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22"/>
  </p:notesMasterIdLst>
  <p:sldIdLst>
    <p:sldId id="312" r:id="rId2"/>
    <p:sldId id="287" r:id="rId3"/>
    <p:sldId id="619" r:id="rId4"/>
    <p:sldId id="620" r:id="rId5"/>
    <p:sldId id="623" r:id="rId6"/>
    <p:sldId id="624" r:id="rId7"/>
    <p:sldId id="626" r:id="rId8"/>
    <p:sldId id="627" r:id="rId9"/>
    <p:sldId id="628" r:id="rId10"/>
    <p:sldId id="629" r:id="rId11"/>
    <p:sldId id="630" r:id="rId12"/>
    <p:sldId id="578" r:id="rId13"/>
    <p:sldId id="579" r:id="rId14"/>
    <p:sldId id="580" r:id="rId15"/>
    <p:sldId id="581" r:id="rId16"/>
    <p:sldId id="593" r:id="rId17"/>
    <p:sldId id="594" r:id="rId18"/>
    <p:sldId id="599" r:id="rId19"/>
    <p:sldId id="604" r:id="rId20"/>
    <p:sldId id="598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16649-02A7-4BAC-907C-6A59D11AF6CD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B1757-8956-4EB9-A61B-2BB94BC071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824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94E28-AC70-453C-85DA-78D289BBE27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867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288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423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596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543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536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448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440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93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136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931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94E28-AC70-453C-85DA-78D289BBE27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394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64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825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554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64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016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032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554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46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346032" y="1573578"/>
            <a:ext cx="5958777" cy="37632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2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29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29000" y="3429000"/>
            <a:ext cx="36195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048500" y="3429000"/>
            <a:ext cx="51435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3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032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8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49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66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29100" y="762000"/>
            <a:ext cx="3695700" cy="4914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31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96050" y="2800350"/>
            <a:ext cx="4800600" cy="3162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315782" y="1562100"/>
            <a:ext cx="4800600" cy="3162300"/>
          </a:xfrm>
          <a:prstGeom prst="rect">
            <a:avLst/>
          </a:prstGeom>
          <a:effectLst>
            <a:outerShdw blurRad="482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045505" y="419100"/>
            <a:ext cx="4800600" cy="3162300"/>
          </a:xfrm>
          <a:prstGeom prst="rect">
            <a:avLst/>
          </a:prstGeom>
          <a:effectLst>
            <a:outerShdw blurRad="482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3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book vs Twitter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787380" y="2499506"/>
            <a:ext cx="4134990" cy="231005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5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pp Comp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756950" y="2166309"/>
            <a:ext cx="2739366" cy="344836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92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500689" y="2373904"/>
            <a:ext cx="4137675" cy="26106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5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ive device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7073727" y="4594633"/>
            <a:ext cx="527112" cy="9250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6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163797" y="2566120"/>
            <a:ext cx="3793652" cy="212986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788589" y="3869995"/>
            <a:ext cx="1238522" cy="16497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768491" y="3948439"/>
            <a:ext cx="2432019" cy="153850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1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288864" y="1707043"/>
            <a:ext cx="1927395" cy="341136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3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297880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953998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124606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3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88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909347" y="1"/>
            <a:ext cx="9282655" cy="6787244"/>
          </a:xfrm>
          <a:custGeom>
            <a:avLst/>
            <a:gdLst>
              <a:gd name="connsiteX0" fmla="*/ 0 w 9282655"/>
              <a:gd name="connsiteY0" fmla="*/ 0 h 6787244"/>
              <a:gd name="connsiteX1" fmla="*/ 9282655 w 9282655"/>
              <a:gd name="connsiteY1" fmla="*/ 0 h 6787244"/>
              <a:gd name="connsiteX2" fmla="*/ 9282655 w 9282655"/>
              <a:gd name="connsiteY2" fmla="*/ 4291831 h 6787244"/>
              <a:gd name="connsiteX3" fmla="*/ 6787243 w 9282655"/>
              <a:gd name="connsiteY3" fmla="*/ 6787244 h 678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2655" h="6787244">
                <a:moveTo>
                  <a:pt x="0" y="0"/>
                </a:moveTo>
                <a:lnTo>
                  <a:pt x="9282655" y="0"/>
                </a:lnTo>
                <a:lnTo>
                  <a:pt x="9282655" y="4291831"/>
                </a:lnTo>
                <a:lnTo>
                  <a:pt x="6787243" y="6787244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48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43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88" r:id="rId4"/>
    <p:sldLayoutId id="2147483889" r:id="rId5"/>
    <p:sldLayoutId id="2147483890" r:id="rId6"/>
    <p:sldLayoutId id="2147483891" r:id="rId7"/>
    <p:sldLayoutId id="2147483912" r:id="rId8"/>
    <p:sldLayoutId id="2147483920" r:id="rId9"/>
    <p:sldLayoutId id="2147483922" r:id="rId10"/>
    <p:sldLayoutId id="2147483939" r:id="rId11"/>
    <p:sldLayoutId id="2147483940" r:id="rId12"/>
    <p:sldLayoutId id="2147483941" r:id="rId13"/>
    <p:sldLayoutId id="2147483951" r:id="rId14"/>
    <p:sldLayoutId id="2147483953" r:id="rId15"/>
    <p:sldLayoutId id="2147483955" r:id="rId16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4953001"/>
            <a:ext cx="5024967" cy="863601"/>
            <a:chOff x="0" y="3714750"/>
            <a:chExt cx="3768725" cy="647701"/>
          </a:xfrm>
        </p:grpSpPr>
        <p:sp>
          <p:nvSpPr>
            <p:cNvPr id="5" name="Freeform 5"/>
            <p:cNvSpPr/>
            <p:nvPr/>
          </p:nvSpPr>
          <p:spPr bwMode="auto">
            <a:xfrm>
              <a:off x="2886075" y="3714750"/>
              <a:ext cx="882650" cy="603250"/>
            </a:xfrm>
            <a:custGeom>
              <a:avLst/>
              <a:gdLst>
                <a:gd name="T0" fmla="*/ 0 w 79"/>
                <a:gd name="T1" fmla="*/ 25 h 54"/>
                <a:gd name="T2" fmla="*/ 5 w 79"/>
                <a:gd name="T3" fmla="*/ 25 h 54"/>
                <a:gd name="T4" fmla="*/ 7 w 79"/>
                <a:gd name="T5" fmla="*/ 23 h 54"/>
                <a:gd name="T6" fmla="*/ 9 w 79"/>
                <a:gd name="T7" fmla="*/ 19 h 54"/>
                <a:gd name="T8" fmla="*/ 12 w 79"/>
                <a:gd name="T9" fmla="*/ 17 h 54"/>
                <a:gd name="T10" fmla="*/ 15 w 79"/>
                <a:gd name="T11" fmla="*/ 14 h 54"/>
                <a:gd name="T12" fmla="*/ 17 w 79"/>
                <a:gd name="T13" fmla="*/ 11 h 54"/>
                <a:gd name="T14" fmla="*/ 18 w 79"/>
                <a:gd name="T15" fmla="*/ 10 h 54"/>
                <a:gd name="T16" fmla="*/ 23 w 79"/>
                <a:gd name="T17" fmla="*/ 8 h 54"/>
                <a:gd name="T18" fmla="*/ 27 w 79"/>
                <a:gd name="T19" fmla="*/ 6 h 54"/>
                <a:gd name="T20" fmla="*/ 31 w 79"/>
                <a:gd name="T21" fmla="*/ 4 h 54"/>
                <a:gd name="T22" fmla="*/ 32 w 79"/>
                <a:gd name="T23" fmla="*/ 4 h 54"/>
                <a:gd name="T24" fmla="*/ 36 w 79"/>
                <a:gd name="T25" fmla="*/ 3 h 54"/>
                <a:gd name="T26" fmla="*/ 40 w 79"/>
                <a:gd name="T27" fmla="*/ 1 h 54"/>
                <a:gd name="T28" fmla="*/ 41 w 79"/>
                <a:gd name="T29" fmla="*/ 1 h 54"/>
                <a:gd name="T30" fmla="*/ 43 w 79"/>
                <a:gd name="T31" fmla="*/ 2 h 54"/>
                <a:gd name="T32" fmla="*/ 43 w 79"/>
                <a:gd name="T33" fmla="*/ 3 h 54"/>
                <a:gd name="T34" fmla="*/ 43 w 79"/>
                <a:gd name="T35" fmla="*/ 6 h 54"/>
                <a:gd name="T36" fmla="*/ 38 w 79"/>
                <a:gd name="T37" fmla="*/ 11 h 54"/>
                <a:gd name="T38" fmla="*/ 36 w 79"/>
                <a:gd name="T39" fmla="*/ 12 h 54"/>
                <a:gd name="T40" fmla="*/ 34 w 79"/>
                <a:gd name="T41" fmla="*/ 12 h 54"/>
                <a:gd name="T42" fmla="*/ 33 w 79"/>
                <a:gd name="T43" fmla="*/ 14 h 54"/>
                <a:gd name="T44" fmla="*/ 31 w 79"/>
                <a:gd name="T45" fmla="*/ 15 h 54"/>
                <a:gd name="T46" fmla="*/ 29 w 79"/>
                <a:gd name="T47" fmla="*/ 17 h 54"/>
                <a:gd name="T48" fmla="*/ 33 w 79"/>
                <a:gd name="T49" fmla="*/ 17 h 54"/>
                <a:gd name="T50" fmla="*/ 76 w 79"/>
                <a:gd name="T51" fmla="*/ 17 h 54"/>
                <a:gd name="T52" fmla="*/ 79 w 79"/>
                <a:gd name="T53" fmla="*/ 20 h 54"/>
                <a:gd name="T54" fmla="*/ 76 w 79"/>
                <a:gd name="T55" fmla="*/ 24 h 54"/>
                <a:gd name="T56" fmla="*/ 47 w 79"/>
                <a:gd name="T57" fmla="*/ 26 h 54"/>
                <a:gd name="T58" fmla="*/ 47 w 79"/>
                <a:gd name="T59" fmla="*/ 27 h 54"/>
                <a:gd name="T60" fmla="*/ 57 w 79"/>
                <a:gd name="T61" fmla="*/ 27 h 54"/>
                <a:gd name="T62" fmla="*/ 59 w 79"/>
                <a:gd name="T63" fmla="*/ 28 h 54"/>
                <a:gd name="T64" fmla="*/ 59 w 79"/>
                <a:gd name="T65" fmla="*/ 33 h 54"/>
                <a:gd name="T66" fmla="*/ 57 w 79"/>
                <a:gd name="T67" fmla="*/ 35 h 54"/>
                <a:gd name="T68" fmla="*/ 48 w 79"/>
                <a:gd name="T69" fmla="*/ 35 h 54"/>
                <a:gd name="T70" fmla="*/ 48 w 79"/>
                <a:gd name="T71" fmla="*/ 36 h 54"/>
                <a:gd name="T72" fmla="*/ 54 w 79"/>
                <a:gd name="T73" fmla="*/ 36 h 54"/>
                <a:gd name="T74" fmla="*/ 56 w 79"/>
                <a:gd name="T75" fmla="*/ 37 h 54"/>
                <a:gd name="T76" fmla="*/ 56 w 79"/>
                <a:gd name="T77" fmla="*/ 42 h 54"/>
                <a:gd name="T78" fmla="*/ 55 w 79"/>
                <a:gd name="T79" fmla="*/ 43 h 54"/>
                <a:gd name="T80" fmla="*/ 48 w 79"/>
                <a:gd name="T81" fmla="*/ 44 h 54"/>
                <a:gd name="T82" fmla="*/ 48 w 79"/>
                <a:gd name="T83" fmla="*/ 45 h 54"/>
                <a:gd name="T84" fmla="*/ 52 w 79"/>
                <a:gd name="T85" fmla="*/ 45 h 54"/>
                <a:gd name="T86" fmla="*/ 53 w 79"/>
                <a:gd name="T87" fmla="*/ 45 h 54"/>
                <a:gd name="T88" fmla="*/ 52 w 79"/>
                <a:gd name="T89" fmla="*/ 50 h 54"/>
                <a:gd name="T90" fmla="*/ 51 w 79"/>
                <a:gd name="T91" fmla="*/ 51 h 54"/>
                <a:gd name="T92" fmla="*/ 34 w 79"/>
                <a:gd name="T93" fmla="*/ 54 h 54"/>
                <a:gd name="T94" fmla="*/ 12 w 79"/>
                <a:gd name="T95" fmla="*/ 52 h 54"/>
                <a:gd name="T96" fmla="*/ 0 w 79"/>
                <a:gd name="T97" fmla="*/ 52 h 54"/>
                <a:gd name="T98" fmla="*/ 0 w 79"/>
                <a:gd name="T9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" h="54">
                  <a:moveTo>
                    <a:pt x="0" y="25"/>
                  </a:moveTo>
                  <a:cubicBezTo>
                    <a:pt x="0" y="25"/>
                    <a:pt x="4" y="25"/>
                    <a:pt x="5" y="25"/>
                  </a:cubicBezTo>
                  <a:cubicBezTo>
                    <a:pt x="5" y="24"/>
                    <a:pt x="6" y="24"/>
                    <a:pt x="7" y="23"/>
                  </a:cubicBezTo>
                  <a:cubicBezTo>
                    <a:pt x="8" y="22"/>
                    <a:pt x="9" y="20"/>
                    <a:pt x="9" y="19"/>
                  </a:cubicBezTo>
                  <a:cubicBezTo>
                    <a:pt x="10" y="19"/>
                    <a:pt x="11" y="18"/>
                    <a:pt x="12" y="17"/>
                  </a:cubicBezTo>
                  <a:cubicBezTo>
                    <a:pt x="13" y="17"/>
                    <a:pt x="15" y="14"/>
                    <a:pt x="15" y="14"/>
                  </a:cubicBezTo>
                  <a:cubicBezTo>
                    <a:pt x="15" y="14"/>
                    <a:pt x="16" y="12"/>
                    <a:pt x="17" y="11"/>
                  </a:cubicBezTo>
                  <a:cubicBezTo>
                    <a:pt x="17" y="11"/>
                    <a:pt x="18" y="10"/>
                    <a:pt x="18" y="10"/>
                  </a:cubicBezTo>
                  <a:cubicBezTo>
                    <a:pt x="19" y="9"/>
                    <a:pt x="22" y="9"/>
                    <a:pt x="23" y="8"/>
                  </a:cubicBezTo>
                  <a:cubicBezTo>
                    <a:pt x="24" y="8"/>
                    <a:pt x="26" y="7"/>
                    <a:pt x="27" y="6"/>
                  </a:cubicBezTo>
                  <a:cubicBezTo>
                    <a:pt x="28" y="6"/>
                    <a:pt x="30" y="5"/>
                    <a:pt x="31" y="4"/>
                  </a:cubicBezTo>
                  <a:cubicBezTo>
                    <a:pt x="31" y="4"/>
                    <a:pt x="32" y="4"/>
                    <a:pt x="32" y="4"/>
                  </a:cubicBezTo>
                  <a:cubicBezTo>
                    <a:pt x="33" y="4"/>
                    <a:pt x="35" y="4"/>
                    <a:pt x="36" y="3"/>
                  </a:cubicBezTo>
                  <a:cubicBezTo>
                    <a:pt x="37" y="3"/>
                    <a:pt x="39" y="1"/>
                    <a:pt x="40" y="1"/>
                  </a:cubicBezTo>
                  <a:cubicBezTo>
                    <a:pt x="41" y="0"/>
                    <a:pt x="41" y="1"/>
                    <a:pt x="41" y="1"/>
                  </a:cubicBezTo>
                  <a:cubicBezTo>
                    <a:pt x="42" y="1"/>
                    <a:pt x="42" y="1"/>
                    <a:pt x="43" y="2"/>
                  </a:cubicBezTo>
                  <a:cubicBezTo>
                    <a:pt x="43" y="2"/>
                    <a:pt x="43" y="3"/>
                    <a:pt x="43" y="3"/>
                  </a:cubicBezTo>
                  <a:cubicBezTo>
                    <a:pt x="43" y="4"/>
                    <a:pt x="43" y="5"/>
                    <a:pt x="43" y="6"/>
                  </a:cubicBezTo>
                  <a:cubicBezTo>
                    <a:pt x="42" y="8"/>
                    <a:pt x="38" y="11"/>
                    <a:pt x="38" y="11"/>
                  </a:cubicBezTo>
                  <a:cubicBezTo>
                    <a:pt x="38" y="11"/>
                    <a:pt x="37" y="12"/>
                    <a:pt x="36" y="12"/>
                  </a:cubicBezTo>
                  <a:cubicBezTo>
                    <a:pt x="36" y="12"/>
                    <a:pt x="34" y="12"/>
                    <a:pt x="34" y="12"/>
                  </a:cubicBezTo>
                  <a:cubicBezTo>
                    <a:pt x="34" y="12"/>
                    <a:pt x="33" y="13"/>
                    <a:pt x="33" y="14"/>
                  </a:cubicBezTo>
                  <a:cubicBezTo>
                    <a:pt x="33" y="14"/>
                    <a:pt x="32" y="15"/>
                    <a:pt x="31" y="15"/>
                  </a:cubicBezTo>
                  <a:cubicBezTo>
                    <a:pt x="31" y="16"/>
                    <a:pt x="29" y="17"/>
                    <a:pt x="29" y="17"/>
                  </a:cubicBezTo>
                  <a:cubicBezTo>
                    <a:pt x="29" y="17"/>
                    <a:pt x="31" y="17"/>
                    <a:pt x="33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8" y="17"/>
                    <a:pt x="79" y="18"/>
                    <a:pt x="79" y="20"/>
                  </a:cubicBezTo>
                  <a:cubicBezTo>
                    <a:pt x="79" y="23"/>
                    <a:pt x="78" y="24"/>
                    <a:pt x="76" y="24"/>
                  </a:cubicBezTo>
                  <a:cubicBezTo>
                    <a:pt x="69" y="25"/>
                    <a:pt x="47" y="26"/>
                    <a:pt x="47" y="26"/>
                  </a:cubicBezTo>
                  <a:cubicBezTo>
                    <a:pt x="46" y="26"/>
                    <a:pt x="46" y="27"/>
                    <a:pt x="47" y="27"/>
                  </a:cubicBezTo>
                  <a:cubicBezTo>
                    <a:pt x="50" y="27"/>
                    <a:pt x="54" y="27"/>
                    <a:pt x="57" y="27"/>
                  </a:cubicBezTo>
                  <a:cubicBezTo>
                    <a:pt x="58" y="27"/>
                    <a:pt x="59" y="28"/>
                    <a:pt x="59" y="28"/>
                  </a:cubicBezTo>
                  <a:cubicBezTo>
                    <a:pt x="59" y="29"/>
                    <a:pt x="59" y="32"/>
                    <a:pt x="59" y="33"/>
                  </a:cubicBezTo>
                  <a:cubicBezTo>
                    <a:pt x="58" y="34"/>
                    <a:pt x="58" y="34"/>
                    <a:pt x="57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7" y="35"/>
                    <a:pt x="47" y="36"/>
                    <a:pt x="48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6" y="36"/>
                    <a:pt x="56" y="37"/>
                    <a:pt x="56" y="37"/>
                  </a:cubicBezTo>
                  <a:cubicBezTo>
                    <a:pt x="57" y="38"/>
                    <a:pt x="56" y="41"/>
                    <a:pt x="56" y="42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4"/>
                    <a:pt x="47" y="45"/>
                    <a:pt x="48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5"/>
                    <a:pt x="53" y="45"/>
                    <a:pt x="53" y="45"/>
                  </a:cubicBezTo>
                  <a:cubicBezTo>
                    <a:pt x="53" y="46"/>
                    <a:pt x="53" y="49"/>
                    <a:pt x="52" y="50"/>
                  </a:cubicBezTo>
                  <a:cubicBezTo>
                    <a:pt x="52" y="50"/>
                    <a:pt x="52" y="50"/>
                    <a:pt x="51" y="51"/>
                  </a:cubicBezTo>
                  <a:cubicBezTo>
                    <a:pt x="51" y="51"/>
                    <a:pt x="39" y="54"/>
                    <a:pt x="34" y="54"/>
                  </a:cubicBezTo>
                  <a:cubicBezTo>
                    <a:pt x="29" y="54"/>
                    <a:pt x="12" y="52"/>
                    <a:pt x="12" y="52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23CAD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819400" y="3960813"/>
              <a:ext cx="112713" cy="379413"/>
            </a:xfrm>
            <a:prstGeom prst="rect">
              <a:avLst/>
            </a:prstGeom>
            <a:solidFill>
              <a:srgbClr val="F3C30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0" y="3938588"/>
              <a:ext cx="2819400" cy="42386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8" name="Freeform 8"/>
          <p:cNvSpPr/>
          <p:nvPr/>
        </p:nvSpPr>
        <p:spPr bwMode="auto">
          <a:xfrm>
            <a:off x="3673787" y="1847732"/>
            <a:ext cx="4032251" cy="4396317"/>
          </a:xfrm>
          <a:custGeom>
            <a:avLst/>
            <a:gdLst>
              <a:gd name="T0" fmla="*/ 262 w 271"/>
              <a:gd name="T1" fmla="*/ 104 h 295"/>
              <a:gd name="T2" fmla="*/ 263 w 271"/>
              <a:gd name="T3" fmla="*/ 103 h 295"/>
              <a:gd name="T4" fmla="*/ 271 w 271"/>
              <a:gd name="T5" fmla="*/ 78 h 295"/>
              <a:gd name="T6" fmla="*/ 232 w 271"/>
              <a:gd name="T7" fmla="*/ 34 h 295"/>
              <a:gd name="T8" fmla="*/ 231 w 271"/>
              <a:gd name="T9" fmla="*/ 34 h 295"/>
              <a:gd name="T10" fmla="*/ 230 w 271"/>
              <a:gd name="T11" fmla="*/ 33 h 295"/>
              <a:gd name="T12" fmla="*/ 195 w 271"/>
              <a:gd name="T13" fmla="*/ 11 h 295"/>
              <a:gd name="T14" fmla="*/ 181 w 271"/>
              <a:gd name="T15" fmla="*/ 13 h 295"/>
              <a:gd name="T16" fmla="*/ 179 w 271"/>
              <a:gd name="T17" fmla="*/ 14 h 295"/>
              <a:gd name="T18" fmla="*/ 178 w 271"/>
              <a:gd name="T19" fmla="*/ 13 h 295"/>
              <a:gd name="T20" fmla="*/ 143 w 271"/>
              <a:gd name="T21" fmla="*/ 0 h 295"/>
              <a:gd name="T22" fmla="*/ 103 w 271"/>
              <a:gd name="T23" fmla="*/ 17 h 295"/>
              <a:gd name="T24" fmla="*/ 102 w 271"/>
              <a:gd name="T25" fmla="*/ 18 h 295"/>
              <a:gd name="T26" fmla="*/ 101 w 271"/>
              <a:gd name="T27" fmla="*/ 18 h 295"/>
              <a:gd name="T28" fmla="*/ 87 w 271"/>
              <a:gd name="T29" fmla="*/ 15 h 295"/>
              <a:gd name="T30" fmla="*/ 85 w 271"/>
              <a:gd name="T31" fmla="*/ 15 h 295"/>
              <a:gd name="T32" fmla="*/ 62 w 271"/>
              <a:gd name="T33" fmla="*/ 23 h 295"/>
              <a:gd name="T34" fmla="*/ 48 w 271"/>
              <a:gd name="T35" fmla="*/ 42 h 295"/>
              <a:gd name="T36" fmla="*/ 47 w 271"/>
              <a:gd name="T37" fmla="*/ 44 h 295"/>
              <a:gd name="T38" fmla="*/ 45 w 271"/>
              <a:gd name="T39" fmla="*/ 44 h 295"/>
              <a:gd name="T40" fmla="*/ 13 w 271"/>
              <a:gd name="T41" fmla="*/ 60 h 295"/>
              <a:gd name="T42" fmla="*/ 0 w 271"/>
              <a:gd name="T43" fmla="*/ 94 h 295"/>
              <a:gd name="T44" fmla="*/ 50 w 271"/>
              <a:gd name="T45" fmla="*/ 144 h 295"/>
              <a:gd name="T46" fmla="*/ 55 w 271"/>
              <a:gd name="T47" fmla="*/ 143 h 295"/>
              <a:gd name="T48" fmla="*/ 57 w 271"/>
              <a:gd name="T49" fmla="*/ 143 h 295"/>
              <a:gd name="T50" fmla="*/ 58 w 271"/>
              <a:gd name="T51" fmla="*/ 145 h 295"/>
              <a:gd name="T52" fmla="*/ 93 w 271"/>
              <a:gd name="T53" fmla="*/ 163 h 295"/>
              <a:gd name="T54" fmla="*/ 108 w 271"/>
              <a:gd name="T55" fmla="*/ 160 h 295"/>
              <a:gd name="T56" fmla="*/ 110 w 271"/>
              <a:gd name="T57" fmla="*/ 160 h 295"/>
              <a:gd name="T58" fmla="*/ 112 w 271"/>
              <a:gd name="T59" fmla="*/ 161 h 295"/>
              <a:gd name="T60" fmla="*/ 135 w 271"/>
              <a:gd name="T61" fmla="*/ 172 h 295"/>
              <a:gd name="T62" fmla="*/ 137 w 271"/>
              <a:gd name="T63" fmla="*/ 172 h 295"/>
              <a:gd name="T64" fmla="*/ 138 w 271"/>
              <a:gd name="T65" fmla="*/ 173 h 295"/>
              <a:gd name="T66" fmla="*/ 163 w 271"/>
              <a:gd name="T67" fmla="*/ 191 h 295"/>
              <a:gd name="T68" fmla="*/ 181 w 271"/>
              <a:gd name="T69" fmla="*/ 232 h 295"/>
              <a:gd name="T70" fmla="*/ 183 w 271"/>
              <a:gd name="T71" fmla="*/ 250 h 295"/>
              <a:gd name="T72" fmla="*/ 183 w 271"/>
              <a:gd name="T73" fmla="*/ 250 h 295"/>
              <a:gd name="T74" fmla="*/ 184 w 271"/>
              <a:gd name="T75" fmla="*/ 270 h 295"/>
              <a:gd name="T76" fmla="*/ 189 w 271"/>
              <a:gd name="T77" fmla="*/ 275 h 295"/>
              <a:gd name="T78" fmla="*/ 209 w 271"/>
              <a:gd name="T79" fmla="*/ 275 h 295"/>
              <a:gd name="T80" fmla="*/ 213 w 271"/>
              <a:gd name="T81" fmla="*/ 279 h 295"/>
              <a:gd name="T82" fmla="*/ 213 w 271"/>
              <a:gd name="T83" fmla="*/ 295 h 295"/>
              <a:gd name="T84" fmla="*/ 221 w 271"/>
              <a:gd name="T85" fmla="*/ 295 h 295"/>
              <a:gd name="T86" fmla="*/ 221 w 271"/>
              <a:gd name="T87" fmla="*/ 272 h 295"/>
              <a:gd name="T88" fmla="*/ 216 w 271"/>
              <a:gd name="T89" fmla="*/ 267 h 295"/>
              <a:gd name="T90" fmla="*/ 195 w 271"/>
              <a:gd name="T91" fmla="*/ 267 h 295"/>
              <a:gd name="T92" fmla="*/ 192 w 271"/>
              <a:gd name="T93" fmla="*/ 264 h 295"/>
              <a:gd name="T94" fmla="*/ 190 w 271"/>
              <a:gd name="T95" fmla="*/ 242 h 295"/>
              <a:gd name="T96" fmla="*/ 190 w 271"/>
              <a:gd name="T97" fmla="*/ 242 h 295"/>
              <a:gd name="T98" fmla="*/ 190 w 271"/>
              <a:gd name="T99" fmla="*/ 230 h 295"/>
              <a:gd name="T100" fmla="*/ 204 w 271"/>
              <a:gd name="T101" fmla="*/ 190 h 295"/>
              <a:gd name="T102" fmla="*/ 237 w 271"/>
              <a:gd name="T103" fmla="*/ 159 h 295"/>
              <a:gd name="T104" fmla="*/ 237 w 271"/>
              <a:gd name="T105" fmla="*/ 157 h 295"/>
              <a:gd name="T106" fmla="*/ 239 w 271"/>
              <a:gd name="T107" fmla="*/ 157 h 295"/>
              <a:gd name="T108" fmla="*/ 264 w 271"/>
              <a:gd name="T109" fmla="*/ 118 h 295"/>
              <a:gd name="T110" fmla="*/ 262 w 271"/>
              <a:gd name="T111" fmla="*/ 105 h 295"/>
              <a:gd name="T112" fmla="*/ 262 w 271"/>
              <a:gd name="T113" fmla="*/ 104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1" h="295">
                <a:moveTo>
                  <a:pt x="262" y="104"/>
                </a:moveTo>
                <a:cubicBezTo>
                  <a:pt x="263" y="103"/>
                  <a:pt x="263" y="103"/>
                  <a:pt x="263" y="103"/>
                </a:cubicBezTo>
                <a:cubicBezTo>
                  <a:pt x="268" y="95"/>
                  <a:pt x="271" y="87"/>
                  <a:pt x="271" y="78"/>
                </a:cubicBezTo>
                <a:cubicBezTo>
                  <a:pt x="271" y="55"/>
                  <a:pt x="254" y="37"/>
                  <a:pt x="232" y="34"/>
                </a:cubicBezTo>
                <a:cubicBezTo>
                  <a:pt x="231" y="34"/>
                  <a:pt x="231" y="34"/>
                  <a:pt x="231" y="34"/>
                </a:cubicBezTo>
                <a:cubicBezTo>
                  <a:pt x="230" y="33"/>
                  <a:pt x="230" y="33"/>
                  <a:pt x="230" y="33"/>
                </a:cubicBezTo>
                <a:cubicBezTo>
                  <a:pt x="223" y="19"/>
                  <a:pt x="210" y="11"/>
                  <a:pt x="195" y="11"/>
                </a:cubicBezTo>
                <a:cubicBezTo>
                  <a:pt x="190" y="11"/>
                  <a:pt x="185" y="12"/>
                  <a:pt x="181" y="13"/>
                </a:cubicBezTo>
                <a:cubicBezTo>
                  <a:pt x="179" y="14"/>
                  <a:pt x="179" y="14"/>
                  <a:pt x="179" y="14"/>
                </a:cubicBezTo>
                <a:cubicBezTo>
                  <a:pt x="178" y="13"/>
                  <a:pt x="178" y="13"/>
                  <a:pt x="178" y="13"/>
                </a:cubicBezTo>
                <a:cubicBezTo>
                  <a:pt x="168" y="4"/>
                  <a:pt x="156" y="0"/>
                  <a:pt x="143" y="0"/>
                </a:cubicBezTo>
                <a:cubicBezTo>
                  <a:pt x="128" y="0"/>
                  <a:pt x="114" y="6"/>
                  <a:pt x="103" y="17"/>
                </a:cubicBezTo>
                <a:cubicBezTo>
                  <a:pt x="102" y="18"/>
                  <a:pt x="102" y="18"/>
                  <a:pt x="102" y="18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96" y="16"/>
                  <a:pt x="92" y="15"/>
                  <a:pt x="87" y="15"/>
                </a:cubicBezTo>
                <a:cubicBezTo>
                  <a:pt x="87" y="15"/>
                  <a:pt x="86" y="15"/>
                  <a:pt x="85" y="15"/>
                </a:cubicBezTo>
                <a:cubicBezTo>
                  <a:pt x="77" y="15"/>
                  <a:pt x="69" y="18"/>
                  <a:pt x="62" y="23"/>
                </a:cubicBezTo>
                <a:cubicBezTo>
                  <a:pt x="55" y="28"/>
                  <a:pt x="50" y="34"/>
                  <a:pt x="48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33" y="45"/>
                  <a:pt x="22" y="51"/>
                  <a:pt x="13" y="60"/>
                </a:cubicBezTo>
                <a:cubicBezTo>
                  <a:pt x="5" y="69"/>
                  <a:pt x="0" y="81"/>
                  <a:pt x="0" y="94"/>
                </a:cubicBezTo>
                <a:cubicBezTo>
                  <a:pt x="0" y="121"/>
                  <a:pt x="23" y="144"/>
                  <a:pt x="50" y="144"/>
                </a:cubicBezTo>
                <a:cubicBezTo>
                  <a:pt x="52" y="144"/>
                  <a:pt x="53" y="143"/>
                  <a:pt x="55" y="143"/>
                </a:cubicBezTo>
                <a:cubicBezTo>
                  <a:pt x="57" y="143"/>
                  <a:pt x="57" y="143"/>
                  <a:pt x="57" y="143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66" y="156"/>
                  <a:pt x="79" y="163"/>
                  <a:pt x="93" y="163"/>
                </a:cubicBezTo>
                <a:cubicBezTo>
                  <a:pt x="98" y="163"/>
                  <a:pt x="104" y="162"/>
                  <a:pt x="108" y="160"/>
                </a:cubicBezTo>
                <a:cubicBezTo>
                  <a:pt x="110" y="160"/>
                  <a:pt x="110" y="160"/>
                  <a:pt x="110" y="160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8" y="167"/>
                  <a:pt x="126" y="171"/>
                  <a:pt x="135" y="172"/>
                </a:cubicBezTo>
                <a:cubicBezTo>
                  <a:pt x="137" y="172"/>
                  <a:pt x="137" y="172"/>
                  <a:pt x="137" y="172"/>
                </a:cubicBezTo>
                <a:cubicBezTo>
                  <a:pt x="138" y="173"/>
                  <a:pt x="138" y="173"/>
                  <a:pt x="138" y="173"/>
                </a:cubicBezTo>
                <a:cubicBezTo>
                  <a:pt x="143" y="180"/>
                  <a:pt x="151" y="185"/>
                  <a:pt x="163" y="191"/>
                </a:cubicBezTo>
                <a:cubicBezTo>
                  <a:pt x="178" y="197"/>
                  <a:pt x="180" y="220"/>
                  <a:pt x="181" y="232"/>
                </a:cubicBezTo>
                <a:cubicBezTo>
                  <a:pt x="182" y="243"/>
                  <a:pt x="182" y="248"/>
                  <a:pt x="183" y="250"/>
                </a:cubicBezTo>
                <a:cubicBezTo>
                  <a:pt x="183" y="250"/>
                  <a:pt x="183" y="250"/>
                  <a:pt x="183" y="250"/>
                </a:cubicBezTo>
                <a:cubicBezTo>
                  <a:pt x="184" y="270"/>
                  <a:pt x="184" y="270"/>
                  <a:pt x="184" y="270"/>
                </a:cubicBezTo>
                <a:cubicBezTo>
                  <a:pt x="184" y="273"/>
                  <a:pt x="186" y="275"/>
                  <a:pt x="189" y="275"/>
                </a:cubicBezTo>
                <a:cubicBezTo>
                  <a:pt x="209" y="275"/>
                  <a:pt x="209" y="275"/>
                  <a:pt x="209" y="275"/>
                </a:cubicBezTo>
                <a:cubicBezTo>
                  <a:pt x="211" y="275"/>
                  <a:pt x="213" y="277"/>
                  <a:pt x="213" y="279"/>
                </a:cubicBezTo>
                <a:cubicBezTo>
                  <a:pt x="213" y="295"/>
                  <a:pt x="213" y="295"/>
                  <a:pt x="213" y="295"/>
                </a:cubicBezTo>
                <a:cubicBezTo>
                  <a:pt x="221" y="295"/>
                  <a:pt x="221" y="295"/>
                  <a:pt x="221" y="295"/>
                </a:cubicBezTo>
                <a:cubicBezTo>
                  <a:pt x="221" y="272"/>
                  <a:pt x="221" y="272"/>
                  <a:pt x="221" y="272"/>
                </a:cubicBezTo>
                <a:cubicBezTo>
                  <a:pt x="221" y="270"/>
                  <a:pt x="219" y="267"/>
                  <a:pt x="216" y="267"/>
                </a:cubicBezTo>
                <a:cubicBezTo>
                  <a:pt x="195" y="267"/>
                  <a:pt x="195" y="267"/>
                  <a:pt x="195" y="267"/>
                </a:cubicBezTo>
                <a:cubicBezTo>
                  <a:pt x="193" y="267"/>
                  <a:pt x="192" y="266"/>
                  <a:pt x="192" y="264"/>
                </a:cubicBezTo>
                <a:cubicBezTo>
                  <a:pt x="190" y="242"/>
                  <a:pt x="190" y="242"/>
                  <a:pt x="190" y="242"/>
                </a:cubicBezTo>
                <a:cubicBezTo>
                  <a:pt x="190" y="242"/>
                  <a:pt x="190" y="242"/>
                  <a:pt x="190" y="242"/>
                </a:cubicBezTo>
                <a:cubicBezTo>
                  <a:pt x="190" y="239"/>
                  <a:pt x="190" y="236"/>
                  <a:pt x="190" y="230"/>
                </a:cubicBezTo>
                <a:cubicBezTo>
                  <a:pt x="189" y="214"/>
                  <a:pt x="189" y="195"/>
                  <a:pt x="204" y="190"/>
                </a:cubicBezTo>
                <a:cubicBezTo>
                  <a:pt x="222" y="185"/>
                  <a:pt x="237" y="178"/>
                  <a:pt x="237" y="159"/>
                </a:cubicBezTo>
                <a:cubicBezTo>
                  <a:pt x="237" y="157"/>
                  <a:pt x="237" y="157"/>
                  <a:pt x="237" y="157"/>
                </a:cubicBezTo>
                <a:cubicBezTo>
                  <a:pt x="239" y="157"/>
                  <a:pt x="239" y="157"/>
                  <a:pt x="239" y="157"/>
                </a:cubicBezTo>
                <a:cubicBezTo>
                  <a:pt x="254" y="150"/>
                  <a:pt x="264" y="134"/>
                  <a:pt x="264" y="118"/>
                </a:cubicBezTo>
                <a:cubicBezTo>
                  <a:pt x="264" y="114"/>
                  <a:pt x="263" y="109"/>
                  <a:pt x="262" y="105"/>
                </a:cubicBezTo>
                <a:lnTo>
                  <a:pt x="262" y="10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4135967" y="2618318"/>
            <a:ext cx="550333" cy="535517"/>
          </a:xfrm>
          <a:custGeom>
            <a:avLst/>
            <a:gdLst>
              <a:gd name="T0" fmla="*/ 19 w 37"/>
              <a:gd name="T1" fmla="*/ 0 h 36"/>
              <a:gd name="T2" fmla="*/ 0 w 37"/>
              <a:gd name="T3" fmla="*/ 18 h 36"/>
              <a:gd name="T4" fmla="*/ 18 w 37"/>
              <a:gd name="T5" fmla="*/ 36 h 36"/>
              <a:gd name="T6" fmla="*/ 37 w 37"/>
              <a:gd name="T7" fmla="*/ 18 h 36"/>
              <a:gd name="T8" fmla="*/ 19 w 37"/>
              <a:gd name="T9" fmla="*/ 0 h 36"/>
              <a:gd name="T10" fmla="*/ 18 w 37"/>
              <a:gd name="T11" fmla="*/ 31 h 36"/>
              <a:gd name="T12" fmla="*/ 5 w 37"/>
              <a:gd name="T13" fmla="*/ 18 h 36"/>
              <a:gd name="T14" fmla="*/ 19 w 37"/>
              <a:gd name="T15" fmla="*/ 5 h 36"/>
              <a:gd name="T16" fmla="*/ 32 w 37"/>
              <a:gd name="T17" fmla="*/ 18 h 36"/>
              <a:gd name="T18" fmla="*/ 18 w 37"/>
              <a:gd name="T19" fmla="*/ 3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" h="36">
                <a:moveTo>
                  <a:pt x="19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8"/>
                  <a:pt x="8" y="36"/>
                  <a:pt x="18" y="36"/>
                </a:cubicBezTo>
                <a:cubicBezTo>
                  <a:pt x="29" y="36"/>
                  <a:pt x="37" y="28"/>
                  <a:pt x="37" y="18"/>
                </a:cubicBezTo>
                <a:cubicBezTo>
                  <a:pt x="37" y="8"/>
                  <a:pt x="29" y="0"/>
                  <a:pt x="19" y="0"/>
                </a:cubicBezTo>
                <a:close/>
                <a:moveTo>
                  <a:pt x="18" y="31"/>
                </a:moveTo>
                <a:cubicBezTo>
                  <a:pt x="11" y="31"/>
                  <a:pt x="5" y="25"/>
                  <a:pt x="5" y="18"/>
                </a:cubicBezTo>
                <a:cubicBezTo>
                  <a:pt x="5" y="11"/>
                  <a:pt x="11" y="5"/>
                  <a:pt x="19" y="5"/>
                </a:cubicBezTo>
                <a:cubicBezTo>
                  <a:pt x="26" y="5"/>
                  <a:pt x="32" y="11"/>
                  <a:pt x="32" y="18"/>
                </a:cubicBezTo>
                <a:cubicBezTo>
                  <a:pt x="32" y="25"/>
                  <a:pt x="26" y="31"/>
                  <a:pt x="18" y="31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3740199" y="2673634"/>
            <a:ext cx="1206500" cy="1176867"/>
          </a:xfrm>
          <a:custGeom>
            <a:avLst/>
            <a:gdLst>
              <a:gd name="T0" fmla="*/ 75 w 81"/>
              <a:gd name="T1" fmla="*/ 40 h 79"/>
              <a:gd name="T2" fmla="*/ 81 w 81"/>
              <a:gd name="T3" fmla="*/ 34 h 79"/>
              <a:gd name="T4" fmla="*/ 80 w 81"/>
              <a:gd name="T5" fmla="*/ 31 h 79"/>
              <a:gd name="T6" fmla="*/ 72 w 81"/>
              <a:gd name="T7" fmla="*/ 27 h 79"/>
              <a:gd name="T8" fmla="*/ 75 w 81"/>
              <a:gd name="T9" fmla="*/ 19 h 79"/>
              <a:gd name="T10" fmla="*/ 74 w 81"/>
              <a:gd name="T11" fmla="*/ 17 h 79"/>
              <a:gd name="T12" fmla="*/ 65 w 81"/>
              <a:gd name="T13" fmla="*/ 16 h 79"/>
              <a:gd name="T14" fmla="*/ 64 w 81"/>
              <a:gd name="T15" fmla="*/ 8 h 79"/>
              <a:gd name="T16" fmla="*/ 62 w 81"/>
              <a:gd name="T17" fmla="*/ 6 h 79"/>
              <a:gd name="T18" fmla="*/ 54 w 81"/>
              <a:gd name="T19" fmla="*/ 9 h 79"/>
              <a:gd name="T20" fmla="*/ 50 w 81"/>
              <a:gd name="T21" fmla="*/ 1 h 79"/>
              <a:gd name="T22" fmla="*/ 47 w 81"/>
              <a:gd name="T23" fmla="*/ 0 h 79"/>
              <a:gd name="T24" fmla="*/ 41 w 81"/>
              <a:gd name="T25" fmla="*/ 6 h 79"/>
              <a:gd name="T26" fmla="*/ 34 w 81"/>
              <a:gd name="T27" fmla="*/ 0 h 79"/>
              <a:gd name="T28" fmla="*/ 31 w 81"/>
              <a:gd name="T29" fmla="*/ 1 h 79"/>
              <a:gd name="T30" fmla="*/ 28 w 81"/>
              <a:gd name="T31" fmla="*/ 9 h 79"/>
              <a:gd name="T32" fmla="*/ 19 w 81"/>
              <a:gd name="T33" fmla="*/ 6 h 79"/>
              <a:gd name="T34" fmla="*/ 17 w 81"/>
              <a:gd name="T35" fmla="*/ 7 h 79"/>
              <a:gd name="T36" fmla="*/ 17 w 81"/>
              <a:gd name="T37" fmla="*/ 16 h 79"/>
              <a:gd name="T38" fmla="*/ 8 w 81"/>
              <a:gd name="T39" fmla="*/ 16 h 79"/>
              <a:gd name="T40" fmla="*/ 6 w 81"/>
              <a:gd name="T41" fmla="*/ 19 h 79"/>
              <a:gd name="T42" fmla="*/ 9 w 81"/>
              <a:gd name="T43" fmla="*/ 27 h 79"/>
              <a:gd name="T44" fmla="*/ 1 w 81"/>
              <a:gd name="T45" fmla="*/ 31 h 79"/>
              <a:gd name="T46" fmla="*/ 1 w 81"/>
              <a:gd name="T47" fmla="*/ 33 h 79"/>
              <a:gd name="T48" fmla="*/ 6 w 81"/>
              <a:gd name="T49" fmla="*/ 40 h 79"/>
              <a:gd name="T50" fmla="*/ 0 w 81"/>
              <a:gd name="T51" fmla="*/ 46 h 79"/>
              <a:gd name="T52" fmla="*/ 1 w 81"/>
              <a:gd name="T53" fmla="*/ 49 h 79"/>
              <a:gd name="T54" fmla="*/ 9 w 81"/>
              <a:gd name="T55" fmla="*/ 53 h 79"/>
              <a:gd name="T56" fmla="*/ 6 w 81"/>
              <a:gd name="T57" fmla="*/ 61 h 79"/>
              <a:gd name="T58" fmla="*/ 8 w 81"/>
              <a:gd name="T59" fmla="*/ 63 h 79"/>
              <a:gd name="T60" fmla="*/ 16 w 81"/>
              <a:gd name="T61" fmla="*/ 63 h 79"/>
              <a:gd name="T62" fmla="*/ 17 w 81"/>
              <a:gd name="T63" fmla="*/ 72 h 79"/>
              <a:gd name="T64" fmla="*/ 19 w 81"/>
              <a:gd name="T65" fmla="*/ 74 h 79"/>
              <a:gd name="T66" fmla="*/ 27 w 81"/>
              <a:gd name="T67" fmla="*/ 71 h 79"/>
              <a:gd name="T68" fmla="*/ 31 w 81"/>
              <a:gd name="T69" fmla="*/ 79 h 79"/>
              <a:gd name="T70" fmla="*/ 34 w 81"/>
              <a:gd name="T71" fmla="*/ 79 h 79"/>
              <a:gd name="T72" fmla="*/ 40 w 81"/>
              <a:gd name="T73" fmla="*/ 73 h 79"/>
              <a:gd name="T74" fmla="*/ 47 w 81"/>
              <a:gd name="T75" fmla="*/ 79 h 79"/>
              <a:gd name="T76" fmla="*/ 50 w 81"/>
              <a:gd name="T77" fmla="*/ 79 h 79"/>
              <a:gd name="T78" fmla="*/ 53 w 81"/>
              <a:gd name="T79" fmla="*/ 71 h 79"/>
              <a:gd name="T80" fmla="*/ 62 w 81"/>
              <a:gd name="T81" fmla="*/ 74 h 79"/>
              <a:gd name="T82" fmla="*/ 64 w 81"/>
              <a:gd name="T83" fmla="*/ 72 h 79"/>
              <a:gd name="T84" fmla="*/ 64 w 81"/>
              <a:gd name="T85" fmla="*/ 64 h 79"/>
              <a:gd name="T86" fmla="*/ 73 w 81"/>
              <a:gd name="T87" fmla="*/ 63 h 79"/>
              <a:gd name="T88" fmla="*/ 75 w 81"/>
              <a:gd name="T89" fmla="*/ 61 h 79"/>
              <a:gd name="T90" fmla="*/ 72 w 81"/>
              <a:gd name="T91" fmla="*/ 53 h 79"/>
              <a:gd name="T92" fmla="*/ 80 w 81"/>
              <a:gd name="T93" fmla="*/ 49 h 79"/>
              <a:gd name="T94" fmla="*/ 81 w 81"/>
              <a:gd name="T95" fmla="*/ 46 h 79"/>
              <a:gd name="T96" fmla="*/ 75 w 81"/>
              <a:gd name="T97" fmla="*/ 40 h 79"/>
              <a:gd name="T98" fmla="*/ 40 w 81"/>
              <a:gd name="T99" fmla="*/ 61 h 79"/>
              <a:gd name="T100" fmla="*/ 19 w 81"/>
              <a:gd name="T101" fmla="*/ 40 h 79"/>
              <a:gd name="T102" fmla="*/ 41 w 81"/>
              <a:gd name="T103" fmla="*/ 19 h 79"/>
              <a:gd name="T104" fmla="*/ 62 w 81"/>
              <a:gd name="T105" fmla="*/ 40 h 79"/>
              <a:gd name="T106" fmla="*/ 40 w 81"/>
              <a:gd name="T107" fmla="*/ 61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1" h="79">
                <a:moveTo>
                  <a:pt x="75" y="40"/>
                </a:moveTo>
                <a:cubicBezTo>
                  <a:pt x="75" y="37"/>
                  <a:pt x="77" y="34"/>
                  <a:pt x="81" y="34"/>
                </a:cubicBezTo>
                <a:cubicBezTo>
                  <a:pt x="80" y="33"/>
                  <a:pt x="80" y="32"/>
                  <a:pt x="80" y="31"/>
                </a:cubicBezTo>
                <a:cubicBezTo>
                  <a:pt x="77" y="32"/>
                  <a:pt x="73" y="30"/>
                  <a:pt x="72" y="27"/>
                </a:cubicBezTo>
                <a:cubicBezTo>
                  <a:pt x="71" y="24"/>
                  <a:pt x="72" y="20"/>
                  <a:pt x="75" y="19"/>
                </a:cubicBezTo>
                <a:cubicBezTo>
                  <a:pt x="75" y="18"/>
                  <a:pt x="74" y="17"/>
                  <a:pt x="74" y="17"/>
                </a:cubicBezTo>
                <a:cubicBezTo>
                  <a:pt x="71" y="19"/>
                  <a:pt x="67" y="19"/>
                  <a:pt x="65" y="16"/>
                </a:cubicBezTo>
                <a:cubicBezTo>
                  <a:pt x="62" y="14"/>
                  <a:pt x="62" y="10"/>
                  <a:pt x="64" y="8"/>
                </a:cubicBezTo>
                <a:cubicBezTo>
                  <a:pt x="64" y="7"/>
                  <a:pt x="63" y="6"/>
                  <a:pt x="62" y="6"/>
                </a:cubicBezTo>
                <a:cubicBezTo>
                  <a:pt x="60" y="9"/>
                  <a:pt x="57" y="10"/>
                  <a:pt x="54" y="9"/>
                </a:cubicBezTo>
                <a:cubicBezTo>
                  <a:pt x="51" y="8"/>
                  <a:pt x="49" y="4"/>
                  <a:pt x="50" y="1"/>
                </a:cubicBezTo>
                <a:cubicBezTo>
                  <a:pt x="49" y="1"/>
                  <a:pt x="48" y="1"/>
                  <a:pt x="47" y="0"/>
                </a:cubicBezTo>
                <a:cubicBezTo>
                  <a:pt x="47" y="4"/>
                  <a:pt x="44" y="6"/>
                  <a:pt x="41" y="6"/>
                </a:cubicBezTo>
                <a:cubicBezTo>
                  <a:pt x="37" y="6"/>
                  <a:pt x="35" y="4"/>
                  <a:pt x="34" y="0"/>
                </a:cubicBezTo>
                <a:cubicBezTo>
                  <a:pt x="33" y="1"/>
                  <a:pt x="32" y="1"/>
                  <a:pt x="31" y="1"/>
                </a:cubicBezTo>
                <a:cubicBezTo>
                  <a:pt x="32" y="4"/>
                  <a:pt x="31" y="8"/>
                  <a:pt x="28" y="9"/>
                </a:cubicBezTo>
                <a:cubicBezTo>
                  <a:pt x="24" y="10"/>
                  <a:pt x="21" y="9"/>
                  <a:pt x="19" y="6"/>
                </a:cubicBezTo>
                <a:cubicBezTo>
                  <a:pt x="19" y="6"/>
                  <a:pt x="18" y="7"/>
                  <a:pt x="17" y="7"/>
                </a:cubicBezTo>
                <a:cubicBezTo>
                  <a:pt x="19" y="10"/>
                  <a:pt x="19" y="14"/>
                  <a:pt x="17" y="16"/>
                </a:cubicBezTo>
                <a:cubicBezTo>
                  <a:pt x="14" y="18"/>
                  <a:pt x="10" y="18"/>
                  <a:pt x="8" y="16"/>
                </a:cubicBezTo>
                <a:cubicBezTo>
                  <a:pt x="7" y="17"/>
                  <a:pt x="7" y="18"/>
                  <a:pt x="6" y="19"/>
                </a:cubicBezTo>
                <a:cubicBezTo>
                  <a:pt x="9" y="20"/>
                  <a:pt x="10" y="24"/>
                  <a:pt x="9" y="27"/>
                </a:cubicBezTo>
                <a:cubicBezTo>
                  <a:pt x="8" y="30"/>
                  <a:pt x="4" y="32"/>
                  <a:pt x="1" y="31"/>
                </a:cubicBezTo>
                <a:cubicBezTo>
                  <a:pt x="1" y="31"/>
                  <a:pt x="1" y="32"/>
                  <a:pt x="1" y="33"/>
                </a:cubicBezTo>
                <a:cubicBezTo>
                  <a:pt x="4" y="34"/>
                  <a:pt x="6" y="36"/>
                  <a:pt x="6" y="40"/>
                </a:cubicBezTo>
                <a:cubicBezTo>
                  <a:pt x="6" y="43"/>
                  <a:pt x="4" y="46"/>
                  <a:pt x="0" y="46"/>
                </a:cubicBezTo>
                <a:cubicBezTo>
                  <a:pt x="1" y="47"/>
                  <a:pt x="1" y="48"/>
                  <a:pt x="1" y="49"/>
                </a:cubicBezTo>
                <a:cubicBezTo>
                  <a:pt x="4" y="48"/>
                  <a:pt x="8" y="50"/>
                  <a:pt x="9" y="53"/>
                </a:cubicBezTo>
                <a:cubicBezTo>
                  <a:pt x="10" y="56"/>
                  <a:pt x="9" y="59"/>
                  <a:pt x="6" y="61"/>
                </a:cubicBezTo>
                <a:cubicBezTo>
                  <a:pt x="6" y="62"/>
                  <a:pt x="7" y="62"/>
                  <a:pt x="8" y="63"/>
                </a:cubicBezTo>
                <a:cubicBezTo>
                  <a:pt x="10" y="61"/>
                  <a:pt x="14" y="61"/>
                  <a:pt x="16" y="63"/>
                </a:cubicBezTo>
                <a:cubicBezTo>
                  <a:pt x="19" y="66"/>
                  <a:pt x="19" y="70"/>
                  <a:pt x="17" y="72"/>
                </a:cubicBezTo>
                <a:cubicBezTo>
                  <a:pt x="17" y="73"/>
                  <a:pt x="18" y="73"/>
                  <a:pt x="19" y="74"/>
                </a:cubicBezTo>
                <a:cubicBezTo>
                  <a:pt x="21" y="71"/>
                  <a:pt x="24" y="70"/>
                  <a:pt x="27" y="71"/>
                </a:cubicBezTo>
                <a:cubicBezTo>
                  <a:pt x="31" y="72"/>
                  <a:pt x="32" y="76"/>
                  <a:pt x="31" y="79"/>
                </a:cubicBezTo>
                <a:cubicBezTo>
                  <a:pt x="32" y="79"/>
                  <a:pt x="33" y="79"/>
                  <a:pt x="34" y="79"/>
                </a:cubicBezTo>
                <a:cubicBezTo>
                  <a:pt x="34" y="76"/>
                  <a:pt x="37" y="73"/>
                  <a:pt x="40" y="73"/>
                </a:cubicBezTo>
                <a:cubicBezTo>
                  <a:pt x="44" y="73"/>
                  <a:pt x="46" y="76"/>
                  <a:pt x="47" y="79"/>
                </a:cubicBezTo>
                <a:cubicBezTo>
                  <a:pt x="48" y="79"/>
                  <a:pt x="49" y="79"/>
                  <a:pt x="50" y="79"/>
                </a:cubicBezTo>
                <a:cubicBezTo>
                  <a:pt x="49" y="76"/>
                  <a:pt x="50" y="72"/>
                  <a:pt x="53" y="71"/>
                </a:cubicBezTo>
                <a:cubicBezTo>
                  <a:pt x="57" y="70"/>
                  <a:pt x="60" y="71"/>
                  <a:pt x="62" y="74"/>
                </a:cubicBezTo>
                <a:cubicBezTo>
                  <a:pt x="63" y="73"/>
                  <a:pt x="63" y="73"/>
                  <a:pt x="64" y="72"/>
                </a:cubicBezTo>
                <a:cubicBezTo>
                  <a:pt x="62" y="70"/>
                  <a:pt x="62" y="66"/>
                  <a:pt x="64" y="64"/>
                </a:cubicBezTo>
                <a:cubicBezTo>
                  <a:pt x="67" y="61"/>
                  <a:pt x="71" y="61"/>
                  <a:pt x="73" y="63"/>
                </a:cubicBezTo>
                <a:cubicBezTo>
                  <a:pt x="74" y="63"/>
                  <a:pt x="74" y="62"/>
                  <a:pt x="75" y="61"/>
                </a:cubicBezTo>
                <a:cubicBezTo>
                  <a:pt x="72" y="59"/>
                  <a:pt x="71" y="56"/>
                  <a:pt x="72" y="53"/>
                </a:cubicBezTo>
                <a:cubicBezTo>
                  <a:pt x="73" y="50"/>
                  <a:pt x="77" y="48"/>
                  <a:pt x="80" y="49"/>
                </a:cubicBezTo>
                <a:cubicBezTo>
                  <a:pt x="80" y="48"/>
                  <a:pt x="80" y="47"/>
                  <a:pt x="81" y="46"/>
                </a:cubicBezTo>
                <a:cubicBezTo>
                  <a:pt x="77" y="46"/>
                  <a:pt x="75" y="43"/>
                  <a:pt x="75" y="40"/>
                </a:cubicBezTo>
                <a:close/>
                <a:moveTo>
                  <a:pt x="40" y="61"/>
                </a:moveTo>
                <a:cubicBezTo>
                  <a:pt x="29" y="61"/>
                  <a:pt x="19" y="51"/>
                  <a:pt x="19" y="40"/>
                </a:cubicBezTo>
                <a:cubicBezTo>
                  <a:pt x="19" y="28"/>
                  <a:pt x="29" y="19"/>
                  <a:pt x="41" y="19"/>
                </a:cubicBezTo>
                <a:cubicBezTo>
                  <a:pt x="52" y="19"/>
                  <a:pt x="62" y="28"/>
                  <a:pt x="62" y="40"/>
                </a:cubicBezTo>
                <a:cubicBezTo>
                  <a:pt x="62" y="51"/>
                  <a:pt x="52" y="61"/>
                  <a:pt x="40" y="61"/>
                </a:cubicBezTo>
                <a:close/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6457951" y="2095501"/>
            <a:ext cx="1145117" cy="1132417"/>
          </a:xfrm>
          <a:custGeom>
            <a:avLst/>
            <a:gdLst>
              <a:gd name="T0" fmla="*/ 72 w 77"/>
              <a:gd name="T1" fmla="*/ 38 h 76"/>
              <a:gd name="T2" fmla="*/ 77 w 77"/>
              <a:gd name="T3" fmla="*/ 32 h 76"/>
              <a:gd name="T4" fmla="*/ 77 w 77"/>
              <a:gd name="T5" fmla="*/ 29 h 76"/>
              <a:gd name="T6" fmla="*/ 69 w 77"/>
              <a:gd name="T7" fmla="*/ 26 h 76"/>
              <a:gd name="T8" fmla="*/ 72 w 77"/>
              <a:gd name="T9" fmla="*/ 18 h 76"/>
              <a:gd name="T10" fmla="*/ 71 w 77"/>
              <a:gd name="T11" fmla="*/ 16 h 76"/>
              <a:gd name="T12" fmla="*/ 62 w 77"/>
              <a:gd name="T13" fmla="*/ 16 h 76"/>
              <a:gd name="T14" fmla="*/ 62 w 77"/>
              <a:gd name="T15" fmla="*/ 7 h 76"/>
              <a:gd name="T16" fmla="*/ 60 w 77"/>
              <a:gd name="T17" fmla="*/ 6 h 76"/>
              <a:gd name="T18" fmla="*/ 52 w 77"/>
              <a:gd name="T19" fmla="*/ 8 h 76"/>
              <a:gd name="T20" fmla="*/ 48 w 77"/>
              <a:gd name="T21" fmla="*/ 1 h 76"/>
              <a:gd name="T22" fmla="*/ 45 w 77"/>
              <a:gd name="T23" fmla="*/ 0 h 76"/>
              <a:gd name="T24" fmla="*/ 39 w 77"/>
              <a:gd name="T25" fmla="*/ 6 h 76"/>
              <a:gd name="T26" fmla="*/ 33 w 77"/>
              <a:gd name="T27" fmla="*/ 0 h 76"/>
              <a:gd name="T28" fmla="*/ 30 w 77"/>
              <a:gd name="T29" fmla="*/ 1 h 76"/>
              <a:gd name="T30" fmla="*/ 27 w 77"/>
              <a:gd name="T31" fmla="*/ 8 h 76"/>
              <a:gd name="T32" fmla="*/ 19 w 77"/>
              <a:gd name="T33" fmla="*/ 6 h 76"/>
              <a:gd name="T34" fmla="*/ 16 w 77"/>
              <a:gd name="T35" fmla="*/ 7 h 76"/>
              <a:gd name="T36" fmla="*/ 16 w 77"/>
              <a:gd name="T37" fmla="*/ 15 h 76"/>
              <a:gd name="T38" fmla="*/ 8 w 77"/>
              <a:gd name="T39" fmla="*/ 16 h 76"/>
              <a:gd name="T40" fmla="*/ 6 w 77"/>
              <a:gd name="T41" fmla="*/ 18 h 76"/>
              <a:gd name="T42" fmla="*/ 9 w 77"/>
              <a:gd name="T43" fmla="*/ 26 h 76"/>
              <a:gd name="T44" fmla="*/ 1 w 77"/>
              <a:gd name="T45" fmla="*/ 29 h 76"/>
              <a:gd name="T46" fmla="*/ 1 w 77"/>
              <a:gd name="T47" fmla="*/ 32 h 76"/>
              <a:gd name="T48" fmla="*/ 6 w 77"/>
              <a:gd name="T49" fmla="*/ 38 h 76"/>
              <a:gd name="T50" fmla="*/ 0 w 77"/>
              <a:gd name="T51" fmla="*/ 44 h 76"/>
              <a:gd name="T52" fmla="*/ 1 w 77"/>
              <a:gd name="T53" fmla="*/ 47 h 76"/>
              <a:gd name="T54" fmla="*/ 9 w 77"/>
              <a:gd name="T55" fmla="*/ 51 h 76"/>
              <a:gd name="T56" fmla="*/ 6 w 77"/>
              <a:gd name="T57" fmla="*/ 58 h 76"/>
              <a:gd name="T58" fmla="*/ 7 w 77"/>
              <a:gd name="T59" fmla="*/ 61 h 76"/>
              <a:gd name="T60" fmla="*/ 16 w 77"/>
              <a:gd name="T61" fmla="*/ 61 h 76"/>
              <a:gd name="T62" fmla="*/ 16 w 77"/>
              <a:gd name="T63" fmla="*/ 69 h 76"/>
              <a:gd name="T64" fmla="*/ 18 w 77"/>
              <a:gd name="T65" fmla="*/ 71 h 76"/>
              <a:gd name="T66" fmla="*/ 26 w 77"/>
              <a:gd name="T67" fmla="*/ 68 h 76"/>
              <a:gd name="T68" fmla="*/ 30 w 77"/>
              <a:gd name="T69" fmla="*/ 76 h 76"/>
              <a:gd name="T70" fmla="*/ 33 w 77"/>
              <a:gd name="T71" fmla="*/ 76 h 76"/>
              <a:gd name="T72" fmla="*/ 39 w 77"/>
              <a:gd name="T73" fmla="*/ 70 h 76"/>
              <a:gd name="T74" fmla="*/ 45 w 77"/>
              <a:gd name="T75" fmla="*/ 76 h 76"/>
              <a:gd name="T76" fmla="*/ 48 w 77"/>
              <a:gd name="T77" fmla="*/ 76 h 76"/>
              <a:gd name="T78" fmla="*/ 51 w 77"/>
              <a:gd name="T79" fmla="*/ 68 h 76"/>
              <a:gd name="T80" fmla="*/ 59 w 77"/>
              <a:gd name="T81" fmla="*/ 71 h 76"/>
              <a:gd name="T82" fmla="*/ 62 w 77"/>
              <a:gd name="T83" fmla="*/ 69 h 76"/>
              <a:gd name="T84" fmla="*/ 62 w 77"/>
              <a:gd name="T85" fmla="*/ 61 h 76"/>
              <a:gd name="T86" fmla="*/ 70 w 77"/>
              <a:gd name="T87" fmla="*/ 61 h 76"/>
              <a:gd name="T88" fmla="*/ 72 w 77"/>
              <a:gd name="T89" fmla="*/ 58 h 76"/>
              <a:gd name="T90" fmla="*/ 69 w 77"/>
              <a:gd name="T91" fmla="*/ 51 h 76"/>
              <a:gd name="T92" fmla="*/ 77 w 77"/>
              <a:gd name="T93" fmla="*/ 47 h 76"/>
              <a:gd name="T94" fmla="*/ 77 w 77"/>
              <a:gd name="T95" fmla="*/ 45 h 76"/>
              <a:gd name="T96" fmla="*/ 72 w 77"/>
              <a:gd name="T97" fmla="*/ 38 h 76"/>
              <a:gd name="T98" fmla="*/ 39 w 77"/>
              <a:gd name="T99" fmla="*/ 58 h 76"/>
              <a:gd name="T100" fmla="*/ 19 w 77"/>
              <a:gd name="T101" fmla="*/ 38 h 76"/>
              <a:gd name="T102" fmla="*/ 39 w 77"/>
              <a:gd name="T103" fmla="*/ 18 h 76"/>
              <a:gd name="T104" fmla="*/ 59 w 77"/>
              <a:gd name="T105" fmla="*/ 38 h 76"/>
              <a:gd name="T106" fmla="*/ 39 w 77"/>
              <a:gd name="T107" fmla="*/ 5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7" h="76">
                <a:moveTo>
                  <a:pt x="72" y="38"/>
                </a:moveTo>
                <a:cubicBezTo>
                  <a:pt x="72" y="35"/>
                  <a:pt x="74" y="33"/>
                  <a:pt x="77" y="32"/>
                </a:cubicBezTo>
                <a:cubicBezTo>
                  <a:pt x="77" y="31"/>
                  <a:pt x="77" y="30"/>
                  <a:pt x="77" y="29"/>
                </a:cubicBezTo>
                <a:cubicBezTo>
                  <a:pt x="74" y="30"/>
                  <a:pt x="71" y="29"/>
                  <a:pt x="69" y="26"/>
                </a:cubicBezTo>
                <a:cubicBezTo>
                  <a:pt x="68" y="23"/>
                  <a:pt x="69" y="20"/>
                  <a:pt x="72" y="18"/>
                </a:cubicBezTo>
                <a:cubicBezTo>
                  <a:pt x="72" y="17"/>
                  <a:pt x="71" y="17"/>
                  <a:pt x="71" y="16"/>
                </a:cubicBezTo>
                <a:cubicBezTo>
                  <a:pt x="68" y="18"/>
                  <a:pt x="65" y="18"/>
                  <a:pt x="62" y="16"/>
                </a:cubicBezTo>
                <a:cubicBezTo>
                  <a:pt x="60" y="13"/>
                  <a:pt x="60" y="10"/>
                  <a:pt x="62" y="7"/>
                </a:cubicBezTo>
                <a:cubicBezTo>
                  <a:pt x="61" y="7"/>
                  <a:pt x="60" y="6"/>
                  <a:pt x="60" y="6"/>
                </a:cubicBezTo>
                <a:cubicBezTo>
                  <a:pt x="58" y="8"/>
                  <a:pt x="55" y="10"/>
                  <a:pt x="52" y="8"/>
                </a:cubicBezTo>
                <a:cubicBezTo>
                  <a:pt x="49" y="7"/>
                  <a:pt x="47" y="4"/>
                  <a:pt x="48" y="1"/>
                </a:cubicBezTo>
                <a:cubicBezTo>
                  <a:pt x="47" y="1"/>
                  <a:pt x="46" y="1"/>
                  <a:pt x="45" y="0"/>
                </a:cubicBezTo>
                <a:cubicBezTo>
                  <a:pt x="45" y="4"/>
                  <a:pt x="42" y="6"/>
                  <a:pt x="39" y="6"/>
                </a:cubicBezTo>
                <a:cubicBezTo>
                  <a:pt x="36" y="6"/>
                  <a:pt x="33" y="3"/>
                  <a:pt x="33" y="0"/>
                </a:cubicBezTo>
                <a:cubicBezTo>
                  <a:pt x="32" y="0"/>
                  <a:pt x="31" y="1"/>
                  <a:pt x="30" y="1"/>
                </a:cubicBezTo>
                <a:cubicBezTo>
                  <a:pt x="31" y="4"/>
                  <a:pt x="30" y="7"/>
                  <a:pt x="27" y="8"/>
                </a:cubicBezTo>
                <a:cubicBezTo>
                  <a:pt x="24" y="10"/>
                  <a:pt x="20" y="8"/>
                  <a:pt x="19" y="6"/>
                </a:cubicBezTo>
                <a:cubicBezTo>
                  <a:pt x="18" y="6"/>
                  <a:pt x="17" y="7"/>
                  <a:pt x="16" y="7"/>
                </a:cubicBezTo>
                <a:cubicBezTo>
                  <a:pt x="18" y="9"/>
                  <a:pt x="18" y="13"/>
                  <a:pt x="16" y="15"/>
                </a:cubicBezTo>
                <a:cubicBezTo>
                  <a:pt x="14" y="18"/>
                  <a:pt x="10" y="18"/>
                  <a:pt x="8" y="16"/>
                </a:cubicBezTo>
                <a:cubicBezTo>
                  <a:pt x="7" y="16"/>
                  <a:pt x="6" y="17"/>
                  <a:pt x="6" y="18"/>
                </a:cubicBezTo>
                <a:cubicBezTo>
                  <a:pt x="9" y="20"/>
                  <a:pt x="10" y="23"/>
                  <a:pt x="9" y="26"/>
                </a:cubicBezTo>
                <a:cubicBezTo>
                  <a:pt x="8" y="29"/>
                  <a:pt x="4" y="30"/>
                  <a:pt x="1" y="29"/>
                </a:cubicBezTo>
                <a:cubicBezTo>
                  <a:pt x="1" y="30"/>
                  <a:pt x="1" y="31"/>
                  <a:pt x="1" y="32"/>
                </a:cubicBezTo>
                <a:cubicBezTo>
                  <a:pt x="4" y="32"/>
                  <a:pt x="6" y="35"/>
                  <a:pt x="6" y="38"/>
                </a:cubicBezTo>
                <a:cubicBezTo>
                  <a:pt x="6" y="41"/>
                  <a:pt x="4" y="44"/>
                  <a:pt x="0" y="44"/>
                </a:cubicBezTo>
                <a:cubicBezTo>
                  <a:pt x="1" y="45"/>
                  <a:pt x="1" y="46"/>
                  <a:pt x="1" y="47"/>
                </a:cubicBezTo>
                <a:cubicBezTo>
                  <a:pt x="4" y="46"/>
                  <a:pt x="7" y="48"/>
                  <a:pt x="9" y="51"/>
                </a:cubicBezTo>
                <a:cubicBezTo>
                  <a:pt x="10" y="54"/>
                  <a:pt x="9" y="57"/>
                  <a:pt x="6" y="58"/>
                </a:cubicBezTo>
                <a:cubicBezTo>
                  <a:pt x="6" y="59"/>
                  <a:pt x="7" y="60"/>
                  <a:pt x="7" y="61"/>
                </a:cubicBezTo>
                <a:cubicBezTo>
                  <a:pt x="10" y="59"/>
                  <a:pt x="13" y="59"/>
                  <a:pt x="16" y="61"/>
                </a:cubicBezTo>
                <a:cubicBezTo>
                  <a:pt x="18" y="63"/>
                  <a:pt x="18" y="67"/>
                  <a:pt x="16" y="69"/>
                </a:cubicBezTo>
                <a:cubicBezTo>
                  <a:pt x="17" y="70"/>
                  <a:pt x="18" y="70"/>
                  <a:pt x="18" y="71"/>
                </a:cubicBezTo>
                <a:cubicBezTo>
                  <a:pt x="20" y="68"/>
                  <a:pt x="23" y="67"/>
                  <a:pt x="26" y="68"/>
                </a:cubicBezTo>
                <a:cubicBezTo>
                  <a:pt x="29" y="69"/>
                  <a:pt x="31" y="73"/>
                  <a:pt x="30" y="76"/>
                </a:cubicBezTo>
                <a:cubicBezTo>
                  <a:pt x="31" y="76"/>
                  <a:pt x="32" y="76"/>
                  <a:pt x="33" y="76"/>
                </a:cubicBezTo>
                <a:cubicBezTo>
                  <a:pt x="33" y="73"/>
                  <a:pt x="36" y="70"/>
                  <a:pt x="39" y="70"/>
                </a:cubicBezTo>
                <a:cubicBezTo>
                  <a:pt x="42" y="70"/>
                  <a:pt x="45" y="73"/>
                  <a:pt x="45" y="76"/>
                </a:cubicBezTo>
                <a:cubicBezTo>
                  <a:pt x="46" y="76"/>
                  <a:pt x="47" y="76"/>
                  <a:pt x="48" y="76"/>
                </a:cubicBezTo>
                <a:cubicBezTo>
                  <a:pt x="47" y="73"/>
                  <a:pt x="48" y="69"/>
                  <a:pt x="51" y="68"/>
                </a:cubicBezTo>
                <a:cubicBezTo>
                  <a:pt x="54" y="67"/>
                  <a:pt x="58" y="68"/>
                  <a:pt x="59" y="71"/>
                </a:cubicBezTo>
                <a:cubicBezTo>
                  <a:pt x="60" y="70"/>
                  <a:pt x="61" y="70"/>
                  <a:pt x="62" y="69"/>
                </a:cubicBezTo>
                <a:cubicBezTo>
                  <a:pt x="60" y="67"/>
                  <a:pt x="60" y="63"/>
                  <a:pt x="62" y="61"/>
                </a:cubicBezTo>
                <a:cubicBezTo>
                  <a:pt x="64" y="59"/>
                  <a:pt x="68" y="59"/>
                  <a:pt x="70" y="61"/>
                </a:cubicBezTo>
                <a:cubicBezTo>
                  <a:pt x="71" y="60"/>
                  <a:pt x="72" y="59"/>
                  <a:pt x="72" y="58"/>
                </a:cubicBezTo>
                <a:cubicBezTo>
                  <a:pt x="69" y="57"/>
                  <a:pt x="68" y="54"/>
                  <a:pt x="69" y="51"/>
                </a:cubicBezTo>
                <a:cubicBezTo>
                  <a:pt x="70" y="48"/>
                  <a:pt x="74" y="46"/>
                  <a:pt x="77" y="47"/>
                </a:cubicBezTo>
                <a:cubicBezTo>
                  <a:pt x="77" y="46"/>
                  <a:pt x="77" y="45"/>
                  <a:pt x="77" y="45"/>
                </a:cubicBezTo>
                <a:cubicBezTo>
                  <a:pt x="74" y="44"/>
                  <a:pt x="72" y="42"/>
                  <a:pt x="72" y="38"/>
                </a:cubicBezTo>
                <a:close/>
                <a:moveTo>
                  <a:pt x="39" y="58"/>
                </a:moveTo>
                <a:cubicBezTo>
                  <a:pt x="28" y="58"/>
                  <a:pt x="19" y="49"/>
                  <a:pt x="19" y="38"/>
                </a:cubicBezTo>
                <a:cubicBezTo>
                  <a:pt x="19" y="27"/>
                  <a:pt x="28" y="18"/>
                  <a:pt x="39" y="18"/>
                </a:cubicBezTo>
                <a:cubicBezTo>
                  <a:pt x="50" y="18"/>
                  <a:pt x="59" y="27"/>
                  <a:pt x="59" y="38"/>
                </a:cubicBezTo>
                <a:cubicBezTo>
                  <a:pt x="59" y="49"/>
                  <a:pt x="50" y="58"/>
                  <a:pt x="39" y="58"/>
                </a:cubicBezTo>
                <a:close/>
              </a:path>
            </a:pathLst>
          </a:custGeom>
          <a:solidFill>
            <a:srgbClr val="01D48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4866217" y="2961218"/>
            <a:ext cx="831851" cy="819151"/>
          </a:xfrm>
          <a:custGeom>
            <a:avLst/>
            <a:gdLst>
              <a:gd name="T0" fmla="*/ 52 w 56"/>
              <a:gd name="T1" fmla="*/ 28 h 55"/>
              <a:gd name="T2" fmla="*/ 56 w 56"/>
              <a:gd name="T3" fmla="*/ 24 h 55"/>
              <a:gd name="T4" fmla="*/ 56 w 56"/>
              <a:gd name="T5" fmla="*/ 22 h 55"/>
              <a:gd name="T6" fmla="*/ 50 w 56"/>
              <a:gd name="T7" fmla="*/ 20 h 55"/>
              <a:gd name="T8" fmla="*/ 53 w 56"/>
              <a:gd name="T9" fmla="*/ 14 h 55"/>
              <a:gd name="T10" fmla="*/ 51 w 56"/>
              <a:gd name="T11" fmla="*/ 12 h 55"/>
              <a:gd name="T12" fmla="*/ 45 w 56"/>
              <a:gd name="T13" fmla="*/ 12 h 55"/>
              <a:gd name="T14" fmla="*/ 45 w 56"/>
              <a:gd name="T15" fmla="*/ 6 h 55"/>
              <a:gd name="T16" fmla="*/ 44 w 56"/>
              <a:gd name="T17" fmla="*/ 5 h 55"/>
              <a:gd name="T18" fmla="*/ 38 w 56"/>
              <a:gd name="T19" fmla="*/ 6 h 55"/>
              <a:gd name="T20" fmla="*/ 36 w 56"/>
              <a:gd name="T21" fmla="*/ 1 h 55"/>
              <a:gd name="T22" fmla="*/ 34 w 56"/>
              <a:gd name="T23" fmla="*/ 1 h 55"/>
              <a:gd name="T24" fmla="*/ 29 w 56"/>
              <a:gd name="T25" fmla="*/ 4 h 55"/>
              <a:gd name="T26" fmla="*/ 25 w 56"/>
              <a:gd name="T27" fmla="*/ 0 h 55"/>
              <a:gd name="T28" fmla="*/ 23 w 56"/>
              <a:gd name="T29" fmla="*/ 0 h 55"/>
              <a:gd name="T30" fmla="*/ 20 w 56"/>
              <a:gd name="T31" fmla="*/ 6 h 55"/>
              <a:gd name="T32" fmla="*/ 14 w 56"/>
              <a:gd name="T33" fmla="*/ 3 h 55"/>
              <a:gd name="T34" fmla="*/ 13 w 56"/>
              <a:gd name="T35" fmla="*/ 5 h 55"/>
              <a:gd name="T36" fmla="*/ 12 w 56"/>
              <a:gd name="T37" fmla="*/ 11 h 55"/>
              <a:gd name="T38" fmla="*/ 6 w 56"/>
              <a:gd name="T39" fmla="*/ 11 h 55"/>
              <a:gd name="T40" fmla="*/ 5 w 56"/>
              <a:gd name="T41" fmla="*/ 12 h 55"/>
              <a:gd name="T42" fmla="*/ 7 w 56"/>
              <a:gd name="T43" fmla="*/ 18 h 55"/>
              <a:gd name="T44" fmla="*/ 1 w 56"/>
              <a:gd name="T45" fmla="*/ 20 h 55"/>
              <a:gd name="T46" fmla="*/ 1 w 56"/>
              <a:gd name="T47" fmla="*/ 22 h 55"/>
              <a:gd name="T48" fmla="*/ 5 w 56"/>
              <a:gd name="T49" fmla="*/ 27 h 55"/>
              <a:gd name="T50" fmla="*/ 0 w 56"/>
              <a:gd name="T51" fmla="*/ 31 h 55"/>
              <a:gd name="T52" fmla="*/ 1 w 56"/>
              <a:gd name="T53" fmla="*/ 33 h 55"/>
              <a:gd name="T54" fmla="*/ 6 w 56"/>
              <a:gd name="T55" fmla="*/ 36 h 55"/>
              <a:gd name="T56" fmla="*/ 4 w 56"/>
              <a:gd name="T57" fmla="*/ 41 h 55"/>
              <a:gd name="T58" fmla="*/ 5 w 56"/>
              <a:gd name="T59" fmla="*/ 43 h 55"/>
              <a:gd name="T60" fmla="*/ 11 w 56"/>
              <a:gd name="T61" fmla="*/ 43 h 55"/>
              <a:gd name="T62" fmla="*/ 11 w 56"/>
              <a:gd name="T63" fmla="*/ 49 h 55"/>
              <a:gd name="T64" fmla="*/ 13 w 56"/>
              <a:gd name="T65" fmla="*/ 51 h 55"/>
              <a:gd name="T66" fmla="*/ 18 w 56"/>
              <a:gd name="T67" fmla="*/ 49 h 55"/>
              <a:gd name="T68" fmla="*/ 21 w 56"/>
              <a:gd name="T69" fmla="*/ 54 h 55"/>
              <a:gd name="T70" fmla="*/ 23 w 56"/>
              <a:gd name="T71" fmla="*/ 55 h 55"/>
              <a:gd name="T72" fmla="*/ 27 w 56"/>
              <a:gd name="T73" fmla="*/ 51 h 55"/>
              <a:gd name="T74" fmla="*/ 32 w 56"/>
              <a:gd name="T75" fmla="*/ 55 h 55"/>
              <a:gd name="T76" fmla="*/ 34 w 56"/>
              <a:gd name="T77" fmla="*/ 55 h 55"/>
              <a:gd name="T78" fmla="*/ 36 w 56"/>
              <a:gd name="T79" fmla="*/ 49 h 55"/>
              <a:gd name="T80" fmla="*/ 42 w 56"/>
              <a:gd name="T81" fmla="*/ 52 h 55"/>
              <a:gd name="T82" fmla="*/ 44 w 56"/>
              <a:gd name="T83" fmla="*/ 51 h 55"/>
              <a:gd name="T84" fmla="*/ 44 w 56"/>
              <a:gd name="T85" fmla="*/ 45 h 55"/>
              <a:gd name="T86" fmla="*/ 50 w 56"/>
              <a:gd name="T87" fmla="*/ 45 h 55"/>
              <a:gd name="T88" fmla="*/ 51 w 56"/>
              <a:gd name="T89" fmla="*/ 43 h 55"/>
              <a:gd name="T90" fmla="*/ 50 w 56"/>
              <a:gd name="T91" fmla="*/ 37 h 55"/>
              <a:gd name="T92" fmla="*/ 55 w 56"/>
              <a:gd name="T93" fmla="*/ 35 h 55"/>
              <a:gd name="T94" fmla="*/ 56 w 56"/>
              <a:gd name="T95" fmla="*/ 33 h 55"/>
              <a:gd name="T96" fmla="*/ 52 w 56"/>
              <a:gd name="T97" fmla="*/ 28 h 55"/>
              <a:gd name="T98" fmla="*/ 28 w 56"/>
              <a:gd name="T99" fmla="*/ 40 h 55"/>
              <a:gd name="T100" fmla="*/ 16 w 56"/>
              <a:gd name="T101" fmla="*/ 27 h 55"/>
              <a:gd name="T102" fmla="*/ 29 w 56"/>
              <a:gd name="T103" fmla="*/ 15 h 55"/>
              <a:gd name="T104" fmla="*/ 41 w 56"/>
              <a:gd name="T105" fmla="*/ 28 h 55"/>
              <a:gd name="T106" fmla="*/ 28 w 56"/>
              <a:gd name="T107" fmla="*/ 4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6" h="55">
                <a:moveTo>
                  <a:pt x="52" y="28"/>
                </a:moveTo>
                <a:cubicBezTo>
                  <a:pt x="52" y="26"/>
                  <a:pt x="54" y="24"/>
                  <a:pt x="56" y="24"/>
                </a:cubicBezTo>
                <a:cubicBezTo>
                  <a:pt x="56" y="24"/>
                  <a:pt x="56" y="23"/>
                  <a:pt x="56" y="22"/>
                </a:cubicBezTo>
                <a:cubicBezTo>
                  <a:pt x="53" y="23"/>
                  <a:pt x="51" y="22"/>
                  <a:pt x="50" y="20"/>
                </a:cubicBezTo>
                <a:cubicBezTo>
                  <a:pt x="50" y="17"/>
                  <a:pt x="51" y="15"/>
                  <a:pt x="53" y="14"/>
                </a:cubicBezTo>
                <a:cubicBezTo>
                  <a:pt x="52" y="13"/>
                  <a:pt x="52" y="13"/>
                  <a:pt x="51" y="12"/>
                </a:cubicBezTo>
                <a:cubicBezTo>
                  <a:pt x="50" y="14"/>
                  <a:pt x="47" y="13"/>
                  <a:pt x="45" y="12"/>
                </a:cubicBezTo>
                <a:cubicBezTo>
                  <a:pt x="44" y="10"/>
                  <a:pt x="44" y="8"/>
                  <a:pt x="45" y="6"/>
                </a:cubicBezTo>
                <a:cubicBezTo>
                  <a:pt x="45" y="5"/>
                  <a:pt x="44" y="5"/>
                  <a:pt x="44" y="5"/>
                </a:cubicBezTo>
                <a:cubicBezTo>
                  <a:pt x="43" y="7"/>
                  <a:pt x="40" y="7"/>
                  <a:pt x="38" y="6"/>
                </a:cubicBezTo>
                <a:cubicBezTo>
                  <a:pt x="36" y="6"/>
                  <a:pt x="35" y="3"/>
                  <a:pt x="36" y="1"/>
                </a:cubicBezTo>
                <a:cubicBezTo>
                  <a:pt x="35" y="1"/>
                  <a:pt x="34" y="1"/>
                  <a:pt x="34" y="1"/>
                </a:cubicBezTo>
                <a:cubicBezTo>
                  <a:pt x="33" y="3"/>
                  <a:pt x="31" y="4"/>
                  <a:pt x="29" y="4"/>
                </a:cubicBezTo>
                <a:cubicBezTo>
                  <a:pt x="27" y="4"/>
                  <a:pt x="25" y="2"/>
                  <a:pt x="25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23" y="3"/>
                  <a:pt x="22" y="5"/>
                  <a:pt x="20" y="6"/>
                </a:cubicBezTo>
                <a:cubicBezTo>
                  <a:pt x="18" y="7"/>
                  <a:pt x="15" y="6"/>
                  <a:pt x="14" y="3"/>
                </a:cubicBezTo>
                <a:cubicBezTo>
                  <a:pt x="14" y="4"/>
                  <a:pt x="13" y="4"/>
                  <a:pt x="13" y="5"/>
                </a:cubicBezTo>
                <a:cubicBezTo>
                  <a:pt x="14" y="6"/>
                  <a:pt x="14" y="9"/>
                  <a:pt x="12" y="11"/>
                </a:cubicBezTo>
                <a:cubicBezTo>
                  <a:pt x="10" y="12"/>
                  <a:pt x="8" y="12"/>
                  <a:pt x="6" y="11"/>
                </a:cubicBezTo>
                <a:cubicBezTo>
                  <a:pt x="6" y="11"/>
                  <a:pt x="5" y="12"/>
                  <a:pt x="5" y="12"/>
                </a:cubicBezTo>
                <a:cubicBezTo>
                  <a:pt x="7" y="13"/>
                  <a:pt x="8" y="16"/>
                  <a:pt x="7" y="18"/>
                </a:cubicBezTo>
                <a:cubicBezTo>
                  <a:pt x="6" y="20"/>
                  <a:pt x="3" y="21"/>
                  <a:pt x="1" y="20"/>
                </a:cubicBezTo>
                <a:cubicBezTo>
                  <a:pt x="1" y="21"/>
                  <a:pt x="1" y="21"/>
                  <a:pt x="1" y="22"/>
                </a:cubicBezTo>
                <a:cubicBezTo>
                  <a:pt x="3" y="22"/>
                  <a:pt x="5" y="24"/>
                  <a:pt x="5" y="27"/>
                </a:cubicBezTo>
                <a:cubicBezTo>
                  <a:pt x="4" y="29"/>
                  <a:pt x="3" y="31"/>
                  <a:pt x="0" y="31"/>
                </a:cubicBezTo>
                <a:cubicBezTo>
                  <a:pt x="0" y="32"/>
                  <a:pt x="1" y="32"/>
                  <a:pt x="1" y="33"/>
                </a:cubicBezTo>
                <a:cubicBezTo>
                  <a:pt x="3" y="32"/>
                  <a:pt x="5" y="33"/>
                  <a:pt x="6" y="36"/>
                </a:cubicBezTo>
                <a:cubicBezTo>
                  <a:pt x="7" y="38"/>
                  <a:pt x="6" y="40"/>
                  <a:pt x="4" y="41"/>
                </a:cubicBezTo>
                <a:cubicBezTo>
                  <a:pt x="4" y="42"/>
                  <a:pt x="4" y="42"/>
                  <a:pt x="5" y="43"/>
                </a:cubicBezTo>
                <a:cubicBezTo>
                  <a:pt x="7" y="42"/>
                  <a:pt x="9" y="42"/>
                  <a:pt x="11" y="43"/>
                </a:cubicBezTo>
                <a:cubicBezTo>
                  <a:pt x="12" y="45"/>
                  <a:pt x="12" y="48"/>
                  <a:pt x="11" y="49"/>
                </a:cubicBezTo>
                <a:cubicBezTo>
                  <a:pt x="11" y="50"/>
                  <a:pt x="12" y="50"/>
                  <a:pt x="13" y="51"/>
                </a:cubicBezTo>
                <a:cubicBezTo>
                  <a:pt x="14" y="49"/>
                  <a:pt x="16" y="48"/>
                  <a:pt x="18" y="49"/>
                </a:cubicBezTo>
                <a:cubicBezTo>
                  <a:pt x="20" y="50"/>
                  <a:pt x="21" y="52"/>
                  <a:pt x="21" y="54"/>
                </a:cubicBezTo>
                <a:cubicBezTo>
                  <a:pt x="21" y="54"/>
                  <a:pt x="22" y="55"/>
                  <a:pt x="23" y="55"/>
                </a:cubicBezTo>
                <a:cubicBezTo>
                  <a:pt x="23" y="52"/>
                  <a:pt x="25" y="51"/>
                  <a:pt x="27" y="51"/>
                </a:cubicBezTo>
                <a:cubicBezTo>
                  <a:pt x="30" y="51"/>
                  <a:pt x="31" y="53"/>
                  <a:pt x="32" y="55"/>
                </a:cubicBezTo>
                <a:cubicBezTo>
                  <a:pt x="32" y="55"/>
                  <a:pt x="33" y="55"/>
                  <a:pt x="34" y="55"/>
                </a:cubicBezTo>
                <a:cubicBezTo>
                  <a:pt x="33" y="53"/>
                  <a:pt x="34" y="50"/>
                  <a:pt x="36" y="49"/>
                </a:cubicBezTo>
                <a:cubicBezTo>
                  <a:pt x="39" y="49"/>
                  <a:pt x="41" y="50"/>
                  <a:pt x="42" y="52"/>
                </a:cubicBezTo>
                <a:cubicBezTo>
                  <a:pt x="43" y="51"/>
                  <a:pt x="43" y="51"/>
                  <a:pt x="44" y="51"/>
                </a:cubicBezTo>
                <a:cubicBezTo>
                  <a:pt x="42" y="49"/>
                  <a:pt x="43" y="46"/>
                  <a:pt x="44" y="45"/>
                </a:cubicBezTo>
                <a:cubicBezTo>
                  <a:pt x="46" y="43"/>
                  <a:pt x="49" y="43"/>
                  <a:pt x="50" y="45"/>
                </a:cubicBezTo>
                <a:cubicBezTo>
                  <a:pt x="51" y="44"/>
                  <a:pt x="51" y="44"/>
                  <a:pt x="51" y="43"/>
                </a:cubicBezTo>
                <a:cubicBezTo>
                  <a:pt x="49" y="42"/>
                  <a:pt x="49" y="39"/>
                  <a:pt x="50" y="37"/>
                </a:cubicBezTo>
                <a:cubicBezTo>
                  <a:pt x="51" y="35"/>
                  <a:pt x="53" y="34"/>
                  <a:pt x="55" y="35"/>
                </a:cubicBezTo>
                <a:cubicBezTo>
                  <a:pt x="55" y="34"/>
                  <a:pt x="56" y="34"/>
                  <a:pt x="56" y="33"/>
                </a:cubicBezTo>
                <a:cubicBezTo>
                  <a:pt x="53" y="33"/>
                  <a:pt x="52" y="31"/>
                  <a:pt x="52" y="28"/>
                </a:cubicBezTo>
                <a:close/>
                <a:moveTo>
                  <a:pt x="28" y="40"/>
                </a:moveTo>
                <a:cubicBezTo>
                  <a:pt x="21" y="40"/>
                  <a:pt x="15" y="34"/>
                  <a:pt x="16" y="27"/>
                </a:cubicBezTo>
                <a:cubicBezTo>
                  <a:pt x="16" y="20"/>
                  <a:pt x="22" y="15"/>
                  <a:pt x="29" y="15"/>
                </a:cubicBezTo>
                <a:cubicBezTo>
                  <a:pt x="36" y="16"/>
                  <a:pt x="41" y="21"/>
                  <a:pt x="41" y="28"/>
                </a:cubicBezTo>
                <a:cubicBezTo>
                  <a:pt x="40" y="35"/>
                  <a:pt x="35" y="40"/>
                  <a:pt x="28" y="40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6174317" y="3333751"/>
            <a:ext cx="745067" cy="730251"/>
          </a:xfrm>
          <a:custGeom>
            <a:avLst/>
            <a:gdLst>
              <a:gd name="T0" fmla="*/ 27 w 50"/>
              <a:gd name="T1" fmla="*/ 1 h 49"/>
              <a:gd name="T2" fmla="*/ 1 w 50"/>
              <a:gd name="T3" fmla="*/ 23 h 49"/>
              <a:gd name="T4" fmla="*/ 24 w 50"/>
              <a:gd name="T5" fmla="*/ 48 h 49"/>
              <a:gd name="T6" fmla="*/ 49 w 50"/>
              <a:gd name="T7" fmla="*/ 26 h 49"/>
              <a:gd name="T8" fmla="*/ 27 w 50"/>
              <a:gd name="T9" fmla="*/ 1 h 49"/>
              <a:gd name="T10" fmla="*/ 24 w 50"/>
              <a:gd name="T11" fmla="*/ 40 h 49"/>
              <a:gd name="T12" fmla="*/ 9 w 50"/>
              <a:gd name="T13" fmla="*/ 24 h 49"/>
              <a:gd name="T14" fmla="*/ 26 w 50"/>
              <a:gd name="T15" fmla="*/ 9 h 49"/>
              <a:gd name="T16" fmla="*/ 41 w 50"/>
              <a:gd name="T17" fmla="*/ 26 h 49"/>
              <a:gd name="T18" fmla="*/ 24 w 50"/>
              <a:gd name="T19" fmla="*/ 4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49">
                <a:moveTo>
                  <a:pt x="27" y="1"/>
                </a:moveTo>
                <a:cubicBezTo>
                  <a:pt x="13" y="0"/>
                  <a:pt x="2" y="10"/>
                  <a:pt x="1" y="23"/>
                </a:cubicBezTo>
                <a:cubicBezTo>
                  <a:pt x="0" y="36"/>
                  <a:pt x="10" y="48"/>
                  <a:pt x="24" y="48"/>
                </a:cubicBezTo>
                <a:cubicBezTo>
                  <a:pt x="37" y="49"/>
                  <a:pt x="48" y="39"/>
                  <a:pt x="49" y="26"/>
                </a:cubicBezTo>
                <a:cubicBezTo>
                  <a:pt x="50" y="13"/>
                  <a:pt x="40" y="2"/>
                  <a:pt x="27" y="1"/>
                </a:cubicBezTo>
                <a:close/>
                <a:moveTo>
                  <a:pt x="24" y="40"/>
                </a:moveTo>
                <a:cubicBezTo>
                  <a:pt x="15" y="39"/>
                  <a:pt x="9" y="32"/>
                  <a:pt x="9" y="24"/>
                </a:cubicBezTo>
                <a:cubicBezTo>
                  <a:pt x="10" y="15"/>
                  <a:pt x="17" y="9"/>
                  <a:pt x="26" y="9"/>
                </a:cubicBezTo>
                <a:cubicBezTo>
                  <a:pt x="35" y="10"/>
                  <a:pt x="41" y="17"/>
                  <a:pt x="41" y="26"/>
                </a:cubicBezTo>
                <a:cubicBezTo>
                  <a:pt x="40" y="34"/>
                  <a:pt x="33" y="41"/>
                  <a:pt x="24" y="40"/>
                </a:cubicBezTo>
                <a:close/>
              </a:path>
            </a:pathLst>
          </a:custGeom>
          <a:solidFill>
            <a:srgbClr val="F3C30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5940054" y="3230364"/>
            <a:ext cx="1174751" cy="1162051"/>
          </a:xfrm>
          <a:custGeom>
            <a:avLst/>
            <a:gdLst>
              <a:gd name="T0" fmla="*/ 79 w 79"/>
              <a:gd name="T1" fmla="*/ 37 h 78"/>
              <a:gd name="T2" fmla="*/ 74 w 79"/>
              <a:gd name="T3" fmla="*/ 31 h 78"/>
              <a:gd name="T4" fmla="*/ 76 w 79"/>
              <a:gd name="T5" fmla="*/ 24 h 78"/>
              <a:gd name="T6" fmla="*/ 73 w 79"/>
              <a:gd name="T7" fmla="*/ 18 h 78"/>
              <a:gd name="T8" fmla="*/ 66 w 79"/>
              <a:gd name="T9" fmla="*/ 15 h 78"/>
              <a:gd name="T10" fmla="*/ 64 w 79"/>
              <a:gd name="T11" fmla="*/ 8 h 78"/>
              <a:gd name="T12" fmla="*/ 57 w 79"/>
              <a:gd name="T13" fmla="*/ 4 h 78"/>
              <a:gd name="T14" fmla="*/ 50 w 79"/>
              <a:gd name="T15" fmla="*/ 5 h 78"/>
              <a:gd name="T16" fmla="*/ 45 w 79"/>
              <a:gd name="T17" fmla="*/ 0 h 78"/>
              <a:gd name="T18" fmla="*/ 37 w 79"/>
              <a:gd name="T19" fmla="*/ 0 h 78"/>
              <a:gd name="T20" fmla="*/ 32 w 79"/>
              <a:gd name="T21" fmla="*/ 4 h 78"/>
              <a:gd name="T22" fmla="*/ 24 w 79"/>
              <a:gd name="T23" fmla="*/ 2 h 78"/>
              <a:gd name="T24" fmla="*/ 18 w 79"/>
              <a:gd name="T25" fmla="*/ 6 h 78"/>
              <a:gd name="T26" fmla="*/ 15 w 79"/>
              <a:gd name="T27" fmla="*/ 12 h 78"/>
              <a:gd name="T28" fmla="*/ 8 w 79"/>
              <a:gd name="T29" fmla="*/ 14 h 78"/>
              <a:gd name="T30" fmla="*/ 9 w 79"/>
              <a:gd name="T31" fmla="*/ 19 h 78"/>
              <a:gd name="T32" fmla="*/ 4 w 79"/>
              <a:gd name="T33" fmla="*/ 20 h 78"/>
              <a:gd name="T34" fmla="*/ 5 w 79"/>
              <a:gd name="T35" fmla="*/ 28 h 78"/>
              <a:gd name="T36" fmla="*/ 0 w 79"/>
              <a:gd name="T37" fmla="*/ 33 h 78"/>
              <a:gd name="T38" fmla="*/ 0 w 79"/>
              <a:gd name="T39" fmla="*/ 40 h 78"/>
              <a:gd name="T40" fmla="*/ 0 w 79"/>
              <a:gd name="T41" fmla="*/ 43 h 78"/>
              <a:gd name="T42" fmla="*/ 1 w 79"/>
              <a:gd name="T43" fmla="*/ 50 h 78"/>
              <a:gd name="T44" fmla="*/ 2 w 79"/>
              <a:gd name="T45" fmla="*/ 53 h 78"/>
              <a:gd name="T46" fmla="*/ 6 w 79"/>
              <a:gd name="T47" fmla="*/ 59 h 78"/>
              <a:gd name="T48" fmla="*/ 12 w 79"/>
              <a:gd name="T49" fmla="*/ 62 h 78"/>
              <a:gd name="T50" fmla="*/ 15 w 79"/>
              <a:gd name="T51" fmla="*/ 69 h 78"/>
              <a:gd name="T52" fmla="*/ 21 w 79"/>
              <a:gd name="T53" fmla="*/ 73 h 78"/>
              <a:gd name="T54" fmla="*/ 28 w 79"/>
              <a:gd name="T55" fmla="*/ 72 h 78"/>
              <a:gd name="T56" fmla="*/ 33 w 79"/>
              <a:gd name="T57" fmla="*/ 77 h 78"/>
              <a:gd name="T58" fmla="*/ 41 w 79"/>
              <a:gd name="T59" fmla="*/ 78 h 78"/>
              <a:gd name="T60" fmla="*/ 47 w 79"/>
              <a:gd name="T61" fmla="*/ 73 h 78"/>
              <a:gd name="T62" fmla="*/ 54 w 79"/>
              <a:gd name="T63" fmla="*/ 75 h 78"/>
              <a:gd name="T64" fmla="*/ 60 w 79"/>
              <a:gd name="T65" fmla="*/ 72 h 78"/>
              <a:gd name="T66" fmla="*/ 63 w 79"/>
              <a:gd name="T67" fmla="*/ 65 h 78"/>
              <a:gd name="T68" fmla="*/ 70 w 79"/>
              <a:gd name="T69" fmla="*/ 63 h 78"/>
              <a:gd name="T70" fmla="*/ 74 w 79"/>
              <a:gd name="T71" fmla="*/ 56 h 78"/>
              <a:gd name="T72" fmla="*/ 73 w 79"/>
              <a:gd name="T73" fmla="*/ 50 h 78"/>
              <a:gd name="T74" fmla="*/ 78 w 79"/>
              <a:gd name="T75" fmla="*/ 44 h 78"/>
              <a:gd name="T76" fmla="*/ 37 w 79"/>
              <a:gd name="T77" fmla="*/ 64 h 78"/>
              <a:gd name="T78" fmla="*/ 41 w 79"/>
              <a:gd name="T79" fmla="*/ 13 h 78"/>
              <a:gd name="T80" fmla="*/ 37 w 79"/>
              <a:gd name="T81" fmla="*/ 6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9" h="78">
                <a:moveTo>
                  <a:pt x="75" y="40"/>
                </a:moveTo>
                <a:cubicBezTo>
                  <a:pt x="75" y="39"/>
                  <a:pt x="77" y="37"/>
                  <a:pt x="79" y="37"/>
                </a:cubicBezTo>
                <a:cubicBezTo>
                  <a:pt x="79" y="36"/>
                  <a:pt x="79" y="35"/>
                  <a:pt x="78" y="34"/>
                </a:cubicBezTo>
                <a:cubicBezTo>
                  <a:pt x="77" y="34"/>
                  <a:pt x="75" y="33"/>
                  <a:pt x="74" y="31"/>
                </a:cubicBezTo>
                <a:cubicBezTo>
                  <a:pt x="74" y="29"/>
                  <a:pt x="75" y="27"/>
                  <a:pt x="77" y="27"/>
                </a:cubicBezTo>
                <a:cubicBezTo>
                  <a:pt x="77" y="26"/>
                  <a:pt x="76" y="25"/>
                  <a:pt x="76" y="24"/>
                </a:cubicBezTo>
                <a:cubicBezTo>
                  <a:pt x="74" y="25"/>
                  <a:pt x="72" y="24"/>
                  <a:pt x="71" y="23"/>
                </a:cubicBezTo>
                <a:cubicBezTo>
                  <a:pt x="70" y="21"/>
                  <a:pt x="71" y="19"/>
                  <a:pt x="73" y="18"/>
                </a:cubicBezTo>
                <a:cubicBezTo>
                  <a:pt x="72" y="17"/>
                  <a:pt x="71" y="16"/>
                  <a:pt x="71" y="15"/>
                </a:cubicBezTo>
                <a:cubicBezTo>
                  <a:pt x="69" y="17"/>
                  <a:pt x="67" y="16"/>
                  <a:pt x="66" y="15"/>
                </a:cubicBezTo>
                <a:cubicBezTo>
                  <a:pt x="64" y="13"/>
                  <a:pt x="64" y="11"/>
                  <a:pt x="66" y="10"/>
                </a:cubicBezTo>
                <a:cubicBezTo>
                  <a:pt x="65" y="9"/>
                  <a:pt x="64" y="9"/>
                  <a:pt x="64" y="8"/>
                </a:cubicBezTo>
                <a:cubicBezTo>
                  <a:pt x="62" y="9"/>
                  <a:pt x="60" y="10"/>
                  <a:pt x="59" y="9"/>
                </a:cubicBezTo>
                <a:cubicBezTo>
                  <a:pt x="57" y="8"/>
                  <a:pt x="57" y="6"/>
                  <a:pt x="57" y="4"/>
                </a:cubicBezTo>
                <a:cubicBezTo>
                  <a:pt x="57" y="4"/>
                  <a:pt x="56" y="3"/>
                  <a:pt x="55" y="3"/>
                </a:cubicBezTo>
                <a:cubicBezTo>
                  <a:pt x="54" y="5"/>
                  <a:pt x="52" y="6"/>
                  <a:pt x="50" y="5"/>
                </a:cubicBezTo>
                <a:cubicBezTo>
                  <a:pt x="48" y="4"/>
                  <a:pt x="47" y="2"/>
                  <a:pt x="48" y="1"/>
                </a:cubicBezTo>
                <a:cubicBezTo>
                  <a:pt x="47" y="0"/>
                  <a:pt x="46" y="0"/>
                  <a:pt x="45" y="0"/>
                </a:cubicBezTo>
                <a:cubicBezTo>
                  <a:pt x="45" y="2"/>
                  <a:pt x="43" y="3"/>
                  <a:pt x="41" y="3"/>
                </a:cubicBezTo>
                <a:cubicBezTo>
                  <a:pt x="39" y="3"/>
                  <a:pt x="37" y="2"/>
                  <a:pt x="37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5" y="2"/>
                  <a:pt x="34" y="4"/>
                  <a:pt x="32" y="4"/>
                </a:cubicBezTo>
                <a:cubicBezTo>
                  <a:pt x="30" y="4"/>
                  <a:pt x="28" y="3"/>
                  <a:pt x="27" y="1"/>
                </a:cubicBezTo>
                <a:cubicBezTo>
                  <a:pt x="26" y="2"/>
                  <a:pt x="25" y="2"/>
                  <a:pt x="24" y="2"/>
                </a:cubicBezTo>
                <a:cubicBezTo>
                  <a:pt x="25" y="4"/>
                  <a:pt x="25" y="6"/>
                  <a:pt x="23" y="7"/>
                </a:cubicBezTo>
                <a:cubicBezTo>
                  <a:pt x="21" y="8"/>
                  <a:pt x="19" y="7"/>
                  <a:pt x="18" y="6"/>
                </a:cubicBezTo>
                <a:cubicBezTo>
                  <a:pt x="17" y="6"/>
                  <a:pt x="16" y="7"/>
                  <a:pt x="15" y="7"/>
                </a:cubicBezTo>
                <a:cubicBezTo>
                  <a:pt x="17" y="9"/>
                  <a:pt x="17" y="11"/>
                  <a:pt x="15" y="12"/>
                </a:cubicBezTo>
                <a:cubicBezTo>
                  <a:pt x="14" y="14"/>
                  <a:pt x="11" y="13"/>
                  <a:pt x="10" y="12"/>
                </a:cubicBezTo>
                <a:cubicBezTo>
                  <a:pt x="9" y="13"/>
                  <a:pt x="9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10" y="15"/>
                  <a:pt x="10" y="18"/>
                  <a:pt x="9" y="19"/>
                </a:cubicBezTo>
                <a:cubicBezTo>
                  <a:pt x="8" y="21"/>
                  <a:pt x="6" y="22"/>
                  <a:pt x="4" y="21"/>
                </a:cubicBezTo>
                <a:cubicBezTo>
                  <a:pt x="4" y="21"/>
                  <a:pt x="4" y="21"/>
                  <a:pt x="4" y="20"/>
                </a:cubicBezTo>
                <a:cubicBezTo>
                  <a:pt x="3" y="21"/>
                  <a:pt x="3" y="22"/>
                  <a:pt x="3" y="23"/>
                </a:cubicBezTo>
                <a:cubicBezTo>
                  <a:pt x="5" y="24"/>
                  <a:pt x="6" y="26"/>
                  <a:pt x="5" y="28"/>
                </a:cubicBezTo>
                <a:cubicBezTo>
                  <a:pt x="4" y="29"/>
                  <a:pt x="2" y="30"/>
                  <a:pt x="0" y="30"/>
                </a:cubicBezTo>
                <a:cubicBezTo>
                  <a:pt x="0" y="31"/>
                  <a:pt x="0" y="32"/>
                  <a:pt x="0" y="33"/>
                </a:cubicBezTo>
                <a:cubicBezTo>
                  <a:pt x="2" y="33"/>
                  <a:pt x="3" y="35"/>
                  <a:pt x="3" y="37"/>
                </a:cubicBezTo>
                <a:cubicBezTo>
                  <a:pt x="3" y="39"/>
                  <a:pt x="1" y="40"/>
                  <a:pt x="0" y="40"/>
                </a:cubicBezTo>
                <a:cubicBezTo>
                  <a:pt x="0" y="41"/>
                  <a:pt x="0" y="42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2" y="43"/>
                  <a:pt x="4" y="44"/>
                  <a:pt x="4" y="46"/>
                </a:cubicBezTo>
                <a:cubicBezTo>
                  <a:pt x="5" y="48"/>
                  <a:pt x="3" y="50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2" y="51"/>
                  <a:pt x="2" y="52"/>
                  <a:pt x="2" y="53"/>
                </a:cubicBezTo>
                <a:cubicBezTo>
                  <a:pt x="4" y="52"/>
                  <a:pt x="6" y="53"/>
                  <a:pt x="7" y="55"/>
                </a:cubicBezTo>
                <a:cubicBezTo>
                  <a:pt x="8" y="56"/>
                  <a:pt x="7" y="58"/>
                  <a:pt x="6" y="59"/>
                </a:cubicBezTo>
                <a:cubicBezTo>
                  <a:pt x="6" y="60"/>
                  <a:pt x="7" y="61"/>
                  <a:pt x="7" y="62"/>
                </a:cubicBezTo>
                <a:cubicBezTo>
                  <a:pt x="9" y="61"/>
                  <a:pt x="11" y="61"/>
                  <a:pt x="12" y="62"/>
                </a:cubicBezTo>
                <a:cubicBezTo>
                  <a:pt x="14" y="64"/>
                  <a:pt x="14" y="66"/>
                  <a:pt x="12" y="67"/>
                </a:cubicBezTo>
                <a:cubicBezTo>
                  <a:pt x="13" y="68"/>
                  <a:pt x="14" y="69"/>
                  <a:pt x="15" y="69"/>
                </a:cubicBezTo>
                <a:cubicBezTo>
                  <a:pt x="16" y="68"/>
                  <a:pt x="18" y="67"/>
                  <a:pt x="20" y="68"/>
                </a:cubicBezTo>
                <a:cubicBezTo>
                  <a:pt x="22" y="69"/>
                  <a:pt x="22" y="72"/>
                  <a:pt x="21" y="73"/>
                </a:cubicBezTo>
                <a:cubicBezTo>
                  <a:pt x="22" y="74"/>
                  <a:pt x="23" y="74"/>
                  <a:pt x="23" y="74"/>
                </a:cubicBezTo>
                <a:cubicBezTo>
                  <a:pt x="24" y="73"/>
                  <a:pt x="26" y="72"/>
                  <a:pt x="28" y="72"/>
                </a:cubicBezTo>
                <a:cubicBezTo>
                  <a:pt x="30" y="73"/>
                  <a:pt x="31" y="75"/>
                  <a:pt x="30" y="77"/>
                </a:cubicBezTo>
                <a:cubicBezTo>
                  <a:pt x="31" y="77"/>
                  <a:pt x="32" y="77"/>
                  <a:pt x="33" y="77"/>
                </a:cubicBezTo>
                <a:cubicBezTo>
                  <a:pt x="34" y="75"/>
                  <a:pt x="35" y="74"/>
                  <a:pt x="37" y="74"/>
                </a:cubicBezTo>
                <a:cubicBezTo>
                  <a:pt x="39" y="74"/>
                  <a:pt x="41" y="76"/>
                  <a:pt x="41" y="78"/>
                </a:cubicBezTo>
                <a:cubicBezTo>
                  <a:pt x="42" y="77"/>
                  <a:pt x="43" y="77"/>
                  <a:pt x="44" y="77"/>
                </a:cubicBezTo>
                <a:cubicBezTo>
                  <a:pt x="44" y="75"/>
                  <a:pt x="45" y="74"/>
                  <a:pt x="47" y="73"/>
                </a:cubicBezTo>
                <a:cubicBezTo>
                  <a:pt x="49" y="73"/>
                  <a:pt x="51" y="74"/>
                  <a:pt x="51" y="76"/>
                </a:cubicBezTo>
                <a:cubicBezTo>
                  <a:pt x="52" y="75"/>
                  <a:pt x="53" y="75"/>
                  <a:pt x="54" y="75"/>
                </a:cubicBezTo>
                <a:cubicBezTo>
                  <a:pt x="53" y="73"/>
                  <a:pt x="54" y="71"/>
                  <a:pt x="55" y="70"/>
                </a:cubicBezTo>
                <a:cubicBezTo>
                  <a:pt x="57" y="69"/>
                  <a:pt x="59" y="70"/>
                  <a:pt x="60" y="72"/>
                </a:cubicBezTo>
                <a:cubicBezTo>
                  <a:pt x="61" y="71"/>
                  <a:pt x="62" y="70"/>
                  <a:pt x="63" y="70"/>
                </a:cubicBezTo>
                <a:cubicBezTo>
                  <a:pt x="61" y="68"/>
                  <a:pt x="62" y="66"/>
                  <a:pt x="63" y="65"/>
                </a:cubicBezTo>
                <a:cubicBezTo>
                  <a:pt x="65" y="64"/>
                  <a:pt x="67" y="64"/>
                  <a:pt x="68" y="65"/>
                </a:cubicBezTo>
                <a:cubicBezTo>
                  <a:pt x="69" y="64"/>
                  <a:pt x="70" y="63"/>
                  <a:pt x="70" y="63"/>
                </a:cubicBezTo>
                <a:cubicBezTo>
                  <a:pt x="69" y="61"/>
                  <a:pt x="69" y="59"/>
                  <a:pt x="70" y="58"/>
                </a:cubicBezTo>
                <a:cubicBezTo>
                  <a:pt x="71" y="56"/>
                  <a:pt x="73" y="56"/>
                  <a:pt x="74" y="56"/>
                </a:cubicBezTo>
                <a:cubicBezTo>
                  <a:pt x="75" y="56"/>
                  <a:pt x="75" y="55"/>
                  <a:pt x="75" y="54"/>
                </a:cubicBezTo>
                <a:cubicBezTo>
                  <a:pt x="74" y="53"/>
                  <a:pt x="73" y="51"/>
                  <a:pt x="73" y="50"/>
                </a:cubicBezTo>
                <a:cubicBezTo>
                  <a:pt x="74" y="48"/>
                  <a:pt x="76" y="47"/>
                  <a:pt x="78" y="47"/>
                </a:cubicBezTo>
                <a:cubicBezTo>
                  <a:pt x="78" y="46"/>
                  <a:pt x="78" y="45"/>
                  <a:pt x="78" y="44"/>
                </a:cubicBezTo>
                <a:cubicBezTo>
                  <a:pt x="76" y="44"/>
                  <a:pt x="75" y="42"/>
                  <a:pt x="75" y="40"/>
                </a:cubicBezTo>
                <a:close/>
                <a:moveTo>
                  <a:pt x="37" y="64"/>
                </a:moveTo>
                <a:cubicBezTo>
                  <a:pt x="23" y="64"/>
                  <a:pt x="12" y="51"/>
                  <a:pt x="13" y="37"/>
                </a:cubicBezTo>
                <a:cubicBezTo>
                  <a:pt x="14" y="23"/>
                  <a:pt x="26" y="12"/>
                  <a:pt x="41" y="13"/>
                </a:cubicBezTo>
                <a:cubicBezTo>
                  <a:pt x="55" y="14"/>
                  <a:pt x="66" y="26"/>
                  <a:pt x="65" y="40"/>
                </a:cubicBezTo>
                <a:cubicBezTo>
                  <a:pt x="64" y="54"/>
                  <a:pt x="52" y="65"/>
                  <a:pt x="37" y="64"/>
                </a:cubicBezTo>
                <a:close/>
              </a:path>
            </a:pathLst>
          </a:custGeom>
          <a:solidFill>
            <a:srgbClr val="15B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5" name="Freeform 15"/>
          <p:cNvSpPr>
            <a:spLocks noEditPoints="1"/>
          </p:cNvSpPr>
          <p:nvPr/>
        </p:nvSpPr>
        <p:spPr bwMode="auto">
          <a:xfrm>
            <a:off x="5117438" y="1803008"/>
            <a:ext cx="1443567" cy="1430867"/>
          </a:xfrm>
          <a:custGeom>
            <a:avLst/>
            <a:gdLst>
              <a:gd name="T0" fmla="*/ 97 w 97"/>
              <a:gd name="T1" fmla="*/ 47 h 96"/>
              <a:gd name="T2" fmla="*/ 92 w 97"/>
              <a:gd name="T3" fmla="*/ 40 h 96"/>
              <a:gd name="T4" fmla="*/ 94 w 97"/>
              <a:gd name="T5" fmla="*/ 32 h 96"/>
              <a:gd name="T6" fmla="*/ 90 w 97"/>
              <a:gd name="T7" fmla="*/ 24 h 96"/>
              <a:gd name="T8" fmla="*/ 82 w 97"/>
              <a:gd name="T9" fmla="*/ 20 h 96"/>
              <a:gd name="T10" fmla="*/ 80 w 97"/>
              <a:gd name="T11" fmla="*/ 11 h 96"/>
              <a:gd name="T12" fmla="*/ 72 w 97"/>
              <a:gd name="T13" fmla="*/ 6 h 96"/>
              <a:gd name="T14" fmla="*/ 63 w 97"/>
              <a:gd name="T15" fmla="*/ 7 h 96"/>
              <a:gd name="T16" fmla="*/ 57 w 97"/>
              <a:gd name="T17" fmla="*/ 1 h 96"/>
              <a:gd name="T18" fmla="*/ 48 w 97"/>
              <a:gd name="T19" fmla="*/ 0 h 96"/>
              <a:gd name="T20" fmla="*/ 41 w 97"/>
              <a:gd name="T21" fmla="*/ 6 h 96"/>
              <a:gd name="T22" fmla="*/ 32 w 97"/>
              <a:gd name="T23" fmla="*/ 3 h 96"/>
              <a:gd name="T24" fmla="*/ 24 w 97"/>
              <a:gd name="T25" fmla="*/ 7 h 96"/>
              <a:gd name="T26" fmla="*/ 20 w 97"/>
              <a:gd name="T27" fmla="*/ 15 h 96"/>
              <a:gd name="T28" fmla="*/ 12 w 97"/>
              <a:gd name="T29" fmla="*/ 18 h 96"/>
              <a:gd name="T30" fmla="*/ 13 w 97"/>
              <a:gd name="T31" fmla="*/ 24 h 96"/>
              <a:gd name="T32" fmla="*/ 6 w 97"/>
              <a:gd name="T33" fmla="*/ 25 h 96"/>
              <a:gd name="T34" fmla="*/ 7 w 97"/>
              <a:gd name="T35" fmla="*/ 34 h 96"/>
              <a:gd name="T36" fmla="*/ 1 w 97"/>
              <a:gd name="T37" fmla="*/ 40 h 96"/>
              <a:gd name="T38" fmla="*/ 0 w 97"/>
              <a:gd name="T39" fmla="*/ 49 h 96"/>
              <a:gd name="T40" fmla="*/ 1 w 97"/>
              <a:gd name="T41" fmla="*/ 53 h 96"/>
              <a:gd name="T42" fmla="*/ 3 w 97"/>
              <a:gd name="T43" fmla="*/ 61 h 96"/>
              <a:gd name="T44" fmla="*/ 3 w 97"/>
              <a:gd name="T45" fmla="*/ 64 h 96"/>
              <a:gd name="T46" fmla="*/ 7 w 97"/>
              <a:gd name="T47" fmla="*/ 72 h 96"/>
              <a:gd name="T48" fmla="*/ 16 w 97"/>
              <a:gd name="T49" fmla="*/ 76 h 96"/>
              <a:gd name="T50" fmla="*/ 18 w 97"/>
              <a:gd name="T51" fmla="*/ 85 h 96"/>
              <a:gd name="T52" fmla="*/ 26 w 97"/>
              <a:gd name="T53" fmla="*/ 90 h 96"/>
              <a:gd name="T54" fmla="*/ 34 w 97"/>
              <a:gd name="T55" fmla="*/ 89 h 96"/>
              <a:gd name="T56" fmla="*/ 41 w 97"/>
              <a:gd name="T57" fmla="*/ 95 h 96"/>
              <a:gd name="T58" fmla="*/ 50 w 97"/>
              <a:gd name="T59" fmla="*/ 96 h 96"/>
              <a:gd name="T60" fmla="*/ 58 w 97"/>
              <a:gd name="T61" fmla="*/ 90 h 96"/>
              <a:gd name="T62" fmla="*/ 66 w 97"/>
              <a:gd name="T63" fmla="*/ 93 h 96"/>
              <a:gd name="T64" fmla="*/ 74 w 97"/>
              <a:gd name="T65" fmla="*/ 89 h 96"/>
              <a:gd name="T66" fmla="*/ 77 w 97"/>
              <a:gd name="T67" fmla="*/ 81 h 96"/>
              <a:gd name="T68" fmla="*/ 86 w 97"/>
              <a:gd name="T69" fmla="*/ 78 h 96"/>
              <a:gd name="T70" fmla="*/ 91 w 97"/>
              <a:gd name="T71" fmla="*/ 71 h 96"/>
              <a:gd name="T72" fmla="*/ 90 w 97"/>
              <a:gd name="T73" fmla="*/ 62 h 96"/>
              <a:gd name="T74" fmla="*/ 97 w 97"/>
              <a:gd name="T75" fmla="*/ 56 h 96"/>
              <a:gd name="T76" fmla="*/ 46 w 97"/>
              <a:gd name="T77" fmla="*/ 80 h 96"/>
              <a:gd name="T78" fmla="*/ 52 w 97"/>
              <a:gd name="T79" fmla="*/ 16 h 96"/>
              <a:gd name="T80" fmla="*/ 46 w 97"/>
              <a:gd name="T81" fmla="*/ 8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7" h="96">
                <a:moveTo>
                  <a:pt x="93" y="51"/>
                </a:moveTo>
                <a:cubicBezTo>
                  <a:pt x="93" y="49"/>
                  <a:pt x="95" y="47"/>
                  <a:pt x="97" y="47"/>
                </a:cubicBezTo>
                <a:cubicBezTo>
                  <a:pt x="97" y="46"/>
                  <a:pt x="97" y="45"/>
                  <a:pt x="97" y="44"/>
                </a:cubicBezTo>
                <a:cubicBezTo>
                  <a:pt x="95" y="44"/>
                  <a:pt x="93" y="42"/>
                  <a:pt x="92" y="40"/>
                </a:cubicBezTo>
                <a:cubicBezTo>
                  <a:pt x="92" y="38"/>
                  <a:pt x="93" y="35"/>
                  <a:pt x="95" y="35"/>
                </a:cubicBezTo>
                <a:cubicBezTo>
                  <a:pt x="95" y="34"/>
                  <a:pt x="95" y="33"/>
                  <a:pt x="94" y="32"/>
                </a:cubicBezTo>
                <a:cubicBezTo>
                  <a:pt x="92" y="33"/>
                  <a:pt x="89" y="32"/>
                  <a:pt x="88" y="29"/>
                </a:cubicBezTo>
                <a:cubicBezTo>
                  <a:pt x="87" y="27"/>
                  <a:pt x="88" y="25"/>
                  <a:pt x="90" y="24"/>
                </a:cubicBezTo>
                <a:cubicBezTo>
                  <a:pt x="90" y="23"/>
                  <a:pt x="89" y="22"/>
                  <a:pt x="88" y="21"/>
                </a:cubicBezTo>
                <a:cubicBezTo>
                  <a:pt x="86" y="22"/>
                  <a:pt x="84" y="22"/>
                  <a:pt x="82" y="20"/>
                </a:cubicBezTo>
                <a:cubicBezTo>
                  <a:pt x="81" y="18"/>
                  <a:pt x="81" y="15"/>
                  <a:pt x="82" y="14"/>
                </a:cubicBezTo>
                <a:cubicBezTo>
                  <a:pt x="82" y="13"/>
                  <a:pt x="81" y="12"/>
                  <a:pt x="80" y="11"/>
                </a:cubicBezTo>
                <a:cubicBezTo>
                  <a:pt x="78" y="13"/>
                  <a:pt x="76" y="14"/>
                  <a:pt x="74" y="12"/>
                </a:cubicBezTo>
                <a:cubicBezTo>
                  <a:pt x="72" y="11"/>
                  <a:pt x="71" y="8"/>
                  <a:pt x="72" y="6"/>
                </a:cubicBezTo>
                <a:cubicBezTo>
                  <a:pt x="71" y="6"/>
                  <a:pt x="70" y="5"/>
                  <a:pt x="69" y="5"/>
                </a:cubicBezTo>
                <a:cubicBezTo>
                  <a:pt x="68" y="7"/>
                  <a:pt x="66" y="8"/>
                  <a:pt x="63" y="7"/>
                </a:cubicBezTo>
                <a:cubicBezTo>
                  <a:pt x="61" y="6"/>
                  <a:pt x="60" y="4"/>
                  <a:pt x="61" y="2"/>
                </a:cubicBezTo>
                <a:cubicBezTo>
                  <a:pt x="59" y="2"/>
                  <a:pt x="58" y="1"/>
                  <a:pt x="57" y="1"/>
                </a:cubicBezTo>
                <a:cubicBezTo>
                  <a:pt x="57" y="3"/>
                  <a:pt x="55" y="5"/>
                  <a:pt x="52" y="5"/>
                </a:cubicBezTo>
                <a:cubicBezTo>
                  <a:pt x="50" y="5"/>
                  <a:pt x="48" y="3"/>
                  <a:pt x="48" y="0"/>
                </a:cubicBezTo>
                <a:cubicBezTo>
                  <a:pt x="47" y="0"/>
                  <a:pt x="46" y="0"/>
                  <a:pt x="44" y="1"/>
                </a:cubicBezTo>
                <a:cubicBezTo>
                  <a:pt x="45" y="3"/>
                  <a:pt x="43" y="5"/>
                  <a:pt x="41" y="6"/>
                </a:cubicBezTo>
                <a:cubicBezTo>
                  <a:pt x="38" y="6"/>
                  <a:pt x="36" y="5"/>
                  <a:pt x="36" y="2"/>
                </a:cubicBezTo>
                <a:cubicBezTo>
                  <a:pt x="34" y="2"/>
                  <a:pt x="33" y="3"/>
                  <a:pt x="32" y="3"/>
                </a:cubicBezTo>
                <a:cubicBezTo>
                  <a:pt x="33" y="5"/>
                  <a:pt x="32" y="8"/>
                  <a:pt x="30" y="9"/>
                </a:cubicBezTo>
                <a:cubicBezTo>
                  <a:pt x="28" y="10"/>
                  <a:pt x="25" y="9"/>
                  <a:pt x="24" y="7"/>
                </a:cubicBezTo>
                <a:cubicBezTo>
                  <a:pt x="23" y="8"/>
                  <a:pt x="22" y="8"/>
                  <a:pt x="21" y="9"/>
                </a:cubicBezTo>
                <a:cubicBezTo>
                  <a:pt x="22" y="11"/>
                  <a:pt x="22" y="14"/>
                  <a:pt x="20" y="15"/>
                </a:cubicBezTo>
                <a:cubicBezTo>
                  <a:pt x="18" y="17"/>
                  <a:pt x="16" y="17"/>
                  <a:pt x="14" y="15"/>
                </a:cubicBezTo>
                <a:cubicBezTo>
                  <a:pt x="13" y="16"/>
                  <a:pt x="12" y="17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4" y="19"/>
                  <a:pt x="14" y="22"/>
                  <a:pt x="13" y="24"/>
                </a:cubicBezTo>
                <a:cubicBezTo>
                  <a:pt x="11" y="26"/>
                  <a:pt x="9" y="26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5" y="27"/>
                  <a:pt x="5" y="28"/>
                </a:cubicBezTo>
                <a:cubicBezTo>
                  <a:pt x="7" y="29"/>
                  <a:pt x="8" y="31"/>
                  <a:pt x="7" y="34"/>
                </a:cubicBezTo>
                <a:cubicBezTo>
                  <a:pt x="7" y="36"/>
                  <a:pt x="4" y="37"/>
                  <a:pt x="2" y="36"/>
                </a:cubicBezTo>
                <a:cubicBezTo>
                  <a:pt x="2" y="38"/>
                  <a:pt x="1" y="39"/>
                  <a:pt x="1" y="40"/>
                </a:cubicBezTo>
                <a:cubicBezTo>
                  <a:pt x="3" y="40"/>
                  <a:pt x="5" y="42"/>
                  <a:pt x="5" y="45"/>
                </a:cubicBezTo>
                <a:cubicBezTo>
                  <a:pt x="5" y="47"/>
                  <a:pt x="3" y="49"/>
                  <a:pt x="0" y="49"/>
                </a:cubicBezTo>
                <a:cubicBezTo>
                  <a:pt x="0" y="50"/>
                  <a:pt x="1" y="51"/>
                  <a:pt x="1" y="53"/>
                </a:cubicBezTo>
                <a:cubicBezTo>
                  <a:pt x="1" y="53"/>
                  <a:pt x="1" y="53"/>
                  <a:pt x="1" y="53"/>
                </a:cubicBezTo>
                <a:cubicBezTo>
                  <a:pt x="3" y="52"/>
                  <a:pt x="6" y="54"/>
                  <a:pt x="6" y="56"/>
                </a:cubicBezTo>
                <a:cubicBezTo>
                  <a:pt x="7" y="59"/>
                  <a:pt x="5" y="61"/>
                  <a:pt x="3" y="61"/>
                </a:cubicBezTo>
                <a:cubicBezTo>
                  <a:pt x="2" y="61"/>
                  <a:pt x="2" y="61"/>
                  <a:pt x="2" y="61"/>
                </a:cubicBezTo>
                <a:cubicBezTo>
                  <a:pt x="3" y="62"/>
                  <a:pt x="3" y="63"/>
                  <a:pt x="3" y="64"/>
                </a:cubicBezTo>
                <a:cubicBezTo>
                  <a:pt x="6" y="64"/>
                  <a:pt x="8" y="64"/>
                  <a:pt x="9" y="67"/>
                </a:cubicBezTo>
                <a:cubicBezTo>
                  <a:pt x="10" y="69"/>
                  <a:pt x="9" y="71"/>
                  <a:pt x="7" y="72"/>
                </a:cubicBezTo>
                <a:cubicBezTo>
                  <a:pt x="8" y="74"/>
                  <a:pt x="9" y="75"/>
                  <a:pt x="9" y="75"/>
                </a:cubicBezTo>
                <a:cubicBezTo>
                  <a:pt x="11" y="74"/>
                  <a:pt x="14" y="74"/>
                  <a:pt x="16" y="76"/>
                </a:cubicBezTo>
                <a:cubicBezTo>
                  <a:pt x="17" y="78"/>
                  <a:pt x="17" y="81"/>
                  <a:pt x="15" y="82"/>
                </a:cubicBezTo>
                <a:cubicBezTo>
                  <a:pt x="16" y="83"/>
                  <a:pt x="17" y="84"/>
                  <a:pt x="18" y="85"/>
                </a:cubicBezTo>
                <a:cubicBezTo>
                  <a:pt x="20" y="83"/>
                  <a:pt x="23" y="82"/>
                  <a:pt x="25" y="84"/>
                </a:cubicBezTo>
                <a:cubicBezTo>
                  <a:pt x="27" y="85"/>
                  <a:pt x="27" y="88"/>
                  <a:pt x="26" y="90"/>
                </a:cubicBezTo>
                <a:cubicBezTo>
                  <a:pt x="27" y="90"/>
                  <a:pt x="28" y="91"/>
                  <a:pt x="29" y="91"/>
                </a:cubicBezTo>
                <a:cubicBezTo>
                  <a:pt x="29" y="89"/>
                  <a:pt x="32" y="88"/>
                  <a:pt x="34" y="89"/>
                </a:cubicBezTo>
                <a:cubicBezTo>
                  <a:pt x="37" y="90"/>
                  <a:pt x="38" y="92"/>
                  <a:pt x="37" y="94"/>
                </a:cubicBezTo>
                <a:cubicBezTo>
                  <a:pt x="38" y="95"/>
                  <a:pt x="39" y="95"/>
                  <a:pt x="41" y="95"/>
                </a:cubicBezTo>
                <a:cubicBezTo>
                  <a:pt x="41" y="93"/>
                  <a:pt x="43" y="91"/>
                  <a:pt x="45" y="91"/>
                </a:cubicBezTo>
                <a:cubicBezTo>
                  <a:pt x="48" y="91"/>
                  <a:pt x="50" y="93"/>
                  <a:pt x="50" y="96"/>
                </a:cubicBezTo>
                <a:cubicBezTo>
                  <a:pt x="51" y="96"/>
                  <a:pt x="53" y="96"/>
                  <a:pt x="54" y="95"/>
                </a:cubicBezTo>
                <a:cubicBezTo>
                  <a:pt x="54" y="93"/>
                  <a:pt x="55" y="91"/>
                  <a:pt x="58" y="90"/>
                </a:cubicBezTo>
                <a:cubicBezTo>
                  <a:pt x="60" y="90"/>
                  <a:pt x="62" y="91"/>
                  <a:pt x="63" y="94"/>
                </a:cubicBezTo>
                <a:cubicBezTo>
                  <a:pt x="64" y="93"/>
                  <a:pt x="65" y="93"/>
                  <a:pt x="66" y="93"/>
                </a:cubicBezTo>
                <a:cubicBezTo>
                  <a:pt x="65" y="91"/>
                  <a:pt x="66" y="88"/>
                  <a:pt x="68" y="87"/>
                </a:cubicBezTo>
                <a:cubicBezTo>
                  <a:pt x="70" y="86"/>
                  <a:pt x="73" y="87"/>
                  <a:pt x="74" y="89"/>
                </a:cubicBezTo>
                <a:cubicBezTo>
                  <a:pt x="75" y="88"/>
                  <a:pt x="76" y="88"/>
                  <a:pt x="77" y="87"/>
                </a:cubicBezTo>
                <a:cubicBezTo>
                  <a:pt x="75" y="85"/>
                  <a:pt x="76" y="82"/>
                  <a:pt x="77" y="81"/>
                </a:cubicBezTo>
                <a:cubicBezTo>
                  <a:pt x="79" y="79"/>
                  <a:pt x="82" y="80"/>
                  <a:pt x="84" y="81"/>
                </a:cubicBezTo>
                <a:cubicBezTo>
                  <a:pt x="85" y="80"/>
                  <a:pt x="86" y="79"/>
                  <a:pt x="86" y="78"/>
                </a:cubicBezTo>
                <a:cubicBezTo>
                  <a:pt x="85" y="77"/>
                  <a:pt x="84" y="74"/>
                  <a:pt x="86" y="72"/>
                </a:cubicBezTo>
                <a:cubicBezTo>
                  <a:pt x="87" y="70"/>
                  <a:pt x="89" y="70"/>
                  <a:pt x="91" y="71"/>
                </a:cubicBezTo>
                <a:cubicBezTo>
                  <a:pt x="92" y="70"/>
                  <a:pt x="92" y="69"/>
                  <a:pt x="93" y="68"/>
                </a:cubicBezTo>
                <a:cubicBezTo>
                  <a:pt x="91" y="67"/>
                  <a:pt x="89" y="65"/>
                  <a:pt x="90" y="62"/>
                </a:cubicBezTo>
                <a:cubicBezTo>
                  <a:pt x="91" y="60"/>
                  <a:pt x="94" y="59"/>
                  <a:pt x="96" y="60"/>
                </a:cubicBezTo>
                <a:cubicBezTo>
                  <a:pt x="96" y="59"/>
                  <a:pt x="96" y="57"/>
                  <a:pt x="97" y="56"/>
                </a:cubicBezTo>
                <a:cubicBezTo>
                  <a:pt x="94" y="56"/>
                  <a:pt x="92" y="54"/>
                  <a:pt x="93" y="51"/>
                </a:cubicBezTo>
                <a:close/>
                <a:moveTo>
                  <a:pt x="46" y="80"/>
                </a:moveTo>
                <a:cubicBezTo>
                  <a:pt x="28" y="78"/>
                  <a:pt x="15" y="63"/>
                  <a:pt x="17" y="45"/>
                </a:cubicBezTo>
                <a:cubicBezTo>
                  <a:pt x="18" y="28"/>
                  <a:pt x="34" y="15"/>
                  <a:pt x="52" y="16"/>
                </a:cubicBezTo>
                <a:cubicBezTo>
                  <a:pt x="69" y="18"/>
                  <a:pt x="82" y="33"/>
                  <a:pt x="81" y="51"/>
                </a:cubicBezTo>
                <a:cubicBezTo>
                  <a:pt x="79" y="68"/>
                  <a:pt x="64" y="81"/>
                  <a:pt x="46" y="80"/>
                </a:cubicBez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5698067" y="3020484"/>
            <a:ext cx="416984" cy="431800"/>
          </a:xfrm>
          <a:custGeom>
            <a:avLst/>
            <a:gdLst>
              <a:gd name="T0" fmla="*/ 24 w 28"/>
              <a:gd name="T1" fmla="*/ 11 h 29"/>
              <a:gd name="T2" fmla="*/ 25 w 28"/>
              <a:gd name="T3" fmla="*/ 6 h 29"/>
              <a:gd name="T4" fmla="*/ 24 w 28"/>
              <a:gd name="T5" fmla="*/ 5 h 29"/>
              <a:gd name="T6" fmla="*/ 19 w 28"/>
              <a:gd name="T7" fmla="*/ 5 h 29"/>
              <a:gd name="T8" fmla="*/ 16 w 28"/>
              <a:gd name="T9" fmla="*/ 0 h 29"/>
              <a:gd name="T10" fmla="*/ 15 w 28"/>
              <a:gd name="T11" fmla="*/ 0 h 29"/>
              <a:gd name="T12" fmla="*/ 11 w 28"/>
              <a:gd name="T13" fmla="*/ 4 h 29"/>
              <a:gd name="T14" fmla="*/ 5 w 28"/>
              <a:gd name="T15" fmla="*/ 3 h 29"/>
              <a:gd name="T16" fmla="*/ 4 w 28"/>
              <a:gd name="T17" fmla="*/ 4 h 29"/>
              <a:gd name="T18" fmla="*/ 4 w 28"/>
              <a:gd name="T19" fmla="*/ 9 h 29"/>
              <a:gd name="T20" fmla="*/ 0 w 28"/>
              <a:gd name="T21" fmla="*/ 12 h 29"/>
              <a:gd name="T22" fmla="*/ 0 w 28"/>
              <a:gd name="T23" fmla="*/ 13 h 29"/>
              <a:gd name="T24" fmla="*/ 4 w 28"/>
              <a:gd name="T25" fmla="*/ 17 h 29"/>
              <a:gd name="T26" fmla="*/ 2 w 28"/>
              <a:gd name="T27" fmla="*/ 23 h 29"/>
              <a:gd name="T28" fmla="*/ 3 w 28"/>
              <a:gd name="T29" fmla="*/ 24 h 29"/>
              <a:gd name="T30" fmla="*/ 9 w 28"/>
              <a:gd name="T31" fmla="*/ 24 h 29"/>
              <a:gd name="T32" fmla="*/ 12 w 28"/>
              <a:gd name="T33" fmla="*/ 28 h 29"/>
              <a:gd name="T34" fmla="*/ 13 w 28"/>
              <a:gd name="T35" fmla="*/ 29 h 29"/>
              <a:gd name="T36" fmla="*/ 17 w 28"/>
              <a:gd name="T37" fmla="*/ 25 h 29"/>
              <a:gd name="T38" fmla="*/ 22 w 28"/>
              <a:gd name="T39" fmla="*/ 26 h 29"/>
              <a:gd name="T40" fmla="*/ 23 w 28"/>
              <a:gd name="T41" fmla="*/ 25 h 29"/>
              <a:gd name="T42" fmla="*/ 23 w 28"/>
              <a:gd name="T43" fmla="*/ 20 h 29"/>
              <a:gd name="T44" fmla="*/ 28 w 28"/>
              <a:gd name="T45" fmla="*/ 17 h 29"/>
              <a:gd name="T46" fmla="*/ 28 w 28"/>
              <a:gd name="T47" fmla="*/ 15 h 29"/>
              <a:gd name="T48" fmla="*/ 24 w 28"/>
              <a:gd name="T49" fmla="*/ 11 h 29"/>
              <a:gd name="T50" fmla="*/ 20 w 28"/>
              <a:gd name="T51" fmla="*/ 18 h 29"/>
              <a:gd name="T52" fmla="*/ 10 w 28"/>
              <a:gd name="T53" fmla="*/ 21 h 29"/>
              <a:gd name="T54" fmla="*/ 7 w 28"/>
              <a:gd name="T55" fmla="*/ 11 h 29"/>
              <a:gd name="T56" fmla="*/ 17 w 28"/>
              <a:gd name="T57" fmla="*/ 8 h 29"/>
              <a:gd name="T58" fmla="*/ 20 w 28"/>
              <a:gd name="T59" fmla="*/ 1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" h="29">
                <a:moveTo>
                  <a:pt x="24" y="11"/>
                </a:moveTo>
                <a:cubicBezTo>
                  <a:pt x="23" y="10"/>
                  <a:pt x="24" y="8"/>
                  <a:pt x="25" y="6"/>
                </a:cubicBezTo>
                <a:cubicBezTo>
                  <a:pt x="25" y="6"/>
                  <a:pt x="25" y="5"/>
                  <a:pt x="24" y="5"/>
                </a:cubicBezTo>
                <a:cubicBezTo>
                  <a:pt x="23" y="6"/>
                  <a:pt x="21" y="6"/>
                  <a:pt x="19" y="5"/>
                </a:cubicBezTo>
                <a:cubicBezTo>
                  <a:pt x="17" y="4"/>
                  <a:pt x="16" y="2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2"/>
                  <a:pt x="13" y="4"/>
                  <a:pt x="11" y="4"/>
                </a:cubicBezTo>
                <a:cubicBezTo>
                  <a:pt x="9" y="5"/>
                  <a:pt x="7" y="4"/>
                  <a:pt x="5" y="3"/>
                </a:cubicBezTo>
                <a:cubicBezTo>
                  <a:pt x="5" y="3"/>
                  <a:pt x="5" y="4"/>
                  <a:pt x="4" y="4"/>
                </a:cubicBezTo>
                <a:cubicBezTo>
                  <a:pt x="5" y="5"/>
                  <a:pt x="5" y="8"/>
                  <a:pt x="4" y="9"/>
                </a:cubicBezTo>
                <a:cubicBezTo>
                  <a:pt x="3" y="11"/>
                  <a:pt x="2" y="12"/>
                  <a:pt x="0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4"/>
                  <a:pt x="3" y="15"/>
                  <a:pt x="4" y="17"/>
                </a:cubicBezTo>
                <a:cubicBezTo>
                  <a:pt x="4" y="19"/>
                  <a:pt x="4" y="21"/>
                  <a:pt x="2" y="23"/>
                </a:cubicBezTo>
                <a:cubicBezTo>
                  <a:pt x="3" y="23"/>
                  <a:pt x="3" y="23"/>
                  <a:pt x="3" y="24"/>
                </a:cubicBezTo>
                <a:cubicBezTo>
                  <a:pt x="5" y="23"/>
                  <a:pt x="7" y="23"/>
                  <a:pt x="9" y="24"/>
                </a:cubicBezTo>
                <a:cubicBezTo>
                  <a:pt x="10" y="25"/>
                  <a:pt x="11" y="26"/>
                  <a:pt x="12" y="28"/>
                </a:cubicBezTo>
                <a:cubicBezTo>
                  <a:pt x="12" y="28"/>
                  <a:pt x="12" y="28"/>
                  <a:pt x="13" y="29"/>
                </a:cubicBezTo>
                <a:cubicBezTo>
                  <a:pt x="13" y="27"/>
                  <a:pt x="15" y="25"/>
                  <a:pt x="17" y="25"/>
                </a:cubicBezTo>
                <a:cubicBezTo>
                  <a:pt x="19" y="24"/>
                  <a:pt x="21" y="25"/>
                  <a:pt x="22" y="26"/>
                </a:cubicBezTo>
                <a:cubicBezTo>
                  <a:pt x="22" y="26"/>
                  <a:pt x="23" y="25"/>
                  <a:pt x="23" y="25"/>
                </a:cubicBezTo>
                <a:cubicBezTo>
                  <a:pt x="22" y="23"/>
                  <a:pt x="22" y="21"/>
                  <a:pt x="23" y="20"/>
                </a:cubicBezTo>
                <a:cubicBezTo>
                  <a:pt x="24" y="18"/>
                  <a:pt x="26" y="17"/>
                  <a:pt x="28" y="17"/>
                </a:cubicBezTo>
                <a:cubicBezTo>
                  <a:pt x="28" y="16"/>
                  <a:pt x="28" y="16"/>
                  <a:pt x="28" y="15"/>
                </a:cubicBezTo>
                <a:cubicBezTo>
                  <a:pt x="26" y="15"/>
                  <a:pt x="24" y="13"/>
                  <a:pt x="24" y="11"/>
                </a:cubicBezTo>
                <a:close/>
                <a:moveTo>
                  <a:pt x="20" y="18"/>
                </a:moveTo>
                <a:cubicBezTo>
                  <a:pt x="18" y="22"/>
                  <a:pt x="14" y="23"/>
                  <a:pt x="10" y="21"/>
                </a:cubicBezTo>
                <a:cubicBezTo>
                  <a:pt x="7" y="19"/>
                  <a:pt x="5" y="14"/>
                  <a:pt x="7" y="11"/>
                </a:cubicBezTo>
                <a:cubicBezTo>
                  <a:pt x="9" y="7"/>
                  <a:pt x="14" y="6"/>
                  <a:pt x="17" y="8"/>
                </a:cubicBezTo>
                <a:cubicBezTo>
                  <a:pt x="21" y="10"/>
                  <a:pt x="22" y="14"/>
                  <a:pt x="20" y="18"/>
                </a:cubicBezTo>
                <a:close/>
              </a:path>
            </a:pathLst>
          </a:custGeom>
          <a:solidFill>
            <a:srgbClr val="02898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7" name="Freeform 17"/>
          <p:cNvSpPr>
            <a:spLocks noEditPoints="1"/>
          </p:cNvSpPr>
          <p:nvPr/>
        </p:nvSpPr>
        <p:spPr bwMode="auto">
          <a:xfrm>
            <a:off x="7082367" y="3198284"/>
            <a:ext cx="416984" cy="416984"/>
          </a:xfrm>
          <a:custGeom>
            <a:avLst/>
            <a:gdLst>
              <a:gd name="T0" fmla="*/ 24 w 28"/>
              <a:gd name="T1" fmla="*/ 10 h 28"/>
              <a:gd name="T2" fmla="*/ 25 w 28"/>
              <a:gd name="T3" fmla="*/ 4 h 28"/>
              <a:gd name="T4" fmla="*/ 24 w 28"/>
              <a:gd name="T5" fmla="*/ 4 h 28"/>
              <a:gd name="T6" fmla="*/ 18 w 28"/>
              <a:gd name="T7" fmla="*/ 4 h 28"/>
              <a:gd name="T8" fmla="*/ 15 w 28"/>
              <a:gd name="T9" fmla="*/ 0 h 28"/>
              <a:gd name="T10" fmla="*/ 14 w 28"/>
              <a:gd name="T11" fmla="*/ 0 h 28"/>
              <a:gd name="T12" fmla="*/ 10 w 28"/>
              <a:gd name="T13" fmla="*/ 4 h 28"/>
              <a:gd name="T14" fmla="*/ 4 w 28"/>
              <a:gd name="T15" fmla="*/ 4 h 28"/>
              <a:gd name="T16" fmla="*/ 4 w 28"/>
              <a:gd name="T17" fmla="*/ 4 h 28"/>
              <a:gd name="T18" fmla="*/ 4 w 28"/>
              <a:gd name="T19" fmla="*/ 10 h 28"/>
              <a:gd name="T20" fmla="*/ 0 w 28"/>
              <a:gd name="T21" fmla="*/ 14 h 28"/>
              <a:gd name="T22" fmla="*/ 0 w 28"/>
              <a:gd name="T23" fmla="*/ 15 h 28"/>
              <a:gd name="T24" fmla="*/ 4 w 28"/>
              <a:gd name="T25" fmla="*/ 18 h 28"/>
              <a:gd name="T26" fmla="*/ 4 w 28"/>
              <a:gd name="T27" fmla="*/ 24 h 28"/>
              <a:gd name="T28" fmla="*/ 4 w 28"/>
              <a:gd name="T29" fmla="*/ 25 h 28"/>
              <a:gd name="T30" fmla="*/ 10 w 28"/>
              <a:gd name="T31" fmla="*/ 24 h 28"/>
              <a:gd name="T32" fmla="*/ 14 w 28"/>
              <a:gd name="T33" fmla="*/ 28 h 28"/>
              <a:gd name="T34" fmla="*/ 15 w 28"/>
              <a:gd name="T35" fmla="*/ 28 h 28"/>
              <a:gd name="T36" fmla="*/ 18 w 28"/>
              <a:gd name="T37" fmla="*/ 24 h 28"/>
              <a:gd name="T38" fmla="*/ 24 w 28"/>
              <a:gd name="T39" fmla="*/ 25 h 28"/>
              <a:gd name="T40" fmla="*/ 25 w 28"/>
              <a:gd name="T41" fmla="*/ 24 h 28"/>
              <a:gd name="T42" fmla="*/ 24 w 28"/>
              <a:gd name="T43" fmla="*/ 18 h 28"/>
              <a:gd name="T44" fmla="*/ 28 w 28"/>
              <a:gd name="T45" fmla="*/ 15 h 28"/>
              <a:gd name="T46" fmla="*/ 28 w 28"/>
              <a:gd name="T47" fmla="*/ 13 h 28"/>
              <a:gd name="T48" fmla="*/ 24 w 28"/>
              <a:gd name="T49" fmla="*/ 10 h 28"/>
              <a:gd name="T50" fmla="*/ 21 w 28"/>
              <a:gd name="T51" fmla="*/ 17 h 28"/>
              <a:gd name="T52" fmla="*/ 11 w 28"/>
              <a:gd name="T53" fmla="*/ 21 h 28"/>
              <a:gd name="T54" fmla="*/ 7 w 28"/>
              <a:gd name="T55" fmla="*/ 11 h 28"/>
              <a:gd name="T56" fmla="*/ 17 w 28"/>
              <a:gd name="T57" fmla="*/ 7 h 28"/>
              <a:gd name="T58" fmla="*/ 21 w 28"/>
              <a:gd name="T59" fmla="*/ 1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" h="28">
                <a:moveTo>
                  <a:pt x="24" y="10"/>
                </a:moveTo>
                <a:cubicBezTo>
                  <a:pt x="23" y="8"/>
                  <a:pt x="24" y="6"/>
                  <a:pt x="25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2" y="5"/>
                  <a:pt x="20" y="5"/>
                  <a:pt x="18" y="4"/>
                </a:cubicBezTo>
                <a:cubicBezTo>
                  <a:pt x="16" y="3"/>
                  <a:pt x="15" y="2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2"/>
                  <a:pt x="12" y="3"/>
                  <a:pt x="10" y="4"/>
                </a:cubicBezTo>
                <a:cubicBezTo>
                  <a:pt x="8" y="5"/>
                  <a:pt x="6" y="5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5" y="6"/>
                  <a:pt x="5" y="8"/>
                  <a:pt x="4" y="10"/>
                </a:cubicBezTo>
                <a:cubicBezTo>
                  <a:pt x="3" y="12"/>
                  <a:pt x="2" y="13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2" y="15"/>
                  <a:pt x="3" y="16"/>
                  <a:pt x="4" y="18"/>
                </a:cubicBezTo>
                <a:cubicBezTo>
                  <a:pt x="5" y="20"/>
                  <a:pt x="5" y="22"/>
                  <a:pt x="4" y="24"/>
                </a:cubicBezTo>
                <a:cubicBezTo>
                  <a:pt x="4" y="24"/>
                  <a:pt x="4" y="24"/>
                  <a:pt x="4" y="25"/>
                </a:cubicBezTo>
                <a:cubicBezTo>
                  <a:pt x="6" y="24"/>
                  <a:pt x="8" y="23"/>
                  <a:pt x="10" y="24"/>
                </a:cubicBezTo>
                <a:cubicBezTo>
                  <a:pt x="12" y="25"/>
                  <a:pt x="13" y="27"/>
                  <a:pt x="14" y="28"/>
                </a:cubicBezTo>
                <a:cubicBezTo>
                  <a:pt x="14" y="28"/>
                  <a:pt x="14" y="28"/>
                  <a:pt x="15" y="28"/>
                </a:cubicBezTo>
                <a:cubicBezTo>
                  <a:pt x="15" y="27"/>
                  <a:pt x="16" y="25"/>
                  <a:pt x="18" y="24"/>
                </a:cubicBezTo>
                <a:cubicBezTo>
                  <a:pt x="20" y="23"/>
                  <a:pt x="22" y="23"/>
                  <a:pt x="24" y="25"/>
                </a:cubicBezTo>
                <a:cubicBezTo>
                  <a:pt x="24" y="24"/>
                  <a:pt x="24" y="24"/>
                  <a:pt x="25" y="24"/>
                </a:cubicBezTo>
                <a:cubicBezTo>
                  <a:pt x="24" y="22"/>
                  <a:pt x="23" y="20"/>
                  <a:pt x="24" y="18"/>
                </a:cubicBezTo>
                <a:cubicBezTo>
                  <a:pt x="25" y="16"/>
                  <a:pt x="27" y="15"/>
                  <a:pt x="28" y="15"/>
                </a:cubicBezTo>
                <a:cubicBezTo>
                  <a:pt x="28" y="14"/>
                  <a:pt x="28" y="14"/>
                  <a:pt x="28" y="13"/>
                </a:cubicBezTo>
                <a:cubicBezTo>
                  <a:pt x="27" y="13"/>
                  <a:pt x="25" y="12"/>
                  <a:pt x="24" y="10"/>
                </a:cubicBezTo>
                <a:close/>
                <a:moveTo>
                  <a:pt x="21" y="17"/>
                </a:moveTo>
                <a:cubicBezTo>
                  <a:pt x="20" y="21"/>
                  <a:pt x="15" y="23"/>
                  <a:pt x="11" y="21"/>
                </a:cubicBezTo>
                <a:cubicBezTo>
                  <a:pt x="8" y="19"/>
                  <a:pt x="6" y="15"/>
                  <a:pt x="7" y="11"/>
                </a:cubicBezTo>
                <a:cubicBezTo>
                  <a:pt x="9" y="7"/>
                  <a:pt x="13" y="6"/>
                  <a:pt x="17" y="7"/>
                </a:cubicBezTo>
                <a:cubicBezTo>
                  <a:pt x="21" y="9"/>
                  <a:pt x="23" y="13"/>
                  <a:pt x="21" y="17"/>
                </a:cubicBezTo>
                <a:close/>
              </a:path>
            </a:pathLst>
          </a:custGeom>
          <a:solidFill>
            <a:srgbClr val="DE6E0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6487585" y="1752601"/>
            <a:ext cx="387351" cy="402167"/>
          </a:xfrm>
          <a:custGeom>
            <a:avLst/>
            <a:gdLst>
              <a:gd name="T0" fmla="*/ 26 w 26"/>
              <a:gd name="T1" fmla="*/ 10 h 27"/>
              <a:gd name="T2" fmla="*/ 26 w 26"/>
              <a:gd name="T3" fmla="*/ 8 h 27"/>
              <a:gd name="T4" fmla="*/ 20 w 26"/>
              <a:gd name="T5" fmla="*/ 2 h 27"/>
              <a:gd name="T6" fmla="*/ 18 w 26"/>
              <a:gd name="T7" fmla="*/ 1 h 27"/>
              <a:gd name="T8" fmla="*/ 9 w 26"/>
              <a:gd name="T9" fmla="*/ 0 h 27"/>
              <a:gd name="T10" fmla="*/ 7 w 26"/>
              <a:gd name="T11" fmla="*/ 1 h 27"/>
              <a:gd name="T12" fmla="*/ 1 w 26"/>
              <a:gd name="T13" fmla="*/ 7 h 27"/>
              <a:gd name="T14" fmla="*/ 0 w 26"/>
              <a:gd name="T15" fmla="*/ 9 h 27"/>
              <a:gd name="T16" fmla="*/ 0 w 26"/>
              <a:gd name="T17" fmla="*/ 17 h 27"/>
              <a:gd name="T18" fmla="*/ 0 w 26"/>
              <a:gd name="T19" fmla="*/ 19 h 27"/>
              <a:gd name="T20" fmla="*/ 6 w 26"/>
              <a:gd name="T21" fmla="*/ 26 h 27"/>
              <a:gd name="T22" fmla="*/ 8 w 26"/>
              <a:gd name="T23" fmla="*/ 27 h 27"/>
              <a:gd name="T24" fmla="*/ 16 w 26"/>
              <a:gd name="T25" fmla="*/ 27 h 27"/>
              <a:gd name="T26" fmla="*/ 19 w 26"/>
              <a:gd name="T27" fmla="*/ 27 h 27"/>
              <a:gd name="T28" fmla="*/ 25 w 26"/>
              <a:gd name="T29" fmla="*/ 21 h 27"/>
              <a:gd name="T30" fmla="*/ 26 w 26"/>
              <a:gd name="T31" fmla="*/ 19 h 27"/>
              <a:gd name="T32" fmla="*/ 26 w 26"/>
              <a:gd name="T33" fmla="*/ 10 h 27"/>
              <a:gd name="T34" fmla="*/ 13 w 26"/>
              <a:gd name="T35" fmla="*/ 20 h 27"/>
              <a:gd name="T36" fmla="*/ 7 w 26"/>
              <a:gd name="T37" fmla="*/ 13 h 27"/>
              <a:gd name="T38" fmla="*/ 13 w 26"/>
              <a:gd name="T39" fmla="*/ 8 h 27"/>
              <a:gd name="T40" fmla="*/ 19 w 26"/>
              <a:gd name="T41" fmla="*/ 14 h 27"/>
              <a:gd name="T42" fmla="*/ 13 w 26"/>
              <a:gd name="T43" fmla="*/ 2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27">
                <a:moveTo>
                  <a:pt x="26" y="10"/>
                </a:moveTo>
                <a:cubicBezTo>
                  <a:pt x="26" y="10"/>
                  <a:pt x="26" y="9"/>
                  <a:pt x="26" y="8"/>
                </a:cubicBezTo>
                <a:cubicBezTo>
                  <a:pt x="22" y="8"/>
                  <a:pt x="20" y="5"/>
                  <a:pt x="20" y="2"/>
                </a:cubicBezTo>
                <a:cubicBezTo>
                  <a:pt x="19" y="2"/>
                  <a:pt x="19" y="1"/>
                  <a:pt x="18" y="1"/>
                </a:cubicBezTo>
                <a:cubicBezTo>
                  <a:pt x="15" y="3"/>
                  <a:pt x="12" y="3"/>
                  <a:pt x="9" y="0"/>
                </a:cubicBezTo>
                <a:cubicBezTo>
                  <a:pt x="9" y="1"/>
                  <a:pt x="8" y="1"/>
                  <a:pt x="7" y="1"/>
                </a:cubicBezTo>
                <a:cubicBezTo>
                  <a:pt x="7" y="4"/>
                  <a:pt x="4" y="7"/>
                  <a:pt x="1" y="7"/>
                </a:cubicBezTo>
                <a:cubicBezTo>
                  <a:pt x="1" y="7"/>
                  <a:pt x="0" y="8"/>
                  <a:pt x="0" y="9"/>
                </a:cubicBezTo>
                <a:cubicBezTo>
                  <a:pt x="2" y="11"/>
                  <a:pt x="2" y="15"/>
                  <a:pt x="0" y="17"/>
                </a:cubicBezTo>
                <a:cubicBezTo>
                  <a:pt x="0" y="18"/>
                  <a:pt x="0" y="19"/>
                  <a:pt x="0" y="19"/>
                </a:cubicBezTo>
                <a:cubicBezTo>
                  <a:pt x="4" y="20"/>
                  <a:pt x="6" y="23"/>
                  <a:pt x="6" y="26"/>
                </a:cubicBezTo>
                <a:cubicBezTo>
                  <a:pt x="7" y="26"/>
                  <a:pt x="7" y="26"/>
                  <a:pt x="8" y="27"/>
                </a:cubicBezTo>
                <a:cubicBezTo>
                  <a:pt x="10" y="25"/>
                  <a:pt x="14" y="25"/>
                  <a:pt x="16" y="27"/>
                </a:cubicBezTo>
                <a:cubicBezTo>
                  <a:pt x="17" y="27"/>
                  <a:pt x="18" y="27"/>
                  <a:pt x="19" y="27"/>
                </a:cubicBezTo>
                <a:cubicBezTo>
                  <a:pt x="19" y="23"/>
                  <a:pt x="22" y="21"/>
                  <a:pt x="25" y="21"/>
                </a:cubicBezTo>
                <a:cubicBezTo>
                  <a:pt x="25" y="20"/>
                  <a:pt x="26" y="20"/>
                  <a:pt x="26" y="19"/>
                </a:cubicBezTo>
                <a:cubicBezTo>
                  <a:pt x="24" y="16"/>
                  <a:pt x="24" y="13"/>
                  <a:pt x="26" y="10"/>
                </a:cubicBezTo>
                <a:close/>
                <a:moveTo>
                  <a:pt x="13" y="20"/>
                </a:moveTo>
                <a:cubicBezTo>
                  <a:pt x="9" y="20"/>
                  <a:pt x="6" y="17"/>
                  <a:pt x="7" y="13"/>
                </a:cubicBezTo>
                <a:cubicBezTo>
                  <a:pt x="7" y="10"/>
                  <a:pt x="10" y="7"/>
                  <a:pt x="13" y="8"/>
                </a:cubicBezTo>
                <a:cubicBezTo>
                  <a:pt x="17" y="8"/>
                  <a:pt x="19" y="11"/>
                  <a:pt x="19" y="14"/>
                </a:cubicBezTo>
                <a:cubicBezTo>
                  <a:pt x="19" y="18"/>
                  <a:pt x="16" y="20"/>
                  <a:pt x="13" y="20"/>
                </a:cubicBezTo>
                <a:close/>
              </a:path>
            </a:pathLst>
          </a:custGeom>
          <a:solidFill>
            <a:srgbClr val="23CAD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6233584" y="2825751"/>
            <a:ext cx="298451" cy="298451"/>
          </a:xfrm>
          <a:custGeom>
            <a:avLst/>
            <a:gdLst>
              <a:gd name="T0" fmla="*/ 19 w 20"/>
              <a:gd name="T1" fmla="*/ 14 h 20"/>
              <a:gd name="T2" fmla="*/ 20 w 20"/>
              <a:gd name="T3" fmla="*/ 12 h 20"/>
              <a:gd name="T4" fmla="*/ 19 w 20"/>
              <a:gd name="T5" fmla="*/ 6 h 20"/>
              <a:gd name="T6" fmla="*/ 18 w 20"/>
              <a:gd name="T7" fmla="*/ 5 h 20"/>
              <a:gd name="T8" fmla="*/ 13 w 20"/>
              <a:gd name="T9" fmla="*/ 1 h 20"/>
              <a:gd name="T10" fmla="*/ 11 w 20"/>
              <a:gd name="T11" fmla="*/ 0 h 20"/>
              <a:gd name="T12" fmla="*/ 5 w 20"/>
              <a:gd name="T13" fmla="*/ 1 h 20"/>
              <a:gd name="T14" fmla="*/ 4 w 20"/>
              <a:gd name="T15" fmla="*/ 2 h 20"/>
              <a:gd name="T16" fmla="*/ 0 w 20"/>
              <a:gd name="T17" fmla="*/ 7 h 20"/>
              <a:gd name="T18" fmla="*/ 0 w 20"/>
              <a:gd name="T19" fmla="*/ 9 h 20"/>
              <a:gd name="T20" fmla="*/ 1 w 20"/>
              <a:gd name="T21" fmla="*/ 15 h 20"/>
              <a:gd name="T22" fmla="*/ 1 w 20"/>
              <a:gd name="T23" fmla="*/ 16 h 20"/>
              <a:gd name="T24" fmla="*/ 6 w 20"/>
              <a:gd name="T25" fmla="*/ 20 h 20"/>
              <a:gd name="T26" fmla="*/ 8 w 20"/>
              <a:gd name="T27" fmla="*/ 20 h 20"/>
              <a:gd name="T28" fmla="*/ 14 w 20"/>
              <a:gd name="T29" fmla="*/ 19 h 20"/>
              <a:gd name="T30" fmla="*/ 15 w 20"/>
              <a:gd name="T31" fmla="*/ 19 h 20"/>
              <a:gd name="T32" fmla="*/ 19 w 20"/>
              <a:gd name="T33" fmla="*/ 14 h 20"/>
              <a:gd name="T34" fmla="*/ 7 w 20"/>
              <a:gd name="T35" fmla="*/ 14 h 20"/>
              <a:gd name="T36" fmla="*/ 6 w 20"/>
              <a:gd name="T37" fmla="*/ 8 h 20"/>
              <a:gd name="T38" fmla="*/ 12 w 20"/>
              <a:gd name="T39" fmla="*/ 7 h 20"/>
              <a:gd name="T40" fmla="*/ 13 w 20"/>
              <a:gd name="T41" fmla="*/ 13 h 20"/>
              <a:gd name="T42" fmla="*/ 7 w 20"/>
              <a:gd name="T43" fmla="*/ 1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" h="20">
                <a:moveTo>
                  <a:pt x="19" y="14"/>
                </a:moveTo>
                <a:cubicBezTo>
                  <a:pt x="19" y="13"/>
                  <a:pt x="20" y="13"/>
                  <a:pt x="20" y="12"/>
                </a:cubicBezTo>
                <a:cubicBezTo>
                  <a:pt x="18" y="11"/>
                  <a:pt x="17" y="8"/>
                  <a:pt x="19" y="6"/>
                </a:cubicBezTo>
                <a:cubicBezTo>
                  <a:pt x="19" y="5"/>
                  <a:pt x="18" y="5"/>
                  <a:pt x="18" y="5"/>
                </a:cubicBezTo>
                <a:cubicBezTo>
                  <a:pt x="16" y="5"/>
                  <a:pt x="13" y="3"/>
                  <a:pt x="13" y="1"/>
                </a:cubicBezTo>
                <a:cubicBezTo>
                  <a:pt x="13" y="1"/>
                  <a:pt x="12" y="1"/>
                  <a:pt x="11" y="0"/>
                </a:cubicBezTo>
                <a:cubicBezTo>
                  <a:pt x="10" y="2"/>
                  <a:pt x="7" y="3"/>
                  <a:pt x="5" y="1"/>
                </a:cubicBezTo>
                <a:cubicBezTo>
                  <a:pt x="5" y="1"/>
                  <a:pt x="4" y="2"/>
                  <a:pt x="4" y="2"/>
                </a:cubicBezTo>
                <a:cubicBezTo>
                  <a:pt x="4" y="4"/>
                  <a:pt x="3" y="7"/>
                  <a:pt x="0" y="7"/>
                </a:cubicBezTo>
                <a:cubicBezTo>
                  <a:pt x="0" y="8"/>
                  <a:pt x="0" y="8"/>
                  <a:pt x="0" y="9"/>
                </a:cubicBezTo>
                <a:cubicBezTo>
                  <a:pt x="2" y="10"/>
                  <a:pt x="2" y="13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4" y="16"/>
                  <a:pt x="6" y="17"/>
                  <a:pt x="6" y="20"/>
                </a:cubicBezTo>
                <a:cubicBezTo>
                  <a:pt x="7" y="20"/>
                  <a:pt x="7" y="20"/>
                  <a:pt x="8" y="20"/>
                </a:cubicBezTo>
                <a:cubicBezTo>
                  <a:pt x="9" y="18"/>
                  <a:pt x="12" y="18"/>
                  <a:pt x="14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6"/>
                  <a:pt x="17" y="14"/>
                  <a:pt x="19" y="14"/>
                </a:cubicBezTo>
                <a:close/>
                <a:moveTo>
                  <a:pt x="7" y="14"/>
                </a:moveTo>
                <a:cubicBezTo>
                  <a:pt x="5" y="12"/>
                  <a:pt x="5" y="10"/>
                  <a:pt x="6" y="8"/>
                </a:cubicBezTo>
                <a:cubicBezTo>
                  <a:pt x="8" y="6"/>
                  <a:pt x="10" y="5"/>
                  <a:pt x="12" y="7"/>
                </a:cubicBezTo>
                <a:cubicBezTo>
                  <a:pt x="14" y="8"/>
                  <a:pt x="15" y="11"/>
                  <a:pt x="13" y="13"/>
                </a:cubicBezTo>
                <a:cubicBezTo>
                  <a:pt x="12" y="15"/>
                  <a:pt x="9" y="15"/>
                  <a:pt x="7" y="14"/>
                </a:cubicBezTo>
                <a:close/>
              </a:path>
            </a:pathLst>
          </a:custGeom>
          <a:solidFill>
            <a:srgbClr val="02898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0" name="Freeform 20"/>
          <p:cNvSpPr>
            <a:spLocks noEditPoints="1"/>
          </p:cNvSpPr>
          <p:nvPr/>
        </p:nvSpPr>
        <p:spPr bwMode="auto">
          <a:xfrm>
            <a:off x="4999567" y="2707218"/>
            <a:ext cx="266700" cy="268817"/>
          </a:xfrm>
          <a:custGeom>
            <a:avLst/>
            <a:gdLst>
              <a:gd name="T0" fmla="*/ 14 w 18"/>
              <a:gd name="T1" fmla="*/ 16 h 18"/>
              <a:gd name="T2" fmla="*/ 15 w 18"/>
              <a:gd name="T3" fmla="*/ 15 h 18"/>
              <a:gd name="T4" fmla="*/ 18 w 18"/>
              <a:gd name="T5" fmla="*/ 11 h 18"/>
              <a:gd name="T6" fmla="*/ 18 w 18"/>
              <a:gd name="T7" fmla="*/ 9 h 18"/>
              <a:gd name="T8" fmla="*/ 16 w 18"/>
              <a:gd name="T9" fmla="*/ 4 h 18"/>
              <a:gd name="T10" fmla="*/ 15 w 18"/>
              <a:gd name="T11" fmla="*/ 3 h 18"/>
              <a:gd name="T12" fmla="*/ 10 w 18"/>
              <a:gd name="T13" fmla="*/ 1 h 18"/>
              <a:gd name="T14" fmla="*/ 9 w 18"/>
              <a:gd name="T15" fmla="*/ 0 h 18"/>
              <a:gd name="T16" fmla="*/ 4 w 18"/>
              <a:gd name="T17" fmla="*/ 2 h 18"/>
              <a:gd name="T18" fmla="*/ 3 w 18"/>
              <a:gd name="T19" fmla="*/ 3 h 18"/>
              <a:gd name="T20" fmla="*/ 0 w 18"/>
              <a:gd name="T21" fmla="*/ 8 h 18"/>
              <a:gd name="T22" fmla="*/ 0 w 18"/>
              <a:gd name="T23" fmla="*/ 9 h 18"/>
              <a:gd name="T24" fmla="*/ 2 w 18"/>
              <a:gd name="T25" fmla="*/ 14 h 18"/>
              <a:gd name="T26" fmla="*/ 3 w 18"/>
              <a:gd name="T27" fmla="*/ 15 h 18"/>
              <a:gd name="T28" fmla="*/ 8 w 18"/>
              <a:gd name="T29" fmla="*/ 18 h 18"/>
              <a:gd name="T30" fmla="*/ 9 w 18"/>
              <a:gd name="T31" fmla="*/ 18 h 18"/>
              <a:gd name="T32" fmla="*/ 14 w 18"/>
              <a:gd name="T33" fmla="*/ 16 h 18"/>
              <a:gd name="T34" fmla="*/ 5 w 18"/>
              <a:gd name="T35" fmla="*/ 10 h 18"/>
              <a:gd name="T36" fmla="*/ 8 w 18"/>
              <a:gd name="T37" fmla="*/ 5 h 18"/>
              <a:gd name="T38" fmla="*/ 13 w 18"/>
              <a:gd name="T39" fmla="*/ 8 h 18"/>
              <a:gd name="T40" fmla="*/ 10 w 18"/>
              <a:gd name="T41" fmla="*/ 13 h 18"/>
              <a:gd name="T42" fmla="*/ 5 w 18"/>
              <a:gd name="T43" fmla="*/ 1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" h="18">
                <a:moveTo>
                  <a:pt x="14" y="16"/>
                </a:moveTo>
                <a:cubicBezTo>
                  <a:pt x="14" y="16"/>
                  <a:pt x="15" y="16"/>
                  <a:pt x="15" y="15"/>
                </a:cubicBezTo>
                <a:cubicBezTo>
                  <a:pt x="15" y="13"/>
                  <a:pt x="16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6" y="8"/>
                  <a:pt x="15" y="6"/>
                  <a:pt x="16" y="4"/>
                </a:cubicBezTo>
                <a:cubicBezTo>
                  <a:pt x="16" y="4"/>
                  <a:pt x="16" y="3"/>
                  <a:pt x="15" y="3"/>
                </a:cubicBezTo>
                <a:cubicBezTo>
                  <a:pt x="13" y="4"/>
                  <a:pt x="11" y="2"/>
                  <a:pt x="10" y="1"/>
                </a:cubicBezTo>
                <a:cubicBezTo>
                  <a:pt x="10" y="0"/>
                  <a:pt x="10" y="0"/>
                  <a:pt x="9" y="0"/>
                </a:cubicBezTo>
                <a:cubicBezTo>
                  <a:pt x="8" y="2"/>
                  <a:pt x="6" y="3"/>
                  <a:pt x="4" y="2"/>
                </a:cubicBezTo>
                <a:cubicBezTo>
                  <a:pt x="4" y="2"/>
                  <a:pt x="3" y="3"/>
                  <a:pt x="3" y="3"/>
                </a:cubicBezTo>
                <a:cubicBezTo>
                  <a:pt x="3" y="5"/>
                  <a:pt x="2" y="7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2" y="10"/>
                  <a:pt x="3" y="12"/>
                  <a:pt x="2" y="14"/>
                </a:cubicBezTo>
                <a:cubicBezTo>
                  <a:pt x="2" y="15"/>
                  <a:pt x="2" y="15"/>
                  <a:pt x="3" y="15"/>
                </a:cubicBezTo>
                <a:cubicBezTo>
                  <a:pt x="5" y="15"/>
                  <a:pt x="7" y="16"/>
                  <a:pt x="8" y="18"/>
                </a:cubicBezTo>
                <a:cubicBezTo>
                  <a:pt x="8" y="18"/>
                  <a:pt x="8" y="18"/>
                  <a:pt x="9" y="18"/>
                </a:cubicBezTo>
                <a:cubicBezTo>
                  <a:pt x="10" y="16"/>
                  <a:pt x="12" y="15"/>
                  <a:pt x="14" y="16"/>
                </a:cubicBezTo>
                <a:close/>
                <a:moveTo>
                  <a:pt x="5" y="10"/>
                </a:moveTo>
                <a:cubicBezTo>
                  <a:pt x="5" y="8"/>
                  <a:pt x="6" y="6"/>
                  <a:pt x="8" y="5"/>
                </a:cubicBezTo>
                <a:cubicBezTo>
                  <a:pt x="10" y="5"/>
                  <a:pt x="12" y="6"/>
                  <a:pt x="13" y="8"/>
                </a:cubicBezTo>
                <a:cubicBezTo>
                  <a:pt x="13" y="10"/>
                  <a:pt x="12" y="12"/>
                  <a:pt x="10" y="13"/>
                </a:cubicBezTo>
                <a:cubicBezTo>
                  <a:pt x="8" y="14"/>
                  <a:pt x="6" y="12"/>
                  <a:pt x="5" y="1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5564718" y="3600451"/>
            <a:ext cx="372533" cy="387351"/>
          </a:xfrm>
          <a:custGeom>
            <a:avLst/>
            <a:gdLst>
              <a:gd name="T0" fmla="*/ 25 w 25"/>
              <a:gd name="T1" fmla="*/ 12 h 26"/>
              <a:gd name="T2" fmla="*/ 24 w 25"/>
              <a:gd name="T3" fmla="*/ 10 h 26"/>
              <a:gd name="T4" fmla="*/ 24 w 25"/>
              <a:gd name="T5" fmla="*/ 7 h 26"/>
              <a:gd name="T6" fmla="*/ 23 w 25"/>
              <a:gd name="T7" fmla="*/ 5 h 26"/>
              <a:gd name="T8" fmla="*/ 21 w 25"/>
              <a:gd name="T9" fmla="*/ 5 h 26"/>
              <a:gd name="T10" fmla="*/ 20 w 25"/>
              <a:gd name="T11" fmla="*/ 2 h 26"/>
              <a:gd name="T12" fmla="*/ 18 w 25"/>
              <a:gd name="T13" fmla="*/ 1 h 26"/>
              <a:gd name="T14" fmla="*/ 15 w 25"/>
              <a:gd name="T15" fmla="*/ 1 h 26"/>
              <a:gd name="T16" fmla="*/ 14 w 25"/>
              <a:gd name="T17" fmla="*/ 0 h 26"/>
              <a:gd name="T18" fmla="*/ 11 w 25"/>
              <a:gd name="T19" fmla="*/ 0 h 26"/>
              <a:gd name="T20" fmla="*/ 9 w 25"/>
              <a:gd name="T21" fmla="*/ 2 h 26"/>
              <a:gd name="T22" fmla="*/ 7 w 25"/>
              <a:gd name="T23" fmla="*/ 1 h 26"/>
              <a:gd name="T24" fmla="*/ 5 w 25"/>
              <a:gd name="T25" fmla="*/ 2 h 26"/>
              <a:gd name="T26" fmla="*/ 4 w 25"/>
              <a:gd name="T27" fmla="*/ 5 h 26"/>
              <a:gd name="T28" fmla="*/ 2 w 25"/>
              <a:gd name="T29" fmla="*/ 5 h 26"/>
              <a:gd name="T30" fmla="*/ 1 w 25"/>
              <a:gd name="T31" fmla="*/ 7 h 26"/>
              <a:gd name="T32" fmla="*/ 1 w 25"/>
              <a:gd name="T33" fmla="*/ 10 h 26"/>
              <a:gd name="T34" fmla="*/ 0 w 25"/>
              <a:gd name="T35" fmla="*/ 12 h 26"/>
              <a:gd name="T36" fmla="*/ 0 w 25"/>
              <a:gd name="T37" fmla="*/ 14 h 26"/>
              <a:gd name="T38" fmla="*/ 1 w 25"/>
              <a:gd name="T39" fmla="*/ 16 h 26"/>
              <a:gd name="T40" fmla="*/ 1 w 25"/>
              <a:gd name="T41" fmla="*/ 18 h 26"/>
              <a:gd name="T42" fmla="*/ 2 w 25"/>
              <a:gd name="T43" fmla="*/ 20 h 26"/>
              <a:gd name="T44" fmla="*/ 4 w 25"/>
              <a:gd name="T45" fmla="*/ 21 h 26"/>
              <a:gd name="T46" fmla="*/ 5 w 25"/>
              <a:gd name="T47" fmla="*/ 23 h 26"/>
              <a:gd name="T48" fmla="*/ 7 w 25"/>
              <a:gd name="T49" fmla="*/ 24 h 26"/>
              <a:gd name="T50" fmla="*/ 10 w 25"/>
              <a:gd name="T51" fmla="*/ 24 h 26"/>
              <a:gd name="T52" fmla="*/ 11 w 25"/>
              <a:gd name="T53" fmla="*/ 26 h 26"/>
              <a:gd name="T54" fmla="*/ 14 w 25"/>
              <a:gd name="T55" fmla="*/ 26 h 26"/>
              <a:gd name="T56" fmla="*/ 16 w 25"/>
              <a:gd name="T57" fmla="*/ 24 h 26"/>
              <a:gd name="T58" fmla="*/ 18 w 25"/>
              <a:gd name="T59" fmla="*/ 24 h 26"/>
              <a:gd name="T60" fmla="*/ 20 w 25"/>
              <a:gd name="T61" fmla="*/ 23 h 26"/>
              <a:gd name="T62" fmla="*/ 21 w 25"/>
              <a:gd name="T63" fmla="*/ 21 h 26"/>
              <a:gd name="T64" fmla="*/ 23 w 25"/>
              <a:gd name="T65" fmla="*/ 20 h 26"/>
              <a:gd name="T66" fmla="*/ 24 w 25"/>
              <a:gd name="T67" fmla="*/ 18 h 26"/>
              <a:gd name="T68" fmla="*/ 24 w 25"/>
              <a:gd name="T69" fmla="*/ 16 h 26"/>
              <a:gd name="T70" fmla="*/ 25 w 25"/>
              <a:gd name="T71" fmla="*/ 14 h 26"/>
              <a:gd name="T72" fmla="*/ 13 w 25"/>
              <a:gd name="T73" fmla="*/ 19 h 26"/>
              <a:gd name="T74" fmla="*/ 13 w 25"/>
              <a:gd name="T75" fmla="*/ 6 h 26"/>
              <a:gd name="T76" fmla="*/ 13 w 25"/>
              <a:gd name="T77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" h="26">
                <a:moveTo>
                  <a:pt x="24" y="13"/>
                </a:moveTo>
                <a:cubicBezTo>
                  <a:pt x="24" y="12"/>
                  <a:pt x="25" y="12"/>
                  <a:pt x="25" y="12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4" y="10"/>
                  <a:pt x="24" y="10"/>
                </a:cubicBezTo>
                <a:cubicBezTo>
                  <a:pt x="24" y="9"/>
                  <a:pt x="24" y="8"/>
                  <a:pt x="25" y="8"/>
                </a:cubicBezTo>
                <a:cubicBezTo>
                  <a:pt x="24" y="8"/>
                  <a:pt x="24" y="8"/>
                  <a:pt x="24" y="7"/>
                </a:cubicBezTo>
                <a:cubicBezTo>
                  <a:pt x="24" y="8"/>
                  <a:pt x="23" y="7"/>
                  <a:pt x="23" y="7"/>
                </a:cubicBezTo>
                <a:cubicBezTo>
                  <a:pt x="22" y="6"/>
                  <a:pt x="22" y="6"/>
                  <a:pt x="23" y="5"/>
                </a:cubicBezTo>
                <a:cubicBezTo>
                  <a:pt x="23" y="5"/>
                  <a:pt x="23" y="5"/>
                  <a:pt x="22" y="5"/>
                </a:cubicBezTo>
                <a:cubicBezTo>
                  <a:pt x="22" y="5"/>
                  <a:pt x="21" y="5"/>
                  <a:pt x="21" y="5"/>
                </a:cubicBezTo>
                <a:cubicBezTo>
                  <a:pt x="20" y="4"/>
                  <a:pt x="20" y="3"/>
                  <a:pt x="21" y="3"/>
                </a:cubicBezTo>
                <a:cubicBezTo>
                  <a:pt x="20" y="3"/>
                  <a:pt x="20" y="2"/>
                  <a:pt x="20" y="2"/>
                </a:cubicBezTo>
                <a:cubicBezTo>
                  <a:pt x="20" y="3"/>
                  <a:pt x="19" y="3"/>
                  <a:pt x="18" y="3"/>
                </a:cubicBezTo>
                <a:cubicBezTo>
                  <a:pt x="18" y="2"/>
                  <a:pt x="18" y="2"/>
                  <a:pt x="18" y="1"/>
                </a:cubicBezTo>
                <a:cubicBezTo>
                  <a:pt x="18" y="1"/>
                  <a:pt x="17" y="1"/>
                  <a:pt x="17" y="1"/>
                </a:cubicBezTo>
                <a:cubicBezTo>
                  <a:pt x="17" y="1"/>
                  <a:pt x="16" y="2"/>
                  <a:pt x="15" y="1"/>
                </a:cubicBezTo>
                <a:cubicBezTo>
                  <a:pt x="15" y="1"/>
                  <a:pt x="14" y="1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1" y="1"/>
                  <a:pt x="11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10" y="1"/>
                  <a:pt x="10" y="1"/>
                  <a:pt x="9" y="2"/>
                </a:cubicBezTo>
                <a:cubicBezTo>
                  <a:pt x="9" y="2"/>
                  <a:pt x="8" y="1"/>
                  <a:pt x="8" y="1"/>
                </a:cubicBezTo>
                <a:cubicBezTo>
                  <a:pt x="8" y="1"/>
                  <a:pt x="7" y="1"/>
                  <a:pt x="7" y="1"/>
                </a:cubicBezTo>
                <a:cubicBezTo>
                  <a:pt x="7" y="2"/>
                  <a:pt x="7" y="2"/>
                  <a:pt x="7" y="3"/>
                </a:cubicBezTo>
                <a:cubicBezTo>
                  <a:pt x="6" y="3"/>
                  <a:pt x="5" y="3"/>
                  <a:pt x="5" y="2"/>
                </a:cubicBezTo>
                <a:cubicBezTo>
                  <a:pt x="5" y="2"/>
                  <a:pt x="5" y="3"/>
                  <a:pt x="4" y="3"/>
                </a:cubicBezTo>
                <a:cubicBezTo>
                  <a:pt x="5" y="3"/>
                  <a:pt x="5" y="4"/>
                  <a:pt x="4" y="5"/>
                </a:cubicBezTo>
                <a:cubicBezTo>
                  <a:pt x="4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6"/>
                  <a:pt x="3" y="6"/>
                  <a:pt x="2" y="7"/>
                </a:cubicBezTo>
                <a:cubicBezTo>
                  <a:pt x="2" y="8"/>
                  <a:pt x="1" y="8"/>
                  <a:pt x="1" y="7"/>
                </a:cubicBezTo>
                <a:cubicBezTo>
                  <a:pt x="1" y="8"/>
                  <a:pt x="1" y="8"/>
                  <a:pt x="0" y="8"/>
                </a:cubicBezTo>
                <a:cubicBezTo>
                  <a:pt x="1" y="9"/>
                  <a:pt x="1" y="9"/>
                  <a:pt x="1" y="10"/>
                </a:cubicBezTo>
                <a:cubicBezTo>
                  <a:pt x="1" y="10"/>
                  <a:pt x="0" y="11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2"/>
                  <a:pt x="1" y="12"/>
                  <a:pt x="1" y="13"/>
                </a:cubicBezTo>
                <a:cubicBezTo>
                  <a:pt x="1" y="13"/>
                  <a:pt x="0" y="14"/>
                  <a:pt x="0" y="14"/>
                </a:cubicBez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" y="16"/>
                  <a:pt x="1" y="17"/>
                  <a:pt x="0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2" y="18"/>
                  <a:pt x="2" y="19"/>
                </a:cubicBezTo>
                <a:cubicBezTo>
                  <a:pt x="3" y="19"/>
                  <a:pt x="3" y="20"/>
                  <a:pt x="2" y="20"/>
                </a:cubicBezTo>
                <a:cubicBezTo>
                  <a:pt x="2" y="20"/>
                  <a:pt x="2" y="21"/>
                  <a:pt x="3" y="21"/>
                </a:cubicBezTo>
                <a:cubicBezTo>
                  <a:pt x="3" y="21"/>
                  <a:pt x="4" y="21"/>
                  <a:pt x="4" y="21"/>
                </a:cubicBezTo>
                <a:cubicBezTo>
                  <a:pt x="5" y="21"/>
                  <a:pt x="5" y="22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6" y="23"/>
                  <a:pt x="7" y="23"/>
                </a:cubicBezTo>
                <a:cubicBezTo>
                  <a:pt x="7" y="23"/>
                  <a:pt x="8" y="24"/>
                  <a:pt x="7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4"/>
                  <a:pt x="9" y="24"/>
                  <a:pt x="10" y="24"/>
                </a:cubicBezTo>
                <a:cubicBezTo>
                  <a:pt x="10" y="24"/>
                  <a:pt x="11" y="25"/>
                  <a:pt x="10" y="25"/>
                </a:cubicBezTo>
                <a:cubicBezTo>
                  <a:pt x="11" y="25"/>
                  <a:pt x="11" y="26"/>
                  <a:pt x="11" y="26"/>
                </a:cubicBezTo>
                <a:cubicBezTo>
                  <a:pt x="11" y="25"/>
                  <a:pt x="12" y="24"/>
                  <a:pt x="13" y="24"/>
                </a:cubicBezTo>
                <a:cubicBezTo>
                  <a:pt x="13" y="24"/>
                  <a:pt x="14" y="25"/>
                  <a:pt x="14" y="26"/>
                </a:cubicBezTo>
                <a:cubicBezTo>
                  <a:pt x="14" y="26"/>
                  <a:pt x="14" y="25"/>
                  <a:pt x="15" y="25"/>
                </a:cubicBezTo>
                <a:cubicBezTo>
                  <a:pt x="15" y="25"/>
                  <a:pt x="15" y="24"/>
                  <a:pt x="16" y="24"/>
                </a:cubicBezTo>
                <a:cubicBezTo>
                  <a:pt x="16" y="24"/>
                  <a:pt x="17" y="24"/>
                  <a:pt x="17" y="25"/>
                </a:cubicBezTo>
                <a:cubicBezTo>
                  <a:pt x="17" y="25"/>
                  <a:pt x="18" y="25"/>
                  <a:pt x="18" y="24"/>
                </a:cubicBezTo>
                <a:cubicBezTo>
                  <a:pt x="18" y="24"/>
                  <a:pt x="18" y="23"/>
                  <a:pt x="18" y="23"/>
                </a:cubicBezTo>
                <a:cubicBezTo>
                  <a:pt x="19" y="22"/>
                  <a:pt x="20" y="23"/>
                  <a:pt x="20" y="23"/>
                </a:cubicBezTo>
                <a:cubicBezTo>
                  <a:pt x="20" y="23"/>
                  <a:pt x="21" y="23"/>
                  <a:pt x="21" y="23"/>
                </a:cubicBezTo>
                <a:cubicBezTo>
                  <a:pt x="20" y="22"/>
                  <a:pt x="20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0"/>
                  <a:pt x="23" y="20"/>
                </a:cubicBezTo>
                <a:cubicBezTo>
                  <a:pt x="22" y="20"/>
                  <a:pt x="22" y="19"/>
                  <a:pt x="23" y="19"/>
                </a:cubicBezTo>
                <a:cubicBezTo>
                  <a:pt x="23" y="18"/>
                  <a:pt x="24" y="18"/>
                  <a:pt x="24" y="18"/>
                </a:cubicBezTo>
                <a:cubicBezTo>
                  <a:pt x="24" y="18"/>
                  <a:pt x="24" y="17"/>
                  <a:pt x="25" y="17"/>
                </a:cubicBezTo>
                <a:cubicBezTo>
                  <a:pt x="24" y="17"/>
                  <a:pt x="24" y="16"/>
                  <a:pt x="24" y="16"/>
                </a:cubicBezTo>
                <a:cubicBezTo>
                  <a:pt x="24" y="15"/>
                  <a:pt x="25" y="15"/>
                  <a:pt x="25" y="15"/>
                </a:cubicBezTo>
                <a:cubicBezTo>
                  <a:pt x="25" y="15"/>
                  <a:pt x="25" y="14"/>
                  <a:pt x="25" y="14"/>
                </a:cubicBezTo>
                <a:cubicBezTo>
                  <a:pt x="25" y="14"/>
                  <a:pt x="24" y="13"/>
                  <a:pt x="24" y="13"/>
                </a:cubicBezTo>
                <a:close/>
                <a:moveTo>
                  <a:pt x="13" y="19"/>
                </a:moveTo>
                <a:cubicBezTo>
                  <a:pt x="9" y="19"/>
                  <a:pt x="6" y="16"/>
                  <a:pt x="6" y="13"/>
                </a:cubicBezTo>
                <a:cubicBezTo>
                  <a:pt x="6" y="9"/>
                  <a:pt x="9" y="6"/>
                  <a:pt x="13" y="6"/>
                </a:cubicBezTo>
                <a:cubicBezTo>
                  <a:pt x="16" y="6"/>
                  <a:pt x="19" y="9"/>
                  <a:pt x="19" y="13"/>
                </a:cubicBezTo>
                <a:cubicBezTo>
                  <a:pt x="19" y="16"/>
                  <a:pt x="16" y="19"/>
                  <a:pt x="13" y="1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4582585" y="1858434"/>
            <a:ext cx="520700" cy="520700"/>
          </a:xfrm>
          <a:custGeom>
            <a:avLst/>
            <a:gdLst>
              <a:gd name="T0" fmla="*/ 35 w 35"/>
              <a:gd name="T1" fmla="*/ 16 h 35"/>
              <a:gd name="T2" fmla="*/ 35 w 35"/>
              <a:gd name="T3" fmla="*/ 13 h 35"/>
              <a:gd name="T4" fmla="*/ 29 w 35"/>
              <a:gd name="T5" fmla="*/ 4 h 35"/>
              <a:gd name="T6" fmla="*/ 27 w 35"/>
              <a:gd name="T7" fmla="*/ 2 h 35"/>
              <a:gd name="T8" fmla="*/ 16 w 35"/>
              <a:gd name="T9" fmla="*/ 0 h 35"/>
              <a:gd name="T10" fmla="*/ 13 w 35"/>
              <a:gd name="T11" fmla="*/ 1 h 35"/>
              <a:gd name="T12" fmla="*/ 4 w 35"/>
              <a:gd name="T13" fmla="*/ 6 h 35"/>
              <a:gd name="T14" fmla="*/ 3 w 35"/>
              <a:gd name="T15" fmla="*/ 9 h 35"/>
              <a:gd name="T16" fmla="*/ 0 w 35"/>
              <a:gd name="T17" fmla="*/ 19 h 35"/>
              <a:gd name="T18" fmla="*/ 1 w 35"/>
              <a:gd name="T19" fmla="*/ 22 h 35"/>
              <a:gd name="T20" fmla="*/ 6 w 35"/>
              <a:gd name="T21" fmla="*/ 31 h 35"/>
              <a:gd name="T22" fmla="*/ 9 w 35"/>
              <a:gd name="T23" fmla="*/ 32 h 35"/>
              <a:gd name="T24" fmla="*/ 19 w 35"/>
              <a:gd name="T25" fmla="*/ 35 h 35"/>
              <a:gd name="T26" fmla="*/ 22 w 35"/>
              <a:gd name="T27" fmla="*/ 34 h 35"/>
              <a:gd name="T28" fmla="*/ 31 w 35"/>
              <a:gd name="T29" fmla="*/ 29 h 35"/>
              <a:gd name="T30" fmla="*/ 33 w 35"/>
              <a:gd name="T31" fmla="*/ 26 h 35"/>
              <a:gd name="T32" fmla="*/ 35 w 35"/>
              <a:gd name="T33" fmla="*/ 16 h 35"/>
              <a:gd name="T34" fmla="*/ 15 w 35"/>
              <a:gd name="T35" fmla="*/ 29 h 35"/>
              <a:gd name="T36" fmla="*/ 6 w 35"/>
              <a:gd name="T37" fmla="*/ 15 h 35"/>
              <a:gd name="T38" fmla="*/ 20 w 35"/>
              <a:gd name="T39" fmla="*/ 5 h 35"/>
              <a:gd name="T40" fmla="*/ 30 w 35"/>
              <a:gd name="T41" fmla="*/ 20 h 35"/>
              <a:gd name="T42" fmla="*/ 15 w 35"/>
              <a:gd name="T43" fmla="*/ 2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" h="35">
                <a:moveTo>
                  <a:pt x="35" y="16"/>
                </a:moveTo>
                <a:cubicBezTo>
                  <a:pt x="35" y="15"/>
                  <a:pt x="35" y="14"/>
                  <a:pt x="35" y="13"/>
                </a:cubicBezTo>
                <a:cubicBezTo>
                  <a:pt x="31" y="12"/>
                  <a:pt x="28" y="8"/>
                  <a:pt x="29" y="4"/>
                </a:cubicBezTo>
                <a:cubicBezTo>
                  <a:pt x="28" y="3"/>
                  <a:pt x="27" y="3"/>
                  <a:pt x="27" y="2"/>
                </a:cubicBezTo>
                <a:cubicBezTo>
                  <a:pt x="23" y="5"/>
                  <a:pt x="18" y="3"/>
                  <a:pt x="16" y="0"/>
                </a:cubicBezTo>
                <a:cubicBezTo>
                  <a:pt x="15" y="0"/>
                  <a:pt x="14" y="0"/>
                  <a:pt x="13" y="1"/>
                </a:cubicBezTo>
                <a:cubicBezTo>
                  <a:pt x="12" y="5"/>
                  <a:pt x="8" y="7"/>
                  <a:pt x="4" y="6"/>
                </a:cubicBezTo>
                <a:cubicBezTo>
                  <a:pt x="4" y="7"/>
                  <a:pt x="3" y="8"/>
                  <a:pt x="3" y="9"/>
                </a:cubicBezTo>
                <a:cubicBezTo>
                  <a:pt x="5" y="12"/>
                  <a:pt x="4" y="17"/>
                  <a:pt x="0" y="19"/>
                </a:cubicBezTo>
                <a:cubicBezTo>
                  <a:pt x="0" y="20"/>
                  <a:pt x="1" y="21"/>
                  <a:pt x="1" y="22"/>
                </a:cubicBezTo>
                <a:cubicBezTo>
                  <a:pt x="5" y="23"/>
                  <a:pt x="7" y="27"/>
                  <a:pt x="6" y="31"/>
                </a:cubicBezTo>
                <a:cubicBezTo>
                  <a:pt x="7" y="31"/>
                  <a:pt x="8" y="32"/>
                  <a:pt x="9" y="32"/>
                </a:cubicBezTo>
                <a:cubicBezTo>
                  <a:pt x="12" y="30"/>
                  <a:pt x="17" y="31"/>
                  <a:pt x="19" y="35"/>
                </a:cubicBezTo>
                <a:cubicBezTo>
                  <a:pt x="20" y="35"/>
                  <a:pt x="21" y="35"/>
                  <a:pt x="22" y="34"/>
                </a:cubicBezTo>
                <a:cubicBezTo>
                  <a:pt x="23" y="30"/>
                  <a:pt x="27" y="28"/>
                  <a:pt x="31" y="29"/>
                </a:cubicBezTo>
                <a:cubicBezTo>
                  <a:pt x="32" y="28"/>
                  <a:pt x="32" y="27"/>
                  <a:pt x="33" y="26"/>
                </a:cubicBezTo>
                <a:cubicBezTo>
                  <a:pt x="31" y="23"/>
                  <a:pt x="32" y="18"/>
                  <a:pt x="35" y="16"/>
                </a:cubicBezTo>
                <a:close/>
                <a:moveTo>
                  <a:pt x="15" y="29"/>
                </a:moveTo>
                <a:cubicBezTo>
                  <a:pt x="8" y="28"/>
                  <a:pt x="4" y="21"/>
                  <a:pt x="6" y="15"/>
                </a:cubicBezTo>
                <a:cubicBezTo>
                  <a:pt x="7" y="8"/>
                  <a:pt x="14" y="4"/>
                  <a:pt x="20" y="5"/>
                </a:cubicBezTo>
                <a:cubicBezTo>
                  <a:pt x="27" y="7"/>
                  <a:pt x="31" y="14"/>
                  <a:pt x="30" y="20"/>
                </a:cubicBezTo>
                <a:cubicBezTo>
                  <a:pt x="28" y="27"/>
                  <a:pt x="22" y="31"/>
                  <a:pt x="15" y="29"/>
                </a:cubicBezTo>
                <a:close/>
              </a:path>
            </a:pathLst>
          </a:custGeom>
          <a:solidFill>
            <a:srgbClr val="02898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3" name="Freeform 23"/>
          <p:cNvSpPr>
            <a:spLocks noEditPoints="1"/>
          </p:cNvSpPr>
          <p:nvPr/>
        </p:nvSpPr>
        <p:spPr bwMode="auto">
          <a:xfrm>
            <a:off x="4686301" y="1947334"/>
            <a:ext cx="328084" cy="342900"/>
          </a:xfrm>
          <a:custGeom>
            <a:avLst/>
            <a:gdLst>
              <a:gd name="T0" fmla="*/ 13 w 22"/>
              <a:gd name="T1" fmla="*/ 2 h 23"/>
              <a:gd name="T2" fmla="*/ 1 w 22"/>
              <a:gd name="T3" fmla="*/ 9 h 23"/>
              <a:gd name="T4" fmla="*/ 8 w 22"/>
              <a:gd name="T5" fmla="*/ 21 h 23"/>
              <a:gd name="T6" fmla="*/ 21 w 22"/>
              <a:gd name="T7" fmla="*/ 14 h 23"/>
              <a:gd name="T8" fmla="*/ 13 w 22"/>
              <a:gd name="T9" fmla="*/ 2 h 23"/>
              <a:gd name="T10" fmla="*/ 9 w 22"/>
              <a:gd name="T11" fmla="*/ 19 h 23"/>
              <a:gd name="T12" fmla="*/ 3 w 22"/>
              <a:gd name="T13" fmla="*/ 10 h 23"/>
              <a:gd name="T14" fmla="*/ 12 w 22"/>
              <a:gd name="T15" fmla="*/ 4 h 23"/>
              <a:gd name="T16" fmla="*/ 18 w 22"/>
              <a:gd name="T17" fmla="*/ 13 h 23"/>
              <a:gd name="T18" fmla="*/ 9 w 22"/>
              <a:gd name="T19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23">
                <a:moveTo>
                  <a:pt x="13" y="2"/>
                </a:moveTo>
                <a:cubicBezTo>
                  <a:pt x="7" y="0"/>
                  <a:pt x="2" y="4"/>
                  <a:pt x="1" y="9"/>
                </a:cubicBezTo>
                <a:cubicBezTo>
                  <a:pt x="0" y="15"/>
                  <a:pt x="3" y="20"/>
                  <a:pt x="8" y="21"/>
                </a:cubicBezTo>
                <a:cubicBezTo>
                  <a:pt x="14" y="23"/>
                  <a:pt x="19" y="19"/>
                  <a:pt x="21" y="14"/>
                </a:cubicBezTo>
                <a:cubicBezTo>
                  <a:pt x="22" y="8"/>
                  <a:pt x="18" y="3"/>
                  <a:pt x="13" y="2"/>
                </a:cubicBezTo>
                <a:close/>
                <a:moveTo>
                  <a:pt x="9" y="19"/>
                </a:moveTo>
                <a:cubicBezTo>
                  <a:pt x="5" y="18"/>
                  <a:pt x="2" y="14"/>
                  <a:pt x="3" y="10"/>
                </a:cubicBezTo>
                <a:cubicBezTo>
                  <a:pt x="4" y="5"/>
                  <a:pt x="8" y="3"/>
                  <a:pt x="12" y="4"/>
                </a:cubicBezTo>
                <a:cubicBezTo>
                  <a:pt x="17" y="5"/>
                  <a:pt x="19" y="9"/>
                  <a:pt x="18" y="13"/>
                </a:cubicBezTo>
                <a:cubicBezTo>
                  <a:pt x="17" y="17"/>
                  <a:pt x="13" y="20"/>
                  <a:pt x="9" y="19"/>
                </a:cubicBezTo>
                <a:close/>
              </a:path>
            </a:pathLst>
          </a:custGeom>
          <a:solidFill>
            <a:srgbClr val="F3C30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4" name="Freeform 24"/>
          <p:cNvSpPr/>
          <p:nvPr/>
        </p:nvSpPr>
        <p:spPr bwMode="auto">
          <a:xfrm>
            <a:off x="6621992" y="6244049"/>
            <a:ext cx="594784" cy="579967"/>
          </a:xfrm>
          <a:custGeom>
            <a:avLst/>
            <a:gdLst>
              <a:gd name="T0" fmla="*/ 35 w 40"/>
              <a:gd name="T1" fmla="*/ 39 h 39"/>
              <a:gd name="T2" fmla="*/ 5 w 40"/>
              <a:gd name="T3" fmla="*/ 39 h 39"/>
              <a:gd name="T4" fmla="*/ 0 w 40"/>
              <a:gd name="T5" fmla="*/ 34 h 39"/>
              <a:gd name="T6" fmla="*/ 0 w 40"/>
              <a:gd name="T7" fmla="*/ 5 h 39"/>
              <a:gd name="T8" fmla="*/ 5 w 40"/>
              <a:gd name="T9" fmla="*/ 0 h 39"/>
              <a:gd name="T10" fmla="*/ 35 w 40"/>
              <a:gd name="T11" fmla="*/ 0 h 39"/>
              <a:gd name="T12" fmla="*/ 40 w 40"/>
              <a:gd name="T13" fmla="*/ 5 h 39"/>
              <a:gd name="T14" fmla="*/ 40 w 40"/>
              <a:gd name="T15" fmla="*/ 34 h 39"/>
              <a:gd name="T16" fmla="*/ 35 w 40"/>
              <a:gd name="T1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39">
                <a:moveTo>
                  <a:pt x="35" y="39"/>
                </a:moveTo>
                <a:cubicBezTo>
                  <a:pt x="5" y="39"/>
                  <a:pt x="5" y="39"/>
                  <a:pt x="5" y="39"/>
                </a:cubicBezTo>
                <a:cubicBezTo>
                  <a:pt x="2" y="39"/>
                  <a:pt x="0" y="37"/>
                  <a:pt x="0" y="3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7" y="0"/>
                  <a:pt x="40" y="2"/>
                  <a:pt x="40" y="5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7"/>
                  <a:pt x="37" y="39"/>
                  <a:pt x="35" y="39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769100" y="6377400"/>
            <a:ext cx="313267" cy="313267"/>
          </a:xfrm>
          <a:prstGeom prst="ellipse">
            <a:avLst/>
          </a:prstGeom>
          <a:solidFill>
            <a:srgbClr val="F4C60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grpSp>
        <p:nvGrpSpPr>
          <p:cNvPr id="3" name="Group 2"/>
          <p:cNvGrpSpPr/>
          <p:nvPr/>
        </p:nvGrpSpPr>
        <p:grpSpPr>
          <a:xfrm>
            <a:off x="7774258" y="4445001"/>
            <a:ext cx="4417740" cy="863601"/>
            <a:chOff x="5830693" y="3333750"/>
            <a:chExt cx="3313305" cy="647701"/>
          </a:xfrm>
        </p:grpSpPr>
        <p:sp>
          <p:nvSpPr>
            <p:cNvPr id="26" name="Freeform 5"/>
            <p:cNvSpPr/>
            <p:nvPr/>
          </p:nvSpPr>
          <p:spPr bwMode="auto">
            <a:xfrm flipH="1">
              <a:off x="5830693" y="3333750"/>
              <a:ext cx="884306" cy="603250"/>
            </a:xfrm>
            <a:custGeom>
              <a:avLst/>
              <a:gdLst>
                <a:gd name="T0" fmla="*/ 0 w 79"/>
                <a:gd name="T1" fmla="*/ 25 h 54"/>
                <a:gd name="T2" fmla="*/ 5 w 79"/>
                <a:gd name="T3" fmla="*/ 25 h 54"/>
                <a:gd name="T4" fmla="*/ 7 w 79"/>
                <a:gd name="T5" fmla="*/ 23 h 54"/>
                <a:gd name="T6" fmla="*/ 9 w 79"/>
                <a:gd name="T7" fmla="*/ 19 h 54"/>
                <a:gd name="T8" fmla="*/ 12 w 79"/>
                <a:gd name="T9" fmla="*/ 17 h 54"/>
                <a:gd name="T10" fmla="*/ 15 w 79"/>
                <a:gd name="T11" fmla="*/ 14 h 54"/>
                <a:gd name="T12" fmla="*/ 17 w 79"/>
                <a:gd name="T13" fmla="*/ 11 h 54"/>
                <a:gd name="T14" fmla="*/ 18 w 79"/>
                <a:gd name="T15" fmla="*/ 10 h 54"/>
                <a:gd name="T16" fmla="*/ 23 w 79"/>
                <a:gd name="T17" fmla="*/ 8 h 54"/>
                <a:gd name="T18" fmla="*/ 27 w 79"/>
                <a:gd name="T19" fmla="*/ 6 h 54"/>
                <a:gd name="T20" fmla="*/ 31 w 79"/>
                <a:gd name="T21" fmla="*/ 4 h 54"/>
                <a:gd name="T22" fmla="*/ 32 w 79"/>
                <a:gd name="T23" fmla="*/ 4 h 54"/>
                <a:gd name="T24" fmla="*/ 36 w 79"/>
                <a:gd name="T25" fmla="*/ 3 h 54"/>
                <a:gd name="T26" fmla="*/ 40 w 79"/>
                <a:gd name="T27" fmla="*/ 1 h 54"/>
                <a:gd name="T28" fmla="*/ 41 w 79"/>
                <a:gd name="T29" fmla="*/ 1 h 54"/>
                <a:gd name="T30" fmla="*/ 43 w 79"/>
                <a:gd name="T31" fmla="*/ 2 h 54"/>
                <a:gd name="T32" fmla="*/ 43 w 79"/>
                <a:gd name="T33" fmla="*/ 3 h 54"/>
                <a:gd name="T34" fmla="*/ 43 w 79"/>
                <a:gd name="T35" fmla="*/ 6 h 54"/>
                <a:gd name="T36" fmla="*/ 38 w 79"/>
                <a:gd name="T37" fmla="*/ 11 h 54"/>
                <a:gd name="T38" fmla="*/ 36 w 79"/>
                <a:gd name="T39" fmla="*/ 12 h 54"/>
                <a:gd name="T40" fmla="*/ 34 w 79"/>
                <a:gd name="T41" fmla="*/ 12 h 54"/>
                <a:gd name="T42" fmla="*/ 33 w 79"/>
                <a:gd name="T43" fmla="*/ 14 h 54"/>
                <a:gd name="T44" fmla="*/ 31 w 79"/>
                <a:gd name="T45" fmla="*/ 15 h 54"/>
                <a:gd name="T46" fmla="*/ 29 w 79"/>
                <a:gd name="T47" fmla="*/ 17 h 54"/>
                <a:gd name="T48" fmla="*/ 33 w 79"/>
                <a:gd name="T49" fmla="*/ 17 h 54"/>
                <a:gd name="T50" fmla="*/ 76 w 79"/>
                <a:gd name="T51" fmla="*/ 17 h 54"/>
                <a:gd name="T52" fmla="*/ 79 w 79"/>
                <a:gd name="T53" fmla="*/ 20 h 54"/>
                <a:gd name="T54" fmla="*/ 76 w 79"/>
                <a:gd name="T55" fmla="*/ 24 h 54"/>
                <a:gd name="T56" fmla="*/ 47 w 79"/>
                <a:gd name="T57" fmla="*/ 26 h 54"/>
                <a:gd name="T58" fmla="*/ 47 w 79"/>
                <a:gd name="T59" fmla="*/ 27 h 54"/>
                <a:gd name="T60" fmla="*/ 57 w 79"/>
                <a:gd name="T61" fmla="*/ 27 h 54"/>
                <a:gd name="T62" fmla="*/ 59 w 79"/>
                <a:gd name="T63" fmla="*/ 28 h 54"/>
                <a:gd name="T64" fmla="*/ 59 w 79"/>
                <a:gd name="T65" fmla="*/ 33 h 54"/>
                <a:gd name="T66" fmla="*/ 57 w 79"/>
                <a:gd name="T67" fmla="*/ 35 h 54"/>
                <a:gd name="T68" fmla="*/ 48 w 79"/>
                <a:gd name="T69" fmla="*/ 35 h 54"/>
                <a:gd name="T70" fmla="*/ 48 w 79"/>
                <a:gd name="T71" fmla="*/ 36 h 54"/>
                <a:gd name="T72" fmla="*/ 54 w 79"/>
                <a:gd name="T73" fmla="*/ 36 h 54"/>
                <a:gd name="T74" fmla="*/ 56 w 79"/>
                <a:gd name="T75" fmla="*/ 37 h 54"/>
                <a:gd name="T76" fmla="*/ 56 w 79"/>
                <a:gd name="T77" fmla="*/ 42 h 54"/>
                <a:gd name="T78" fmla="*/ 55 w 79"/>
                <a:gd name="T79" fmla="*/ 43 h 54"/>
                <a:gd name="T80" fmla="*/ 48 w 79"/>
                <a:gd name="T81" fmla="*/ 44 h 54"/>
                <a:gd name="T82" fmla="*/ 48 w 79"/>
                <a:gd name="T83" fmla="*/ 45 h 54"/>
                <a:gd name="T84" fmla="*/ 52 w 79"/>
                <a:gd name="T85" fmla="*/ 45 h 54"/>
                <a:gd name="T86" fmla="*/ 53 w 79"/>
                <a:gd name="T87" fmla="*/ 45 h 54"/>
                <a:gd name="T88" fmla="*/ 52 w 79"/>
                <a:gd name="T89" fmla="*/ 50 h 54"/>
                <a:gd name="T90" fmla="*/ 51 w 79"/>
                <a:gd name="T91" fmla="*/ 51 h 54"/>
                <a:gd name="T92" fmla="*/ 34 w 79"/>
                <a:gd name="T93" fmla="*/ 54 h 54"/>
                <a:gd name="T94" fmla="*/ 12 w 79"/>
                <a:gd name="T95" fmla="*/ 52 h 54"/>
                <a:gd name="T96" fmla="*/ 0 w 79"/>
                <a:gd name="T97" fmla="*/ 52 h 54"/>
                <a:gd name="T98" fmla="*/ 0 w 79"/>
                <a:gd name="T9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" h="54">
                  <a:moveTo>
                    <a:pt x="0" y="25"/>
                  </a:moveTo>
                  <a:cubicBezTo>
                    <a:pt x="0" y="25"/>
                    <a:pt x="4" y="25"/>
                    <a:pt x="5" y="25"/>
                  </a:cubicBezTo>
                  <a:cubicBezTo>
                    <a:pt x="5" y="24"/>
                    <a:pt x="6" y="24"/>
                    <a:pt x="7" y="23"/>
                  </a:cubicBezTo>
                  <a:cubicBezTo>
                    <a:pt x="8" y="22"/>
                    <a:pt x="9" y="20"/>
                    <a:pt x="9" y="19"/>
                  </a:cubicBezTo>
                  <a:cubicBezTo>
                    <a:pt x="10" y="19"/>
                    <a:pt x="11" y="18"/>
                    <a:pt x="12" y="17"/>
                  </a:cubicBezTo>
                  <a:cubicBezTo>
                    <a:pt x="13" y="17"/>
                    <a:pt x="15" y="14"/>
                    <a:pt x="15" y="14"/>
                  </a:cubicBezTo>
                  <a:cubicBezTo>
                    <a:pt x="15" y="14"/>
                    <a:pt x="16" y="12"/>
                    <a:pt x="17" y="11"/>
                  </a:cubicBezTo>
                  <a:cubicBezTo>
                    <a:pt x="17" y="11"/>
                    <a:pt x="18" y="10"/>
                    <a:pt x="18" y="10"/>
                  </a:cubicBezTo>
                  <a:cubicBezTo>
                    <a:pt x="19" y="9"/>
                    <a:pt x="22" y="9"/>
                    <a:pt x="23" y="8"/>
                  </a:cubicBezTo>
                  <a:cubicBezTo>
                    <a:pt x="24" y="8"/>
                    <a:pt x="26" y="7"/>
                    <a:pt x="27" y="6"/>
                  </a:cubicBezTo>
                  <a:cubicBezTo>
                    <a:pt x="28" y="6"/>
                    <a:pt x="30" y="5"/>
                    <a:pt x="31" y="4"/>
                  </a:cubicBezTo>
                  <a:cubicBezTo>
                    <a:pt x="31" y="4"/>
                    <a:pt x="32" y="4"/>
                    <a:pt x="32" y="4"/>
                  </a:cubicBezTo>
                  <a:cubicBezTo>
                    <a:pt x="33" y="4"/>
                    <a:pt x="35" y="4"/>
                    <a:pt x="36" y="3"/>
                  </a:cubicBezTo>
                  <a:cubicBezTo>
                    <a:pt x="37" y="3"/>
                    <a:pt x="39" y="1"/>
                    <a:pt x="40" y="1"/>
                  </a:cubicBezTo>
                  <a:cubicBezTo>
                    <a:pt x="41" y="0"/>
                    <a:pt x="41" y="1"/>
                    <a:pt x="41" y="1"/>
                  </a:cubicBezTo>
                  <a:cubicBezTo>
                    <a:pt x="42" y="1"/>
                    <a:pt x="42" y="1"/>
                    <a:pt x="43" y="2"/>
                  </a:cubicBezTo>
                  <a:cubicBezTo>
                    <a:pt x="43" y="2"/>
                    <a:pt x="43" y="3"/>
                    <a:pt x="43" y="3"/>
                  </a:cubicBezTo>
                  <a:cubicBezTo>
                    <a:pt x="43" y="4"/>
                    <a:pt x="43" y="5"/>
                    <a:pt x="43" y="6"/>
                  </a:cubicBezTo>
                  <a:cubicBezTo>
                    <a:pt x="42" y="8"/>
                    <a:pt x="38" y="11"/>
                    <a:pt x="38" y="11"/>
                  </a:cubicBezTo>
                  <a:cubicBezTo>
                    <a:pt x="38" y="11"/>
                    <a:pt x="37" y="12"/>
                    <a:pt x="36" y="12"/>
                  </a:cubicBezTo>
                  <a:cubicBezTo>
                    <a:pt x="36" y="12"/>
                    <a:pt x="34" y="12"/>
                    <a:pt x="34" y="12"/>
                  </a:cubicBezTo>
                  <a:cubicBezTo>
                    <a:pt x="34" y="12"/>
                    <a:pt x="33" y="13"/>
                    <a:pt x="33" y="14"/>
                  </a:cubicBezTo>
                  <a:cubicBezTo>
                    <a:pt x="33" y="14"/>
                    <a:pt x="32" y="15"/>
                    <a:pt x="31" y="15"/>
                  </a:cubicBezTo>
                  <a:cubicBezTo>
                    <a:pt x="31" y="16"/>
                    <a:pt x="29" y="17"/>
                    <a:pt x="29" y="17"/>
                  </a:cubicBezTo>
                  <a:cubicBezTo>
                    <a:pt x="29" y="17"/>
                    <a:pt x="31" y="17"/>
                    <a:pt x="33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8" y="17"/>
                    <a:pt x="79" y="18"/>
                    <a:pt x="79" y="20"/>
                  </a:cubicBezTo>
                  <a:cubicBezTo>
                    <a:pt x="79" y="23"/>
                    <a:pt x="78" y="24"/>
                    <a:pt x="76" y="24"/>
                  </a:cubicBezTo>
                  <a:cubicBezTo>
                    <a:pt x="69" y="25"/>
                    <a:pt x="47" y="26"/>
                    <a:pt x="47" y="26"/>
                  </a:cubicBezTo>
                  <a:cubicBezTo>
                    <a:pt x="46" y="26"/>
                    <a:pt x="46" y="27"/>
                    <a:pt x="47" y="27"/>
                  </a:cubicBezTo>
                  <a:cubicBezTo>
                    <a:pt x="50" y="27"/>
                    <a:pt x="54" y="27"/>
                    <a:pt x="57" y="27"/>
                  </a:cubicBezTo>
                  <a:cubicBezTo>
                    <a:pt x="58" y="27"/>
                    <a:pt x="59" y="28"/>
                    <a:pt x="59" y="28"/>
                  </a:cubicBezTo>
                  <a:cubicBezTo>
                    <a:pt x="59" y="29"/>
                    <a:pt x="59" y="32"/>
                    <a:pt x="59" y="33"/>
                  </a:cubicBezTo>
                  <a:cubicBezTo>
                    <a:pt x="58" y="34"/>
                    <a:pt x="58" y="34"/>
                    <a:pt x="57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7" y="35"/>
                    <a:pt x="47" y="36"/>
                    <a:pt x="48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6" y="36"/>
                    <a:pt x="56" y="37"/>
                    <a:pt x="56" y="37"/>
                  </a:cubicBezTo>
                  <a:cubicBezTo>
                    <a:pt x="57" y="38"/>
                    <a:pt x="56" y="41"/>
                    <a:pt x="56" y="42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4"/>
                    <a:pt x="47" y="45"/>
                    <a:pt x="48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5"/>
                    <a:pt x="53" y="45"/>
                    <a:pt x="53" y="45"/>
                  </a:cubicBezTo>
                  <a:cubicBezTo>
                    <a:pt x="53" y="46"/>
                    <a:pt x="53" y="49"/>
                    <a:pt x="52" y="50"/>
                  </a:cubicBezTo>
                  <a:cubicBezTo>
                    <a:pt x="52" y="50"/>
                    <a:pt x="52" y="50"/>
                    <a:pt x="51" y="51"/>
                  </a:cubicBezTo>
                  <a:cubicBezTo>
                    <a:pt x="51" y="51"/>
                    <a:pt x="39" y="54"/>
                    <a:pt x="34" y="54"/>
                  </a:cubicBezTo>
                  <a:cubicBezTo>
                    <a:pt x="29" y="54"/>
                    <a:pt x="12" y="52"/>
                    <a:pt x="12" y="52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1FD89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 flipH="1">
              <a:off x="6668875" y="3579813"/>
              <a:ext cx="112925" cy="379413"/>
            </a:xfrm>
            <a:prstGeom prst="rect">
              <a:avLst/>
            </a:prstGeom>
            <a:solidFill>
              <a:srgbClr val="F3C30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 flipH="1">
              <a:off x="6781799" y="3557588"/>
              <a:ext cx="2362199" cy="42386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37" name="Freeform 21"/>
          <p:cNvSpPr/>
          <p:nvPr/>
        </p:nvSpPr>
        <p:spPr bwMode="auto">
          <a:xfrm rot="2152137">
            <a:off x="10747544" y="3154649"/>
            <a:ext cx="615889" cy="644247"/>
          </a:xfrm>
          <a:custGeom>
            <a:avLst/>
            <a:gdLst>
              <a:gd name="T0" fmla="*/ 129 w 174"/>
              <a:gd name="T1" fmla="*/ 106 h 182"/>
              <a:gd name="T2" fmla="*/ 103 w 174"/>
              <a:gd name="T3" fmla="*/ 56 h 182"/>
              <a:gd name="T4" fmla="*/ 87 w 174"/>
              <a:gd name="T5" fmla="*/ 7 h 182"/>
              <a:gd name="T6" fmla="*/ 84 w 174"/>
              <a:gd name="T7" fmla="*/ 2 h 182"/>
              <a:gd name="T8" fmla="*/ 67 w 174"/>
              <a:gd name="T9" fmla="*/ 7 h 182"/>
              <a:gd name="T10" fmla="*/ 58 w 174"/>
              <a:gd name="T11" fmla="*/ 38 h 182"/>
              <a:gd name="T12" fmla="*/ 59 w 174"/>
              <a:gd name="T13" fmla="*/ 39 h 182"/>
              <a:gd name="T14" fmla="*/ 64 w 174"/>
              <a:gd name="T15" fmla="*/ 80 h 182"/>
              <a:gd name="T16" fmla="*/ 54 w 174"/>
              <a:gd name="T17" fmla="*/ 83 h 182"/>
              <a:gd name="T18" fmla="*/ 12 w 174"/>
              <a:gd name="T19" fmla="*/ 83 h 182"/>
              <a:gd name="T20" fmla="*/ 0 w 174"/>
              <a:gd name="T21" fmla="*/ 95 h 182"/>
              <a:gd name="T22" fmla="*/ 0 w 174"/>
              <a:gd name="T23" fmla="*/ 97 h 182"/>
              <a:gd name="T24" fmla="*/ 11 w 174"/>
              <a:gd name="T25" fmla="*/ 109 h 182"/>
              <a:gd name="T26" fmla="*/ 5 w 174"/>
              <a:gd name="T27" fmla="*/ 119 h 182"/>
              <a:gd name="T28" fmla="*/ 5 w 174"/>
              <a:gd name="T29" fmla="*/ 121 h 182"/>
              <a:gd name="T30" fmla="*/ 15 w 174"/>
              <a:gd name="T31" fmla="*/ 133 h 182"/>
              <a:gd name="T32" fmla="*/ 10 w 174"/>
              <a:gd name="T33" fmla="*/ 143 h 182"/>
              <a:gd name="T34" fmla="*/ 10 w 174"/>
              <a:gd name="T35" fmla="*/ 145 h 182"/>
              <a:gd name="T36" fmla="*/ 20 w 174"/>
              <a:gd name="T37" fmla="*/ 157 h 182"/>
              <a:gd name="T38" fmla="*/ 14 w 174"/>
              <a:gd name="T39" fmla="*/ 167 h 182"/>
              <a:gd name="T40" fmla="*/ 14 w 174"/>
              <a:gd name="T41" fmla="*/ 169 h 182"/>
              <a:gd name="T42" fmla="*/ 26 w 174"/>
              <a:gd name="T43" fmla="*/ 181 h 182"/>
              <a:gd name="T44" fmla="*/ 82 w 174"/>
              <a:gd name="T45" fmla="*/ 181 h 182"/>
              <a:gd name="T46" fmla="*/ 97 w 174"/>
              <a:gd name="T47" fmla="*/ 182 h 182"/>
              <a:gd name="T48" fmla="*/ 144 w 174"/>
              <a:gd name="T49" fmla="*/ 175 h 182"/>
              <a:gd name="T50" fmla="*/ 174 w 174"/>
              <a:gd name="T51" fmla="*/ 175 h 182"/>
              <a:gd name="T52" fmla="*/ 174 w 174"/>
              <a:gd name="T53" fmla="*/ 107 h 182"/>
              <a:gd name="T54" fmla="*/ 129 w 174"/>
              <a:gd name="T55" fmla="*/ 106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4" h="182">
                <a:moveTo>
                  <a:pt x="129" y="106"/>
                </a:moveTo>
                <a:cubicBezTo>
                  <a:pt x="128" y="102"/>
                  <a:pt x="119" y="77"/>
                  <a:pt x="103" y="56"/>
                </a:cubicBezTo>
                <a:cubicBezTo>
                  <a:pt x="87" y="34"/>
                  <a:pt x="87" y="18"/>
                  <a:pt x="87" y="7"/>
                </a:cubicBezTo>
                <a:cubicBezTo>
                  <a:pt x="87" y="5"/>
                  <a:pt x="86" y="3"/>
                  <a:pt x="84" y="2"/>
                </a:cubicBezTo>
                <a:cubicBezTo>
                  <a:pt x="80" y="0"/>
                  <a:pt x="72" y="3"/>
                  <a:pt x="67" y="7"/>
                </a:cubicBezTo>
                <a:cubicBezTo>
                  <a:pt x="62" y="11"/>
                  <a:pt x="53" y="21"/>
                  <a:pt x="58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64" y="59"/>
                  <a:pt x="68" y="74"/>
                  <a:pt x="64" y="80"/>
                </a:cubicBezTo>
                <a:cubicBezTo>
                  <a:pt x="62" y="82"/>
                  <a:pt x="59" y="83"/>
                  <a:pt x="54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5" y="83"/>
                  <a:pt x="0" y="88"/>
                  <a:pt x="0" y="95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8"/>
                  <a:pt x="11" y="109"/>
                </a:cubicBezTo>
                <a:cubicBezTo>
                  <a:pt x="7" y="111"/>
                  <a:pt x="5" y="114"/>
                  <a:pt x="5" y="119"/>
                </a:cubicBezTo>
                <a:cubicBezTo>
                  <a:pt x="5" y="121"/>
                  <a:pt x="5" y="121"/>
                  <a:pt x="5" y="121"/>
                </a:cubicBezTo>
                <a:cubicBezTo>
                  <a:pt x="5" y="127"/>
                  <a:pt x="10" y="132"/>
                  <a:pt x="15" y="133"/>
                </a:cubicBezTo>
                <a:cubicBezTo>
                  <a:pt x="12" y="135"/>
                  <a:pt x="10" y="138"/>
                  <a:pt x="10" y="143"/>
                </a:cubicBezTo>
                <a:cubicBezTo>
                  <a:pt x="10" y="145"/>
                  <a:pt x="10" y="145"/>
                  <a:pt x="10" y="145"/>
                </a:cubicBezTo>
                <a:cubicBezTo>
                  <a:pt x="10" y="151"/>
                  <a:pt x="14" y="156"/>
                  <a:pt x="20" y="157"/>
                </a:cubicBezTo>
                <a:cubicBezTo>
                  <a:pt x="17" y="159"/>
                  <a:pt x="14" y="162"/>
                  <a:pt x="14" y="167"/>
                </a:cubicBezTo>
                <a:cubicBezTo>
                  <a:pt x="14" y="169"/>
                  <a:pt x="14" y="169"/>
                  <a:pt x="14" y="169"/>
                </a:cubicBezTo>
                <a:cubicBezTo>
                  <a:pt x="14" y="176"/>
                  <a:pt x="20" y="181"/>
                  <a:pt x="26" y="181"/>
                </a:cubicBezTo>
                <a:cubicBezTo>
                  <a:pt x="82" y="181"/>
                  <a:pt x="82" y="181"/>
                  <a:pt x="82" y="181"/>
                </a:cubicBezTo>
                <a:cubicBezTo>
                  <a:pt x="87" y="182"/>
                  <a:pt x="92" y="182"/>
                  <a:pt x="97" y="182"/>
                </a:cubicBezTo>
                <a:cubicBezTo>
                  <a:pt x="118" y="182"/>
                  <a:pt x="142" y="176"/>
                  <a:pt x="144" y="175"/>
                </a:cubicBezTo>
                <a:cubicBezTo>
                  <a:pt x="174" y="175"/>
                  <a:pt x="174" y="175"/>
                  <a:pt x="174" y="175"/>
                </a:cubicBezTo>
                <a:cubicBezTo>
                  <a:pt x="174" y="107"/>
                  <a:pt x="174" y="107"/>
                  <a:pt x="174" y="107"/>
                </a:cubicBezTo>
                <a:lnTo>
                  <a:pt x="129" y="106"/>
                </a:lnTo>
                <a:close/>
              </a:path>
            </a:pathLst>
          </a:custGeom>
          <a:solidFill>
            <a:srgbClr val="02898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38" name="Freeform 22"/>
          <p:cNvSpPr>
            <a:spLocks noEditPoints="1"/>
          </p:cNvSpPr>
          <p:nvPr/>
        </p:nvSpPr>
        <p:spPr bwMode="auto">
          <a:xfrm rot="2327686" flipH="1">
            <a:off x="1625232" y="4172335"/>
            <a:ext cx="578832" cy="651903"/>
          </a:xfrm>
          <a:custGeom>
            <a:avLst/>
            <a:gdLst>
              <a:gd name="T0" fmla="*/ 83 w 176"/>
              <a:gd name="T1" fmla="*/ 182 h 183"/>
              <a:gd name="T2" fmla="*/ 14 w 176"/>
              <a:gd name="T3" fmla="*/ 169 h 183"/>
              <a:gd name="T4" fmla="*/ 19 w 176"/>
              <a:gd name="T5" fmla="*/ 157 h 183"/>
              <a:gd name="T6" fmla="*/ 10 w 176"/>
              <a:gd name="T7" fmla="*/ 143 h 183"/>
              <a:gd name="T8" fmla="*/ 5 w 176"/>
              <a:gd name="T9" fmla="*/ 121 h 183"/>
              <a:gd name="T10" fmla="*/ 9 w 176"/>
              <a:gd name="T11" fmla="*/ 109 h 183"/>
              <a:gd name="T12" fmla="*/ 0 w 176"/>
              <a:gd name="T13" fmla="*/ 95 h 183"/>
              <a:gd name="T14" fmla="*/ 55 w 176"/>
              <a:gd name="T15" fmla="*/ 82 h 183"/>
              <a:gd name="T16" fmla="*/ 59 w 176"/>
              <a:gd name="T17" fmla="*/ 40 h 183"/>
              <a:gd name="T18" fmla="*/ 67 w 176"/>
              <a:gd name="T19" fmla="*/ 7 h 183"/>
              <a:gd name="T20" fmla="*/ 85 w 176"/>
              <a:gd name="T21" fmla="*/ 1 h 183"/>
              <a:gd name="T22" fmla="*/ 105 w 176"/>
              <a:gd name="T23" fmla="*/ 56 h 183"/>
              <a:gd name="T24" fmla="*/ 176 w 176"/>
              <a:gd name="T25" fmla="*/ 106 h 183"/>
              <a:gd name="T26" fmla="*/ 145 w 176"/>
              <a:gd name="T27" fmla="*/ 176 h 183"/>
              <a:gd name="T28" fmla="*/ 13 w 176"/>
              <a:gd name="T29" fmla="*/ 84 h 183"/>
              <a:gd name="T30" fmla="*/ 2 w 176"/>
              <a:gd name="T31" fmla="*/ 97 h 183"/>
              <a:gd name="T32" fmla="*/ 15 w 176"/>
              <a:gd name="T33" fmla="*/ 108 h 183"/>
              <a:gd name="T34" fmla="*/ 7 w 176"/>
              <a:gd name="T35" fmla="*/ 119 h 183"/>
              <a:gd name="T36" fmla="*/ 16 w 176"/>
              <a:gd name="T37" fmla="*/ 132 h 183"/>
              <a:gd name="T38" fmla="*/ 17 w 176"/>
              <a:gd name="T39" fmla="*/ 134 h 183"/>
              <a:gd name="T40" fmla="*/ 12 w 176"/>
              <a:gd name="T41" fmla="*/ 145 h 183"/>
              <a:gd name="T42" fmla="*/ 24 w 176"/>
              <a:gd name="T43" fmla="*/ 156 h 183"/>
              <a:gd name="T44" fmla="*/ 16 w 176"/>
              <a:gd name="T45" fmla="*/ 167 h 183"/>
              <a:gd name="T46" fmla="*/ 27 w 176"/>
              <a:gd name="T47" fmla="*/ 180 h 183"/>
              <a:gd name="T48" fmla="*/ 83 w 176"/>
              <a:gd name="T49" fmla="*/ 180 h 183"/>
              <a:gd name="T50" fmla="*/ 145 w 176"/>
              <a:gd name="T51" fmla="*/ 174 h 183"/>
              <a:gd name="T52" fmla="*/ 174 w 176"/>
              <a:gd name="T53" fmla="*/ 174 h 183"/>
              <a:gd name="T54" fmla="*/ 129 w 176"/>
              <a:gd name="T55" fmla="*/ 107 h 183"/>
              <a:gd name="T56" fmla="*/ 104 w 176"/>
              <a:gd name="T57" fmla="*/ 57 h 183"/>
              <a:gd name="T58" fmla="*/ 84 w 176"/>
              <a:gd name="T59" fmla="*/ 3 h 183"/>
              <a:gd name="T60" fmla="*/ 68 w 176"/>
              <a:gd name="T61" fmla="*/ 8 h 183"/>
              <a:gd name="T62" fmla="*/ 61 w 176"/>
              <a:gd name="T63" fmla="*/ 39 h 183"/>
              <a:gd name="T64" fmla="*/ 55 w 176"/>
              <a:gd name="T65" fmla="*/ 84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83">
                <a:moveTo>
                  <a:pt x="98" y="183"/>
                </a:moveTo>
                <a:cubicBezTo>
                  <a:pt x="92" y="183"/>
                  <a:pt x="87" y="182"/>
                  <a:pt x="83" y="182"/>
                </a:cubicBezTo>
                <a:cubicBezTo>
                  <a:pt x="27" y="182"/>
                  <a:pt x="27" y="182"/>
                  <a:pt x="27" y="182"/>
                </a:cubicBezTo>
                <a:cubicBezTo>
                  <a:pt x="20" y="182"/>
                  <a:pt x="14" y="176"/>
                  <a:pt x="14" y="169"/>
                </a:cubicBezTo>
                <a:cubicBezTo>
                  <a:pt x="14" y="167"/>
                  <a:pt x="14" y="167"/>
                  <a:pt x="14" y="167"/>
                </a:cubicBezTo>
                <a:cubicBezTo>
                  <a:pt x="14" y="163"/>
                  <a:pt x="16" y="160"/>
                  <a:pt x="19" y="157"/>
                </a:cubicBezTo>
                <a:cubicBezTo>
                  <a:pt x="13" y="156"/>
                  <a:pt x="10" y="151"/>
                  <a:pt x="10" y="145"/>
                </a:cubicBezTo>
                <a:cubicBezTo>
                  <a:pt x="10" y="143"/>
                  <a:pt x="10" y="143"/>
                  <a:pt x="10" y="143"/>
                </a:cubicBezTo>
                <a:cubicBezTo>
                  <a:pt x="10" y="139"/>
                  <a:pt x="11" y="136"/>
                  <a:pt x="14" y="133"/>
                </a:cubicBezTo>
                <a:cubicBezTo>
                  <a:pt x="9" y="132"/>
                  <a:pt x="5" y="127"/>
                  <a:pt x="5" y="121"/>
                </a:cubicBezTo>
                <a:cubicBezTo>
                  <a:pt x="5" y="119"/>
                  <a:pt x="5" y="119"/>
                  <a:pt x="5" y="119"/>
                </a:cubicBezTo>
                <a:cubicBezTo>
                  <a:pt x="5" y="115"/>
                  <a:pt x="6" y="112"/>
                  <a:pt x="9" y="109"/>
                </a:cubicBezTo>
                <a:cubicBezTo>
                  <a:pt x="4" y="108"/>
                  <a:pt x="0" y="103"/>
                  <a:pt x="0" y="9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88"/>
                  <a:pt x="6" y="82"/>
                  <a:pt x="13" y="82"/>
                </a:cubicBezTo>
                <a:cubicBezTo>
                  <a:pt x="55" y="82"/>
                  <a:pt x="55" y="82"/>
                  <a:pt x="55" y="82"/>
                </a:cubicBezTo>
                <a:cubicBezTo>
                  <a:pt x="59" y="82"/>
                  <a:pt x="62" y="81"/>
                  <a:pt x="64" y="79"/>
                </a:cubicBezTo>
                <a:cubicBezTo>
                  <a:pt x="68" y="73"/>
                  <a:pt x="64" y="59"/>
                  <a:pt x="59" y="40"/>
                </a:cubicBezTo>
                <a:cubicBezTo>
                  <a:pt x="58" y="38"/>
                  <a:pt x="58" y="38"/>
                  <a:pt x="58" y="38"/>
                </a:cubicBezTo>
                <a:cubicBezTo>
                  <a:pt x="53" y="21"/>
                  <a:pt x="63" y="10"/>
                  <a:pt x="67" y="7"/>
                </a:cubicBezTo>
                <a:cubicBezTo>
                  <a:pt x="71" y="3"/>
                  <a:pt x="77" y="0"/>
                  <a:pt x="81" y="0"/>
                </a:cubicBezTo>
                <a:cubicBezTo>
                  <a:pt x="83" y="0"/>
                  <a:pt x="84" y="1"/>
                  <a:pt x="85" y="1"/>
                </a:cubicBezTo>
                <a:cubicBezTo>
                  <a:pt x="87" y="2"/>
                  <a:pt x="89" y="4"/>
                  <a:pt x="89" y="7"/>
                </a:cubicBezTo>
                <a:cubicBezTo>
                  <a:pt x="89" y="18"/>
                  <a:pt x="89" y="34"/>
                  <a:pt x="105" y="56"/>
                </a:cubicBezTo>
                <a:cubicBezTo>
                  <a:pt x="120" y="75"/>
                  <a:pt x="129" y="99"/>
                  <a:pt x="131" y="105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76"/>
                  <a:pt x="176" y="176"/>
                  <a:pt x="176" y="176"/>
                </a:cubicBezTo>
                <a:cubicBezTo>
                  <a:pt x="145" y="176"/>
                  <a:pt x="145" y="176"/>
                  <a:pt x="145" y="176"/>
                </a:cubicBezTo>
                <a:cubicBezTo>
                  <a:pt x="143" y="177"/>
                  <a:pt x="119" y="183"/>
                  <a:pt x="98" y="183"/>
                </a:cubicBezTo>
                <a:close/>
                <a:moveTo>
                  <a:pt x="13" y="84"/>
                </a:moveTo>
                <a:cubicBezTo>
                  <a:pt x="7" y="84"/>
                  <a:pt x="2" y="89"/>
                  <a:pt x="2" y="95"/>
                </a:cubicBezTo>
                <a:cubicBezTo>
                  <a:pt x="2" y="97"/>
                  <a:pt x="2" y="97"/>
                  <a:pt x="2" y="97"/>
                </a:cubicBezTo>
                <a:cubicBezTo>
                  <a:pt x="2" y="103"/>
                  <a:pt x="6" y="107"/>
                  <a:pt x="12" y="108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12" y="110"/>
                  <a:pt x="12" y="110"/>
                  <a:pt x="12" y="110"/>
                </a:cubicBezTo>
                <a:cubicBezTo>
                  <a:pt x="9" y="112"/>
                  <a:pt x="7" y="115"/>
                  <a:pt x="7" y="119"/>
                </a:cubicBezTo>
                <a:cubicBezTo>
                  <a:pt x="7" y="121"/>
                  <a:pt x="7" y="121"/>
                  <a:pt x="7" y="121"/>
                </a:cubicBezTo>
                <a:cubicBezTo>
                  <a:pt x="7" y="127"/>
                  <a:pt x="11" y="131"/>
                  <a:pt x="16" y="132"/>
                </a:cubicBezTo>
                <a:cubicBezTo>
                  <a:pt x="20" y="132"/>
                  <a:pt x="20" y="132"/>
                  <a:pt x="20" y="132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4" y="135"/>
                  <a:pt x="12" y="139"/>
                  <a:pt x="12" y="143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2" y="151"/>
                  <a:pt x="16" y="155"/>
                  <a:pt x="21" y="156"/>
                </a:cubicBezTo>
                <a:cubicBezTo>
                  <a:pt x="24" y="156"/>
                  <a:pt x="24" y="156"/>
                  <a:pt x="24" y="156"/>
                </a:cubicBezTo>
                <a:cubicBezTo>
                  <a:pt x="22" y="158"/>
                  <a:pt x="22" y="158"/>
                  <a:pt x="22" y="158"/>
                </a:cubicBezTo>
                <a:cubicBezTo>
                  <a:pt x="18" y="159"/>
                  <a:pt x="16" y="163"/>
                  <a:pt x="16" y="167"/>
                </a:cubicBezTo>
                <a:cubicBezTo>
                  <a:pt x="16" y="169"/>
                  <a:pt x="16" y="169"/>
                  <a:pt x="16" y="169"/>
                </a:cubicBezTo>
                <a:cubicBezTo>
                  <a:pt x="16" y="175"/>
                  <a:pt x="21" y="180"/>
                  <a:pt x="27" y="180"/>
                </a:cubicBezTo>
                <a:cubicBezTo>
                  <a:pt x="83" y="180"/>
                  <a:pt x="83" y="180"/>
                  <a:pt x="83" y="180"/>
                </a:cubicBezTo>
                <a:cubicBezTo>
                  <a:pt x="83" y="180"/>
                  <a:pt x="83" y="180"/>
                  <a:pt x="83" y="180"/>
                </a:cubicBezTo>
                <a:cubicBezTo>
                  <a:pt x="88" y="181"/>
                  <a:pt x="92" y="181"/>
                  <a:pt x="98" y="181"/>
                </a:cubicBezTo>
                <a:cubicBezTo>
                  <a:pt x="119" y="181"/>
                  <a:pt x="144" y="175"/>
                  <a:pt x="145" y="174"/>
                </a:cubicBezTo>
                <a:cubicBezTo>
                  <a:pt x="145" y="174"/>
                  <a:pt x="145" y="174"/>
                  <a:pt x="145" y="174"/>
                </a:cubicBezTo>
                <a:cubicBezTo>
                  <a:pt x="174" y="174"/>
                  <a:pt x="174" y="174"/>
                  <a:pt x="174" y="174"/>
                </a:cubicBezTo>
                <a:cubicBezTo>
                  <a:pt x="174" y="108"/>
                  <a:pt x="174" y="108"/>
                  <a:pt x="174" y="108"/>
                </a:cubicBezTo>
                <a:cubicBezTo>
                  <a:pt x="129" y="107"/>
                  <a:pt x="129" y="107"/>
                  <a:pt x="129" y="107"/>
                </a:cubicBezTo>
                <a:cubicBezTo>
                  <a:pt x="129" y="107"/>
                  <a:pt x="129" y="107"/>
                  <a:pt x="129" y="107"/>
                </a:cubicBezTo>
                <a:cubicBezTo>
                  <a:pt x="128" y="102"/>
                  <a:pt x="119" y="77"/>
                  <a:pt x="104" y="57"/>
                </a:cubicBezTo>
                <a:cubicBezTo>
                  <a:pt x="87" y="34"/>
                  <a:pt x="87" y="18"/>
                  <a:pt x="87" y="7"/>
                </a:cubicBezTo>
                <a:cubicBezTo>
                  <a:pt x="87" y="5"/>
                  <a:pt x="86" y="4"/>
                  <a:pt x="84" y="3"/>
                </a:cubicBezTo>
                <a:cubicBezTo>
                  <a:pt x="84" y="3"/>
                  <a:pt x="83" y="2"/>
                  <a:pt x="81" y="2"/>
                </a:cubicBezTo>
                <a:cubicBezTo>
                  <a:pt x="78" y="2"/>
                  <a:pt x="72" y="5"/>
                  <a:pt x="68" y="8"/>
                </a:cubicBezTo>
                <a:cubicBezTo>
                  <a:pt x="64" y="12"/>
                  <a:pt x="56" y="21"/>
                  <a:pt x="60" y="38"/>
                </a:cubicBezTo>
                <a:cubicBezTo>
                  <a:pt x="61" y="39"/>
                  <a:pt x="61" y="39"/>
                  <a:pt x="61" y="39"/>
                </a:cubicBezTo>
                <a:cubicBezTo>
                  <a:pt x="66" y="59"/>
                  <a:pt x="71" y="74"/>
                  <a:pt x="66" y="80"/>
                </a:cubicBezTo>
                <a:cubicBezTo>
                  <a:pt x="64" y="83"/>
                  <a:pt x="60" y="84"/>
                  <a:pt x="55" y="84"/>
                </a:cubicBezTo>
                <a:lnTo>
                  <a:pt x="13" y="84"/>
                </a:lnTo>
                <a:close/>
              </a:path>
            </a:pathLst>
          </a:custGeom>
          <a:solidFill>
            <a:srgbClr val="02898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40" name="Freeform 39"/>
          <p:cNvSpPr>
            <a:spLocks noEditPoints="1"/>
          </p:cNvSpPr>
          <p:nvPr/>
        </p:nvSpPr>
        <p:spPr bwMode="auto">
          <a:xfrm>
            <a:off x="2070895" y="2436520"/>
            <a:ext cx="900115" cy="857251"/>
          </a:xfrm>
          <a:custGeom>
            <a:avLst/>
            <a:gdLst>
              <a:gd name="T0" fmla="*/ 279 w 444"/>
              <a:gd name="T1" fmla="*/ 10 h 423"/>
              <a:gd name="T2" fmla="*/ 137 w 444"/>
              <a:gd name="T3" fmla="*/ 119 h 423"/>
              <a:gd name="T4" fmla="*/ 20 w 444"/>
              <a:gd name="T5" fmla="*/ 67 h 423"/>
              <a:gd name="T6" fmla="*/ 14 w 444"/>
              <a:gd name="T7" fmla="*/ 100 h 423"/>
              <a:gd name="T8" fmla="*/ 104 w 444"/>
              <a:gd name="T9" fmla="*/ 341 h 423"/>
              <a:gd name="T10" fmla="*/ 39 w 444"/>
              <a:gd name="T11" fmla="*/ 357 h 423"/>
              <a:gd name="T12" fmla="*/ 384 w 444"/>
              <a:gd name="T13" fmla="*/ 146 h 423"/>
              <a:gd name="T14" fmla="*/ 437 w 444"/>
              <a:gd name="T15" fmla="*/ 118 h 423"/>
              <a:gd name="T16" fmla="*/ 399 w 444"/>
              <a:gd name="T17" fmla="*/ 114 h 423"/>
              <a:gd name="T18" fmla="*/ 444 w 444"/>
              <a:gd name="T19" fmla="*/ 81 h 423"/>
              <a:gd name="T20" fmla="*/ 375 w 444"/>
              <a:gd name="T21" fmla="*/ 90 h 423"/>
              <a:gd name="T22" fmla="*/ 279 w 444"/>
              <a:gd name="T23" fmla="*/ 10 h 423"/>
              <a:gd name="T24" fmla="*/ 303 w 444"/>
              <a:gd name="T25" fmla="*/ 58 h 423"/>
              <a:gd name="T26" fmla="*/ 328 w 444"/>
              <a:gd name="T27" fmla="*/ 92 h 423"/>
              <a:gd name="T28" fmla="*/ 295 w 444"/>
              <a:gd name="T29" fmla="*/ 117 h 423"/>
              <a:gd name="T30" fmla="*/ 271 w 444"/>
              <a:gd name="T31" fmla="*/ 83 h 423"/>
              <a:gd name="T32" fmla="*/ 303 w 444"/>
              <a:gd name="T33" fmla="*/ 58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4" h="423">
                <a:moveTo>
                  <a:pt x="279" y="10"/>
                </a:moveTo>
                <a:cubicBezTo>
                  <a:pt x="211" y="0"/>
                  <a:pt x="147" y="48"/>
                  <a:pt x="137" y="119"/>
                </a:cubicBezTo>
                <a:cubicBezTo>
                  <a:pt x="93" y="112"/>
                  <a:pt x="53" y="93"/>
                  <a:pt x="20" y="67"/>
                </a:cubicBezTo>
                <a:cubicBezTo>
                  <a:pt x="18" y="77"/>
                  <a:pt x="15" y="88"/>
                  <a:pt x="14" y="100"/>
                </a:cubicBezTo>
                <a:cubicBezTo>
                  <a:pt x="0" y="194"/>
                  <a:pt x="37" y="285"/>
                  <a:pt x="104" y="341"/>
                </a:cubicBezTo>
                <a:cubicBezTo>
                  <a:pt x="84" y="349"/>
                  <a:pt x="62" y="355"/>
                  <a:pt x="39" y="357"/>
                </a:cubicBezTo>
                <a:cubicBezTo>
                  <a:pt x="189" y="423"/>
                  <a:pt x="374" y="320"/>
                  <a:pt x="384" y="146"/>
                </a:cubicBezTo>
                <a:cubicBezTo>
                  <a:pt x="402" y="139"/>
                  <a:pt x="419" y="129"/>
                  <a:pt x="437" y="118"/>
                </a:cubicBezTo>
                <a:cubicBezTo>
                  <a:pt x="399" y="114"/>
                  <a:pt x="399" y="114"/>
                  <a:pt x="399" y="114"/>
                </a:cubicBezTo>
                <a:cubicBezTo>
                  <a:pt x="444" y="81"/>
                  <a:pt x="444" y="81"/>
                  <a:pt x="444" y="81"/>
                </a:cubicBezTo>
                <a:cubicBezTo>
                  <a:pt x="412" y="89"/>
                  <a:pt x="390" y="91"/>
                  <a:pt x="375" y="90"/>
                </a:cubicBezTo>
                <a:cubicBezTo>
                  <a:pt x="359" y="49"/>
                  <a:pt x="324" y="17"/>
                  <a:pt x="279" y="10"/>
                </a:cubicBezTo>
                <a:close/>
                <a:moveTo>
                  <a:pt x="303" y="58"/>
                </a:moveTo>
                <a:cubicBezTo>
                  <a:pt x="319" y="60"/>
                  <a:pt x="330" y="76"/>
                  <a:pt x="328" y="92"/>
                </a:cubicBezTo>
                <a:cubicBezTo>
                  <a:pt x="325" y="109"/>
                  <a:pt x="311" y="120"/>
                  <a:pt x="295" y="117"/>
                </a:cubicBezTo>
                <a:cubicBezTo>
                  <a:pt x="279" y="115"/>
                  <a:pt x="268" y="99"/>
                  <a:pt x="271" y="83"/>
                </a:cubicBezTo>
                <a:cubicBezTo>
                  <a:pt x="273" y="67"/>
                  <a:pt x="288" y="55"/>
                  <a:pt x="303" y="58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41" name="Freeform 40"/>
          <p:cNvSpPr>
            <a:spLocks noEditPoints="1"/>
          </p:cNvSpPr>
          <p:nvPr/>
        </p:nvSpPr>
        <p:spPr bwMode="auto">
          <a:xfrm flipH="1">
            <a:off x="2914843" y="3784714"/>
            <a:ext cx="490684" cy="438604"/>
          </a:xfrm>
          <a:custGeom>
            <a:avLst/>
            <a:gdLst>
              <a:gd name="T0" fmla="*/ 279 w 444"/>
              <a:gd name="T1" fmla="*/ 10 h 423"/>
              <a:gd name="T2" fmla="*/ 137 w 444"/>
              <a:gd name="T3" fmla="*/ 119 h 423"/>
              <a:gd name="T4" fmla="*/ 20 w 444"/>
              <a:gd name="T5" fmla="*/ 67 h 423"/>
              <a:gd name="T6" fmla="*/ 14 w 444"/>
              <a:gd name="T7" fmla="*/ 100 h 423"/>
              <a:gd name="T8" fmla="*/ 104 w 444"/>
              <a:gd name="T9" fmla="*/ 341 h 423"/>
              <a:gd name="T10" fmla="*/ 39 w 444"/>
              <a:gd name="T11" fmla="*/ 357 h 423"/>
              <a:gd name="T12" fmla="*/ 384 w 444"/>
              <a:gd name="T13" fmla="*/ 146 h 423"/>
              <a:gd name="T14" fmla="*/ 437 w 444"/>
              <a:gd name="T15" fmla="*/ 118 h 423"/>
              <a:gd name="T16" fmla="*/ 399 w 444"/>
              <a:gd name="T17" fmla="*/ 114 h 423"/>
              <a:gd name="T18" fmla="*/ 444 w 444"/>
              <a:gd name="T19" fmla="*/ 81 h 423"/>
              <a:gd name="T20" fmla="*/ 375 w 444"/>
              <a:gd name="T21" fmla="*/ 90 h 423"/>
              <a:gd name="T22" fmla="*/ 279 w 444"/>
              <a:gd name="T23" fmla="*/ 10 h 423"/>
              <a:gd name="T24" fmla="*/ 303 w 444"/>
              <a:gd name="T25" fmla="*/ 58 h 423"/>
              <a:gd name="T26" fmla="*/ 328 w 444"/>
              <a:gd name="T27" fmla="*/ 92 h 423"/>
              <a:gd name="T28" fmla="*/ 295 w 444"/>
              <a:gd name="T29" fmla="*/ 117 h 423"/>
              <a:gd name="T30" fmla="*/ 271 w 444"/>
              <a:gd name="T31" fmla="*/ 83 h 423"/>
              <a:gd name="T32" fmla="*/ 303 w 444"/>
              <a:gd name="T33" fmla="*/ 58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4" h="423">
                <a:moveTo>
                  <a:pt x="279" y="10"/>
                </a:moveTo>
                <a:cubicBezTo>
                  <a:pt x="211" y="0"/>
                  <a:pt x="147" y="48"/>
                  <a:pt x="137" y="119"/>
                </a:cubicBezTo>
                <a:cubicBezTo>
                  <a:pt x="93" y="112"/>
                  <a:pt x="53" y="93"/>
                  <a:pt x="20" y="67"/>
                </a:cubicBezTo>
                <a:cubicBezTo>
                  <a:pt x="18" y="77"/>
                  <a:pt x="15" y="88"/>
                  <a:pt x="14" y="100"/>
                </a:cubicBezTo>
                <a:cubicBezTo>
                  <a:pt x="0" y="194"/>
                  <a:pt x="37" y="285"/>
                  <a:pt x="104" y="341"/>
                </a:cubicBezTo>
                <a:cubicBezTo>
                  <a:pt x="84" y="349"/>
                  <a:pt x="62" y="355"/>
                  <a:pt x="39" y="357"/>
                </a:cubicBezTo>
                <a:cubicBezTo>
                  <a:pt x="189" y="423"/>
                  <a:pt x="374" y="320"/>
                  <a:pt x="384" y="146"/>
                </a:cubicBezTo>
                <a:cubicBezTo>
                  <a:pt x="402" y="139"/>
                  <a:pt x="419" y="129"/>
                  <a:pt x="437" y="118"/>
                </a:cubicBezTo>
                <a:cubicBezTo>
                  <a:pt x="399" y="114"/>
                  <a:pt x="399" y="114"/>
                  <a:pt x="399" y="114"/>
                </a:cubicBezTo>
                <a:cubicBezTo>
                  <a:pt x="444" y="81"/>
                  <a:pt x="444" y="81"/>
                  <a:pt x="444" y="81"/>
                </a:cubicBezTo>
                <a:cubicBezTo>
                  <a:pt x="412" y="89"/>
                  <a:pt x="390" y="91"/>
                  <a:pt x="375" y="90"/>
                </a:cubicBezTo>
                <a:cubicBezTo>
                  <a:pt x="359" y="49"/>
                  <a:pt x="324" y="17"/>
                  <a:pt x="279" y="10"/>
                </a:cubicBezTo>
                <a:close/>
                <a:moveTo>
                  <a:pt x="303" y="58"/>
                </a:moveTo>
                <a:cubicBezTo>
                  <a:pt x="319" y="60"/>
                  <a:pt x="330" y="76"/>
                  <a:pt x="328" y="92"/>
                </a:cubicBezTo>
                <a:cubicBezTo>
                  <a:pt x="325" y="109"/>
                  <a:pt x="311" y="120"/>
                  <a:pt x="295" y="117"/>
                </a:cubicBezTo>
                <a:cubicBezTo>
                  <a:pt x="279" y="115"/>
                  <a:pt x="268" y="99"/>
                  <a:pt x="271" y="83"/>
                </a:cubicBezTo>
                <a:cubicBezTo>
                  <a:pt x="273" y="67"/>
                  <a:pt x="288" y="55"/>
                  <a:pt x="303" y="58"/>
                </a:cubicBezTo>
                <a:close/>
              </a:path>
            </a:pathLst>
          </a:custGeom>
          <a:solidFill>
            <a:srgbClr val="1FD89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42" name="Freeform 41"/>
          <p:cNvSpPr>
            <a:spLocks noEditPoints="1"/>
          </p:cNvSpPr>
          <p:nvPr/>
        </p:nvSpPr>
        <p:spPr bwMode="auto">
          <a:xfrm>
            <a:off x="10058401" y="1802341"/>
            <a:ext cx="739327" cy="704851"/>
          </a:xfrm>
          <a:custGeom>
            <a:avLst/>
            <a:gdLst>
              <a:gd name="T0" fmla="*/ 188 w 490"/>
              <a:gd name="T1" fmla="*/ 199 h 467"/>
              <a:gd name="T2" fmla="*/ 162 w 490"/>
              <a:gd name="T3" fmla="*/ 123 h 467"/>
              <a:gd name="T4" fmla="*/ 162 w 490"/>
              <a:gd name="T5" fmla="*/ 117 h 467"/>
              <a:gd name="T6" fmla="*/ 329 w 490"/>
              <a:gd name="T7" fmla="*/ 117 h 467"/>
              <a:gd name="T8" fmla="*/ 329 w 490"/>
              <a:gd name="T9" fmla="*/ 123 h 467"/>
              <a:gd name="T10" fmla="*/ 303 w 490"/>
              <a:gd name="T11" fmla="*/ 199 h 467"/>
              <a:gd name="T12" fmla="*/ 391 w 490"/>
              <a:gd name="T13" fmla="*/ 244 h 467"/>
              <a:gd name="T14" fmla="*/ 445 w 490"/>
              <a:gd name="T15" fmla="*/ 172 h 467"/>
              <a:gd name="T16" fmla="*/ 445 w 490"/>
              <a:gd name="T17" fmla="*/ 172 h 467"/>
              <a:gd name="T18" fmla="*/ 407 w 490"/>
              <a:gd name="T19" fmla="*/ 94 h 467"/>
              <a:gd name="T20" fmla="*/ 375 w 490"/>
              <a:gd name="T21" fmla="*/ 93 h 467"/>
              <a:gd name="T22" fmla="*/ 337 w 490"/>
              <a:gd name="T23" fmla="*/ 172 h 467"/>
              <a:gd name="T24" fmla="*/ 337 w 490"/>
              <a:gd name="T25" fmla="*/ 172 h 467"/>
              <a:gd name="T26" fmla="*/ 391 w 490"/>
              <a:gd name="T27" fmla="*/ 244 h 467"/>
              <a:gd name="T28" fmla="*/ 344 w 490"/>
              <a:gd name="T29" fmla="*/ 173 h 467"/>
              <a:gd name="T30" fmla="*/ 349 w 490"/>
              <a:gd name="T31" fmla="*/ 148 h 467"/>
              <a:gd name="T32" fmla="*/ 430 w 490"/>
              <a:gd name="T33" fmla="*/ 134 h 467"/>
              <a:gd name="T34" fmla="*/ 434 w 490"/>
              <a:gd name="T35" fmla="*/ 160 h 467"/>
              <a:gd name="T36" fmla="*/ 422 w 490"/>
              <a:gd name="T37" fmla="*/ 217 h 467"/>
              <a:gd name="T38" fmla="*/ 360 w 490"/>
              <a:gd name="T39" fmla="*/ 217 h 467"/>
              <a:gd name="T40" fmla="*/ 137 w 490"/>
              <a:gd name="T41" fmla="*/ 221 h 467"/>
              <a:gd name="T42" fmla="*/ 154 w 490"/>
              <a:gd name="T43" fmla="*/ 172 h 467"/>
              <a:gd name="T44" fmla="*/ 154 w 490"/>
              <a:gd name="T45" fmla="*/ 168 h 467"/>
              <a:gd name="T46" fmla="*/ 99 w 490"/>
              <a:gd name="T47" fmla="*/ 92 h 467"/>
              <a:gd name="T48" fmla="*/ 46 w 490"/>
              <a:gd name="T49" fmla="*/ 168 h 467"/>
              <a:gd name="T50" fmla="*/ 46 w 490"/>
              <a:gd name="T51" fmla="*/ 172 h 467"/>
              <a:gd name="T52" fmla="*/ 62 w 490"/>
              <a:gd name="T53" fmla="*/ 221 h 467"/>
              <a:gd name="T54" fmla="*/ 68 w 490"/>
              <a:gd name="T55" fmla="*/ 217 h 467"/>
              <a:gd name="T56" fmla="*/ 56 w 490"/>
              <a:gd name="T57" fmla="*/ 160 h 467"/>
              <a:gd name="T58" fmla="*/ 61 w 490"/>
              <a:gd name="T59" fmla="*/ 134 h 467"/>
              <a:gd name="T60" fmla="*/ 142 w 490"/>
              <a:gd name="T61" fmla="*/ 148 h 467"/>
              <a:gd name="T62" fmla="*/ 146 w 490"/>
              <a:gd name="T63" fmla="*/ 173 h 467"/>
              <a:gd name="T64" fmla="*/ 100 w 490"/>
              <a:gd name="T65" fmla="*/ 237 h 467"/>
              <a:gd name="T66" fmla="*/ 262 w 490"/>
              <a:gd name="T67" fmla="*/ 291 h 467"/>
              <a:gd name="T68" fmla="*/ 252 w 490"/>
              <a:gd name="T69" fmla="*/ 313 h 467"/>
              <a:gd name="T70" fmla="*/ 314 w 490"/>
              <a:gd name="T71" fmla="*/ 264 h 467"/>
              <a:gd name="T72" fmla="*/ 402 w 490"/>
              <a:gd name="T73" fmla="*/ 437 h 467"/>
              <a:gd name="T74" fmla="*/ 119 w 490"/>
              <a:gd name="T75" fmla="*/ 467 h 467"/>
              <a:gd name="T76" fmla="*/ 88 w 490"/>
              <a:gd name="T77" fmla="*/ 334 h 467"/>
              <a:gd name="T78" fmla="*/ 231 w 490"/>
              <a:gd name="T79" fmla="*/ 413 h 467"/>
              <a:gd name="T80" fmla="*/ 238 w 490"/>
              <a:gd name="T81" fmla="*/ 308 h 467"/>
              <a:gd name="T82" fmla="*/ 229 w 490"/>
              <a:gd name="T83" fmla="*/ 288 h 467"/>
              <a:gd name="T84" fmla="*/ 259 w 490"/>
              <a:gd name="T85" fmla="*/ 286 h 467"/>
              <a:gd name="T86" fmla="*/ 262 w 490"/>
              <a:gd name="T87" fmla="*/ 291 h 467"/>
              <a:gd name="T88" fmla="*/ 490 w 490"/>
              <a:gd name="T89" fmla="*/ 305 h 467"/>
              <a:gd name="T90" fmla="*/ 412 w 490"/>
              <a:gd name="T91" fmla="*/ 312 h 467"/>
              <a:gd name="T92" fmla="*/ 416 w 490"/>
              <a:gd name="T93" fmla="*/ 388 h 467"/>
              <a:gd name="T94" fmla="*/ 490 w 490"/>
              <a:gd name="T95" fmla="*/ 371 h 467"/>
              <a:gd name="T96" fmla="*/ 16 w 490"/>
              <a:gd name="T97" fmla="*/ 388 h 467"/>
              <a:gd name="T98" fmla="*/ 74 w 490"/>
              <a:gd name="T99" fmla="*/ 334 h 467"/>
              <a:gd name="T100" fmla="*/ 139 w 490"/>
              <a:gd name="T101" fmla="*/ 260 h 467"/>
              <a:gd name="T102" fmla="*/ 0 w 490"/>
              <a:gd name="T103" fmla="*/ 371 h 467"/>
              <a:gd name="T104" fmla="*/ 245 w 490"/>
              <a:gd name="T105" fmla="*/ 223 h 467"/>
              <a:gd name="T106" fmla="*/ 317 w 490"/>
              <a:gd name="T107" fmla="*/ 124 h 467"/>
              <a:gd name="T108" fmla="*/ 310 w 490"/>
              <a:gd name="T109" fmla="*/ 85 h 467"/>
              <a:gd name="T110" fmla="*/ 274 w 490"/>
              <a:gd name="T111" fmla="*/ 61 h 467"/>
              <a:gd name="T112" fmla="*/ 216 w 490"/>
              <a:gd name="T113" fmla="*/ 61 h 467"/>
              <a:gd name="T114" fmla="*/ 185 w 490"/>
              <a:gd name="T115" fmla="*/ 64 h 467"/>
              <a:gd name="T116" fmla="*/ 178 w 490"/>
              <a:gd name="T117" fmla="*/ 105 h 467"/>
              <a:gd name="T118" fmla="*/ 197 w 490"/>
              <a:gd name="T119" fmla="*/ 192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90" h="467">
                <a:moveTo>
                  <a:pt x="245" y="235"/>
                </a:moveTo>
                <a:cubicBezTo>
                  <a:pt x="224" y="235"/>
                  <a:pt x="203" y="220"/>
                  <a:pt x="188" y="199"/>
                </a:cubicBezTo>
                <a:cubicBezTo>
                  <a:pt x="172" y="178"/>
                  <a:pt x="162" y="150"/>
                  <a:pt x="162" y="123"/>
                </a:cubicBezTo>
                <a:cubicBezTo>
                  <a:pt x="162" y="123"/>
                  <a:pt x="162" y="123"/>
                  <a:pt x="162" y="123"/>
                </a:cubicBezTo>
                <a:cubicBezTo>
                  <a:pt x="162" y="122"/>
                  <a:pt x="162" y="122"/>
                  <a:pt x="162" y="122"/>
                </a:cubicBezTo>
                <a:cubicBezTo>
                  <a:pt x="162" y="121"/>
                  <a:pt x="162" y="119"/>
                  <a:pt x="162" y="117"/>
                </a:cubicBezTo>
                <a:cubicBezTo>
                  <a:pt x="162" y="52"/>
                  <a:pt x="151" y="0"/>
                  <a:pt x="245" y="0"/>
                </a:cubicBezTo>
                <a:cubicBezTo>
                  <a:pt x="340" y="0"/>
                  <a:pt x="329" y="52"/>
                  <a:pt x="329" y="117"/>
                </a:cubicBezTo>
                <a:cubicBezTo>
                  <a:pt x="329" y="119"/>
                  <a:pt x="329" y="121"/>
                  <a:pt x="329" y="122"/>
                </a:cubicBezTo>
                <a:cubicBezTo>
                  <a:pt x="329" y="123"/>
                  <a:pt x="329" y="123"/>
                  <a:pt x="329" y="123"/>
                </a:cubicBezTo>
                <a:cubicBezTo>
                  <a:pt x="329" y="123"/>
                  <a:pt x="329" y="123"/>
                  <a:pt x="329" y="123"/>
                </a:cubicBezTo>
                <a:cubicBezTo>
                  <a:pt x="329" y="150"/>
                  <a:pt x="318" y="178"/>
                  <a:pt x="303" y="199"/>
                </a:cubicBezTo>
                <a:cubicBezTo>
                  <a:pt x="287" y="220"/>
                  <a:pt x="266" y="235"/>
                  <a:pt x="245" y="235"/>
                </a:cubicBezTo>
                <a:close/>
                <a:moveTo>
                  <a:pt x="391" y="244"/>
                </a:moveTo>
                <a:cubicBezTo>
                  <a:pt x="404" y="244"/>
                  <a:pt x="418" y="235"/>
                  <a:pt x="428" y="221"/>
                </a:cubicBezTo>
                <a:cubicBezTo>
                  <a:pt x="438" y="208"/>
                  <a:pt x="445" y="190"/>
                  <a:pt x="445" y="172"/>
                </a:cubicBezTo>
                <a:cubicBezTo>
                  <a:pt x="445" y="172"/>
                  <a:pt x="445" y="172"/>
                  <a:pt x="445" y="172"/>
                </a:cubicBezTo>
                <a:cubicBezTo>
                  <a:pt x="445" y="172"/>
                  <a:pt x="445" y="172"/>
                  <a:pt x="445" y="172"/>
                </a:cubicBezTo>
                <a:cubicBezTo>
                  <a:pt x="445" y="170"/>
                  <a:pt x="445" y="169"/>
                  <a:pt x="445" y="168"/>
                </a:cubicBezTo>
                <a:cubicBezTo>
                  <a:pt x="445" y="131"/>
                  <a:pt x="451" y="99"/>
                  <a:pt x="407" y="94"/>
                </a:cubicBezTo>
                <a:cubicBezTo>
                  <a:pt x="402" y="93"/>
                  <a:pt x="397" y="92"/>
                  <a:pt x="391" y="92"/>
                </a:cubicBezTo>
                <a:cubicBezTo>
                  <a:pt x="385" y="92"/>
                  <a:pt x="380" y="93"/>
                  <a:pt x="375" y="93"/>
                </a:cubicBezTo>
                <a:cubicBezTo>
                  <a:pt x="331" y="99"/>
                  <a:pt x="337" y="130"/>
                  <a:pt x="337" y="168"/>
                </a:cubicBezTo>
                <a:cubicBezTo>
                  <a:pt x="337" y="169"/>
                  <a:pt x="337" y="170"/>
                  <a:pt x="337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7" y="190"/>
                  <a:pt x="344" y="208"/>
                  <a:pt x="354" y="221"/>
                </a:cubicBezTo>
                <a:cubicBezTo>
                  <a:pt x="364" y="235"/>
                  <a:pt x="377" y="244"/>
                  <a:pt x="391" y="244"/>
                </a:cubicBezTo>
                <a:close/>
                <a:moveTo>
                  <a:pt x="360" y="217"/>
                </a:moveTo>
                <a:cubicBezTo>
                  <a:pt x="351" y="204"/>
                  <a:pt x="345" y="188"/>
                  <a:pt x="344" y="173"/>
                </a:cubicBezTo>
                <a:cubicBezTo>
                  <a:pt x="348" y="160"/>
                  <a:pt x="348" y="160"/>
                  <a:pt x="348" y="160"/>
                </a:cubicBezTo>
                <a:cubicBezTo>
                  <a:pt x="349" y="156"/>
                  <a:pt x="349" y="152"/>
                  <a:pt x="349" y="148"/>
                </a:cubicBezTo>
                <a:cubicBezTo>
                  <a:pt x="349" y="142"/>
                  <a:pt x="349" y="138"/>
                  <a:pt x="352" y="134"/>
                </a:cubicBezTo>
                <a:cubicBezTo>
                  <a:pt x="354" y="127"/>
                  <a:pt x="429" y="127"/>
                  <a:pt x="430" y="134"/>
                </a:cubicBezTo>
                <a:cubicBezTo>
                  <a:pt x="433" y="138"/>
                  <a:pt x="433" y="142"/>
                  <a:pt x="433" y="148"/>
                </a:cubicBezTo>
                <a:cubicBezTo>
                  <a:pt x="433" y="152"/>
                  <a:pt x="433" y="156"/>
                  <a:pt x="434" y="160"/>
                </a:cubicBezTo>
                <a:cubicBezTo>
                  <a:pt x="437" y="173"/>
                  <a:pt x="437" y="173"/>
                  <a:pt x="437" y="173"/>
                </a:cubicBezTo>
                <a:cubicBezTo>
                  <a:pt x="437" y="188"/>
                  <a:pt x="431" y="204"/>
                  <a:pt x="422" y="217"/>
                </a:cubicBezTo>
                <a:cubicBezTo>
                  <a:pt x="413" y="229"/>
                  <a:pt x="402" y="237"/>
                  <a:pt x="391" y="237"/>
                </a:cubicBezTo>
                <a:cubicBezTo>
                  <a:pt x="380" y="237"/>
                  <a:pt x="368" y="229"/>
                  <a:pt x="360" y="217"/>
                </a:cubicBezTo>
                <a:close/>
                <a:moveTo>
                  <a:pt x="100" y="244"/>
                </a:moveTo>
                <a:cubicBezTo>
                  <a:pt x="113" y="244"/>
                  <a:pt x="127" y="235"/>
                  <a:pt x="137" y="221"/>
                </a:cubicBezTo>
                <a:cubicBezTo>
                  <a:pt x="147" y="208"/>
                  <a:pt x="154" y="190"/>
                  <a:pt x="154" y="172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4" y="170"/>
                  <a:pt x="154" y="169"/>
                  <a:pt x="154" y="168"/>
                </a:cubicBezTo>
                <a:cubicBezTo>
                  <a:pt x="154" y="130"/>
                  <a:pt x="160" y="99"/>
                  <a:pt x="114" y="93"/>
                </a:cubicBezTo>
                <a:cubicBezTo>
                  <a:pt x="110" y="92"/>
                  <a:pt x="105" y="92"/>
                  <a:pt x="99" y="92"/>
                </a:cubicBezTo>
                <a:cubicBezTo>
                  <a:pt x="93" y="92"/>
                  <a:pt x="87" y="93"/>
                  <a:pt x="82" y="94"/>
                </a:cubicBezTo>
                <a:cubicBezTo>
                  <a:pt x="40" y="100"/>
                  <a:pt x="46" y="131"/>
                  <a:pt x="46" y="168"/>
                </a:cubicBezTo>
                <a:cubicBezTo>
                  <a:pt x="46" y="169"/>
                  <a:pt x="46" y="170"/>
                  <a:pt x="46" y="172"/>
                </a:cubicBezTo>
                <a:cubicBezTo>
                  <a:pt x="46" y="172"/>
                  <a:pt x="46" y="172"/>
                  <a:pt x="46" y="172"/>
                </a:cubicBezTo>
                <a:cubicBezTo>
                  <a:pt x="46" y="172"/>
                  <a:pt x="46" y="172"/>
                  <a:pt x="46" y="172"/>
                </a:cubicBezTo>
                <a:cubicBezTo>
                  <a:pt x="46" y="190"/>
                  <a:pt x="52" y="208"/>
                  <a:pt x="62" y="221"/>
                </a:cubicBezTo>
                <a:cubicBezTo>
                  <a:pt x="72" y="235"/>
                  <a:pt x="86" y="244"/>
                  <a:pt x="100" y="244"/>
                </a:cubicBezTo>
                <a:close/>
                <a:moveTo>
                  <a:pt x="68" y="217"/>
                </a:moveTo>
                <a:cubicBezTo>
                  <a:pt x="59" y="204"/>
                  <a:pt x="53" y="188"/>
                  <a:pt x="53" y="173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57" y="156"/>
                  <a:pt x="57" y="152"/>
                  <a:pt x="58" y="148"/>
                </a:cubicBezTo>
                <a:cubicBezTo>
                  <a:pt x="58" y="142"/>
                  <a:pt x="58" y="138"/>
                  <a:pt x="61" y="134"/>
                </a:cubicBezTo>
                <a:cubicBezTo>
                  <a:pt x="63" y="127"/>
                  <a:pt x="138" y="127"/>
                  <a:pt x="139" y="134"/>
                </a:cubicBezTo>
                <a:cubicBezTo>
                  <a:pt x="141" y="138"/>
                  <a:pt x="142" y="142"/>
                  <a:pt x="142" y="148"/>
                </a:cubicBezTo>
                <a:cubicBezTo>
                  <a:pt x="142" y="152"/>
                  <a:pt x="142" y="156"/>
                  <a:pt x="143" y="160"/>
                </a:cubicBezTo>
                <a:cubicBezTo>
                  <a:pt x="146" y="173"/>
                  <a:pt x="146" y="173"/>
                  <a:pt x="146" y="173"/>
                </a:cubicBezTo>
                <a:cubicBezTo>
                  <a:pt x="146" y="188"/>
                  <a:pt x="140" y="204"/>
                  <a:pt x="131" y="217"/>
                </a:cubicBezTo>
                <a:cubicBezTo>
                  <a:pt x="122" y="229"/>
                  <a:pt x="111" y="237"/>
                  <a:pt x="100" y="237"/>
                </a:cubicBezTo>
                <a:cubicBezTo>
                  <a:pt x="89" y="237"/>
                  <a:pt x="77" y="229"/>
                  <a:pt x="68" y="217"/>
                </a:cubicBezTo>
                <a:close/>
                <a:moveTo>
                  <a:pt x="262" y="291"/>
                </a:moveTo>
                <a:cubicBezTo>
                  <a:pt x="253" y="308"/>
                  <a:pt x="253" y="308"/>
                  <a:pt x="253" y="308"/>
                </a:cubicBezTo>
                <a:cubicBezTo>
                  <a:pt x="252" y="310"/>
                  <a:pt x="251" y="311"/>
                  <a:pt x="252" y="313"/>
                </a:cubicBezTo>
                <a:cubicBezTo>
                  <a:pt x="260" y="412"/>
                  <a:pt x="260" y="412"/>
                  <a:pt x="260" y="412"/>
                </a:cubicBezTo>
                <a:cubicBezTo>
                  <a:pt x="285" y="360"/>
                  <a:pt x="299" y="326"/>
                  <a:pt x="314" y="264"/>
                </a:cubicBezTo>
                <a:cubicBezTo>
                  <a:pt x="364" y="275"/>
                  <a:pt x="402" y="298"/>
                  <a:pt x="402" y="334"/>
                </a:cubicBezTo>
                <a:cubicBezTo>
                  <a:pt x="402" y="437"/>
                  <a:pt x="402" y="437"/>
                  <a:pt x="402" y="437"/>
                </a:cubicBezTo>
                <a:cubicBezTo>
                  <a:pt x="402" y="454"/>
                  <a:pt x="388" y="467"/>
                  <a:pt x="371" y="467"/>
                </a:cubicBezTo>
                <a:cubicBezTo>
                  <a:pt x="287" y="467"/>
                  <a:pt x="203" y="467"/>
                  <a:pt x="119" y="467"/>
                </a:cubicBezTo>
                <a:cubicBezTo>
                  <a:pt x="102" y="467"/>
                  <a:pt x="88" y="454"/>
                  <a:pt x="88" y="437"/>
                </a:cubicBezTo>
                <a:cubicBezTo>
                  <a:pt x="88" y="402"/>
                  <a:pt x="88" y="368"/>
                  <a:pt x="88" y="334"/>
                </a:cubicBezTo>
                <a:cubicBezTo>
                  <a:pt x="88" y="298"/>
                  <a:pt x="126" y="275"/>
                  <a:pt x="176" y="264"/>
                </a:cubicBezTo>
                <a:cubicBezTo>
                  <a:pt x="191" y="327"/>
                  <a:pt x="206" y="360"/>
                  <a:pt x="231" y="413"/>
                </a:cubicBezTo>
                <a:cubicBezTo>
                  <a:pt x="239" y="313"/>
                  <a:pt x="239" y="313"/>
                  <a:pt x="239" y="313"/>
                </a:cubicBezTo>
                <a:cubicBezTo>
                  <a:pt x="239" y="311"/>
                  <a:pt x="239" y="310"/>
                  <a:pt x="238" y="308"/>
                </a:cubicBezTo>
                <a:cubicBezTo>
                  <a:pt x="229" y="291"/>
                  <a:pt x="229" y="291"/>
                  <a:pt x="229" y="291"/>
                </a:cubicBezTo>
                <a:cubicBezTo>
                  <a:pt x="228" y="290"/>
                  <a:pt x="228" y="289"/>
                  <a:pt x="229" y="288"/>
                </a:cubicBezTo>
                <a:cubicBezTo>
                  <a:pt x="229" y="287"/>
                  <a:pt x="230" y="286"/>
                  <a:pt x="231" y="286"/>
                </a:cubicBezTo>
                <a:cubicBezTo>
                  <a:pt x="241" y="286"/>
                  <a:pt x="250" y="286"/>
                  <a:pt x="259" y="286"/>
                </a:cubicBezTo>
                <a:cubicBezTo>
                  <a:pt x="261" y="286"/>
                  <a:pt x="262" y="287"/>
                  <a:pt x="262" y="288"/>
                </a:cubicBezTo>
                <a:cubicBezTo>
                  <a:pt x="263" y="289"/>
                  <a:pt x="263" y="290"/>
                  <a:pt x="262" y="291"/>
                </a:cubicBezTo>
                <a:close/>
                <a:moveTo>
                  <a:pt x="490" y="371"/>
                </a:moveTo>
                <a:cubicBezTo>
                  <a:pt x="490" y="305"/>
                  <a:pt x="490" y="305"/>
                  <a:pt x="490" y="305"/>
                </a:cubicBezTo>
                <a:cubicBezTo>
                  <a:pt x="490" y="263"/>
                  <a:pt x="410" y="248"/>
                  <a:pt x="351" y="260"/>
                </a:cubicBezTo>
                <a:cubicBezTo>
                  <a:pt x="376" y="269"/>
                  <a:pt x="402" y="286"/>
                  <a:pt x="412" y="312"/>
                </a:cubicBezTo>
                <a:cubicBezTo>
                  <a:pt x="415" y="319"/>
                  <a:pt x="416" y="326"/>
                  <a:pt x="416" y="334"/>
                </a:cubicBezTo>
                <a:cubicBezTo>
                  <a:pt x="416" y="388"/>
                  <a:pt x="416" y="388"/>
                  <a:pt x="416" y="388"/>
                </a:cubicBezTo>
                <a:cubicBezTo>
                  <a:pt x="435" y="388"/>
                  <a:pt x="454" y="388"/>
                  <a:pt x="474" y="388"/>
                </a:cubicBezTo>
                <a:cubicBezTo>
                  <a:pt x="483" y="388"/>
                  <a:pt x="490" y="380"/>
                  <a:pt x="490" y="371"/>
                </a:cubicBezTo>
                <a:close/>
                <a:moveTo>
                  <a:pt x="0" y="371"/>
                </a:moveTo>
                <a:cubicBezTo>
                  <a:pt x="0" y="380"/>
                  <a:pt x="7" y="388"/>
                  <a:pt x="16" y="388"/>
                </a:cubicBezTo>
                <a:cubicBezTo>
                  <a:pt x="36" y="388"/>
                  <a:pt x="55" y="388"/>
                  <a:pt x="74" y="388"/>
                </a:cubicBezTo>
                <a:cubicBezTo>
                  <a:pt x="74" y="334"/>
                  <a:pt x="74" y="334"/>
                  <a:pt x="74" y="334"/>
                </a:cubicBezTo>
                <a:cubicBezTo>
                  <a:pt x="74" y="326"/>
                  <a:pt x="75" y="319"/>
                  <a:pt x="78" y="312"/>
                </a:cubicBezTo>
                <a:cubicBezTo>
                  <a:pt x="88" y="286"/>
                  <a:pt x="114" y="269"/>
                  <a:pt x="139" y="260"/>
                </a:cubicBezTo>
                <a:cubicBezTo>
                  <a:pt x="80" y="248"/>
                  <a:pt x="0" y="263"/>
                  <a:pt x="0" y="305"/>
                </a:cubicBezTo>
                <a:cubicBezTo>
                  <a:pt x="0" y="327"/>
                  <a:pt x="0" y="349"/>
                  <a:pt x="0" y="371"/>
                </a:cubicBezTo>
                <a:close/>
                <a:moveTo>
                  <a:pt x="197" y="192"/>
                </a:moveTo>
                <a:cubicBezTo>
                  <a:pt x="211" y="210"/>
                  <a:pt x="228" y="223"/>
                  <a:pt x="245" y="223"/>
                </a:cubicBezTo>
                <a:cubicBezTo>
                  <a:pt x="262" y="223"/>
                  <a:pt x="280" y="210"/>
                  <a:pt x="293" y="192"/>
                </a:cubicBezTo>
                <a:cubicBezTo>
                  <a:pt x="307" y="173"/>
                  <a:pt x="317" y="148"/>
                  <a:pt x="317" y="124"/>
                </a:cubicBezTo>
                <a:cubicBezTo>
                  <a:pt x="312" y="105"/>
                  <a:pt x="312" y="105"/>
                  <a:pt x="312" y="105"/>
                </a:cubicBezTo>
                <a:cubicBezTo>
                  <a:pt x="310" y="98"/>
                  <a:pt x="310" y="91"/>
                  <a:pt x="310" y="85"/>
                </a:cubicBezTo>
                <a:cubicBezTo>
                  <a:pt x="310" y="77"/>
                  <a:pt x="310" y="70"/>
                  <a:pt x="305" y="64"/>
                </a:cubicBezTo>
                <a:cubicBezTo>
                  <a:pt x="298" y="54"/>
                  <a:pt x="287" y="57"/>
                  <a:pt x="274" y="61"/>
                </a:cubicBezTo>
                <a:cubicBezTo>
                  <a:pt x="265" y="64"/>
                  <a:pt x="256" y="66"/>
                  <a:pt x="245" y="66"/>
                </a:cubicBezTo>
                <a:cubicBezTo>
                  <a:pt x="235" y="66"/>
                  <a:pt x="225" y="64"/>
                  <a:pt x="216" y="61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03" y="57"/>
                  <a:pt x="192" y="54"/>
                  <a:pt x="185" y="64"/>
                </a:cubicBezTo>
                <a:cubicBezTo>
                  <a:pt x="181" y="70"/>
                  <a:pt x="180" y="77"/>
                  <a:pt x="180" y="85"/>
                </a:cubicBezTo>
                <a:cubicBezTo>
                  <a:pt x="180" y="91"/>
                  <a:pt x="180" y="98"/>
                  <a:pt x="178" y="105"/>
                </a:cubicBezTo>
                <a:cubicBezTo>
                  <a:pt x="174" y="124"/>
                  <a:pt x="174" y="124"/>
                  <a:pt x="174" y="124"/>
                </a:cubicBezTo>
                <a:cubicBezTo>
                  <a:pt x="174" y="148"/>
                  <a:pt x="183" y="173"/>
                  <a:pt x="197" y="192"/>
                </a:cubicBezTo>
                <a:close/>
              </a:path>
            </a:pathLst>
          </a:custGeom>
          <a:solidFill>
            <a:srgbClr val="DE6E0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43" name="Freeform 42"/>
          <p:cNvSpPr>
            <a:spLocks noEditPoints="1"/>
          </p:cNvSpPr>
          <p:nvPr/>
        </p:nvSpPr>
        <p:spPr bwMode="auto">
          <a:xfrm>
            <a:off x="8893673" y="3016682"/>
            <a:ext cx="848399" cy="839325"/>
          </a:xfrm>
          <a:custGeom>
            <a:avLst/>
            <a:gdLst>
              <a:gd name="T0" fmla="*/ 475 w 475"/>
              <a:gd name="T1" fmla="*/ 341 h 470"/>
              <a:gd name="T2" fmla="*/ 216 w 475"/>
              <a:gd name="T3" fmla="*/ 341 h 470"/>
              <a:gd name="T4" fmla="*/ 207 w 475"/>
              <a:gd name="T5" fmla="*/ 178 h 470"/>
              <a:gd name="T6" fmla="*/ 135 w 475"/>
              <a:gd name="T7" fmla="*/ 137 h 470"/>
              <a:gd name="T8" fmla="*/ 117 w 475"/>
              <a:gd name="T9" fmla="*/ 139 h 470"/>
              <a:gd name="T10" fmla="*/ 120 w 475"/>
              <a:gd name="T11" fmla="*/ 157 h 470"/>
              <a:gd name="T12" fmla="*/ 179 w 475"/>
              <a:gd name="T13" fmla="*/ 216 h 470"/>
              <a:gd name="T14" fmla="*/ 179 w 475"/>
              <a:gd name="T15" fmla="*/ 228 h 470"/>
              <a:gd name="T16" fmla="*/ 189 w 475"/>
              <a:gd name="T17" fmla="*/ 230 h 470"/>
              <a:gd name="T18" fmla="*/ 155 w 475"/>
              <a:gd name="T19" fmla="*/ 332 h 470"/>
              <a:gd name="T20" fmla="*/ 164 w 475"/>
              <a:gd name="T21" fmla="*/ 331 h 470"/>
              <a:gd name="T22" fmla="*/ 217 w 475"/>
              <a:gd name="T23" fmla="*/ 229 h 470"/>
              <a:gd name="T24" fmla="*/ 231 w 475"/>
              <a:gd name="T25" fmla="*/ 229 h 470"/>
              <a:gd name="T26" fmla="*/ 234 w 475"/>
              <a:gd name="T27" fmla="*/ 226 h 470"/>
              <a:gd name="T28" fmla="*/ 231 w 475"/>
              <a:gd name="T29" fmla="*/ 209 h 470"/>
              <a:gd name="T30" fmla="*/ 304 w 475"/>
              <a:gd name="T31" fmla="*/ 116 h 470"/>
              <a:gd name="T32" fmla="*/ 304 w 475"/>
              <a:gd name="T33" fmla="*/ 103 h 470"/>
              <a:gd name="T34" fmla="*/ 292 w 475"/>
              <a:gd name="T35" fmla="*/ 103 h 470"/>
              <a:gd name="T36" fmla="*/ 217 w 475"/>
              <a:gd name="T37" fmla="*/ 177 h 470"/>
              <a:gd name="T38" fmla="*/ 210 w 475"/>
              <a:gd name="T39" fmla="*/ 175 h 470"/>
              <a:gd name="T40" fmla="*/ 314 w 475"/>
              <a:gd name="T41" fmla="*/ 94 h 470"/>
              <a:gd name="T42" fmla="*/ 357 w 475"/>
              <a:gd name="T43" fmla="*/ 182 h 470"/>
              <a:gd name="T44" fmla="*/ 348 w 475"/>
              <a:gd name="T45" fmla="*/ 60 h 470"/>
              <a:gd name="T46" fmla="*/ 60 w 475"/>
              <a:gd name="T47" fmla="*/ 60 h 470"/>
              <a:gd name="T48" fmla="*/ 60 w 475"/>
              <a:gd name="T49" fmla="*/ 348 h 470"/>
              <a:gd name="T50" fmla="*/ 186 w 475"/>
              <a:gd name="T51" fmla="*/ 358 h 470"/>
              <a:gd name="T52" fmla="*/ 94 w 475"/>
              <a:gd name="T53" fmla="*/ 314 h 470"/>
              <a:gd name="T54" fmla="*/ 48 w 475"/>
              <a:gd name="T55" fmla="*/ 204 h 470"/>
              <a:gd name="T56" fmla="*/ 94 w 475"/>
              <a:gd name="T57" fmla="*/ 94 h 470"/>
              <a:gd name="T58" fmla="*/ 204 w 475"/>
              <a:gd name="T59" fmla="*/ 48 h 470"/>
              <a:gd name="T60" fmla="*/ 314 w 475"/>
              <a:gd name="T61" fmla="*/ 94 h 470"/>
              <a:gd name="T62" fmla="*/ 124 w 475"/>
              <a:gd name="T63" fmla="*/ 204 h 470"/>
              <a:gd name="T64" fmla="*/ 70 w 475"/>
              <a:gd name="T65" fmla="*/ 213 h 470"/>
              <a:gd name="T66" fmla="*/ 70 w 475"/>
              <a:gd name="T67" fmla="*/ 195 h 470"/>
              <a:gd name="T68" fmla="*/ 213 w 475"/>
              <a:gd name="T69" fmla="*/ 115 h 470"/>
              <a:gd name="T70" fmla="*/ 195 w 475"/>
              <a:gd name="T71" fmla="*/ 115 h 470"/>
              <a:gd name="T72" fmla="*/ 204 w 475"/>
              <a:gd name="T73" fmla="*/ 62 h 470"/>
              <a:gd name="T74" fmla="*/ 213 w 475"/>
              <a:gd name="T75" fmla="*/ 115 h 470"/>
              <a:gd name="T76" fmla="*/ 271 w 475"/>
              <a:gd name="T77" fmla="*/ 380 h 470"/>
              <a:gd name="T78" fmla="*/ 274 w 475"/>
              <a:gd name="T79" fmla="*/ 363 h 470"/>
              <a:gd name="T80" fmla="*/ 326 w 475"/>
              <a:gd name="T81" fmla="*/ 346 h 470"/>
              <a:gd name="T82" fmla="*/ 324 w 475"/>
              <a:gd name="T83" fmla="*/ 293 h 470"/>
              <a:gd name="T84" fmla="*/ 259 w 475"/>
              <a:gd name="T85" fmla="*/ 293 h 470"/>
              <a:gd name="T86" fmla="*/ 251 w 475"/>
              <a:gd name="T87" fmla="*/ 325 h 470"/>
              <a:gd name="T88" fmla="*/ 271 w 475"/>
              <a:gd name="T89" fmla="*/ 321 h 470"/>
              <a:gd name="T90" fmla="*/ 292 w 475"/>
              <a:gd name="T91" fmla="*/ 303 h 470"/>
              <a:gd name="T92" fmla="*/ 313 w 475"/>
              <a:gd name="T93" fmla="*/ 320 h 470"/>
              <a:gd name="T94" fmla="*/ 286 w 475"/>
              <a:gd name="T95" fmla="*/ 341 h 470"/>
              <a:gd name="T96" fmla="*/ 250 w 475"/>
              <a:gd name="T97" fmla="*/ 374 h 470"/>
              <a:gd name="T98" fmla="*/ 333 w 475"/>
              <a:gd name="T99" fmla="*/ 396 h 470"/>
              <a:gd name="T100" fmla="*/ 428 w 475"/>
              <a:gd name="T101" fmla="*/ 287 h 470"/>
              <a:gd name="T102" fmla="*/ 348 w 475"/>
              <a:gd name="T103" fmla="*/ 349 h 470"/>
              <a:gd name="T104" fmla="*/ 407 w 475"/>
              <a:gd name="T105" fmla="*/ 373 h 470"/>
              <a:gd name="T106" fmla="*/ 428 w 475"/>
              <a:gd name="T107" fmla="*/ 396 h 470"/>
              <a:gd name="T108" fmla="*/ 440 w 475"/>
              <a:gd name="T109" fmla="*/ 373 h 470"/>
              <a:gd name="T110" fmla="*/ 428 w 475"/>
              <a:gd name="T111" fmla="*/ 356 h 470"/>
              <a:gd name="T112" fmla="*/ 407 w 475"/>
              <a:gd name="T113" fmla="*/ 356 h 470"/>
              <a:gd name="T114" fmla="*/ 406 w 475"/>
              <a:gd name="T115" fmla="*/ 302 h 470"/>
              <a:gd name="T116" fmla="*/ 407 w 475"/>
              <a:gd name="T117" fmla="*/ 356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75" h="470">
                <a:moveTo>
                  <a:pt x="345" y="212"/>
                </a:moveTo>
                <a:cubicBezTo>
                  <a:pt x="417" y="212"/>
                  <a:pt x="475" y="270"/>
                  <a:pt x="475" y="341"/>
                </a:cubicBezTo>
                <a:cubicBezTo>
                  <a:pt x="475" y="412"/>
                  <a:pt x="417" y="470"/>
                  <a:pt x="345" y="470"/>
                </a:cubicBezTo>
                <a:cubicBezTo>
                  <a:pt x="274" y="470"/>
                  <a:pt x="216" y="412"/>
                  <a:pt x="216" y="341"/>
                </a:cubicBezTo>
                <a:cubicBezTo>
                  <a:pt x="216" y="270"/>
                  <a:pt x="274" y="212"/>
                  <a:pt x="345" y="212"/>
                </a:cubicBezTo>
                <a:close/>
                <a:moveTo>
                  <a:pt x="207" y="178"/>
                </a:moveTo>
                <a:cubicBezTo>
                  <a:pt x="204" y="188"/>
                  <a:pt x="204" y="188"/>
                  <a:pt x="204" y="188"/>
                </a:cubicBezTo>
                <a:cubicBezTo>
                  <a:pt x="135" y="137"/>
                  <a:pt x="135" y="137"/>
                  <a:pt x="135" y="137"/>
                </a:cubicBezTo>
                <a:cubicBezTo>
                  <a:pt x="132" y="135"/>
                  <a:pt x="129" y="134"/>
                  <a:pt x="126" y="134"/>
                </a:cubicBezTo>
                <a:cubicBezTo>
                  <a:pt x="122" y="135"/>
                  <a:pt x="119" y="137"/>
                  <a:pt x="117" y="139"/>
                </a:cubicBezTo>
                <a:cubicBezTo>
                  <a:pt x="115" y="142"/>
                  <a:pt x="115" y="145"/>
                  <a:pt x="115" y="148"/>
                </a:cubicBezTo>
                <a:cubicBezTo>
                  <a:pt x="116" y="152"/>
                  <a:pt x="117" y="154"/>
                  <a:pt x="120" y="157"/>
                </a:cubicBezTo>
                <a:cubicBezTo>
                  <a:pt x="188" y="207"/>
                  <a:pt x="188" y="207"/>
                  <a:pt x="188" y="207"/>
                </a:cubicBezTo>
                <a:cubicBezTo>
                  <a:pt x="179" y="216"/>
                  <a:pt x="179" y="216"/>
                  <a:pt x="179" y="216"/>
                </a:cubicBezTo>
                <a:cubicBezTo>
                  <a:pt x="178" y="217"/>
                  <a:pt x="177" y="220"/>
                  <a:pt x="177" y="222"/>
                </a:cubicBezTo>
                <a:cubicBezTo>
                  <a:pt x="177" y="224"/>
                  <a:pt x="178" y="226"/>
                  <a:pt x="179" y="228"/>
                </a:cubicBezTo>
                <a:cubicBezTo>
                  <a:pt x="181" y="230"/>
                  <a:pt x="183" y="231"/>
                  <a:pt x="186" y="231"/>
                </a:cubicBezTo>
                <a:cubicBezTo>
                  <a:pt x="187" y="231"/>
                  <a:pt x="188" y="230"/>
                  <a:pt x="189" y="230"/>
                </a:cubicBezTo>
                <a:cubicBezTo>
                  <a:pt x="154" y="328"/>
                  <a:pt x="154" y="328"/>
                  <a:pt x="154" y="328"/>
                </a:cubicBezTo>
                <a:cubicBezTo>
                  <a:pt x="154" y="329"/>
                  <a:pt x="154" y="331"/>
                  <a:pt x="155" y="332"/>
                </a:cubicBezTo>
                <a:cubicBezTo>
                  <a:pt x="156" y="334"/>
                  <a:pt x="159" y="335"/>
                  <a:pt x="162" y="334"/>
                </a:cubicBezTo>
                <a:cubicBezTo>
                  <a:pt x="163" y="334"/>
                  <a:pt x="164" y="333"/>
                  <a:pt x="164" y="331"/>
                </a:cubicBezTo>
                <a:cubicBezTo>
                  <a:pt x="204" y="219"/>
                  <a:pt x="204" y="219"/>
                  <a:pt x="204" y="219"/>
                </a:cubicBezTo>
                <a:cubicBezTo>
                  <a:pt x="217" y="229"/>
                  <a:pt x="217" y="229"/>
                  <a:pt x="217" y="229"/>
                </a:cubicBezTo>
                <a:cubicBezTo>
                  <a:pt x="219" y="231"/>
                  <a:pt x="223" y="232"/>
                  <a:pt x="226" y="231"/>
                </a:cubicBezTo>
                <a:cubicBezTo>
                  <a:pt x="228" y="231"/>
                  <a:pt x="230" y="230"/>
                  <a:pt x="231" y="229"/>
                </a:cubicBezTo>
                <a:cubicBezTo>
                  <a:pt x="232" y="228"/>
                  <a:pt x="232" y="228"/>
                  <a:pt x="232" y="228"/>
                </a:cubicBezTo>
                <a:cubicBezTo>
                  <a:pt x="234" y="226"/>
                  <a:pt x="234" y="226"/>
                  <a:pt x="234" y="226"/>
                </a:cubicBezTo>
                <a:cubicBezTo>
                  <a:pt x="236" y="224"/>
                  <a:pt x="237" y="221"/>
                  <a:pt x="236" y="217"/>
                </a:cubicBezTo>
                <a:cubicBezTo>
                  <a:pt x="236" y="214"/>
                  <a:pt x="234" y="211"/>
                  <a:pt x="231" y="209"/>
                </a:cubicBezTo>
                <a:cubicBezTo>
                  <a:pt x="220" y="200"/>
                  <a:pt x="220" y="200"/>
                  <a:pt x="220" y="200"/>
                </a:cubicBezTo>
                <a:cubicBezTo>
                  <a:pt x="304" y="116"/>
                  <a:pt x="304" y="116"/>
                  <a:pt x="304" y="116"/>
                </a:cubicBezTo>
                <a:cubicBezTo>
                  <a:pt x="306" y="114"/>
                  <a:pt x="307" y="112"/>
                  <a:pt x="307" y="109"/>
                </a:cubicBezTo>
                <a:cubicBezTo>
                  <a:pt x="307" y="107"/>
                  <a:pt x="306" y="105"/>
                  <a:pt x="304" y="103"/>
                </a:cubicBezTo>
                <a:cubicBezTo>
                  <a:pt x="303" y="102"/>
                  <a:pt x="300" y="101"/>
                  <a:pt x="298" y="101"/>
                </a:cubicBezTo>
                <a:cubicBezTo>
                  <a:pt x="296" y="101"/>
                  <a:pt x="294" y="102"/>
                  <a:pt x="292" y="103"/>
                </a:cubicBezTo>
                <a:cubicBezTo>
                  <a:pt x="217" y="178"/>
                  <a:pt x="217" y="178"/>
                  <a:pt x="217" y="178"/>
                </a:cubicBezTo>
                <a:cubicBezTo>
                  <a:pt x="217" y="178"/>
                  <a:pt x="217" y="178"/>
                  <a:pt x="217" y="177"/>
                </a:cubicBezTo>
                <a:cubicBezTo>
                  <a:pt x="216" y="176"/>
                  <a:pt x="215" y="175"/>
                  <a:pt x="214" y="175"/>
                </a:cubicBezTo>
                <a:cubicBezTo>
                  <a:pt x="213" y="174"/>
                  <a:pt x="211" y="174"/>
                  <a:pt x="210" y="175"/>
                </a:cubicBezTo>
                <a:cubicBezTo>
                  <a:pt x="209" y="176"/>
                  <a:pt x="208" y="177"/>
                  <a:pt x="207" y="178"/>
                </a:cubicBezTo>
                <a:close/>
                <a:moveTo>
                  <a:pt x="314" y="94"/>
                </a:moveTo>
                <a:cubicBezTo>
                  <a:pt x="328" y="108"/>
                  <a:pt x="339" y="125"/>
                  <a:pt x="347" y="144"/>
                </a:cubicBezTo>
                <a:cubicBezTo>
                  <a:pt x="352" y="156"/>
                  <a:pt x="356" y="169"/>
                  <a:pt x="357" y="182"/>
                </a:cubicBezTo>
                <a:cubicBezTo>
                  <a:pt x="375" y="183"/>
                  <a:pt x="392" y="187"/>
                  <a:pt x="407" y="193"/>
                </a:cubicBezTo>
                <a:cubicBezTo>
                  <a:pt x="404" y="141"/>
                  <a:pt x="382" y="94"/>
                  <a:pt x="348" y="60"/>
                </a:cubicBezTo>
                <a:cubicBezTo>
                  <a:pt x="311" y="23"/>
                  <a:pt x="260" y="0"/>
                  <a:pt x="204" y="0"/>
                </a:cubicBezTo>
                <a:cubicBezTo>
                  <a:pt x="148" y="0"/>
                  <a:pt x="97" y="23"/>
                  <a:pt x="60" y="60"/>
                </a:cubicBezTo>
                <a:cubicBezTo>
                  <a:pt x="23" y="97"/>
                  <a:pt x="0" y="148"/>
                  <a:pt x="0" y="204"/>
                </a:cubicBezTo>
                <a:cubicBezTo>
                  <a:pt x="0" y="260"/>
                  <a:pt x="23" y="311"/>
                  <a:pt x="60" y="348"/>
                </a:cubicBezTo>
                <a:cubicBezTo>
                  <a:pt x="96" y="384"/>
                  <a:pt x="145" y="406"/>
                  <a:pt x="200" y="407"/>
                </a:cubicBezTo>
                <a:cubicBezTo>
                  <a:pt x="193" y="392"/>
                  <a:pt x="188" y="375"/>
                  <a:pt x="186" y="358"/>
                </a:cubicBezTo>
                <a:cubicBezTo>
                  <a:pt x="172" y="356"/>
                  <a:pt x="158" y="353"/>
                  <a:pt x="144" y="347"/>
                </a:cubicBezTo>
                <a:cubicBezTo>
                  <a:pt x="125" y="339"/>
                  <a:pt x="108" y="328"/>
                  <a:pt x="94" y="314"/>
                </a:cubicBezTo>
                <a:cubicBezTo>
                  <a:pt x="80" y="299"/>
                  <a:pt x="68" y="282"/>
                  <a:pt x="60" y="263"/>
                </a:cubicBezTo>
                <a:cubicBezTo>
                  <a:pt x="53" y="245"/>
                  <a:pt x="48" y="225"/>
                  <a:pt x="48" y="204"/>
                </a:cubicBezTo>
                <a:cubicBezTo>
                  <a:pt x="48" y="183"/>
                  <a:pt x="53" y="163"/>
                  <a:pt x="60" y="144"/>
                </a:cubicBezTo>
                <a:cubicBezTo>
                  <a:pt x="68" y="125"/>
                  <a:pt x="80" y="108"/>
                  <a:pt x="94" y="94"/>
                </a:cubicBezTo>
                <a:cubicBezTo>
                  <a:pt x="108" y="80"/>
                  <a:pt x="125" y="68"/>
                  <a:pt x="144" y="60"/>
                </a:cubicBezTo>
                <a:cubicBezTo>
                  <a:pt x="163" y="53"/>
                  <a:pt x="183" y="48"/>
                  <a:pt x="204" y="48"/>
                </a:cubicBezTo>
                <a:cubicBezTo>
                  <a:pt x="225" y="48"/>
                  <a:pt x="245" y="53"/>
                  <a:pt x="263" y="60"/>
                </a:cubicBezTo>
                <a:cubicBezTo>
                  <a:pt x="282" y="68"/>
                  <a:pt x="299" y="80"/>
                  <a:pt x="314" y="94"/>
                </a:cubicBezTo>
                <a:close/>
                <a:moveTo>
                  <a:pt x="115" y="195"/>
                </a:moveTo>
                <a:cubicBezTo>
                  <a:pt x="120" y="195"/>
                  <a:pt x="124" y="199"/>
                  <a:pt x="124" y="204"/>
                </a:cubicBezTo>
                <a:cubicBezTo>
                  <a:pt x="124" y="209"/>
                  <a:pt x="120" y="213"/>
                  <a:pt x="115" y="213"/>
                </a:cubicBezTo>
                <a:cubicBezTo>
                  <a:pt x="70" y="213"/>
                  <a:pt x="70" y="213"/>
                  <a:pt x="70" y="213"/>
                </a:cubicBezTo>
                <a:cubicBezTo>
                  <a:pt x="66" y="213"/>
                  <a:pt x="62" y="209"/>
                  <a:pt x="62" y="204"/>
                </a:cubicBezTo>
                <a:cubicBezTo>
                  <a:pt x="62" y="199"/>
                  <a:pt x="66" y="195"/>
                  <a:pt x="70" y="195"/>
                </a:cubicBezTo>
                <a:cubicBezTo>
                  <a:pt x="115" y="195"/>
                  <a:pt x="115" y="195"/>
                  <a:pt x="115" y="195"/>
                </a:cubicBezTo>
                <a:close/>
                <a:moveTo>
                  <a:pt x="213" y="115"/>
                </a:moveTo>
                <a:cubicBezTo>
                  <a:pt x="213" y="120"/>
                  <a:pt x="209" y="124"/>
                  <a:pt x="204" y="124"/>
                </a:cubicBezTo>
                <a:cubicBezTo>
                  <a:pt x="199" y="124"/>
                  <a:pt x="195" y="120"/>
                  <a:pt x="195" y="115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66"/>
                  <a:pt x="199" y="62"/>
                  <a:pt x="204" y="62"/>
                </a:cubicBezTo>
                <a:cubicBezTo>
                  <a:pt x="209" y="62"/>
                  <a:pt x="213" y="66"/>
                  <a:pt x="213" y="70"/>
                </a:cubicBezTo>
                <a:cubicBezTo>
                  <a:pt x="213" y="115"/>
                  <a:pt x="213" y="115"/>
                  <a:pt x="213" y="115"/>
                </a:cubicBezTo>
                <a:close/>
                <a:moveTo>
                  <a:pt x="333" y="380"/>
                </a:moveTo>
                <a:cubicBezTo>
                  <a:pt x="271" y="380"/>
                  <a:pt x="271" y="380"/>
                  <a:pt x="271" y="380"/>
                </a:cubicBezTo>
                <a:cubicBezTo>
                  <a:pt x="271" y="377"/>
                  <a:pt x="271" y="377"/>
                  <a:pt x="271" y="377"/>
                </a:cubicBezTo>
                <a:cubicBezTo>
                  <a:pt x="271" y="369"/>
                  <a:pt x="272" y="364"/>
                  <a:pt x="274" y="363"/>
                </a:cubicBezTo>
                <a:cubicBezTo>
                  <a:pt x="276" y="361"/>
                  <a:pt x="284" y="359"/>
                  <a:pt x="297" y="357"/>
                </a:cubicBezTo>
                <a:cubicBezTo>
                  <a:pt x="312" y="354"/>
                  <a:pt x="322" y="350"/>
                  <a:pt x="326" y="346"/>
                </a:cubicBezTo>
                <a:cubicBezTo>
                  <a:pt x="331" y="342"/>
                  <a:pt x="333" y="333"/>
                  <a:pt x="333" y="320"/>
                </a:cubicBezTo>
                <a:cubicBezTo>
                  <a:pt x="333" y="307"/>
                  <a:pt x="330" y="298"/>
                  <a:pt x="324" y="293"/>
                </a:cubicBezTo>
                <a:cubicBezTo>
                  <a:pt x="319" y="288"/>
                  <a:pt x="308" y="286"/>
                  <a:pt x="292" y="286"/>
                </a:cubicBezTo>
                <a:cubicBezTo>
                  <a:pt x="276" y="286"/>
                  <a:pt x="265" y="288"/>
                  <a:pt x="259" y="293"/>
                </a:cubicBezTo>
                <a:cubicBezTo>
                  <a:pt x="254" y="298"/>
                  <a:pt x="251" y="307"/>
                  <a:pt x="251" y="321"/>
                </a:cubicBezTo>
                <a:cubicBezTo>
                  <a:pt x="251" y="325"/>
                  <a:pt x="251" y="325"/>
                  <a:pt x="251" y="325"/>
                </a:cubicBezTo>
                <a:cubicBezTo>
                  <a:pt x="271" y="325"/>
                  <a:pt x="271" y="325"/>
                  <a:pt x="271" y="325"/>
                </a:cubicBezTo>
                <a:cubicBezTo>
                  <a:pt x="271" y="321"/>
                  <a:pt x="271" y="321"/>
                  <a:pt x="271" y="321"/>
                </a:cubicBezTo>
                <a:cubicBezTo>
                  <a:pt x="271" y="313"/>
                  <a:pt x="272" y="308"/>
                  <a:pt x="275" y="306"/>
                </a:cubicBezTo>
                <a:cubicBezTo>
                  <a:pt x="277" y="304"/>
                  <a:pt x="283" y="303"/>
                  <a:pt x="292" y="303"/>
                </a:cubicBezTo>
                <a:cubicBezTo>
                  <a:pt x="301" y="303"/>
                  <a:pt x="307" y="304"/>
                  <a:pt x="309" y="306"/>
                </a:cubicBezTo>
                <a:cubicBezTo>
                  <a:pt x="311" y="308"/>
                  <a:pt x="313" y="312"/>
                  <a:pt x="313" y="320"/>
                </a:cubicBezTo>
                <a:cubicBezTo>
                  <a:pt x="313" y="328"/>
                  <a:pt x="311" y="333"/>
                  <a:pt x="309" y="335"/>
                </a:cubicBezTo>
                <a:cubicBezTo>
                  <a:pt x="307" y="337"/>
                  <a:pt x="299" y="339"/>
                  <a:pt x="286" y="341"/>
                </a:cubicBezTo>
                <a:cubicBezTo>
                  <a:pt x="271" y="344"/>
                  <a:pt x="261" y="347"/>
                  <a:pt x="257" y="351"/>
                </a:cubicBezTo>
                <a:cubicBezTo>
                  <a:pt x="253" y="355"/>
                  <a:pt x="250" y="362"/>
                  <a:pt x="250" y="374"/>
                </a:cubicBezTo>
                <a:cubicBezTo>
                  <a:pt x="250" y="396"/>
                  <a:pt x="250" y="396"/>
                  <a:pt x="250" y="396"/>
                </a:cubicBezTo>
                <a:cubicBezTo>
                  <a:pt x="333" y="396"/>
                  <a:pt x="333" y="396"/>
                  <a:pt x="333" y="396"/>
                </a:cubicBezTo>
                <a:cubicBezTo>
                  <a:pt x="333" y="380"/>
                  <a:pt x="333" y="380"/>
                  <a:pt x="333" y="380"/>
                </a:cubicBezTo>
                <a:close/>
                <a:moveTo>
                  <a:pt x="428" y="287"/>
                </a:moveTo>
                <a:cubicBezTo>
                  <a:pt x="396" y="287"/>
                  <a:pt x="396" y="287"/>
                  <a:pt x="396" y="287"/>
                </a:cubicBezTo>
                <a:cubicBezTo>
                  <a:pt x="348" y="349"/>
                  <a:pt x="348" y="349"/>
                  <a:pt x="348" y="349"/>
                </a:cubicBezTo>
                <a:cubicBezTo>
                  <a:pt x="348" y="373"/>
                  <a:pt x="348" y="373"/>
                  <a:pt x="348" y="373"/>
                </a:cubicBezTo>
                <a:cubicBezTo>
                  <a:pt x="407" y="373"/>
                  <a:pt x="407" y="373"/>
                  <a:pt x="407" y="373"/>
                </a:cubicBezTo>
                <a:cubicBezTo>
                  <a:pt x="407" y="396"/>
                  <a:pt x="407" y="396"/>
                  <a:pt x="407" y="396"/>
                </a:cubicBezTo>
                <a:cubicBezTo>
                  <a:pt x="428" y="396"/>
                  <a:pt x="428" y="396"/>
                  <a:pt x="428" y="396"/>
                </a:cubicBezTo>
                <a:cubicBezTo>
                  <a:pt x="428" y="373"/>
                  <a:pt x="428" y="373"/>
                  <a:pt x="428" y="373"/>
                </a:cubicBezTo>
                <a:cubicBezTo>
                  <a:pt x="440" y="373"/>
                  <a:pt x="440" y="373"/>
                  <a:pt x="440" y="373"/>
                </a:cubicBezTo>
                <a:cubicBezTo>
                  <a:pt x="440" y="356"/>
                  <a:pt x="440" y="356"/>
                  <a:pt x="440" y="356"/>
                </a:cubicBezTo>
                <a:cubicBezTo>
                  <a:pt x="428" y="356"/>
                  <a:pt x="428" y="356"/>
                  <a:pt x="428" y="356"/>
                </a:cubicBezTo>
                <a:cubicBezTo>
                  <a:pt x="428" y="287"/>
                  <a:pt x="428" y="287"/>
                  <a:pt x="428" y="287"/>
                </a:cubicBezTo>
                <a:close/>
                <a:moveTo>
                  <a:pt x="407" y="356"/>
                </a:moveTo>
                <a:cubicBezTo>
                  <a:pt x="407" y="302"/>
                  <a:pt x="407" y="302"/>
                  <a:pt x="407" y="302"/>
                </a:cubicBezTo>
                <a:cubicBezTo>
                  <a:pt x="406" y="302"/>
                  <a:pt x="406" y="302"/>
                  <a:pt x="406" y="302"/>
                </a:cubicBezTo>
                <a:cubicBezTo>
                  <a:pt x="365" y="356"/>
                  <a:pt x="365" y="356"/>
                  <a:pt x="365" y="356"/>
                </a:cubicBezTo>
                <a:lnTo>
                  <a:pt x="407" y="356"/>
                </a:lnTo>
                <a:close/>
              </a:path>
            </a:pathLst>
          </a:custGeom>
          <a:solidFill>
            <a:srgbClr val="F3C30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44" name="Freeform 43"/>
          <p:cNvSpPr>
            <a:spLocks noEditPoints="1"/>
          </p:cNvSpPr>
          <p:nvPr/>
        </p:nvSpPr>
        <p:spPr bwMode="auto">
          <a:xfrm>
            <a:off x="8319759" y="1713014"/>
            <a:ext cx="682427" cy="635343"/>
          </a:xfrm>
          <a:custGeom>
            <a:avLst/>
            <a:gdLst>
              <a:gd name="T0" fmla="*/ 236 w 472"/>
              <a:gd name="T1" fmla="*/ 440 h 440"/>
              <a:gd name="T2" fmla="*/ 0 w 472"/>
              <a:gd name="T3" fmla="*/ 183 h 440"/>
              <a:gd name="T4" fmla="*/ 236 w 472"/>
              <a:gd name="T5" fmla="*/ 151 h 440"/>
              <a:gd name="T6" fmla="*/ 472 w 472"/>
              <a:gd name="T7" fmla="*/ 183 h 440"/>
              <a:gd name="T8" fmla="*/ 236 w 472"/>
              <a:gd name="T9" fmla="*/ 440 h 440"/>
              <a:gd name="T10" fmla="*/ 88 w 472"/>
              <a:gd name="T11" fmla="*/ 241 h 440"/>
              <a:gd name="T12" fmla="*/ 69 w 472"/>
              <a:gd name="T13" fmla="*/ 212 h 440"/>
              <a:gd name="T14" fmla="*/ 62 w 472"/>
              <a:gd name="T15" fmla="*/ 184 h 440"/>
              <a:gd name="T16" fmla="*/ 71 w 472"/>
              <a:gd name="T17" fmla="*/ 138 h 440"/>
              <a:gd name="T18" fmla="*/ 99 w 472"/>
              <a:gd name="T19" fmla="*/ 112 h 440"/>
              <a:gd name="T20" fmla="*/ 107 w 472"/>
              <a:gd name="T21" fmla="*/ 87 h 440"/>
              <a:gd name="T22" fmla="*/ 86 w 472"/>
              <a:gd name="T23" fmla="*/ 78 h 440"/>
              <a:gd name="T24" fmla="*/ 42 w 472"/>
              <a:gd name="T25" fmla="*/ 119 h 440"/>
              <a:gd name="T26" fmla="*/ 29 w 472"/>
              <a:gd name="T27" fmla="*/ 186 h 440"/>
              <a:gd name="T28" fmla="*/ 40 w 472"/>
              <a:gd name="T29" fmla="*/ 229 h 440"/>
              <a:gd name="T30" fmla="*/ 63 w 472"/>
              <a:gd name="T31" fmla="*/ 266 h 440"/>
              <a:gd name="T32" fmla="*/ 86 w 472"/>
              <a:gd name="T33" fmla="*/ 267 h 440"/>
              <a:gd name="T34" fmla="*/ 88 w 472"/>
              <a:gd name="T35" fmla="*/ 241 h 440"/>
              <a:gd name="T36" fmla="*/ 288 w 472"/>
              <a:gd name="T37" fmla="*/ 175 h 440"/>
              <a:gd name="T38" fmla="*/ 311 w 472"/>
              <a:gd name="T39" fmla="*/ 129 h 440"/>
              <a:gd name="T40" fmla="*/ 353 w 472"/>
              <a:gd name="T41" fmla="*/ 107 h 440"/>
              <a:gd name="T42" fmla="*/ 367 w 472"/>
              <a:gd name="T43" fmla="*/ 86 h 440"/>
              <a:gd name="T44" fmla="*/ 348 w 472"/>
              <a:gd name="T45" fmla="*/ 70 h 440"/>
              <a:gd name="T46" fmla="*/ 289 w 472"/>
              <a:gd name="T47" fmla="*/ 103 h 440"/>
              <a:gd name="T48" fmla="*/ 256 w 472"/>
              <a:gd name="T49" fmla="*/ 167 h 440"/>
              <a:gd name="T50" fmla="*/ 268 w 472"/>
              <a:gd name="T51" fmla="*/ 189 h 440"/>
              <a:gd name="T52" fmla="*/ 288 w 472"/>
              <a:gd name="T53" fmla="*/ 175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72" h="440">
                <a:moveTo>
                  <a:pt x="236" y="440"/>
                </a:moveTo>
                <a:cubicBezTo>
                  <a:pt x="160" y="380"/>
                  <a:pt x="0" y="286"/>
                  <a:pt x="0" y="183"/>
                </a:cubicBezTo>
                <a:cubicBezTo>
                  <a:pt x="0" y="26"/>
                  <a:pt x="203" y="0"/>
                  <a:pt x="236" y="151"/>
                </a:cubicBezTo>
                <a:cubicBezTo>
                  <a:pt x="270" y="0"/>
                  <a:pt x="472" y="26"/>
                  <a:pt x="472" y="183"/>
                </a:cubicBezTo>
                <a:cubicBezTo>
                  <a:pt x="472" y="286"/>
                  <a:pt x="312" y="380"/>
                  <a:pt x="236" y="440"/>
                </a:cubicBezTo>
                <a:close/>
                <a:moveTo>
                  <a:pt x="88" y="241"/>
                </a:moveTo>
                <a:cubicBezTo>
                  <a:pt x="80" y="232"/>
                  <a:pt x="74" y="222"/>
                  <a:pt x="69" y="212"/>
                </a:cubicBezTo>
                <a:cubicBezTo>
                  <a:pt x="65" y="203"/>
                  <a:pt x="62" y="194"/>
                  <a:pt x="62" y="184"/>
                </a:cubicBezTo>
                <a:cubicBezTo>
                  <a:pt x="61" y="165"/>
                  <a:pt x="64" y="150"/>
                  <a:pt x="71" y="138"/>
                </a:cubicBezTo>
                <a:cubicBezTo>
                  <a:pt x="77" y="127"/>
                  <a:pt x="87" y="118"/>
                  <a:pt x="99" y="112"/>
                </a:cubicBezTo>
                <a:cubicBezTo>
                  <a:pt x="108" y="107"/>
                  <a:pt x="111" y="97"/>
                  <a:pt x="107" y="87"/>
                </a:cubicBezTo>
                <a:cubicBezTo>
                  <a:pt x="104" y="78"/>
                  <a:pt x="94" y="74"/>
                  <a:pt x="86" y="78"/>
                </a:cubicBezTo>
                <a:cubicBezTo>
                  <a:pt x="67" y="88"/>
                  <a:pt x="52" y="101"/>
                  <a:pt x="42" y="119"/>
                </a:cubicBezTo>
                <a:cubicBezTo>
                  <a:pt x="32" y="137"/>
                  <a:pt x="28" y="159"/>
                  <a:pt x="29" y="186"/>
                </a:cubicBezTo>
                <a:cubicBezTo>
                  <a:pt x="30" y="201"/>
                  <a:pt x="34" y="215"/>
                  <a:pt x="40" y="229"/>
                </a:cubicBezTo>
                <a:cubicBezTo>
                  <a:pt x="46" y="241"/>
                  <a:pt x="54" y="254"/>
                  <a:pt x="63" y="266"/>
                </a:cubicBezTo>
                <a:cubicBezTo>
                  <a:pt x="69" y="273"/>
                  <a:pt x="80" y="274"/>
                  <a:pt x="86" y="267"/>
                </a:cubicBezTo>
                <a:cubicBezTo>
                  <a:pt x="93" y="260"/>
                  <a:pt x="94" y="249"/>
                  <a:pt x="88" y="241"/>
                </a:cubicBezTo>
                <a:close/>
                <a:moveTo>
                  <a:pt x="288" y="175"/>
                </a:moveTo>
                <a:cubicBezTo>
                  <a:pt x="292" y="156"/>
                  <a:pt x="301" y="141"/>
                  <a:pt x="311" y="129"/>
                </a:cubicBezTo>
                <a:cubicBezTo>
                  <a:pt x="323" y="117"/>
                  <a:pt x="338" y="110"/>
                  <a:pt x="353" y="107"/>
                </a:cubicBezTo>
                <a:cubicBezTo>
                  <a:pt x="362" y="105"/>
                  <a:pt x="368" y="96"/>
                  <a:pt x="367" y="86"/>
                </a:cubicBezTo>
                <a:cubicBezTo>
                  <a:pt x="365" y="76"/>
                  <a:pt x="357" y="69"/>
                  <a:pt x="348" y="70"/>
                </a:cubicBezTo>
                <a:cubicBezTo>
                  <a:pt x="326" y="75"/>
                  <a:pt x="305" y="85"/>
                  <a:pt x="289" y="103"/>
                </a:cubicBezTo>
                <a:cubicBezTo>
                  <a:pt x="274" y="118"/>
                  <a:pt x="262" y="140"/>
                  <a:pt x="256" y="167"/>
                </a:cubicBezTo>
                <a:cubicBezTo>
                  <a:pt x="254" y="176"/>
                  <a:pt x="259" y="186"/>
                  <a:pt x="268" y="189"/>
                </a:cubicBezTo>
                <a:cubicBezTo>
                  <a:pt x="277" y="191"/>
                  <a:pt x="286" y="185"/>
                  <a:pt x="288" y="175"/>
                </a:cubicBezTo>
                <a:close/>
              </a:path>
            </a:pathLst>
          </a:custGeom>
          <a:solidFill>
            <a:srgbClr val="23CAD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grpSp>
        <p:nvGrpSpPr>
          <p:cNvPr id="45" name="Group 44"/>
          <p:cNvGrpSpPr/>
          <p:nvPr/>
        </p:nvGrpSpPr>
        <p:grpSpPr>
          <a:xfrm>
            <a:off x="850685" y="3089434"/>
            <a:ext cx="634175" cy="634685"/>
            <a:chOff x="4113213" y="2603501"/>
            <a:chExt cx="1982787" cy="1984374"/>
          </a:xfrm>
          <a:solidFill>
            <a:srgbClr val="028985"/>
          </a:solidFill>
        </p:grpSpPr>
        <p:sp>
          <p:nvSpPr>
            <p:cNvPr id="46" name="Freeform 45"/>
            <p:cNvSpPr/>
            <p:nvPr/>
          </p:nvSpPr>
          <p:spPr bwMode="auto">
            <a:xfrm>
              <a:off x="5260975" y="3781425"/>
              <a:ext cx="303212" cy="300037"/>
            </a:xfrm>
            <a:custGeom>
              <a:avLst/>
              <a:gdLst>
                <a:gd name="T0" fmla="*/ 20 w 81"/>
                <a:gd name="T1" fmla="*/ 20 h 80"/>
                <a:gd name="T2" fmla="*/ 13 w 81"/>
                <a:gd name="T3" fmla="*/ 68 h 80"/>
                <a:gd name="T4" fmla="*/ 60 w 81"/>
                <a:gd name="T5" fmla="*/ 59 h 80"/>
                <a:gd name="T6" fmla="*/ 68 w 81"/>
                <a:gd name="T7" fmla="*/ 12 h 80"/>
                <a:gd name="T8" fmla="*/ 20 w 81"/>
                <a:gd name="T9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20" y="20"/>
                  </a:moveTo>
                  <a:cubicBezTo>
                    <a:pt x="4" y="36"/>
                    <a:pt x="0" y="55"/>
                    <a:pt x="13" y="68"/>
                  </a:cubicBezTo>
                  <a:cubicBezTo>
                    <a:pt x="25" y="80"/>
                    <a:pt x="44" y="75"/>
                    <a:pt x="60" y="59"/>
                  </a:cubicBezTo>
                  <a:cubicBezTo>
                    <a:pt x="75" y="45"/>
                    <a:pt x="81" y="25"/>
                    <a:pt x="68" y="12"/>
                  </a:cubicBezTo>
                  <a:cubicBezTo>
                    <a:pt x="55" y="0"/>
                    <a:pt x="36" y="4"/>
                    <a:pt x="2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4113213" y="2603501"/>
              <a:ext cx="1982787" cy="1984374"/>
            </a:xfrm>
            <a:custGeom>
              <a:avLst/>
              <a:gdLst>
                <a:gd name="T0" fmla="*/ 524 w 529"/>
                <a:gd name="T1" fmla="*/ 327 h 529"/>
                <a:gd name="T2" fmla="*/ 203 w 529"/>
                <a:gd name="T3" fmla="*/ 6 h 529"/>
                <a:gd name="T4" fmla="*/ 186 w 529"/>
                <a:gd name="T5" fmla="*/ 2 h 529"/>
                <a:gd name="T6" fmla="*/ 50 w 529"/>
                <a:gd name="T7" fmla="*/ 38 h 529"/>
                <a:gd name="T8" fmla="*/ 38 w 529"/>
                <a:gd name="T9" fmla="*/ 50 h 529"/>
                <a:gd name="T10" fmla="*/ 2 w 529"/>
                <a:gd name="T11" fmla="*/ 186 h 529"/>
                <a:gd name="T12" fmla="*/ 6 w 529"/>
                <a:gd name="T13" fmla="*/ 203 h 529"/>
                <a:gd name="T14" fmla="*/ 327 w 529"/>
                <a:gd name="T15" fmla="*/ 524 h 529"/>
                <a:gd name="T16" fmla="*/ 339 w 529"/>
                <a:gd name="T17" fmla="*/ 529 h 529"/>
                <a:gd name="T18" fmla="*/ 351 w 529"/>
                <a:gd name="T19" fmla="*/ 524 h 529"/>
                <a:gd name="T20" fmla="*/ 524 w 529"/>
                <a:gd name="T21" fmla="*/ 351 h 529"/>
                <a:gd name="T22" fmla="*/ 529 w 529"/>
                <a:gd name="T23" fmla="*/ 339 h 529"/>
                <a:gd name="T24" fmla="*/ 524 w 529"/>
                <a:gd name="T25" fmla="*/ 327 h 529"/>
                <a:gd name="T26" fmla="*/ 101 w 529"/>
                <a:gd name="T27" fmla="*/ 142 h 529"/>
                <a:gd name="T28" fmla="*/ 101 w 529"/>
                <a:gd name="T29" fmla="*/ 101 h 529"/>
                <a:gd name="T30" fmla="*/ 141 w 529"/>
                <a:gd name="T31" fmla="*/ 101 h 529"/>
                <a:gd name="T32" fmla="*/ 141 w 529"/>
                <a:gd name="T33" fmla="*/ 142 h 529"/>
                <a:gd name="T34" fmla="*/ 101 w 529"/>
                <a:gd name="T35" fmla="*/ 142 h 529"/>
                <a:gd name="T36" fmla="*/ 158 w 529"/>
                <a:gd name="T37" fmla="*/ 250 h 529"/>
                <a:gd name="T38" fmla="*/ 140 w 529"/>
                <a:gd name="T39" fmla="*/ 222 h 529"/>
                <a:gd name="T40" fmla="*/ 159 w 529"/>
                <a:gd name="T41" fmla="*/ 210 h 529"/>
                <a:gd name="T42" fmla="*/ 174 w 529"/>
                <a:gd name="T43" fmla="*/ 236 h 529"/>
                <a:gd name="T44" fmla="*/ 196 w 529"/>
                <a:gd name="T45" fmla="*/ 240 h 529"/>
                <a:gd name="T46" fmla="*/ 194 w 529"/>
                <a:gd name="T47" fmla="*/ 215 h 529"/>
                <a:gd name="T48" fmla="*/ 195 w 529"/>
                <a:gd name="T49" fmla="*/ 168 h 529"/>
                <a:gd name="T50" fmla="*/ 251 w 529"/>
                <a:gd name="T51" fmla="*/ 174 h 529"/>
                <a:gd name="T52" fmla="*/ 268 w 529"/>
                <a:gd name="T53" fmla="*/ 199 h 529"/>
                <a:gd name="T54" fmla="*/ 249 w 529"/>
                <a:gd name="T55" fmla="*/ 210 h 529"/>
                <a:gd name="T56" fmla="*/ 236 w 529"/>
                <a:gd name="T57" fmla="*/ 189 h 529"/>
                <a:gd name="T58" fmla="*/ 216 w 529"/>
                <a:gd name="T59" fmla="*/ 185 h 529"/>
                <a:gd name="T60" fmla="*/ 220 w 529"/>
                <a:gd name="T61" fmla="*/ 212 h 529"/>
                <a:gd name="T62" fmla="*/ 216 w 529"/>
                <a:gd name="T63" fmla="*/ 257 h 529"/>
                <a:gd name="T64" fmla="*/ 158 w 529"/>
                <a:gd name="T65" fmla="*/ 250 h 529"/>
                <a:gd name="T66" fmla="*/ 257 w 529"/>
                <a:gd name="T67" fmla="*/ 347 h 529"/>
                <a:gd name="T68" fmla="*/ 205 w 529"/>
                <a:gd name="T69" fmla="*/ 294 h 529"/>
                <a:gd name="T70" fmla="*/ 287 w 529"/>
                <a:gd name="T71" fmla="*/ 212 h 529"/>
                <a:gd name="T72" fmla="*/ 337 w 529"/>
                <a:gd name="T73" fmla="*/ 263 h 529"/>
                <a:gd name="T74" fmla="*/ 322 w 529"/>
                <a:gd name="T75" fmla="*/ 278 h 529"/>
                <a:gd name="T76" fmla="*/ 290 w 529"/>
                <a:gd name="T77" fmla="*/ 246 h 529"/>
                <a:gd name="T78" fmla="*/ 273 w 529"/>
                <a:gd name="T79" fmla="*/ 263 h 529"/>
                <a:gd name="T80" fmla="*/ 303 w 529"/>
                <a:gd name="T81" fmla="*/ 293 h 529"/>
                <a:gd name="T82" fmla="*/ 288 w 529"/>
                <a:gd name="T83" fmla="*/ 308 h 529"/>
                <a:gd name="T84" fmla="*/ 258 w 529"/>
                <a:gd name="T85" fmla="*/ 278 h 529"/>
                <a:gd name="T86" fmla="*/ 239 w 529"/>
                <a:gd name="T87" fmla="*/ 298 h 529"/>
                <a:gd name="T88" fmla="*/ 272 w 529"/>
                <a:gd name="T89" fmla="*/ 331 h 529"/>
                <a:gd name="T90" fmla="*/ 257 w 529"/>
                <a:gd name="T91" fmla="*/ 347 h 529"/>
                <a:gd name="T92" fmla="*/ 387 w 529"/>
                <a:gd name="T93" fmla="*/ 392 h 529"/>
                <a:gd name="T94" fmla="*/ 303 w 529"/>
                <a:gd name="T95" fmla="*/ 395 h 529"/>
                <a:gd name="T96" fmla="*/ 306 w 529"/>
                <a:gd name="T97" fmla="*/ 315 h 529"/>
                <a:gd name="T98" fmla="*/ 389 w 529"/>
                <a:gd name="T99" fmla="*/ 312 h 529"/>
                <a:gd name="T100" fmla="*/ 387 w 529"/>
                <a:gd name="T101" fmla="*/ 392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9">
                  <a:moveTo>
                    <a:pt x="524" y="327"/>
                  </a:moveTo>
                  <a:cubicBezTo>
                    <a:pt x="203" y="6"/>
                    <a:pt x="203" y="6"/>
                    <a:pt x="203" y="6"/>
                  </a:cubicBezTo>
                  <a:cubicBezTo>
                    <a:pt x="198" y="2"/>
                    <a:pt x="192" y="0"/>
                    <a:pt x="186" y="2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4" y="40"/>
                    <a:pt x="40" y="44"/>
                    <a:pt x="38" y="50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0" y="192"/>
                    <a:pt x="2" y="198"/>
                    <a:pt x="6" y="203"/>
                  </a:cubicBezTo>
                  <a:cubicBezTo>
                    <a:pt x="327" y="524"/>
                    <a:pt x="327" y="524"/>
                    <a:pt x="327" y="524"/>
                  </a:cubicBezTo>
                  <a:cubicBezTo>
                    <a:pt x="330" y="527"/>
                    <a:pt x="335" y="529"/>
                    <a:pt x="339" y="529"/>
                  </a:cubicBezTo>
                  <a:cubicBezTo>
                    <a:pt x="343" y="529"/>
                    <a:pt x="348" y="527"/>
                    <a:pt x="351" y="524"/>
                  </a:cubicBezTo>
                  <a:cubicBezTo>
                    <a:pt x="524" y="351"/>
                    <a:pt x="524" y="351"/>
                    <a:pt x="524" y="351"/>
                  </a:cubicBezTo>
                  <a:cubicBezTo>
                    <a:pt x="527" y="348"/>
                    <a:pt x="529" y="344"/>
                    <a:pt x="529" y="339"/>
                  </a:cubicBezTo>
                  <a:cubicBezTo>
                    <a:pt x="529" y="334"/>
                    <a:pt x="527" y="330"/>
                    <a:pt x="524" y="327"/>
                  </a:cubicBezTo>
                  <a:close/>
                  <a:moveTo>
                    <a:pt x="101" y="142"/>
                  </a:moveTo>
                  <a:cubicBezTo>
                    <a:pt x="90" y="130"/>
                    <a:pt x="90" y="112"/>
                    <a:pt x="101" y="101"/>
                  </a:cubicBezTo>
                  <a:cubicBezTo>
                    <a:pt x="112" y="90"/>
                    <a:pt x="130" y="90"/>
                    <a:pt x="141" y="101"/>
                  </a:cubicBezTo>
                  <a:cubicBezTo>
                    <a:pt x="153" y="112"/>
                    <a:pt x="153" y="130"/>
                    <a:pt x="141" y="142"/>
                  </a:cubicBezTo>
                  <a:cubicBezTo>
                    <a:pt x="130" y="153"/>
                    <a:pt x="112" y="153"/>
                    <a:pt x="101" y="142"/>
                  </a:cubicBezTo>
                  <a:close/>
                  <a:moveTo>
                    <a:pt x="158" y="250"/>
                  </a:moveTo>
                  <a:cubicBezTo>
                    <a:pt x="149" y="241"/>
                    <a:pt x="142" y="229"/>
                    <a:pt x="140" y="222"/>
                  </a:cubicBezTo>
                  <a:cubicBezTo>
                    <a:pt x="159" y="210"/>
                    <a:pt x="159" y="210"/>
                    <a:pt x="159" y="210"/>
                  </a:cubicBezTo>
                  <a:cubicBezTo>
                    <a:pt x="161" y="218"/>
                    <a:pt x="166" y="228"/>
                    <a:pt x="174" y="236"/>
                  </a:cubicBezTo>
                  <a:cubicBezTo>
                    <a:pt x="183" y="244"/>
                    <a:pt x="191" y="245"/>
                    <a:pt x="196" y="240"/>
                  </a:cubicBezTo>
                  <a:cubicBezTo>
                    <a:pt x="201" y="235"/>
                    <a:pt x="200" y="228"/>
                    <a:pt x="194" y="215"/>
                  </a:cubicBezTo>
                  <a:cubicBezTo>
                    <a:pt x="185" y="196"/>
                    <a:pt x="184" y="180"/>
                    <a:pt x="195" y="168"/>
                  </a:cubicBezTo>
                  <a:cubicBezTo>
                    <a:pt x="209" y="154"/>
                    <a:pt x="232" y="155"/>
                    <a:pt x="251" y="174"/>
                  </a:cubicBezTo>
                  <a:cubicBezTo>
                    <a:pt x="260" y="184"/>
                    <a:pt x="265" y="192"/>
                    <a:pt x="268" y="199"/>
                  </a:cubicBezTo>
                  <a:cubicBezTo>
                    <a:pt x="249" y="210"/>
                    <a:pt x="249" y="210"/>
                    <a:pt x="249" y="210"/>
                  </a:cubicBezTo>
                  <a:cubicBezTo>
                    <a:pt x="247" y="205"/>
                    <a:pt x="244" y="197"/>
                    <a:pt x="236" y="189"/>
                  </a:cubicBezTo>
                  <a:cubicBezTo>
                    <a:pt x="228" y="181"/>
                    <a:pt x="220" y="181"/>
                    <a:pt x="216" y="185"/>
                  </a:cubicBezTo>
                  <a:cubicBezTo>
                    <a:pt x="211" y="190"/>
                    <a:pt x="213" y="197"/>
                    <a:pt x="220" y="212"/>
                  </a:cubicBezTo>
                  <a:cubicBezTo>
                    <a:pt x="229" y="232"/>
                    <a:pt x="228" y="246"/>
                    <a:pt x="216" y="257"/>
                  </a:cubicBezTo>
                  <a:cubicBezTo>
                    <a:pt x="203" y="271"/>
                    <a:pt x="180" y="272"/>
                    <a:pt x="158" y="250"/>
                  </a:cubicBezTo>
                  <a:close/>
                  <a:moveTo>
                    <a:pt x="257" y="347"/>
                  </a:moveTo>
                  <a:cubicBezTo>
                    <a:pt x="205" y="294"/>
                    <a:pt x="205" y="294"/>
                    <a:pt x="205" y="294"/>
                  </a:cubicBezTo>
                  <a:cubicBezTo>
                    <a:pt x="287" y="212"/>
                    <a:pt x="287" y="212"/>
                    <a:pt x="287" y="212"/>
                  </a:cubicBezTo>
                  <a:cubicBezTo>
                    <a:pt x="337" y="263"/>
                    <a:pt x="337" y="263"/>
                    <a:pt x="337" y="263"/>
                  </a:cubicBezTo>
                  <a:cubicBezTo>
                    <a:pt x="322" y="278"/>
                    <a:pt x="322" y="278"/>
                    <a:pt x="322" y="278"/>
                  </a:cubicBezTo>
                  <a:cubicBezTo>
                    <a:pt x="290" y="246"/>
                    <a:pt x="290" y="246"/>
                    <a:pt x="290" y="246"/>
                  </a:cubicBezTo>
                  <a:cubicBezTo>
                    <a:pt x="273" y="263"/>
                    <a:pt x="273" y="263"/>
                    <a:pt x="273" y="263"/>
                  </a:cubicBezTo>
                  <a:cubicBezTo>
                    <a:pt x="303" y="293"/>
                    <a:pt x="303" y="293"/>
                    <a:pt x="303" y="293"/>
                  </a:cubicBezTo>
                  <a:cubicBezTo>
                    <a:pt x="288" y="308"/>
                    <a:pt x="288" y="308"/>
                    <a:pt x="288" y="308"/>
                  </a:cubicBezTo>
                  <a:cubicBezTo>
                    <a:pt x="258" y="278"/>
                    <a:pt x="258" y="278"/>
                    <a:pt x="258" y="278"/>
                  </a:cubicBezTo>
                  <a:cubicBezTo>
                    <a:pt x="239" y="298"/>
                    <a:pt x="239" y="298"/>
                    <a:pt x="239" y="298"/>
                  </a:cubicBezTo>
                  <a:cubicBezTo>
                    <a:pt x="272" y="331"/>
                    <a:pt x="272" y="331"/>
                    <a:pt x="272" y="331"/>
                  </a:cubicBezTo>
                  <a:lnTo>
                    <a:pt x="257" y="347"/>
                  </a:lnTo>
                  <a:close/>
                  <a:moveTo>
                    <a:pt x="387" y="392"/>
                  </a:moveTo>
                  <a:cubicBezTo>
                    <a:pt x="360" y="419"/>
                    <a:pt x="327" y="419"/>
                    <a:pt x="303" y="395"/>
                  </a:cubicBezTo>
                  <a:cubicBezTo>
                    <a:pt x="279" y="371"/>
                    <a:pt x="283" y="338"/>
                    <a:pt x="306" y="315"/>
                  </a:cubicBezTo>
                  <a:cubicBezTo>
                    <a:pt x="331" y="290"/>
                    <a:pt x="365" y="288"/>
                    <a:pt x="389" y="312"/>
                  </a:cubicBezTo>
                  <a:cubicBezTo>
                    <a:pt x="414" y="337"/>
                    <a:pt x="409" y="370"/>
                    <a:pt x="387" y="3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9FD44804-018D-461A-889E-E2E3FA117F87}"/>
              </a:ext>
            </a:extLst>
          </p:cNvPr>
          <p:cNvSpPr/>
          <p:nvPr/>
        </p:nvSpPr>
        <p:spPr>
          <a:xfrm>
            <a:off x="1404420" y="265380"/>
            <a:ext cx="92127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7030A0"/>
                </a:solidFill>
              </a:rPr>
              <a:t>基于手机的大学英语混合式教学改革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84BDA01-44D3-4C4B-B054-246163288596}"/>
              </a:ext>
            </a:extLst>
          </p:cNvPr>
          <p:cNvSpPr txBox="1"/>
          <p:nvPr/>
        </p:nvSpPr>
        <p:spPr>
          <a:xfrm>
            <a:off x="4436534" y="1070743"/>
            <a:ext cx="320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/>
              <a:t>浙江万里学院   邓奕华</a:t>
            </a:r>
          </a:p>
        </p:txBody>
      </p:sp>
    </p:spTree>
    <p:extLst>
      <p:ext uri="{BB962C8B-B14F-4D97-AF65-F5344CB8AC3E}">
        <p14:creationId xmlns:p14="http://schemas.microsoft.com/office/powerpoint/2010/main" val="154372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635454" y="705247"/>
            <a:ext cx="4840929" cy="5430510"/>
            <a:chOff x="4217824" y="2122235"/>
            <a:chExt cx="3807185" cy="4236273"/>
          </a:xfrm>
        </p:grpSpPr>
        <p:grpSp>
          <p:nvGrpSpPr>
            <p:cNvPr id="9" name="Group 8"/>
            <p:cNvGrpSpPr/>
            <p:nvPr/>
          </p:nvGrpSpPr>
          <p:grpSpPr>
            <a:xfrm>
              <a:off x="4710049" y="5109603"/>
              <a:ext cx="1308564" cy="1248905"/>
              <a:chOff x="4710049" y="5109603"/>
              <a:chExt cx="1308564" cy="1248905"/>
            </a:xfrm>
          </p:grpSpPr>
          <p:sp>
            <p:nvSpPr>
              <p:cNvPr id="23" name="Shape 6"/>
              <p:cNvSpPr/>
              <p:nvPr/>
            </p:nvSpPr>
            <p:spPr>
              <a:xfrm rot="1234963">
                <a:off x="4710049" y="5109603"/>
                <a:ext cx="1308564" cy="1248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216" extrusionOk="0">
                    <a:moveTo>
                      <a:pt x="21600" y="2031"/>
                    </a:moveTo>
                    <a:cubicBezTo>
                      <a:pt x="17935" y="8863"/>
                      <a:pt x="10856" y="19216"/>
                      <a:pt x="10856" y="19216"/>
                    </a:cubicBezTo>
                    <a:cubicBezTo>
                      <a:pt x="10856" y="19216"/>
                      <a:pt x="2875" y="8082"/>
                      <a:pt x="0" y="1776"/>
                    </a:cubicBezTo>
                    <a:cubicBezTo>
                      <a:pt x="0" y="1776"/>
                      <a:pt x="14327" y="-2384"/>
                      <a:pt x="21600" y="2031"/>
                    </a:cubicBezTo>
                    <a:close/>
                  </a:path>
                </a:pathLst>
              </a:custGeom>
              <a:gradFill>
                <a:gsLst>
                  <a:gs pos="88000">
                    <a:srgbClr val="F8DABA"/>
                  </a:gs>
                  <a:gs pos="26000">
                    <a:srgbClr val="F8DABA"/>
                  </a:gs>
                </a:gsLst>
                <a:lin ang="0" scaled="0"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8" name="Shape 11"/>
              <p:cNvSpPr/>
              <p:nvPr/>
            </p:nvSpPr>
            <p:spPr>
              <a:xfrm rot="1234963">
                <a:off x="4971948" y="5865392"/>
                <a:ext cx="504693" cy="469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2" extrusionOk="0">
                    <a:moveTo>
                      <a:pt x="0" y="2915"/>
                    </a:moveTo>
                    <a:cubicBezTo>
                      <a:pt x="5979" y="12757"/>
                      <a:pt x="10990" y="20362"/>
                      <a:pt x="10990" y="20362"/>
                    </a:cubicBezTo>
                    <a:cubicBezTo>
                      <a:pt x="10990" y="20362"/>
                      <a:pt x="15709" y="12856"/>
                      <a:pt x="21600" y="2946"/>
                    </a:cubicBezTo>
                    <a:cubicBezTo>
                      <a:pt x="19755" y="-1238"/>
                      <a:pt x="578" y="-709"/>
                      <a:pt x="0" y="2915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9" name="Shape 12"/>
              <p:cNvSpPr/>
              <p:nvPr/>
            </p:nvSpPr>
            <p:spPr>
              <a:xfrm rot="1234963">
                <a:off x="5057422" y="5864570"/>
                <a:ext cx="142991" cy="27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21600" y="21600"/>
                      <a:pt x="12416" y="14705"/>
                      <a:pt x="0" y="3184"/>
                    </a:cubicBezTo>
                    <a:cubicBezTo>
                      <a:pt x="600" y="1063"/>
                      <a:pt x="10857" y="73"/>
                      <a:pt x="21442" y="0"/>
                    </a:cubicBezTo>
                    <a:cubicBezTo>
                      <a:pt x="21442" y="0"/>
                      <a:pt x="21600" y="21600"/>
                      <a:pt x="21600" y="21600"/>
                    </a:cubicBezTo>
                    <a:close/>
                  </a:path>
                </a:pathLst>
              </a:custGeom>
              <a:gradFill>
                <a:gsLst>
                  <a:gs pos="22000">
                    <a:schemeClr val="accent4">
                      <a:lumMod val="20000"/>
                      <a:lumOff val="80000"/>
                      <a:alpha val="0"/>
                    </a:schemeClr>
                  </a:gs>
                  <a:gs pos="100000">
                    <a:schemeClr val="accent4">
                      <a:alpha val="64000"/>
                    </a:schemeClr>
                  </a:gs>
                </a:gsLst>
                <a:lin ang="14400000" scaled="0"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976606" y="4181806"/>
              <a:ext cx="1721166" cy="1379340"/>
              <a:chOff x="5976606" y="4181806"/>
              <a:chExt cx="1721166" cy="1379340"/>
            </a:xfrm>
          </p:grpSpPr>
          <p:sp>
            <p:nvSpPr>
              <p:cNvPr id="27" name="Shape 10"/>
              <p:cNvSpPr/>
              <p:nvPr/>
            </p:nvSpPr>
            <p:spPr>
              <a:xfrm rot="1234963">
                <a:off x="5976606" y="4617020"/>
                <a:ext cx="333033" cy="944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206"/>
                    </a:moveTo>
                    <a:cubicBezTo>
                      <a:pt x="21600" y="20080"/>
                      <a:pt x="16765" y="21600"/>
                      <a:pt x="10800" y="21600"/>
                    </a:cubicBezTo>
                    <a:lnTo>
                      <a:pt x="10800" y="21600"/>
                    </a:lnTo>
                    <a:cubicBezTo>
                      <a:pt x="4835" y="21600"/>
                      <a:pt x="0" y="20080"/>
                      <a:pt x="0" y="18206"/>
                    </a:cubicBezTo>
                    <a:lnTo>
                      <a:pt x="0" y="3394"/>
                    </a:lnTo>
                    <a:cubicBezTo>
                      <a:pt x="0" y="1520"/>
                      <a:pt x="4835" y="0"/>
                      <a:pt x="10800" y="0"/>
                    </a:cubicBezTo>
                    <a:lnTo>
                      <a:pt x="10800" y="0"/>
                    </a:lnTo>
                    <a:cubicBezTo>
                      <a:pt x="16765" y="0"/>
                      <a:pt x="21600" y="1520"/>
                      <a:pt x="21600" y="3394"/>
                    </a:cubicBezTo>
                    <a:cubicBezTo>
                      <a:pt x="21600" y="3394"/>
                      <a:pt x="21600" y="18206"/>
                      <a:pt x="21600" y="1820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0" name="Shape 13"/>
              <p:cNvSpPr/>
              <p:nvPr/>
            </p:nvSpPr>
            <p:spPr>
              <a:xfrm rot="1234963">
                <a:off x="6158202" y="4181806"/>
                <a:ext cx="1539570" cy="1066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84" y="0"/>
                    </a:moveTo>
                    <a:cubicBezTo>
                      <a:pt x="1646" y="0"/>
                      <a:pt x="0" y="3339"/>
                      <a:pt x="0" y="7594"/>
                    </a:cubicBezTo>
                    <a:lnTo>
                      <a:pt x="0" y="21600"/>
                    </a:lnTo>
                    <a:cubicBezTo>
                      <a:pt x="377" y="19557"/>
                      <a:pt x="2547" y="15812"/>
                      <a:pt x="6321" y="15812"/>
                    </a:cubicBezTo>
                    <a:lnTo>
                      <a:pt x="20138" y="15812"/>
                    </a:lnTo>
                    <a:cubicBezTo>
                      <a:pt x="21081" y="15812"/>
                      <a:pt x="21600" y="15199"/>
                      <a:pt x="21600" y="13361"/>
                    </a:cubicBezTo>
                    <a:lnTo>
                      <a:pt x="21600" y="0"/>
                    </a:lnTo>
                    <a:cubicBezTo>
                      <a:pt x="21600" y="0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1" name="Shape 14"/>
              <p:cNvSpPr/>
              <p:nvPr/>
            </p:nvSpPr>
            <p:spPr>
              <a:xfrm rot="1234963">
                <a:off x="6019673" y="4740562"/>
                <a:ext cx="450508" cy="489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3" extrusionOk="0">
                    <a:moveTo>
                      <a:pt x="0" y="2965"/>
                    </a:moveTo>
                    <a:lnTo>
                      <a:pt x="0" y="21563"/>
                    </a:lnTo>
                    <a:cubicBezTo>
                      <a:pt x="1448" y="13580"/>
                      <a:pt x="6034" y="2736"/>
                      <a:pt x="21600" y="0"/>
                    </a:cubicBezTo>
                    <a:lnTo>
                      <a:pt x="14790" y="0"/>
                    </a:lnTo>
                    <a:cubicBezTo>
                      <a:pt x="10075" y="0"/>
                      <a:pt x="2982" y="-37"/>
                      <a:pt x="0" y="296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873180" y="3034549"/>
              <a:ext cx="2151829" cy="2446733"/>
              <a:chOff x="5873180" y="3034549"/>
              <a:chExt cx="2151829" cy="2446733"/>
            </a:xfrm>
          </p:grpSpPr>
          <p:sp>
            <p:nvSpPr>
              <p:cNvPr id="26" name="Shape 9"/>
              <p:cNvSpPr/>
              <p:nvPr/>
            </p:nvSpPr>
            <p:spPr>
              <a:xfrm rot="1234963">
                <a:off x="5873180" y="3370172"/>
                <a:ext cx="333034" cy="2111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082"/>
                    </a:moveTo>
                    <a:cubicBezTo>
                      <a:pt x="21600" y="20920"/>
                      <a:pt x="16765" y="21600"/>
                      <a:pt x="10800" y="21600"/>
                    </a:cubicBezTo>
                    <a:lnTo>
                      <a:pt x="10800" y="21600"/>
                    </a:lnTo>
                    <a:cubicBezTo>
                      <a:pt x="4835" y="21600"/>
                      <a:pt x="0" y="20920"/>
                      <a:pt x="0" y="20082"/>
                    </a:cubicBezTo>
                    <a:lnTo>
                      <a:pt x="0" y="1518"/>
                    </a:lnTo>
                    <a:cubicBezTo>
                      <a:pt x="0" y="680"/>
                      <a:pt x="4835" y="0"/>
                      <a:pt x="10800" y="0"/>
                    </a:cubicBezTo>
                    <a:lnTo>
                      <a:pt x="10800" y="0"/>
                    </a:lnTo>
                    <a:cubicBezTo>
                      <a:pt x="16765" y="0"/>
                      <a:pt x="21600" y="680"/>
                      <a:pt x="21600" y="1518"/>
                    </a:cubicBezTo>
                    <a:cubicBezTo>
                      <a:pt x="21600" y="1518"/>
                      <a:pt x="21600" y="20082"/>
                      <a:pt x="21600" y="200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2" name="Shape 15"/>
              <p:cNvSpPr/>
              <p:nvPr/>
            </p:nvSpPr>
            <p:spPr>
              <a:xfrm rot="1234963">
                <a:off x="6207975" y="3034549"/>
                <a:ext cx="1817034" cy="1268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84" y="0"/>
                    </a:moveTo>
                    <a:cubicBezTo>
                      <a:pt x="1646" y="0"/>
                      <a:pt x="0" y="3313"/>
                      <a:pt x="0" y="7534"/>
                    </a:cubicBezTo>
                    <a:lnTo>
                      <a:pt x="0" y="21600"/>
                    </a:lnTo>
                    <a:cubicBezTo>
                      <a:pt x="377" y="19573"/>
                      <a:pt x="2547" y="15858"/>
                      <a:pt x="6321" y="15858"/>
                    </a:cubicBezTo>
                    <a:lnTo>
                      <a:pt x="20138" y="15858"/>
                    </a:lnTo>
                    <a:cubicBezTo>
                      <a:pt x="21081" y="15858"/>
                      <a:pt x="21600" y="15250"/>
                      <a:pt x="21600" y="13426"/>
                    </a:cubicBezTo>
                    <a:lnTo>
                      <a:pt x="21600" y="0"/>
                    </a:lnTo>
                    <a:cubicBezTo>
                      <a:pt x="21600" y="0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3" name="Shape 16"/>
              <p:cNvSpPr/>
              <p:nvPr/>
            </p:nvSpPr>
            <p:spPr>
              <a:xfrm rot="1234963">
                <a:off x="6043869" y="3700670"/>
                <a:ext cx="531701" cy="577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3" extrusionOk="0">
                    <a:moveTo>
                      <a:pt x="0" y="2965"/>
                    </a:moveTo>
                    <a:lnTo>
                      <a:pt x="0" y="21563"/>
                    </a:lnTo>
                    <a:cubicBezTo>
                      <a:pt x="1448" y="13580"/>
                      <a:pt x="6034" y="2736"/>
                      <a:pt x="21600" y="0"/>
                    </a:cubicBezTo>
                    <a:lnTo>
                      <a:pt x="14790" y="0"/>
                    </a:lnTo>
                    <a:cubicBezTo>
                      <a:pt x="10075" y="0"/>
                      <a:pt x="2982" y="-37"/>
                      <a:pt x="0" y="296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217824" y="3069639"/>
              <a:ext cx="1539570" cy="2152326"/>
              <a:chOff x="4217824" y="3069639"/>
              <a:chExt cx="1539570" cy="2152326"/>
            </a:xfrm>
          </p:grpSpPr>
          <p:sp>
            <p:nvSpPr>
              <p:cNvPr id="24" name="Shape 7"/>
              <p:cNvSpPr/>
              <p:nvPr/>
            </p:nvSpPr>
            <p:spPr>
              <a:xfrm rot="1234963">
                <a:off x="5100913" y="3937944"/>
                <a:ext cx="333033" cy="1284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104"/>
                    </a:moveTo>
                    <a:cubicBezTo>
                      <a:pt x="21600" y="20483"/>
                      <a:pt x="16765" y="21600"/>
                      <a:pt x="10800" y="21600"/>
                    </a:cubicBezTo>
                    <a:lnTo>
                      <a:pt x="10800" y="21600"/>
                    </a:lnTo>
                    <a:cubicBezTo>
                      <a:pt x="4835" y="21600"/>
                      <a:pt x="0" y="20483"/>
                      <a:pt x="0" y="19104"/>
                    </a:cubicBezTo>
                    <a:lnTo>
                      <a:pt x="0" y="2496"/>
                    </a:lnTo>
                    <a:cubicBezTo>
                      <a:pt x="0" y="1117"/>
                      <a:pt x="4835" y="0"/>
                      <a:pt x="10800" y="0"/>
                    </a:cubicBezTo>
                    <a:lnTo>
                      <a:pt x="10800" y="0"/>
                    </a:lnTo>
                    <a:cubicBezTo>
                      <a:pt x="16765" y="0"/>
                      <a:pt x="21600" y="1117"/>
                      <a:pt x="21600" y="2496"/>
                    </a:cubicBezTo>
                    <a:cubicBezTo>
                      <a:pt x="21600" y="2496"/>
                      <a:pt x="21600" y="19104"/>
                      <a:pt x="21600" y="19104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4" name="Shape 17"/>
              <p:cNvSpPr/>
              <p:nvPr/>
            </p:nvSpPr>
            <p:spPr>
              <a:xfrm rot="1234963">
                <a:off x="4217824" y="3069639"/>
                <a:ext cx="1539570" cy="10750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16" y="0"/>
                    </a:moveTo>
                    <a:cubicBezTo>
                      <a:pt x="19954" y="0"/>
                      <a:pt x="21600" y="3313"/>
                      <a:pt x="21600" y="7534"/>
                    </a:cubicBezTo>
                    <a:lnTo>
                      <a:pt x="21600" y="21600"/>
                    </a:lnTo>
                    <a:cubicBezTo>
                      <a:pt x="21223" y="19573"/>
                      <a:pt x="19053" y="15858"/>
                      <a:pt x="15279" y="15858"/>
                    </a:cubicBezTo>
                    <a:lnTo>
                      <a:pt x="1462" y="15858"/>
                    </a:lnTo>
                    <a:cubicBezTo>
                      <a:pt x="519" y="15858"/>
                      <a:pt x="0" y="15250"/>
                      <a:pt x="0" y="13426"/>
                    </a:cubicBezTo>
                    <a:lnTo>
                      <a:pt x="0" y="0"/>
                    </a:lnTo>
                    <a:cubicBezTo>
                      <a:pt x="0" y="0"/>
                      <a:pt x="16216" y="0"/>
                      <a:pt x="16216" y="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5" name="Shape 18"/>
              <p:cNvSpPr/>
              <p:nvPr/>
            </p:nvSpPr>
            <p:spPr>
              <a:xfrm rot="1234963">
                <a:off x="5099667" y="4015925"/>
                <a:ext cx="450508" cy="489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3" extrusionOk="0">
                    <a:moveTo>
                      <a:pt x="21600" y="2965"/>
                    </a:moveTo>
                    <a:lnTo>
                      <a:pt x="21600" y="21563"/>
                    </a:lnTo>
                    <a:cubicBezTo>
                      <a:pt x="20152" y="13580"/>
                      <a:pt x="15566" y="2736"/>
                      <a:pt x="0" y="0"/>
                    </a:cubicBezTo>
                    <a:lnTo>
                      <a:pt x="6810" y="0"/>
                    </a:lnTo>
                    <a:cubicBezTo>
                      <a:pt x="11525" y="0"/>
                      <a:pt x="18618" y="-37"/>
                      <a:pt x="21600" y="2965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63746" y="2122235"/>
              <a:ext cx="1683440" cy="3248274"/>
              <a:chOff x="4763746" y="2122235"/>
              <a:chExt cx="1683440" cy="3248274"/>
            </a:xfrm>
          </p:grpSpPr>
          <p:sp>
            <p:nvSpPr>
              <p:cNvPr id="25" name="Shape 8"/>
              <p:cNvSpPr/>
              <p:nvPr/>
            </p:nvSpPr>
            <p:spPr>
              <a:xfrm rot="1234963">
                <a:off x="5591247" y="3080222"/>
                <a:ext cx="333033" cy="22902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201"/>
                    </a:moveTo>
                    <a:cubicBezTo>
                      <a:pt x="21600" y="20974"/>
                      <a:pt x="16765" y="21600"/>
                      <a:pt x="10800" y="21600"/>
                    </a:cubicBezTo>
                    <a:lnTo>
                      <a:pt x="10800" y="21600"/>
                    </a:lnTo>
                    <a:cubicBezTo>
                      <a:pt x="4835" y="21600"/>
                      <a:pt x="0" y="20974"/>
                      <a:pt x="0" y="20201"/>
                    </a:cubicBezTo>
                    <a:lnTo>
                      <a:pt x="0" y="1399"/>
                    </a:lnTo>
                    <a:cubicBezTo>
                      <a:pt x="0" y="626"/>
                      <a:pt x="4835" y="0"/>
                      <a:pt x="10800" y="0"/>
                    </a:cubicBezTo>
                    <a:lnTo>
                      <a:pt x="10800" y="0"/>
                    </a:lnTo>
                    <a:cubicBezTo>
                      <a:pt x="16765" y="0"/>
                      <a:pt x="21600" y="626"/>
                      <a:pt x="21600" y="1399"/>
                    </a:cubicBezTo>
                    <a:cubicBezTo>
                      <a:pt x="21600" y="1399"/>
                      <a:pt x="21600" y="20201"/>
                      <a:pt x="21600" y="2020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6" name="Shape 19"/>
              <p:cNvSpPr/>
              <p:nvPr/>
            </p:nvSpPr>
            <p:spPr>
              <a:xfrm rot="1234963">
                <a:off x="4763746" y="2122235"/>
                <a:ext cx="1683440" cy="11754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16" y="0"/>
                    </a:moveTo>
                    <a:cubicBezTo>
                      <a:pt x="19954" y="0"/>
                      <a:pt x="21600" y="3313"/>
                      <a:pt x="21600" y="7534"/>
                    </a:cubicBezTo>
                    <a:lnTo>
                      <a:pt x="21600" y="21600"/>
                    </a:lnTo>
                    <a:cubicBezTo>
                      <a:pt x="21223" y="19573"/>
                      <a:pt x="19053" y="15858"/>
                      <a:pt x="15279" y="15858"/>
                    </a:cubicBezTo>
                    <a:lnTo>
                      <a:pt x="1462" y="15858"/>
                    </a:lnTo>
                    <a:cubicBezTo>
                      <a:pt x="519" y="15858"/>
                      <a:pt x="0" y="15250"/>
                      <a:pt x="0" y="13426"/>
                    </a:cubicBezTo>
                    <a:lnTo>
                      <a:pt x="0" y="0"/>
                    </a:lnTo>
                    <a:cubicBezTo>
                      <a:pt x="0" y="0"/>
                      <a:pt x="16216" y="0"/>
                      <a:pt x="16216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7" name="Shape 20"/>
              <p:cNvSpPr/>
              <p:nvPr/>
            </p:nvSpPr>
            <p:spPr>
              <a:xfrm rot="1234963">
                <a:off x="5726012" y="3156603"/>
                <a:ext cx="492607" cy="534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3" extrusionOk="0">
                    <a:moveTo>
                      <a:pt x="21600" y="2965"/>
                    </a:moveTo>
                    <a:lnTo>
                      <a:pt x="21600" y="21563"/>
                    </a:lnTo>
                    <a:cubicBezTo>
                      <a:pt x="20152" y="13580"/>
                      <a:pt x="15566" y="2736"/>
                      <a:pt x="0" y="0"/>
                    </a:cubicBezTo>
                    <a:lnTo>
                      <a:pt x="6810" y="0"/>
                    </a:lnTo>
                    <a:cubicBezTo>
                      <a:pt x="11525" y="0"/>
                      <a:pt x="18618" y="-37"/>
                      <a:pt x="21600" y="296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sp>
        <p:nvSpPr>
          <p:cNvPr id="91" name="Freeform 291"/>
          <p:cNvSpPr>
            <a:spLocks noEditPoints="1"/>
          </p:cNvSpPr>
          <p:nvPr/>
        </p:nvSpPr>
        <p:spPr bwMode="auto">
          <a:xfrm>
            <a:off x="1393926" y="3236673"/>
            <a:ext cx="510748" cy="500502"/>
          </a:xfrm>
          <a:custGeom>
            <a:avLst/>
            <a:gdLst>
              <a:gd name="T0" fmla="*/ 2808 w 3290"/>
              <a:gd name="T1" fmla="*/ 2325 h 3224"/>
              <a:gd name="T2" fmla="*/ 1523 w 3290"/>
              <a:gd name="T3" fmla="*/ 2905 h 3224"/>
              <a:gd name="T4" fmla="*/ 1767 w 3290"/>
              <a:gd name="T5" fmla="*/ 2069 h 3224"/>
              <a:gd name="T6" fmla="*/ 482 w 3290"/>
              <a:gd name="T7" fmla="*/ 1522 h 3224"/>
              <a:gd name="T8" fmla="*/ 482 w 3290"/>
              <a:gd name="T9" fmla="*/ 1522 h 3224"/>
              <a:gd name="T10" fmla="*/ 2066 w 3290"/>
              <a:gd name="T11" fmla="*/ 269 h 3224"/>
              <a:gd name="T12" fmla="*/ 1936 w 3290"/>
              <a:gd name="T13" fmla="*/ 381 h 3224"/>
              <a:gd name="T14" fmla="*/ 1871 w 3290"/>
              <a:gd name="T15" fmla="*/ 522 h 3224"/>
              <a:gd name="T16" fmla="*/ 2034 w 3290"/>
              <a:gd name="T17" fmla="*/ 558 h 3224"/>
              <a:gd name="T18" fmla="*/ 2190 w 3290"/>
              <a:gd name="T19" fmla="*/ 520 h 3224"/>
              <a:gd name="T20" fmla="*/ 2256 w 3290"/>
              <a:gd name="T21" fmla="*/ 451 h 3224"/>
              <a:gd name="T22" fmla="*/ 2262 w 3290"/>
              <a:gd name="T23" fmla="*/ 357 h 3224"/>
              <a:gd name="T24" fmla="*/ 2206 w 3290"/>
              <a:gd name="T25" fmla="*/ 279 h 3224"/>
              <a:gd name="T26" fmla="*/ 1162 w 3290"/>
              <a:gd name="T27" fmla="*/ 255 h 3224"/>
              <a:gd name="T28" fmla="*/ 1067 w 3290"/>
              <a:gd name="T29" fmla="*/ 291 h 3224"/>
              <a:gd name="T30" fmla="*/ 1022 w 3290"/>
              <a:gd name="T31" fmla="*/ 381 h 3224"/>
              <a:gd name="T32" fmla="*/ 1046 w 3290"/>
              <a:gd name="T33" fmla="*/ 471 h 3224"/>
              <a:gd name="T34" fmla="*/ 1133 w 3290"/>
              <a:gd name="T35" fmla="*/ 533 h 3224"/>
              <a:gd name="T36" fmla="*/ 1304 w 3290"/>
              <a:gd name="T37" fmla="*/ 559 h 3224"/>
              <a:gd name="T38" fmla="*/ 1433 w 3290"/>
              <a:gd name="T39" fmla="*/ 495 h 3224"/>
              <a:gd name="T40" fmla="*/ 1323 w 3290"/>
              <a:gd name="T41" fmla="*/ 346 h 3224"/>
              <a:gd name="T42" fmla="*/ 1203 w 3290"/>
              <a:gd name="T43" fmla="*/ 262 h 3224"/>
              <a:gd name="T44" fmla="*/ 1162 w 3290"/>
              <a:gd name="T45" fmla="*/ 0 h 3224"/>
              <a:gd name="T46" fmla="*/ 1336 w 3290"/>
              <a:gd name="T47" fmla="*/ 40 h 3224"/>
              <a:gd name="T48" fmla="*/ 1496 w 3290"/>
              <a:gd name="T49" fmla="*/ 158 h 3224"/>
              <a:gd name="T50" fmla="*/ 1620 w 3290"/>
              <a:gd name="T51" fmla="*/ 311 h 3224"/>
              <a:gd name="T52" fmla="*/ 1728 w 3290"/>
              <a:gd name="T53" fmla="*/ 233 h 3224"/>
              <a:gd name="T54" fmla="*/ 1869 w 3290"/>
              <a:gd name="T55" fmla="*/ 92 h 3224"/>
              <a:gd name="T56" fmla="*/ 2039 w 3290"/>
              <a:gd name="T57" fmla="*/ 10 h 3224"/>
              <a:gd name="T58" fmla="*/ 2173 w 3290"/>
              <a:gd name="T59" fmla="*/ 2 h 3224"/>
              <a:gd name="T60" fmla="*/ 2338 w 3290"/>
              <a:gd name="T61" fmla="*/ 59 h 3224"/>
              <a:gd name="T62" fmla="*/ 2461 w 3290"/>
              <a:gd name="T63" fmla="*/ 181 h 3224"/>
              <a:gd name="T64" fmla="*/ 2521 w 3290"/>
              <a:gd name="T65" fmla="*/ 351 h 3224"/>
              <a:gd name="T66" fmla="*/ 2500 w 3290"/>
              <a:gd name="T67" fmla="*/ 525 h 3224"/>
              <a:gd name="T68" fmla="*/ 3188 w 3290"/>
              <a:gd name="T69" fmla="*/ 607 h 3224"/>
              <a:gd name="T70" fmla="*/ 3269 w 3290"/>
              <a:gd name="T71" fmla="*/ 660 h 3224"/>
              <a:gd name="T72" fmla="*/ 3290 w 3290"/>
              <a:gd name="T73" fmla="*/ 1394 h 3224"/>
              <a:gd name="T74" fmla="*/ 3252 w 3290"/>
              <a:gd name="T75" fmla="*/ 1485 h 3224"/>
              <a:gd name="T76" fmla="*/ 3163 w 3290"/>
              <a:gd name="T77" fmla="*/ 1522 h 3224"/>
              <a:gd name="T78" fmla="*/ 3117 w 3290"/>
              <a:gd name="T79" fmla="*/ 3049 h 3224"/>
              <a:gd name="T80" fmla="*/ 3043 w 3290"/>
              <a:gd name="T81" fmla="*/ 3164 h 3224"/>
              <a:gd name="T82" fmla="*/ 2918 w 3290"/>
              <a:gd name="T83" fmla="*/ 3222 h 3224"/>
              <a:gd name="T84" fmla="*/ 337 w 3290"/>
              <a:gd name="T85" fmla="*/ 3214 h 3224"/>
              <a:gd name="T86" fmla="*/ 223 w 3290"/>
              <a:gd name="T87" fmla="*/ 3139 h 3224"/>
              <a:gd name="T88" fmla="*/ 166 w 3290"/>
              <a:gd name="T89" fmla="*/ 3014 h 3224"/>
              <a:gd name="T90" fmla="*/ 103 w 3290"/>
              <a:gd name="T91" fmla="*/ 1519 h 3224"/>
              <a:gd name="T92" fmla="*/ 22 w 3290"/>
              <a:gd name="T93" fmla="*/ 1465 h 3224"/>
              <a:gd name="T94" fmla="*/ 0 w 3290"/>
              <a:gd name="T95" fmla="*/ 732 h 3224"/>
              <a:gd name="T96" fmla="*/ 38 w 3290"/>
              <a:gd name="T97" fmla="*/ 641 h 3224"/>
              <a:gd name="T98" fmla="*/ 128 w 3290"/>
              <a:gd name="T99" fmla="*/ 605 h 3224"/>
              <a:gd name="T100" fmla="*/ 778 w 3290"/>
              <a:gd name="T101" fmla="*/ 483 h 3224"/>
              <a:gd name="T102" fmla="*/ 777 w 3290"/>
              <a:gd name="T103" fmla="*/ 307 h 3224"/>
              <a:gd name="T104" fmla="*/ 855 w 3290"/>
              <a:gd name="T105" fmla="*/ 145 h 3224"/>
              <a:gd name="T106" fmla="*/ 991 w 3290"/>
              <a:gd name="T107" fmla="*/ 38 h 3224"/>
              <a:gd name="T108" fmla="*/ 1162 w 3290"/>
              <a:gd name="T109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90" h="3224">
                <a:moveTo>
                  <a:pt x="1767" y="2325"/>
                </a:moveTo>
                <a:lnTo>
                  <a:pt x="1767" y="2905"/>
                </a:lnTo>
                <a:lnTo>
                  <a:pt x="2808" y="2905"/>
                </a:lnTo>
                <a:lnTo>
                  <a:pt x="2808" y="2325"/>
                </a:lnTo>
                <a:lnTo>
                  <a:pt x="1767" y="2325"/>
                </a:lnTo>
                <a:close/>
                <a:moveTo>
                  <a:pt x="482" y="2325"/>
                </a:moveTo>
                <a:lnTo>
                  <a:pt x="482" y="2905"/>
                </a:lnTo>
                <a:lnTo>
                  <a:pt x="1523" y="2905"/>
                </a:lnTo>
                <a:lnTo>
                  <a:pt x="1523" y="2325"/>
                </a:lnTo>
                <a:lnTo>
                  <a:pt x="482" y="2325"/>
                </a:lnTo>
                <a:close/>
                <a:moveTo>
                  <a:pt x="1767" y="1522"/>
                </a:moveTo>
                <a:lnTo>
                  <a:pt x="1767" y="2069"/>
                </a:lnTo>
                <a:lnTo>
                  <a:pt x="2808" y="2069"/>
                </a:lnTo>
                <a:lnTo>
                  <a:pt x="2808" y="1522"/>
                </a:lnTo>
                <a:lnTo>
                  <a:pt x="1767" y="1522"/>
                </a:lnTo>
                <a:close/>
                <a:moveTo>
                  <a:pt x="482" y="1522"/>
                </a:moveTo>
                <a:lnTo>
                  <a:pt x="482" y="2069"/>
                </a:lnTo>
                <a:lnTo>
                  <a:pt x="1523" y="2069"/>
                </a:lnTo>
                <a:lnTo>
                  <a:pt x="1523" y="1522"/>
                </a:lnTo>
                <a:lnTo>
                  <a:pt x="482" y="1522"/>
                </a:lnTo>
                <a:close/>
                <a:moveTo>
                  <a:pt x="2138" y="256"/>
                </a:moveTo>
                <a:lnTo>
                  <a:pt x="2114" y="256"/>
                </a:lnTo>
                <a:lnTo>
                  <a:pt x="2090" y="261"/>
                </a:lnTo>
                <a:lnTo>
                  <a:pt x="2066" y="269"/>
                </a:lnTo>
                <a:lnTo>
                  <a:pt x="2032" y="289"/>
                </a:lnTo>
                <a:lnTo>
                  <a:pt x="1999" y="316"/>
                </a:lnTo>
                <a:lnTo>
                  <a:pt x="1967" y="346"/>
                </a:lnTo>
                <a:lnTo>
                  <a:pt x="1936" y="381"/>
                </a:lnTo>
                <a:lnTo>
                  <a:pt x="1908" y="418"/>
                </a:lnTo>
                <a:lnTo>
                  <a:pt x="1881" y="455"/>
                </a:lnTo>
                <a:lnTo>
                  <a:pt x="1857" y="495"/>
                </a:lnTo>
                <a:lnTo>
                  <a:pt x="1871" y="522"/>
                </a:lnTo>
                <a:lnTo>
                  <a:pt x="1881" y="552"/>
                </a:lnTo>
                <a:lnTo>
                  <a:pt x="1933" y="557"/>
                </a:lnTo>
                <a:lnTo>
                  <a:pt x="1986" y="559"/>
                </a:lnTo>
                <a:lnTo>
                  <a:pt x="2034" y="558"/>
                </a:lnTo>
                <a:lnTo>
                  <a:pt x="2078" y="553"/>
                </a:lnTo>
                <a:lnTo>
                  <a:pt x="2119" y="545"/>
                </a:lnTo>
                <a:lnTo>
                  <a:pt x="2157" y="533"/>
                </a:lnTo>
                <a:lnTo>
                  <a:pt x="2190" y="520"/>
                </a:lnTo>
                <a:lnTo>
                  <a:pt x="2212" y="507"/>
                </a:lnTo>
                <a:lnTo>
                  <a:pt x="2230" y="491"/>
                </a:lnTo>
                <a:lnTo>
                  <a:pt x="2245" y="471"/>
                </a:lnTo>
                <a:lnTo>
                  <a:pt x="2256" y="451"/>
                </a:lnTo>
                <a:lnTo>
                  <a:pt x="2263" y="428"/>
                </a:lnTo>
                <a:lnTo>
                  <a:pt x="2268" y="404"/>
                </a:lnTo>
                <a:lnTo>
                  <a:pt x="2268" y="381"/>
                </a:lnTo>
                <a:lnTo>
                  <a:pt x="2262" y="357"/>
                </a:lnTo>
                <a:lnTo>
                  <a:pt x="2253" y="333"/>
                </a:lnTo>
                <a:lnTo>
                  <a:pt x="2241" y="312"/>
                </a:lnTo>
                <a:lnTo>
                  <a:pt x="2225" y="295"/>
                </a:lnTo>
                <a:lnTo>
                  <a:pt x="2206" y="279"/>
                </a:lnTo>
                <a:lnTo>
                  <a:pt x="2184" y="268"/>
                </a:lnTo>
                <a:lnTo>
                  <a:pt x="2162" y="260"/>
                </a:lnTo>
                <a:lnTo>
                  <a:pt x="2138" y="256"/>
                </a:lnTo>
                <a:close/>
                <a:moveTo>
                  <a:pt x="1162" y="255"/>
                </a:moveTo>
                <a:lnTo>
                  <a:pt x="1135" y="258"/>
                </a:lnTo>
                <a:lnTo>
                  <a:pt x="1111" y="265"/>
                </a:lnTo>
                <a:lnTo>
                  <a:pt x="1089" y="276"/>
                </a:lnTo>
                <a:lnTo>
                  <a:pt x="1067" y="291"/>
                </a:lnTo>
                <a:lnTo>
                  <a:pt x="1050" y="311"/>
                </a:lnTo>
                <a:lnTo>
                  <a:pt x="1037" y="333"/>
                </a:lnTo>
                <a:lnTo>
                  <a:pt x="1028" y="357"/>
                </a:lnTo>
                <a:lnTo>
                  <a:pt x="1022" y="381"/>
                </a:lnTo>
                <a:lnTo>
                  <a:pt x="1022" y="404"/>
                </a:lnTo>
                <a:lnTo>
                  <a:pt x="1027" y="428"/>
                </a:lnTo>
                <a:lnTo>
                  <a:pt x="1034" y="451"/>
                </a:lnTo>
                <a:lnTo>
                  <a:pt x="1046" y="471"/>
                </a:lnTo>
                <a:lnTo>
                  <a:pt x="1060" y="491"/>
                </a:lnTo>
                <a:lnTo>
                  <a:pt x="1078" y="507"/>
                </a:lnTo>
                <a:lnTo>
                  <a:pt x="1100" y="520"/>
                </a:lnTo>
                <a:lnTo>
                  <a:pt x="1133" y="533"/>
                </a:lnTo>
                <a:lnTo>
                  <a:pt x="1171" y="545"/>
                </a:lnTo>
                <a:lnTo>
                  <a:pt x="1212" y="553"/>
                </a:lnTo>
                <a:lnTo>
                  <a:pt x="1256" y="558"/>
                </a:lnTo>
                <a:lnTo>
                  <a:pt x="1304" y="559"/>
                </a:lnTo>
                <a:lnTo>
                  <a:pt x="1358" y="557"/>
                </a:lnTo>
                <a:lnTo>
                  <a:pt x="1409" y="552"/>
                </a:lnTo>
                <a:lnTo>
                  <a:pt x="1419" y="522"/>
                </a:lnTo>
                <a:lnTo>
                  <a:pt x="1433" y="495"/>
                </a:lnTo>
                <a:lnTo>
                  <a:pt x="1409" y="455"/>
                </a:lnTo>
                <a:lnTo>
                  <a:pt x="1382" y="418"/>
                </a:lnTo>
                <a:lnTo>
                  <a:pt x="1354" y="381"/>
                </a:lnTo>
                <a:lnTo>
                  <a:pt x="1323" y="346"/>
                </a:lnTo>
                <a:lnTo>
                  <a:pt x="1291" y="316"/>
                </a:lnTo>
                <a:lnTo>
                  <a:pt x="1257" y="289"/>
                </a:lnTo>
                <a:lnTo>
                  <a:pt x="1223" y="269"/>
                </a:lnTo>
                <a:lnTo>
                  <a:pt x="1203" y="262"/>
                </a:lnTo>
                <a:lnTo>
                  <a:pt x="1183" y="257"/>
                </a:lnTo>
                <a:lnTo>
                  <a:pt x="1162" y="255"/>
                </a:lnTo>
                <a:close/>
                <a:moveTo>
                  <a:pt x="1162" y="0"/>
                </a:moveTo>
                <a:lnTo>
                  <a:pt x="1162" y="0"/>
                </a:lnTo>
                <a:lnTo>
                  <a:pt x="1206" y="2"/>
                </a:lnTo>
                <a:lnTo>
                  <a:pt x="1251" y="10"/>
                </a:lnTo>
                <a:lnTo>
                  <a:pt x="1294" y="22"/>
                </a:lnTo>
                <a:lnTo>
                  <a:pt x="1336" y="40"/>
                </a:lnTo>
                <a:lnTo>
                  <a:pt x="1379" y="64"/>
                </a:lnTo>
                <a:lnTo>
                  <a:pt x="1421" y="92"/>
                </a:lnTo>
                <a:lnTo>
                  <a:pt x="1459" y="124"/>
                </a:lnTo>
                <a:lnTo>
                  <a:pt x="1496" y="158"/>
                </a:lnTo>
                <a:lnTo>
                  <a:pt x="1531" y="194"/>
                </a:lnTo>
                <a:lnTo>
                  <a:pt x="1562" y="233"/>
                </a:lnTo>
                <a:lnTo>
                  <a:pt x="1593" y="271"/>
                </a:lnTo>
                <a:lnTo>
                  <a:pt x="1620" y="311"/>
                </a:lnTo>
                <a:lnTo>
                  <a:pt x="1644" y="349"/>
                </a:lnTo>
                <a:lnTo>
                  <a:pt x="1670" y="311"/>
                </a:lnTo>
                <a:lnTo>
                  <a:pt x="1697" y="271"/>
                </a:lnTo>
                <a:lnTo>
                  <a:pt x="1728" y="233"/>
                </a:lnTo>
                <a:lnTo>
                  <a:pt x="1759" y="194"/>
                </a:lnTo>
                <a:lnTo>
                  <a:pt x="1794" y="158"/>
                </a:lnTo>
                <a:lnTo>
                  <a:pt x="1830" y="124"/>
                </a:lnTo>
                <a:lnTo>
                  <a:pt x="1869" y="92"/>
                </a:lnTo>
                <a:lnTo>
                  <a:pt x="1911" y="64"/>
                </a:lnTo>
                <a:lnTo>
                  <a:pt x="1953" y="40"/>
                </a:lnTo>
                <a:lnTo>
                  <a:pt x="1995" y="22"/>
                </a:lnTo>
                <a:lnTo>
                  <a:pt x="2039" y="10"/>
                </a:lnTo>
                <a:lnTo>
                  <a:pt x="2083" y="2"/>
                </a:lnTo>
                <a:lnTo>
                  <a:pt x="2128" y="0"/>
                </a:lnTo>
                <a:lnTo>
                  <a:pt x="2128" y="0"/>
                </a:lnTo>
                <a:lnTo>
                  <a:pt x="2173" y="2"/>
                </a:lnTo>
                <a:lnTo>
                  <a:pt x="2217" y="10"/>
                </a:lnTo>
                <a:lnTo>
                  <a:pt x="2259" y="21"/>
                </a:lnTo>
                <a:lnTo>
                  <a:pt x="2299" y="38"/>
                </a:lnTo>
                <a:lnTo>
                  <a:pt x="2338" y="59"/>
                </a:lnTo>
                <a:lnTo>
                  <a:pt x="2372" y="84"/>
                </a:lnTo>
                <a:lnTo>
                  <a:pt x="2406" y="113"/>
                </a:lnTo>
                <a:lnTo>
                  <a:pt x="2434" y="145"/>
                </a:lnTo>
                <a:lnTo>
                  <a:pt x="2461" y="181"/>
                </a:lnTo>
                <a:lnTo>
                  <a:pt x="2483" y="220"/>
                </a:lnTo>
                <a:lnTo>
                  <a:pt x="2501" y="263"/>
                </a:lnTo>
                <a:lnTo>
                  <a:pt x="2513" y="307"/>
                </a:lnTo>
                <a:lnTo>
                  <a:pt x="2521" y="351"/>
                </a:lnTo>
                <a:lnTo>
                  <a:pt x="2523" y="395"/>
                </a:lnTo>
                <a:lnTo>
                  <a:pt x="2521" y="440"/>
                </a:lnTo>
                <a:lnTo>
                  <a:pt x="2512" y="483"/>
                </a:lnTo>
                <a:lnTo>
                  <a:pt x="2500" y="525"/>
                </a:lnTo>
                <a:lnTo>
                  <a:pt x="2484" y="566"/>
                </a:lnTo>
                <a:lnTo>
                  <a:pt x="2463" y="605"/>
                </a:lnTo>
                <a:lnTo>
                  <a:pt x="3163" y="605"/>
                </a:lnTo>
                <a:lnTo>
                  <a:pt x="3188" y="607"/>
                </a:lnTo>
                <a:lnTo>
                  <a:pt x="3212" y="614"/>
                </a:lnTo>
                <a:lnTo>
                  <a:pt x="3234" y="626"/>
                </a:lnTo>
                <a:lnTo>
                  <a:pt x="3252" y="641"/>
                </a:lnTo>
                <a:lnTo>
                  <a:pt x="3269" y="660"/>
                </a:lnTo>
                <a:lnTo>
                  <a:pt x="3280" y="682"/>
                </a:lnTo>
                <a:lnTo>
                  <a:pt x="3288" y="706"/>
                </a:lnTo>
                <a:lnTo>
                  <a:pt x="3290" y="732"/>
                </a:lnTo>
                <a:lnTo>
                  <a:pt x="3290" y="1394"/>
                </a:lnTo>
                <a:lnTo>
                  <a:pt x="3288" y="1421"/>
                </a:lnTo>
                <a:lnTo>
                  <a:pt x="3280" y="1444"/>
                </a:lnTo>
                <a:lnTo>
                  <a:pt x="3269" y="1465"/>
                </a:lnTo>
                <a:lnTo>
                  <a:pt x="3252" y="1485"/>
                </a:lnTo>
                <a:lnTo>
                  <a:pt x="3234" y="1500"/>
                </a:lnTo>
                <a:lnTo>
                  <a:pt x="3212" y="1512"/>
                </a:lnTo>
                <a:lnTo>
                  <a:pt x="3188" y="1519"/>
                </a:lnTo>
                <a:lnTo>
                  <a:pt x="3163" y="1522"/>
                </a:lnTo>
                <a:lnTo>
                  <a:pt x="3127" y="1522"/>
                </a:lnTo>
                <a:lnTo>
                  <a:pt x="3127" y="2978"/>
                </a:lnTo>
                <a:lnTo>
                  <a:pt x="3125" y="3014"/>
                </a:lnTo>
                <a:lnTo>
                  <a:pt x="3117" y="3049"/>
                </a:lnTo>
                <a:lnTo>
                  <a:pt x="3105" y="3081"/>
                </a:lnTo>
                <a:lnTo>
                  <a:pt x="3088" y="3112"/>
                </a:lnTo>
                <a:lnTo>
                  <a:pt x="3067" y="3139"/>
                </a:lnTo>
                <a:lnTo>
                  <a:pt x="3043" y="3164"/>
                </a:lnTo>
                <a:lnTo>
                  <a:pt x="3016" y="3184"/>
                </a:lnTo>
                <a:lnTo>
                  <a:pt x="2985" y="3201"/>
                </a:lnTo>
                <a:lnTo>
                  <a:pt x="2953" y="3214"/>
                </a:lnTo>
                <a:lnTo>
                  <a:pt x="2918" y="3222"/>
                </a:lnTo>
                <a:lnTo>
                  <a:pt x="2881" y="3224"/>
                </a:lnTo>
                <a:lnTo>
                  <a:pt x="409" y="3224"/>
                </a:lnTo>
                <a:lnTo>
                  <a:pt x="373" y="3222"/>
                </a:lnTo>
                <a:lnTo>
                  <a:pt x="337" y="3214"/>
                </a:lnTo>
                <a:lnTo>
                  <a:pt x="305" y="3201"/>
                </a:lnTo>
                <a:lnTo>
                  <a:pt x="274" y="3184"/>
                </a:lnTo>
                <a:lnTo>
                  <a:pt x="247" y="3164"/>
                </a:lnTo>
                <a:lnTo>
                  <a:pt x="223" y="3139"/>
                </a:lnTo>
                <a:lnTo>
                  <a:pt x="202" y="3112"/>
                </a:lnTo>
                <a:lnTo>
                  <a:pt x="185" y="3081"/>
                </a:lnTo>
                <a:lnTo>
                  <a:pt x="173" y="3049"/>
                </a:lnTo>
                <a:lnTo>
                  <a:pt x="166" y="3014"/>
                </a:lnTo>
                <a:lnTo>
                  <a:pt x="163" y="2978"/>
                </a:lnTo>
                <a:lnTo>
                  <a:pt x="163" y="1522"/>
                </a:lnTo>
                <a:lnTo>
                  <a:pt x="128" y="1522"/>
                </a:lnTo>
                <a:lnTo>
                  <a:pt x="103" y="1519"/>
                </a:lnTo>
                <a:lnTo>
                  <a:pt x="78" y="1512"/>
                </a:lnTo>
                <a:lnTo>
                  <a:pt x="57" y="1500"/>
                </a:lnTo>
                <a:lnTo>
                  <a:pt x="38" y="1485"/>
                </a:lnTo>
                <a:lnTo>
                  <a:pt x="22" y="1465"/>
                </a:lnTo>
                <a:lnTo>
                  <a:pt x="10" y="1444"/>
                </a:lnTo>
                <a:lnTo>
                  <a:pt x="3" y="1421"/>
                </a:lnTo>
                <a:lnTo>
                  <a:pt x="0" y="1394"/>
                </a:lnTo>
                <a:lnTo>
                  <a:pt x="0" y="732"/>
                </a:lnTo>
                <a:lnTo>
                  <a:pt x="3" y="706"/>
                </a:lnTo>
                <a:lnTo>
                  <a:pt x="10" y="682"/>
                </a:lnTo>
                <a:lnTo>
                  <a:pt x="22" y="660"/>
                </a:lnTo>
                <a:lnTo>
                  <a:pt x="38" y="641"/>
                </a:lnTo>
                <a:lnTo>
                  <a:pt x="57" y="626"/>
                </a:lnTo>
                <a:lnTo>
                  <a:pt x="78" y="614"/>
                </a:lnTo>
                <a:lnTo>
                  <a:pt x="103" y="607"/>
                </a:lnTo>
                <a:lnTo>
                  <a:pt x="128" y="605"/>
                </a:lnTo>
                <a:lnTo>
                  <a:pt x="827" y="605"/>
                </a:lnTo>
                <a:lnTo>
                  <a:pt x="806" y="566"/>
                </a:lnTo>
                <a:lnTo>
                  <a:pt x="790" y="525"/>
                </a:lnTo>
                <a:lnTo>
                  <a:pt x="778" y="483"/>
                </a:lnTo>
                <a:lnTo>
                  <a:pt x="769" y="440"/>
                </a:lnTo>
                <a:lnTo>
                  <a:pt x="766" y="395"/>
                </a:lnTo>
                <a:lnTo>
                  <a:pt x="769" y="351"/>
                </a:lnTo>
                <a:lnTo>
                  <a:pt x="777" y="307"/>
                </a:lnTo>
                <a:lnTo>
                  <a:pt x="789" y="263"/>
                </a:lnTo>
                <a:lnTo>
                  <a:pt x="807" y="220"/>
                </a:lnTo>
                <a:lnTo>
                  <a:pt x="829" y="181"/>
                </a:lnTo>
                <a:lnTo>
                  <a:pt x="855" y="145"/>
                </a:lnTo>
                <a:lnTo>
                  <a:pt x="884" y="113"/>
                </a:lnTo>
                <a:lnTo>
                  <a:pt x="917" y="84"/>
                </a:lnTo>
                <a:lnTo>
                  <a:pt x="952" y="59"/>
                </a:lnTo>
                <a:lnTo>
                  <a:pt x="991" y="38"/>
                </a:lnTo>
                <a:lnTo>
                  <a:pt x="1031" y="21"/>
                </a:lnTo>
                <a:lnTo>
                  <a:pt x="1073" y="10"/>
                </a:lnTo>
                <a:lnTo>
                  <a:pt x="1117" y="2"/>
                </a:lnTo>
                <a:lnTo>
                  <a:pt x="1162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TextBox 144">
            <a:extLst>
              <a:ext uri="{FF2B5EF4-FFF2-40B4-BE49-F238E27FC236}">
                <a16:creationId xmlns:a16="http://schemas.microsoft.com/office/drawing/2014/main" id="{153473D4-44EC-475C-A42F-2E02517665BD}"/>
              </a:ext>
            </a:extLst>
          </p:cNvPr>
          <p:cNvSpPr txBox="1"/>
          <p:nvPr/>
        </p:nvSpPr>
        <p:spPr>
          <a:xfrm>
            <a:off x="1738194" y="1102353"/>
            <a:ext cx="3949895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痛点八</a:t>
            </a:r>
            <a:endParaRPr lang="en-US" altLang="zh-CN" sz="3600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zh-CN" altLang="en-US" sz="3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学生查看课堂笔记可能记录不全</a:t>
            </a:r>
            <a:endParaRPr lang="en-US" sz="3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67" name="Group 106">
            <a:extLst>
              <a:ext uri="{FF2B5EF4-FFF2-40B4-BE49-F238E27FC236}">
                <a16:creationId xmlns:a16="http://schemas.microsoft.com/office/drawing/2014/main" id="{8586BA7B-5C48-4DF7-89F4-CAAB428F8C4E}"/>
              </a:ext>
            </a:extLst>
          </p:cNvPr>
          <p:cNvGrpSpPr/>
          <p:nvPr/>
        </p:nvGrpSpPr>
        <p:grpSpPr>
          <a:xfrm>
            <a:off x="2156971" y="3290546"/>
            <a:ext cx="2949810" cy="1478698"/>
            <a:chOff x="7255116" y="1579436"/>
            <a:chExt cx="2216251" cy="1238272"/>
          </a:xfrm>
        </p:grpSpPr>
        <p:sp>
          <p:nvSpPr>
            <p:cNvPr id="68" name="TextBox 109">
              <a:extLst>
                <a:ext uri="{FF2B5EF4-FFF2-40B4-BE49-F238E27FC236}">
                  <a16:creationId xmlns:a16="http://schemas.microsoft.com/office/drawing/2014/main" id="{713007F7-C38B-4D0C-BADE-CE969BC10EDC}"/>
                </a:ext>
              </a:extLst>
            </p:cNvPr>
            <p:cNvSpPr txBox="1"/>
            <p:nvPr/>
          </p:nvSpPr>
          <p:spPr>
            <a:xfrm flipH="1">
              <a:off x="7255882" y="2121825"/>
              <a:ext cx="2215485" cy="695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zh-CN" b="1" dirty="0"/>
                <a:t>课后学生复习，查看笔记，总有些记得不全的地方。</a:t>
              </a:r>
              <a:endParaRPr lang="zh-CN" altLang="zh-CN" dirty="0"/>
            </a:p>
            <a:p>
              <a:r>
                <a:rPr lang="zh-CN" altLang="zh-CN" b="1" dirty="0"/>
                <a:t>课外资源分享有时也没记住。</a:t>
              </a:r>
              <a:endPara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9" name="TextBox 113">
              <a:extLst>
                <a:ext uri="{FF2B5EF4-FFF2-40B4-BE49-F238E27FC236}">
                  <a16:creationId xmlns:a16="http://schemas.microsoft.com/office/drawing/2014/main" id="{33F1EAE2-EBE0-42E2-B68B-9DC82BB59936}"/>
                </a:ext>
              </a:extLst>
            </p:cNvPr>
            <p:cNvSpPr txBox="1"/>
            <p:nvPr/>
          </p:nvSpPr>
          <p:spPr>
            <a:xfrm>
              <a:off x="7255116" y="1579436"/>
              <a:ext cx="1524927" cy="4123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学习情境</a:t>
              </a:r>
              <a:endPara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98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8848702" y="1400783"/>
            <a:ext cx="2797598" cy="4056434"/>
            <a:chOff x="4389120" y="1204082"/>
            <a:chExt cx="3413760" cy="5242316"/>
          </a:xfrm>
        </p:grpSpPr>
        <p:sp>
          <p:nvSpPr>
            <p:cNvPr id="3" name="Shape 6"/>
            <p:cNvSpPr/>
            <p:nvPr/>
          </p:nvSpPr>
          <p:spPr>
            <a:xfrm>
              <a:off x="5449570" y="4975786"/>
              <a:ext cx="1367299" cy="538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99" extrusionOk="0">
                  <a:moveTo>
                    <a:pt x="0" y="10553"/>
                  </a:moveTo>
                  <a:cubicBezTo>
                    <a:pt x="4214" y="10993"/>
                    <a:pt x="10209" y="10671"/>
                    <a:pt x="14984" y="10476"/>
                  </a:cubicBezTo>
                  <a:cubicBezTo>
                    <a:pt x="16637" y="10408"/>
                    <a:pt x="21518" y="0"/>
                    <a:pt x="21518" y="0"/>
                  </a:cubicBezTo>
                  <a:cubicBezTo>
                    <a:pt x="21596" y="5523"/>
                    <a:pt x="21440" y="19726"/>
                    <a:pt x="20657" y="20318"/>
                  </a:cubicBezTo>
                  <a:cubicBezTo>
                    <a:pt x="19796" y="20910"/>
                    <a:pt x="19092" y="21107"/>
                    <a:pt x="19092" y="21107"/>
                  </a:cubicBezTo>
                  <a:cubicBezTo>
                    <a:pt x="19092" y="21107"/>
                    <a:pt x="1799" y="21600"/>
                    <a:pt x="1252" y="21304"/>
                  </a:cubicBezTo>
                  <a:cubicBezTo>
                    <a:pt x="430" y="20515"/>
                    <a:pt x="234" y="19726"/>
                    <a:pt x="117" y="17063"/>
                  </a:cubicBezTo>
                  <a:cubicBezTo>
                    <a:pt x="-4" y="14318"/>
                    <a:pt x="0" y="10553"/>
                    <a:pt x="0" y="10553"/>
                  </a:cubicBezTo>
                  <a:close/>
                </a:path>
              </a:pathLst>
            </a:custGeom>
            <a:gradFill>
              <a:gsLst>
                <a:gs pos="52000">
                  <a:schemeClr val="bg2"/>
                </a:gs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" name="Shape 7"/>
            <p:cNvSpPr/>
            <p:nvPr/>
          </p:nvSpPr>
          <p:spPr>
            <a:xfrm>
              <a:off x="5509698" y="6008904"/>
              <a:ext cx="1250233" cy="43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19661" extrusionOk="0">
                  <a:moveTo>
                    <a:pt x="21444" y="1947"/>
                  </a:moveTo>
                  <a:cubicBezTo>
                    <a:pt x="21444" y="1947"/>
                    <a:pt x="19719" y="10152"/>
                    <a:pt x="14766" y="18440"/>
                  </a:cubicBezTo>
                  <a:cubicBezTo>
                    <a:pt x="13775" y="19528"/>
                    <a:pt x="8407" y="20533"/>
                    <a:pt x="6810" y="18440"/>
                  </a:cubicBezTo>
                  <a:cubicBezTo>
                    <a:pt x="5212" y="16347"/>
                    <a:pt x="-156" y="3705"/>
                    <a:pt x="4" y="1780"/>
                  </a:cubicBezTo>
                  <a:cubicBezTo>
                    <a:pt x="164" y="-146"/>
                    <a:pt x="17546" y="-1067"/>
                    <a:pt x="21444" y="1947"/>
                  </a:cubicBezTo>
                  <a:close/>
                </a:path>
              </a:pathLst>
            </a:custGeom>
            <a:gradFill>
              <a:gsLst>
                <a:gs pos="52000">
                  <a:schemeClr val="bg2">
                    <a:lumMod val="20000"/>
                    <a:lumOff val="80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" name="Shape 8"/>
            <p:cNvSpPr/>
            <p:nvPr/>
          </p:nvSpPr>
          <p:spPr>
            <a:xfrm>
              <a:off x="5476901" y="5484146"/>
              <a:ext cx="1307780" cy="14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21056" y="21600"/>
                    <a:pt x="20385" y="21600"/>
                  </a:cubicBezTo>
                  <a:lnTo>
                    <a:pt x="1215" y="21600"/>
                  </a:lnTo>
                  <a:cubicBezTo>
                    <a:pt x="544" y="21600"/>
                    <a:pt x="0" y="16765"/>
                    <a:pt x="0" y="10800"/>
                  </a:cubicBezTo>
                  <a:lnTo>
                    <a:pt x="0" y="10800"/>
                  </a:lnTo>
                  <a:cubicBezTo>
                    <a:pt x="0" y="4835"/>
                    <a:pt x="544" y="0"/>
                    <a:pt x="1215" y="0"/>
                  </a:cubicBezTo>
                  <a:lnTo>
                    <a:pt x="20385" y="0"/>
                  </a:lnTo>
                  <a:cubicBezTo>
                    <a:pt x="21056" y="0"/>
                    <a:pt x="21600" y="4835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" name="Shape 9"/>
            <p:cNvSpPr/>
            <p:nvPr/>
          </p:nvSpPr>
          <p:spPr>
            <a:xfrm>
              <a:off x="5526098" y="5500544"/>
              <a:ext cx="1262130" cy="131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15" y="0"/>
                  </a:moveTo>
                  <a:lnTo>
                    <a:pt x="0" y="20684"/>
                  </a:lnTo>
                  <a:cubicBezTo>
                    <a:pt x="148" y="21268"/>
                    <a:pt x="309" y="21600"/>
                    <a:pt x="478" y="21600"/>
                  </a:cubicBezTo>
                  <a:lnTo>
                    <a:pt x="20341" y="21600"/>
                  </a:lnTo>
                  <a:cubicBezTo>
                    <a:pt x="21036" y="21600"/>
                    <a:pt x="21600" y="16178"/>
                    <a:pt x="21600" y="9489"/>
                  </a:cubicBezTo>
                  <a:cubicBezTo>
                    <a:pt x="21600" y="5622"/>
                    <a:pt x="21408" y="2217"/>
                    <a:pt x="21115" y="0"/>
                  </a:cubicBezTo>
                  <a:close/>
                </a:path>
              </a:pathLst>
            </a:custGeom>
            <a:solidFill>
              <a:schemeClr val="accent4">
                <a:alpha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" name="Shape 10"/>
            <p:cNvSpPr/>
            <p:nvPr/>
          </p:nvSpPr>
          <p:spPr>
            <a:xfrm>
              <a:off x="5476901" y="5631734"/>
              <a:ext cx="1307780" cy="14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21056" y="21600"/>
                    <a:pt x="20385" y="21600"/>
                  </a:cubicBezTo>
                  <a:lnTo>
                    <a:pt x="1215" y="21600"/>
                  </a:lnTo>
                  <a:cubicBezTo>
                    <a:pt x="544" y="21600"/>
                    <a:pt x="0" y="16765"/>
                    <a:pt x="0" y="10800"/>
                  </a:cubicBezTo>
                  <a:lnTo>
                    <a:pt x="0" y="10800"/>
                  </a:lnTo>
                  <a:cubicBezTo>
                    <a:pt x="0" y="4835"/>
                    <a:pt x="544" y="0"/>
                    <a:pt x="1215" y="0"/>
                  </a:cubicBezTo>
                  <a:lnTo>
                    <a:pt x="20385" y="0"/>
                  </a:lnTo>
                  <a:cubicBezTo>
                    <a:pt x="21056" y="0"/>
                    <a:pt x="21600" y="4835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" name="Shape 11"/>
            <p:cNvSpPr/>
            <p:nvPr/>
          </p:nvSpPr>
          <p:spPr>
            <a:xfrm>
              <a:off x="5526098" y="5648133"/>
              <a:ext cx="1262130" cy="131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15" y="0"/>
                  </a:moveTo>
                  <a:lnTo>
                    <a:pt x="0" y="20684"/>
                  </a:lnTo>
                  <a:cubicBezTo>
                    <a:pt x="148" y="21268"/>
                    <a:pt x="309" y="21600"/>
                    <a:pt x="478" y="21600"/>
                  </a:cubicBezTo>
                  <a:lnTo>
                    <a:pt x="20341" y="21600"/>
                  </a:lnTo>
                  <a:cubicBezTo>
                    <a:pt x="21036" y="21600"/>
                    <a:pt x="21600" y="16178"/>
                    <a:pt x="21600" y="9489"/>
                  </a:cubicBezTo>
                  <a:cubicBezTo>
                    <a:pt x="21600" y="5622"/>
                    <a:pt x="21408" y="2217"/>
                    <a:pt x="21115" y="0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36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" name="Shape 12"/>
            <p:cNvSpPr/>
            <p:nvPr/>
          </p:nvSpPr>
          <p:spPr>
            <a:xfrm>
              <a:off x="5476901" y="5779323"/>
              <a:ext cx="1307780" cy="14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21056" y="21600"/>
                    <a:pt x="20385" y="21600"/>
                  </a:cubicBezTo>
                  <a:lnTo>
                    <a:pt x="1215" y="21600"/>
                  </a:lnTo>
                  <a:cubicBezTo>
                    <a:pt x="544" y="21600"/>
                    <a:pt x="0" y="16765"/>
                    <a:pt x="0" y="10800"/>
                  </a:cubicBezTo>
                  <a:lnTo>
                    <a:pt x="0" y="10800"/>
                  </a:lnTo>
                  <a:cubicBezTo>
                    <a:pt x="0" y="4835"/>
                    <a:pt x="544" y="0"/>
                    <a:pt x="1215" y="0"/>
                  </a:cubicBezTo>
                  <a:lnTo>
                    <a:pt x="20385" y="0"/>
                  </a:lnTo>
                  <a:cubicBezTo>
                    <a:pt x="21056" y="0"/>
                    <a:pt x="21600" y="4835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" name="Shape 13"/>
            <p:cNvSpPr/>
            <p:nvPr/>
          </p:nvSpPr>
          <p:spPr>
            <a:xfrm>
              <a:off x="5526098" y="5790255"/>
              <a:ext cx="1262130" cy="131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15" y="0"/>
                  </a:moveTo>
                  <a:lnTo>
                    <a:pt x="0" y="20684"/>
                  </a:lnTo>
                  <a:cubicBezTo>
                    <a:pt x="148" y="21268"/>
                    <a:pt x="309" y="21600"/>
                    <a:pt x="478" y="21600"/>
                  </a:cubicBezTo>
                  <a:lnTo>
                    <a:pt x="20341" y="21600"/>
                  </a:lnTo>
                  <a:cubicBezTo>
                    <a:pt x="21036" y="21600"/>
                    <a:pt x="21600" y="16178"/>
                    <a:pt x="21600" y="9489"/>
                  </a:cubicBezTo>
                  <a:cubicBezTo>
                    <a:pt x="21600" y="5622"/>
                    <a:pt x="21408" y="2217"/>
                    <a:pt x="21115" y="0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36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" name="Shape 14"/>
            <p:cNvSpPr/>
            <p:nvPr/>
          </p:nvSpPr>
          <p:spPr>
            <a:xfrm>
              <a:off x="5476901" y="5921445"/>
              <a:ext cx="1307780" cy="14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21056" y="21600"/>
                    <a:pt x="20385" y="21600"/>
                  </a:cubicBezTo>
                  <a:lnTo>
                    <a:pt x="1215" y="21600"/>
                  </a:lnTo>
                  <a:cubicBezTo>
                    <a:pt x="544" y="21600"/>
                    <a:pt x="0" y="16765"/>
                    <a:pt x="0" y="10800"/>
                  </a:cubicBezTo>
                  <a:lnTo>
                    <a:pt x="0" y="10800"/>
                  </a:lnTo>
                  <a:cubicBezTo>
                    <a:pt x="0" y="4835"/>
                    <a:pt x="544" y="0"/>
                    <a:pt x="1215" y="0"/>
                  </a:cubicBezTo>
                  <a:lnTo>
                    <a:pt x="20385" y="0"/>
                  </a:lnTo>
                  <a:cubicBezTo>
                    <a:pt x="21056" y="0"/>
                    <a:pt x="21600" y="4835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" name="Shape 15"/>
            <p:cNvSpPr/>
            <p:nvPr/>
          </p:nvSpPr>
          <p:spPr>
            <a:xfrm>
              <a:off x="5526098" y="5937843"/>
              <a:ext cx="1262130" cy="131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15" y="0"/>
                  </a:moveTo>
                  <a:lnTo>
                    <a:pt x="0" y="20684"/>
                  </a:lnTo>
                  <a:cubicBezTo>
                    <a:pt x="148" y="21268"/>
                    <a:pt x="309" y="21600"/>
                    <a:pt x="478" y="21600"/>
                  </a:cubicBezTo>
                  <a:lnTo>
                    <a:pt x="20341" y="21600"/>
                  </a:lnTo>
                  <a:cubicBezTo>
                    <a:pt x="21036" y="21600"/>
                    <a:pt x="21600" y="16178"/>
                    <a:pt x="21600" y="9489"/>
                  </a:cubicBezTo>
                  <a:cubicBezTo>
                    <a:pt x="21600" y="5622"/>
                    <a:pt x="21408" y="2217"/>
                    <a:pt x="21115" y="0"/>
                  </a:cubicBezTo>
                  <a:close/>
                </a:path>
              </a:pathLst>
            </a:custGeom>
            <a:solidFill>
              <a:srgbClr val="010101">
                <a:alpha val="1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" name="Shape 16"/>
            <p:cNvSpPr/>
            <p:nvPr/>
          </p:nvSpPr>
          <p:spPr>
            <a:xfrm>
              <a:off x="4509377" y="1324339"/>
              <a:ext cx="3085025" cy="3969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95" extrusionOk="0">
                  <a:moveTo>
                    <a:pt x="6789" y="21030"/>
                  </a:moveTo>
                  <a:lnTo>
                    <a:pt x="13129" y="21107"/>
                  </a:lnTo>
                  <a:lnTo>
                    <a:pt x="16161" y="19713"/>
                  </a:lnTo>
                  <a:lnTo>
                    <a:pt x="16832" y="16635"/>
                  </a:lnTo>
                  <a:cubicBezTo>
                    <a:pt x="16837" y="16615"/>
                    <a:pt x="16844" y="16596"/>
                    <a:pt x="16855" y="16577"/>
                  </a:cubicBezTo>
                  <a:lnTo>
                    <a:pt x="18593" y="13550"/>
                  </a:lnTo>
                  <a:lnTo>
                    <a:pt x="20961" y="9736"/>
                  </a:lnTo>
                  <a:lnTo>
                    <a:pt x="20590" y="5256"/>
                  </a:lnTo>
                  <a:lnTo>
                    <a:pt x="17368" y="2230"/>
                  </a:lnTo>
                  <a:lnTo>
                    <a:pt x="11726" y="497"/>
                  </a:lnTo>
                  <a:lnTo>
                    <a:pt x="5948" y="1495"/>
                  </a:lnTo>
                  <a:lnTo>
                    <a:pt x="2313" y="3849"/>
                  </a:lnTo>
                  <a:lnTo>
                    <a:pt x="638" y="7183"/>
                  </a:lnTo>
                  <a:lnTo>
                    <a:pt x="2072" y="12491"/>
                  </a:lnTo>
                  <a:lnTo>
                    <a:pt x="5256" y="17872"/>
                  </a:lnTo>
                  <a:cubicBezTo>
                    <a:pt x="5259" y="17877"/>
                    <a:pt x="5262" y="17882"/>
                    <a:pt x="5264" y="17887"/>
                  </a:cubicBezTo>
                  <a:cubicBezTo>
                    <a:pt x="5264" y="17887"/>
                    <a:pt x="6789" y="21030"/>
                    <a:pt x="6789" y="21030"/>
                  </a:cubicBezTo>
                  <a:close/>
                  <a:moveTo>
                    <a:pt x="13212" y="21595"/>
                  </a:moveTo>
                  <a:cubicBezTo>
                    <a:pt x="13210" y="21595"/>
                    <a:pt x="13209" y="21595"/>
                    <a:pt x="13207" y="21595"/>
                  </a:cubicBezTo>
                  <a:lnTo>
                    <a:pt x="6566" y="21514"/>
                  </a:lnTo>
                  <a:cubicBezTo>
                    <a:pt x="6438" y="21512"/>
                    <a:pt x="6324" y="21450"/>
                    <a:pt x="6278" y="21356"/>
                  </a:cubicBezTo>
                  <a:lnTo>
                    <a:pt x="4683" y="18067"/>
                  </a:lnTo>
                  <a:lnTo>
                    <a:pt x="1489" y="12669"/>
                  </a:lnTo>
                  <a:cubicBezTo>
                    <a:pt x="1479" y="12653"/>
                    <a:pt x="1472" y="12635"/>
                    <a:pt x="1467" y="12618"/>
                  </a:cubicBezTo>
                  <a:lnTo>
                    <a:pt x="7" y="7212"/>
                  </a:lnTo>
                  <a:cubicBezTo>
                    <a:pt x="-6" y="7166"/>
                    <a:pt x="-1" y="7118"/>
                    <a:pt x="21" y="7074"/>
                  </a:cubicBezTo>
                  <a:lnTo>
                    <a:pt x="1760" y="3614"/>
                  </a:lnTo>
                  <a:cubicBezTo>
                    <a:pt x="1779" y="3576"/>
                    <a:pt x="1810" y="3542"/>
                    <a:pt x="1851" y="3516"/>
                  </a:cubicBezTo>
                  <a:lnTo>
                    <a:pt x="5606" y="1083"/>
                  </a:lnTo>
                  <a:cubicBezTo>
                    <a:pt x="5644" y="1058"/>
                    <a:pt x="5690" y="1041"/>
                    <a:pt x="5738" y="1032"/>
                  </a:cubicBezTo>
                  <a:lnTo>
                    <a:pt x="11684" y="5"/>
                  </a:lnTo>
                  <a:cubicBezTo>
                    <a:pt x="11745" y="-5"/>
                    <a:pt x="11809" y="-1"/>
                    <a:pt x="11867" y="17"/>
                  </a:cubicBezTo>
                  <a:lnTo>
                    <a:pt x="17673" y="1801"/>
                  </a:lnTo>
                  <a:cubicBezTo>
                    <a:pt x="17722" y="1816"/>
                    <a:pt x="17765" y="1840"/>
                    <a:pt x="17799" y="1872"/>
                  </a:cubicBezTo>
                  <a:lnTo>
                    <a:pt x="21137" y="5007"/>
                  </a:lnTo>
                  <a:cubicBezTo>
                    <a:pt x="21179" y="5046"/>
                    <a:pt x="21204" y="5095"/>
                    <a:pt x="21208" y="5146"/>
                  </a:cubicBezTo>
                  <a:lnTo>
                    <a:pt x="21591" y="9768"/>
                  </a:lnTo>
                  <a:cubicBezTo>
                    <a:pt x="21594" y="9810"/>
                    <a:pt x="21583" y="9852"/>
                    <a:pt x="21560" y="9889"/>
                  </a:cubicBezTo>
                  <a:lnTo>
                    <a:pt x="19161" y="13754"/>
                  </a:lnTo>
                  <a:lnTo>
                    <a:pt x="17443" y="16747"/>
                  </a:lnTo>
                  <a:lnTo>
                    <a:pt x="16754" y="19906"/>
                  </a:lnTo>
                  <a:cubicBezTo>
                    <a:pt x="16738" y="19976"/>
                    <a:pt x="16684" y="20038"/>
                    <a:pt x="16605" y="20075"/>
                  </a:cubicBezTo>
                  <a:lnTo>
                    <a:pt x="13371" y="21561"/>
                  </a:lnTo>
                  <a:cubicBezTo>
                    <a:pt x="13323" y="21583"/>
                    <a:pt x="13268" y="21595"/>
                    <a:pt x="13212" y="2159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" name="Shape 17"/>
            <p:cNvSpPr/>
            <p:nvPr/>
          </p:nvSpPr>
          <p:spPr>
            <a:xfrm>
              <a:off x="5291049" y="1510191"/>
              <a:ext cx="789898" cy="1276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494" extrusionOk="0">
                  <a:moveTo>
                    <a:pt x="20056" y="21494"/>
                  </a:moveTo>
                  <a:cubicBezTo>
                    <a:pt x="19644" y="21494"/>
                    <a:pt x="19243" y="21362"/>
                    <a:pt x="19018" y="21124"/>
                  </a:cubicBezTo>
                  <a:lnTo>
                    <a:pt x="167" y="1135"/>
                  </a:lnTo>
                  <a:cubicBezTo>
                    <a:pt x="-171" y="777"/>
                    <a:pt x="19" y="316"/>
                    <a:pt x="592" y="104"/>
                  </a:cubicBezTo>
                  <a:cubicBezTo>
                    <a:pt x="1163" y="-106"/>
                    <a:pt x="1901" y="12"/>
                    <a:pt x="2240" y="370"/>
                  </a:cubicBezTo>
                  <a:lnTo>
                    <a:pt x="21091" y="20359"/>
                  </a:lnTo>
                  <a:cubicBezTo>
                    <a:pt x="21429" y="20717"/>
                    <a:pt x="21239" y="21178"/>
                    <a:pt x="20666" y="21390"/>
                  </a:cubicBezTo>
                  <a:cubicBezTo>
                    <a:pt x="20474" y="21460"/>
                    <a:pt x="20264" y="21494"/>
                    <a:pt x="20056" y="2149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" name="Shape 18"/>
            <p:cNvSpPr/>
            <p:nvPr/>
          </p:nvSpPr>
          <p:spPr>
            <a:xfrm>
              <a:off x="4755358" y="1958422"/>
              <a:ext cx="422302" cy="76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424" extrusionOk="0">
                  <a:moveTo>
                    <a:pt x="18754" y="21424"/>
                  </a:moveTo>
                  <a:cubicBezTo>
                    <a:pt x="17937" y="21424"/>
                    <a:pt x="17151" y="21167"/>
                    <a:pt x="16763" y="20724"/>
                  </a:cubicBezTo>
                  <a:lnTo>
                    <a:pt x="232" y="1821"/>
                  </a:lnTo>
                  <a:cubicBezTo>
                    <a:pt x="-313" y="1197"/>
                    <a:pt x="135" y="441"/>
                    <a:pt x="1234" y="131"/>
                  </a:cubicBezTo>
                  <a:cubicBezTo>
                    <a:pt x="2336" y="-176"/>
                    <a:pt x="3666" y="76"/>
                    <a:pt x="4211" y="700"/>
                  </a:cubicBezTo>
                  <a:lnTo>
                    <a:pt x="20742" y="19603"/>
                  </a:lnTo>
                  <a:cubicBezTo>
                    <a:pt x="21287" y="20227"/>
                    <a:pt x="20839" y="20983"/>
                    <a:pt x="19740" y="21292"/>
                  </a:cubicBezTo>
                  <a:cubicBezTo>
                    <a:pt x="19422" y="21381"/>
                    <a:pt x="19087" y="21424"/>
                    <a:pt x="18754" y="2142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" name="Shape 19"/>
            <p:cNvSpPr/>
            <p:nvPr/>
          </p:nvSpPr>
          <p:spPr>
            <a:xfrm>
              <a:off x="4465647" y="2597972"/>
              <a:ext cx="1609574" cy="228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600" extrusionOk="0">
                  <a:moveTo>
                    <a:pt x="20950" y="21600"/>
                  </a:moveTo>
                  <a:cubicBezTo>
                    <a:pt x="20919" y="21600"/>
                    <a:pt x="20888" y="21583"/>
                    <a:pt x="20856" y="21549"/>
                  </a:cubicBezTo>
                  <a:lnTo>
                    <a:pt x="10653" y="10323"/>
                  </a:lnTo>
                  <a:lnTo>
                    <a:pt x="583" y="8450"/>
                  </a:lnTo>
                  <a:cubicBezTo>
                    <a:pt x="252" y="8389"/>
                    <a:pt x="-9" y="6448"/>
                    <a:pt x="0" y="4114"/>
                  </a:cubicBezTo>
                  <a:cubicBezTo>
                    <a:pt x="8" y="1820"/>
                    <a:pt x="275" y="0"/>
                    <a:pt x="598" y="0"/>
                  </a:cubicBezTo>
                  <a:cubicBezTo>
                    <a:pt x="603" y="0"/>
                    <a:pt x="609" y="0"/>
                    <a:pt x="614" y="1"/>
                  </a:cubicBezTo>
                  <a:lnTo>
                    <a:pt x="10722" y="1880"/>
                  </a:lnTo>
                  <a:cubicBezTo>
                    <a:pt x="10748" y="1886"/>
                    <a:pt x="10774" y="1901"/>
                    <a:pt x="10799" y="1930"/>
                  </a:cubicBezTo>
                  <a:lnTo>
                    <a:pt x="21041" y="13199"/>
                  </a:lnTo>
                  <a:cubicBezTo>
                    <a:pt x="21368" y="13558"/>
                    <a:pt x="21591" y="15719"/>
                    <a:pt x="21540" y="18025"/>
                  </a:cubicBezTo>
                  <a:cubicBezTo>
                    <a:pt x="21494" y="20110"/>
                    <a:pt x="21240" y="21600"/>
                    <a:pt x="2095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" name="Shape 20"/>
            <p:cNvSpPr/>
            <p:nvPr/>
          </p:nvSpPr>
          <p:spPr>
            <a:xfrm>
              <a:off x="4760824" y="2630770"/>
              <a:ext cx="1420824" cy="1281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96" extrusionOk="0">
                  <a:moveTo>
                    <a:pt x="20834" y="21496"/>
                  </a:moveTo>
                  <a:cubicBezTo>
                    <a:pt x="20785" y="21496"/>
                    <a:pt x="20736" y="21490"/>
                    <a:pt x="20686" y="21478"/>
                  </a:cubicBezTo>
                  <a:lnTo>
                    <a:pt x="529" y="16479"/>
                  </a:lnTo>
                  <a:cubicBezTo>
                    <a:pt x="331" y="16430"/>
                    <a:pt x="164" y="16285"/>
                    <a:pt x="73" y="16084"/>
                  </a:cubicBezTo>
                  <a:cubicBezTo>
                    <a:pt x="-19" y="15883"/>
                    <a:pt x="-24" y="15648"/>
                    <a:pt x="58" y="15443"/>
                  </a:cubicBezTo>
                  <a:lnTo>
                    <a:pt x="6075" y="445"/>
                  </a:lnTo>
                  <a:cubicBezTo>
                    <a:pt x="6227" y="67"/>
                    <a:pt x="6626" y="-104"/>
                    <a:pt x="6969" y="65"/>
                  </a:cubicBezTo>
                  <a:cubicBezTo>
                    <a:pt x="7310" y="233"/>
                    <a:pt x="7464" y="676"/>
                    <a:pt x="7313" y="1055"/>
                  </a:cubicBezTo>
                  <a:lnTo>
                    <a:pt x="1631" y="15216"/>
                  </a:lnTo>
                  <a:lnTo>
                    <a:pt x="20982" y="20014"/>
                  </a:lnTo>
                  <a:cubicBezTo>
                    <a:pt x="21346" y="20105"/>
                    <a:pt x="21576" y="20506"/>
                    <a:pt x="21494" y="20910"/>
                  </a:cubicBezTo>
                  <a:cubicBezTo>
                    <a:pt x="21424" y="21259"/>
                    <a:pt x="21145" y="21496"/>
                    <a:pt x="20834" y="21496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" name="Shape 21"/>
            <p:cNvSpPr/>
            <p:nvPr/>
          </p:nvSpPr>
          <p:spPr>
            <a:xfrm>
              <a:off x="6001660" y="2778358"/>
              <a:ext cx="119220" cy="1013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589" extrusionOk="0">
                  <a:moveTo>
                    <a:pt x="7999" y="21589"/>
                  </a:moveTo>
                  <a:cubicBezTo>
                    <a:pt x="7911" y="21589"/>
                    <a:pt x="7822" y="21589"/>
                    <a:pt x="7734" y="21588"/>
                  </a:cubicBezTo>
                  <a:cubicBezTo>
                    <a:pt x="3325" y="21572"/>
                    <a:pt x="-141" y="21131"/>
                    <a:pt x="5" y="20606"/>
                  </a:cubicBezTo>
                  <a:lnTo>
                    <a:pt x="5334" y="922"/>
                  </a:lnTo>
                  <a:cubicBezTo>
                    <a:pt x="5480" y="396"/>
                    <a:pt x="9337" y="-11"/>
                    <a:pt x="13584" y="0"/>
                  </a:cubicBezTo>
                  <a:cubicBezTo>
                    <a:pt x="17993" y="17"/>
                    <a:pt x="21459" y="457"/>
                    <a:pt x="21313" y="983"/>
                  </a:cubicBezTo>
                  <a:lnTo>
                    <a:pt x="15984" y="20668"/>
                  </a:lnTo>
                  <a:cubicBezTo>
                    <a:pt x="15843" y="21183"/>
                    <a:pt x="12293" y="21589"/>
                    <a:pt x="7999" y="21589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" name="Shape 22"/>
            <p:cNvSpPr/>
            <p:nvPr/>
          </p:nvSpPr>
          <p:spPr>
            <a:xfrm>
              <a:off x="6045390" y="2013085"/>
              <a:ext cx="804798" cy="1947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529" extrusionOk="0">
                  <a:moveTo>
                    <a:pt x="1187" y="21529"/>
                  </a:moveTo>
                  <a:cubicBezTo>
                    <a:pt x="956" y="21529"/>
                    <a:pt x="724" y="21501"/>
                    <a:pt x="520" y="21444"/>
                  </a:cubicBezTo>
                  <a:cubicBezTo>
                    <a:pt x="-22" y="21290"/>
                    <a:pt x="-163" y="20983"/>
                    <a:pt x="205" y="20757"/>
                  </a:cubicBezTo>
                  <a:lnTo>
                    <a:pt x="18803" y="9358"/>
                  </a:lnTo>
                  <a:lnTo>
                    <a:pt x="8048" y="722"/>
                  </a:lnTo>
                  <a:cubicBezTo>
                    <a:pt x="7746" y="479"/>
                    <a:pt x="7974" y="181"/>
                    <a:pt x="8556" y="55"/>
                  </a:cubicBezTo>
                  <a:cubicBezTo>
                    <a:pt x="9137" y="-71"/>
                    <a:pt x="9853" y="24"/>
                    <a:pt x="10156" y="267"/>
                  </a:cubicBezTo>
                  <a:lnTo>
                    <a:pt x="21237" y="9164"/>
                  </a:lnTo>
                  <a:cubicBezTo>
                    <a:pt x="21437" y="9325"/>
                    <a:pt x="21410" y="9519"/>
                    <a:pt x="21165" y="9669"/>
                  </a:cubicBezTo>
                  <a:lnTo>
                    <a:pt x="2170" y="21312"/>
                  </a:lnTo>
                  <a:cubicBezTo>
                    <a:pt x="1939" y="21453"/>
                    <a:pt x="1566" y="21529"/>
                    <a:pt x="1187" y="21529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" name="Shape 23"/>
            <p:cNvSpPr/>
            <p:nvPr/>
          </p:nvSpPr>
          <p:spPr>
            <a:xfrm>
              <a:off x="6105519" y="1324339"/>
              <a:ext cx="943905" cy="725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418" extrusionOk="0">
                  <a:moveTo>
                    <a:pt x="7293" y="21418"/>
                  </a:moveTo>
                  <a:cubicBezTo>
                    <a:pt x="7192" y="21418"/>
                    <a:pt x="7091" y="21398"/>
                    <a:pt x="6993" y="21358"/>
                  </a:cubicBezTo>
                  <a:cubicBezTo>
                    <a:pt x="6713" y="21245"/>
                    <a:pt x="6485" y="20978"/>
                    <a:pt x="6368" y="20627"/>
                  </a:cubicBezTo>
                  <a:lnTo>
                    <a:pt x="85" y="1850"/>
                  </a:lnTo>
                  <a:cubicBezTo>
                    <a:pt x="-139" y="1182"/>
                    <a:pt x="94" y="404"/>
                    <a:pt x="605" y="112"/>
                  </a:cubicBezTo>
                  <a:cubicBezTo>
                    <a:pt x="1119" y="-182"/>
                    <a:pt x="1711" y="124"/>
                    <a:pt x="1935" y="792"/>
                  </a:cubicBezTo>
                  <a:lnTo>
                    <a:pt x="7751" y="18172"/>
                  </a:lnTo>
                  <a:lnTo>
                    <a:pt x="19777" y="8414"/>
                  </a:lnTo>
                  <a:cubicBezTo>
                    <a:pt x="20249" y="8031"/>
                    <a:pt x="20873" y="8219"/>
                    <a:pt x="21167" y="8840"/>
                  </a:cubicBezTo>
                  <a:cubicBezTo>
                    <a:pt x="21461" y="9459"/>
                    <a:pt x="21316" y="10273"/>
                    <a:pt x="20842" y="10658"/>
                  </a:cubicBezTo>
                  <a:lnTo>
                    <a:pt x="7825" y="21219"/>
                  </a:lnTo>
                  <a:cubicBezTo>
                    <a:pt x="7664" y="21351"/>
                    <a:pt x="7479" y="21418"/>
                    <a:pt x="7293" y="2141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" name="Shape 24"/>
            <p:cNvSpPr/>
            <p:nvPr/>
          </p:nvSpPr>
          <p:spPr>
            <a:xfrm>
              <a:off x="5148927" y="1603117"/>
              <a:ext cx="1381060" cy="1212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566" extrusionOk="0">
                  <a:moveTo>
                    <a:pt x="696" y="21566"/>
                  </a:moveTo>
                  <a:cubicBezTo>
                    <a:pt x="662" y="21566"/>
                    <a:pt x="627" y="21563"/>
                    <a:pt x="591" y="21557"/>
                  </a:cubicBezTo>
                  <a:cubicBezTo>
                    <a:pt x="212" y="21492"/>
                    <a:pt x="-49" y="21087"/>
                    <a:pt x="8" y="20652"/>
                  </a:cubicBezTo>
                  <a:lnTo>
                    <a:pt x="2633" y="677"/>
                  </a:lnTo>
                  <a:cubicBezTo>
                    <a:pt x="2664" y="438"/>
                    <a:pt x="2789" y="228"/>
                    <a:pt x="2971" y="107"/>
                  </a:cubicBezTo>
                  <a:cubicBezTo>
                    <a:pt x="3154" y="-14"/>
                    <a:pt x="3374" y="-34"/>
                    <a:pt x="3572" y="54"/>
                  </a:cubicBezTo>
                  <a:lnTo>
                    <a:pt x="21016" y="7832"/>
                  </a:lnTo>
                  <a:cubicBezTo>
                    <a:pt x="21374" y="7991"/>
                    <a:pt x="21551" y="8453"/>
                    <a:pt x="21412" y="8862"/>
                  </a:cubicBezTo>
                  <a:cubicBezTo>
                    <a:pt x="21273" y="9272"/>
                    <a:pt x="20869" y="9473"/>
                    <a:pt x="20513" y="9315"/>
                  </a:cubicBezTo>
                  <a:lnTo>
                    <a:pt x="3877" y="1898"/>
                  </a:lnTo>
                  <a:lnTo>
                    <a:pt x="1382" y="20889"/>
                  </a:lnTo>
                  <a:cubicBezTo>
                    <a:pt x="1330" y="21283"/>
                    <a:pt x="1034" y="21566"/>
                    <a:pt x="696" y="2156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" name="Shape 25"/>
            <p:cNvSpPr/>
            <p:nvPr/>
          </p:nvSpPr>
          <p:spPr>
            <a:xfrm>
              <a:off x="5777544" y="4636879"/>
              <a:ext cx="705438" cy="65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440" extrusionOk="0">
                  <a:moveTo>
                    <a:pt x="20034" y="21440"/>
                  </a:moveTo>
                  <a:cubicBezTo>
                    <a:pt x="19701" y="21440"/>
                    <a:pt x="19373" y="21308"/>
                    <a:pt x="19116" y="21055"/>
                  </a:cubicBezTo>
                  <a:lnTo>
                    <a:pt x="438" y="2537"/>
                  </a:lnTo>
                  <a:cubicBezTo>
                    <a:pt x="-113" y="1991"/>
                    <a:pt x="-149" y="1066"/>
                    <a:pt x="358" y="471"/>
                  </a:cubicBezTo>
                  <a:cubicBezTo>
                    <a:pt x="866" y="-123"/>
                    <a:pt x="1723" y="-160"/>
                    <a:pt x="2274" y="384"/>
                  </a:cubicBezTo>
                  <a:lnTo>
                    <a:pt x="18216" y="16190"/>
                  </a:lnTo>
                  <a:lnTo>
                    <a:pt x="16580" y="2459"/>
                  </a:lnTo>
                  <a:cubicBezTo>
                    <a:pt x="16484" y="1658"/>
                    <a:pt x="17009" y="926"/>
                    <a:pt x="17751" y="823"/>
                  </a:cubicBezTo>
                  <a:cubicBezTo>
                    <a:pt x="18502" y="712"/>
                    <a:pt x="19173" y="1286"/>
                    <a:pt x="19268" y="2086"/>
                  </a:cubicBezTo>
                  <a:lnTo>
                    <a:pt x="21378" y="19792"/>
                  </a:lnTo>
                  <a:cubicBezTo>
                    <a:pt x="21451" y="20401"/>
                    <a:pt x="21162" y="20995"/>
                    <a:pt x="20657" y="21276"/>
                  </a:cubicBezTo>
                  <a:cubicBezTo>
                    <a:pt x="20460" y="21387"/>
                    <a:pt x="20246" y="21440"/>
                    <a:pt x="20034" y="2144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" name="Shape 26"/>
            <p:cNvSpPr/>
            <p:nvPr/>
          </p:nvSpPr>
          <p:spPr>
            <a:xfrm>
              <a:off x="5176258" y="3806010"/>
              <a:ext cx="1773533" cy="864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08" extrusionOk="0">
                  <a:moveTo>
                    <a:pt x="541" y="21508"/>
                  </a:moveTo>
                  <a:cubicBezTo>
                    <a:pt x="393" y="21508"/>
                    <a:pt x="247" y="21385"/>
                    <a:pt x="140" y="21143"/>
                  </a:cubicBezTo>
                  <a:cubicBezTo>
                    <a:pt x="-61" y="20688"/>
                    <a:pt x="-44" y="19984"/>
                    <a:pt x="177" y="19571"/>
                  </a:cubicBezTo>
                  <a:lnTo>
                    <a:pt x="10518" y="288"/>
                  </a:lnTo>
                  <a:cubicBezTo>
                    <a:pt x="10688" y="-29"/>
                    <a:pt x="10937" y="-92"/>
                    <a:pt x="11140" y="135"/>
                  </a:cubicBezTo>
                  <a:lnTo>
                    <a:pt x="21180" y="11383"/>
                  </a:lnTo>
                  <a:cubicBezTo>
                    <a:pt x="21442" y="11677"/>
                    <a:pt x="21539" y="12353"/>
                    <a:pt x="21396" y="12893"/>
                  </a:cubicBezTo>
                  <a:cubicBezTo>
                    <a:pt x="21253" y="13432"/>
                    <a:pt x="20923" y="13629"/>
                    <a:pt x="20662" y="13337"/>
                  </a:cubicBezTo>
                  <a:lnTo>
                    <a:pt x="10960" y="2468"/>
                  </a:lnTo>
                  <a:lnTo>
                    <a:pt x="904" y="21220"/>
                  </a:lnTo>
                  <a:cubicBezTo>
                    <a:pt x="801" y="21412"/>
                    <a:pt x="670" y="21508"/>
                    <a:pt x="541" y="21508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4" name="Shape 27"/>
            <p:cNvSpPr/>
            <p:nvPr/>
          </p:nvSpPr>
          <p:spPr>
            <a:xfrm>
              <a:off x="5673686" y="3822409"/>
              <a:ext cx="506734" cy="854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440" extrusionOk="0">
                  <a:moveTo>
                    <a:pt x="1858" y="21440"/>
                  </a:moveTo>
                  <a:cubicBezTo>
                    <a:pt x="1557" y="21440"/>
                    <a:pt x="1252" y="21396"/>
                    <a:pt x="968" y="21303"/>
                  </a:cubicBezTo>
                  <a:cubicBezTo>
                    <a:pt x="68" y="21006"/>
                    <a:pt x="-265" y="20325"/>
                    <a:pt x="228" y="19781"/>
                  </a:cubicBezTo>
                  <a:lnTo>
                    <a:pt x="17579" y="586"/>
                  </a:lnTo>
                  <a:cubicBezTo>
                    <a:pt x="18069" y="42"/>
                    <a:pt x="19199" y="-160"/>
                    <a:pt x="20102" y="139"/>
                  </a:cubicBezTo>
                  <a:cubicBezTo>
                    <a:pt x="21002" y="435"/>
                    <a:pt x="21335" y="1117"/>
                    <a:pt x="20842" y="1661"/>
                  </a:cubicBezTo>
                  <a:lnTo>
                    <a:pt x="3491" y="20856"/>
                  </a:lnTo>
                  <a:cubicBezTo>
                    <a:pt x="3154" y="21229"/>
                    <a:pt x="2516" y="21440"/>
                    <a:pt x="1858" y="2144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" name="Shape 28"/>
            <p:cNvSpPr/>
            <p:nvPr/>
          </p:nvSpPr>
          <p:spPr>
            <a:xfrm>
              <a:off x="5400374" y="2182538"/>
              <a:ext cx="2190818" cy="3094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567" extrusionOk="0">
                  <a:moveTo>
                    <a:pt x="440" y="21567"/>
                  </a:moveTo>
                  <a:cubicBezTo>
                    <a:pt x="288" y="21567"/>
                    <a:pt x="140" y="21511"/>
                    <a:pt x="59" y="21411"/>
                  </a:cubicBezTo>
                  <a:cubicBezTo>
                    <a:pt x="-62" y="21262"/>
                    <a:pt x="10" y="21071"/>
                    <a:pt x="221" y="20985"/>
                  </a:cubicBezTo>
                  <a:lnTo>
                    <a:pt x="9333" y="17269"/>
                  </a:lnTo>
                  <a:lnTo>
                    <a:pt x="6808" y="11833"/>
                  </a:lnTo>
                  <a:cubicBezTo>
                    <a:pt x="6741" y="11689"/>
                    <a:pt x="6831" y="11531"/>
                    <a:pt x="7020" y="11460"/>
                  </a:cubicBezTo>
                  <a:lnTo>
                    <a:pt x="20040" y="6584"/>
                  </a:lnTo>
                  <a:lnTo>
                    <a:pt x="13508" y="4755"/>
                  </a:lnTo>
                  <a:cubicBezTo>
                    <a:pt x="13368" y="4716"/>
                    <a:pt x="13266" y="4629"/>
                    <a:pt x="13238" y="4524"/>
                  </a:cubicBezTo>
                  <a:cubicBezTo>
                    <a:pt x="13210" y="4419"/>
                    <a:pt x="13259" y="4311"/>
                    <a:pt x="13369" y="4238"/>
                  </a:cubicBezTo>
                  <a:lnTo>
                    <a:pt x="17947" y="1195"/>
                  </a:lnTo>
                  <a:lnTo>
                    <a:pt x="6898" y="4271"/>
                  </a:lnTo>
                  <a:cubicBezTo>
                    <a:pt x="6672" y="4333"/>
                    <a:pt x="6417" y="4255"/>
                    <a:pt x="6328" y="4095"/>
                  </a:cubicBezTo>
                  <a:cubicBezTo>
                    <a:pt x="6240" y="3935"/>
                    <a:pt x="6351" y="3754"/>
                    <a:pt x="6577" y="3691"/>
                  </a:cubicBezTo>
                  <a:lnTo>
                    <a:pt x="19758" y="21"/>
                  </a:lnTo>
                  <a:cubicBezTo>
                    <a:pt x="19953" y="-33"/>
                    <a:pt x="20177" y="18"/>
                    <a:pt x="20289" y="145"/>
                  </a:cubicBezTo>
                  <a:cubicBezTo>
                    <a:pt x="20402" y="271"/>
                    <a:pt x="20372" y="436"/>
                    <a:pt x="20219" y="539"/>
                  </a:cubicBezTo>
                  <a:lnTo>
                    <a:pt x="14476" y="4356"/>
                  </a:lnTo>
                  <a:lnTo>
                    <a:pt x="21251" y="6253"/>
                  </a:lnTo>
                  <a:cubicBezTo>
                    <a:pt x="21411" y="6297"/>
                    <a:pt x="21519" y="6404"/>
                    <a:pt x="21529" y="6525"/>
                  </a:cubicBezTo>
                  <a:cubicBezTo>
                    <a:pt x="21538" y="6647"/>
                    <a:pt x="21447" y="6761"/>
                    <a:pt x="21295" y="6818"/>
                  </a:cubicBezTo>
                  <a:lnTo>
                    <a:pt x="7759" y="11888"/>
                  </a:lnTo>
                  <a:lnTo>
                    <a:pt x="10279" y="17315"/>
                  </a:lnTo>
                  <a:cubicBezTo>
                    <a:pt x="10344" y="17456"/>
                    <a:pt x="10261" y="17609"/>
                    <a:pt x="10081" y="17683"/>
                  </a:cubicBezTo>
                  <a:lnTo>
                    <a:pt x="659" y="21525"/>
                  </a:lnTo>
                  <a:cubicBezTo>
                    <a:pt x="590" y="21554"/>
                    <a:pt x="514" y="21567"/>
                    <a:pt x="440" y="21567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" name="Shape 29"/>
            <p:cNvSpPr/>
            <p:nvPr/>
          </p:nvSpPr>
          <p:spPr>
            <a:xfrm>
              <a:off x="5099731" y="1318873"/>
              <a:ext cx="476912" cy="476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" name="Shape 30"/>
            <p:cNvSpPr/>
            <p:nvPr/>
          </p:nvSpPr>
          <p:spPr>
            <a:xfrm>
              <a:off x="6564683" y="2625304"/>
              <a:ext cx="476912" cy="476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" name="Shape 31"/>
            <p:cNvSpPr/>
            <p:nvPr/>
          </p:nvSpPr>
          <p:spPr>
            <a:xfrm>
              <a:off x="5537030" y="4401831"/>
              <a:ext cx="476911" cy="476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" name="Shape 32"/>
            <p:cNvSpPr/>
            <p:nvPr/>
          </p:nvSpPr>
          <p:spPr>
            <a:xfrm>
              <a:off x="6165647" y="4505689"/>
              <a:ext cx="397427" cy="39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" name="Shape 33"/>
            <p:cNvSpPr/>
            <p:nvPr/>
          </p:nvSpPr>
          <p:spPr>
            <a:xfrm>
              <a:off x="4613236" y="1816301"/>
              <a:ext cx="367620" cy="367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" name="Shape 34"/>
            <p:cNvSpPr/>
            <p:nvPr/>
          </p:nvSpPr>
          <p:spPr>
            <a:xfrm>
              <a:off x="4580438" y="3434307"/>
              <a:ext cx="367620" cy="367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2" name="Shape 35"/>
            <p:cNvSpPr/>
            <p:nvPr/>
          </p:nvSpPr>
          <p:spPr>
            <a:xfrm>
              <a:off x="6816130" y="1526590"/>
              <a:ext cx="367619" cy="367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Shape 36"/>
            <p:cNvSpPr/>
            <p:nvPr/>
          </p:nvSpPr>
          <p:spPr>
            <a:xfrm>
              <a:off x="5280117" y="5063245"/>
              <a:ext cx="367620" cy="367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Shape 37"/>
            <p:cNvSpPr/>
            <p:nvPr/>
          </p:nvSpPr>
          <p:spPr>
            <a:xfrm>
              <a:off x="4389120" y="2477715"/>
              <a:ext cx="317941" cy="317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Shape 38"/>
            <p:cNvSpPr/>
            <p:nvPr/>
          </p:nvSpPr>
          <p:spPr>
            <a:xfrm>
              <a:off x="6023525" y="1204082"/>
              <a:ext cx="317941" cy="317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6" name="Shape 39"/>
            <p:cNvSpPr/>
            <p:nvPr/>
          </p:nvSpPr>
          <p:spPr>
            <a:xfrm>
              <a:off x="5061467" y="4456493"/>
              <a:ext cx="317941" cy="317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7" name="Shape 40"/>
            <p:cNvSpPr/>
            <p:nvPr/>
          </p:nvSpPr>
          <p:spPr>
            <a:xfrm>
              <a:off x="6242175" y="5085110"/>
              <a:ext cx="317941" cy="317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8" name="Shape 41"/>
            <p:cNvSpPr/>
            <p:nvPr/>
          </p:nvSpPr>
          <p:spPr>
            <a:xfrm>
              <a:off x="6674008" y="4806332"/>
              <a:ext cx="367619" cy="367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9" name="Shape 42"/>
            <p:cNvSpPr/>
            <p:nvPr/>
          </p:nvSpPr>
          <p:spPr>
            <a:xfrm>
              <a:off x="6706805" y="4112120"/>
              <a:ext cx="516654" cy="516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0" name="Shape 43"/>
            <p:cNvSpPr/>
            <p:nvPr/>
          </p:nvSpPr>
          <p:spPr>
            <a:xfrm>
              <a:off x="7286226" y="2860352"/>
              <a:ext cx="516654" cy="516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1" name="Shape 44"/>
            <p:cNvSpPr/>
            <p:nvPr/>
          </p:nvSpPr>
          <p:spPr>
            <a:xfrm>
              <a:off x="5733815" y="2488648"/>
              <a:ext cx="586204" cy="5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2" name="Shape 45"/>
            <p:cNvSpPr/>
            <p:nvPr/>
          </p:nvSpPr>
          <p:spPr>
            <a:xfrm>
              <a:off x="5640889" y="3417908"/>
              <a:ext cx="864402" cy="86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3" name="Shape 46"/>
            <p:cNvSpPr/>
            <p:nvPr/>
          </p:nvSpPr>
          <p:spPr>
            <a:xfrm>
              <a:off x="7198766" y="1974821"/>
              <a:ext cx="586203" cy="5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4" name="Shape 47"/>
            <p:cNvSpPr/>
            <p:nvPr/>
          </p:nvSpPr>
          <p:spPr>
            <a:xfrm>
              <a:off x="6100053" y="1794436"/>
              <a:ext cx="586203" cy="5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5" name="Shape 48"/>
            <p:cNvSpPr/>
            <p:nvPr/>
          </p:nvSpPr>
          <p:spPr>
            <a:xfrm>
              <a:off x="4908413" y="2379323"/>
              <a:ext cx="586203" cy="5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026589" y="485773"/>
            <a:ext cx="1641060" cy="1254199"/>
            <a:chOff x="2223869" y="663830"/>
            <a:chExt cx="1614322" cy="1238418"/>
          </a:xfrm>
        </p:grpSpPr>
        <p:grpSp>
          <p:nvGrpSpPr>
            <p:cNvPr id="80" name="Группа 74"/>
            <p:cNvGrpSpPr/>
            <p:nvPr/>
          </p:nvGrpSpPr>
          <p:grpSpPr>
            <a:xfrm>
              <a:off x="2223869" y="663830"/>
              <a:ext cx="395122" cy="381168"/>
              <a:chOff x="5843588" y="3217863"/>
              <a:chExt cx="2562225" cy="2471738"/>
            </a:xfrm>
            <a:solidFill>
              <a:schemeClr val="accent3"/>
            </a:solidFill>
          </p:grpSpPr>
          <p:sp>
            <p:nvSpPr>
              <p:cNvPr id="91" name="Freeform 64"/>
              <p:cNvSpPr>
                <a:spLocks/>
              </p:cNvSpPr>
              <p:nvPr/>
            </p:nvSpPr>
            <p:spPr bwMode="auto">
              <a:xfrm>
                <a:off x="7786688" y="3217863"/>
                <a:ext cx="619125" cy="622300"/>
              </a:xfrm>
              <a:custGeom>
                <a:avLst/>
                <a:gdLst>
                  <a:gd name="T0" fmla="*/ 340 w 781"/>
                  <a:gd name="T1" fmla="*/ 0 h 785"/>
                  <a:gd name="T2" fmla="*/ 340 w 781"/>
                  <a:gd name="T3" fmla="*/ 0 h 785"/>
                  <a:gd name="T4" fmla="*/ 363 w 781"/>
                  <a:gd name="T5" fmla="*/ 2 h 785"/>
                  <a:gd name="T6" fmla="*/ 386 w 781"/>
                  <a:gd name="T7" fmla="*/ 7 h 785"/>
                  <a:gd name="T8" fmla="*/ 408 w 781"/>
                  <a:gd name="T9" fmla="*/ 17 h 785"/>
                  <a:gd name="T10" fmla="*/ 429 w 781"/>
                  <a:gd name="T11" fmla="*/ 30 h 785"/>
                  <a:gd name="T12" fmla="*/ 448 w 781"/>
                  <a:gd name="T13" fmla="*/ 46 h 785"/>
                  <a:gd name="T14" fmla="*/ 737 w 781"/>
                  <a:gd name="T15" fmla="*/ 336 h 785"/>
                  <a:gd name="T16" fmla="*/ 755 w 781"/>
                  <a:gd name="T17" fmla="*/ 357 h 785"/>
                  <a:gd name="T18" fmla="*/ 768 w 781"/>
                  <a:gd name="T19" fmla="*/ 381 h 785"/>
                  <a:gd name="T20" fmla="*/ 777 w 781"/>
                  <a:gd name="T21" fmla="*/ 406 h 785"/>
                  <a:gd name="T22" fmla="*/ 781 w 781"/>
                  <a:gd name="T23" fmla="*/ 431 h 785"/>
                  <a:gd name="T24" fmla="*/ 781 w 781"/>
                  <a:gd name="T25" fmla="*/ 457 h 785"/>
                  <a:gd name="T26" fmla="*/ 777 w 781"/>
                  <a:gd name="T27" fmla="*/ 483 h 785"/>
                  <a:gd name="T28" fmla="*/ 768 w 781"/>
                  <a:gd name="T29" fmla="*/ 509 h 785"/>
                  <a:gd name="T30" fmla="*/ 755 w 781"/>
                  <a:gd name="T31" fmla="*/ 532 h 785"/>
                  <a:gd name="T32" fmla="*/ 737 w 781"/>
                  <a:gd name="T33" fmla="*/ 553 h 785"/>
                  <a:gd name="T34" fmla="*/ 505 w 781"/>
                  <a:gd name="T35" fmla="*/ 785 h 785"/>
                  <a:gd name="T36" fmla="*/ 0 w 781"/>
                  <a:gd name="T37" fmla="*/ 278 h 785"/>
                  <a:gd name="T38" fmla="*/ 232 w 781"/>
                  <a:gd name="T39" fmla="*/ 45 h 785"/>
                  <a:gd name="T40" fmla="*/ 251 w 781"/>
                  <a:gd name="T41" fmla="*/ 29 h 785"/>
                  <a:gd name="T42" fmla="*/ 271 w 781"/>
                  <a:gd name="T43" fmla="*/ 17 h 785"/>
                  <a:gd name="T44" fmla="*/ 293 w 781"/>
                  <a:gd name="T45" fmla="*/ 7 h 785"/>
                  <a:gd name="T46" fmla="*/ 316 w 781"/>
                  <a:gd name="T47" fmla="*/ 2 h 785"/>
                  <a:gd name="T48" fmla="*/ 340 w 781"/>
                  <a:gd name="T49" fmla="*/ 0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1" h="785">
                    <a:moveTo>
                      <a:pt x="340" y="0"/>
                    </a:moveTo>
                    <a:lnTo>
                      <a:pt x="340" y="0"/>
                    </a:lnTo>
                    <a:lnTo>
                      <a:pt x="363" y="2"/>
                    </a:lnTo>
                    <a:lnTo>
                      <a:pt x="386" y="7"/>
                    </a:lnTo>
                    <a:lnTo>
                      <a:pt x="408" y="17"/>
                    </a:lnTo>
                    <a:lnTo>
                      <a:pt x="429" y="30"/>
                    </a:lnTo>
                    <a:lnTo>
                      <a:pt x="448" y="46"/>
                    </a:lnTo>
                    <a:lnTo>
                      <a:pt x="737" y="336"/>
                    </a:lnTo>
                    <a:lnTo>
                      <a:pt x="755" y="357"/>
                    </a:lnTo>
                    <a:lnTo>
                      <a:pt x="768" y="381"/>
                    </a:lnTo>
                    <a:lnTo>
                      <a:pt x="777" y="406"/>
                    </a:lnTo>
                    <a:lnTo>
                      <a:pt x="781" y="431"/>
                    </a:lnTo>
                    <a:lnTo>
                      <a:pt x="781" y="457"/>
                    </a:lnTo>
                    <a:lnTo>
                      <a:pt x="777" y="483"/>
                    </a:lnTo>
                    <a:lnTo>
                      <a:pt x="768" y="509"/>
                    </a:lnTo>
                    <a:lnTo>
                      <a:pt x="755" y="532"/>
                    </a:lnTo>
                    <a:lnTo>
                      <a:pt x="737" y="553"/>
                    </a:lnTo>
                    <a:lnTo>
                      <a:pt x="505" y="785"/>
                    </a:lnTo>
                    <a:lnTo>
                      <a:pt x="0" y="278"/>
                    </a:lnTo>
                    <a:lnTo>
                      <a:pt x="232" y="45"/>
                    </a:lnTo>
                    <a:lnTo>
                      <a:pt x="251" y="29"/>
                    </a:lnTo>
                    <a:lnTo>
                      <a:pt x="271" y="17"/>
                    </a:lnTo>
                    <a:lnTo>
                      <a:pt x="293" y="7"/>
                    </a:lnTo>
                    <a:lnTo>
                      <a:pt x="316" y="2"/>
                    </a:lnTo>
                    <a:lnTo>
                      <a:pt x="3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65"/>
              <p:cNvSpPr>
                <a:spLocks/>
              </p:cNvSpPr>
              <p:nvPr/>
            </p:nvSpPr>
            <p:spPr bwMode="auto">
              <a:xfrm>
                <a:off x="6596063" y="3522663"/>
                <a:ext cx="1504950" cy="1512888"/>
              </a:xfrm>
              <a:custGeom>
                <a:avLst/>
                <a:gdLst>
                  <a:gd name="T0" fmla="*/ 1391 w 1896"/>
                  <a:gd name="T1" fmla="*/ 0 h 1905"/>
                  <a:gd name="T2" fmla="*/ 1896 w 1896"/>
                  <a:gd name="T3" fmla="*/ 508 h 1905"/>
                  <a:gd name="T4" fmla="*/ 506 w 1896"/>
                  <a:gd name="T5" fmla="*/ 1905 h 1905"/>
                  <a:gd name="T6" fmla="*/ 0 w 1896"/>
                  <a:gd name="T7" fmla="*/ 1398 h 1905"/>
                  <a:gd name="T8" fmla="*/ 1391 w 1896"/>
                  <a:gd name="T9" fmla="*/ 0 h 1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6" h="1905">
                    <a:moveTo>
                      <a:pt x="1391" y="0"/>
                    </a:moveTo>
                    <a:lnTo>
                      <a:pt x="1896" y="508"/>
                    </a:lnTo>
                    <a:lnTo>
                      <a:pt x="506" y="1905"/>
                    </a:lnTo>
                    <a:lnTo>
                      <a:pt x="0" y="1398"/>
                    </a:lnTo>
                    <a:lnTo>
                      <a:pt x="13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66"/>
              <p:cNvSpPr>
                <a:spLocks/>
              </p:cNvSpPr>
              <p:nvPr/>
            </p:nvSpPr>
            <p:spPr bwMode="auto">
              <a:xfrm>
                <a:off x="6424613" y="4719638"/>
                <a:ext cx="485775" cy="488950"/>
              </a:xfrm>
              <a:custGeom>
                <a:avLst/>
                <a:gdLst>
                  <a:gd name="T0" fmla="*/ 108 w 613"/>
                  <a:gd name="T1" fmla="*/ 0 h 615"/>
                  <a:gd name="T2" fmla="*/ 613 w 613"/>
                  <a:gd name="T3" fmla="*/ 507 h 615"/>
                  <a:gd name="T4" fmla="*/ 0 w 613"/>
                  <a:gd name="T5" fmla="*/ 615 h 615"/>
                  <a:gd name="T6" fmla="*/ 108 w 613"/>
                  <a:gd name="T7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3" h="615">
                    <a:moveTo>
                      <a:pt x="108" y="0"/>
                    </a:moveTo>
                    <a:lnTo>
                      <a:pt x="613" y="507"/>
                    </a:lnTo>
                    <a:lnTo>
                      <a:pt x="0" y="615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67"/>
              <p:cNvSpPr>
                <a:spLocks/>
              </p:cNvSpPr>
              <p:nvPr/>
            </p:nvSpPr>
            <p:spPr bwMode="auto">
              <a:xfrm>
                <a:off x="5843588" y="3640138"/>
                <a:ext cx="2036762" cy="2049463"/>
              </a:xfrm>
              <a:custGeom>
                <a:avLst/>
                <a:gdLst>
                  <a:gd name="T0" fmla="*/ 213 w 2566"/>
                  <a:gd name="T1" fmla="*/ 0 h 2582"/>
                  <a:gd name="T2" fmla="*/ 2007 w 2566"/>
                  <a:gd name="T3" fmla="*/ 0 h 2582"/>
                  <a:gd name="T4" fmla="*/ 1675 w 2566"/>
                  <a:gd name="T5" fmla="*/ 333 h 2582"/>
                  <a:gd name="T6" fmla="*/ 331 w 2566"/>
                  <a:gd name="T7" fmla="*/ 333 h 2582"/>
                  <a:gd name="T8" fmla="*/ 331 w 2566"/>
                  <a:gd name="T9" fmla="*/ 2250 h 2582"/>
                  <a:gd name="T10" fmla="*/ 2235 w 2566"/>
                  <a:gd name="T11" fmla="*/ 2250 h 2582"/>
                  <a:gd name="T12" fmla="*/ 2235 w 2566"/>
                  <a:gd name="T13" fmla="*/ 1160 h 2582"/>
                  <a:gd name="T14" fmla="*/ 2566 w 2566"/>
                  <a:gd name="T15" fmla="*/ 829 h 2582"/>
                  <a:gd name="T16" fmla="*/ 2566 w 2566"/>
                  <a:gd name="T17" fmla="*/ 2368 h 2582"/>
                  <a:gd name="T18" fmla="*/ 2564 w 2566"/>
                  <a:gd name="T19" fmla="*/ 2402 h 2582"/>
                  <a:gd name="T20" fmla="*/ 2555 w 2566"/>
                  <a:gd name="T21" fmla="*/ 2435 h 2582"/>
                  <a:gd name="T22" fmla="*/ 2542 w 2566"/>
                  <a:gd name="T23" fmla="*/ 2466 h 2582"/>
                  <a:gd name="T24" fmla="*/ 2525 w 2566"/>
                  <a:gd name="T25" fmla="*/ 2495 h 2582"/>
                  <a:gd name="T26" fmla="*/ 2504 w 2566"/>
                  <a:gd name="T27" fmla="*/ 2520 h 2582"/>
                  <a:gd name="T28" fmla="*/ 2478 w 2566"/>
                  <a:gd name="T29" fmla="*/ 2541 h 2582"/>
                  <a:gd name="T30" fmla="*/ 2450 w 2566"/>
                  <a:gd name="T31" fmla="*/ 2558 h 2582"/>
                  <a:gd name="T32" fmla="*/ 2419 w 2566"/>
                  <a:gd name="T33" fmla="*/ 2571 h 2582"/>
                  <a:gd name="T34" fmla="*/ 2386 w 2566"/>
                  <a:gd name="T35" fmla="*/ 2579 h 2582"/>
                  <a:gd name="T36" fmla="*/ 2352 w 2566"/>
                  <a:gd name="T37" fmla="*/ 2582 h 2582"/>
                  <a:gd name="T38" fmla="*/ 213 w 2566"/>
                  <a:gd name="T39" fmla="*/ 2582 h 2582"/>
                  <a:gd name="T40" fmla="*/ 179 w 2566"/>
                  <a:gd name="T41" fmla="*/ 2579 h 2582"/>
                  <a:gd name="T42" fmla="*/ 146 w 2566"/>
                  <a:gd name="T43" fmla="*/ 2571 h 2582"/>
                  <a:gd name="T44" fmla="*/ 116 w 2566"/>
                  <a:gd name="T45" fmla="*/ 2558 h 2582"/>
                  <a:gd name="T46" fmla="*/ 88 w 2566"/>
                  <a:gd name="T47" fmla="*/ 2541 h 2582"/>
                  <a:gd name="T48" fmla="*/ 63 w 2566"/>
                  <a:gd name="T49" fmla="*/ 2520 h 2582"/>
                  <a:gd name="T50" fmla="*/ 41 w 2566"/>
                  <a:gd name="T51" fmla="*/ 2495 h 2582"/>
                  <a:gd name="T52" fmla="*/ 24 w 2566"/>
                  <a:gd name="T53" fmla="*/ 2466 h 2582"/>
                  <a:gd name="T54" fmla="*/ 11 w 2566"/>
                  <a:gd name="T55" fmla="*/ 2435 h 2582"/>
                  <a:gd name="T56" fmla="*/ 3 w 2566"/>
                  <a:gd name="T57" fmla="*/ 2402 h 2582"/>
                  <a:gd name="T58" fmla="*/ 0 w 2566"/>
                  <a:gd name="T59" fmla="*/ 2368 h 2582"/>
                  <a:gd name="T60" fmla="*/ 0 w 2566"/>
                  <a:gd name="T61" fmla="*/ 216 h 2582"/>
                  <a:gd name="T62" fmla="*/ 3 w 2566"/>
                  <a:gd name="T63" fmla="*/ 180 h 2582"/>
                  <a:gd name="T64" fmla="*/ 11 w 2566"/>
                  <a:gd name="T65" fmla="*/ 147 h 2582"/>
                  <a:gd name="T66" fmla="*/ 24 w 2566"/>
                  <a:gd name="T67" fmla="*/ 117 h 2582"/>
                  <a:gd name="T68" fmla="*/ 41 w 2566"/>
                  <a:gd name="T69" fmla="*/ 89 h 2582"/>
                  <a:gd name="T70" fmla="*/ 63 w 2566"/>
                  <a:gd name="T71" fmla="*/ 63 h 2582"/>
                  <a:gd name="T72" fmla="*/ 88 w 2566"/>
                  <a:gd name="T73" fmla="*/ 41 h 2582"/>
                  <a:gd name="T74" fmla="*/ 116 w 2566"/>
                  <a:gd name="T75" fmla="*/ 24 h 2582"/>
                  <a:gd name="T76" fmla="*/ 146 w 2566"/>
                  <a:gd name="T77" fmla="*/ 11 h 2582"/>
                  <a:gd name="T78" fmla="*/ 179 w 2566"/>
                  <a:gd name="T79" fmla="*/ 3 h 2582"/>
                  <a:gd name="T80" fmla="*/ 213 w 2566"/>
                  <a:gd name="T81" fmla="*/ 0 h 2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66" h="2582">
                    <a:moveTo>
                      <a:pt x="213" y="0"/>
                    </a:moveTo>
                    <a:lnTo>
                      <a:pt x="2007" y="0"/>
                    </a:lnTo>
                    <a:lnTo>
                      <a:pt x="1675" y="333"/>
                    </a:lnTo>
                    <a:lnTo>
                      <a:pt x="331" y="333"/>
                    </a:lnTo>
                    <a:lnTo>
                      <a:pt x="331" y="2250"/>
                    </a:lnTo>
                    <a:lnTo>
                      <a:pt x="2235" y="2250"/>
                    </a:lnTo>
                    <a:lnTo>
                      <a:pt x="2235" y="1160"/>
                    </a:lnTo>
                    <a:lnTo>
                      <a:pt x="2566" y="829"/>
                    </a:lnTo>
                    <a:lnTo>
                      <a:pt x="2566" y="2368"/>
                    </a:lnTo>
                    <a:lnTo>
                      <a:pt x="2564" y="2402"/>
                    </a:lnTo>
                    <a:lnTo>
                      <a:pt x="2555" y="2435"/>
                    </a:lnTo>
                    <a:lnTo>
                      <a:pt x="2542" y="2466"/>
                    </a:lnTo>
                    <a:lnTo>
                      <a:pt x="2525" y="2495"/>
                    </a:lnTo>
                    <a:lnTo>
                      <a:pt x="2504" y="2520"/>
                    </a:lnTo>
                    <a:lnTo>
                      <a:pt x="2478" y="2541"/>
                    </a:lnTo>
                    <a:lnTo>
                      <a:pt x="2450" y="2558"/>
                    </a:lnTo>
                    <a:lnTo>
                      <a:pt x="2419" y="2571"/>
                    </a:lnTo>
                    <a:lnTo>
                      <a:pt x="2386" y="2579"/>
                    </a:lnTo>
                    <a:lnTo>
                      <a:pt x="2352" y="2582"/>
                    </a:lnTo>
                    <a:lnTo>
                      <a:pt x="213" y="2582"/>
                    </a:lnTo>
                    <a:lnTo>
                      <a:pt x="179" y="2579"/>
                    </a:lnTo>
                    <a:lnTo>
                      <a:pt x="146" y="2571"/>
                    </a:lnTo>
                    <a:lnTo>
                      <a:pt x="116" y="2558"/>
                    </a:lnTo>
                    <a:lnTo>
                      <a:pt x="88" y="2541"/>
                    </a:lnTo>
                    <a:lnTo>
                      <a:pt x="63" y="2520"/>
                    </a:lnTo>
                    <a:lnTo>
                      <a:pt x="41" y="2495"/>
                    </a:lnTo>
                    <a:lnTo>
                      <a:pt x="24" y="2466"/>
                    </a:lnTo>
                    <a:lnTo>
                      <a:pt x="11" y="2435"/>
                    </a:lnTo>
                    <a:lnTo>
                      <a:pt x="3" y="2402"/>
                    </a:lnTo>
                    <a:lnTo>
                      <a:pt x="0" y="2368"/>
                    </a:lnTo>
                    <a:lnTo>
                      <a:pt x="0" y="216"/>
                    </a:lnTo>
                    <a:lnTo>
                      <a:pt x="3" y="180"/>
                    </a:lnTo>
                    <a:lnTo>
                      <a:pt x="11" y="147"/>
                    </a:lnTo>
                    <a:lnTo>
                      <a:pt x="24" y="117"/>
                    </a:lnTo>
                    <a:lnTo>
                      <a:pt x="41" y="89"/>
                    </a:lnTo>
                    <a:lnTo>
                      <a:pt x="63" y="63"/>
                    </a:lnTo>
                    <a:lnTo>
                      <a:pt x="88" y="41"/>
                    </a:lnTo>
                    <a:lnTo>
                      <a:pt x="116" y="24"/>
                    </a:lnTo>
                    <a:lnTo>
                      <a:pt x="146" y="11"/>
                    </a:lnTo>
                    <a:lnTo>
                      <a:pt x="179" y="3"/>
                    </a:lnTo>
                    <a:lnTo>
                      <a:pt x="2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3" name="Группа 74"/>
            <p:cNvGrpSpPr/>
            <p:nvPr/>
          </p:nvGrpSpPr>
          <p:grpSpPr>
            <a:xfrm>
              <a:off x="3126823" y="1216002"/>
              <a:ext cx="711368" cy="686246"/>
              <a:chOff x="5843588" y="3217863"/>
              <a:chExt cx="2562225" cy="2471738"/>
            </a:xfrm>
            <a:solidFill>
              <a:schemeClr val="bg2">
                <a:lumMod val="25000"/>
                <a:alpha val="13000"/>
              </a:schemeClr>
            </a:solidFill>
          </p:grpSpPr>
          <p:sp>
            <p:nvSpPr>
              <p:cNvPr id="87" name="Freeform 64"/>
              <p:cNvSpPr>
                <a:spLocks/>
              </p:cNvSpPr>
              <p:nvPr/>
            </p:nvSpPr>
            <p:spPr bwMode="auto">
              <a:xfrm>
                <a:off x="7786688" y="3217863"/>
                <a:ext cx="619125" cy="622300"/>
              </a:xfrm>
              <a:custGeom>
                <a:avLst/>
                <a:gdLst>
                  <a:gd name="T0" fmla="*/ 340 w 781"/>
                  <a:gd name="T1" fmla="*/ 0 h 785"/>
                  <a:gd name="T2" fmla="*/ 340 w 781"/>
                  <a:gd name="T3" fmla="*/ 0 h 785"/>
                  <a:gd name="T4" fmla="*/ 363 w 781"/>
                  <a:gd name="T5" fmla="*/ 2 h 785"/>
                  <a:gd name="T6" fmla="*/ 386 w 781"/>
                  <a:gd name="T7" fmla="*/ 7 h 785"/>
                  <a:gd name="T8" fmla="*/ 408 w 781"/>
                  <a:gd name="T9" fmla="*/ 17 h 785"/>
                  <a:gd name="T10" fmla="*/ 429 w 781"/>
                  <a:gd name="T11" fmla="*/ 30 h 785"/>
                  <a:gd name="T12" fmla="*/ 448 w 781"/>
                  <a:gd name="T13" fmla="*/ 46 h 785"/>
                  <a:gd name="T14" fmla="*/ 737 w 781"/>
                  <a:gd name="T15" fmla="*/ 336 h 785"/>
                  <a:gd name="T16" fmla="*/ 755 w 781"/>
                  <a:gd name="T17" fmla="*/ 357 h 785"/>
                  <a:gd name="T18" fmla="*/ 768 w 781"/>
                  <a:gd name="T19" fmla="*/ 381 h 785"/>
                  <a:gd name="T20" fmla="*/ 777 w 781"/>
                  <a:gd name="T21" fmla="*/ 406 h 785"/>
                  <a:gd name="T22" fmla="*/ 781 w 781"/>
                  <a:gd name="T23" fmla="*/ 431 h 785"/>
                  <a:gd name="T24" fmla="*/ 781 w 781"/>
                  <a:gd name="T25" fmla="*/ 457 h 785"/>
                  <a:gd name="T26" fmla="*/ 777 w 781"/>
                  <a:gd name="T27" fmla="*/ 483 h 785"/>
                  <a:gd name="T28" fmla="*/ 768 w 781"/>
                  <a:gd name="T29" fmla="*/ 509 h 785"/>
                  <a:gd name="T30" fmla="*/ 755 w 781"/>
                  <a:gd name="T31" fmla="*/ 532 h 785"/>
                  <a:gd name="T32" fmla="*/ 737 w 781"/>
                  <a:gd name="T33" fmla="*/ 553 h 785"/>
                  <a:gd name="T34" fmla="*/ 505 w 781"/>
                  <a:gd name="T35" fmla="*/ 785 h 785"/>
                  <a:gd name="T36" fmla="*/ 0 w 781"/>
                  <a:gd name="T37" fmla="*/ 278 h 785"/>
                  <a:gd name="T38" fmla="*/ 232 w 781"/>
                  <a:gd name="T39" fmla="*/ 45 h 785"/>
                  <a:gd name="T40" fmla="*/ 251 w 781"/>
                  <a:gd name="T41" fmla="*/ 29 h 785"/>
                  <a:gd name="T42" fmla="*/ 271 w 781"/>
                  <a:gd name="T43" fmla="*/ 17 h 785"/>
                  <a:gd name="T44" fmla="*/ 293 w 781"/>
                  <a:gd name="T45" fmla="*/ 7 h 785"/>
                  <a:gd name="T46" fmla="*/ 316 w 781"/>
                  <a:gd name="T47" fmla="*/ 2 h 785"/>
                  <a:gd name="T48" fmla="*/ 340 w 781"/>
                  <a:gd name="T49" fmla="*/ 0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1" h="785">
                    <a:moveTo>
                      <a:pt x="340" y="0"/>
                    </a:moveTo>
                    <a:lnTo>
                      <a:pt x="340" y="0"/>
                    </a:lnTo>
                    <a:lnTo>
                      <a:pt x="363" y="2"/>
                    </a:lnTo>
                    <a:lnTo>
                      <a:pt x="386" y="7"/>
                    </a:lnTo>
                    <a:lnTo>
                      <a:pt x="408" y="17"/>
                    </a:lnTo>
                    <a:lnTo>
                      <a:pt x="429" y="30"/>
                    </a:lnTo>
                    <a:lnTo>
                      <a:pt x="448" y="46"/>
                    </a:lnTo>
                    <a:lnTo>
                      <a:pt x="737" y="336"/>
                    </a:lnTo>
                    <a:lnTo>
                      <a:pt x="755" y="357"/>
                    </a:lnTo>
                    <a:lnTo>
                      <a:pt x="768" y="381"/>
                    </a:lnTo>
                    <a:lnTo>
                      <a:pt x="777" y="406"/>
                    </a:lnTo>
                    <a:lnTo>
                      <a:pt x="781" y="431"/>
                    </a:lnTo>
                    <a:lnTo>
                      <a:pt x="781" y="457"/>
                    </a:lnTo>
                    <a:lnTo>
                      <a:pt x="777" y="483"/>
                    </a:lnTo>
                    <a:lnTo>
                      <a:pt x="768" y="509"/>
                    </a:lnTo>
                    <a:lnTo>
                      <a:pt x="755" y="532"/>
                    </a:lnTo>
                    <a:lnTo>
                      <a:pt x="737" y="553"/>
                    </a:lnTo>
                    <a:lnTo>
                      <a:pt x="505" y="785"/>
                    </a:lnTo>
                    <a:lnTo>
                      <a:pt x="0" y="278"/>
                    </a:lnTo>
                    <a:lnTo>
                      <a:pt x="232" y="45"/>
                    </a:lnTo>
                    <a:lnTo>
                      <a:pt x="251" y="29"/>
                    </a:lnTo>
                    <a:lnTo>
                      <a:pt x="271" y="17"/>
                    </a:lnTo>
                    <a:lnTo>
                      <a:pt x="293" y="7"/>
                    </a:lnTo>
                    <a:lnTo>
                      <a:pt x="316" y="2"/>
                    </a:lnTo>
                    <a:lnTo>
                      <a:pt x="3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65"/>
              <p:cNvSpPr>
                <a:spLocks/>
              </p:cNvSpPr>
              <p:nvPr/>
            </p:nvSpPr>
            <p:spPr bwMode="auto">
              <a:xfrm>
                <a:off x="6596063" y="3522663"/>
                <a:ext cx="1504950" cy="1512888"/>
              </a:xfrm>
              <a:custGeom>
                <a:avLst/>
                <a:gdLst>
                  <a:gd name="T0" fmla="*/ 1391 w 1896"/>
                  <a:gd name="T1" fmla="*/ 0 h 1905"/>
                  <a:gd name="T2" fmla="*/ 1896 w 1896"/>
                  <a:gd name="T3" fmla="*/ 508 h 1905"/>
                  <a:gd name="T4" fmla="*/ 506 w 1896"/>
                  <a:gd name="T5" fmla="*/ 1905 h 1905"/>
                  <a:gd name="T6" fmla="*/ 0 w 1896"/>
                  <a:gd name="T7" fmla="*/ 1398 h 1905"/>
                  <a:gd name="T8" fmla="*/ 1391 w 1896"/>
                  <a:gd name="T9" fmla="*/ 0 h 1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6" h="1905">
                    <a:moveTo>
                      <a:pt x="1391" y="0"/>
                    </a:moveTo>
                    <a:lnTo>
                      <a:pt x="1896" y="508"/>
                    </a:lnTo>
                    <a:lnTo>
                      <a:pt x="506" y="1905"/>
                    </a:lnTo>
                    <a:lnTo>
                      <a:pt x="0" y="1398"/>
                    </a:lnTo>
                    <a:lnTo>
                      <a:pt x="13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66"/>
              <p:cNvSpPr>
                <a:spLocks/>
              </p:cNvSpPr>
              <p:nvPr/>
            </p:nvSpPr>
            <p:spPr bwMode="auto">
              <a:xfrm>
                <a:off x="6424613" y="4719638"/>
                <a:ext cx="485775" cy="488950"/>
              </a:xfrm>
              <a:custGeom>
                <a:avLst/>
                <a:gdLst>
                  <a:gd name="T0" fmla="*/ 108 w 613"/>
                  <a:gd name="T1" fmla="*/ 0 h 615"/>
                  <a:gd name="T2" fmla="*/ 613 w 613"/>
                  <a:gd name="T3" fmla="*/ 507 h 615"/>
                  <a:gd name="T4" fmla="*/ 0 w 613"/>
                  <a:gd name="T5" fmla="*/ 615 h 615"/>
                  <a:gd name="T6" fmla="*/ 108 w 613"/>
                  <a:gd name="T7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3" h="615">
                    <a:moveTo>
                      <a:pt x="108" y="0"/>
                    </a:moveTo>
                    <a:lnTo>
                      <a:pt x="613" y="507"/>
                    </a:lnTo>
                    <a:lnTo>
                      <a:pt x="0" y="615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67"/>
              <p:cNvSpPr>
                <a:spLocks/>
              </p:cNvSpPr>
              <p:nvPr/>
            </p:nvSpPr>
            <p:spPr bwMode="auto">
              <a:xfrm>
                <a:off x="5843588" y="3640138"/>
                <a:ext cx="2036762" cy="2049463"/>
              </a:xfrm>
              <a:custGeom>
                <a:avLst/>
                <a:gdLst>
                  <a:gd name="T0" fmla="*/ 213 w 2566"/>
                  <a:gd name="T1" fmla="*/ 0 h 2582"/>
                  <a:gd name="T2" fmla="*/ 2007 w 2566"/>
                  <a:gd name="T3" fmla="*/ 0 h 2582"/>
                  <a:gd name="T4" fmla="*/ 1675 w 2566"/>
                  <a:gd name="T5" fmla="*/ 333 h 2582"/>
                  <a:gd name="T6" fmla="*/ 331 w 2566"/>
                  <a:gd name="T7" fmla="*/ 333 h 2582"/>
                  <a:gd name="T8" fmla="*/ 331 w 2566"/>
                  <a:gd name="T9" fmla="*/ 2250 h 2582"/>
                  <a:gd name="T10" fmla="*/ 2235 w 2566"/>
                  <a:gd name="T11" fmla="*/ 2250 h 2582"/>
                  <a:gd name="T12" fmla="*/ 2235 w 2566"/>
                  <a:gd name="T13" fmla="*/ 1160 h 2582"/>
                  <a:gd name="T14" fmla="*/ 2566 w 2566"/>
                  <a:gd name="T15" fmla="*/ 829 h 2582"/>
                  <a:gd name="T16" fmla="*/ 2566 w 2566"/>
                  <a:gd name="T17" fmla="*/ 2368 h 2582"/>
                  <a:gd name="T18" fmla="*/ 2564 w 2566"/>
                  <a:gd name="T19" fmla="*/ 2402 h 2582"/>
                  <a:gd name="T20" fmla="*/ 2555 w 2566"/>
                  <a:gd name="T21" fmla="*/ 2435 h 2582"/>
                  <a:gd name="T22" fmla="*/ 2542 w 2566"/>
                  <a:gd name="T23" fmla="*/ 2466 h 2582"/>
                  <a:gd name="T24" fmla="*/ 2525 w 2566"/>
                  <a:gd name="T25" fmla="*/ 2495 h 2582"/>
                  <a:gd name="T26" fmla="*/ 2504 w 2566"/>
                  <a:gd name="T27" fmla="*/ 2520 h 2582"/>
                  <a:gd name="T28" fmla="*/ 2478 w 2566"/>
                  <a:gd name="T29" fmla="*/ 2541 h 2582"/>
                  <a:gd name="T30" fmla="*/ 2450 w 2566"/>
                  <a:gd name="T31" fmla="*/ 2558 h 2582"/>
                  <a:gd name="T32" fmla="*/ 2419 w 2566"/>
                  <a:gd name="T33" fmla="*/ 2571 h 2582"/>
                  <a:gd name="T34" fmla="*/ 2386 w 2566"/>
                  <a:gd name="T35" fmla="*/ 2579 h 2582"/>
                  <a:gd name="T36" fmla="*/ 2352 w 2566"/>
                  <a:gd name="T37" fmla="*/ 2582 h 2582"/>
                  <a:gd name="T38" fmla="*/ 213 w 2566"/>
                  <a:gd name="T39" fmla="*/ 2582 h 2582"/>
                  <a:gd name="T40" fmla="*/ 179 w 2566"/>
                  <a:gd name="T41" fmla="*/ 2579 h 2582"/>
                  <a:gd name="T42" fmla="*/ 146 w 2566"/>
                  <a:gd name="T43" fmla="*/ 2571 h 2582"/>
                  <a:gd name="T44" fmla="*/ 116 w 2566"/>
                  <a:gd name="T45" fmla="*/ 2558 h 2582"/>
                  <a:gd name="T46" fmla="*/ 88 w 2566"/>
                  <a:gd name="T47" fmla="*/ 2541 h 2582"/>
                  <a:gd name="T48" fmla="*/ 63 w 2566"/>
                  <a:gd name="T49" fmla="*/ 2520 h 2582"/>
                  <a:gd name="T50" fmla="*/ 41 w 2566"/>
                  <a:gd name="T51" fmla="*/ 2495 h 2582"/>
                  <a:gd name="T52" fmla="*/ 24 w 2566"/>
                  <a:gd name="T53" fmla="*/ 2466 h 2582"/>
                  <a:gd name="T54" fmla="*/ 11 w 2566"/>
                  <a:gd name="T55" fmla="*/ 2435 h 2582"/>
                  <a:gd name="T56" fmla="*/ 3 w 2566"/>
                  <a:gd name="T57" fmla="*/ 2402 h 2582"/>
                  <a:gd name="T58" fmla="*/ 0 w 2566"/>
                  <a:gd name="T59" fmla="*/ 2368 h 2582"/>
                  <a:gd name="T60" fmla="*/ 0 w 2566"/>
                  <a:gd name="T61" fmla="*/ 216 h 2582"/>
                  <a:gd name="T62" fmla="*/ 3 w 2566"/>
                  <a:gd name="T63" fmla="*/ 180 h 2582"/>
                  <a:gd name="T64" fmla="*/ 11 w 2566"/>
                  <a:gd name="T65" fmla="*/ 147 h 2582"/>
                  <a:gd name="T66" fmla="*/ 24 w 2566"/>
                  <a:gd name="T67" fmla="*/ 117 h 2582"/>
                  <a:gd name="T68" fmla="*/ 41 w 2566"/>
                  <a:gd name="T69" fmla="*/ 89 h 2582"/>
                  <a:gd name="T70" fmla="*/ 63 w 2566"/>
                  <a:gd name="T71" fmla="*/ 63 h 2582"/>
                  <a:gd name="T72" fmla="*/ 88 w 2566"/>
                  <a:gd name="T73" fmla="*/ 41 h 2582"/>
                  <a:gd name="T74" fmla="*/ 116 w 2566"/>
                  <a:gd name="T75" fmla="*/ 24 h 2582"/>
                  <a:gd name="T76" fmla="*/ 146 w 2566"/>
                  <a:gd name="T77" fmla="*/ 11 h 2582"/>
                  <a:gd name="T78" fmla="*/ 179 w 2566"/>
                  <a:gd name="T79" fmla="*/ 3 h 2582"/>
                  <a:gd name="T80" fmla="*/ 213 w 2566"/>
                  <a:gd name="T81" fmla="*/ 0 h 2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66" h="2582">
                    <a:moveTo>
                      <a:pt x="213" y="0"/>
                    </a:moveTo>
                    <a:lnTo>
                      <a:pt x="2007" y="0"/>
                    </a:lnTo>
                    <a:lnTo>
                      <a:pt x="1675" y="333"/>
                    </a:lnTo>
                    <a:lnTo>
                      <a:pt x="331" y="333"/>
                    </a:lnTo>
                    <a:lnTo>
                      <a:pt x="331" y="2250"/>
                    </a:lnTo>
                    <a:lnTo>
                      <a:pt x="2235" y="2250"/>
                    </a:lnTo>
                    <a:lnTo>
                      <a:pt x="2235" y="1160"/>
                    </a:lnTo>
                    <a:lnTo>
                      <a:pt x="2566" y="829"/>
                    </a:lnTo>
                    <a:lnTo>
                      <a:pt x="2566" y="2368"/>
                    </a:lnTo>
                    <a:lnTo>
                      <a:pt x="2564" y="2402"/>
                    </a:lnTo>
                    <a:lnTo>
                      <a:pt x="2555" y="2435"/>
                    </a:lnTo>
                    <a:lnTo>
                      <a:pt x="2542" y="2466"/>
                    </a:lnTo>
                    <a:lnTo>
                      <a:pt x="2525" y="2495"/>
                    </a:lnTo>
                    <a:lnTo>
                      <a:pt x="2504" y="2520"/>
                    </a:lnTo>
                    <a:lnTo>
                      <a:pt x="2478" y="2541"/>
                    </a:lnTo>
                    <a:lnTo>
                      <a:pt x="2450" y="2558"/>
                    </a:lnTo>
                    <a:lnTo>
                      <a:pt x="2419" y="2571"/>
                    </a:lnTo>
                    <a:lnTo>
                      <a:pt x="2386" y="2579"/>
                    </a:lnTo>
                    <a:lnTo>
                      <a:pt x="2352" y="2582"/>
                    </a:lnTo>
                    <a:lnTo>
                      <a:pt x="213" y="2582"/>
                    </a:lnTo>
                    <a:lnTo>
                      <a:pt x="179" y="2579"/>
                    </a:lnTo>
                    <a:lnTo>
                      <a:pt x="146" y="2571"/>
                    </a:lnTo>
                    <a:lnTo>
                      <a:pt x="116" y="2558"/>
                    </a:lnTo>
                    <a:lnTo>
                      <a:pt x="88" y="2541"/>
                    </a:lnTo>
                    <a:lnTo>
                      <a:pt x="63" y="2520"/>
                    </a:lnTo>
                    <a:lnTo>
                      <a:pt x="41" y="2495"/>
                    </a:lnTo>
                    <a:lnTo>
                      <a:pt x="24" y="2466"/>
                    </a:lnTo>
                    <a:lnTo>
                      <a:pt x="11" y="2435"/>
                    </a:lnTo>
                    <a:lnTo>
                      <a:pt x="3" y="2402"/>
                    </a:lnTo>
                    <a:lnTo>
                      <a:pt x="0" y="2368"/>
                    </a:lnTo>
                    <a:lnTo>
                      <a:pt x="0" y="216"/>
                    </a:lnTo>
                    <a:lnTo>
                      <a:pt x="3" y="180"/>
                    </a:lnTo>
                    <a:lnTo>
                      <a:pt x="11" y="147"/>
                    </a:lnTo>
                    <a:lnTo>
                      <a:pt x="24" y="117"/>
                    </a:lnTo>
                    <a:lnTo>
                      <a:pt x="41" y="89"/>
                    </a:lnTo>
                    <a:lnTo>
                      <a:pt x="63" y="63"/>
                    </a:lnTo>
                    <a:lnTo>
                      <a:pt x="88" y="41"/>
                    </a:lnTo>
                    <a:lnTo>
                      <a:pt x="116" y="24"/>
                    </a:lnTo>
                    <a:lnTo>
                      <a:pt x="146" y="11"/>
                    </a:lnTo>
                    <a:lnTo>
                      <a:pt x="179" y="3"/>
                    </a:lnTo>
                    <a:lnTo>
                      <a:pt x="2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46" name="TextBox 144">
            <a:extLst>
              <a:ext uri="{FF2B5EF4-FFF2-40B4-BE49-F238E27FC236}">
                <a16:creationId xmlns:a16="http://schemas.microsoft.com/office/drawing/2014/main" id="{CAC16D4B-6C51-4E15-9362-8D94A3A8ADDE}"/>
              </a:ext>
            </a:extLst>
          </p:cNvPr>
          <p:cNvSpPr txBox="1"/>
          <p:nvPr/>
        </p:nvSpPr>
        <p:spPr>
          <a:xfrm>
            <a:off x="871413" y="1483932"/>
            <a:ext cx="2883906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我的创新点一</a:t>
            </a:r>
            <a:endParaRPr lang="en-US" altLang="zh-CN" sz="3600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en-US" altLang="zh-CN" sz="3600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zh-CN" altLang="zh-CN" sz="2400" dirty="0"/>
              <a:t>拍摄讲解词汇的</a:t>
            </a:r>
            <a:r>
              <a:rPr lang="zh-CN" altLang="zh-CN" sz="2400" dirty="0">
                <a:solidFill>
                  <a:srgbClr val="7030A0"/>
                </a:solidFill>
              </a:rPr>
              <a:t>小微课</a:t>
            </a:r>
            <a:r>
              <a:rPr lang="zh-CN" altLang="zh-CN" sz="2400" dirty="0"/>
              <a:t>，上传于蓝墨平台的资源，学生可以反复观看。</a:t>
            </a:r>
            <a:endParaRPr lang="en-US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6" name="图片 45" descr="图片包含 屏幕截图&#10;&#10;已生成极高可信度的说明">
            <a:extLst>
              <a:ext uri="{FF2B5EF4-FFF2-40B4-BE49-F238E27FC236}">
                <a16:creationId xmlns:a16="http://schemas.microsoft.com/office/drawing/2014/main" id="{075E2EAD-B0B2-477C-A843-809A5B23A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192" y="-24792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1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51827" y="1848106"/>
            <a:ext cx="3229356" cy="3155915"/>
            <a:chOff x="2863755" y="1344996"/>
            <a:chExt cx="4242526" cy="4511024"/>
          </a:xfrm>
        </p:grpSpPr>
        <p:sp>
          <p:nvSpPr>
            <p:cNvPr id="5" name="Freeform 36"/>
            <p:cNvSpPr>
              <a:spLocks/>
            </p:cNvSpPr>
            <p:nvPr/>
          </p:nvSpPr>
          <p:spPr bwMode="auto">
            <a:xfrm>
              <a:off x="3804238" y="5402097"/>
              <a:ext cx="288355" cy="268593"/>
            </a:xfrm>
            <a:custGeom>
              <a:avLst/>
              <a:gdLst>
                <a:gd name="T0" fmla="*/ 97 w 124"/>
                <a:gd name="T1" fmla="*/ 9 h 127"/>
                <a:gd name="T2" fmla="*/ 123 w 124"/>
                <a:gd name="T3" fmla="*/ 106 h 127"/>
                <a:gd name="T4" fmla="*/ 29 w 124"/>
                <a:gd name="T5" fmla="*/ 122 h 127"/>
                <a:gd name="T6" fmla="*/ 8 w 124"/>
                <a:gd name="T7" fmla="*/ 20 h 127"/>
                <a:gd name="T8" fmla="*/ 97 w 124"/>
                <a:gd name="T9" fmla="*/ 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7">
                  <a:moveTo>
                    <a:pt x="97" y="9"/>
                  </a:moveTo>
                  <a:cubicBezTo>
                    <a:pt x="97" y="9"/>
                    <a:pt x="122" y="87"/>
                    <a:pt x="123" y="106"/>
                  </a:cubicBezTo>
                  <a:cubicBezTo>
                    <a:pt x="124" y="126"/>
                    <a:pt x="37" y="127"/>
                    <a:pt x="29" y="122"/>
                  </a:cubicBezTo>
                  <a:cubicBezTo>
                    <a:pt x="20" y="116"/>
                    <a:pt x="0" y="23"/>
                    <a:pt x="8" y="20"/>
                  </a:cubicBezTo>
                  <a:cubicBezTo>
                    <a:pt x="16" y="17"/>
                    <a:pt x="94" y="0"/>
                    <a:pt x="97" y="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37"/>
            <p:cNvSpPr>
              <a:spLocks/>
            </p:cNvSpPr>
            <p:nvPr/>
          </p:nvSpPr>
          <p:spPr bwMode="auto">
            <a:xfrm>
              <a:off x="3675587" y="3895289"/>
              <a:ext cx="388910" cy="1606187"/>
            </a:xfrm>
            <a:custGeom>
              <a:avLst/>
              <a:gdLst>
                <a:gd name="T0" fmla="*/ 71 w 167"/>
                <a:gd name="T1" fmla="*/ 732 h 762"/>
                <a:gd name="T2" fmla="*/ 127 w 167"/>
                <a:gd name="T3" fmla="*/ 753 h 762"/>
                <a:gd name="T4" fmla="*/ 167 w 167"/>
                <a:gd name="T5" fmla="*/ 732 h 762"/>
                <a:gd name="T6" fmla="*/ 119 w 167"/>
                <a:gd name="T7" fmla="*/ 389 h 762"/>
                <a:gd name="T8" fmla="*/ 128 w 167"/>
                <a:gd name="T9" fmla="*/ 39 h 762"/>
                <a:gd name="T10" fmla="*/ 0 w 167"/>
                <a:gd name="T11" fmla="*/ 117 h 762"/>
                <a:gd name="T12" fmla="*/ 71 w 167"/>
                <a:gd name="T13" fmla="*/ 73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762">
                  <a:moveTo>
                    <a:pt x="71" y="732"/>
                  </a:moveTo>
                  <a:cubicBezTo>
                    <a:pt x="71" y="732"/>
                    <a:pt x="102" y="762"/>
                    <a:pt x="127" y="753"/>
                  </a:cubicBezTo>
                  <a:cubicBezTo>
                    <a:pt x="152" y="745"/>
                    <a:pt x="167" y="732"/>
                    <a:pt x="167" y="732"/>
                  </a:cubicBezTo>
                  <a:cubicBezTo>
                    <a:pt x="167" y="732"/>
                    <a:pt x="127" y="493"/>
                    <a:pt x="119" y="389"/>
                  </a:cubicBezTo>
                  <a:cubicBezTo>
                    <a:pt x="111" y="285"/>
                    <a:pt x="135" y="78"/>
                    <a:pt x="128" y="39"/>
                  </a:cubicBezTo>
                  <a:cubicBezTo>
                    <a:pt x="121" y="0"/>
                    <a:pt x="0" y="117"/>
                    <a:pt x="0" y="117"/>
                  </a:cubicBezTo>
                  <a:cubicBezTo>
                    <a:pt x="0" y="117"/>
                    <a:pt x="42" y="652"/>
                    <a:pt x="71" y="732"/>
                  </a:cubicBezTo>
                </a:path>
              </a:pathLst>
            </a:custGeom>
            <a:solidFill>
              <a:srgbClr val="006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38"/>
            <p:cNvSpPr>
              <a:spLocks/>
            </p:cNvSpPr>
            <p:nvPr/>
          </p:nvSpPr>
          <p:spPr bwMode="auto">
            <a:xfrm>
              <a:off x="3400540" y="5420898"/>
              <a:ext cx="505732" cy="295453"/>
            </a:xfrm>
            <a:custGeom>
              <a:avLst/>
              <a:gdLst>
                <a:gd name="T0" fmla="*/ 126 w 218"/>
                <a:gd name="T1" fmla="*/ 18 h 140"/>
                <a:gd name="T2" fmla="*/ 83 w 218"/>
                <a:gd name="T3" fmla="*/ 78 h 140"/>
                <a:gd name="T4" fmla="*/ 12 w 218"/>
                <a:gd name="T5" fmla="*/ 78 h 140"/>
                <a:gd name="T6" fmla="*/ 3 w 218"/>
                <a:gd name="T7" fmla="*/ 122 h 140"/>
                <a:gd name="T8" fmla="*/ 119 w 218"/>
                <a:gd name="T9" fmla="*/ 139 h 140"/>
                <a:gd name="T10" fmla="*/ 215 w 218"/>
                <a:gd name="T11" fmla="*/ 125 h 140"/>
                <a:gd name="T12" fmla="*/ 196 w 218"/>
                <a:gd name="T13" fmla="*/ 18 h 140"/>
                <a:gd name="T14" fmla="*/ 126 w 218"/>
                <a:gd name="T15" fmla="*/ 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140">
                  <a:moveTo>
                    <a:pt x="126" y="18"/>
                  </a:moveTo>
                  <a:cubicBezTo>
                    <a:pt x="126" y="18"/>
                    <a:pt x="91" y="74"/>
                    <a:pt x="83" y="78"/>
                  </a:cubicBezTo>
                  <a:cubicBezTo>
                    <a:pt x="75" y="82"/>
                    <a:pt x="18" y="74"/>
                    <a:pt x="12" y="78"/>
                  </a:cubicBezTo>
                  <a:cubicBezTo>
                    <a:pt x="7" y="82"/>
                    <a:pt x="0" y="117"/>
                    <a:pt x="3" y="122"/>
                  </a:cubicBezTo>
                  <a:cubicBezTo>
                    <a:pt x="5" y="128"/>
                    <a:pt x="94" y="138"/>
                    <a:pt x="119" y="139"/>
                  </a:cubicBezTo>
                  <a:cubicBezTo>
                    <a:pt x="144" y="140"/>
                    <a:pt x="200" y="135"/>
                    <a:pt x="215" y="125"/>
                  </a:cubicBezTo>
                  <a:cubicBezTo>
                    <a:pt x="218" y="118"/>
                    <a:pt x="201" y="28"/>
                    <a:pt x="196" y="18"/>
                  </a:cubicBezTo>
                  <a:cubicBezTo>
                    <a:pt x="190" y="8"/>
                    <a:pt x="130" y="0"/>
                    <a:pt x="126" y="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39"/>
            <p:cNvSpPr>
              <a:spLocks/>
            </p:cNvSpPr>
            <p:nvPr/>
          </p:nvSpPr>
          <p:spPr bwMode="auto">
            <a:xfrm>
              <a:off x="3427157" y="3888574"/>
              <a:ext cx="581147" cy="1642448"/>
            </a:xfrm>
            <a:custGeom>
              <a:avLst/>
              <a:gdLst>
                <a:gd name="T0" fmla="*/ 0 w 250"/>
                <a:gd name="T1" fmla="*/ 5 h 779"/>
                <a:gd name="T2" fmla="*/ 22 w 250"/>
                <a:gd name="T3" fmla="*/ 426 h 779"/>
                <a:gd name="T4" fmla="*/ 88 w 250"/>
                <a:gd name="T5" fmla="*/ 691 h 779"/>
                <a:gd name="T6" fmla="*/ 88 w 250"/>
                <a:gd name="T7" fmla="*/ 716 h 779"/>
                <a:gd name="T8" fmla="*/ 110 w 250"/>
                <a:gd name="T9" fmla="*/ 763 h 779"/>
                <a:gd name="T10" fmla="*/ 196 w 250"/>
                <a:gd name="T11" fmla="*/ 753 h 779"/>
                <a:gd name="T12" fmla="*/ 167 w 250"/>
                <a:gd name="T13" fmla="*/ 594 h 779"/>
                <a:gd name="T14" fmla="*/ 132 w 250"/>
                <a:gd name="T15" fmla="*/ 130 h 779"/>
                <a:gd name="T16" fmla="*/ 229 w 250"/>
                <a:gd name="T17" fmla="*/ 63 h 779"/>
                <a:gd name="T18" fmla="*/ 248 w 250"/>
                <a:gd name="T19" fmla="*/ 5 h 779"/>
                <a:gd name="T20" fmla="*/ 0 w 250"/>
                <a:gd name="T21" fmla="*/ 5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779">
                  <a:moveTo>
                    <a:pt x="0" y="5"/>
                  </a:moveTo>
                  <a:cubicBezTo>
                    <a:pt x="0" y="5"/>
                    <a:pt x="6" y="355"/>
                    <a:pt x="22" y="426"/>
                  </a:cubicBezTo>
                  <a:cubicBezTo>
                    <a:pt x="39" y="496"/>
                    <a:pt x="84" y="676"/>
                    <a:pt x="88" y="691"/>
                  </a:cubicBezTo>
                  <a:cubicBezTo>
                    <a:pt x="88" y="691"/>
                    <a:pt x="87" y="708"/>
                    <a:pt x="88" y="716"/>
                  </a:cubicBezTo>
                  <a:cubicBezTo>
                    <a:pt x="89" y="724"/>
                    <a:pt x="102" y="756"/>
                    <a:pt x="110" y="763"/>
                  </a:cubicBezTo>
                  <a:cubicBezTo>
                    <a:pt x="118" y="770"/>
                    <a:pt x="181" y="779"/>
                    <a:pt x="196" y="753"/>
                  </a:cubicBezTo>
                  <a:cubicBezTo>
                    <a:pt x="196" y="753"/>
                    <a:pt x="175" y="640"/>
                    <a:pt x="167" y="594"/>
                  </a:cubicBezTo>
                  <a:cubicBezTo>
                    <a:pt x="159" y="548"/>
                    <a:pt x="121" y="231"/>
                    <a:pt x="132" y="130"/>
                  </a:cubicBezTo>
                  <a:cubicBezTo>
                    <a:pt x="132" y="130"/>
                    <a:pt x="209" y="80"/>
                    <a:pt x="229" y="63"/>
                  </a:cubicBezTo>
                  <a:cubicBezTo>
                    <a:pt x="250" y="46"/>
                    <a:pt x="248" y="9"/>
                    <a:pt x="248" y="5"/>
                  </a:cubicBezTo>
                  <a:cubicBezTo>
                    <a:pt x="248" y="0"/>
                    <a:pt x="0" y="5"/>
                    <a:pt x="0" y="5"/>
                  </a:cubicBezTo>
                </a:path>
              </a:pathLst>
            </a:custGeom>
            <a:solidFill>
              <a:srgbClr val="006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40"/>
            <p:cNvSpPr>
              <a:spLocks/>
            </p:cNvSpPr>
            <p:nvPr/>
          </p:nvSpPr>
          <p:spPr bwMode="auto">
            <a:xfrm>
              <a:off x="3007193" y="1533011"/>
              <a:ext cx="520519" cy="240391"/>
            </a:xfrm>
            <a:custGeom>
              <a:avLst/>
              <a:gdLst>
                <a:gd name="T0" fmla="*/ 7 w 224"/>
                <a:gd name="T1" fmla="*/ 114 h 114"/>
                <a:gd name="T2" fmla="*/ 0 w 224"/>
                <a:gd name="T3" fmla="*/ 96 h 114"/>
                <a:gd name="T4" fmla="*/ 35 w 224"/>
                <a:gd name="T5" fmla="*/ 5 h 114"/>
                <a:gd name="T6" fmla="*/ 136 w 224"/>
                <a:gd name="T7" fmla="*/ 18 h 114"/>
                <a:gd name="T8" fmla="*/ 220 w 224"/>
                <a:gd name="T9" fmla="*/ 52 h 114"/>
                <a:gd name="T10" fmla="*/ 7 w 224"/>
                <a:gd name="T1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4">
                  <a:moveTo>
                    <a:pt x="7" y="114"/>
                  </a:moveTo>
                  <a:cubicBezTo>
                    <a:pt x="7" y="114"/>
                    <a:pt x="0" y="103"/>
                    <a:pt x="0" y="96"/>
                  </a:cubicBezTo>
                  <a:cubicBezTo>
                    <a:pt x="0" y="90"/>
                    <a:pt x="24" y="9"/>
                    <a:pt x="35" y="5"/>
                  </a:cubicBezTo>
                  <a:cubicBezTo>
                    <a:pt x="46" y="0"/>
                    <a:pt x="120" y="14"/>
                    <a:pt x="136" y="18"/>
                  </a:cubicBezTo>
                  <a:cubicBezTo>
                    <a:pt x="152" y="23"/>
                    <a:pt x="217" y="38"/>
                    <a:pt x="220" y="52"/>
                  </a:cubicBezTo>
                  <a:cubicBezTo>
                    <a:pt x="224" y="66"/>
                    <a:pt x="7" y="114"/>
                    <a:pt x="7" y="114"/>
                  </a:cubicBezTo>
                </a:path>
              </a:pathLst>
            </a:custGeom>
            <a:solidFill>
              <a:srgbClr val="5C8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3316252" y="1524953"/>
              <a:ext cx="199630" cy="95351"/>
            </a:xfrm>
            <a:custGeom>
              <a:avLst/>
              <a:gdLst>
                <a:gd name="T0" fmla="*/ 86 w 86"/>
                <a:gd name="T1" fmla="*/ 45 h 45"/>
                <a:gd name="T2" fmla="*/ 63 w 86"/>
                <a:gd name="T3" fmla="*/ 3 h 45"/>
                <a:gd name="T4" fmla="*/ 0 w 86"/>
                <a:gd name="T5" fmla="*/ 21 h 45"/>
                <a:gd name="T6" fmla="*/ 86 w 86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45">
                  <a:moveTo>
                    <a:pt x="86" y="45"/>
                  </a:moveTo>
                  <a:cubicBezTo>
                    <a:pt x="86" y="45"/>
                    <a:pt x="75" y="7"/>
                    <a:pt x="63" y="3"/>
                  </a:cubicBezTo>
                  <a:cubicBezTo>
                    <a:pt x="50" y="0"/>
                    <a:pt x="0" y="21"/>
                    <a:pt x="0" y="21"/>
                  </a:cubicBezTo>
                  <a:cubicBezTo>
                    <a:pt x="0" y="21"/>
                    <a:pt x="75" y="40"/>
                    <a:pt x="86" y="45"/>
                  </a:cubicBezTo>
                </a:path>
              </a:pathLst>
            </a:custGeom>
            <a:solidFill>
              <a:srgbClr val="FFE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3254144" y="1531669"/>
              <a:ext cx="655085" cy="566732"/>
            </a:xfrm>
            <a:custGeom>
              <a:avLst/>
              <a:gdLst>
                <a:gd name="T0" fmla="*/ 122 w 282"/>
                <a:gd name="T1" fmla="*/ 160 h 269"/>
                <a:gd name="T2" fmla="*/ 73 w 282"/>
                <a:gd name="T3" fmla="*/ 175 h 269"/>
                <a:gd name="T4" fmla="*/ 31 w 282"/>
                <a:gd name="T5" fmla="*/ 161 h 269"/>
                <a:gd name="T6" fmla="*/ 37 w 282"/>
                <a:gd name="T7" fmla="*/ 143 h 269"/>
                <a:gd name="T8" fmla="*/ 81 w 282"/>
                <a:gd name="T9" fmla="*/ 147 h 269"/>
                <a:gd name="T10" fmla="*/ 111 w 282"/>
                <a:gd name="T11" fmla="*/ 57 h 269"/>
                <a:gd name="T12" fmla="*/ 13 w 282"/>
                <a:gd name="T13" fmla="*/ 21 h 269"/>
                <a:gd name="T14" fmla="*/ 14 w 282"/>
                <a:gd name="T15" fmla="*/ 0 h 269"/>
                <a:gd name="T16" fmla="*/ 72 w 282"/>
                <a:gd name="T17" fmla="*/ 15 h 269"/>
                <a:gd name="T18" fmla="*/ 127 w 282"/>
                <a:gd name="T19" fmla="*/ 31 h 269"/>
                <a:gd name="T20" fmla="*/ 149 w 282"/>
                <a:gd name="T21" fmla="*/ 115 h 269"/>
                <a:gd name="T22" fmla="*/ 269 w 282"/>
                <a:gd name="T23" fmla="*/ 226 h 269"/>
                <a:gd name="T24" fmla="*/ 236 w 282"/>
                <a:gd name="T25" fmla="*/ 269 h 269"/>
                <a:gd name="T26" fmla="*/ 122 w 282"/>
                <a:gd name="T27" fmla="*/ 1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269">
                  <a:moveTo>
                    <a:pt x="122" y="160"/>
                  </a:moveTo>
                  <a:cubicBezTo>
                    <a:pt x="122" y="160"/>
                    <a:pt x="91" y="175"/>
                    <a:pt x="73" y="175"/>
                  </a:cubicBezTo>
                  <a:cubicBezTo>
                    <a:pt x="55" y="175"/>
                    <a:pt x="43" y="161"/>
                    <a:pt x="31" y="161"/>
                  </a:cubicBezTo>
                  <a:cubicBezTo>
                    <a:pt x="18" y="161"/>
                    <a:pt x="24" y="140"/>
                    <a:pt x="37" y="143"/>
                  </a:cubicBezTo>
                  <a:cubicBezTo>
                    <a:pt x="49" y="145"/>
                    <a:pt x="72" y="151"/>
                    <a:pt x="81" y="147"/>
                  </a:cubicBezTo>
                  <a:cubicBezTo>
                    <a:pt x="89" y="143"/>
                    <a:pt x="113" y="71"/>
                    <a:pt x="111" y="57"/>
                  </a:cubicBezTo>
                  <a:cubicBezTo>
                    <a:pt x="110" y="43"/>
                    <a:pt x="25" y="29"/>
                    <a:pt x="13" y="21"/>
                  </a:cubicBezTo>
                  <a:cubicBezTo>
                    <a:pt x="0" y="13"/>
                    <a:pt x="14" y="0"/>
                    <a:pt x="14" y="0"/>
                  </a:cubicBezTo>
                  <a:cubicBezTo>
                    <a:pt x="14" y="0"/>
                    <a:pt x="60" y="14"/>
                    <a:pt x="72" y="15"/>
                  </a:cubicBezTo>
                  <a:cubicBezTo>
                    <a:pt x="85" y="17"/>
                    <a:pt x="116" y="17"/>
                    <a:pt x="127" y="31"/>
                  </a:cubicBezTo>
                  <a:cubicBezTo>
                    <a:pt x="138" y="44"/>
                    <a:pt x="149" y="115"/>
                    <a:pt x="149" y="115"/>
                  </a:cubicBezTo>
                  <a:cubicBezTo>
                    <a:pt x="149" y="115"/>
                    <a:pt x="257" y="203"/>
                    <a:pt x="269" y="226"/>
                  </a:cubicBezTo>
                  <a:cubicBezTo>
                    <a:pt x="282" y="250"/>
                    <a:pt x="236" y="269"/>
                    <a:pt x="236" y="269"/>
                  </a:cubicBezTo>
                  <a:cubicBezTo>
                    <a:pt x="236" y="269"/>
                    <a:pt x="132" y="153"/>
                    <a:pt x="122" y="160"/>
                  </a:cubicBezTo>
                </a:path>
              </a:pathLst>
            </a:custGeom>
            <a:solidFill>
              <a:srgbClr val="FFE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3010151" y="1550470"/>
              <a:ext cx="513125" cy="295453"/>
            </a:xfrm>
            <a:custGeom>
              <a:avLst/>
              <a:gdLst>
                <a:gd name="T0" fmla="*/ 126 w 221"/>
                <a:gd name="T1" fmla="*/ 16 h 140"/>
                <a:gd name="T2" fmla="*/ 38 w 221"/>
                <a:gd name="T3" fmla="*/ 8 h 140"/>
                <a:gd name="T4" fmla="*/ 6 w 221"/>
                <a:gd name="T5" fmla="*/ 106 h 140"/>
                <a:gd name="T6" fmla="*/ 181 w 221"/>
                <a:gd name="T7" fmla="*/ 139 h 140"/>
                <a:gd name="T8" fmla="*/ 219 w 221"/>
                <a:gd name="T9" fmla="*/ 44 h 140"/>
                <a:gd name="T10" fmla="*/ 126 w 221"/>
                <a:gd name="T11" fmla="*/ 1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140">
                  <a:moveTo>
                    <a:pt x="126" y="16"/>
                  </a:moveTo>
                  <a:cubicBezTo>
                    <a:pt x="61" y="0"/>
                    <a:pt x="42" y="0"/>
                    <a:pt x="38" y="8"/>
                  </a:cubicBezTo>
                  <a:cubicBezTo>
                    <a:pt x="34" y="15"/>
                    <a:pt x="0" y="101"/>
                    <a:pt x="6" y="106"/>
                  </a:cubicBezTo>
                  <a:cubicBezTo>
                    <a:pt x="11" y="112"/>
                    <a:pt x="161" y="138"/>
                    <a:pt x="181" y="139"/>
                  </a:cubicBezTo>
                  <a:cubicBezTo>
                    <a:pt x="201" y="140"/>
                    <a:pt x="221" y="52"/>
                    <a:pt x="219" y="44"/>
                  </a:cubicBezTo>
                  <a:cubicBezTo>
                    <a:pt x="218" y="35"/>
                    <a:pt x="139" y="18"/>
                    <a:pt x="126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3067822" y="1584044"/>
              <a:ext cx="350463" cy="212189"/>
            </a:xfrm>
            <a:custGeom>
              <a:avLst/>
              <a:gdLst>
                <a:gd name="T0" fmla="*/ 98 w 151"/>
                <a:gd name="T1" fmla="*/ 12 h 101"/>
                <a:gd name="T2" fmla="*/ 30 w 151"/>
                <a:gd name="T3" fmla="*/ 6 h 101"/>
                <a:gd name="T4" fmla="*/ 5 w 151"/>
                <a:gd name="T5" fmla="*/ 82 h 101"/>
                <a:gd name="T6" fmla="*/ 120 w 151"/>
                <a:gd name="T7" fmla="*/ 101 h 101"/>
                <a:gd name="T8" fmla="*/ 150 w 151"/>
                <a:gd name="T9" fmla="*/ 27 h 101"/>
                <a:gd name="T10" fmla="*/ 98 w 151"/>
                <a:gd name="T11" fmla="*/ 1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1">
                  <a:moveTo>
                    <a:pt x="98" y="12"/>
                  </a:moveTo>
                  <a:cubicBezTo>
                    <a:pt x="47" y="0"/>
                    <a:pt x="33" y="0"/>
                    <a:pt x="30" y="6"/>
                  </a:cubicBezTo>
                  <a:cubicBezTo>
                    <a:pt x="26" y="12"/>
                    <a:pt x="0" y="78"/>
                    <a:pt x="5" y="82"/>
                  </a:cubicBezTo>
                  <a:cubicBezTo>
                    <a:pt x="9" y="87"/>
                    <a:pt x="105" y="100"/>
                    <a:pt x="120" y="101"/>
                  </a:cubicBezTo>
                  <a:cubicBezTo>
                    <a:pt x="136" y="101"/>
                    <a:pt x="151" y="33"/>
                    <a:pt x="150" y="27"/>
                  </a:cubicBezTo>
                  <a:cubicBezTo>
                    <a:pt x="149" y="20"/>
                    <a:pt x="108" y="14"/>
                    <a:pt x="98" y="12"/>
                  </a:cubicBezTo>
                </a:path>
              </a:pathLst>
            </a:custGeom>
            <a:solidFill>
              <a:srgbClr val="5C8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45"/>
            <p:cNvSpPr>
              <a:spLocks noChangeArrowheads="1"/>
            </p:cNvSpPr>
            <p:nvPr/>
          </p:nvSpPr>
          <p:spPr bwMode="auto">
            <a:xfrm>
              <a:off x="3422722" y="1707597"/>
              <a:ext cx="48798" cy="44318"/>
            </a:xfrm>
            <a:prstGeom prst="ellipse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46"/>
            <p:cNvSpPr>
              <a:spLocks/>
            </p:cNvSpPr>
            <p:nvPr/>
          </p:nvSpPr>
          <p:spPr bwMode="auto">
            <a:xfrm>
              <a:off x="3181685" y="1344996"/>
              <a:ext cx="29575" cy="103409"/>
            </a:xfrm>
            <a:custGeom>
              <a:avLst/>
              <a:gdLst>
                <a:gd name="T0" fmla="*/ 10 w 13"/>
                <a:gd name="T1" fmla="*/ 5 h 49"/>
                <a:gd name="T2" fmla="*/ 1 w 13"/>
                <a:gd name="T3" fmla="*/ 7 h 49"/>
                <a:gd name="T4" fmla="*/ 1 w 13"/>
                <a:gd name="T5" fmla="*/ 43 h 49"/>
                <a:gd name="T6" fmla="*/ 10 w 13"/>
                <a:gd name="T7" fmla="*/ 44 h 49"/>
                <a:gd name="T8" fmla="*/ 10 w 13"/>
                <a:gd name="T9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9">
                  <a:moveTo>
                    <a:pt x="10" y="5"/>
                  </a:moveTo>
                  <a:cubicBezTo>
                    <a:pt x="8" y="0"/>
                    <a:pt x="0" y="2"/>
                    <a:pt x="1" y="7"/>
                  </a:cubicBezTo>
                  <a:cubicBezTo>
                    <a:pt x="2" y="19"/>
                    <a:pt x="0" y="31"/>
                    <a:pt x="1" y="43"/>
                  </a:cubicBezTo>
                  <a:cubicBezTo>
                    <a:pt x="1" y="49"/>
                    <a:pt x="9" y="49"/>
                    <a:pt x="10" y="44"/>
                  </a:cubicBezTo>
                  <a:cubicBezTo>
                    <a:pt x="12" y="31"/>
                    <a:pt x="13" y="18"/>
                    <a:pt x="1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47"/>
            <p:cNvSpPr>
              <a:spLocks/>
            </p:cNvSpPr>
            <p:nvPr/>
          </p:nvSpPr>
          <p:spPr bwMode="auto">
            <a:xfrm>
              <a:off x="3044162" y="1379913"/>
              <a:ext cx="48798" cy="85950"/>
            </a:xfrm>
            <a:custGeom>
              <a:avLst/>
              <a:gdLst>
                <a:gd name="T0" fmla="*/ 19 w 21"/>
                <a:gd name="T1" fmla="*/ 32 h 41"/>
                <a:gd name="T2" fmla="*/ 9 w 21"/>
                <a:gd name="T3" fmla="*/ 4 h 41"/>
                <a:gd name="T4" fmla="*/ 2 w 21"/>
                <a:gd name="T5" fmla="*/ 8 h 41"/>
                <a:gd name="T6" fmla="*/ 11 w 21"/>
                <a:gd name="T7" fmla="*/ 36 h 41"/>
                <a:gd name="T8" fmla="*/ 19 w 21"/>
                <a:gd name="T9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1">
                  <a:moveTo>
                    <a:pt x="19" y="32"/>
                  </a:moveTo>
                  <a:cubicBezTo>
                    <a:pt x="16" y="23"/>
                    <a:pt x="14" y="13"/>
                    <a:pt x="9" y="4"/>
                  </a:cubicBezTo>
                  <a:cubicBezTo>
                    <a:pt x="7" y="0"/>
                    <a:pt x="0" y="4"/>
                    <a:pt x="2" y="8"/>
                  </a:cubicBezTo>
                  <a:cubicBezTo>
                    <a:pt x="5" y="18"/>
                    <a:pt x="7" y="27"/>
                    <a:pt x="11" y="36"/>
                  </a:cubicBezTo>
                  <a:cubicBezTo>
                    <a:pt x="14" y="41"/>
                    <a:pt x="21" y="37"/>
                    <a:pt x="19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48"/>
            <p:cNvSpPr>
              <a:spLocks/>
            </p:cNvSpPr>
            <p:nvPr/>
          </p:nvSpPr>
          <p:spPr bwMode="auto">
            <a:xfrm>
              <a:off x="2914032" y="1465863"/>
              <a:ext cx="109427" cy="59091"/>
            </a:xfrm>
            <a:custGeom>
              <a:avLst/>
              <a:gdLst>
                <a:gd name="T0" fmla="*/ 44 w 47"/>
                <a:gd name="T1" fmla="*/ 18 h 28"/>
                <a:gd name="T2" fmla="*/ 9 w 47"/>
                <a:gd name="T3" fmla="*/ 2 h 28"/>
                <a:gd name="T4" fmla="*/ 5 w 47"/>
                <a:gd name="T5" fmla="*/ 10 h 28"/>
                <a:gd name="T6" fmla="*/ 39 w 47"/>
                <a:gd name="T7" fmla="*/ 27 h 28"/>
                <a:gd name="T8" fmla="*/ 44 w 47"/>
                <a:gd name="T9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8">
                  <a:moveTo>
                    <a:pt x="44" y="18"/>
                  </a:moveTo>
                  <a:cubicBezTo>
                    <a:pt x="33" y="11"/>
                    <a:pt x="21" y="6"/>
                    <a:pt x="9" y="2"/>
                  </a:cubicBezTo>
                  <a:cubicBezTo>
                    <a:pt x="3" y="0"/>
                    <a:pt x="0" y="7"/>
                    <a:pt x="5" y="10"/>
                  </a:cubicBezTo>
                  <a:cubicBezTo>
                    <a:pt x="16" y="17"/>
                    <a:pt x="27" y="23"/>
                    <a:pt x="39" y="27"/>
                  </a:cubicBezTo>
                  <a:cubicBezTo>
                    <a:pt x="44" y="28"/>
                    <a:pt x="47" y="21"/>
                    <a:pt x="44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49"/>
            <p:cNvSpPr>
              <a:spLocks/>
            </p:cNvSpPr>
            <p:nvPr/>
          </p:nvSpPr>
          <p:spPr bwMode="auto">
            <a:xfrm>
              <a:off x="2863755" y="1573300"/>
              <a:ext cx="106470" cy="32231"/>
            </a:xfrm>
            <a:custGeom>
              <a:avLst/>
              <a:gdLst>
                <a:gd name="T0" fmla="*/ 41 w 46"/>
                <a:gd name="T1" fmla="*/ 4 h 15"/>
                <a:gd name="T2" fmla="*/ 24 w 46"/>
                <a:gd name="T3" fmla="*/ 1 h 15"/>
                <a:gd name="T4" fmla="*/ 6 w 46"/>
                <a:gd name="T5" fmla="*/ 0 h 15"/>
                <a:gd name="T6" fmla="*/ 6 w 46"/>
                <a:gd name="T7" fmla="*/ 9 h 15"/>
                <a:gd name="T8" fmla="*/ 40 w 46"/>
                <a:gd name="T9" fmla="*/ 13 h 15"/>
                <a:gd name="T10" fmla="*/ 41 w 46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5">
                  <a:moveTo>
                    <a:pt x="41" y="4"/>
                  </a:moveTo>
                  <a:cubicBezTo>
                    <a:pt x="35" y="2"/>
                    <a:pt x="29" y="2"/>
                    <a:pt x="24" y="1"/>
                  </a:cubicBezTo>
                  <a:cubicBezTo>
                    <a:pt x="18" y="1"/>
                    <a:pt x="12" y="0"/>
                    <a:pt x="6" y="0"/>
                  </a:cubicBezTo>
                  <a:cubicBezTo>
                    <a:pt x="0" y="0"/>
                    <a:pt x="1" y="8"/>
                    <a:pt x="6" y="9"/>
                  </a:cubicBezTo>
                  <a:cubicBezTo>
                    <a:pt x="16" y="11"/>
                    <a:pt x="29" y="15"/>
                    <a:pt x="40" y="13"/>
                  </a:cubicBezTo>
                  <a:cubicBezTo>
                    <a:pt x="45" y="12"/>
                    <a:pt x="46" y="5"/>
                    <a:pt x="4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0"/>
            <p:cNvSpPr>
              <a:spLocks/>
            </p:cNvSpPr>
            <p:nvPr/>
          </p:nvSpPr>
          <p:spPr bwMode="auto">
            <a:xfrm>
              <a:off x="3740652" y="1965446"/>
              <a:ext cx="246950" cy="267251"/>
            </a:xfrm>
            <a:custGeom>
              <a:avLst/>
              <a:gdLst>
                <a:gd name="T0" fmla="*/ 0 w 106"/>
                <a:gd name="T1" fmla="*/ 52 h 127"/>
                <a:gd name="T2" fmla="*/ 60 w 106"/>
                <a:gd name="T3" fmla="*/ 0 h 127"/>
                <a:gd name="T4" fmla="*/ 106 w 106"/>
                <a:gd name="T5" fmla="*/ 77 h 127"/>
                <a:gd name="T6" fmla="*/ 44 w 106"/>
                <a:gd name="T7" fmla="*/ 124 h 127"/>
                <a:gd name="T8" fmla="*/ 0 w 106"/>
                <a:gd name="T9" fmla="*/ 5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27">
                  <a:moveTo>
                    <a:pt x="0" y="52"/>
                  </a:moveTo>
                  <a:cubicBezTo>
                    <a:pt x="0" y="52"/>
                    <a:pt x="20" y="0"/>
                    <a:pt x="60" y="0"/>
                  </a:cubicBezTo>
                  <a:cubicBezTo>
                    <a:pt x="60" y="0"/>
                    <a:pt x="98" y="58"/>
                    <a:pt x="106" y="77"/>
                  </a:cubicBezTo>
                  <a:cubicBezTo>
                    <a:pt x="106" y="77"/>
                    <a:pt x="66" y="127"/>
                    <a:pt x="44" y="124"/>
                  </a:cubicBezTo>
                  <a:cubicBezTo>
                    <a:pt x="44" y="124"/>
                    <a:pt x="8" y="70"/>
                    <a:pt x="0" y="52"/>
                  </a:cubicBezTo>
                </a:path>
              </a:pathLst>
            </a:custGeom>
            <a:solidFill>
              <a:srgbClr val="C39E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51"/>
            <p:cNvSpPr>
              <a:spLocks/>
            </p:cNvSpPr>
            <p:nvPr/>
          </p:nvSpPr>
          <p:spPr bwMode="auto">
            <a:xfrm>
              <a:off x="3864867" y="2115858"/>
              <a:ext cx="408134" cy="899787"/>
            </a:xfrm>
            <a:custGeom>
              <a:avLst/>
              <a:gdLst>
                <a:gd name="T0" fmla="*/ 46 w 176"/>
                <a:gd name="T1" fmla="*/ 7 h 427"/>
                <a:gd name="T2" fmla="*/ 124 w 176"/>
                <a:gd name="T3" fmla="*/ 165 h 427"/>
                <a:gd name="T4" fmla="*/ 172 w 176"/>
                <a:gd name="T5" fmla="*/ 384 h 427"/>
                <a:gd name="T6" fmla="*/ 105 w 176"/>
                <a:gd name="T7" fmla="*/ 384 h 427"/>
                <a:gd name="T8" fmla="*/ 0 w 176"/>
                <a:gd name="T9" fmla="*/ 47 h 427"/>
                <a:gd name="T10" fmla="*/ 46 w 176"/>
                <a:gd name="T11" fmla="*/ 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427">
                  <a:moveTo>
                    <a:pt x="46" y="7"/>
                  </a:moveTo>
                  <a:cubicBezTo>
                    <a:pt x="46" y="7"/>
                    <a:pt x="101" y="120"/>
                    <a:pt x="124" y="165"/>
                  </a:cubicBezTo>
                  <a:cubicBezTo>
                    <a:pt x="147" y="210"/>
                    <a:pt x="168" y="341"/>
                    <a:pt x="172" y="384"/>
                  </a:cubicBezTo>
                  <a:cubicBezTo>
                    <a:pt x="176" y="427"/>
                    <a:pt x="102" y="402"/>
                    <a:pt x="105" y="384"/>
                  </a:cubicBezTo>
                  <a:cubicBezTo>
                    <a:pt x="108" y="367"/>
                    <a:pt x="51" y="140"/>
                    <a:pt x="0" y="47"/>
                  </a:cubicBezTo>
                  <a:cubicBezTo>
                    <a:pt x="0" y="47"/>
                    <a:pt x="23" y="0"/>
                    <a:pt x="46" y="7"/>
                  </a:cubicBezTo>
                </a:path>
              </a:pathLst>
            </a:custGeom>
            <a:solidFill>
              <a:srgbClr val="E4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52"/>
            <p:cNvSpPr>
              <a:spLocks/>
            </p:cNvSpPr>
            <p:nvPr/>
          </p:nvSpPr>
          <p:spPr bwMode="auto">
            <a:xfrm>
              <a:off x="4008306" y="2630215"/>
              <a:ext cx="181885" cy="235019"/>
            </a:xfrm>
            <a:custGeom>
              <a:avLst/>
              <a:gdLst>
                <a:gd name="T0" fmla="*/ 12 w 78"/>
                <a:gd name="T1" fmla="*/ 37 h 112"/>
                <a:gd name="T2" fmla="*/ 2 w 78"/>
                <a:gd name="T3" fmla="*/ 91 h 112"/>
                <a:gd name="T4" fmla="*/ 62 w 78"/>
                <a:gd name="T5" fmla="*/ 106 h 112"/>
                <a:gd name="T6" fmla="*/ 74 w 78"/>
                <a:gd name="T7" fmla="*/ 54 h 112"/>
                <a:gd name="T8" fmla="*/ 51 w 78"/>
                <a:gd name="T9" fmla="*/ 3 h 112"/>
                <a:gd name="T10" fmla="*/ 12 w 78"/>
                <a:gd name="T11" fmla="*/ 3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12">
                  <a:moveTo>
                    <a:pt x="12" y="37"/>
                  </a:moveTo>
                  <a:cubicBezTo>
                    <a:pt x="12" y="37"/>
                    <a:pt x="0" y="84"/>
                    <a:pt x="2" y="91"/>
                  </a:cubicBezTo>
                  <a:cubicBezTo>
                    <a:pt x="4" y="98"/>
                    <a:pt x="60" y="112"/>
                    <a:pt x="62" y="106"/>
                  </a:cubicBezTo>
                  <a:cubicBezTo>
                    <a:pt x="64" y="99"/>
                    <a:pt x="69" y="65"/>
                    <a:pt x="74" y="54"/>
                  </a:cubicBezTo>
                  <a:cubicBezTo>
                    <a:pt x="78" y="42"/>
                    <a:pt x="62" y="5"/>
                    <a:pt x="51" y="3"/>
                  </a:cubicBezTo>
                  <a:cubicBezTo>
                    <a:pt x="40" y="0"/>
                    <a:pt x="12" y="37"/>
                    <a:pt x="12" y="37"/>
                  </a:cubicBezTo>
                </a:path>
              </a:pathLst>
            </a:custGeom>
            <a:solidFill>
              <a:srgbClr val="FFE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53"/>
            <p:cNvSpPr>
              <a:spLocks/>
            </p:cNvSpPr>
            <p:nvPr/>
          </p:nvSpPr>
          <p:spPr bwMode="auto">
            <a:xfrm>
              <a:off x="3016066" y="2855833"/>
              <a:ext cx="1317564" cy="1199269"/>
            </a:xfrm>
            <a:custGeom>
              <a:avLst/>
              <a:gdLst>
                <a:gd name="T0" fmla="*/ 443 w 567"/>
                <a:gd name="T1" fmla="*/ 516 h 569"/>
                <a:gd name="T2" fmla="*/ 472 w 567"/>
                <a:gd name="T3" fmla="*/ 288 h 569"/>
                <a:gd name="T4" fmla="*/ 538 w 567"/>
                <a:gd name="T5" fmla="*/ 6 h 569"/>
                <a:gd name="T6" fmla="*/ 484 w 567"/>
                <a:gd name="T7" fmla="*/ 6 h 569"/>
                <a:gd name="T8" fmla="*/ 399 w 567"/>
                <a:gd name="T9" fmla="*/ 10 h 569"/>
                <a:gd name="T10" fmla="*/ 331 w 567"/>
                <a:gd name="T11" fmla="*/ 17 h 569"/>
                <a:gd name="T12" fmla="*/ 175 w 567"/>
                <a:gd name="T13" fmla="*/ 100 h 569"/>
                <a:gd name="T14" fmla="*/ 67 w 567"/>
                <a:gd name="T15" fmla="*/ 55 h 569"/>
                <a:gd name="T16" fmla="*/ 2 w 567"/>
                <a:gd name="T17" fmla="*/ 56 h 569"/>
                <a:gd name="T18" fmla="*/ 82 w 567"/>
                <a:gd name="T19" fmla="*/ 162 h 569"/>
                <a:gd name="T20" fmla="*/ 252 w 567"/>
                <a:gd name="T21" fmla="*/ 171 h 569"/>
                <a:gd name="T22" fmla="*/ 164 w 567"/>
                <a:gd name="T23" fmla="*/ 533 h 569"/>
                <a:gd name="T24" fmla="*/ 443 w 567"/>
                <a:gd name="T25" fmla="*/ 516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7" h="569">
                  <a:moveTo>
                    <a:pt x="443" y="516"/>
                  </a:moveTo>
                  <a:cubicBezTo>
                    <a:pt x="443" y="516"/>
                    <a:pt x="441" y="395"/>
                    <a:pt x="472" y="288"/>
                  </a:cubicBezTo>
                  <a:cubicBezTo>
                    <a:pt x="504" y="180"/>
                    <a:pt x="567" y="56"/>
                    <a:pt x="538" y="6"/>
                  </a:cubicBezTo>
                  <a:cubicBezTo>
                    <a:pt x="538" y="6"/>
                    <a:pt x="514" y="0"/>
                    <a:pt x="484" y="6"/>
                  </a:cubicBezTo>
                  <a:cubicBezTo>
                    <a:pt x="454" y="13"/>
                    <a:pt x="399" y="10"/>
                    <a:pt x="399" y="10"/>
                  </a:cubicBezTo>
                  <a:cubicBezTo>
                    <a:pt x="399" y="10"/>
                    <a:pt x="344" y="14"/>
                    <a:pt x="331" y="17"/>
                  </a:cubicBezTo>
                  <a:cubicBezTo>
                    <a:pt x="317" y="20"/>
                    <a:pt x="229" y="91"/>
                    <a:pt x="175" y="100"/>
                  </a:cubicBezTo>
                  <a:cubicBezTo>
                    <a:pt x="120" y="110"/>
                    <a:pt x="79" y="76"/>
                    <a:pt x="67" y="55"/>
                  </a:cubicBezTo>
                  <a:cubicBezTo>
                    <a:pt x="56" y="35"/>
                    <a:pt x="4" y="37"/>
                    <a:pt x="2" y="56"/>
                  </a:cubicBezTo>
                  <a:cubicBezTo>
                    <a:pt x="0" y="75"/>
                    <a:pt x="17" y="128"/>
                    <a:pt x="82" y="162"/>
                  </a:cubicBezTo>
                  <a:cubicBezTo>
                    <a:pt x="146" y="195"/>
                    <a:pt x="252" y="171"/>
                    <a:pt x="252" y="171"/>
                  </a:cubicBezTo>
                  <a:cubicBezTo>
                    <a:pt x="252" y="171"/>
                    <a:pt x="144" y="348"/>
                    <a:pt x="164" y="533"/>
                  </a:cubicBezTo>
                  <a:cubicBezTo>
                    <a:pt x="164" y="533"/>
                    <a:pt x="312" y="569"/>
                    <a:pt x="443" y="516"/>
                  </a:cubicBezTo>
                </a:path>
              </a:pathLst>
            </a:cu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54"/>
            <p:cNvSpPr>
              <a:spLocks/>
            </p:cNvSpPr>
            <p:nvPr/>
          </p:nvSpPr>
          <p:spPr bwMode="auto">
            <a:xfrm>
              <a:off x="3894442" y="2808829"/>
              <a:ext cx="322367" cy="122210"/>
            </a:xfrm>
            <a:custGeom>
              <a:avLst/>
              <a:gdLst>
                <a:gd name="T0" fmla="*/ 0 w 139"/>
                <a:gd name="T1" fmla="*/ 33 h 58"/>
                <a:gd name="T2" fmla="*/ 13 w 139"/>
                <a:gd name="T3" fmla="*/ 2 h 58"/>
                <a:gd name="T4" fmla="*/ 135 w 139"/>
                <a:gd name="T5" fmla="*/ 2 h 58"/>
                <a:gd name="T6" fmla="*/ 135 w 139"/>
                <a:gd name="T7" fmla="*/ 30 h 58"/>
                <a:gd name="T8" fmla="*/ 0 w 139"/>
                <a:gd name="T9" fmla="*/ 3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8">
                  <a:moveTo>
                    <a:pt x="0" y="33"/>
                  </a:moveTo>
                  <a:cubicBezTo>
                    <a:pt x="0" y="33"/>
                    <a:pt x="8" y="4"/>
                    <a:pt x="13" y="2"/>
                  </a:cubicBezTo>
                  <a:cubicBezTo>
                    <a:pt x="17" y="0"/>
                    <a:pt x="108" y="12"/>
                    <a:pt x="135" y="2"/>
                  </a:cubicBezTo>
                  <a:cubicBezTo>
                    <a:pt x="135" y="2"/>
                    <a:pt x="139" y="17"/>
                    <a:pt x="135" y="30"/>
                  </a:cubicBezTo>
                  <a:cubicBezTo>
                    <a:pt x="135" y="30"/>
                    <a:pt x="103" y="58"/>
                    <a:pt x="0" y="33"/>
                  </a:cubicBezTo>
                </a:path>
              </a:pathLst>
            </a:custGeom>
            <a:solidFill>
              <a:srgbClr val="C39E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55"/>
            <p:cNvSpPr>
              <a:spLocks/>
            </p:cNvSpPr>
            <p:nvPr/>
          </p:nvSpPr>
          <p:spPr bwMode="auto">
            <a:xfrm>
              <a:off x="2970225" y="2094371"/>
              <a:ext cx="390389" cy="788321"/>
            </a:xfrm>
            <a:custGeom>
              <a:avLst/>
              <a:gdLst>
                <a:gd name="T0" fmla="*/ 0 w 168"/>
                <a:gd name="T1" fmla="*/ 322 h 374"/>
                <a:gd name="T2" fmla="*/ 37 w 168"/>
                <a:gd name="T3" fmla="*/ 187 h 374"/>
                <a:gd name="T4" fmla="*/ 37 w 168"/>
                <a:gd name="T5" fmla="*/ 98 h 374"/>
                <a:gd name="T6" fmla="*/ 68 w 168"/>
                <a:gd name="T7" fmla="*/ 97 h 374"/>
                <a:gd name="T8" fmla="*/ 82 w 168"/>
                <a:gd name="T9" fmla="*/ 2 h 374"/>
                <a:gd name="T10" fmla="*/ 102 w 168"/>
                <a:gd name="T11" fmla="*/ 25 h 374"/>
                <a:gd name="T12" fmla="*/ 102 w 168"/>
                <a:gd name="T13" fmla="*/ 102 h 374"/>
                <a:gd name="T14" fmla="*/ 142 w 168"/>
                <a:gd name="T15" fmla="*/ 14 h 374"/>
                <a:gd name="T16" fmla="*/ 161 w 168"/>
                <a:gd name="T17" fmla="*/ 31 h 374"/>
                <a:gd name="T18" fmla="*/ 133 w 168"/>
                <a:gd name="T19" fmla="*/ 121 h 374"/>
                <a:gd name="T20" fmla="*/ 141 w 168"/>
                <a:gd name="T21" fmla="*/ 147 h 374"/>
                <a:gd name="T22" fmla="*/ 166 w 168"/>
                <a:gd name="T23" fmla="*/ 151 h 374"/>
                <a:gd name="T24" fmla="*/ 132 w 168"/>
                <a:gd name="T25" fmla="*/ 182 h 374"/>
                <a:gd name="T26" fmla="*/ 83 w 168"/>
                <a:gd name="T27" fmla="*/ 199 h 374"/>
                <a:gd name="T28" fmla="*/ 59 w 168"/>
                <a:gd name="T29" fmla="*/ 329 h 374"/>
                <a:gd name="T30" fmla="*/ 0 w 168"/>
                <a:gd name="T31" fmla="*/ 322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" h="374">
                  <a:moveTo>
                    <a:pt x="0" y="322"/>
                  </a:moveTo>
                  <a:cubicBezTo>
                    <a:pt x="0" y="322"/>
                    <a:pt x="14" y="231"/>
                    <a:pt x="37" y="187"/>
                  </a:cubicBezTo>
                  <a:cubicBezTo>
                    <a:pt x="37" y="187"/>
                    <a:pt x="27" y="108"/>
                    <a:pt x="37" y="98"/>
                  </a:cubicBezTo>
                  <a:cubicBezTo>
                    <a:pt x="46" y="89"/>
                    <a:pt x="66" y="94"/>
                    <a:pt x="68" y="97"/>
                  </a:cubicBezTo>
                  <a:cubicBezTo>
                    <a:pt x="68" y="97"/>
                    <a:pt x="75" y="4"/>
                    <a:pt x="82" y="2"/>
                  </a:cubicBezTo>
                  <a:cubicBezTo>
                    <a:pt x="89" y="0"/>
                    <a:pt x="105" y="5"/>
                    <a:pt x="102" y="25"/>
                  </a:cubicBezTo>
                  <a:cubicBezTo>
                    <a:pt x="99" y="45"/>
                    <a:pt x="100" y="98"/>
                    <a:pt x="102" y="102"/>
                  </a:cubicBezTo>
                  <a:cubicBezTo>
                    <a:pt x="104" y="106"/>
                    <a:pt x="134" y="16"/>
                    <a:pt x="142" y="14"/>
                  </a:cubicBezTo>
                  <a:cubicBezTo>
                    <a:pt x="151" y="12"/>
                    <a:pt x="165" y="21"/>
                    <a:pt x="161" y="31"/>
                  </a:cubicBezTo>
                  <a:cubicBezTo>
                    <a:pt x="157" y="42"/>
                    <a:pt x="133" y="111"/>
                    <a:pt x="133" y="121"/>
                  </a:cubicBezTo>
                  <a:cubicBezTo>
                    <a:pt x="133" y="131"/>
                    <a:pt x="137" y="144"/>
                    <a:pt x="141" y="147"/>
                  </a:cubicBezTo>
                  <a:cubicBezTo>
                    <a:pt x="145" y="150"/>
                    <a:pt x="164" y="145"/>
                    <a:pt x="166" y="151"/>
                  </a:cubicBezTo>
                  <a:cubicBezTo>
                    <a:pt x="168" y="157"/>
                    <a:pt x="160" y="172"/>
                    <a:pt x="132" y="182"/>
                  </a:cubicBezTo>
                  <a:cubicBezTo>
                    <a:pt x="104" y="193"/>
                    <a:pt x="83" y="199"/>
                    <a:pt x="83" y="199"/>
                  </a:cubicBezTo>
                  <a:cubicBezTo>
                    <a:pt x="83" y="199"/>
                    <a:pt x="53" y="285"/>
                    <a:pt x="59" y="329"/>
                  </a:cubicBezTo>
                  <a:cubicBezTo>
                    <a:pt x="65" y="374"/>
                    <a:pt x="10" y="323"/>
                    <a:pt x="0" y="322"/>
                  </a:cubicBezTo>
                </a:path>
              </a:pathLst>
            </a:custGeom>
            <a:solidFill>
              <a:srgbClr val="FFE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6"/>
            <p:cNvSpPr>
              <a:spLocks/>
            </p:cNvSpPr>
            <p:nvPr/>
          </p:nvSpPr>
          <p:spPr bwMode="auto">
            <a:xfrm>
              <a:off x="2921426" y="2730937"/>
              <a:ext cx="264695" cy="288738"/>
            </a:xfrm>
            <a:custGeom>
              <a:avLst/>
              <a:gdLst>
                <a:gd name="T0" fmla="*/ 73 w 114"/>
                <a:gd name="T1" fmla="*/ 125 h 137"/>
                <a:gd name="T2" fmla="*/ 24 w 114"/>
                <a:gd name="T3" fmla="*/ 137 h 137"/>
                <a:gd name="T4" fmla="*/ 1 w 114"/>
                <a:gd name="T5" fmla="*/ 16 h 137"/>
                <a:gd name="T6" fmla="*/ 83 w 114"/>
                <a:gd name="T7" fmla="*/ 16 h 137"/>
                <a:gd name="T8" fmla="*/ 114 w 114"/>
                <a:gd name="T9" fmla="*/ 105 h 137"/>
                <a:gd name="T10" fmla="*/ 73 w 114"/>
                <a:gd name="T11" fmla="*/ 12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37">
                  <a:moveTo>
                    <a:pt x="73" y="125"/>
                  </a:moveTo>
                  <a:cubicBezTo>
                    <a:pt x="48" y="133"/>
                    <a:pt x="35" y="137"/>
                    <a:pt x="24" y="137"/>
                  </a:cubicBezTo>
                  <a:cubicBezTo>
                    <a:pt x="12" y="137"/>
                    <a:pt x="0" y="32"/>
                    <a:pt x="1" y="16"/>
                  </a:cubicBezTo>
                  <a:cubicBezTo>
                    <a:pt x="2" y="0"/>
                    <a:pt x="72" y="12"/>
                    <a:pt x="83" y="16"/>
                  </a:cubicBezTo>
                  <a:cubicBezTo>
                    <a:pt x="95" y="20"/>
                    <a:pt x="104" y="87"/>
                    <a:pt x="114" y="105"/>
                  </a:cubicBezTo>
                  <a:cubicBezTo>
                    <a:pt x="114" y="105"/>
                    <a:pt x="98" y="118"/>
                    <a:pt x="73" y="125"/>
                  </a:cubicBezTo>
                </a:path>
              </a:pathLst>
            </a:custGeom>
            <a:solidFill>
              <a:srgbClr val="C39E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57"/>
            <p:cNvSpPr>
              <a:spLocks/>
            </p:cNvSpPr>
            <p:nvPr/>
          </p:nvSpPr>
          <p:spPr bwMode="auto">
            <a:xfrm>
              <a:off x="3926974" y="2522778"/>
              <a:ext cx="137523" cy="130268"/>
            </a:xfrm>
            <a:custGeom>
              <a:avLst/>
              <a:gdLst>
                <a:gd name="T0" fmla="*/ 0 w 59"/>
                <a:gd name="T1" fmla="*/ 57 h 62"/>
                <a:gd name="T2" fmla="*/ 24 w 59"/>
                <a:gd name="T3" fmla="*/ 10 h 62"/>
                <a:gd name="T4" fmla="*/ 59 w 59"/>
                <a:gd name="T5" fmla="*/ 10 h 62"/>
                <a:gd name="T6" fmla="*/ 0 w 59"/>
                <a:gd name="T7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2">
                  <a:moveTo>
                    <a:pt x="0" y="57"/>
                  </a:moveTo>
                  <a:cubicBezTo>
                    <a:pt x="0" y="57"/>
                    <a:pt x="2" y="20"/>
                    <a:pt x="24" y="10"/>
                  </a:cubicBezTo>
                  <a:cubicBezTo>
                    <a:pt x="46" y="0"/>
                    <a:pt x="59" y="10"/>
                    <a:pt x="59" y="10"/>
                  </a:cubicBezTo>
                  <a:cubicBezTo>
                    <a:pt x="59" y="10"/>
                    <a:pt x="22" y="62"/>
                    <a:pt x="0" y="57"/>
                  </a:cubicBezTo>
                </a:path>
              </a:pathLst>
            </a:custGeom>
            <a:solidFill>
              <a:srgbClr val="D89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58"/>
            <p:cNvSpPr>
              <a:spLocks/>
            </p:cNvSpPr>
            <p:nvPr/>
          </p:nvSpPr>
          <p:spPr bwMode="auto">
            <a:xfrm>
              <a:off x="3850079" y="2095714"/>
              <a:ext cx="485029" cy="641938"/>
            </a:xfrm>
            <a:custGeom>
              <a:avLst/>
              <a:gdLst>
                <a:gd name="T0" fmla="*/ 120 w 209"/>
                <a:gd name="T1" fmla="*/ 26 h 304"/>
                <a:gd name="T2" fmla="*/ 56 w 209"/>
                <a:gd name="T3" fmla="*/ 124 h 304"/>
                <a:gd name="T4" fmla="*/ 37 w 209"/>
                <a:gd name="T5" fmla="*/ 124 h 304"/>
                <a:gd name="T6" fmla="*/ 14 w 209"/>
                <a:gd name="T7" fmla="*/ 142 h 304"/>
                <a:gd name="T8" fmla="*/ 42 w 209"/>
                <a:gd name="T9" fmla="*/ 166 h 304"/>
                <a:gd name="T10" fmla="*/ 25 w 209"/>
                <a:gd name="T11" fmla="*/ 195 h 304"/>
                <a:gd name="T12" fmla="*/ 95 w 209"/>
                <a:gd name="T13" fmla="*/ 195 h 304"/>
                <a:gd name="T14" fmla="*/ 12 w 209"/>
                <a:gd name="T15" fmla="*/ 248 h 304"/>
                <a:gd name="T16" fmla="*/ 3 w 209"/>
                <a:gd name="T17" fmla="*/ 286 h 304"/>
                <a:gd name="T18" fmla="*/ 92 w 209"/>
                <a:gd name="T19" fmla="*/ 294 h 304"/>
                <a:gd name="T20" fmla="*/ 155 w 209"/>
                <a:gd name="T21" fmla="*/ 202 h 304"/>
                <a:gd name="T22" fmla="*/ 202 w 209"/>
                <a:gd name="T23" fmla="*/ 125 h 304"/>
                <a:gd name="T24" fmla="*/ 120 w 209"/>
                <a:gd name="T25" fmla="*/ 2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304">
                  <a:moveTo>
                    <a:pt x="120" y="26"/>
                  </a:moveTo>
                  <a:cubicBezTo>
                    <a:pt x="120" y="26"/>
                    <a:pt x="65" y="109"/>
                    <a:pt x="56" y="124"/>
                  </a:cubicBezTo>
                  <a:cubicBezTo>
                    <a:pt x="47" y="140"/>
                    <a:pt x="40" y="128"/>
                    <a:pt x="37" y="124"/>
                  </a:cubicBezTo>
                  <a:cubicBezTo>
                    <a:pt x="34" y="121"/>
                    <a:pt x="5" y="130"/>
                    <a:pt x="14" y="142"/>
                  </a:cubicBezTo>
                  <a:cubicBezTo>
                    <a:pt x="23" y="154"/>
                    <a:pt x="42" y="166"/>
                    <a:pt x="42" y="166"/>
                  </a:cubicBezTo>
                  <a:cubicBezTo>
                    <a:pt x="42" y="166"/>
                    <a:pt x="27" y="189"/>
                    <a:pt x="25" y="195"/>
                  </a:cubicBezTo>
                  <a:cubicBezTo>
                    <a:pt x="25" y="195"/>
                    <a:pt x="79" y="198"/>
                    <a:pt x="95" y="195"/>
                  </a:cubicBezTo>
                  <a:cubicBezTo>
                    <a:pt x="95" y="195"/>
                    <a:pt x="66" y="255"/>
                    <a:pt x="12" y="248"/>
                  </a:cubicBezTo>
                  <a:cubicBezTo>
                    <a:pt x="12" y="248"/>
                    <a:pt x="0" y="281"/>
                    <a:pt x="3" y="286"/>
                  </a:cubicBezTo>
                  <a:cubicBezTo>
                    <a:pt x="6" y="292"/>
                    <a:pt x="77" y="304"/>
                    <a:pt x="92" y="294"/>
                  </a:cubicBezTo>
                  <a:cubicBezTo>
                    <a:pt x="108" y="284"/>
                    <a:pt x="130" y="242"/>
                    <a:pt x="155" y="202"/>
                  </a:cubicBezTo>
                  <a:cubicBezTo>
                    <a:pt x="180" y="163"/>
                    <a:pt x="209" y="167"/>
                    <a:pt x="202" y="125"/>
                  </a:cubicBezTo>
                  <a:cubicBezTo>
                    <a:pt x="196" y="84"/>
                    <a:pt x="152" y="0"/>
                    <a:pt x="120" y="26"/>
                  </a:cubicBezTo>
                </a:path>
              </a:pathLst>
            </a:custGeom>
            <a:solidFill>
              <a:srgbClr val="FFE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59"/>
            <p:cNvSpPr>
              <a:spLocks/>
            </p:cNvSpPr>
            <p:nvPr/>
          </p:nvSpPr>
          <p:spPr bwMode="auto">
            <a:xfrm>
              <a:off x="4080764" y="1943959"/>
              <a:ext cx="681702" cy="913217"/>
            </a:xfrm>
            <a:custGeom>
              <a:avLst/>
              <a:gdLst>
                <a:gd name="T0" fmla="*/ 65 w 294"/>
                <a:gd name="T1" fmla="*/ 137 h 433"/>
                <a:gd name="T2" fmla="*/ 4 w 294"/>
                <a:gd name="T3" fmla="*/ 93 h 433"/>
                <a:gd name="T4" fmla="*/ 40 w 294"/>
                <a:gd name="T5" fmla="*/ 2 h 433"/>
                <a:gd name="T6" fmla="*/ 80 w 294"/>
                <a:gd name="T7" fmla="*/ 62 h 433"/>
                <a:gd name="T8" fmla="*/ 166 w 294"/>
                <a:gd name="T9" fmla="*/ 49 h 433"/>
                <a:gd name="T10" fmla="*/ 177 w 294"/>
                <a:gd name="T11" fmla="*/ 109 h 433"/>
                <a:gd name="T12" fmla="*/ 251 w 294"/>
                <a:gd name="T13" fmla="*/ 212 h 433"/>
                <a:gd name="T14" fmla="*/ 288 w 294"/>
                <a:gd name="T15" fmla="*/ 247 h 433"/>
                <a:gd name="T16" fmla="*/ 255 w 294"/>
                <a:gd name="T17" fmla="*/ 247 h 433"/>
                <a:gd name="T18" fmla="*/ 259 w 294"/>
                <a:gd name="T19" fmla="*/ 304 h 433"/>
                <a:gd name="T20" fmla="*/ 240 w 294"/>
                <a:gd name="T21" fmla="*/ 304 h 433"/>
                <a:gd name="T22" fmla="*/ 200 w 294"/>
                <a:gd name="T23" fmla="*/ 369 h 433"/>
                <a:gd name="T24" fmla="*/ 135 w 294"/>
                <a:gd name="T25" fmla="*/ 386 h 433"/>
                <a:gd name="T26" fmla="*/ 110 w 294"/>
                <a:gd name="T27" fmla="*/ 431 h 433"/>
                <a:gd name="T28" fmla="*/ 66 w 294"/>
                <a:gd name="T29" fmla="*/ 384 h 433"/>
                <a:gd name="T30" fmla="*/ 45 w 294"/>
                <a:gd name="T31" fmla="*/ 399 h 433"/>
                <a:gd name="T32" fmla="*/ 20 w 294"/>
                <a:gd name="T33" fmla="*/ 332 h 433"/>
                <a:gd name="T34" fmla="*/ 53 w 294"/>
                <a:gd name="T35" fmla="*/ 268 h 433"/>
                <a:gd name="T36" fmla="*/ 87 w 294"/>
                <a:gd name="T37" fmla="*/ 216 h 433"/>
                <a:gd name="T38" fmla="*/ 65 w 294"/>
                <a:gd name="T39" fmla="*/ 137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4" h="433">
                  <a:moveTo>
                    <a:pt x="65" y="137"/>
                  </a:moveTo>
                  <a:cubicBezTo>
                    <a:pt x="65" y="137"/>
                    <a:pt x="8" y="139"/>
                    <a:pt x="4" y="93"/>
                  </a:cubicBezTo>
                  <a:cubicBezTo>
                    <a:pt x="0" y="48"/>
                    <a:pt x="21" y="3"/>
                    <a:pt x="40" y="2"/>
                  </a:cubicBezTo>
                  <a:cubicBezTo>
                    <a:pt x="60" y="0"/>
                    <a:pt x="121" y="30"/>
                    <a:pt x="80" y="62"/>
                  </a:cubicBezTo>
                  <a:cubicBezTo>
                    <a:pt x="80" y="62"/>
                    <a:pt x="136" y="39"/>
                    <a:pt x="166" y="49"/>
                  </a:cubicBezTo>
                  <a:cubicBezTo>
                    <a:pt x="196" y="59"/>
                    <a:pt x="230" y="91"/>
                    <a:pt x="177" y="109"/>
                  </a:cubicBezTo>
                  <a:cubicBezTo>
                    <a:pt x="177" y="109"/>
                    <a:pt x="278" y="150"/>
                    <a:pt x="251" y="212"/>
                  </a:cubicBezTo>
                  <a:cubicBezTo>
                    <a:pt x="251" y="212"/>
                    <a:pt x="294" y="227"/>
                    <a:pt x="288" y="247"/>
                  </a:cubicBezTo>
                  <a:cubicBezTo>
                    <a:pt x="283" y="267"/>
                    <a:pt x="255" y="247"/>
                    <a:pt x="255" y="247"/>
                  </a:cubicBezTo>
                  <a:cubicBezTo>
                    <a:pt x="255" y="247"/>
                    <a:pt x="277" y="293"/>
                    <a:pt x="259" y="304"/>
                  </a:cubicBezTo>
                  <a:cubicBezTo>
                    <a:pt x="242" y="315"/>
                    <a:pt x="240" y="304"/>
                    <a:pt x="240" y="304"/>
                  </a:cubicBezTo>
                  <a:cubicBezTo>
                    <a:pt x="240" y="304"/>
                    <a:pt x="246" y="348"/>
                    <a:pt x="200" y="369"/>
                  </a:cubicBezTo>
                  <a:cubicBezTo>
                    <a:pt x="154" y="391"/>
                    <a:pt x="135" y="386"/>
                    <a:pt x="135" y="386"/>
                  </a:cubicBezTo>
                  <a:cubicBezTo>
                    <a:pt x="135" y="386"/>
                    <a:pt x="137" y="433"/>
                    <a:pt x="110" y="431"/>
                  </a:cubicBezTo>
                  <a:cubicBezTo>
                    <a:pt x="82" y="428"/>
                    <a:pt x="66" y="384"/>
                    <a:pt x="66" y="384"/>
                  </a:cubicBezTo>
                  <a:cubicBezTo>
                    <a:pt x="66" y="384"/>
                    <a:pt x="68" y="401"/>
                    <a:pt x="45" y="399"/>
                  </a:cubicBezTo>
                  <a:cubicBezTo>
                    <a:pt x="22" y="397"/>
                    <a:pt x="21" y="347"/>
                    <a:pt x="20" y="332"/>
                  </a:cubicBezTo>
                  <a:cubicBezTo>
                    <a:pt x="20" y="317"/>
                    <a:pt x="53" y="268"/>
                    <a:pt x="53" y="268"/>
                  </a:cubicBezTo>
                  <a:cubicBezTo>
                    <a:pt x="53" y="268"/>
                    <a:pt x="64" y="216"/>
                    <a:pt x="87" y="216"/>
                  </a:cubicBezTo>
                  <a:cubicBezTo>
                    <a:pt x="87" y="216"/>
                    <a:pt x="16" y="182"/>
                    <a:pt x="65" y="137"/>
                  </a:cubicBezTo>
                </a:path>
              </a:pathLst>
            </a:custGeom>
            <a:solidFill>
              <a:srgbClr val="A96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60"/>
            <p:cNvSpPr>
              <a:spLocks/>
            </p:cNvSpPr>
            <p:nvPr/>
          </p:nvSpPr>
          <p:spPr bwMode="auto">
            <a:xfrm>
              <a:off x="4092594" y="2393853"/>
              <a:ext cx="156747" cy="251135"/>
            </a:xfrm>
            <a:custGeom>
              <a:avLst/>
              <a:gdLst>
                <a:gd name="T0" fmla="*/ 29 w 68"/>
                <a:gd name="T1" fmla="*/ 3 h 119"/>
                <a:gd name="T2" fmla="*/ 57 w 68"/>
                <a:gd name="T3" fmla="*/ 70 h 119"/>
                <a:gd name="T4" fmla="*/ 10 w 68"/>
                <a:gd name="T5" fmla="*/ 107 h 119"/>
                <a:gd name="T6" fmla="*/ 23 w 68"/>
                <a:gd name="T7" fmla="*/ 69 h 119"/>
                <a:gd name="T8" fmla="*/ 29 w 68"/>
                <a:gd name="T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9">
                  <a:moveTo>
                    <a:pt x="29" y="3"/>
                  </a:moveTo>
                  <a:cubicBezTo>
                    <a:pt x="40" y="0"/>
                    <a:pt x="68" y="45"/>
                    <a:pt x="57" y="70"/>
                  </a:cubicBezTo>
                  <a:cubicBezTo>
                    <a:pt x="46" y="96"/>
                    <a:pt x="20" y="119"/>
                    <a:pt x="10" y="107"/>
                  </a:cubicBezTo>
                  <a:cubicBezTo>
                    <a:pt x="0" y="94"/>
                    <a:pt x="12" y="85"/>
                    <a:pt x="23" y="69"/>
                  </a:cubicBezTo>
                  <a:cubicBezTo>
                    <a:pt x="34" y="54"/>
                    <a:pt x="15" y="8"/>
                    <a:pt x="29" y="3"/>
                  </a:cubicBezTo>
                </a:path>
              </a:pathLst>
            </a:custGeom>
            <a:solidFill>
              <a:srgbClr val="FFE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61"/>
            <p:cNvSpPr>
              <a:spLocks/>
            </p:cNvSpPr>
            <p:nvPr/>
          </p:nvSpPr>
          <p:spPr bwMode="auto">
            <a:xfrm>
              <a:off x="4086679" y="2254184"/>
              <a:ext cx="75416" cy="80578"/>
            </a:xfrm>
            <a:custGeom>
              <a:avLst/>
              <a:gdLst>
                <a:gd name="T0" fmla="*/ 9 w 32"/>
                <a:gd name="T1" fmla="*/ 0 h 38"/>
                <a:gd name="T2" fmla="*/ 29 w 32"/>
                <a:gd name="T3" fmla="*/ 38 h 38"/>
                <a:gd name="T4" fmla="*/ 0 w 32"/>
                <a:gd name="T5" fmla="*/ 7 h 38"/>
                <a:gd name="T6" fmla="*/ 9 w 3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8">
                  <a:moveTo>
                    <a:pt x="9" y="0"/>
                  </a:moveTo>
                  <a:cubicBezTo>
                    <a:pt x="9" y="0"/>
                    <a:pt x="32" y="12"/>
                    <a:pt x="29" y="38"/>
                  </a:cubicBezTo>
                  <a:cubicBezTo>
                    <a:pt x="29" y="38"/>
                    <a:pt x="20" y="7"/>
                    <a:pt x="0" y="7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9555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62"/>
            <p:cNvSpPr>
              <a:spLocks/>
            </p:cNvSpPr>
            <p:nvPr/>
          </p:nvSpPr>
          <p:spPr bwMode="auto">
            <a:xfrm>
              <a:off x="4024571" y="2334762"/>
              <a:ext cx="44362" cy="52376"/>
            </a:xfrm>
            <a:custGeom>
              <a:avLst/>
              <a:gdLst>
                <a:gd name="T0" fmla="*/ 17 w 19"/>
                <a:gd name="T1" fmla="*/ 16 h 25"/>
                <a:gd name="T2" fmla="*/ 5 w 19"/>
                <a:gd name="T3" fmla="*/ 23 h 25"/>
                <a:gd name="T4" fmla="*/ 2 w 19"/>
                <a:gd name="T5" fmla="*/ 9 h 25"/>
                <a:gd name="T6" fmla="*/ 14 w 19"/>
                <a:gd name="T7" fmla="*/ 1 h 25"/>
                <a:gd name="T8" fmla="*/ 17 w 19"/>
                <a:gd name="T9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7" y="16"/>
                  </a:moveTo>
                  <a:cubicBezTo>
                    <a:pt x="14" y="22"/>
                    <a:pt x="8" y="25"/>
                    <a:pt x="5" y="23"/>
                  </a:cubicBezTo>
                  <a:cubicBezTo>
                    <a:pt x="1" y="22"/>
                    <a:pt x="0" y="15"/>
                    <a:pt x="2" y="9"/>
                  </a:cubicBezTo>
                  <a:cubicBezTo>
                    <a:pt x="5" y="3"/>
                    <a:pt x="10" y="0"/>
                    <a:pt x="14" y="1"/>
                  </a:cubicBezTo>
                  <a:cubicBezTo>
                    <a:pt x="18" y="3"/>
                    <a:pt x="19" y="9"/>
                    <a:pt x="17" y="16"/>
                  </a:cubicBezTo>
                </a:path>
              </a:pathLst>
            </a:custGeom>
            <a:solidFill>
              <a:srgbClr val="131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63"/>
            <p:cNvSpPr>
              <a:spLocks/>
            </p:cNvSpPr>
            <p:nvPr/>
          </p:nvSpPr>
          <p:spPr bwMode="auto">
            <a:xfrm>
              <a:off x="6035668" y="4198799"/>
              <a:ext cx="146396" cy="1398028"/>
            </a:xfrm>
            <a:custGeom>
              <a:avLst/>
              <a:gdLst>
                <a:gd name="T0" fmla="*/ 49 w 63"/>
                <a:gd name="T1" fmla="*/ 0 h 663"/>
                <a:gd name="T2" fmla="*/ 61 w 63"/>
                <a:gd name="T3" fmla="*/ 629 h 663"/>
                <a:gd name="T4" fmla="*/ 12 w 63"/>
                <a:gd name="T5" fmla="*/ 629 h 663"/>
                <a:gd name="T6" fmla="*/ 0 w 63"/>
                <a:gd name="T7" fmla="*/ 0 h 663"/>
                <a:gd name="T8" fmla="*/ 49 w 63"/>
                <a:gd name="T9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63">
                  <a:moveTo>
                    <a:pt x="49" y="0"/>
                  </a:moveTo>
                  <a:cubicBezTo>
                    <a:pt x="49" y="0"/>
                    <a:pt x="58" y="609"/>
                    <a:pt x="61" y="629"/>
                  </a:cubicBezTo>
                  <a:cubicBezTo>
                    <a:pt x="63" y="649"/>
                    <a:pt x="20" y="663"/>
                    <a:pt x="12" y="629"/>
                  </a:cubicBezTo>
                  <a:cubicBezTo>
                    <a:pt x="5" y="595"/>
                    <a:pt x="0" y="0"/>
                    <a:pt x="0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2A3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64"/>
            <p:cNvSpPr>
              <a:spLocks/>
            </p:cNvSpPr>
            <p:nvPr/>
          </p:nvSpPr>
          <p:spPr bwMode="auto">
            <a:xfrm>
              <a:off x="5006460" y="4671523"/>
              <a:ext cx="124215" cy="807123"/>
            </a:xfrm>
            <a:custGeom>
              <a:avLst/>
              <a:gdLst>
                <a:gd name="T0" fmla="*/ 10 w 53"/>
                <a:gd name="T1" fmla="*/ 18 h 383"/>
                <a:gd name="T2" fmla="*/ 10 w 53"/>
                <a:gd name="T3" fmla="*/ 383 h 383"/>
                <a:gd name="T4" fmla="*/ 53 w 53"/>
                <a:gd name="T5" fmla="*/ 383 h 383"/>
                <a:gd name="T6" fmla="*/ 53 w 53"/>
                <a:gd name="T7" fmla="*/ 18 h 383"/>
                <a:gd name="T8" fmla="*/ 10 w 53"/>
                <a:gd name="T9" fmla="*/ 1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83">
                  <a:moveTo>
                    <a:pt x="10" y="18"/>
                  </a:moveTo>
                  <a:cubicBezTo>
                    <a:pt x="10" y="18"/>
                    <a:pt x="0" y="372"/>
                    <a:pt x="10" y="383"/>
                  </a:cubicBezTo>
                  <a:cubicBezTo>
                    <a:pt x="53" y="383"/>
                    <a:pt x="53" y="383"/>
                    <a:pt x="53" y="383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0"/>
                    <a:pt x="11" y="3"/>
                    <a:pt x="10" y="18"/>
                  </a:cubicBezTo>
                </a:path>
              </a:pathLst>
            </a:custGeom>
            <a:solidFill>
              <a:srgbClr val="3C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65"/>
            <p:cNvSpPr>
              <a:spLocks/>
            </p:cNvSpPr>
            <p:nvPr/>
          </p:nvSpPr>
          <p:spPr bwMode="auto">
            <a:xfrm>
              <a:off x="5636406" y="4651379"/>
              <a:ext cx="143438" cy="833982"/>
            </a:xfrm>
            <a:custGeom>
              <a:avLst/>
              <a:gdLst>
                <a:gd name="T0" fmla="*/ 0 w 62"/>
                <a:gd name="T1" fmla="*/ 21 h 395"/>
                <a:gd name="T2" fmla="*/ 14 w 62"/>
                <a:gd name="T3" fmla="*/ 392 h 395"/>
                <a:gd name="T4" fmla="*/ 56 w 62"/>
                <a:gd name="T5" fmla="*/ 392 h 395"/>
                <a:gd name="T6" fmla="*/ 56 w 62"/>
                <a:gd name="T7" fmla="*/ 31 h 395"/>
                <a:gd name="T8" fmla="*/ 0 w 62"/>
                <a:gd name="T9" fmla="*/ 2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95">
                  <a:moveTo>
                    <a:pt x="0" y="21"/>
                  </a:moveTo>
                  <a:cubicBezTo>
                    <a:pt x="0" y="21"/>
                    <a:pt x="4" y="390"/>
                    <a:pt x="14" y="392"/>
                  </a:cubicBezTo>
                  <a:cubicBezTo>
                    <a:pt x="24" y="395"/>
                    <a:pt x="56" y="392"/>
                    <a:pt x="56" y="392"/>
                  </a:cubicBezTo>
                  <a:cubicBezTo>
                    <a:pt x="56" y="392"/>
                    <a:pt x="62" y="62"/>
                    <a:pt x="56" y="31"/>
                  </a:cubicBezTo>
                  <a:cubicBezTo>
                    <a:pt x="49" y="0"/>
                    <a:pt x="0" y="21"/>
                    <a:pt x="0" y="21"/>
                  </a:cubicBezTo>
                </a:path>
              </a:pathLst>
            </a:custGeom>
            <a:solidFill>
              <a:srgbClr val="3C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66"/>
            <p:cNvSpPr>
              <a:spLocks/>
            </p:cNvSpPr>
            <p:nvPr/>
          </p:nvSpPr>
          <p:spPr bwMode="auto">
            <a:xfrm>
              <a:off x="4994630" y="4529169"/>
              <a:ext cx="853237" cy="198759"/>
            </a:xfrm>
            <a:custGeom>
              <a:avLst/>
              <a:gdLst>
                <a:gd name="T0" fmla="*/ 367 w 367"/>
                <a:gd name="T1" fmla="*/ 27 h 94"/>
                <a:gd name="T2" fmla="*/ 351 w 367"/>
                <a:gd name="T3" fmla="*/ 94 h 94"/>
                <a:gd name="T4" fmla="*/ 2 w 367"/>
                <a:gd name="T5" fmla="*/ 89 h 94"/>
                <a:gd name="T6" fmla="*/ 0 w 367"/>
                <a:gd name="T7" fmla="*/ 3 h 94"/>
                <a:gd name="T8" fmla="*/ 367 w 367"/>
                <a:gd name="T9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94">
                  <a:moveTo>
                    <a:pt x="367" y="27"/>
                  </a:moveTo>
                  <a:cubicBezTo>
                    <a:pt x="351" y="94"/>
                    <a:pt x="351" y="94"/>
                    <a:pt x="351" y="94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78" y="0"/>
                    <a:pt x="367" y="27"/>
                  </a:cubicBezTo>
                </a:path>
              </a:pathLst>
            </a:custGeom>
            <a:solidFill>
              <a:srgbClr val="3C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67"/>
            <p:cNvSpPr>
              <a:spLocks/>
            </p:cNvSpPr>
            <p:nvPr/>
          </p:nvSpPr>
          <p:spPr bwMode="auto">
            <a:xfrm>
              <a:off x="5148419" y="3715331"/>
              <a:ext cx="69501" cy="126239"/>
            </a:xfrm>
            <a:custGeom>
              <a:avLst/>
              <a:gdLst>
                <a:gd name="T0" fmla="*/ 30 w 30"/>
                <a:gd name="T1" fmla="*/ 0 h 60"/>
                <a:gd name="T2" fmla="*/ 0 w 30"/>
                <a:gd name="T3" fmla="*/ 60 h 60"/>
                <a:gd name="T4" fmla="*/ 30 w 30"/>
                <a:gd name="T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60">
                  <a:moveTo>
                    <a:pt x="30" y="0"/>
                  </a:moveTo>
                  <a:cubicBezTo>
                    <a:pt x="30" y="0"/>
                    <a:pt x="1" y="46"/>
                    <a:pt x="0" y="60"/>
                  </a:cubicBezTo>
                  <a:cubicBezTo>
                    <a:pt x="0" y="60"/>
                    <a:pt x="27" y="19"/>
                    <a:pt x="3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68"/>
            <p:cNvSpPr>
              <a:spLocks/>
            </p:cNvSpPr>
            <p:nvPr/>
          </p:nvSpPr>
          <p:spPr bwMode="auto">
            <a:xfrm>
              <a:off x="5497404" y="5254370"/>
              <a:ext cx="391868" cy="451237"/>
            </a:xfrm>
            <a:custGeom>
              <a:avLst/>
              <a:gdLst>
                <a:gd name="T0" fmla="*/ 117 w 169"/>
                <a:gd name="T1" fmla="*/ 39 h 214"/>
                <a:gd name="T2" fmla="*/ 81 w 169"/>
                <a:gd name="T3" fmla="*/ 103 h 214"/>
                <a:gd name="T4" fmla="*/ 99 w 169"/>
                <a:gd name="T5" fmla="*/ 158 h 214"/>
                <a:gd name="T6" fmla="*/ 165 w 169"/>
                <a:gd name="T7" fmla="*/ 180 h 214"/>
                <a:gd name="T8" fmla="*/ 165 w 169"/>
                <a:gd name="T9" fmla="*/ 207 h 214"/>
                <a:gd name="T10" fmla="*/ 64 w 169"/>
                <a:gd name="T11" fmla="*/ 207 h 214"/>
                <a:gd name="T12" fmla="*/ 6 w 169"/>
                <a:gd name="T13" fmla="*/ 53 h 214"/>
                <a:gd name="T14" fmla="*/ 64 w 169"/>
                <a:gd name="T15" fmla="*/ 8 h 214"/>
                <a:gd name="T16" fmla="*/ 117 w 169"/>
                <a:gd name="T17" fmla="*/ 39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214">
                  <a:moveTo>
                    <a:pt x="117" y="39"/>
                  </a:moveTo>
                  <a:cubicBezTo>
                    <a:pt x="117" y="39"/>
                    <a:pt x="86" y="88"/>
                    <a:pt x="81" y="103"/>
                  </a:cubicBezTo>
                  <a:cubicBezTo>
                    <a:pt x="76" y="117"/>
                    <a:pt x="91" y="155"/>
                    <a:pt x="99" y="158"/>
                  </a:cubicBezTo>
                  <a:cubicBezTo>
                    <a:pt x="107" y="160"/>
                    <a:pt x="161" y="170"/>
                    <a:pt x="165" y="180"/>
                  </a:cubicBezTo>
                  <a:cubicBezTo>
                    <a:pt x="169" y="190"/>
                    <a:pt x="165" y="207"/>
                    <a:pt x="165" y="207"/>
                  </a:cubicBezTo>
                  <a:cubicBezTo>
                    <a:pt x="165" y="207"/>
                    <a:pt x="99" y="214"/>
                    <a:pt x="64" y="207"/>
                  </a:cubicBezTo>
                  <a:cubicBezTo>
                    <a:pt x="28" y="200"/>
                    <a:pt x="0" y="93"/>
                    <a:pt x="6" y="53"/>
                  </a:cubicBezTo>
                  <a:cubicBezTo>
                    <a:pt x="6" y="53"/>
                    <a:pt x="55" y="16"/>
                    <a:pt x="64" y="8"/>
                  </a:cubicBezTo>
                  <a:cubicBezTo>
                    <a:pt x="72" y="0"/>
                    <a:pt x="117" y="39"/>
                    <a:pt x="117" y="39"/>
                  </a:cubicBezTo>
                </a:path>
              </a:pathLst>
            </a:custGeom>
            <a:solidFill>
              <a:srgbClr val="19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69"/>
            <p:cNvSpPr>
              <a:spLocks/>
            </p:cNvSpPr>
            <p:nvPr/>
          </p:nvSpPr>
          <p:spPr bwMode="auto">
            <a:xfrm>
              <a:off x="5445648" y="4302208"/>
              <a:ext cx="1151944" cy="1073030"/>
            </a:xfrm>
            <a:custGeom>
              <a:avLst/>
              <a:gdLst>
                <a:gd name="T0" fmla="*/ 146 w 496"/>
                <a:gd name="T1" fmla="*/ 36 h 509"/>
                <a:gd name="T2" fmla="*/ 465 w 496"/>
                <a:gd name="T3" fmla="*/ 17 h 509"/>
                <a:gd name="T4" fmla="*/ 476 w 496"/>
                <a:gd name="T5" fmla="*/ 95 h 509"/>
                <a:gd name="T6" fmla="*/ 153 w 496"/>
                <a:gd name="T7" fmla="*/ 491 h 509"/>
                <a:gd name="T8" fmla="*/ 69 w 496"/>
                <a:gd name="T9" fmla="*/ 456 h 509"/>
                <a:gd name="T10" fmla="*/ 344 w 496"/>
                <a:gd name="T11" fmla="*/ 109 h 509"/>
                <a:gd name="T12" fmla="*/ 69 w 496"/>
                <a:gd name="T13" fmla="*/ 73 h 509"/>
                <a:gd name="T14" fmla="*/ 22 w 496"/>
                <a:gd name="T15" fmla="*/ 17 h 509"/>
                <a:gd name="T16" fmla="*/ 146 w 496"/>
                <a:gd name="T17" fmla="*/ 36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6" h="509">
                  <a:moveTo>
                    <a:pt x="146" y="36"/>
                  </a:moveTo>
                  <a:cubicBezTo>
                    <a:pt x="146" y="36"/>
                    <a:pt x="443" y="0"/>
                    <a:pt x="465" y="17"/>
                  </a:cubicBezTo>
                  <a:cubicBezTo>
                    <a:pt x="488" y="33"/>
                    <a:pt x="496" y="67"/>
                    <a:pt x="476" y="95"/>
                  </a:cubicBezTo>
                  <a:cubicBezTo>
                    <a:pt x="455" y="123"/>
                    <a:pt x="169" y="473"/>
                    <a:pt x="153" y="491"/>
                  </a:cubicBezTo>
                  <a:cubicBezTo>
                    <a:pt x="137" y="509"/>
                    <a:pt x="78" y="480"/>
                    <a:pt x="69" y="456"/>
                  </a:cubicBezTo>
                  <a:cubicBezTo>
                    <a:pt x="69" y="456"/>
                    <a:pt x="334" y="136"/>
                    <a:pt x="344" y="109"/>
                  </a:cubicBezTo>
                  <a:cubicBezTo>
                    <a:pt x="344" y="109"/>
                    <a:pt x="97" y="109"/>
                    <a:pt x="69" y="73"/>
                  </a:cubicBezTo>
                  <a:cubicBezTo>
                    <a:pt x="41" y="37"/>
                    <a:pt x="0" y="29"/>
                    <a:pt x="22" y="17"/>
                  </a:cubicBezTo>
                  <a:cubicBezTo>
                    <a:pt x="44" y="4"/>
                    <a:pt x="146" y="36"/>
                    <a:pt x="146" y="36"/>
                  </a:cubicBezTo>
                </a:path>
              </a:pathLst>
            </a:custGeom>
            <a:solidFill>
              <a:srgbClr val="ED3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70"/>
            <p:cNvSpPr>
              <a:spLocks/>
            </p:cNvSpPr>
            <p:nvPr/>
          </p:nvSpPr>
          <p:spPr bwMode="auto">
            <a:xfrm>
              <a:off x="6028275" y="5526993"/>
              <a:ext cx="551572" cy="329027"/>
            </a:xfrm>
            <a:custGeom>
              <a:avLst/>
              <a:gdLst>
                <a:gd name="T0" fmla="*/ 102 w 237"/>
                <a:gd name="T1" fmla="*/ 26 h 156"/>
                <a:gd name="T2" fmla="*/ 124 w 237"/>
                <a:gd name="T3" fmla="*/ 83 h 156"/>
                <a:gd name="T4" fmla="*/ 229 w 237"/>
                <a:gd name="T5" fmla="*/ 83 h 156"/>
                <a:gd name="T6" fmla="*/ 236 w 237"/>
                <a:gd name="T7" fmla="*/ 137 h 156"/>
                <a:gd name="T8" fmla="*/ 55 w 237"/>
                <a:gd name="T9" fmla="*/ 137 h 156"/>
                <a:gd name="T10" fmla="*/ 0 w 237"/>
                <a:gd name="T11" fmla="*/ 135 h 156"/>
                <a:gd name="T12" fmla="*/ 21 w 237"/>
                <a:gd name="T13" fmla="*/ 14 h 156"/>
                <a:gd name="T14" fmla="*/ 102 w 237"/>
                <a:gd name="T15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7" h="156">
                  <a:moveTo>
                    <a:pt x="102" y="26"/>
                  </a:moveTo>
                  <a:cubicBezTo>
                    <a:pt x="102" y="26"/>
                    <a:pt x="114" y="75"/>
                    <a:pt x="124" y="83"/>
                  </a:cubicBezTo>
                  <a:cubicBezTo>
                    <a:pt x="134" y="91"/>
                    <a:pt x="221" y="71"/>
                    <a:pt x="229" y="83"/>
                  </a:cubicBezTo>
                  <a:cubicBezTo>
                    <a:pt x="237" y="95"/>
                    <a:pt x="236" y="137"/>
                    <a:pt x="236" y="137"/>
                  </a:cubicBezTo>
                  <a:cubicBezTo>
                    <a:pt x="236" y="137"/>
                    <a:pt x="77" y="156"/>
                    <a:pt x="55" y="137"/>
                  </a:cubicBezTo>
                  <a:cubicBezTo>
                    <a:pt x="55" y="137"/>
                    <a:pt x="14" y="147"/>
                    <a:pt x="0" y="135"/>
                  </a:cubicBezTo>
                  <a:cubicBezTo>
                    <a:pt x="0" y="135"/>
                    <a:pt x="9" y="29"/>
                    <a:pt x="21" y="14"/>
                  </a:cubicBezTo>
                  <a:cubicBezTo>
                    <a:pt x="33" y="0"/>
                    <a:pt x="102" y="26"/>
                    <a:pt x="102" y="26"/>
                  </a:cubicBezTo>
                </a:path>
              </a:pathLst>
            </a:custGeom>
            <a:solidFill>
              <a:srgbClr val="19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71"/>
            <p:cNvSpPr>
              <a:spLocks/>
            </p:cNvSpPr>
            <p:nvPr/>
          </p:nvSpPr>
          <p:spPr bwMode="auto">
            <a:xfrm>
              <a:off x="5157292" y="4318324"/>
              <a:ext cx="1322000" cy="1293277"/>
            </a:xfrm>
            <a:custGeom>
              <a:avLst/>
              <a:gdLst>
                <a:gd name="T0" fmla="*/ 146 w 569"/>
                <a:gd name="T1" fmla="*/ 9 h 613"/>
                <a:gd name="T2" fmla="*/ 210 w 569"/>
                <a:gd name="T3" fmla="*/ 55 h 613"/>
                <a:gd name="T4" fmla="*/ 545 w 569"/>
                <a:gd name="T5" fmla="*/ 79 h 613"/>
                <a:gd name="T6" fmla="*/ 495 w 569"/>
                <a:gd name="T7" fmla="*/ 610 h 613"/>
                <a:gd name="T8" fmla="*/ 374 w 569"/>
                <a:gd name="T9" fmla="*/ 610 h 613"/>
                <a:gd name="T10" fmla="*/ 452 w 569"/>
                <a:gd name="T11" fmla="*/ 170 h 613"/>
                <a:gd name="T12" fmla="*/ 24 w 569"/>
                <a:gd name="T13" fmla="*/ 107 h 613"/>
                <a:gd name="T14" fmla="*/ 6 w 569"/>
                <a:gd name="T15" fmla="*/ 23 h 613"/>
                <a:gd name="T16" fmla="*/ 146 w 569"/>
                <a:gd name="T17" fmla="*/ 9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9" h="613">
                  <a:moveTo>
                    <a:pt x="146" y="9"/>
                  </a:moveTo>
                  <a:cubicBezTo>
                    <a:pt x="146" y="9"/>
                    <a:pt x="181" y="53"/>
                    <a:pt x="210" y="55"/>
                  </a:cubicBezTo>
                  <a:cubicBezTo>
                    <a:pt x="239" y="57"/>
                    <a:pt x="521" y="51"/>
                    <a:pt x="545" y="79"/>
                  </a:cubicBezTo>
                  <a:cubicBezTo>
                    <a:pt x="569" y="107"/>
                    <a:pt x="485" y="551"/>
                    <a:pt x="495" y="610"/>
                  </a:cubicBezTo>
                  <a:cubicBezTo>
                    <a:pt x="495" y="610"/>
                    <a:pt x="388" y="613"/>
                    <a:pt x="374" y="610"/>
                  </a:cubicBezTo>
                  <a:cubicBezTo>
                    <a:pt x="374" y="610"/>
                    <a:pt x="462" y="190"/>
                    <a:pt x="452" y="170"/>
                  </a:cubicBezTo>
                  <a:cubicBezTo>
                    <a:pt x="442" y="150"/>
                    <a:pt x="46" y="129"/>
                    <a:pt x="24" y="107"/>
                  </a:cubicBezTo>
                  <a:cubicBezTo>
                    <a:pt x="2" y="85"/>
                    <a:pt x="0" y="45"/>
                    <a:pt x="6" y="23"/>
                  </a:cubicBezTo>
                  <a:cubicBezTo>
                    <a:pt x="12" y="0"/>
                    <a:pt x="146" y="9"/>
                    <a:pt x="146" y="9"/>
                  </a:cubicBezTo>
                </a:path>
              </a:pathLst>
            </a:custGeom>
            <a:solidFill>
              <a:srgbClr val="F84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72"/>
            <p:cNvSpPr>
              <a:spLocks/>
            </p:cNvSpPr>
            <p:nvPr/>
          </p:nvSpPr>
          <p:spPr bwMode="auto">
            <a:xfrm>
              <a:off x="5180952" y="2494575"/>
              <a:ext cx="782257" cy="647310"/>
            </a:xfrm>
            <a:custGeom>
              <a:avLst/>
              <a:gdLst>
                <a:gd name="T0" fmla="*/ 72 w 337"/>
                <a:gd name="T1" fmla="*/ 296 h 307"/>
                <a:gd name="T2" fmla="*/ 29 w 337"/>
                <a:gd name="T3" fmla="*/ 229 h 307"/>
                <a:gd name="T4" fmla="*/ 22 w 337"/>
                <a:gd name="T5" fmla="*/ 122 h 307"/>
                <a:gd name="T6" fmla="*/ 3 w 337"/>
                <a:gd name="T7" fmla="*/ 115 h 307"/>
                <a:gd name="T8" fmla="*/ 22 w 337"/>
                <a:gd name="T9" fmla="*/ 93 h 307"/>
                <a:gd name="T10" fmla="*/ 16 w 337"/>
                <a:gd name="T11" fmla="*/ 62 h 307"/>
                <a:gd name="T12" fmla="*/ 52 w 337"/>
                <a:gd name="T13" fmla="*/ 78 h 307"/>
                <a:gd name="T14" fmla="*/ 210 w 337"/>
                <a:gd name="T15" fmla="*/ 44 h 307"/>
                <a:gd name="T16" fmla="*/ 260 w 337"/>
                <a:gd name="T17" fmla="*/ 39 h 307"/>
                <a:gd name="T18" fmla="*/ 318 w 337"/>
                <a:gd name="T19" fmla="*/ 51 h 307"/>
                <a:gd name="T20" fmla="*/ 306 w 337"/>
                <a:gd name="T21" fmla="*/ 128 h 307"/>
                <a:gd name="T22" fmla="*/ 297 w 337"/>
                <a:gd name="T23" fmla="*/ 248 h 307"/>
                <a:gd name="T24" fmla="*/ 72 w 337"/>
                <a:gd name="T25" fmla="*/ 29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" h="307">
                  <a:moveTo>
                    <a:pt x="72" y="296"/>
                  </a:moveTo>
                  <a:cubicBezTo>
                    <a:pt x="72" y="296"/>
                    <a:pt x="35" y="253"/>
                    <a:pt x="29" y="229"/>
                  </a:cubicBezTo>
                  <a:cubicBezTo>
                    <a:pt x="22" y="205"/>
                    <a:pt x="22" y="122"/>
                    <a:pt x="22" y="122"/>
                  </a:cubicBezTo>
                  <a:cubicBezTo>
                    <a:pt x="22" y="122"/>
                    <a:pt x="7" y="123"/>
                    <a:pt x="3" y="115"/>
                  </a:cubicBezTo>
                  <a:cubicBezTo>
                    <a:pt x="0" y="107"/>
                    <a:pt x="15" y="90"/>
                    <a:pt x="22" y="93"/>
                  </a:cubicBezTo>
                  <a:cubicBezTo>
                    <a:pt x="22" y="93"/>
                    <a:pt x="6" y="74"/>
                    <a:pt x="16" y="62"/>
                  </a:cubicBezTo>
                  <a:cubicBezTo>
                    <a:pt x="26" y="49"/>
                    <a:pt x="52" y="78"/>
                    <a:pt x="52" y="78"/>
                  </a:cubicBezTo>
                  <a:cubicBezTo>
                    <a:pt x="52" y="78"/>
                    <a:pt x="111" y="22"/>
                    <a:pt x="210" y="44"/>
                  </a:cubicBezTo>
                  <a:cubicBezTo>
                    <a:pt x="210" y="44"/>
                    <a:pt x="242" y="0"/>
                    <a:pt x="260" y="39"/>
                  </a:cubicBezTo>
                  <a:cubicBezTo>
                    <a:pt x="260" y="39"/>
                    <a:pt x="299" y="4"/>
                    <a:pt x="318" y="51"/>
                  </a:cubicBezTo>
                  <a:cubicBezTo>
                    <a:pt x="337" y="98"/>
                    <a:pt x="306" y="128"/>
                    <a:pt x="306" y="128"/>
                  </a:cubicBezTo>
                  <a:cubicBezTo>
                    <a:pt x="306" y="128"/>
                    <a:pt x="330" y="221"/>
                    <a:pt x="297" y="248"/>
                  </a:cubicBezTo>
                  <a:cubicBezTo>
                    <a:pt x="265" y="275"/>
                    <a:pt x="119" y="307"/>
                    <a:pt x="72" y="296"/>
                  </a:cubicBezTo>
                </a:path>
              </a:pathLst>
            </a:custGeom>
            <a:solidFill>
              <a:srgbClr val="4F40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73"/>
            <p:cNvSpPr>
              <a:spLocks/>
            </p:cNvSpPr>
            <p:nvPr/>
          </p:nvSpPr>
          <p:spPr bwMode="auto">
            <a:xfrm>
              <a:off x="5421988" y="2785999"/>
              <a:ext cx="474677" cy="639252"/>
            </a:xfrm>
            <a:custGeom>
              <a:avLst/>
              <a:gdLst>
                <a:gd name="T0" fmla="*/ 0 w 204"/>
                <a:gd name="T1" fmla="*/ 65 h 303"/>
                <a:gd name="T2" fmla="*/ 36 w 204"/>
                <a:gd name="T3" fmla="*/ 259 h 303"/>
                <a:gd name="T4" fmla="*/ 148 w 204"/>
                <a:gd name="T5" fmla="*/ 295 h 303"/>
                <a:gd name="T6" fmla="*/ 202 w 204"/>
                <a:gd name="T7" fmla="*/ 216 h 303"/>
                <a:gd name="T8" fmla="*/ 180 w 204"/>
                <a:gd name="T9" fmla="*/ 0 h 303"/>
                <a:gd name="T10" fmla="*/ 149 w 204"/>
                <a:gd name="T11" fmla="*/ 10 h 303"/>
                <a:gd name="T12" fmla="*/ 54 w 204"/>
                <a:gd name="T13" fmla="*/ 10 h 303"/>
                <a:gd name="T14" fmla="*/ 0 w 204"/>
                <a:gd name="T15" fmla="*/ 6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303">
                  <a:moveTo>
                    <a:pt x="0" y="65"/>
                  </a:moveTo>
                  <a:cubicBezTo>
                    <a:pt x="0" y="65"/>
                    <a:pt x="31" y="250"/>
                    <a:pt x="36" y="259"/>
                  </a:cubicBezTo>
                  <a:cubicBezTo>
                    <a:pt x="42" y="268"/>
                    <a:pt x="101" y="303"/>
                    <a:pt x="148" y="295"/>
                  </a:cubicBezTo>
                  <a:cubicBezTo>
                    <a:pt x="195" y="288"/>
                    <a:pt x="204" y="271"/>
                    <a:pt x="202" y="216"/>
                  </a:cubicBezTo>
                  <a:cubicBezTo>
                    <a:pt x="199" y="160"/>
                    <a:pt x="184" y="6"/>
                    <a:pt x="180" y="0"/>
                  </a:cubicBezTo>
                  <a:cubicBezTo>
                    <a:pt x="180" y="0"/>
                    <a:pt x="160" y="12"/>
                    <a:pt x="149" y="10"/>
                  </a:cubicBezTo>
                  <a:cubicBezTo>
                    <a:pt x="139" y="9"/>
                    <a:pt x="63" y="8"/>
                    <a:pt x="54" y="10"/>
                  </a:cubicBezTo>
                  <a:cubicBezTo>
                    <a:pt x="45" y="12"/>
                    <a:pt x="0" y="65"/>
                    <a:pt x="0" y="65"/>
                  </a:cubicBezTo>
                </a:path>
              </a:pathLst>
            </a:custGeom>
            <a:solidFill>
              <a:srgbClr val="FFE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74"/>
            <p:cNvSpPr>
              <a:spLocks/>
            </p:cNvSpPr>
            <p:nvPr/>
          </p:nvSpPr>
          <p:spPr bwMode="auto">
            <a:xfrm>
              <a:off x="5327348" y="3053249"/>
              <a:ext cx="175970" cy="239048"/>
            </a:xfrm>
            <a:custGeom>
              <a:avLst/>
              <a:gdLst>
                <a:gd name="T0" fmla="*/ 76 w 76"/>
                <a:gd name="T1" fmla="*/ 38 h 113"/>
                <a:gd name="T2" fmla="*/ 24 w 76"/>
                <a:gd name="T3" fmla="*/ 5 h 113"/>
                <a:gd name="T4" fmla="*/ 10 w 76"/>
                <a:gd name="T5" fmla="*/ 66 h 113"/>
                <a:gd name="T6" fmla="*/ 76 w 76"/>
                <a:gd name="T7" fmla="*/ 3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13">
                  <a:moveTo>
                    <a:pt x="76" y="38"/>
                  </a:moveTo>
                  <a:cubicBezTo>
                    <a:pt x="76" y="38"/>
                    <a:pt x="48" y="0"/>
                    <a:pt x="24" y="5"/>
                  </a:cubicBezTo>
                  <a:cubicBezTo>
                    <a:pt x="0" y="10"/>
                    <a:pt x="3" y="52"/>
                    <a:pt x="10" y="66"/>
                  </a:cubicBezTo>
                  <a:cubicBezTo>
                    <a:pt x="18" y="80"/>
                    <a:pt x="75" y="113"/>
                    <a:pt x="76" y="38"/>
                  </a:cubicBezTo>
                </a:path>
              </a:pathLst>
            </a:custGeom>
            <a:solidFill>
              <a:srgbClr val="FFE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75"/>
            <p:cNvSpPr>
              <a:spLocks/>
            </p:cNvSpPr>
            <p:nvPr/>
          </p:nvSpPr>
          <p:spPr bwMode="auto">
            <a:xfrm>
              <a:off x="5735483" y="3062650"/>
              <a:ext cx="97597" cy="130268"/>
            </a:xfrm>
            <a:custGeom>
              <a:avLst/>
              <a:gdLst>
                <a:gd name="T0" fmla="*/ 4 w 42"/>
                <a:gd name="T1" fmla="*/ 0 h 62"/>
                <a:gd name="T2" fmla="*/ 8 w 42"/>
                <a:gd name="T3" fmla="*/ 26 h 62"/>
                <a:gd name="T4" fmla="*/ 38 w 42"/>
                <a:gd name="T5" fmla="*/ 29 h 62"/>
                <a:gd name="T6" fmla="*/ 38 w 42"/>
                <a:gd name="T7" fmla="*/ 56 h 62"/>
                <a:gd name="T8" fmla="*/ 4 w 42"/>
                <a:gd name="T9" fmla="*/ 60 h 62"/>
                <a:gd name="T10" fmla="*/ 35 w 42"/>
                <a:gd name="T11" fmla="*/ 51 h 62"/>
                <a:gd name="T12" fmla="*/ 32 w 42"/>
                <a:gd name="T13" fmla="*/ 30 h 62"/>
                <a:gd name="T14" fmla="*/ 4 w 42"/>
                <a:gd name="T15" fmla="*/ 30 h 62"/>
                <a:gd name="T16" fmla="*/ 4 w 42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62">
                  <a:moveTo>
                    <a:pt x="4" y="0"/>
                  </a:moveTo>
                  <a:cubicBezTo>
                    <a:pt x="4" y="0"/>
                    <a:pt x="4" y="27"/>
                    <a:pt x="8" y="26"/>
                  </a:cubicBezTo>
                  <a:cubicBezTo>
                    <a:pt x="13" y="25"/>
                    <a:pt x="34" y="25"/>
                    <a:pt x="38" y="29"/>
                  </a:cubicBezTo>
                  <a:cubicBezTo>
                    <a:pt x="42" y="34"/>
                    <a:pt x="41" y="54"/>
                    <a:pt x="38" y="56"/>
                  </a:cubicBezTo>
                  <a:cubicBezTo>
                    <a:pt x="35" y="58"/>
                    <a:pt x="15" y="62"/>
                    <a:pt x="4" y="60"/>
                  </a:cubicBezTo>
                  <a:cubicBezTo>
                    <a:pt x="4" y="60"/>
                    <a:pt x="34" y="54"/>
                    <a:pt x="35" y="51"/>
                  </a:cubicBezTo>
                  <a:cubicBezTo>
                    <a:pt x="35" y="48"/>
                    <a:pt x="35" y="30"/>
                    <a:pt x="32" y="30"/>
                  </a:cubicBezTo>
                  <a:cubicBezTo>
                    <a:pt x="29" y="31"/>
                    <a:pt x="9" y="34"/>
                    <a:pt x="4" y="30"/>
                  </a:cubicBezTo>
                  <a:cubicBezTo>
                    <a:pt x="0" y="27"/>
                    <a:pt x="3" y="5"/>
                    <a:pt x="4" y="0"/>
                  </a:cubicBezTo>
                </a:path>
              </a:pathLst>
            </a:custGeom>
            <a:solidFill>
              <a:srgbClr val="D2A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76"/>
            <p:cNvSpPr>
              <a:spLocks/>
            </p:cNvSpPr>
            <p:nvPr/>
          </p:nvSpPr>
          <p:spPr bwMode="auto">
            <a:xfrm>
              <a:off x="5611268" y="3243950"/>
              <a:ext cx="212940" cy="67148"/>
            </a:xfrm>
            <a:custGeom>
              <a:avLst/>
              <a:gdLst>
                <a:gd name="T0" fmla="*/ 0 w 92"/>
                <a:gd name="T1" fmla="*/ 0 h 32"/>
                <a:gd name="T2" fmla="*/ 92 w 92"/>
                <a:gd name="T3" fmla="*/ 4 h 32"/>
                <a:gd name="T4" fmla="*/ 0 w 9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32">
                  <a:moveTo>
                    <a:pt x="0" y="0"/>
                  </a:moveTo>
                  <a:cubicBezTo>
                    <a:pt x="0" y="0"/>
                    <a:pt x="52" y="19"/>
                    <a:pt x="92" y="4"/>
                  </a:cubicBezTo>
                  <a:cubicBezTo>
                    <a:pt x="92" y="4"/>
                    <a:pt x="37" y="32"/>
                    <a:pt x="0" y="0"/>
                  </a:cubicBezTo>
                </a:path>
              </a:pathLst>
            </a:custGeom>
            <a:solidFill>
              <a:srgbClr val="7F4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77"/>
            <p:cNvSpPr>
              <a:spLocks/>
            </p:cNvSpPr>
            <p:nvPr/>
          </p:nvSpPr>
          <p:spPr bwMode="auto">
            <a:xfrm>
              <a:off x="5599438" y="3041162"/>
              <a:ext cx="36968" cy="55062"/>
            </a:xfrm>
            <a:custGeom>
              <a:avLst/>
              <a:gdLst>
                <a:gd name="T0" fmla="*/ 15 w 16"/>
                <a:gd name="T1" fmla="*/ 12 h 26"/>
                <a:gd name="T2" fmla="*/ 9 w 16"/>
                <a:gd name="T3" fmla="*/ 25 h 26"/>
                <a:gd name="T4" fmla="*/ 1 w 16"/>
                <a:gd name="T5" fmla="*/ 14 h 26"/>
                <a:gd name="T6" fmla="*/ 7 w 16"/>
                <a:gd name="T7" fmla="*/ 1 h 26"/>
                <a:gd name="T8" fmla="*/ 15 w 16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6">
                  <a:moveTo>
                    <a:pt x="15" y="12"/>
                  </a:moveTo>
                  <a:cubicBezTo>
                    <a:pt x="16" y="19"/>
                    <a:pt x="13" y="25"/>
                    <a:pt x="9" y="25"/>
                  </a:cubicBezTo>
                  <a:cubicBezTo>
                    <a:pt x="5" y="26"/>
                    <a:pt x="1" y="21"/>
                    <a:pt x="1" y="14"/>
                  </a:cubicBezTo>
                  <a:cubicBezTo>
                    <a:pt x="0" y="7"/>
                    <a:pt x="3" y="1"/>
                    <a:pt x="7" y="1"/>
                  </a:cubicBezTo>
                  <a:cubicBezTo>
                    <a:pt x="11" y="0"/>
                    <a:pt x="15" y="6"/>
                    <a:pt x="15" y="12"/>
                  </a:cubicBezTo>
                </a:path>
              </a:pathLst>
            </a:custGeom>
            <a:solidFill>
              <a:srgbClr val="131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78"/>
            <p:cNvSpPr>
              <a:spLocks/>
            </p:cNvSpPr>
            <p:nvPr/>
          </p:nvSpPr>
          <p:spPr bwMode="auto">
            <a:xfrm>
              <a:off x="5794633" y="3015646"/>
              <a:ext cx="36968" cy="52376"/>
            </a:xfrm>
            <a:custGeom>
              <a:avLst/>
              <a:gdLst>
                <a:gd name="T0" fmla="*/ 15 w 16"/>
                <a:gd name="T1" fmla="*/ 12 h 25"/>
                <a:gd name="T2" fmla="*/ 9 w 16"/>
                <a:gd name="T3" fmla="*/ 25 h 25"/>
                <a:gd name="T4" fmla="*/ 1 w 16"/>
                <a:gd name="T5" fmla="*/ 14 h 25"/>
                <a:gd name="T6" fmla="*/ 7 w 16"/>
                <a:gd name="T7" fmla="*/ 1 h 25"/>
                <a:gd name="T8" fmla="*/ 15 w 16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5">
                  <a:moveTo>
                    <a:pt x="15" y="12"/>
                  </a:moveTo>
                  <a:cubicBezTo>
                    <a:pt x="16" y="19"/>
                    <a:pt x="13" y="25"/>
                    <a:pt x="9" y="25"/>
                  </a:cubicBezTo>
                  <a:cubicBezTo>
                    <a:pt x="5" y="25"/>
                    <a:pt x="1" y="20"/>
                    <a:pt x="1" y="14"/>
                  </a:cubicBezTo>
                  <a:cubicBezTo>
                    <a:pt x="0" y="7"/>
                    <a:pt x="3" y="1"/>
                    <a:pt x="7" y="1"/>
                  </a:cubicBezTo>
                  <a:cubicBezTo>
                    <a:pt x="11" y="0"/>
                    <a:pt x="15" y="5"/>
                    <a:pt x="15" y="12"/>
                  </a:cubicBezTo>
                </a:path>
              </a:pathLst>
            </a:custGeom>
            <a:solidFill>
              <a:srgbClr val="131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79"/>
            <p:cNvSpPr>
              <a:spLocks/>
            </p:cNvSpPr>
            <p:nvPr/>
          </p:nvSpPr>
          <p:spPr bwMode="auto">
            <a:xfrm>
              <a:off x="5535851" y="2880007"/>
              <a:ext cx="113863" cy="64462"/>
            </a:xfrm>
            <a:custGeom>
              <a:avLst/>
              <a:gdLst>
                <a:gd name="T0" fmla="*/ 47 w 49"/>
                <a:gd name="T1" fmla="*/ 9 h 30"/>
                <a:gd name="T2" fmla="*/ 0 w 49"/>
                <a:gd name="T3" fmla="*/ 30 h 30"/>
                <a:gd name="T4" fmla="*/ 47 w 49"/>
                <a:gd name="T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30">
                  <a:moveTo>
                    <a:pt x="47" y="9"/>
                  </a:moveTo>
                  <a:cubicBezTo>
                    <a:pt x="49" y="9"/>
                    <a:pt x="13" y="0"/>
                    <a:pt x="0" y="30"/>
                  </a:cubicBezTo>
                  <a:cubicBezTo>
                    <a:pt x="0" y="30"/>
                    <a:pt x="36" y="11"/>
                    <a:pt x="47" y="9"/>
                  </a:cubicBezTo>
                </a:path>
              </a:pathLst>
            </a:custGeom>
            <a:solidFill>
              <a:srgbClr val="4F40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auto">
            <a:xfrm>
              <a:off x="5745833" y="2850461"/>
              <a:ext cx="85767" cy="57748"/>
            </a:xfrm>
            <a:custGeom>
              <a:avLst/>
              <a:gdLst>
                <a:gd name="T0" fmla="*/ 2 w 37"/>
                <a:gd name="T1" fmla="*/ 14 h 27"/>
                <a:gd name="T2" fmla="*/ 37 w 37"/>
                <a:gd name="T3" fmla="*/ 27 h 27"/>
                <a:gd name="T4" fmla="*/ 2 w 37"/>
                <a:gd name="T5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" y="14"/>
                  </a:moveTo>
                  <a:cubicBezTo>
                    <a:pt x="0" y="14"/>
                    <a:pt x="25" y="0"/>
                    <a:pt x="37" y="27"/>
                  </a:cubicBezTo>
                  <a:cubicBezTo>
                    <a:pt x="37" y="27"/>
                    <a:pt x="24" y="14"/>
                    <a:pt x="2" y="14"/>
                  </a:cubicBezTo>
                </a:path>
              </a:pathLst>
            </a:custGeom>
            <a:solidFill>
              <a:srgbClr val="4F40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81"/>
            <p:cNvSpPr>
              <a:spLocks/>
            </p:cNvSpPr>
            <p:nvPr/>
          </p:nvSpPr>
          <p:spPr bwMode="auto">
            <a:xfrm>
              <a:off x="5676333" y="3648183"/>
              <a:ext cx="278005" cy="463324"/>
            </a:xfrm>
            <a:custGeom>
              <a:avLst/>
              <a:gdLst>
                <a:gd name="T0" fmla="*/ 49 w 120"/>
                <a:gd name="T1" fmla="*/ 42 h 220"/>
                <a:gd name="T2" fmla="*/ 103 w 120"/>
                <a:gd name="T3" fmla="*/ 186 h 220"/>
                <a:gd name="T4" fmla="*/ 61 w 120"/>
                <a:gd name="T5" fmla="*/ 217 h 220"/>
                <a:gd name="T6" fmla="*/ 4 w 120"/>
                <a:gd name="T7" fmla="*/ 67 h 220"/>
                <a:gd name="T8" fmla="*/ 49 w 120"/>
                <a:gd name="T9" fmla="*/ 4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20">
                  <a:moveTo>
                    <a:pt x="49" y="42"/>
                  </a:moveTo>
                  <a:cubicBezTo>
                    <a:pt x="49" y="42"/>
                    <a:pt x="86" y="153"/>
                    <a:pt x="103" y="186"/>
                  </a:cubicBezTo>
                  <a:cubicBezTo>
                    <a:pt x="120" y="220"/>
                    <a:pt x="61" y="217"/>
                    <a:pt x="61" y="217"/>
                  </a:cubicBezTo>
                  <a:cubicBezTo>
                    <a:pt x="61" y="217"/>
                    <a:pt x="7" y="98"/>
                    <a:pt x="4" y="67"/>
                  </a:cubicBezTo>
                  <a:cubicBezTo>
                    <a:pt x="0" y="37"/>
                    <a:pt x="34" y="0"/>
                    <a:pt x="49" y="42"/>
                  </a:cubicBezTo>
                </a:path>
              </a:pathLst>
            </a:custGeom>
            <a:solidFill>
              <a:srgbClr val="FFE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82"/>
            <p:cNvSpPr>
              <a:spLocks/>
            </p:cNvSpPr>
            <p:nvPr/>
          </p:nvSpPr>
          <p:spPr bwMode="auto">
            <a:xfrm>
              <a:off x="5290379" y="3401077"/>
              <a:ext cx="382995" cy="194730"/>
            </a:xfrm>
            <a:custGeom>
              <a:avLst/>
              <a:gdLst>
                <a:gd name="T0" fmla="*/ 9 w 165"/>
                <a:gd name="T1" fmla="*/ 29 h 92"/>
                <a:gd name="T2" fmla="*/ 96 w 165"/>
                <a:gd name="T3" fmla="*/ 88 h 92"/>
                <a:gd name="T4" fmla="*/ 129 w 165"/>
                <a:gd name="T5" fmla="*/ 14 h 92"/>
                <a:gd name="T6" fmla="*/ 87 w 165"/>
                <a:gd name="T7" fmla="*/ 5 h 92"/>
                <a:gd name="T8" fmla="*/ 9 w 165"/>
                <a:gd name="T9" fmla="*/ 2 h 92"/>
                <a:gd name="T10" fmla="*/ 9 w 165"/>
                <a:gd name="T11" fmla="*/ 2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92">
                  <a:moveTo>
                    <a:pt x="9" y="29"/>
                  </a:moveTo>
                  <a:cubicBezTo>
                    <a:pt x="20" y="49"/>
                    <a:pt x="67" y="92"/>
                    <a:pt x="96" y="88"/>
                  </a:cubicBezTo>
                  <a:cubicBezTo>
                    <a:pt x="126" y="84"/>
                    <a:pt x="165" y="66"/>
                    <a:pt x="129" y="14"/>
                  </a:cubicBezTo>
                  <a:cubicBezTo>
                    <a:pt x="115" y="11"/>
                    <a:pt x="101" y="7"/>
                    <a:pt x="87" y="5"/>
                  </a:cubicBezTo>
                  <a:cubicBezTo>
                    <a:pt x="62" y="0"/>
                    <a:pt x="34" y="0"/>
                    <a:pt x="9" y="2"/>
                  </a:cubicBezTo>
                  <a:cubicBezTo>
                    <a:pt x="7" y="4"/>
                    <a:pt x="0" y="12"/>
                    <a:pt x="9" y="29"/>
                  </a:cubicBezTo>
                </a:path>
              </a:pathLst>
            </a:custGeom>
            <a:solidFill>
              <a:srgbClr val="506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83"/>
            <p:cNvSpPr>
              <a:spLocks/>
            </p:cNvSpPr>
            <p:nvPr/>
          </p:nvSpPr>
          <p:spPr bwMode="auto">
            <a:xfrm>
              <a:off x="4948789" y="3405106"/>
              <a:ext cx="868024" cy="1044828"/>
            </a:xfrm>
            <a:custGeom>
              <a:avLst/>
              <a:gdLst>
                <a:gd name="T0" fmla="*/ 338 w 374"/>
                <a:gd name="T1" fmla="*/ 35 h 495"/>
                <a:gd name="T2" fmla="*/ 276 w 374"/>
                <a:gd name="T3" fmla="*/ 12 h 495"/>
                <a:gd name="T4" fmla="*/ 243 w 374"/>
                <a:gd name="T5" fmla="*/ 86 h 495"/>
                <a:gd name="T6" fmla="*/ 156 w 374"/>
                <a:gd name="T7" fmla="*/ 27 h 495"/>
                <a:gd name="T8" fmla="*/ 156 w 374"/>
                <a:gd name="T9" fmla="*/ 0 h 495"/>
                <a:gd name="T10" fmla="*/ 75 w 374"/>
                <a:gd name="T11" fmla="*/ 15 h 495"/>
                <a:gd name="T12" fmla="*/ 6 w 374"/>
                <a:gd name="T13" fmla="*/ 170 h 495"/>
                <a:gd name="T14" fmla="*/ 86 w 374"/>
                <a:gd name="T15" fmla="*/ 207 h 495"/>
                <a:gd name="T16" fmla="*/ 68 w 374"/>
                <a:gd name="T17" fmla="*/ 332 h 495"/>
                <a:gd name="T18" fmla="*/ 86 w 374"/>
                <a:gd name="T19" fmla="*/ 495 h 495"/>
                <a:gd name="T20" fmla="*/ 325 w 374"/>
                <a:gd name="T21" fmla="*/ 458 h 495"/>
                <a:gd name="T22" fmla="*/ 288 w 374"/>
                <a:gd name="T23" fmla="*/ 359 h 495"/>
                <a:gd name="T24" fmla="*/ 326 w 374"/>
                <a:gd name="T25" fmla="*/ 174 h 495"/>
                <a:gd name="T26" fmla="*/ 374 w 374"/>
                <a:gd name="T27" fmla="*/ 165 h 495"/>
                <a:gd name="T28" fmla="*/ 338 w 374"/>
                <a:gd name="T29" fmla="*/ 3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4" h="495">
                  <a:moveTo>
                    <a:pt x="338" y="35"/>
                  </a:moveTo>
                  <a:cubicBezTo>
                    <a:pt x="334" y="29"/>
                    <a:pt x="307" y="20"/>
                    <a:pt x="276" y="12"/>
                  </a:cubicBezTo>
                  <a:cubicBezTo>
                    <a:pt x="312" y="64"/>
                    <a:pt x="273" y="82"/>
                    <a:pt x="243" y="86"/>
                  </a:cubicBezTo>
                  <a:cubicBezTo>
                    <a:pt x="214" y="90"/>
                    <a:pt x="167" y="47"/>
                    <a:pt x="156" y="27"/>
                  </a:cubicBezTo>
                  <a:cubicBezTo>
                    <a:pt x="147" y="10"/>
                    <a:pt x="154" y="2"/>
                    <a:pt x="156" y="0"/>
                  </a:cubicBezTo>
                  <a:cubicBezTo>
                    <a:pt x="111" y="4"/>
                    <a:pt x="75" y="15"/>
                    <a:pt x="75" y="15"/>
                  </a:cubicBezTo>
                  <a:cubicBezTo>
                    <a:pt x="62" y="24"/>
                    <a:pt x="0" y="164"/>
                    <a:pt x="6" y="170"/>
                  </a:cubicBezTo>
                  <a:cubicBezTo>
                    <a:pt x="16" y="183"/>
                    <a:pt x="86" y="207"/>
                    <a:pt x="86" y="207"/>
                  </a:cubicBezTo>
                  <a:cubicBezTo>
                    <a:pt x="86" y="207"/>
                    <a:pt x="61" y="287"/>
                    <a:pt x="68" y="332"/>
                  </a:cubicBezTo>
                  <a:cubicBezTo>
                    <a:pt x="71" y="351"/>
                    <a:pt x="86" y="495"/>
                    <a:pt x="86" y="495"/>
                  </a:cubicBezTo>
                  <a:cubicBezTo>
                    <a:pt x="162" y="430"/>
                    <a:pt x="325" y="458"/>
                    <a:pt x="325" y="458"/>
                  </a:cubicBezTo>
                  <a:cubicBezTo>
                    <a:pt x="325" y="458"/>
                    <a:pt x="292" y="386"/>
                    <a:pt x="288" y="359"/>
                  </a:cubicBezTo>
                  <a:cubicBezTo>
                    <a:pt x="284" y="333"/>
                    <a:pt x="326" y="174"/>
                    <a:pt x="326" y="174"/>
                  </a:cubicBezTo>
                  <a:cubicBezTo>
                    <a:pt x="326" y="174"/>
                    <a:pt x="374" y="179"/>
                    <a:pt x="374" y="165"/>
                  </a:cubicBezTo>
                  <a:cubicBezTo>
                    <a:pt x="374" y="151"/>
                    <a:pt x="345" y="42"/>
                    <a:pt x="338" y="35"/>
                  </a:cubicBezTo>
                </a:path>
              </a:pathLst>
            </a:custGeom>
            <a:solidFill>
              <a:srgbClr val="405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84"/>
            <p:cNvSpPr>
              <a:spLocks/>
            </p:cNvSpPr>
            <p:nvPr/>
          </p:nvSpPr>
          <p:spPr bwMode="auto">
            <a:xfrm>
              <a:off x="5336221" y="3229178"/>
              <a:ext cx="297228" cy="333056"/>
            </a:xfrm>
            <a:custGeom>
              <a:avLst/>
              <a:gdLst>
                <a:gd name="T0" fmla="*/ 128 w 128"/>
                <a:gd name="T1" fmla="*/ 63 h 158"/>
                <a:gd name="T2" fmla="*/ 97 w 128"/>
                <a:gd name="T3" fmla="*/ 106 h 158"/>
                <a:gd name="T4" fmla="*/ 84 w 128"/>
                <a:gd name="T5" fmla="*/ 149 h 158"/>
                <a:gd name="T6" fmla="*/ 6 w 128"/>
                <a:gd name="T7" fmla="*/ 87 h 158"/>
                <a:gd name="T8" fmla="*/ 52 w 128"/>
                <a:gd name="T9" fmla="*/ 79 h 158"/>
                <a:gd name="T10" fmla="*/ 67 w 128"/>
                <a:gd name="T11" fmla="*/ 21 h 158"/>
                <a:gd name="T12" fmla="*/ 128 w 128"/>
                <a:gd name="T13" fmla="*/ 6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58">
                  <a:moveTo>
                    <a:pt x="128" y="63"/>
                  </a:moveTo>
                  <a:cubicBezTo>
                    <a:pt x="128" y="63"/>
                    <a:pt x="104" y="89"/>
                    <a:pt x="97" y="106"/>
                  </a:cubicBezTo>
                  <a:cubicBezTo>
                    <a:pt x="97" y="106"/>
                    <a:pt x="126" y="140"/>
                    <a:pt x="84" y="149"/>
                  </a:cubicBezTo>
                  <a:cubicBezTo>
                    <a:pt x="42" y="158"/>
                    <a:pt x="0" y="102"/>
                    <a:pt x="6" y="87"/>
                  </a:cubicBezTo>
                  <a:cubicBezTo>
                    <a:pt x="6" y="87"/>
                    <a:pt x="42" y="84"/>
                    <a:pt x="52" y="79"/>
                  </a:cubicBezTo>
                  <a:cubicBezTo>
                    <a:pt x="62" y="74"/>
                    <a:pt x="67" y="21"/>
                    <a:pt x="67" y="21"/>
                  </a:cubicBezTo>
                  <a:cubicBezTo>
                    <a:pt x="67" y="21"/>
                    <a:pt x="109" y="0"/>
                    <a:pt x="128" y="63"/>
                  </a:cubicBezTo>
                </a:path>
              </a:pathLst>
            </a:custGeom>
            <a:solidFill>
              <a:srgbClr val="FFE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85"/>
            <p:cNvSpPr>
              <a:spLocks/>
            </p:cNvSpPr>
            <p:nvPr/>
          </p:nvSpPr>
          <p:spPr bwMode="auto">
            <a:xfrm>
              <a:off x="4874852" y="3774422"/>
              <a:ext cx="656564" cy="394832"/>
            </a:xfrm>
            <a:custGeom>
              <a:avLst/>
              <a:gdLst>
                <a:gd name="T0" fmla="*/ 108 w 283"/>
                <a:gd name="T1" fmla="*/ 29 h 187"/>
                <a:gd name="T2" fmla="*/ 87 w 283"/>
                <a:gd name="T3" fmla="*/ 115 h 187"/>
                <a:gd name="T4" fmla="*/ 260 w 283"/>
                <a:gd name="T5" fmla="*/ 135 h 187"/>
                <a:gd name="T6" fmla="*/ 255 w 283"/>
                <a:gd name="T7" fmla="*/ 177 h 187"/>
                <a:gd name="T8" fmla="*/ 16 w 283"/>
                <a:gd name="T9" fmla="*/ 173 h 187"/>
                <a:gd name="T10" fmla="*/ 43 w 283"/>
                <a:gd name="T11" fmla="*/ 0 h 187"/>
                <a:gd name="T12" fmla="*/ 108 w 283"/>
                <a:gd name="T13" fmla="*/ 2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187">
                  <a:moveTo>
                    <a:pt x="108" y="29"/>
                  </a:moveTo>
                  <a:cubicBezTo>
                    <a:pt x="108" y="29"/>
                    <a:pt x="83" y="104"/>
                    <a:pt x="87" y="115"/>
                  </a:cubicBezTo>
                  <a:cubicBezTo>
                    <a:pt x="91" y="125"/>
                    <a:pt x="237" y="136"/>
                    <a:pt x="260" y="135"/>
                  </a:cubicBezTo>
                  <a:cubicBezTo>
                    <a:pt x="283" y="134"/>
                    <a:pt x="279" y="172"/>
                    <a:pt x="255" y="177"/>
                  </a:cubicBezTo>
                  <a:cubicBezTo>
                    <a:pt x="231" y="182"/>
                    <a:pt x="33" y="187"/>
                    <a:pt x="16" y="173"/>
                  </a:cubicBezTo>
                  <a:cubicBezTo>
                    <a:pt x="0" y="159"/>
                    <a:pt x="38" y="13"/>
                    <a:pt x="43" y="0"/>
                  </a:cubicBezTo>
                  <a:cubicBezTo>
                    <a:pt x="68" y="12"/>
                    <a:pt x="75" y="14"/>
                    <a:pt x="108" y="29"/>
                  </a:cubicBezTo>
                </a:path>
              </a:pathLst>
            </a:custGeom>
            <a:solidFill>
              <a:srgbClr val="FFE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86"/>
            <p:cNvSpPr>
              <a:spLocks/>
            </p:cNvSpPr>
            <p:nvPr/>
          </p:nvSpPr>
          <p:spPr bwMode="auto">
            <a:xfrm>
              <a:off x="5590565" y="3936920"/>
              <a:ext cx="187800" cy="122210"/>
            </a:xfrm>
            <a:custGeom>
              <a:avLst/>
              <a:gdLst>
                <a:gd name="T0" fmla="*/ 0 w 81"/>
                <a:gd name="T1" fmla="*/ 42 h 58"/>
                <a:gd name="T2" fmla="*/ 29 w 81"/>
                <a:gd name="T3" fmla="*/ 8 h 58"/>
                <a:gd name="T4" fmla="*/ 50 w 81"/>
                <a:gd name="T5" fmla="*/ 0 h 58"/>
                <a:gd name="T6" fmla="*/ 67 w 81"/>
                <a:gd name="T7" fmla="*/ 17 h 58"/>
                <a:gd name="T8" fmla="*/ 67 w 81"/>
                <a:gd name="T9" fmla="*/ 53 h 58"/>
                <a:gd name="T10" fmla="*/ 37 w 81"/>
                <a:gd name="T11" fmla="*/ 31 h 58"/>
                <a:gd name="T12" fmla="*/ 21 w 81"/>
                <a:gd name="T13" fmla="*/ 45 h 58"/>
                <a:gd name="T14" fmla="*/ 0 w 81"/>
                <a:gd name="T15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58">
                  <a:moveTo>
                    <a:pt x="0" y="42"/>
                  </a:moveTo>
                  <a:cubicBezTo>
                    <a:pt x="0" y="42"/>
                    <a:pt x="21" y="15"/>
                    <a:pt x="29" y="8"/>
                  </a:cubicBezTo>
                  <a:cubicBezTo>
                    <a:pt x="37" y="1"/>
                    <a:pt x="50" y="0"/>
                    <a:pt x="50" y="0"/>
                  </a:cubicBezTo>
                  <a:cubicBezTo>
                    <a:pt x="50" y="0"/>
                    <a:pt x="65" y="9"/>
                    <a:pt x="67" y="17"/>
                  </a:cubicBezTo>
                  <a:cubicBezTo>
                    <a:pt x="70" y="25"/>
                    <a:pt x="81" y="48"/>
                    <a:pt x="67" y="53"/>
                  </a:cubicBezTo>
                  <a:cubicBezTo>
                    <a:pt x="54" y="58"/>
                    <a:pt x="37" y="31"/>
                    <a:pt x="37" y="31"/>
                  </a:cubicBezTo>
                  <a:cubicBezTo>
                    <a:pt x="37" y="31"/>
                    <a:pt x="24" y="38"/>
                    <a:pt x="21" y="45"/>
                  </a:cubicBezTo>
                  <a:cubicBezTo>
                    <a:pt x="17" y="51"/>
                    <a:pt x="0" y="42"/>
                    <a:pt x="0" y="42"/>
                  </a:cubicBezTo>
                </a:path>
              </a:pathLst>
            </a:custGeom>
            <a:solidFill>
              <a:srgbClr val="FFE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87"/>
            <p:cNvSpPr>
              <a:spLocks/>
            </p:cNvSpPr>
            <p:nvPr/>
          </p:nvSpPr>
          <p:spPr bwMode="auto">
            <a:xfrm>
              <a:off x="5464871" y="4028242"/>
              <a:ext cx="338633" cy="98037"/>
            </a:xfrm>
            <a:custGeom>
              <a:avLst/>
              <a:gdLst>
                <a:gd name="T0" fmla="*/ 0 w 146"/>
                <a:gd name="T1" fmla="*/ 27 h 47"/>
                <a:gd name="T2" fmla="*/ 78 w 146"/>
                <a:gd name="T3" fmla="*/ 6 h 47"/>
                <a:gd name="T4" fmla="*/ 125 w 146"/>
                <a:gd name="T5" fmla="*/ 16 h 47"/>
                <a:gd name="T6" fmla="*/ 145 w 146"/>
                <a:gd name="T7" fmla="*/ 27 h 47"/>
                <a:gd name="T8" fmla="*/ 0 w 146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47">
                  <a:moveTo>
                    <a:pt x="0" y="27"/>
                  </a:moveTo>
                  <a:cubicBezTo>
                    <a:pt x="0" y="27"/>
                    <a:pt x="62" y="0"/>
                    <a:pt x="78" y="6"/>
                  </a:cubicBezTo>
                  <a:cubicBezTo>
                    <a:pt x="95" y="12"/>
                    <a:pt x="114" y="15"/>
                    <a:pt x="125" y="16"/>
                  </a:cubicBezTo>
                  <a:cubicBezTo>
                    <a:pt x="135" y="17"/>
                    <a:pt x="143" y="28"/>
                    <a:pt x="145" y="27"/>
                  </a:cubicBezTo>
                  <a:cubicBezTo>
                    <a:pt x="146" y="25"/>
                    <a:pt x="21" y="47"/>
                    <a:pt x="0" y="27"/>
                  </a:cubicBezTo>
                </a:path>
              </a:pathLst>
            </a:custGeom>
            <a:solidFill>
              <a:srgbClr val="FFE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88"/>
            <p:cNvSpPr>
              <a:spLocks/>
            </p:cNvSpPr>
            <p:nvPr/>
          </p:nvSpPr>
          <p:spPr bwMode="auto">
            <a:xfrm>
              <a:off x="5478181" y="3983925"/>
              <a:ext cx="208503" cy="112809"/>
            </a:xfrm>
            <a:custGeom>
              <a:avLst/>
              <a:gdLst>
                <a:gd name="T0" fmla="*/ 0 w 90"/>
                <a:gd name="T1" fmla="*/ 36 h 54"/>
                <a:gd name="T2" fmla="*/ 41 w 90"/>
                <a:gd name="T3" fmla="*/ 24 h 54"/>
                <a:gd name="T4" fmla="*/ 77 w 90"/>
                <a:gd name="T5" fmla="*/ 2 h 54"/>
                <a:gd name="T6" fmla="*/ 89 w 90"/>
                <a:gd name="T7" fmla="*/ 29 h 54"/>
                <a:gd name="T8" fmla="*/ 72 w 90"/>
                <a:gd name="T9" fmla="*/ 51 h 54"/>
                <a:gd name="T10" fmla="*/ 63 w 90"/>
                <a:gd name="T11" fmla="*/ 34 h 54"/>
                <a:gd name="T12" fmla="*/ 12 w 90"/>
                <a:gd name="T13" fmla="*/ 51 h 54"/>
                <a:gd name="T14" fmla="*/ 0 w 90"/>
                <a:gd name="T15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54">
                  <a:moveTo>
                    <a:pt x="0" y="36"/>
                  </a:moveTo>
                  <a:cubicBezTo>
                    <a:pt x="4" y="36"/>
                    <a:pt x="32" y="29"/>
                    <a:pt x="41" y="24"/>
                  </a:cubicBezTo>
                  <a:cubicBezTo>
                    <a:pt x="50" y="19"/>
                    <a:pt x="71" y="0"/>
                    <a:pt x="77" y="2"/>
                  </a:cubicBezTo>
                  <a:cubicBezTo>
                    <a:pt x="82" y="4"/>
                    <a:pt x="87" y="13"/>
                    <a:pt x="89" y="29"/>
                  </a:cubicBezTo>
                  <a:cubicBezTo>
                    <a:pt x="90" y="45"/>
                    <a:pt x="82" y="54"/>
                    <a:pt x="72" y="51"/>
                  </a:cubicBezTo>
                  <a:cubicBezTo>
                    <a:pt x="61" y="47"/>
                    <a:pt x="63" y="34"/>
                    <a:pt x="63" y="34"/>
                  </a:cubicBezTo>
                  <a:cubicBezTo>
                    <a:pt x="63" y="34"/>
                    <a:pt x="25" y="54"/>
                    <a:pt x="12" y="51"/>
                  </a:cubicBezTo>
                  <a:cubicBezTo>
                    <a:pt x="0" y="49"/>
                    <a:pt x="0" y="36"/>
                    <a:pt x="0" y="36"/>
                  </a:cubicBezTo>
                </a:path>
              </a:pathLst>
            </a:custGeom>
            <a:solidFill>
              <a:srgbClr val="FFE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89"/>
            <p:cNvSpPr>
              <a:spLocks/>
            </p:cNvSpPr>
            <p:nvPr/>
          </p:nvSpPr>
          <p:spPr bwMode="auto">
            <a:xfrm>
              <a:off x="5373189" y="3597150"/>
              <a:ext cx="1367841" cy="572104"/>
            </a:xfrm>
            <a:custGeom>
              <a:avLst/>
              <a:gdLst>
                <a:gd name="T0" fmla="*/ 1 w 589"/>
                <a:gd name="T1" fmla="*/ 266 h 271"/>
                <a:gd name="T2" fmla="*/ 1 w 589"/>
                <a:gd name="T3" fmla="*/ 247 h 271"/>
                <a:gd name="T4" fmla="*/ 16 w 589"/>
                <a:gd name="T5" fmla="*/ 232 h 271"/>
                <a:gd name="T6" fmla="*/ 217 w 589"/>
                <a:gd name="T7" fmla="*/ 223 h 271"/>
                <a:gd name="T8" fmla="*/ 300 w 589"/>
                <a:gd name="T9" fmla="*/ 0 h 271"/>
                <a:gd name="T10" fmla="*/ 589 w 589"/>
                <a:gd name="T11" fmla="*/ 19 h 271"/>
                <a:gd name="T12" fmla="*/ 523 w 589"/>
                <a:gd name="T13" fmla="*/ 235 h 271"/>
                <a:gd name="T14" fmla="*/ 523 w 589"/>
                <a:gd name="T15" fmla="*/ 266 h 271"/>
                <a:gd name="T16" fmla="*/ 203 w 589"/>
                <a:gd name="T17" fmla="*/ 266 h 271"/>
                <a:gd name="T18" fmla="*/ 1 w 589"/>
                <a:gd name="T19" fmla="*/ 26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9" h="271">
                  <a:moveTo>
                    <a:pt x="1" y="266"/>
                  </a:moveTo>
                  <a:cubicBezTo>
                    <a:pt x="1" y="266"/>
                    <a:pt x="0" y="251"/>
                    <a:pt x="1" y="247"/>
                  </a:cubicBezTo>
                  <a:cubicBezTo>
                    <a:pt x="2" y="242"/>
                    <a:pt x="16" y="232"/>
                    <a:pt x="16" y="232"/>
                  </a:cubicBezTo>
                  <a:cubicBezTo>
                    <a:pt x="16" y="232"/>
                    <a:pt x="191" y="225"/>
                    <a:pt x="217" y="223"/>
                  </a:cubicBezTo>
                  <a:cubicBezTo>
                    <a:pt x="217" y="223"/>
                    <a:pt x="289" y="11"/>
                    <a:pt x="300" y="0"/>
                  </a:cubicBezTo>
                  <a:cubicBezTo>
                    <a:pt x="300" y="0"/>
                    <a:pt x="544" y="10"/>
                    <a:pt x="589" y="19"/>
                  </a:cubicBezTo>
                  <a:cubicBezTo>
                    <a:pt x="523" y="235"/>
                    <a:pt x="523" y="235"/>
                    <a:pt x="523" y="235"/>
                  </a:cubicBezTo>
                  <a:cubicBezTo>
                    <a:pt x="523" y="266"/>
                    <a:pt x="523" y="266"/>
                    <a:pt x="523" y="266"/>
                  </a:cubicBezTo>
                  <a:cubicBezTo>
                    <a:pt x="523" y="266"/>
                    <a:pt x="225" y="271"/>
                    <a:pt x="203" y="266"/>
                  </a:cubicBezTo>
                  <a:lnTo>
                    <a:pt x="1" y="266"/>
                  </a:lnTo>
                  <a:close/>
                </a:path>
              </a:pathLst>
            </a:custGeom>
            <a:solidFill>
              <a:srgbClr val="CFD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90"/>
            <p:cNvSpPr>
              <a:spLocks/>
            </p:cNvSpPr>
            <p:nvPr/>
          </p:nvSpPr>
          <p:spPr bwMode="auto">
            <a:xfrm>
              <a:off x="5877442" y="3597150"/>
              <a:ext cx="248430" cy="480782"/>
            </a:xfrm>
            <a:custGeom>
              <a:avLst/>
              <a:gdLst>
                <a:gd name="T0" fmla="*/ 83 w 107"/>
                <a:gd name="T1" fmla="*/ 0 h 228"/>
                <a:gd name="T2" fmla="*/ 106 w 107"/>
                <a:gd name="T3" fmla="*/ 9 h 228"/>
                <a:gd name="T4" fmla="*/ 29 w 107"/>
                <a:gd name="T5" fmla="*/ 224 h 228"/>
                <a:gd name="T6" fmla="*/ 0 w 107"/>
                <a:gd name="T7" fmla="*/ 223 h 228"/>
                <a:gd name="T8" fmla="*/ 83 w 107"/>
                <a:gd name="T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8">
                  <a:moveTo>
                    <a:pt x="83" y="0"/>
                  </a:moveTo>
                  <a:cubicBezTo>
                    <a:pt x="83" y="0"/>
                    <a:pt x="105" y="1"/>
                    <a:pt x="106" y="9"/>
                  </a:cubicBezTo>
                  <a:cubicBezTo>
                    <a:pt x="107" y="16"/>
                    <a:pt x="33" y="221"/>
                    <a:pt x="29" y="224"/>
                  </a:cubicBezTo>
                  <a:cubicBezTo>
                    <a:pt x="24" y="228"/>
                    <a:pt x="0" y="223"/>
                    <a:pt x="0" y="223"/>
                  </a:cubicBezTo>
                  <a:cubicBezTo>
                    <a:pt x="0" y="223"/>
                    <a:pt x="72" y="12"/>
                    <a:pt x="8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91"/>
            <p:cNvSpPr>
              <a:spLocks/>
            </p:cNvSpPr>
            <p:nvPr/>
          </p:nvSpPr>
          <p:spPr bwMode="auto">
            <a:xfrm>
              <a:off x="6553230" y="3462854"/>
              <a:ext cx="39926" cy="75206"/>
            </a:xfrm>
            <a:custGeom>
              <a:avLst/>
              <a:gdLst>
                <a:gd name="T0" fmla="*/ 16 w 17"/>
                <a:gd name="T1" fmla="*/ 27 h 36"/>
                <a:gd name="T2" fmla="*/ 9 w 17"/>
                <a:gd name="T3" fmla="*/ 4 h 36"/>
                <a:gd name="T4" fmla="*/ 1 w 17"/>
                <a:gd name="T5" fmla="*/ 7 h 36"/>
                <a:gd name="T6" fmla="*/ 8 w 17"/>
                <a:gd name="T7" fmla="*/ 31 h 36"/>
                <a:gd name="T8" fmla="*/ 16 w 17"/>
                <a:gd name="T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6">
                  <a:moveTo>
                    <a:pt x="16" y="27"/>
                  </a:moveTo>
                  <a:cubicBezTo>
                    <a:pt x="15" y="19"/>
                    <a:pt x="13" y="11"/>
                    <a:pt x="9" y="4"/>
                  </a:cubicBezTo>
                  <a:cubicBezTo>
                    <a:pt x="7" y="0"/>
                    <a:pt x="0" y="3"/>
                    <a:pt x="1" y="7"/>
                  </a:cubicBezTo>
                  <a:cubicBezTo>
                    <a:pt x="2" y="16"/>
                    <a:pt x="4" y="24"/>
                    <a:pt x="8" y="31"/>
                  </a:cubicBezTo>
                  <a:cubicBezTo>
                    <a:pt x="11" y="36"/>
                    <a:pt x="17" y="31"/>
                    <a:pt x="16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92"/>
            <p:cNvSpPr>
              <a:spLocks/>
            </p:cNvSpPr>
            <p:nvPr/>
          </p:nvSpPr>
          <p:spPr bwMode="auto">
            <a:xfrm>
              <a:off x="6702584" y="3460168"/>
              <a:ext cx="32532" cy="76549"/>
            </a:xfrm>
            <a:custGeom>
              <a:avLst/>
              <a:gdLst>
                <a:gd name="T0" fmla="*/ 5 w 14"/>
                <a:gd name="T1" fmla="*/ 6 h 36"/>
                <a:gd name="T2" fmla="*/ 1 w 14"/>
                <a:gd name="T3" fmla="*/ 28 h 36"/>
                <a:gd name="T4" fmla="*/ 10 w 14"/>
                <a:gd name="T5" fmla="*/ 30 h 36"/>
                <a:gd name="T6" fmla="*/ 14 w 14"/>
                <a:gd name="T7" fmla="*/ 7 h 36"/>
                <a:gd name="T8" fmla="*/ 5 w 14"/>
                <a:gd name="T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5" y="6"/>
                  </a:moveTo>
                  <a:cubicBezTo>
                    <a:pt x="3" y="13"/>
                    <a:pt x="2" y="21"/>
                    <a:pt x="1" y="28"/>
                  </a:cubicBezTo>
                  <a:cubicBezTo>
                    <a:pt x="0" y="34"/>
                    <a:pt x="9" y="36"/>
                    <a:pt x="10" y="30"/>
                  </a:cubicBezTo>
                  <a:cubicBezTo>
                    <a:pt x="11" y="23"/>
                    <a:pt x="13" y="15"/>
                    <a:pt x="14" y="7"/>
                  </a:cubicBezTo>
                  <a:cubicBezTo>
                    <a:pt x="14" y="2"/>
                    <a:pt x="7" y="0"/>
                    <a:pt x="5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93"/>
            <p:cNvSpPr>
              <a:spLocks/>
            </p:cNvSpPr>
            <p:nvPr/>
          </p:nvSpPr>
          <p:spPr bwMode="auto">
            <a:xfrm>
              <a:off x="6820883" y="3542088"/>
              <a:ext cx="73937" cy="55062"/>
            </a:xfrm>
            <a:custGeom>
              <a:avLst/>
              <a:gdLst>
                <a:gd name="T0" fmla="*/ 25 w 32"/>
                <a:gd name="T1" fmla="*/ 2 h 26"/>
                <a:gd name="T2" fmla="*/ 15 w 32"/>
                <a:gd name="T3" fmla="*/ 9 h 26"/>
                <a:gd name="T4" fmla="*/ 5 w 32"/>
                <a:gd name="T5" fmla="*/ 16 h 26"/>
                <a:gd name="T6" fmla="*/ 9 w 32"/>
                <a:gd name="T7" fmla="*/ 24 h 26"/>
                <a:gd name="T8" fmla="*/ 20 w 32"/>
                <a:gd name="T9" fmla="*/ 19 h 26"/>
                <a:gd name="T10" fmla="*/ 31 w 32"/>
                <a:gd name="T11" fmla="*/ 8 h 26"/>
                <a:gd name="T12" fmla="*/ 25 w 32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6">
                  <a:moveTo>
                    <a:pt x="25" y="2"/>
                  </a:moveTo>
                  <a:cubicBezTo>
                    <a:pt x="21" y="3"/>
                    <a:pt x="18" y="6"/>
                    <a:pt x="15" y="9"/>
                  </a:cubicBezTo>
                  <a:cubicBezTo>
                    <a:pt x="12" y="11"/>
                    <a:pt x="8" y="13"/>
                    <a:pt x="5" y="16"/>
                  </a:cubicBezTo>
                  <a:cubicBezTo>
                    <a:pt x="0" y="19"/>
                    <a:pt x="4" y="26"/>
                    <a:pt x="9" y="24"/>
                  </a:cubicBezTo>
                  <a:cubicBezTo>
                    <a:pt x="13" y="23"/>
                    <a:pt x="17" y="21"/>
                    <a:pt x="20" y="19"/>
                  </a:cubicBezTo>
                  <a:cubicBezTo>
                    <a:pt x="24" y="16"/>
                    <a:pt x="29" y="13"/>
                    <a:pt x="31" y="8"/>
                  </a:cubicBezTo>
                  <a:cubicBezTo>
                    <a:pt x="32" y="5"/>
                    <a:pt x="29" y="0"/>
                    <a:pt x="25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94"/>
            <p:cNvSpPr>
              <a:spLocks/>
            </p:cNvSpPr>
            <p:nvPr/>
          </p:nvSpPr>
          <p:spPr bwMode="auto">
            <a:xfrm>
              <a:off x="6854894" y="3684443"/>
              <a:ext cx="70980" cy="34917"/>
            </a:xfrm>
            <a:custGeom>
              <a:avLst/>
              <a:gdLst>
                <a:gd name="T0" fmla="*/ 26 w 30"/>
                <a:gd name="T1" fmla="*/ 8 h 17"/>
                <a:gd name="T2" fmla="*/ 6 w 30"/>
                <a:gd name="T3" fmla="*/ 1 h 17"/>
                <a:gd name="T4" fmla="*/ 5 w 30"/>
                <a:gd name="T5" fmla="*/ 11 h 17"/>
                <a:gd name="T6" fmla="*/ 13 w 30"/>
                <a:gd name="T7" fmla="*/ 13 h 17"/>
                <a:gd name="T8" fmla="*/ 23 w 30"/>
                <a:gd name="T9" fmla="*/ 16 h 17"/>
                <a:gd name="T10" fmla="*/ 26 w 30"/>
                <a:gd name="T1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7">
                  <a:moveTo>
                    <a:pt x="26" y="8"/>
                  </a:moveTo>
                  <a:cubicBezTo>
                    <a:pt x="21" y="3"/>
                    <a:pt x="12" y="0"/>
                    <a:pt x="6" y="1"/>
                  </a:cubicBezTo>
                  <a:cubicBezTo>
                    <a:pt x="0" y="2"/>
                    <a:pt x="0" y="10"/>
                    <a:pt x="5" y="11"/>
                  </a:cubicBezTo>
                  <a:cubicBezTo>
                    <a:pt x="8" y="12"/>
                    <a:pt x="11" y="12"/>
                    <a:pt x="13" y="13"/>
                  </a:cubicBezTo>
                  <a:cubicBezTo>
                    <a:pt x="16" y="14"/>
                    <a:pt x="19" y="15"/>
                    <a:pt x="23" y="16"/>
                  </a:cubicBezTo>
                  <a:cubicBezTo>
                    <a:pt x="27" y="17"/>
                    <a:pt x="30" y="11"/>
                    <a:pt x="26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95"/>
            <p:cNvSpPr>
              <a:spLocks/>
            </p:cNvSpPr>
            <p:nvPr/>
          </p:nvSpPr>
          <p:spPr bwMode="auto">
            <a:xfrm>
              <a:off x="6903693" y="4233716"/>
              <a:ext cx="149353" cy="1582014"/>
            </a:xfrm>
            <a:custGeom>
              <a:avLst/>
              <a:gdLst>
                <a:gd name="T0" fmla="*/ 50 w 64"/>
                <a:gd name="T1" fmla="*/ 0 h 750"/>
                <a:gd name="T2" fmla="*/ 61 w 64"/>
                <a:gd name="T3" fmla="*/ 711 h 750"/>
                <a:gd name="T4" fmla="*/ 13 w 64"/>
                <a:gd name="T5" fmla="*/ 711 h 750"/>
                <a:gd name="T6" fmla="*/ 0 w 64"/>
                <a:gd name="T7" fmla="*/ 0 h 750"/>
                <a:gd name="T8" fmla="*/ 50 w 64"/>
                <a:gd name="T9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50">
                  <a:moveTo>
                    <a:pt x="50" y="0"/>
                  </a:moveTo>
                  <a:cubicBezTo>
                    <a:pt x="50" y="0"/>
                    <a:pt x="59" y="688"/>
                    <a:pt x="61" y="711"/>
                  </a:cubicBezTo>
                  <a:cubicBezTo>
                    <a:pt x="64" y="734"/>
                    <a:pt x="20" y="750"/>
                    <a:pt x="13" y="711"/>
                  </a:cubicBezTo>
                  <a:cubicBezTo>
                    <a:pt x="5" y="672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2A3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96"/>
            <p:cNvSpPr>
              <a:spLocks/>
            </p:cNvSpPr>
            <p:nvPr/>
          </p:nvSpPr>
          <p:spPr bwMode="auto">
            <a:xfrm>
              <a:off x="4688529" y="4147766"/>
              <a:ext cx="613680" cy="173243"/>
            </a:xfrm>
            <a:custGeom>
              <a:avLst/>
              <a:gdLst>
                <a:gd name="T0" fmla="*/ 0 w 415"/>
                <a:gd name="T1" fmla="*/ 24 h 129"/>
                <a:gd name="T2" fmla="*/ 415 w 415"/>
                <a:gd name="T3" fmla="*/ 0 h 129"/>
                <a:gd name="T4" fmla="*/ 415 w 415"/>
                <a:gd name="T5" fmla="*/ 129 h 129"/>
                <a:gd name="T6" fmla="*/ 0 w 415"/>
                <a:gd name="T7" fmla="*/ 129 h 129"/>
                <a:gd name="T8" fmla="*/ 0 w 415"/>
                <a:gd name="T9" fmla="*/ 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129">
                  <a:moveTo>
                    <a:pt x="0" y="24"/>
                  </a:moveTo>
                  <a:lnTo>
                    <a:pt x="415" y="0"/>
                  </a:lnTo>
                  <a:lnTo>
                    <a:pt x="415" y="129"/>
                  </a:lnTo>
                  <a:lnTo>
                    <a:pt x="0" y="12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2A3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97"/>
            <p:cNvSpPr>
              <a:spLocks/>
            </p:cNvSpPr>
            <p:nvPr/>
          </p:nvSpPr>
          <p:spPr bwMode="auto">
            <a:xfrm>
              <a:off x="5302209" y="4147766"/>
              <a:ext cx="1804072" cy="173243"/>
            </a:xfrm>
            <a:custGeom>
              <a:avLst/>
              <a:gdLst>
                <a:gd name="T0" fmla="*/ 1220 w 1220"/>
                <a:gd name="T1" fmla="*/ 0 h 129"/>
                <a:gd name="T2" fmla="*/ 0 w 1220"/>
                <a:gd name="T3" fmla="*/ 0 h 129"/>
                <a:gd name="T4" fmla="*/ 0 w 1220"/>
                <a:gd name="T5" fmla="*/ 129 h 129"/>
                <a:gd name="T6" fmla="*/ 1220 w 1220"/>
                <a:gd name="T7" fmla="*/ 99 h 129"/>
                <a:gd name="T8" fmla="*/ 1220 w 1220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0" h="129">
                  <a:moveTo>
                    <a:pt x="1220" y="0"/>
                  </a:moveTo>
                  <a:lnTo>
                    <a:pt x="0" y="0"/>
                  </a:lnTo>
                  <a:lnTo>
                    <a:pt x="0" y="129"/>
                  </a:lnTo>
                  <a:lnTo>
                    <a:pt x="1220" y="99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rgbClr val="2A3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98"/>
            <p:cNvSpPr>
              <a:spLocks/>
            </p:cNvSpPr>
            <p:nvPr/>
          </p:nvSpPr>
          <p:spPr bwMode="auto">
            <a:xfrm>
              <a:off x="4590932" y="4280720"/>
              <a:ext cx="218855" cy="1483978"/>
            </a:xfrm>
            <a:custGeom>
              <a:avLst/>
              <a:gdLst>
                <a:gd name="T0" fmla="*/ 94 w 94"/>
                <a:gd name="T1" fmla="*/ 0 h 704"/>
                <a:gd name="T2" fmla="*/ 50 w 94"/>
                <a:gd name="T3" fmla="*/ 670 h 704"/>
                <a:gd name="T4" fmla="*/ 7 w 94"/>
                <a:gd name="T5" fmla="*/ 670 h 704"/>
                <a:gd name="T6" fmla="*/ 43 w 94"/>
                <a:gd name="T7" fmla="*/ 0 h 704"/>
                <a:gd name="T8" fmla="*/ 94 w 94"/>
                <a:gd name="T9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704">
                  <a:moveTo>
                    <a:pt x="94" y="0"/>
                  </a:moveTo>
                  <a:cubicBezTo>
                    <a:pt x="94" y="0"/>
                    <a:pt x="50" y="647"/>
                    <a:pt x="50" y="670"/>
                  </a:cubicBezTo>
                  <a:cubicBezTo>
                    <a:pt x="50" y="670"/>
                    <a:pt x="15" y="704"/>
                    <a:pt x="7" y="670"/>
                  </a:cubicBezTo>
                  <a:cubicBezTo>
                    <a:pt x="0" y="636"/>
                    <a:pt x="43" y="0"/>
                    <a:pt x="43" y="0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2A3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99"/>
            <p:cNvSpPr>
              <a:spLocks/>
            </p:cNvSpPr>
            <p:nvPr/>
          </p:nvSpPr>
          <p:spPr bwMode="auto">
            <a:xfrm>
              <a:off x="5197219" y="4312952"/>
              <a:ext cx="224770" cy="1528295"/>
            </a:xfrm>
            <a:custGeom>
              <a:avLst/>
              <a:gdLst>
                <a:gd name="T0" fmla="*/ 45 w 97"/>
                <a:gd name="T1" fmla="*/ 4 h 725"/>
                <a:gd name="T2" fmla="*/ 5 w 97"/>
                <a:gd name="T3" fmla="*/ 701 h 725"/>
                <a:gd name="T4" fmla="*/ 51 w 97"/>
                <a:gd name="T5" fmla="*/ 710 h 725"/>
                <a:gd name="T6" fmla="*/ 97 w 97"/>
                <a:gd name="T7" fmla="*/ 0 h 725"/>
                <a:gd name="T8" fmla="*/ 45 w 97"/>
                <a:gd name="T9" fmla="*/ 4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725">
                  <a:moveTo>
                    <a:pt x="45" y="4"/>
                  </a:moveTo>
                  <a:cubicBezTo>
                    <a:pt x="45" y="4"/>
                    <a:pt x="0" y="686"/>
                    <a:pt x="5" y="701"/>
                  </a:cubicBezTo>
                  <a:cubicBezTo>
                    <a:pt x="9" y="717"/>
                    <a:pt x="44" y="725"/>
                    <a:pt x="51" y="710"/>
                  </a:cubicBezTo>
                  <a:cubicBezTo>
                    <a:pt x="57" y="694"/>
                    <a:pt x="97" y="0"/>
                    <a:pt x="97" y="0"/>
                  </a:cubicBezTo>
                  <a:lnTo>
                    <a:pt x="45" y="4"/>
                  </a:lnTo>
                  <a:close/>
                </a:path>
              </a:pathLst>
            </a:custGeom>
            <a:solidFill>
              <a:srgbClr val="2A3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5" name="Oval 94"/>
          <p:cNvSpPr/>
          <p:nvPr/>
        </p:nvSpPr>
        <p:spPr>
          <a:xfrm>
            <a:off x="564353" y="1056870"/>
            <a:ext cx="611419" cy="631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Shape 2583"/>
          <p:cNvSpPr/>
          <p:nvPr/>
        </p:nvSpPr>
        <p:spPr>
          <a:xfrm>
            <a:off x="687035" y="1164298"/>
            <a:ext cx="395496" cy="395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6" name="Shape 2619"/>
          <p:cNvSpPr/>
          <p:nvPr/>
        </p:nvSpPr>
        <p:spPr>
          <a:xfrm>
            <a:off x="632011" y="3302698"/>
            <a:ext cx="395496" cy="395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7" name="TextBox 144">
            <a:extLst>
              <a:ext uri="{FF2B5EF4-FFF2-40B4-BE49-F238E27FC236}">
                <a16:creationId xmlns:a16="http://schemas.microsoft.com/office/drawing/2014/main" id="{2EF2682D-52EB-45B0-8A56-3CAA0F081FB9}"/>
              </a:ext>
            </a:extLst>
          </p:cNvPr>
          <p:cNvSpPr txBox="1"/>
          <p:nvPr/>
        </p:nvSpPr>
        <p:spPr>
          <a:xfrm>
            <a:off x="570191" y="1839902"/>
            <a:ext cx="2883906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我的创新点二</a:t>
            </a:r>
            <a:endParaRPr lang="en-US" altLang="zh-CN" sz="3600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en-US" altLang="zh-CN" sz="3600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zh-CN" altLang="zh-CN" sz="2400" dirty="0"/>
              <a:t>利用蓝墨的头脑风暴</a:t>
            </a:r>
            <a:r>
              <a:rPr lang="zh-CN" altLang="zh-CN" sz="2400" dirty="0">
                <a:solidFill>
                  <a:srgbClr val="7030A0"/>
                </a:solidFill>
              </a:rPr>
              <a:t>在线</a:t>
            </a:r>
            <a:r>
              <a:rPr lang="zh-CN" altLang="zh-CN" sz="2400" dirty="0"/>
              <a:t>发起</a:t>
            </a:r>
            <a:r>
              <a:rPr lang="zh-CN" altLang="zh-CN" sz="2400" dirty="0">
                <a:solidFill>
                  <a:srgbClr val="7030A0"/>
                </a:solidFill>
              </a:rPr>
              <a:t>检查</a:t>
            </a:r>
            <a:r>
              <a:rPr lang="zh-CN" altLang="zh-CN" sz="2400" dirty="0"/>
              <a:t>活动，所有同学的答题情况一目了然，并对回答优秀的点赞。</a:t>
            </a:r>
            <a:endParaRPr lang="en-US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3" name="图片 2" descr="图片包含 屏幕截图&#10;&#10;已生成极高可信度的说明">
            <a:extLst>
              <a:ext uri="{FF2B5EF4-FFF2-40B4-BE49-F238E27FC236}">
                <a16:creationId xmlns:a16="http://schemas.microsoft.com/office/drawing/2014/main" id="{3591ED22-8741-4722-A52B-BD1BDAAE1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17" y="-2936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5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87761" y="2964992"/>
            <a:ext cx="3603454" cy="3328819"/>
            <a:chOff x="9720263" y="1328738"/>
            <a:chExt cx="6842125" cy="7656513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4857413" y="8091488"/>
              <a:ext cx="293687" cy="241300"/>
            </a:xfrm>
            <a:custGeom>
              <a:avLst/>
              <a:gdLst>
                <a:gd name="T0" fmla="*/ 45 w 45"/>
                <a:gd name="T1" fmla="*/ 6 h 37"/>
                <a:gd name="T2" fmla="*/ 30 w 45"/>
                <a:gd name="T3" fmla="*/ 7 h 37"/>
                <a:gd name="T4" fmla="*/ 5 w 45"/>
                <a:gd name="T5" fmla="*/ 21 h 37"/>
                <a:gd name="T6" fmla="*/ 6 w 45"/>
                <a:gd name="T7" fmla="*/ 37 h 37"/>
                <a:gd name="T8" fmla="*/ 30 w 45"/>
                <a:gd name="T9" fmla="*/ 31 h 37"/>
                <a:gd name="T10" fmla="*/ 45 w 45"/>
                <a:gd name="T1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7">
                  <a:moveTo>
                    <a:pt x="45" y="6"/>
                  </a:moveTo>
                  <a:cubicBezTo>
                    <a:pt x="45" y="6"/>
                    <a:pt x="43" y="0"/>
                    <a:pt x="30" y="7"/>
                  </a:cubicBezTo>
                  <a:cubicBezTo>
                    <a:pt x="18" y="15"/>
                    <a:pt x="10" y="20"/>
                    <a:pt x="5" y="21"/>
                  </a:cubicBezTo>
                  <a:cubicBezTo>
                    <a:pt x="0" y="23"/>
                    <a:pt x="5" y="37"/>
                    <a:pt x="6" y="37"/>
                  </a:cubicBezTo>
                  <a:cubicBezTo>
                    <a:pt x="7" y="37"/>
                    <a:pt x="29" y="32"/>
                    <a:pt x="30" y="31"/>
                  </a:cubicBezTo>
                  <a:cubicBezTo>
                    <a:pt x="31" y="29"/>
                    <a:pt x="45" y="6"/>
                    <a:pt x="45" y="6"/>
                  </a:cubicBezTo>
                  <a:close/>
                </a:path>
              </a:pathLst>
            </a:custGeom>
            <a:solidFill>
              <a:srgbClr val="223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4379575" y="8274051"/>
              <a:ext cx="935037" cy="587375"/>
            </a:xfrm>
            <a:custGeom>
              <a:avLst/>
              <a:gdLst>
                <a:gd name="T0" fmla="*/ 131 w 143"/>
                <a:gd name="T1" fmla="*/ 0 h 90"/>
                <a:gd name="T2" fmla="*/ 142 w 143"/>
                <a:gd name="T3" fmla="*/ 15 h 90"/>
                <a:gd name="T4" fmla="*/ 110 w 143"/>
                <a:gd name="T5" fmla="*/ 45 h 90"/>
                <a:gd name="T6" fmla="*/ 14 w 143"/>
                <a:gd name="T7" fmla="*/ 85 h 90"/>
                <a:gd name="T8" fmla="*/ 13 w 143"/>
                <a:gd name="T9" fmla="*/ 64 h 90"/>
                <a:gd name="T10" fmla="*/ 131 w 143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31" y="0"/>
                  </a:moveTo>
                  <a:cubicBezTo>
                    <a:pt x="131" y="0"/>
                    <a:pt x="140" y="2"/>
                    <a:pt x="142" y="15"/>
                  </a:cubicBezTo>
                  <a:cubicBezTo>
                    <a:pt x="143" y="19"/>
                    <a:pt x="130" y="23"/>
                    <a:pt x="110" y="45"/>
                  </a:cubicBezTo>
                  <a:cubicBezTo>
                    <a:pt x="89" y="67"/>
                    <a:pt x="60" y="90"/>
                    <a:pt x="14" y="85"/>
                  </a:cubicBezTo>
                  <a:cubicBezTo>
                    <a:pt x="9" y="85"/>
                    <a:pt x="0" y="70"/>
                    <a:pt x="13" y="64"/>
                  </a:cubicBezTo>
                  <a:cubicBezTo>
                    <a:pt x="26" y="57"/>
                    <a:pt x="131" y="0"/>
                    <a:pt x="131" y="0"/>
                  </a:cubicBezTo>
                  <a:close/>
                </a:path>
              </a:pathLst>
            </a:custGeom>
            <a:solidFill>
              <a:srgbClr val="D6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4732000" y="7908926"/>
              <a:ext cx="419100" cy="457200"/>
            </a:xfrm>
            <a:custGeom>
              <a:avLst/>
              <a:gdLst>
                <a:gd name="T0" fmla="*/ 19 w 64"/>
                <a:gd name="T1" fmla="*/ 66 h 70"/>
                <a:gd name="T2" fmla="*/ 27 w 64"/>
                <a:gd name="T3" fmla="*/ 69 h 70"/>
                <a:gd name="T4" fmla="*/ 59 w 64"/>
                <a:gd name="T5" fmla="*/ 56 h 70"/>
                <a:gd name="T6" fmla="*/ 63 w 64"/>
                <a:gd name="T7" fmla="*/ 48 h 70"/>
                <a:gd name="T8" fmla="*/ 46 w 64"/>
                <a:gd name="T9" fmla="*/ 5 h 70"/>
                <a:gd name="T10" fmla="*/ 37 w 64"/>
                <a:gd name="T11" fmla="*/ 2 h 70"/>
                <a:gd name="T12" fmla="*/ 5 w 64"/>
                <a:gd name="T13" fmla="*/ 15 h 70"/>
                <a:gd name="T14" fmla="*/ 1 w 64"/>
                <a:gd name="T15" fmla="*/ 23 h 70"/>
                <a:gd name="T16" fmla="*/ 19 w 64"/>
                <a:gd name="T17" fmla="*/ 6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70">
                  <a:moveTo>
                    <a:pt x="19" y="66"/>
                  </a:moveTo>
                  <a:cubicBezTo>
                    <a:pt x="20" y="69"/>
                    <a:pt x="24" y="70"/>
                    <a:pt x="27" y="69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62" y="55"/>
                    <a:pt x="64" y="51"/>
                    <a:pt x="63" y="48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4" y="2"/>
                    <a:pt x="40" y="0"/>
                    <a:pt x="37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16"/>
                    <a:pt x="0" y="20"/>
                    <a:pt x="1" y="23"/>
                  </a:cubicBezTo>
                  <a:lnTo>
                    <a:pt x="19" y="66"/>
                  </a:lnTo>
                  <a:close/>
                </a:path>
              </a:pathLst>
            </a:custGeom>
            <a:solidFill>
              <a:srgbClr val="F8B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4406563" y="8097838"/>
              <a:ext cx="849312" cy="704850"/>
            </a:xfrm>
            <a:custGeom>
              <a:avLst/>
              <a:gdLst>
                <a:gd name="T0" fmla="*/ 114 w 130"/>
                <a:gd name="T1" fmla="*/ 5 h 108"/>
                <a:gd name="T2" fmla="*/ 130 w 130"/>
                <a:gd name="T3" fmla="*/ 28 h 108"/>
                <a:gd name="T4" fmla="*/ 108 w 130"/>
                <a:gd name="T5" fmla="*/ 49 h 108"/>
                <a:gd name="T6" fmla="*/ 6 w 130"/>
                <a:gd name="T7" fmla="*/ 97 h 108"/>
                <a:gd name="T8" fmla="*/ 35 w 130"/>
                <a:gd name="T9" fmla="*/ 47 h 108"/>
                <a:gd name="T10" fmla="*/ 49 w 130"/>
                <a:gd name="T11" fmla="*/ 17 h 108"/>
                <a:gd name="T12" fmla="*/ 86 w 130"/>
                <a:gd name="T13" fmla="*/ 22 h 108"/>
                <a:gd name="T14" fmla="*/ 114 w 130"/>
                <a:gd name="T1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08">
                  <a:moveTo>
                    <a:pt x="114" y="5"/>
                  </a:moveTo>
                  <a:cubicBezTo>
                    <a:pt x="114" y="5"/>
                    <a:pt x="128" y="24"/>
                    <a:pt x="130" y="28"/>
                  </a:cubicBezTo>
                  <a:cubicBezTo>
                    <a:pt x="116" y="40"/>
                    <a:pt x="120" y="36"/>
                    <a:pt x="108" y="49"/>
                  </a:cubicBezTo>
                  <a:cubicBezTo>
                    <a:pt x="95" y="63"/>
                    <a:pt x="42" y="108"/>
                    <a:pt x="6" y="97"/>
                  </a:cubicBezTo>
                  <a:cubicBezTo>
                    <a:pt x="1" y="95"/>
                    <a:pt x="0" y="72"/>
                    <a:pt x="35" y="47"/>
                  </a:cubicBezTo>
                  <a:cubicBezTo>
                    <a:pt x="41" y="41"/>
                    <a:pt x="47" y="25"/>
                    <a:pt x="49" y="17"/>
                  </a:cubicBezTo>
                  <a:cubicBezTo>
                    <a:pt x="55" y="12"/>
                    <a:pt x="69" y="16"/>
                    <a:pt x="86" y="22"/>
                  </a:cubicBezTo>
                  <a:cubicBezTo>
                    <a:pt x="103" y="29"/>
                    <a:pt x="112" y="0"/>
                    <a:pt x="114" y="5"/>
                  </a:cubicBezTo>
                  <a:close/>
                </a:path>
              </a:pathLst>
            </a:custGeom>
            <a:solidFill>
              <a:srgbClr val="264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14647863" y="8228013"/>
              <a:ext cx="188912" cy="196850"/>
            </a:xfrm>
            <a:custGeom>
              <a:avLst/>
              <a:gdLst>
                <a:gd name="T0" fmla="*/ 14 w 29"/>
                <a:gd name="T1" fmla="*/ 30 h 30"/>
                <a:gd name="T2" fmla="*/ 14 w 29"/>
                <a:gd name="T3" fmla="*/ 30 h 30"/>
                <a:gd name="T4" fmla="*/ 13 w 29"/>
                <a:gd name="T5" fmla="*/ 28 h 30"/>
                <a:gd name="T6" fmla="*/ 10 w 29"/>
                <a:gd name="T7" fmla="*/ 20 h 30"/>
                <a:gd name="T8" fmla="*/ 2 w 29"/>
                <a:gd name="T9" fmla="*/ 23 h 30"/>
                <a:gd name="T10" fmla="*/ 0 w 29"/>
                <a:gd name="T11" fmla="*/ 23 h 30"/>
                <a:gd name="T12" fmla="*/ 1 w 29"/>
                <a:gd name="T13" fmla="*/ 21 h 30"/>
                <a:gd name="T14" fmla="*/ 8 w 29"/>
                <a:gd name="T15" fmla="*/ 18 h 30"/>
                <a:gd name="T16" fmla="*/ 5 w 29"/>
                <a:gd name="T17" fmla="*/ 16 h 30"/>
                <a:gd name="T18" fmla="*/ 4 w 29"/>
                <a:gd name="T19" fmla="*/ 15 h 30"/>
                <a:gd name="T20" fmla="*/ 4 w 29"/>
                <a:gd name="T21" fmla="*/ 14 h 30"/>
                <a:gd name="T22" fmla="*/ 13 w 29"/>
                <a:gd name="T23" fmla="*/ 10 h 30"/>
                <a:gd name="T24" fmla="*/ 8 w 29"/>
                <a:gd name="T25" fmla="*/ 7 h 30"/>
                <a:gd name="T26" fmla="*/ 8 w 29"/>
                <a:gd name="T27" fmla="*/ 6 h 30"/>
                <a:gd name="T28" fmla="*/ 8 w 29"/>
                <a:gd name="T29" fmla="*/ 5 h 30"/>
                <a:gd name="T30" fmla="*/ 28 w 29"/>
                <a:gd name="T31" fmla="*/ 7 h 30"/>
                <a:gd name="T32" fmla="*/ 29 w 29"/>
                <a:gd name="T33" fmla="*/ 8 h 30"/>
                <a:gd name="T34" fmla="*/ 28 w 29"/>
                <a:gd name="T35" fmla="*/ 9 h 30"/>
                <a:gd name="T36" fmla="*/ 19 w 29"/>
                <a:gd name="T37" fmla="*/ 11 h 30"/>
                <a:gd name="T38" fmla="*/ 18 w 29"/>
                <a:gd name="T39" fmla="*/ 12 h 30"/>
                <a:gd name="T40" fmla="*/ 21 w 29"/>
                <a:gd name="T41" fmla="*/ 18 h 30"/>
                <a:gd name="T42" fmla="*/ 21 w 29"/>
                <a:gd name="T43" fmla="*/ 19 h 30"/>
                <a:gd name="T44" fmla="*/ 20 w 29"/>
                <a:gd name="T45" fmla="*/ 20 h 30"/>
                <a:gd name="T46" fmla="*/ 13 w 29"/>
                <a:gd name="T47" fmla="*/ 20 h 30"/>
                <a:gd name="T48" fmla="*/ 15 w 29"/>
                <a:gd name="T49" fmla="*/ 29 h 30"/>
                <a:gd name="T50" fmla="*/ 14 w 29"/>
                <a:gd name="T51" fmla="*/ 30 h 30"/>
                <a:gd name="T52" fmla="*/ 11 w 29"/>
                <a:gd name="T53" fmla="*/ 18 h 30"/>
                <a:gd name="T54" fmla="*/ 18 w 29"/>
                <a:gd name="T55" fmla="*/ 17 h 30"/>
                <a:gd name="T56" fmla="*/ 15 w 29"/>
                <a:gd name="T57" fmla="*/ 13 h 30"/>
                <a:gd name="T58" fmla="*/ 8 w 29"/>
                <a:gd name="T59" fmla="*/ 15 h 30"/>
                <a:gd name="T60" fmla="*/ 11 w 29"/>
                <a:gd name="T61" fmla="*/ 18 h 30"/>
                <a:gd name="T62" fmla="*/ 16 w 29"/>
                <a:gd name="T63" fmla="*/ 10 h 30"/>
                <a:gd name="T64" fmla="*/ 18 w 29"/>
                <a:gd name="T65" fmla="*/ 9 h 30"/>
                <a:gd name="T66" fmla="*/ 24 w 29"/>
                <a:gd name="T67" fmla="*/ 7 h 30"/>
                <a:gd name="T68" fmla="*/ 12 w 29"/>
                <a:gd name="T69" fmla="*/ 7 h 30"/>
                <a:gd name="T70" fmla="*/ 16 w 29"/>
                <a:gd name="T7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" h="30">
                  <a:moveTo>
                    <a:pt x="14" y="30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29"/>
                    <a:pt x="13" y="28"/>
                  </a:cubicBezTo>
                  <a:cubicBezTo>
                    <a:pt x="13" y="28"/>
                    <a:pt x="13" y="24"/>
                    <a:pt x="10" y="20"/>
                  </a:cubicBezTo>
                  <a:cubicBezTo>
                    <a:pt x="5" y="21"/>
                    <a:pt x="2" y="23"/>
                    <a:pt x="2" y="23"/>
                  </a:cubicBezTo>
                  <a:cubicBezTo>
                    <a:pt x="1" y="24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" y="21"/>
                    <a:pt x="4" y="19"/>
                    <a:pt x="8" y="18"/>
                  </a:cubicBezTo>
                  <a:cubicBezTo>
                    <a:pt x="7" y="18"/>
                    <a:pt x="6" y="17"/>
                    <a:pt x="5" y="16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7" y="13"/>
                    <a:pt x="9" y="12"/>
                    <a:pt x="13" y="10"/>
                  </a:cubicBezTo>
                  <a:cubicBezTo>
                    <a:pt x="12" y="9"/>
                    <a:pt x="10" y="8"/>
                    <a:pt x="8" y="7"/>
                  </a:cubicBezTo>
                  <a:cubicBezTo>
                    <a:pt x="8" y="7"/>
                    <a:pt x="8" y="7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9" y="5"/>
                    <a:pt x="19" y="0"/>
                    <a:pt x="28" y="7"/>
                  </a:cubicBezTo>
                  <a:cubicBezTo>
                    <a:pt x="29" y="7"/>
                    <a:pt x="29" y="7"/>
                    <a:pt x="29" y="8"/>
                  </a:cubicBezTo>
                  <a:cubicBezTo>
                    <a:pt x="29" y="8"/>
                    <a:pt x="29" y="9"/>
                    <a:pt x="28" y="9"/>
                  </a:cubicBezTo>
                  <a:cubicBezTo>
                    <a:pt x="25" y="10"/>
                    <a:pt x="22" y="11"/>
                    <a:pt x="19" y="11"/>
                  </a:cubicBezTo>
                  <a:cubicBezTo>
                    <a:pt x="19" y="12"/>
                    <a:pt x="18" y="12"/>
                    <a:pt x="18" y="12"/>
                  </a:cubicBezTo>
                  <a:cubicBezTo>
                    <a:pt x="19" y="14"/>
                    <a:pt x="20" y="16"/>
                    <a:pt x="21" y="18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7" y="19"/>
                    <a:pt x="15" y="20"/>
                    <a:pt x="13" y="20"/>
                  </a:cubicBezTo>
                  <a:cubicBezTo>
                    <a:pt x="16" y="24"/>
                    <a:pt x="15" y="29"/>
                    <a:pt x="15" y="29"/>
                  </a:cubicBezTo>
                  <a:cubicBezTo>
                    <a:pt x="15" y="29"/>
                    <a:pt x="15" y="30"/>
                    <a:pt x="14" y="30"/>
                  </a:cubicBezTo>
                  <a:close/>
                  <a:moveTo>
                    <a:pt x="11" y="18"/>
                  </a:moveTo>
                  <a:cubicBezTo>
                    <a:pt x="13" y="17"/>
                    <a:pt x="16" y="17"/>
                    <a:pt x="18" y="17"/>
                  </a:cubicBezTo>
                  <a:cubicBezTo>
                    <a:pt x="17" y="15"/>
                    <a:pt x="16" y="14"/>
                    <a:pt x="15" y="13"/>
                  </a:cubicBezTo>
                  <a:cubicBezTo>
                    <a:pt x="12" y="13"/>
                    <a:pt x="10" y="14"/>
                    <a:pt x="8" y="15"/>
                  </a:cubicBezTo>
                  <a:cubicBezTo>
                    <a:pt x="9" y="16"/>
                    <a:pt x="10" y="17"/>
                    <a:pt x="11" y="18"/>
                  </a:cubicBezTo>
                  <a:close/>
                  <a:moveTo>
                    <a:pt x="16" y="10"/>
                  </a:moveTo>
                  <a:cubicBezTo>
                    <a:pt x="17" y="9"/>
                    <a:pt x="18" y="9"/>
                    <a:pt x="18" y="9"/>
                  </a:cubicBezTo>
                  <a:cubicBezTo>
                    <a:pt x="20" y="8"/>
                    <a:pt x="22" y="8"/>
                    <a:pt x="24" y="7"/>
                  </a:cubicBezTo>
                  <a:cubicBezTo>
                    <a:pt x="20" y="5"/>
                    <a:pt x="15" y="6"/>
                    <a:pt x="12" y="7"/>
                  </a:cubicBezTo>
                  <a:cubicBezTo>
                    <a:pt x="14" y="7"/>
                    <a:pt x="15" y="8"/>
                    <a:pt x="16" y="10"/>
                  </a:cubicBezTo>
                  <a:close/>
                </a:path>
              </a:pathLst>
            </a:custGeom>
            <a:solidFill>
              <a:srgbClr val="D6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5346363" y="8404226"/>
              <a:ext cx="314325" cy="157163"/>
            </a:xfrm>
            <a:custGeom>
              <a:avLst/>
              <a:gdLst>
                <a:gd name="T0" fmla="*/ 0 w 48"/>
                <a:gd name="T1" fmla="*/ 7 h 24"/>
                <a:gd name="T2" fmla="*/ 14 w 48"/>
                <a:gd name="T3" fmla="*/ 2 h 24"/>
                <a:gd name="T4" fmla="*/ 43 w 48"/>
                <a:gd name="T5" fmla="*/ 6 h 24"/>
                <a:gd name="T6" fmla="*/ 47 w 48"/>
                <a:gd name="T7" fmla="*/ 20 h 24"/>
                <a:gd name="T8" fmla="*/ 23 w 48"/>
                <a:gd name="T9" fmla="*/ 23 h 24"/>
                <a:gd name="T10" fmla="*/ 0 w 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4">
                  <a:moveTo>
                    <a:pt x="0" y="7"/>
                  </a:moveTo>
                  <a:cubicBezTo>
                    <a:pt x="0" y="7"/>
                    <a:pt x="0" y="0"/>
                    <a:pt x="14" y="2"/>
                  </a:cubicBezTo>
                  <a:cubicBezTo>
                    <a:pt x="28" y="4"/>
                    <a:pt x="38" y="6"/>
                    <a:pt x="43" y="6"/>
                  </a:cubicBezTo>
                  <a:cubicBezTo>
                    <a:pt x="48" y="5"/>
                    <a:pt x="48" y="20"/>
                    <a:pt x="47" y="20"/>
                  </a:cubicBezTo>
                  <a:cubicBezTo>
                    <a:pt x="46" y="21"/>
                    <a:pt x="24" y="24"/>
                    <a:pt x="23" y="23"/>
                  </a:cubicBezTo>
                  <a:cubicBezTo>
                    <a:pt x="21" y="23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264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5274925" y="8613776"/>
              <a:ext cx="1012825" cy="371475"/>
            </a:xfrm>
            <a:custGeom>
              <a:avLst/>
              <a:gdLst>
                <a:gd name="T0" fmla="*/ 7 w 155"/>
                <a:gd name="T1" fmla="*/ 0 h 57"/>
                <a:gd name="T2" fmla="*/ 2 w 155"/>
                <a:gd name="T3" fmla="*/ 17 h 57"/>
                <a:gd name="T4" fmla="*/ 44 w 155"/>
                <a:gd name="T5" fmla="*/ 33 h 57"/>
                <a:gd name="T6" fmla="*/ 147 w 155"/>
                <a:gd name="T7" fmla="*/ 35 h 57"/>
                <a:gd name="T8" fmla="*/ 140 w 155"/>
                <a:gd name="T9" fmla="*/ 14 h 57"/>
                <a:gd name="T10" fmla="*/ 7 w 155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7">
                  <a:moveTo>
                    <a:pt x="7" y="0"/>
                  </a:moveTo>
                  <a:cubicBezTo>
                    <a:pt x="7" y="0"/>
                    <a:pt x="0" y="5"/>
                    <a:pt x="2" y="17"/>
                  </a:cubicBezTo>
                  <a:cubicBezTo>
                    <a:pt x="3" y="22"/>
                    <a:pt x="16" y="21"/>
                    <a:pt x="44" y="33"/>
                  </a:cubicBezTo>
                  <a:cubicBezTo>
                    <a:pt x="71" y="46"/>
                    <a:pt x="107" y="57"/>
                    <a:pt x="147" y="35"/>
                  </a:cubicBezTo>
                  <a:cubicBezTo>
                    <a:pt x="152" y="33"/>
                    <a:pt x="155" y="16"/>
                    <a:pt x="140" y="14"/>
                  </a:cubicBezTo>
                  <a:cubicBezTo>
                    <a:pt x="126" y="13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E1D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5386050" y="8183563"/>
              <a:ext cx="314325" cy="384175"/>
            </a:xfrm>
            <a:custGeom>
              <a:avLst/>
              <a:gdLst>
                <a:gd name="T0" fmla="*/ 48 w 48"/>
                <a:gd name="T1" fmla="*/ 53 h 59"/>
                <a:gd name="T2" fmla="*/ 41 w 48"/>
                <a:gd name="T3" fmla="*/ 59 h 59"/>
                <a:gd name="T4" fmla="*/ 7 w 48"/>
                <a:gd name="T5" fmla="*/ 59 h 59"/>
                <a:gd name="T6" fmla="*/ 0 w 48"/>
                <a:gd name="T7" fmla="*/ 53 h 59"/>
                <a:gd name="T8" fmla="*/ 0 w 48"/>
                <a:gd name="T9" fmla="*/ 6 h 59"/>
                <a:gd name="T10" fmla="*/ 7 w 48"/>
                <a:gd name="T11" fmla="*/ 0 h 59"/>
                <a:gd name="T12" fmla="*/ 41 w 48"/>
                <a:gd name="T13" fmla="*/ 0 h 59"/>
                <a:gd name="T14" fmla="*/ 48 w 48"/>
                <a:gd name="T15" fmla="*/ 6 h 59"/>
                <a:gd name="T16" fmla="*/ 48 w 48"/>
                <a:gd name="T17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9">
                  <a:moveTo>
                    <a:pt x="48" y="53"/>
                  </a:moveTo>
                  <a:cubicBezTo>
                    <a:pt x="48" y="56"/>
                    <a:pt x="45" y="59"/>
                    <a:pt x="41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3" y="59"/>
                    <a:pt x="0" y="56"/>
                    <a:pt x="0" y="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5" y="0"/>
                    <a:pt x="48" y="3"/>
                    <a:pt x="48" y="6"/>
                  </a:cubicBezTo>
                  <a:lnTo>
                    <a:pt x="48" y="53"/>
                  </a:lnTo>
                  <a:close/>
                </a:path>
              </a:pathLst>
            </a:custGeom>
            <a:solidFill>
              <a:srgbClr val="FCC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5308263" y="8345488"/>
              <a:ext cx="939800" cy="547688"/>
            </a:xfrm>
            <a:custGeom>
              <a:avLst/>
              <a:gdLst>
                <a:gd name="T0" fmla="*/ 6 w 144"/>
                <a:gd name="T1" fmla="*/ 16 h 84"/>
                <a:gd name="T2" fmla="*/ 0 w 144"/>
                <a:gd name="T3" fmla="*/ 43 h 84"/>
                <a:gd name="T4" fmla="*/ 28 w 144"/>
                <a:gd name="T5" fmla="*/ 54 h 84"/>
                <a:gd name="T6" fmla="*/ 140 w 144"/>
                <a:gd name="T7" fmla="*/ 60 h 84"/>
                <a:gd name="T8" fmla="*/ 95 w 144"/>
                <a:gd name="T9" fmla="*/ 25 h 84"/>
                <a:gd name="T10" fmla="*/ 71 w 144"/>
                <a:gd name="T11" fmla="*/ 2 h 84"/>
                <a:gd name="T12" fmla="*/ 38 w 144"/>
                <a:gd name="T13" fmla="*/ 21 h 84"/>
                <a:gd name="T14" fmla="*/ 6 w 144"/>
                <a:gd name="T15" fmla="*/ 1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84">
                  <a:moveTo>
                    <a:pt x="6" y="16"/>
                  </a:moveTo>
                  <a:cubicBezTo>
                    <a:pt x="6" y="16"/>
                    <a:pt x="0" y="38"/>
                    <a:pt x="0" y="43"/>
                  </a:cubicBezTo>
                  <a:cubicBezTo>
                    <a:pt x="17" y="48"/>
                    <a:pt x="11" y="46"/>
                    <a:pt x="28" y="54"/>
                  </a:cubicBezTo>
                  <a:cubicBezTo>
                    <a:pt x="45" y="62"/>
                    <a:pt x="111" y="84"/>
                    <a:pt x="140" y="60"/>
                  </a:cubicBezTo>
                  <a:cubicBezTo>
                    <a:pt x="144" y="56"/>
                    <a:pt x="136" y="35"/>
                    <a:pt x="95" y="25"/>
                  </a:cubicBezTo>
                  <a:cubicBezTo>
                    <a:pt x="87" y="22"/>
                    <a:pt x="75" y="9"/>
                    <a:pt x="71" y="2"/>
                  </a:cubicBezTo>
                  <a:cubicBezTo>
                    <a:pt x="63" y="0"/>
                    <a:pt x="52" y="8"/>
                    <a:pt x="38" y="21"/>
                  </a:cubicBezTo>
                  <a:cubicBezTo>
                    <a:pt x="25" y="33"/>
                    <a:pt x="6" y="10"/>
                    <a:pt x="6" y="16"/>
                  </a:cubicBezTo>
                  <a:close/>
                </a:path>
              </a:pathLst>
            </a:custGeom>
            <a:solidFill>
              <a:srgbClr val="2B4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15686088" y="8397876"/>
              <a:ext cx="215900" cy="163513"/>
            </a:xfrm>
            <a:custGeom>
              <a:avLst/>
              <a:gdLst>
                <a:gd name="T0" fmla="*/ 21 w 33"/>
                <a:gd name="T1" fmla="*/ 25 h 25"/>
                <a:gd name="T2" fmla="*/ 20 w 33"/>
                <a:gd name="T3" fmla="*/ 16 h 25"/>
                <a:gd name="T4" fmla="*/ 14 w 33"/>
                <a:gd name="T5" fmla="*/ 18 h 25"/>
                <a:gd name="T6" fmla="*/ 12 w 33"/>
                <a:gd name="T7" fmla="*/ 18 h 25"/>
                <a:gd name="T8" fmla="*/ 12 w 33"/>
                <a:gd name="T9" fmla="*/ 17 h 25"/>
                <a:gd name="T10" fmla="*/ 12 w 33"/>
                <a:gd name="T11" fmla="*/ 10 h 25"/>
                <a:gd name="T12" fmla="*/ 11 w 33"/>
                <a:gd name="T13" fmla="*/ 10 h 25"/>
                <a:gd name="T14" fmla="*/ 2 w 33"/>
                <a:gd name="T15" fmla="*/ 11 h 25"/>
                <a:gd name="T16" fmla="*/ 1 w 33"/>
                <a:gd name="T17" fmla="*/ 10 h 25"/>
                <a:gd name="T18" fmla="*/ 1 w 33"/>
                <a:gd name="T19" fmla="*/ 9 h 25"/>
                <a:gd name="T20" fmla="*/ 19 w 33"/>
                <a:gd name="T21" fmla="*/ 0 h 25"/>
                <a:gd name="T22" fmla="*/ 20 w 33"/>
                <a:gd name="T23" fmla="*/ 1 h 25"/>
                <a:gd name="T24" fmla="*/ 20 w 33"/>
                <a:gd name="T25" fmla="*/ 2 h 25"/>
                <a:gd name="T26" fmla="*/ 16 w 33"/>
                <a:gd name="T27" fmla="*/ 7 h 25"/>
                <a:gd name="T28" fmla="*/ 26 w 33"/>
                <a:gd name="T29" fmla="*/ 7 h 25"/>
                <a:gd name="T30" fmla="*/ 27 w 33"/>
                <a:gd name="T31" fmla="*/ 8 h 25"/>
                <a:gd name="T32" fmla="*/ 26 w 33"/>
                <a:gd name="T33" fmla="*/ 9 h 25"/>
                <a:gd name="T34" fmla="*/ 24 w 33"/>
                <a:gd name="T35" fmla="*/ 12 h 25"/>
                <a:gd name="T36" fmla="*/ 32 w 33"/>
                <a:gd name="T37" fmla="*/ 12 h 25"/>
                <a:gd name="T38" fmla="*/ 33 w 33"/>
                <a:gd name="T39" fmla="*/ 14 h 25"/>
                <a:gd name="T40" fmla="*/ 32 w 33"/>
                <a:gd name="T41" fmla="*/ 15 h 25"/>
                <a:gd name="T42" fmla="*/ 23 w 33"/>
                <a:gd name="T43" fmla="*/ 15 h 25"/>
                <a:gd name="T44" fmla="*/ 23 w 33"/>
                <a:gd name="T45" fmla="*/ 23 h 25"/>
                <a:gd name="T46" fmla="*/ 23 w 33"/>
                <a:gd name="T47" fmla="*/ 25 h 25"/>
                <a:gd name="T48" fmla="*/ 22 w 33"/>
                <a:gd name="T49" fmla="*/ 25 h 25"/>
                <a:gd name="T50" fmla="*/ 21 w 33"/>
                <a:gd name="T51" fmla="*/ 25 h 25"/>
                <a:gd name="T52" fmla="*/ 23 w 33"/>
                <a:gd name="T53" fmla="*/ 9 h 25"/>
                <a:gd name="T54" fmla="*/ 15 w 33"/>
                <a:gd name="T55" fmla="*/ 10 h 25"/>
                <a:gd name="T56" fmla="*/ 14 w 33"/>
                <a:gd name="T57" fmla="*/ 15 h 25"/>
                <a:gd name="T58" fmla="*/ 21 w 33"/>
                <a:gd name="T59" fmla="*/ 13 h 25"/>
                <a:gd name="T60" fmla="*/ 23 w 33"/>
                <a:gd name="T61" fmla="*/ 9 h 25"/>
                <a:gd name="T62" fmla="*/ 16 w 33"/>
                <a:gd name="T63" fmla="*/ 3 h 25"/>
                <a:gd name="T64" fmla="*/ 5 w 33"/>
                <a:gd name="T65" fmla="*/ 8 h 25"/>
                <a:gd name="T66" fmla="*/ 11 w 33"/>
                <a:gd name="T67" fmla="*/ 8 h 25"/>
                <a:gd name="T68" fmla="*/ 13 w 33"/>
                <a:gd name="T69" fmla="*/ 7 h 25"/>
                <a:gd name="T70" fmla="*/ 16 w 33"/>
                <a:gd name="T71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25">
                  <a:moveTo>
                    <a:pt x="21" y="25"/>
                  </a:moveTo>
                  <a:cubicBezTo>
                    <a:pt x="21" y="25"/>
                    <a:pt x="19" y="21"/>
                    <a:pt x="20" y="16"/>
                  </a:cubicBezTo>
                  <a:cubicBezTo>
                    <a:pt x="18" y="16"/>
                    <a:pt x="16" y="17"/>
                    <a:pt x="14" y="18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7"/>
                    <a:pt x="12" y="17"/>
                  </a:cubicBezTo>
                  <a:cubicBezTo>
                    <a:pt x="12" y="15"/>
                    <a:pt x="12" y="12"/>
                    <a:pt x="12" y="10"/>
                  </a:cubicBezTo>
                  <a:cubicBezTo>
                    <a:pt x="12" y="10"/>
                    <a:pt x="11" y="10"/>
                    <a:pt x="11" y="10"/>
                  </a:cubicBezTo>
                  <a:cubicBezTo>
                    <a:pt x="8" y="10"/>
                    <a:pt x="5" y="11"/>
                    <a:pt x="2" y="11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0" y="10"/>
                    <a:pt x="0" y="9"/>
                    <a:pt x="1" y="9"/>
                  </a:cubicBezTo>
                  <a:cubicBezTo>
                    <a:pt x="7" y="0"/>
                    <a:pt x="18" y="0"/>
                    <a:pt x="19" y="0"/>
                  </a:cubicBezTo>
                  <a:cubicBezTo>
                    <a:pt x="19" y="0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4"/>
                    <a:pt x="17" y="5"/>
                    <a:pt x="16" y="7"/>
                  </a:cubicBezTo>
                  <a:cubicBezTo>
                    <a:pt x="20" y="7"/>
                    <a:pt x="23" y="7"/>
                    <a:pt x="26" y="7"/>
                  </a:cubicBezTo>
                  <a:cubicBezTo>
                    <a:pt x="26" y="7"/>
                    <a:pt x="26" y="8"/>
                    <a:pt x="27" y="8"/>
                  </a:cubicBezTo>
                  <a:cubicBezTo>
                    <a:pt x="27" y="8"/>
                    <a:pt x="27" y="9"/>
                    <a:pt x="26" y="9"/>
                  </a:cubicBezTo>
                  <a:cubicBezTo>
                    <a:pt x="25" y="10"/>
                    <a:pt x="24" y="11"/>
                    <a:pt x="24" y="12"/>
                  </a:cubicBezTo>
                  <a:cubicBezTo>
                    <a:pt x="28" y="12"/>
                    <a:pt x="32" y="12"/>
                    <a:pt x="32" y="12"/>
                  </a:cubicBezTo>
                  <a:cubicBezTo>
                    <a:pt x="33" y="12"/>
                    <a:pt x="33" y="13"/>
                    <a:pt x="33" y="14"/>
                  </a:cubicBezTo>
                  <a:cubicBezTo>
                    <a:pt x="33" y="14"/>
                    <a:pt x="32" y="15"/>
                    <a:pt x="32" y="15"/>
                  </a:cubicBezTo>
                  <a:cubicBezTo>
                    <a:pt x="31" y="15"/>
                    <a:pt x="28" y="14"/>
                    <a:pt x="23" y="15"/>
                  </a:cubicBezTo>
                  <a:cubicBezTo>
                    <a:pt x="21" y="20"/>
                    <a:pt x="23" y="23"/>
                    <a:pt x="23" y="23"/>
                  </a:cubicBezTo>
                  <a:cubicBezTo>
                    <a:pt x="24" y="24"/>
                    <a:pt x="24" y="25"/>
                    <a:pt x="23" y="25"/>
                  </a:cubicBezTo>
                  <a:cubicBezTo>
                    <a:pt x="23" y="25"/>
                    <a:pt x="22" y="25"/>
                    <a:pt x="22" y="25"/>
                  </a:cubicBezTo>
                  <a:cubicBezTo>
                    <a:pt x="22" y="25"/>
                    <a:pt x="21" y="25"/>
                    <a:pt x="21" y="25"/>
                  </a:cubicBezTo>
                  <a:close/>
                  <a:moveTo>
                    <a:pt x="23" y="9"/>
                  </a:moveTo>
                  <a:cubicBezTo>
                    <a:pt x="21" y="9"/>
                    <a:pt x="18" y="9"/>
                    <a:pt x="15" y="10"/>
                  </a:cubicBezTo>
                  <a:cubicBezTo>
                    <a:pt x="14" y="11"/>
                    <a:pt x="14" y="13"/>
                    <a:pt x="14" y="15"/>
                  </a:cubicBezTo>
                  <a:cubicBezTo>
                    <a:pt x="16" y="14"/>
                    <a:pt x="19" y="13"/>
                    <a:pt x="21" y="13"/>
                  </a:cubicBezTo>
                  <a:cubicBezTo>
                    <a:pt x="21" y="12"/>
                    <a:pt x="22" y="11"/>
                    <a:pt x="23" y="9"/>
                  </a:cubicBezTo>
                  <a:close/>
                  <a:moveTo>
                    <a:pt x="16" y="3"/>
                  </a:moveTo>
                  <a:cubicBezTo>
                    <a:pt x="13" y="3"/>
                    <a:pt x="8" y="5"/>
                    <a:pt x="5" y="8"/>
                  </a:cubicBezTo>
                  <a:cubicBezTo>
                    <a:pt x="7" y="8"/>
                    <a:pt x="9" y="8"/>
                    <a:pt x="11" y="8"/>
                  </a:cubicBezTo>
                  <a:cubicBezTo>
                    <a:pt x="12" y="8"/>
                    <a:pt x="12" y="7"/>
                    <a:pt x="13" y="7"/>
                  </a:cubicBezTo>
                  <a:cubicBezTo>
                    <a:pt x="14" y="6"/>
                    <a:pt x="15" y="4"/>
                    <a:pt x="16" y="3"/>
                  </a:cubicBezTo>
                  <a:close/>
                </a:path>
              </a:pathLst>
            </a:custGeom>
            <a:solidFill>
              <a:srgbClr val="E1D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14150975" y="6062663"/>
              <a:ext cx="987425" cy="2016125"/>
            </a:xfrm>
            <a:custGeom>
              <a:avLst/>
              <a:gdLst>
                <a:gd name="T0" fmla="*/ 151 w 151"/>
                <a:gd name="T1" fmla="*/ 292 h 309"/>
                <a:gd name="T2" fmla="*/ 82 w 151"/>
                <a:gd name="T3" fmla="*/ 309 h 309"/>
                <a:gd name="T4" fmla="*/ 17 w 151"/>
                <a:gd name="T5" fmla="*/ 188 h 309"/>
                <a:gd name="T6" fmla="*/ 4 w 151"/>
                <a:gd name="T7" fmla="*/ 14 h 309"/>
                <a:gd name="T8" fmla="*/ 149 w 151"/>
                <a:gd name="T9" fmla="*/ 0 h 309"/>
                <a:gd name="T10" fmla="*/ 94 w 151"/>
                <a:gd name="T11" fmla="*/ 165 h 309"/>
                <a:gd name="T12" fmla="*/ 151 w 151"/>
                <a:gd name="T13" fmla="*/ 29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309">
                  <a:moveTo>
                    <a:pt x="151" y="292"/>
                  </a:moveTo>
                  <a:cubicBezTo>
                    <a:pt x="82" y="309"/>
                    <a:pt x="82" y="309"/>
                    <a:pt x="82" y="309"/>
                  </a:cubicBezTo>
                  <a:cubicBezTo>
                    <a:pt x="82" y="309"/>
                    <a:pt x="32" y="224"/>
                    <a:pt x="17" y="188"/>
                  </a:cubicBezTo>
                  <a:cubicBezTo>
                    <a:pt x="0" y="147"/>
                    <a:pt x="4" y="14"/>
                    <a:pt x="4" y="14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84" y="103"/>
                    <a:pt x="94" y="165"/>
                  </a:cubicBezTo>
                  <a:cubicBezTo>
                    <a:pt x="106" y="240"/>
                    <a:pt x="151" y="292"/>
                    <a:pt x="151" y="292"/>
                  </a:cubicBezTo>
                  <a:close/>
                </a:path>
              </a:pathLst>
            </a:custGeom>
            <a:solidFill>
              <a:srgbClr val="529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5059025" y="6435726"/>
              <a:ext cx="693737" cy="1897063"/>
            </a:xfrm>
            <a:custGeom>
              <a:avLst/>
              <a:gdLst>
                <a:gd name="T0" fmla="*/ 43 w 106"/>
                <a:gd name="T1" fmla="*/ 291 h 291"/>
                <a:gd name="T2" fmla="*/ 106 w 106"/>
                <a:gd name="T3" fmla="*/ 291 h 291"/>
                <a:gd name="T4" fmla="*/ 106 w 106"/>
                <a:gd name="T5" fmla="*/ 0 h 291"/>
                <a:gd name="T6" fmla="*/ 0 w 106"/>
                <a:gd name="T7" fmla="*/ 10 h 291"/>
                <a:gd name="T8" fmla="*/ 17 w 106"/>
                <a:gd name="T9" fmla="*/ 33 h 291"/>
                <a:gd name="T10" fmla="*/ 43 w 106"/>
                <a:gd name="T11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291">
                  <a:moveTo>
                    <a:pt x="43" y="291"/>
                  </a:moveTo>
                  <a:cubicBezTo>
                    <a:pt x="106" y="291"/>
                    <a:pt x="106" y="291"/>
                    <a:pt x="106" y="291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5" y="13"/>
                    <a:pt x="17" y="33"/>
                  </a:cubicBezTo>
                  <a:cubicBezTo>
                    <a:pt x="34" y="61"/>
                    <a:pt x="43" y="291"/>
                    <a:pt x="43" y="291"/>
                  </a:cubicBezTo>
                  <a:close/>
                </a:path>
              </a:pathLst>
            </a:custGeom>
            <a:solidFill>
              <a:srgbClr val="478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14941550" y="5789613"/>
              <a:ext cx="811212" cy="730250"/>
            </a:xfrm>
            <a:custGeom>
              <a:avLst/>
              <a:gdLst>
                <a:gd name="T0" fmla="*/ 124 w 124"/>
                <a:gd name="T1" fmla="*/ 0 h 112"/>
                <a:gd name="T2" fmla="*/ 124 w 124"/>
                <a:gd name="T3" fmla="*/ 105 h 112"/>
                <a:gd name="T4" fmla="*/ 3 w 124"/>
                <a:gd name="T5" fmla="*/ 112 h 112"/>
                <a:gd name="T6" fmla="*/ 0 w 124"/>
                <a:gd name="T7" fmla="*/ 69 h 112"/>
                <a:gd name="T8" fmla="*/ 3 w 124"/>
                <a:gd name="T9" fmla="*/ 6 h 112"/>
                <a:gd name="T10" fmla="*/ 124 w 12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12">
                  <a:moveTo>
                    <a:pt x="124" y="0"/>
                  </a:moveTo>
                  <a:cubicBezTo>
                    <a:pt x="124" y="105"/>
                    <a:pt x="124" y="105"/>
                    <a:pt x="124" y="105"/>
                  </a:cubicBezTo>
                  <a:cubicBezTo>
                    <a:pt x="124" y="105"/>
                    <a:pt x="33" y="112"/>
                    <a:pt x="3" y="11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rgbClr val="478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14170025" y="5827713"/>
              <a:ext cx="790575" cy="692150"/>
            </a:xfrm>
            <a:custGeom>
              <a:avLst/>
              <a:gdLst>
                <a:gd name="T0" fmla="*/ 121 w 121"/>
                <a:gd name="T1" fmla="*/ 0 h 106"/>
                <a:gd name="T2" fmla="*/ 121 w 121"/>
                <a:gd name="T3" fmla="*/ 106 h 106"/>
                <a:gd name="T4" fmla="*/ 0 w 121"/>
                <a:gd name="T5" fmla="*/ 99 h 106"/>
                <a:gd name="T6" fmla="*/ 0 w 121"/>
                <a:gd name="T7" fmla="*/ 0 h 106"/>
                <a:gd name="T8" fmla="*/ 121 w 12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06">
                  <a:moveTo>
                    <a:pt x="121" y="0"/>
                  </a:moveTo>
                  <a:cubicBezTo>
                    <a:pt x="121" y="106"/>
                    <a:pt x="121" y="106"/>
                    <a:pt x="121" y="106"/>
                  </a:cubicBezTo>
                  <a:cubicBezTo>
                    <a:pt x="91" y="106"/>
                    <a:pt x="0" y="99"/>
                    <a:pt x="0" y="9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rgbClr val="529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5274925" y="8118476"/>
              <a:ext cx="549275" cy="214313"/>
            </a:xfrm>
            <a:custGeom>
              <a:avLst/>
              <a:gdLst>
                <a:gd name="T0" fmla="*/ 0 w 84"/>
                <a:gd name="T1" fmla="*/ 29 h 33"/>
                <a:gd name="T2" fmla="*/ 3 w 84"/>
                <a:gd name="T3" fmla="*/ 33 h 33"/>
                <a:gd name="T4" fmla="*/ 81 w 84"/>
                <a:gd name="T5" fmla="*/ 33 h 33"/>
                <a:gd name="T6" fmla="*/ 84 w 84"/>
                <a:gd name="T7" fmla="*/ 29 h 33"/>
                <a:gd name="T8" fmla="*/ 84 w 84"/>
                <a:gd name="T9" fmla="*/ 3 h 33"/>
                <a:gd name="T10" fmla="*/ 81 w 84"/>
                <a:gd name="T11" fmla="*/ 0 h 33"/>
                <a:gd name="T12" fmla="*/ 3 w 84"/>
                <a:gd name="T13" fmla="*/ 0 h 33"/>
                <a:gd name="T14" fmla="*/ 0 w 84"/>
                <a:gd name="T15" fmla="*/ 3 h 33"/>
                <a:gd name="T16" fmla="*/ 0 w 84"/>
                <a:gd name="T17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33">
                  <a:moveTo>
                    <a:pt x="0" y="29"/>
                  </a:moveTo>
                  <a:cubicBezTo>
                    <a:pt x="0" y="31"/>
                    <a:pt x="1" y="33"/>
                    <a:pt x="3" y="33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3" y="33"/>
                    <a:pt x="84" y="31"/>
                    <a:pt x="84" y="29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2"/>
                    <a:pt x="83" y="0"/>
                    <a:pt x="8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377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4536738" y="7818438"/>
              <a:ext cx="660400" cy="409575"/>
            </a:xfrm>
            <a:custGeom>
              <a:avLst/>
              <a:gdLst>
                <a:gd name="T0" fmla="*/ 9 w 101"/>
                <a:gd name="T1" fmla="*/ 60 h 63"/>
                <a:gd name="T2" fmla="*/ 14 w 101"/>
                <a:gd name="T3" fmla="*/ 63 h 63"/>
                <a:gd name="T4" fmla="*/ 98 w 101"/>
                <a:gd name="T5" fmla="*/ 36 h 63"/>
                <a:gd name="T6" fmla="*/ 100 w 101"/>
                <a:gd name="T7" fmla="*/ 31 h 63"/>
                <a:gd name="T8" fmla="*/ 91 w 101"/>
                <a:gd name="T9" fmla="*/ 3 h 63"/>
                <a:gd name="T10" fmla="*/ 87 w 101"/>
                <a:gd name="T11" fmla="*/ 1 h 63"/>
                <a:gd name="T12" fmla="*/ 3 w 101"/>
                <a:gd name="T13" fmla="*/ 27 h 63"/>
                <a:gd name="T14" fmla="*/ 0 w 101"/>
                <a:gd name="T15" fmla="*/ 32 h 63"/>
                <a:gd name="T16" fmla="*/ 9 w 101"/>
                <a:gd name="T17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63">
                  <a:moveTo>
                    <a:pt x="9" y="60"/>
                  </a:moveTo>
                  <a:cubicBezTo>
                    <a:pt x="10" y="62"/>
                    <a:pt x="12" y="63"/>
                    <a:pt x="14" y="63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100" y="35"/>
                    <a:pt x="101" y="33"/>
                    <a:pt x="100" y="31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7" y="1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8"/>
                    <a:pt x="0" y="30"/>
                    <a:pt x="0" y="32"/>
                  </a:cubicBezTo>
                  <a:lnTo>
                    <a:pt x="9" y="60"/>
                  </a:lnTo>
                  <a:close/>
                </a:path>
              </a:pathLst>
            </a:custGeom>
            <a:solidFill>
              <a:srgbClr val="478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4725650" y="4035426"/>
              <a:ext cx="234950" cy="285750"/>
            </a:xfrm>
            <a:custGeom>
              <a:avLst/>
              <a:gdLst>
                <a:gd name="T0" fmla="*/ 144 w 148"/>
                <a:gd name="T1" fmla="*/ 0 h 180"/>
                <a:gd name="T2" fmla="*/ 13 w 148"/>
                <a:gd name="T3" fmla="*/ 0 h 180"/>
                <a:gd name="T4" fmla="*/ 0 w 148"/>
                <a:gd name="T5" fmla="*/ 90 h 180"/>
                <a:gd name="T6" fmla="*/ 17 w 148"/>
                <a:gd name="T7" fmla="*/ 180 h 180"/>
                <a:gd name="T8" fmla="*/ 148 w 148"/>
                <a:gd name="T9" fmla="*/ 176 h 180"/>
                <a:gd name="T10" fmla="*/ 144 w 148"/>
                <a:gd name="T1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180">
                  <a:moveTo>
                    <a:pt x="144" y="0"/>
                  </a:moveTo>
                  <a:lnTo>
                    <a:pt x="13" y="0"/>
                  </a:lnTo>
                  <a:lnTo>
                    <a:pt x="0" y="90"/>
                  </a:lnTo>
                  <a:lnTo>
                    <a:pt x="17" y="180"/>
                  </a:lnTo>
                  <a:lnTo>
                    <a:pt x="148" y="17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8B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4536738" y="4035426"/>
              <a:ext cx="215900" cy="292100"/>
            </a:xfrm>
            <a:custGeom>
              <a:avLst/>
              <a:gdLst>
                <a:gd name="T0" fmla="*/ 0 w 136"/>
                <a:gd name="T1" fmla="*/ 4 h 184"/>
                <a:gd name="T2" fmla="*/ 4 w 136"/>
                <a:gd name="T3" fmla="*/ 184 h 184"/>
                <a:gd name="T4" fmla="*/ 136 w 136"/>
                <a:gd name="T5" fmla="*/ 180 h 184"/>
                <a:gd name="T6" fmla="*/ 132 w 136"/>
                <a:gd name="T7" fmla="*/ 0 h 184"/>
                <a:gd name="T8" fmla="*/ 0 w 136"/>
                <a:gd name="T9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84">
                  <a:moveTo>
                    <a:pt x="0" y="4"/>
                  </a:moveTo>
                  <a:lnTo>
                    <a:pt x="4" y="184"/>
                  </a:lnTo>
                  <a:lnTo>
                    <a:pt x="136" y="180"/>
                  </a:lnTo>
                  <a:lnTo>
                    <a:pt x="13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CC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4746288" y="4211638"/>
              <a:ext cx="1117600" cy="2138363"/>
            </a:xfrm>
            <a:custGeom>
              <a:avLst/>
              <a:gdLst>
                <a:gd name="T0" fmla="*/ 96 w 171"/>
                <a:gd name="T1" fmla="*/ 3 h 328"/>
                <a:gd name="T2" fmla="*/ 140 w 171"/>
                <a:gd name="T3" fmla="*/ 43 h 328"/>
                <a:gd name="T4" fmla="*/ 171 w 171"/>
                <a:gd name="T5" fmla="*/ 313 h 328"/>
                <a:gd name="T6" fmla="*/ 37 w 171"/>
                <a:gd name="T7" fmla="*/ 328 h 328"/>
                <a:gd name="T8" fmla="*/ 13 w 171"/>
                <a:gd name="T9" fmla="*/ 150 h 328"/>
                <a:gd name="T10" fmla="*/ 0 w 171"/>
                <a:gd name="T11" fmla="*/ 14 h 328"/>
                <a:gd name="T12" fmla="*/ 96 w 171"/>
                <a:gd name="T13" fmla="*/ 3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328">
                  <a:moveTo>
                    <a:pt x="96" y="3"/>
                  </a:moveTo>
                  <a:cubicBezTo>
                    <a:pt x="117" y="0"/>
                    <a:pt x="137" y="14"/>
                    <a:pt x="140" y="43"/>
                  </a:cubicBezTo>
                  <a:cubicBezTo>
                    <a:pt x="171" y="313"/>
                    <a:pt x="171" y="313"/>
                    <a:pt x="171" y="313"/>
                  </a:cubicBezTo>
                  <a:cubicBezTo>
                    <a:pt x="37" y="328"/>
                    <a:pt x="37" y="328"/>
                    <a:pt x="37" y="328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96" y="3"/>
                  </a:lnTo>
                  <a:close/>
                </a:path>
              </a:pathLst>
            </a:custGeom>
            <a:solidFill>
              <a:srgbClr val="3C5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13882688" y="4302126"/>
              <a:ext cx="1111250" cy="2152650"/>
            </a:xfrm>
            <a:custGeom>
              <a:avLst/>
              <a:gdLst>
                <a:gd name="T0" fmla="*/ 3 w 170"/>
                <a:gd name="T1" fmla="*/ 60 h 330"/>
                <a:gd name="T2" fmla="*/ 38 w 170"/>
                <a:gd name="T3" fmla="*/ 11 h 330"/>
                <a:gd name="T4" fmla="*/ 133 w 170"/>
                <a:gd name="T5" fmla="*/ 0 h 330"/>
                <a:gd name="T6" fmla="*/ 170 w 170"/>
                <a:gd name="T7" fmla="*/ 314 h 330"/>
                <a:gd name="T8" fmla="*/ 36 w 170"/>
                <a:gd name="T9" fmla="*/ 330 h 330"/>
                <a:gd name="T10" fmla="*/ 3 w 170"/>
                <a:gd name="T11" fmla="*/ 6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330">
                  <a:moveTo>
                    <a:pt x="3" y="60"/>
                  </a:moveTo>
                  <a:cubicBezTo>
                    <a:pt x="0" y="32"/>
                    <a:pt x="16" y="13"/>
                    <a:pt x="38" y="11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70" y="314"/>
                    <a:pt x="170" y="314"/>
                    <a:pt x="170" y="314"/>
                  </a:cubicBezTo>
                  <a:cubicBezTo>
                    <a:pt x="36" y="330"/>
                    <a:pt x="36" y="330"/>
                    <a:pt x="36" y="330"/>
                  </a:cubicBezTo>
                  <a:lnTo>
                    <a:pt x="3" y="60"/>
                  </a:lnTo>
                  <a:close/>
                </a:path>
              </a:pathLst>
            </a:custGeom>
            <a:solidFill>
              <a:srgbClr val="445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14320838" y="4276726"/>
              <a:ext cx="542925" cy="971550"/>
            </a:xfrm>
            <a:custGeom>
              <a:avLst/>
              <a:gdLst>
                <a:gd name="T0" fmla="*/ 272 w 342"/>
                <a:gd name="T1" fmla="*/ 0 h 612"/>
                <a:gd name="T2" fmla="*/ 301 w 342"/>
                <a:gd name="T3" fmla="*/ 135 h 612"/>
                <a:gd name="T4" fmla="*/ 342 w 342"/>
                <a:gd name="T5" fmla="*/ 612 h 612"/>
                <a:gd name="T6" fmla="*/ 342 w 342"/>
                <a:gd name="T7" fmla="*/ 612 h 612"/>
                <a:gd name="T8" fmla="*/ 0 w 342"/>
                <a:gd name="T9" fmla="*/ 45 h 612"/>
                <a:gd name="T10" fmla="*/ 272 w 342"/>
                <a:gd name="T11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" h="612">
                  <a:moveTo>
                    <a:pt x="272" y="0"/>
                  </a:moveTo>
                  <a:lnTo>
                    <a:pt x="301" y="135"/>
                  </a:lnTo>
                  <a:lnTo>
                    <a:pt x="342" y="612"/>
                  </a:lnTo>
                  <a:lnTo>
                    <a:pt x="342" y="612"/>
                  </a:lnTo>
                  <a:lnTo>
                    <a:pt x="0" y="4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E9B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14752638" y="4249738"/>
              <a:ext cx="423862" cy="998538"/>
            </a:xfrm>
            <a:custGeom>
              <a:avLst/>
              <a:gdLst>
                <a:gd name="T0" fmla="*/ 267 w 267"/>
                <a:gd name="T1" fmla="*/ 0 h 629"/>
                <a:gd name="T2" fmla="*/ 70 w 267"/>
                <a:gd name="T3" fmla="*/ 629 h 629"/>
                <a:gd name="T4" fmla="*/ 0 w 267"/>
                <a:gd name="T5" fmla="*/ 17 h 629"/>
                <a:gd name="T6" fmla="*/ 267 w 267"/>
                <a:gd name="T7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629">
                  <a:moveTo>
                    <a:pt x="267" y="0"/>
                  </a:moveTo>
                  <a:lnTo>
                    <a:pt x="70" y="629"/>
                  </a:lnTo>
                  <a:lnTo>
                    <a:pt x="0" y="17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E1A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14732000" y="4237038"/>
              <a:ext cx="138112" cy="215900"/>
            </a:xfrm>
            <a:custGeom>
              <a:avLst/>
              <a:gdLst>
                <a:gd name="T0" fmla="*/ 6 w 21"/>
                <a:gd name="T1" fmla="*/ 1 h 33"/>
                <a:gd name="T2" fmla="*/ 19 w 21"/>
                <a:gd name="T3" fmla="*/ 12 h 33"/>
                <a:gd name="T4" fmla="*/ 20 w 21"/>
                <a:gd name="T5" fmla="*/ 19 h 33"/>
                <a:gd name="T6" fmla="*/ 9 w 21"/>
                <a:gd name="T7" fmla="*/ 33 h 33"/>
                <a:gd name="T8" fmla="*/ 6 w 21"/>
                <a:gd name="T9" fmla="*/ 33 h 33"/>
                <a:gd name="T10" fmla="*/ 0 w 21"/>
                <a:gd name="T11" fmla="*/ 18 h 33"/>
                <a:gd name="T12" fmla="*/ 2 w 21"/>
                <a:gd name="T13" fmla="*/ 2 h 33"/>
                <a:gd name="T14" fmla="*/ 6 w 21"/>
                <a:gd name="T1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3">
                  <a:moveTo>
                    <a:pt x="6" y="1"/>
                  </a:moveTo>
                  <a:cubicBezTo>
                    <a:pt x="12" y="0"/>
                    <a:pt x="18" y="5"/>
                    <a:pt x="19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26"/>
                    <a:pt x="16" y="32"/>
                    <a:pt x="9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E15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14647863" y="4249738"/>
              <a:ext cx="123825" cy="209550"/>
            </a:xfrm>
            <a:custGeom>
              <a:avLst/>
              <a:gdLst>
                <a:gd name="T0" fmla="*/ 11 w 19"/>
                <a:gd name="T1" fmla="*/ 0 h 32"/>
                <a:gd name="T2" fmla="*/ 15 w 19"/>
                <a:gd name="T3" fmla="*/ 0 h 32"/>
                <a:gd name="T4" fmla="*/ 19 w 19"/>
                <a:gd name="T5" fmla="*/ 31 h 32"/>
                <a:gd name="T6" fmla="*/ 15 w 19"/>
                <a:gd name="T7" fmla="*/ 31 h 32"/>
                <a:gd name="T8" fmla="*/ 2 w 19"/>
                <a:gd name="T9" fmla="*/ 21 h 32"/>
                <a:gd name="T10" fmla="*/ 1 w 19"/>
                <a:gd name="T11" fmla="*/ 13 h 32"/>
                <a:gd name="T12" fmla="*/ 11 w 19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2">
                  <a:moveTo>
                    <a:pt x="11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8" y="32"/>
                    <a:pt x="2" y="27"/>
                    <a:pt x="2" y="2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7"/>
                    <a:pt x="5" y="1"/>
                    <a:pt x="11" y="0"/>
                  </a:cubicBezTo>
                  <a:close/>
                </a:path>
              </a:pathLst>
            </a:custGeom>
            <a:solidFill>
              <a:srgbClr val="D65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14451013" y="4224338"/>
              <a:ext cx="307975" cy="319088"/>
            </a:xfrm>
            <a:custGeom>
              <a:avLst/>
              <a:gdLst>
                <a:gd name="T0" fmla="*/ 0 w 194"/>
                <a:gd name="T1" fmla="*/ 0 h 201"/>
                <a:gd name="T2" fmla="*/ 194 w 194"/>
                <a:gd name="T3" fmla="*/ 78 h 201"/>
                <a:gd name="T4" fmla="*/ 25 w 194"/>
                <a:gd name="T5" fmla="*/ 201 h 201"/>
                <a:gd name="T6" fmla="*/ 0 w 194"/>
                <a:gd name="T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201">
                  <a:moveTo>
                    <a:pt x="0" y="0"/>
                  </a:moveTo>
                  <a:lnTo>
                    <a:pt x="194" y="78"/>
                  </a:lnTo>
                  <a:lnTo>
                    <a:pt x="25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5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14758988" y="4159251"/>
              <a:ext cx="306387" cy="312738"/>
            </a:xfrm>
            <a:custGeom>
              <a:avLst/>
              <a:gdLst>
                <a:gd name="T0" fmla="*/ 169 w 193"/>
                <a:gd name="T1" fmla="*/ 0 h 197"/>
                <a:gd name="T2" fmla="*/ 0 w 193"/>
                <a:gd name="T3" fmla="*/ 119 h 197"/>
                <a:gd name="T4" fmla="*/ 193 w 193"/>
                <a:gd name="T5" fmla="*/ 197 h 197"/>
                <a:gd name="T6" fmla="*/ 169 w 193"/>
                <a:gd name="T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" h="197">
                  <a:moveTo>
                    <a:pt x="169" y="0"/>
                  </a:moveTo>
                  <a:lnTo>
                    <a:pt x="0" y="119"/>
                  </a:lnTo>
                  <a:lnTo>
                    <a:pt x="193" y="197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15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15438438" y="5678488"/>
              <a:ext cx="796925" cy="847725"/>
            </a:xfrm>
            <a:custGeom>
              <a:avLst/>
              <a:gdLst>
                <a:gd name="T0" fmla="*/ 14 w 122"/>
                <a:gd name="T1" fmla="*/ 82 h 130"/>
                <a:gd name="T2" fmla="*/ 59 w 122"/>
                <a:gd name="T3" fmla="*/ 38 h 130"/>
                <a:gd name="T4" fmla="*/ 58 w 122"/>
                <a:gd name="T5" fmla="*/ 25 h 130"/>
                <a:gd name="T6" fmla="*/ 69 w 122"/>
                <a:gd name="T7" fmla="*/ 23 h 130"/>
                <a:gd name="T8" fmla="*/ 91 w 122"/>
                <a:gd name="T9" fmla="*/ 0 h 130"/>
                <a:gd name="T10" fmla="*/ 122 w 122"/>
                <a:gd name="T11" fmla="*/ 26 h 130"/>
                <a:gd name="T12" fmla="*/ 103 w 122"/>
                <a:gd name="T13" fmla="*/ 52 h 130"/>
                <a:gd name="T14" fmla="*/ 97 w 122"/>
                <a:gd name="T15" fmla="*/ 78 h 130"/>
                <a:gd name="T16" fmla="*/ 89 w 122"/>
                <a:gd name="T17" fmla="*/ 89 h 130"/>
                <a:gd name="T18" fmla="*/ 54 w 122"/>
                <a:gd name="T19" fmla="*/ 127 h 130"/>
                <a:gd name="T20" fmla="*/ 46 w 122"/>
                <a:gd name="T21" fmla="*/ 128 h 130"/>
                <a:gd name="T22" fmla="*/ 45 w 122"/>
                <a:gd name="T23" fmla="*/ 119 h 130"/>
                <a:gd name="T24" fmla="*/ 68 w 122"/>
                <a:gd name="T25" fmla="*/ 94 h 130"/>
                <a:gd name="T26" fmla="*/ 65 w 122"/>
                <a:gd name="T27" fmla="*/ 91 h 130"/>
                <a:gd name="T28" fmla="*/ 37 w 122"/>
                <a:gd name="T29" fmla="*/ 123 h 130"/>
                <a:gd name="T30" fmla="*/ 28 w 122"/>
                <a:gd name="T31" fmla="*/ 123 h 130"/>
                <a:gd name="T32" fmla="*/ 28 w 122"/>
                <a:gd name="T33" fmla="*/ 114 h 130"/>
                <a:gd name="T34" fmla="*/ 56 w 122"/>
                <a:gd name="T35" fmla="*/ 83 h 130"/>
                <a:gd name="T36" fmla="*/ 53 w 122"/>
                <a:gd name="T37" fmla="*/ 81 h 130"/>
                <a:gd name="T38" fmla="*/ 22 w 122"/>
                <a:gd name="T39" fmla="*/ 116 h 130"/>
                <a:gd name="T40" fmla="*/ 13 w 122"/>
                <a:gd name="T41" fmla="*/ 116 h 130"/>
                <a:gd name="T42" fmla="*/ 13 w 122"/>
                <a:gd name="T43" fmla="*/ 107 h 130"/>
                <a:gd name="T44" fmla="*/ 43 w 122"/>
                <a:gd name="T45" fmla="*/ 73 h 130"/>
                <a:gd name="T46" fmla="*/ 40 w 122"/>
                <a:gd name="T47" fmla="*/ 72 h 130"/>
                <a:gd name="T48" fmla="*/ 11 w 122"/>
                <a:gd name="T49" fmla="*/ 103 h 130"/>
                <a:gd name="T50" fmla="*/ 3 w 122"/>
                <a:gd name="T51" fmla="*/ 104 h 130"/>
                <a:gd name="T52" fmla="*/ 2 w 122"/>
                <a:gd name="T53" fmla="*/ 95 h 130"/>
                <a:gd name="T54" fmla="*/ 14 w 122"/>
                <a:gd name="T55" fmla="*/ 8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2" h="130">
                  <a:moveTo>
                    <a:pt x="14" y="82"/>
                  </a:moveTo>
                  <a:cubicBezTo>
                    <a:pt x="59" y="38"/>
                    <a:pt x="59" y="38"/>
                    <a:pt x="59" y="38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1" y="25"/>
                    <a:pt x="67" y="24"/>
                    <a:pt x="69" y="23"/>
                  </a:cubicBezTo>
                  <a:cubicBezTo>
                    <a:pt x="74" y="22"/>
                    <a:pt x="91" y="0"/>
                    <a:pt x="91" y="0"/>
                  </a:cubicBezTo>
                  <a:cubicBezTo>
                    <a:pt x="91" y="0"/>
                    <a:pt x="116" y="21"/>
                    <a:pt x="122" y="26"/>
                  </a:cubicBezTo>
                  <a:cubicBezTo>
                    <a:pt x="116" y="31"/>
                    <a:pt x="102" y="48"/>
                    <a:pt x="103" y="52"/>
                  </a:cubicBezTo>
                  <a:cubicBezTo>
                    <a:pt x="104" y="55"/>
                    <a:pt x="104" y="66"/>
                    <a:pt x="97" y="78"/>
                  </a:cubicBezTo>
                  <a:cubicBezTo>
                    <a:pt x="95" y="83"/>
                    <a:pt x="92" y="87"/>
                    <a:pt x="89" y="89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2" y="130"/>
                    <a:pt x="48" y="130"/>
                    <a:pt x="46" y="128"/>
                  </a:cubicBezTo>
                  <a:cubicBezTo>
                    <a:pt x="43" y="125"/>
                    <a:pt x="43" y="121"/>
                    <a:pt x="45" y="119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69" y="90"/>
                    <a:pt x="65" y="91"/>
                    <a:pt x="65" y="91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5" y="125"/>
                    <a:pt x="31" y="125"/>
                    <a:pt x="28" y="123"/>
                  </a:cubicBezTo>
                  <a:cubicBezTo>
                    <a:pt x="26" y="121"/>
                    <a:pt x="26" y="117"/>
                    <a:pt x="28" y="114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7" y="80"/>
                    <a:pt x="53" y="81"/>
                    <a:pt x="53" y="81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0" y="118"/>
                    <a:pt x="16" y="118"/>
                    <a:pt x="13" y="116"/>
                  </a:cubicBezTo>
                  <a:cubicBezTo>
                    <a:pt x="11" y="114"/>
                    <a:pt x="10" y="110"/>
                    <a:pt x="13" y="107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3" y="69"/>
                    <a:pt x="40" y="72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9" y="106"/>
                    <a:pt x="5" y="106"/>
                    <a:pt x="3" y="104"/>
                  </a:cubicBezTo>
                  <a:cubicBezTo>
                    <a:pt x="0" y="102"/>
                    <a:pt x="0" y="98"/>
                    <a:pt x="2" y="95"/>
                  </a:cubicBezTo>
                  <a:lnTo>
                    <a:pt x="14" y="82"/>
                  </a:lnTo>
                  <a:close/>
                </a:path>
              </a:pathLst>
            </a:custGeom>
            <a:solidFill>
              <a:srgbClr val="F8B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15444788" y="4230688"/>
              <a:ext cx="1117600" cy="1800225"/>
            </a:xfrm>
            <a:custGeom>
              <a:avLst/>
              <a:gdLst>
                <a:gd name="T0" fmla="*/ 63 w 171"/>
                <a:gd name="T1" fmla="*/ 233 h 276"/>
                <a:gd name="T2" fmla="*/ 88 w 171"/>
                <a:gd name="T3" fmla="*/ 130 h 276"/>
                <a:gd name="T4" fmla="*/ 18 w 171"/>
                <a:gd name="T5" fmla="*/ 75 h 276"/>
                <a:gd name="T6" fmla="*/ 13 w 171"/>
                <a:gd name="T7" fmla="*/ 74 h 276"/>
                <a:gd name="T8" fmla="*/ 0 w 171"/>
                <a:gd name="T9" fmla="*/ 0 h 276"/>
                <a:gd name="T10" fmla="*/ 133 w 171"/>
                <a:gd name="T11" fmla="*/ 68 h 276"/>
                <a:gd name="T12" fmla="*/ 154 w 171"/>
                <a:gd name="T13" fmla="*/ 102 h 276"/>
                <a:gd name="T14" fmla="*/ 118 w 171"/>
                <a:gd name="T15" fmla="*/ 276 h 276"/>
                <a:gd name="T16" fmla="*/ 63 w 171"/>
                <a:gd name="T17" fmla="*/ 23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276">
                  <a:moveTo>
                    <a:pt x="63" y="233"/>
                  </a:moveTo>
                  <a:cubicBezTo>
                    <a:pt x="90" y="201"/>
                    <a:pt x="104" y="168"/>
                    <a:pt x="88" y="130"/>
                  </a:cubicBezTo>
                  <a:cubicBezTo>
                    <a:pt x="77" y="102"/>
                    <a:pt x="45" y="83"/>
                    <a:pt x="18" y="75"/>
                  </a:cubicBezTo>
                  <a:cubicBezTo>
                    <a:pt x="15" y="75"/>
                    <a:pt x="15" y="75"/>
                    <a:pt x="13" y="74"/>
                  </a:cubicBezTo>
                  <a:cubicBezTo>
                    <a:pt x="8" y="73"/>
                    <a:pt x="0" y="0"/>
                    <a:pt x="0" y="0"/>
                  </a:cubicBezTo>
                  <a:cubicBezTo>
                    <a:pt x="44" y="2"/>
                    <a:pt x="99" y="26"/>
                    <a:pt x="133" y="68"/>
                  </a:cubicBezTo>
                  <a:cubicBezTo>
                    <a:pt x="142" y="78"/>
                    <a:pt x="149" y="90"/>
                    <a:pt x="154" y="102"/>
                  </a:cubicBezTo>
                  <a:cubicBezTo>
                    <a:pt x="169" y="138"/>
                    <a:pt x="171" y="203"/>
                    <a:pt x="118" y="276"/>
                  </a:cubicBezTo>
                  <a:lnTo>
                    <a:pt x="63" y="233"/>
                  </a:lnTo>
                  <a:close/>
                </a:path>
              </a:pathLst>
            </a:custGeom>
            <a:solidFill>
              <a:srgbClr val="3C5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13223875" y="4341813"/>
              <a:ext cx="1208087" cy="1427163"/>
            </a:xfrm>
            <a:custGeom>
              <a:avLst/>
              <a:gdLst>
                <a:gd name="T0" fmla="*/ 70 w 185"/>
                <a:gd name="T1" fmla="*/ 219 h 219"/>
                <a:gd name="T2" fmla="*/ 170 w 185"/>
                <a:gd name="T3" fmla="*/ 77 h 219"/>
                <a:gd name="T4" fmla="*/ 162 w 185"/>
                <a:gd name="T5" fmla="*/ 13 h 219"/>
                <a:gd name="T6" fmla="*/ 101 w 185"/>
                <a:gd name="T7" fmla="*/ 31 h 219"/>
                <a:gd name="T8" fmla="*/ 100 w 185"/>
                <a:gd name="T9" fmla="*/ 31 h 219"/>
                <a:gd name="T10" fmla="*/ 0 w 185"/>
                <a:gd name="T11" fmla="*/ 174 h 219"/>
                <a:gd name="T12" fmla="*/ 70 w 185"/>
                <a:gd name="T13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219">
                  <a:moveTo>
                    <a:pt x="70" y="219"/>
                  </a:moveTo>
                  <a:cubicBezTo>
                    <a:pt x="170" y="77"/>
                    <a:pt x="170" y="77"/>
                    <a:pt x="170" y="77"/>
                  </a:cubicBezTo>
                  <a:cubicBezTo>
                    <a:pt x="185" y="54"/>
                    <a:pt x="181" y="25"/>
                    <a:pt x="162" y="13"/>
                  </a:cubicBezTo>
                  <a:cubicBezTo>
                    <a:pt x="143" y="0"/>
                    <a:pt x="115" y="9"/>
                    <a:pt x="101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0" y="174"/>
                    <a:pt x="0" y="174"/>
                    <a:pt x="0" y="174"/>
                  </a:cubicBezTo>
                  <a:lnTo>
                    <a:pt x="70" y="219"/>
                  </a:lnTo>
                  <a:close/>
                </a:path>
              </a:pathLst>
            </a:custGeom>
            <a:solidFill>
              <a:srgbClr val="445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4014450" y="5561013"/>
              <a:ext cx="600075" cy="1076325"/>
            </a:xfrm>
            <a:custGeom>
              <a:avLst/>
              <a:gdLst>
                <a:gd name="T0" fmla="*/ 85 w 92"/>
                <a:gd name="T1" fmla="*/ 165 h 165"/>
                <a:gd name="T2" fmla="*/ 78 w 92"/>
                <a:gd name="T3" fmla="*/ 158 h 165"/>
                <a:gd name="T4" fmla="*/ 77 w 92"/>
                <a:gd name="T5" fmla="*/ 144 h 165"/>
                <a:gd name="T6" fmla="*/ 71 w 92"/>
                <a:gd name="T7" fmla="*/ 113 h 165"/>
                <a:gd name="T8" fmla="*/ 62 w 92"/>
                <a:gd name="T9" fmla="*/ 99 h 165"/>
                <a:gd name="T10" fmla="*/ 65 w 92"/>
                <a:gd name="T11" fmla="*/ 118 h 165"/>
                <a:gd name="T12" fmla="*/ 59 w 92"/>
                <a:gd name="T13" fmla="*/ 127 h 165"/>
                <a:gd name="T14" fmla="*/ 50 w 92"/>
                <a:gd name="T15" fmla="*/ 121 h 165"/>
                <a:gd name="T16" fmla="*/ 42 w 92"/>
                <a:gd name="T17" fmla="*/ 90 h 165"/>
                <a:gd name="T18" fmla="*/ 39 w 92"/>
                <a:gd name="T19" fmla="*/ 87 h 165"/>
                <a:gd name="T20" fmla="*/ 30 w 92"/>
                <a:gd name="T21" fmla="*/ 46 h 165"/>
                <a:gd name="T22" fmla="*/ 1 w 92"/>
                <a:gd name="T23" fmla="*/ 34 h 165"/>
                <a:gd name="T24" fmla="*/ 0 w 92"/>
                <a:gd name="T25" fmla="*/ 28 h 165"/>
                <a:gd name="T26" fmla="*/ 10 w 92"/>
                <a:gd name="T27" fmla="*/ 0 h 165"/>
                <a:gd name="T28" fmla="*/ 73 w 92"/>
                <a:gd name="T29" fmla="*/ 45 h 165"/>
                <a:gd name="T30" fmla="*/ 85 w 92"/>
                <a:gd name="T31" fmla="*/ 82 h 165"/>
                <a:gd name="T32" fmla="*/ 89 w 92"/>
                <a:gd name="T33" fmla="*/ 91 h 165"/>
                <a:gd name="T34" fmla="*/ 90 w 92"/>
                <a:gd name="T35" fmla="*/ 93 h 165"/>
                <a:gd name="T36" fmla="*/ 90 w 92"/>
                <a:gd name="T37" fmla="*/ 94 h 165"/>
                <a:gd name="T38" fmla="*/ 92 w 92"/>
                <a:gd name="T39" fmla="*/ 157 h 165"/>
                <a:gd name="T40" fmla="*/ 85 w 92"/>
                <a:gd name="T4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165">
                  <a:moveTo>
                    <a:pt x="85" y="165"/>
                  </a:moveTo>
                  <a:cubicBezTo>
                    <a:pt x="80" y="165"/>
                    <a:pt x="78" y="162"/>
                    <a:pt x="78" y="158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77" y="140"/>
                    <a:pt x="74" y="122"/>
                    <a:pt x="71" y="113"/>
                  </a:cubicBezTo>
                  <a:cubicBezTo>
                    <a:pt x="70" y="108"/>
                    <a:pt x="65" y="103"/>
                    <a:pt x="62" y="99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66" y="122"/>
                    <a:pt x="63" y="126"/>
                    <a:pt x="59" y="127"/>
                  </a:cubicBezTo>
                  <a:cubicBezTo>
                    <a:pt x="55" y="128"/>
                    <a:pt x="51" y="125"/>
                    <a:pt x="50" y="12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1" y="89"/>
                    <a:pt x="40" y="88"/>
                    <a:pt x="39" y="87"/>
                  </a:cubicBezTo>
                  <a:cubicBezTo>
                    <a:pt x="29" y="74"/>
                    <a:pt x="28" y="52"/>
                    <a:pt x="30" y="46"/>
                  </a:cubicBezTo>
                  <a:cubicBezTo>
                    <a:pt x="32" y="39"/>
                    <a:pt x="1" y="34"/>
                    <a:pt x="1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63" y="6"/>
                    <a:pt x="73" y="45"/>
                  </a:cubicBezTo>
                  <a:cubicBezTo>
                    <a:pt x="77" y="63"/>
                    <a:pt x="82" y="75"/>
                    <a:pt x="85" y="82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2"/>
                    <a:pt x="90" y="92"/>
                    <a:pt x="90" y="93"/>
                  </a:cubicBezTo>
                  <a:cubicBezTo>
                    <a:pt x="90" y="93"/>
                    <a:pt x="90" y="94"/>
                    <a:pt x="90" y="94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61"/>
                    <a:pt x="89" y="165"/>
                    <a:pt x="85" y="165"/>
                  </a:cubicBezTo>
                  <a:close/>
                </a:path>
              </a:pathLst>
            </a:custGeom>
            <a:solidFill>
              <a:srgbClr val="FCC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14281150" y="6142038"/>
              <a:ext cx="163512" cy="254000"/>
            </a:xfrm>
            <a:custGeom>
              <a:avLst/>
              <a:gdLst>
                <a:gd name="T0" fmla="*/ 21 w 25"/>
                <a:gd name="T1" fmla="*/ 10 h 39"/>
                <a:gd name="T2" fmla="*/ 24 w 25"/>
                <a:gd name="T3" fmla="*/ 29 h 39"/>
                <a:gd name="T4" fmla="*/ 18 w 25"/>
                <a:gd name="T5" fmla="*/ 38 h 39"/>
                <a:gd name="T6" fmla="*/ 9 w 25"/>
                <a:gd name="T7" fmla="*/ 32 h 39"/>
                <a:gd name="T8" fmla="*/ 1 w 25"/>
                <a:gd name="T9" fmla="*/ 1 h 39"/>
                <a:gd name="T10" fmla="*/ 21 w 25"/>
                <a:gd name="T11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9">
                  <a:moveTo>
                    <a:pt x="21" y="10"/>
                  </a:moveTo>
                  <a:cubicBezTo>
                    <a:pt x="24" y="29"/>
                    <a:pt x="24" y="29"/>
                    <a:pt x="24" y="29"/>
                  </a:cubicBezTo>
                  <a:cubicBezTo>
                    <a:pt x="25" y="33"/>
                    <a:pt x="22" y="37"/>
                    <a:pt x="18" y="38"/>
                  </a:cubicBezTo>
                  <a:cubicBezTo>
                    <a:pt x="14" y="39"/>
                    <a:pt x="10" y="36"/>
                    <a:pt x="9" y="3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24" y="14"/>
                    <a:pt x="21" y="10"/>
                  </a:cubicBezTo>
                  <a:close/>
                </a:path>
              </a:pathLst>
            </a:custGeom>
            <a:solidFill>
              <a:srgbClr val="F8B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13150850" y="5338763"/>
              <a:ext cx="1065212" cy="652463"/>
            </a:xfrm>
            <a:custGeom>
              <a:avLst/>
              <a:gdLst>
                <a:gd name="T0" fmla="*/ 163 w 163"/>
                <a:gd name="T1" fmla="*/ 18 h 100"/>
                <a:gd name="T2" fmla="*/ 57 w 163"/>
                <a:gd name="T3" fmla="*/ 4 h 100"/>
                <a:gd name="T4" fmla="*/ 3 w 163"/>
                <a:gd name="T5" fmla="*/ 38 h 100"/>
                <a:gd name="T6" fmla="*/ 46 w 163"/>
                <a:gd name="T7" fmla="*/ 86 h 100"/>
                <a:gd name="T8" fmla="*/ 46 w 163"/>
                <a:gd name="T9" fmla="*/ 86 h 100"/>
                <a:gd name="T10" fmla="*/ 152 w 163"/>
                <a:gd name="T11" fmla="*/ 100 h 100"/>
                <a:gd name="T12" fmla="*/ 163 w 163"/>
                <a:gd name="T13" fmla="*/ 1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00">
                  <a:moveTo>
                    <a:pt x="163" y="18"/>
                  </a:moveTo>
                  <a:cubicBezTo>
                    <a:pt x="57" y="4"/>
                    <a:pt x="57" y="4"/>
                    <a:pt x="57" y="4"/>
                  </a:cubicBezTo>
                  <a:cubicBezTo>
                    <a:pt x="30" y="0"/>
                    <a:pt x="6" y="16"/>
                    <a:pt x="3" y="38"/>
                  </a:cubicBezTo>
                  <a:cubicBezTo>
                    <a:pt x="0" y="61"/>
                    <a:pt x="19" y="82"/>
                    <a:pt x="46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152" y="100"/>
                    <a:pt x="152" y="100"/>
                    <a:pt x="152" y="100"/>
                  </a:cubicBezTo>
                  <a:lnTo>
                    <a:pt x="163" y="18"/>
                  </a:lnTo>
                  <a:close/>
                </a:path>
              </a:pathLst>
            </a:custGeom>
            <a:solidFill>
              <a:srgbClr val="406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15555913" y="2795588"/>
              <a:ext cx="222250" cy="515938"/>
            </a:xfrm>
            <a:custGeom>
              <a:avLst/>
              <a:gdLst>
                <a:gd name="T0" fmla="*/ 26 w 34"/>
                <a:gd name="T1" fmla="*/ 61 h 79"/>
                <a:gd name="T2" fmla="*/ 14 w 34"/>
                <a:gd name="T3" fmla="*/ 78 h 79"/>
                <a:gd name="T4" fmla="*/ 0 w 34"/>
                <a:gd name="T5" fmla="*/ 63 h 79"/>
                <a:gd name="T6" fmla="*/ 3 w 34"/>
                <a:gd name="T7" fmla="*/ 14 h 79"/>
                <a:gd name="T8" fmla="*/ 19 w 34"/>
                <a:gd name="T9" fmla="*/ 0 h 79"/>
                <a:gd name="T10" fmla="*/ 32 w 34"/>
                <a:gd name="T11" fmla="*/ 16 h 79"/>
                <a:gd name="T12" fmla="*/ 26 w 34"/>
                <a:gd name="T13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79">
                  <a:moveTo>
                    <a:pt x="26" y="61"/>
                  </a:moveTo>
                  <a:cubicBezTo>
                    <a:pt x="25" y="69"/>
                    <a:pt x="22" y="79"/>
                    <a:pt x="14" y="78"/>
                  </a:cubicBezTo>
                  <a:cubicBezTo>
                    <a:pt x="6" y="78"/>
                    <a:pt x="0" y="71"/>
                    <a:pt x="0" y="6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6"/>
                    <a:pt x="10" y="0"/>
                    <a:pt x="19" y="0"/>
                  </a:cubicBezTo>
                  <a:cubicBezTo>
                    <a:pt x="27" y="1"/>
                    <a:pt x="34" y="8"/>
                    <a:pt x="32" y="16"/>
                  </a:cubicBezTo>
                  <a:cubicBezTo>
                    <a:pt x="31" y="27"/>
                    <a:pt x="26" y="39"/>
                    <a:pt x="26" y="61"/>
                  </a:cubicBezTo>
                  <a:close/>
                </a:path>
              </a:pathLst>
            </a:custGeom>
            <a:solidFill>
              <a:srgbClr val="F8B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13719175" y="2795588"/>
              <a:ext cx="222250" cy="515938"/>
            </a:xfrm>
            <a:custGeom>
              <a:avLst/>
              <a:gdLst>
                <a:gd name="T0" fmla="*/ 8 w 34"/>
                <a:gd name="T1" fmla="*/ 61 h 79"/>
                <a:gd name="T2" fmla="*/ 20 w 34"/>
                <a:gd name="T3" fmla="*/ 78 h 79"/>
                <a:gd name="T4" fmla="*/ 33 w 34"/>
                <a:gd name="T5" fmla="*/ 63 h 79"/>
                <a:gd name="T6" fmla="*/ 31 w 34"/>
                <a:gd name="T7" fmla="*/ 14 h 79"/>
                <a:gd name="T8" fmla="*/ 15 w 34"/>
                <a:gd name="T9" fmla="*/ 0 h 79"/>
                <a:gd name="T10" fmla="*/ 1 w 34"/>
                <a:gd name="T11" fmla="*/ 16 h 79"/>
                <a:gd name="T12" fmla="*/ 8 w 34"/>
                <a:gd name="T13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79">
                  <a:moveTo>
                    <a:pt x="8" y="61"/>
                  </a:moveTo>
                  <a:cubicBezTo>
                    <a:pt x="8" y="69"/>
                    <a:pt x="11" y="79"/>
                    <a:pt x="20" y="78"/>
                  </a:cubicBezTo>
                  <a:cubicBezTo>
                    <a:pt x="28" y="78"/>
                    <a:pt x="34" y="71"/>
                    <a:pt x="33" y="6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1"/>
                    <a:pt x="0" y="8"/>
                    <a:pt x="1" y="16"/>
                  </a:cubicBezTo>
                  <a:cubicBezTo>
                    <a:pt x="3" y="27"/>
                    <a:pt x="7" y="39"/>
                    <a:pt x="8" y="61"/>
                  </a:cubicBezTo>
                  <a:close/>
                </a:path>
              </a:pathLst>
            </a:custGeom>
            <a:solidFill>
              <a:srgbClr val="FCC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3836650" y="1830388"/>
              <a:ext cx="1824037" cy="1982788"/>
            </a:xfrm>
            <a:custGeom>
              <a:avLst/>
              <a:gdLst>
                <a:gd name="T0" fmla="*/ 273 w 279"/>
                <a:gd name="T1" fmla="*/ 234 h 304"/>
                <a:gd name="T2" fmla="*/ 203 w 279"/>
                <a:gd name="T3" fmla="*/ 304 h 304"/>
                <a:gd name="T4" fmla="*/ 77 w 279"/>
                <a:gd name="T5" fmla="*/ 304 h 304"/>
                <a:gd name="T6" fmla="*/ 7 w 279"/>
                <a:gd name="T7" fmla="*/ 234 h 304"/>
                <a:gd name="T8" fmla="*/ 0 w 279"/>
                <a:gd name="T9" fmla="*/ 69 h 304"/>
                <a:gd name="T10" fmla="*/ 70 w 279"/>
                <a:gd name="T11" fmla="*/ 0 h 304"/>
                <a:gd name="T12" fmla="*/ 210 w 279"/>
                <a:gd name="T13" fmla="*/ 0 h 304"/>
                <a:gd name="T14" fmla="*/ 279 w 279"/>
                <a:gd name="T15" fmla="*/ 69 h 304"/>
                <a:gd name="T16" fmla="*/ 273 w 279"/>
                <a:gd name="T17" fmla="*/ 23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304">
                  <a:moveTo>
                    <a:pt x="273" y="234"/>
                  </a:moveTo>
                  <a:cubicBezTo>
                    <a:pt x="273" y="272"/>
                    <a:pt x="241" y="304"/>
                    <a:pt x="203" y="304"/>
                  </a:cubicBezTo>
                  <a:cubicBezTo>
                    <a:pt x="77" y="304"/>
                    <a:pt x="77" y="304"/>
                    <a:pt x="77" y="304"/>
                  </a:cubicBezTo>
                  <a:cubicBezTo>
                    <a:pt x="38" y="304"/>
                    <a:pt x="7" y="272"/>
                    <a:pt x="7" y="23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48" y="0"/>
                    <a:pt x="279" y="31"/>
                    <a:pt x="279" y="69"/>
                  </a:cubicBezTo>
                  <a:lnTo>
                    <a:pt x="273" y="234"/>
                  </a:lnTo>
                  <a:close/>
                </a:path>
              </a:pathLst>
            </a:custGeom>
            <a:solidFill>
              <a:srgbClr val="FCC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4746288" y="1830388"/>
              <a:ext cx="914400" cy="1982788"/>
            </a:xfrm>
            <a:custGeom>
              <a:avLst/>
              <a:gdLst>
                <a:gd name="T0" fmla="*/ 71 w 140"/>
                <a:gd name="T1" fmla="*/ 0 h 304"/>
                <a:gd name="T2" fmla="*/ 0 w 140"/>
                <a:gd name="T3" fmla="*/ 0 h 304"/>
                <a:gd name="T4" fmla="*/ 0 w 140"/>
                <a:gd name="T5" fmla="*/ 304 h 304"/>
                <a:gd name="T6" fmla="*/ 64 w 140"/>
                <a:gd name="T7" fmla="*/ 304 h 304"/>
                <a:gd name="T8" fmla="*/ 133 w 140"/>
                <a:gd name="T9" fmla="*/ 234 h 304"/>
                <a:gd name="T10" fmla="*/ 140 w 140"/>
                <a:gd name="T11" fmla="*/ 69 h 304"/>
                <a:gd name="T12" fmla="*/ 71 w 140"/>
                <a:gd name="T1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304">
                  <a:moveTo>
                    <a:pt x="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64" y="304"/>
                    <a:pt x="64" y="304"/>
                    <a:pt x="64" y="304"/>
                  </a:cubicBezTo>
                  <a:cubicBezTo>
                    <a:pt x="102" y="304"/>
                    <a:pt x="133" y="272"/>
                    <a:pt x="133" y="234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40" y="31"/>
                    <a:pt x="109" y="0"/>
                    <a:pt x="71" y="0"/>
                  </a:cubicBezTo>
                  <a:close/>
                </a:path>
              </a:pathLst>
            </a:custGeom>
            <a:solidFill>
              <a:srgbClr val="F8B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3836650" y="2300288"/>
              <a:ext cx="935037" cy="1825625"/>
            </a:xfrm>
            <a:custGeom>
              <a:avLst/>
              <a:gdLst>
                <a:gd name="T0" fmla="*/ 78 w 143"/>
                <a:gd name="T1" fmla="*/ 223 h 280"/>
                <a:gd name="T2" fmla="*/ 8 w 143"/>
                <a:gd name="T3" fmla="*/ 157 h 280"/>
                <a:gd name="T4" fmla="*/ 5 w 143"/>
                <a:gd name="T5" fmla="*/ 0 h 280"/>
                <a:gd name="T6" fmla="*/ 0 w 143"/>
                <a:gd name="T7" fmla="*/ 35 h 280"/>
                <a:gd name="T8" fmla="*/ 3 w 143"/>
                <a:gd name="T9" fmla="*/ 218 h 280"/>
                <a:gd name="T10" fmla="*/ 66 w 143"/>
                <a:gd name="T11" fmla="*/ 280 h 280"/>
                <a:gd name="T12" fmla="*/ 139 w 143"/>
                <a:gd name="T13" fmla="*/ 280 h 280"/>
                <a:gd name="T14" fmla="*/ 143 w 143"/>
                <a:gd name="T15" fmla="*/ 238 h 280"/>
                <a:gd name="T16" fmla="*/ 139 w 143"/>
                <a:gd name="T17" fmla="*/ 195 h 280"/>
                <a:gd name="T18" fmla="*/ 78 w 143"/>
                <a:gd name="T19" fmla="*/ 22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280">
                  <a:moveTo>
                    <a:pt x="78" y="223"/>
                  </a:moveTo>
                  <a:cubicBezTo>
                    <a:pt x="37" y="223"/>
                    <a:pt x="8" y="197"/>
                    <a:pt x="8" y="15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8"/>
                    <a:pt x="0" y="16"/>
                    <a:pt x="0" y="35"/>
                  </a:cubicBezTo>
                  <a:cubicBezTo>
                    <a:pt x="3" y="218"/>
                    <a:pt x="3" y="218"/>
                    <a:pt x="3" y="218"/>
                  </a:cubicBezTo>
                  <a:cubicBezTo>
                    <a:pt x="3" y="248"/>
                    <a:pt x="26" y="280"/>
                    <a:pt x="66" y="280"/>
                  </a:cubicBezTo>
                  <a:cubicBezTo>
                    <a:pt x="139" y="280"/>
                    <a:pt x="139" y="280"/>
                    <a:pt x="139" y="280"/>
                  </a:cubicBezTo>
                  <a:cubicBezTo>
                    <a:pt x="143" y="238"/>
                    <a:pt x="143" y="238"/>
                    <a:pt x="143" y="238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01" y="195"/>
                    <a:pt x="117" y="223"/>
                    <a:pt x="78" y="223"/>
                  </a:cubicBezTo>
                  <a:close/>
                </a:path>
              </a:pathLst>
            </a:custGeom>
            <a:solidFill>
              <a:srgbClr val="755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4746288" y="2300289"/>
              <a:ext cx="920749" cy="1825625"/>
            </a:xfrm>
            <a:custGeom>
              <a:avLst/>
              <a:gdLst>
                <a:gd name="T0" fmla="*/ 141 w 141"/>
                <a:gd name="T1" fmla="*/ 35 h 280"/>
                <a:gd name="T2" fmla="*/ 136 w 141"/>
                <a:gd name="T3" fmla="*/ 0 h 280"/>
                <a:gd name="T4" fmla="*/ 133 w 141"/>
                <a:gd name="T5" fmla="*/ 157 h 280"/>
                <a:gd name="T6" fmla="*/ 63 w 141"/>
                <a:gd name="T7" fmla="*/ 223 h 280"/>
                <a:gd name="T8" fmla="*/ 1 w 141"/>
                <a:gd name="T9" fmla="*/ 195 h 280"/>
                <a:gd name="T10" fmla="*/ 0 w 141"/>
                <a:gd name="T11" fmla="*/ 195 h 280"/>
                <a:gd name="T12" fmla="*/ 0 w 141"/>
                <a:gd name="T13" fmla="*/ 280 h 280"/>
                <a:gd name="T14" fmla="*/ 75 w 141"/>
                <a:gd name="T15" fmla="*/ 280 h 280"/>
                <a:gd name="T16" fmla="*/ 137 w 141"/>
                <a:gd name="T17" fmla="*/ 218 h 280"/>
                <a:gd name="T18" fmla="*/ 141 w 141"/>
                <a:gd name="T19" fmla="*/ 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280">
                  <a:moveTo>
                    <a:pt x="141" y="35"/>
                  </a:moveTo>
                  <a:cubicBezTo>
                    <a:pt x="141" y="16"/>
                    <a:pt x="139" y="8"/>
                    <a:pt x="136" y="0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3" y="197"/>
                    <a:pt x="103" y="223"/>
                    <a:pt x="63" y="223"/>
                  </a:cubicBezTo>
                  <a:cubicBezTo>
                    <a:pt x="28" y="223"/>
                    <a:pt x="39" y="195"/>
                    <a:pt x="1" y="195"/>
                  </a:cubicBezTo>
                  <a:cubicBezTo>
                    <a:pt x="1" y="195"/>
                    <a:pt x="1" y="195"/>
                    <a:pt x="0" y="195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75" y="280"/>
                    <a:pt x="75" y="280"/>
                    <a:pt x="75" y="280"/>
                  </a:cubicBezTo>
                  <a:cubicBezTo>
                    <a:pt x="115" y="280"/>
                    <a:pt x="137" y="248"/>
                    <a:pt x="137" y="218"/>
                  </a:cubicBezTo>
                  <a:lnTo>
                    <a:pt x="141" y="35"/>
                  </a:lnTo>
                  <a:close/>
                </a:path>
              </a:pathLst>
            </a:custGeom>
            <a:solidFill>
              <a:srgbClr val="674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4922500" y="2390776"/>
              <a:ext cx="581025" cy="255588"/>
            </a:xfrm>
            <a:custGeom>
              <a:avLst/>
              <a:gdLst>
                <a:gd name="T0" fmla="*/ 15 w 89"/>
                <a:gd name="T1" fmla="*/ 37 h 39"/>
                <a:gd name="T2" fmla="*/ 77 w 89"/>
                <a:gd name="T3" fmla="*/ 37 h 39"/>
                <a:gd name="T4" fmla="*/ 84 w 89"/>
                <a:gd name="T5" fmla="*/ 21 h 39"/>
                <a:gd name="T6" fmla="*/ 5 w 89"/>
                <a:gd name="T7" fmla="*/ 16 h 39"/>
                <a:gd name="T8" fmla="*/ 15 w 89"/>
                <a:gd name="T9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39">
                  <a:moveTo>
                    <a:pt x="15" y="37"/>
                  </a:moveTo>
                  <a:cubicBezTo>
                    <a:pt x="46" y="24"/>
                    <a:pt x="77" y="37"/>
                    <a:pt x="77" y="37"/>
                  </a:cubicBezTo>
                  <a:cubicBezTo>
                    <a:pt x="83" y="39"/>
                    <a:pt x="89" y="23"/>
                    <a:pt x="84" y="21"/>
                  </a:cubicBezTo>
                  <a:cubicBezTo>
                    <a:pt x="83" y="20"/>
                    <a:pt x="45" y="0"/>
                    <a:pt x="5" y="16"/>
                  </a:cubicBezTo>
                  <a:cubicBezTo>
                    <a:pt x="0" y="18"/>
                    <a:pt x="9" y="39"/>
                    <a:pt x="15" y="37"/>
                  </a:cubicBezTo>
                  <a:close/>
                </a:path>
              </a:pathLst>
            </a:custGeom>
            <a:solidFill>
              <a:srgbClr val="674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15144750" y="2755901"/>
              <a:ext cx="169862" cy="163513"/>
            </a:xfrm>
            <a:prstGeom prst="ellipse">
              <a:avLst/>
            </a:prstGeom>
            <a:solidFill>
              <a:srgbClr val="4E2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15222538" y="2789238"/>
              <a:ext cx="52387" cy="58738"/>
            </a:xfrm>
            <a:prstGeom prst="ellipse">
              <a:avLst/>
            </a:prstGeom>
            <a:solidFill>
              <a:srgbClr val="F7D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4000163" y="2390776"/>
              <a:ext cx="582612" cy="255588"/>
            </a:xfrm>
            <a:custGeom>
              <a:avLst/>
              <a:gdLst>
                <a:gd name="T0" fmla="*/ 74 w 89"/>
                <a:gd name="T1" fmla="*/ 37 h 39"/>
                <a:gd name="T2" fmla="*/ 12 w 89"/>
                <a:gd name="T3" fmla="*/ 37 h 39"/>
                <a:gd name="T4" fmla="*/ 5 w 89"/>
                <a:gd name="T5" fmla="*/ 21 h 39"/>
                <a:gd name="T6" fmla="*/ 84 w 89"/>
                <a:gd name="T7" fmla="*/ 16 h 39"/>
                <a:gd name="T8" fmla="*/ 74 w 89"/>
                <a:gd name="T9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39">
                  <a:moveTo>
                    <a:pt x="74" y="37"/>
                  </a:moveTo>
                  <a:cubicBezTo>
                    <a:pt x="43" y="24"/>
                    <a:pt x="12" y="37"/>
                    <a:pt x="12" y="37"/>
                  </a:cubicBezTo>
                  <a:cubicBezTo>
                    <a:pt x="6" y="39"/>
                    <a:pt x="0" y="23"/>
                    <a:pt x="5" y="21"/>
                  </a:cubicBezTo>
                  <a:cubicBezTo>
                    <a:pt x="6" y="20"/>
                    <a:pt x="44" y="0"/>
                    <a:pt x="84" y="16"/>
                  </a:cubicBezTo>
                  <a:cubicBezTo>
                    <a:pt x="89" y="18"/>
                    <a:pt x="80" y="39"/>
                    <a:pt x="74" y="37"/>
                  </a:cubicBezTo>
                  <a:close/>
                </a:path>
              </a:pathLst>
            </a:custGeom>
            <a:solidFill>
              <a:srgbClr val="755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14576425" y="2397126"/>
              <a:ext cx="176212" cy="939800"/>
            </a:xfrm>
            <a:custGeom>
              <a:avLst/>
              <a:gdLst>
                <a:gd name="T0" fmla="*/ 0 w 27"/>
                <a:gd name="T1" fmla="*/ 130 h 144"/>
                <a:gd name="T2" fmla="*/ 27 w 27"/>
                <a:gd name="T3" fmla="*/ 144 h 144"/>
                <a:gd name="T4" fmla="*/ 26 w 27"/>
                <a:gd name="T5" fmla="*/ 0 h 144"/>
                <a:gd name="T6" fmla="*/ 0 w 27"/>
                <a:gd name="T7" fmla="*/ 13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4">
                  <a:moveTo>
                    <a:pt x="0" y="130"/>
                  </a:moveTo>
                  <a:cubicBezTo>
                    <a:pt x="0" y="138"/>
                    <a:pt x="12" y="144"/>
                    <a:pt x="27" y="14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6" y="12"/>
                    <a:pt x="0" y="130"/>
                    <a:pt x="0" y="130"/>
                  </a:cubicBezTo>
                  <a:close/>
                </a:path>
              </a:pathLst>
            </a:custGeom>
            <a:solidFill>
              <a:srgbClr val="FCC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14746288" y="2397126"/>
              <a:ext cx="182562" cy="939800"/>
            </a:xfrm>
            <a:custGeom>
              <a:avLst/>
              <a:gdLst>
                <a:gd name="T0" fmla="*/ 15 w 28"/>
                <a:gd name="T1" fmla="*/ 53 h 144"/>
                <a:gd name="T2" fmla="*/ 0 w 28"/>
                <a:gd name="T3" fmla="*/ 0 h 144"/>
                <a:gd name="T4" fmla="*/ 0 w 28"/>
                <a:gd name="T5" fmla="*/ 144 h 144"/>
                <a:gd name="T6" fmla="*/ 1 w 28"/>
                <a:gd name="T7" fmla="*/ 144 h 144"/>
                <a:gd name="T8" fmla="*/ 28 w 28"/>
                <a:gd name="T9" fmla="*/ 130 h 144"/>
                <a:gd name="T10" fmla="*/ 15 w 28"/>
                <a:gd name="T11" fmla="*/ 5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4">
                  <a:moveTo>
                    <a:pt x="15" y="53"/>
                  </a:moveTo>
                  <a:cubicBezTo>
                    <a:pt x="9" y="20"/>
                    <a:pt x="5" y="4"/>
                    <a:pt x="0" y="0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16" y="144"/>
                    <a:pt x="28" y="138"/>
                    <a:pt x="28" y="130"/>
                  </a:cubicBezTo>
                  <a:cubicBezTo>
                    <a:pt x="28" y="130"/>
                    <a:pt x="23" y="98"/>
                    <a:pt x="15" y="53"/>
                  </a:cubicBezTo>
                  <a:close/>
                </a:path>
              </a:pathLst>
            </a:custGeom>
            <a:solidFill>
              <a:srgbClr val="F8B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Oval 49"/>
            <p:cNvSpPr>
              <a:spLocks noChangeArrowheads="1"/>
            </p:cNvSpPr>
            <p:nvPr/>
          </p:nvSpPr>
          <p:spPr bwMode="auto">
            <a:xfrm>
              <a:off x="14543088" y="3232151"/>
              <a:ext cx="117475" cy="92075"/>
            </a:xfrm>
            <a:prstGeom prst="ellipse">
              <a:avLst/>
            </a:prstGeom>
            <a:solidFill>
              <a:srgbClr val="FCC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Oval 50"/>
            <p:cNvSpPr>
              <a:spLocks noChangeArrowheads="1"/>
            </p:cNvSpPr>
            <p:nvPr/>
          </p:nvSpPr>
          <p:spPr bwMode="auto">
            <a:xfrm>
              <a:off x="14836775" y="3232151"/>
              <a:ext cx="117475" cy="92075"/>
            </a:xfrm>
            <a:prstGeom prst="ellipse">
              <a:avLst/>
            </a:prstGeom>
            <a:solidFill>
              <a:srgbClr val="F8B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val 51"/>
            <p:cNvSpPr>
              <a:spLocks noChangeArrowheads="1"/>
            </p:cNvSpPr>
            <p:nvPr/>
          </p:nvSpPr>
          <p:spPr bwMode="auto">
            <a:xfrm>
              <a:off x="14190663" y="2755901"/>
              <a:ext cx="163512" cy="163513"/>
            </a:xfrm>
            <a:prstGeom prst="ellipse">
              <a:avLst/>
            </a:prstGeom>
            <a:solidFill>
              <a:srgbClr val="4E2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Oval 52"/>
            <p:cNvSpPr>
              <a:spLocks noChangeArrowheads="1"/>
            </p:cNvSpPr>
            <p:nvPr/>
          </p:nvSpPr>
          <p:spPr bwMode="auto">
            <a:xfrm>
              <a:off x="14262100" y="2789238"/>
              <a:ext cx="58737" cy="58738"/>
            </a:xfrm>
            <a:prstGeom prst="ellipse">
              <a:avLst/>
            </a:prstGeom>
            <a:solidFill>
              <a:srgbClr val="F7D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15398750" y="1817688"/>
              <a:ext cx="327025" cy="769938"/>
            </a:xfrm>
            <a:custGeom>
              <a:avLst/>
              <a:gdLst>
                <a:gd name="T0" fmla="*/ 0 w 50"/>
                <a:gd name="T1" fmla="*/ 29 h 118"/>
                <a:gd name="T2" fmla="*/ 35 w 50"/>
                <a:gd name="T3" fmla="*/ 114 h 118"/>
                <a:gd name="T4" fmla="*/ 39 w 50"/>
                <a:gd name="T5" fmla="*/ 115 h 118"/>
                <a:gd name="T6" fmla="*/ 28 w 50"/>
                <a:gd name="T7" fmla="*/ 12 h 118"/>
                <a:gd name="T8" fmla="*/ 0 w 50"/>
                <a:gd name="T9" fmla="*/ 2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8">
                  <a:moveTo>
                    <a:pt x="0" y="29"/>
                  </a:moveTo>
                  <a:cubicBezTo>
                    <a:pt x="0" y="29"/>
                    <a:pt x="38" y="44"/>
                    <a:pt x="35" y="114"/>
                  </a:cubicBezTo>
                  <a:cubicBezTo>
                    <a:pt x="39" y="118"/>
                    <a:pt x="39" y="115"/>
                    <a:pt x="39" y="115"/>
                  </a:cubicBezTo>
                  <a:cubicBezTo>
                    <a:pt x="39" y="115"/>
                    <a:pt x="50" y="26"/>
                    <a:pt x="28" y="12"/>
                  </a:cubicBezTo>
                  <a:cubicBezTo>
                    <a:pt x="10" y="0"/>
                    <a:pt x="0" y="21"/>
                    <a:pt x="0" y="29"/>
                  </a:cubicBezTo>
                  <a:close/>
                </a:path>
              </a:pathLst>
            </a:custGeom>
            <a:solidFill>
              <a:srgbClr val="513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13725525" y="1328738"/>
              <a:ext cx="1046162" cy="1238250"/>
            </a:xfrm>
            <a:custGeom>
              <a:avLst/>
              <a:gdLst>
                <a:gd name="T0" fmla="*/ 29 w 160"/>
                <a:gd name="T1" fmla="*/ 94 h 190"/>
                <a:gd name="T2" fmla="*/ 17 w 160"/>
                <a:gd name="T3" fmla="*/ 187 h 190"/>
                <a:gd name="T4" fmla="*/ 22 w 160"/>
                <a:gd name="T5" fmla="*/ 190 h 190"/>
                <a:gd name="T6" fmla="*/ 45 w 160"/>
                <a:gd name="T7" fmla="*/ 144 h 190"/>
                <a:gd name="T8" fmla="*/ 146 w 160"/>
                <a:gd name="T9" fmla="*/ 122 h 190"/>
                <a:gd name="T10" fmla="*/ 156 w 160"/>
                <a:gd name="T11" fmla="*/ 127 h 190"/>
                <a:gd name="T12" fmla="*/ 160 w 160"/>
                <a:gd name="T13" fmla="*/ 71 h 190"/>
                <a:gd name="T14" fmla="*/ 156 w 160"/>
                <a:gd name="T15" fmla="*/ 5 h 190"/>
                <a:gd name="T16" fmla="*/ 29 w 160"/>
                <a:gd name="T17" fmla="*/ 9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90">
                  <a:moveTo>
                    <a:pt x="29" y="94"/>
                  </a:moveTo>
                  <a:cubicBezTo>
                    <a:pt x="0" y="97"/>
                    <a:pt x="17" y="187"/>
                    <a:pt x="17" y="187"/>
                  </a:cubicBezTo>
                  <a:cubicBezTo>
                    <a:pt x="17" y="187"/>
                    <a:pt x="22" y="190"/>
                    <a:pt x="22" y="190"/>
                  </a:cubicBezTo>
                  <a:cubicBezTo>
                    <a:pt x="24" y="146"/>
                    <a:pt x="29" y="139"/>
                    <a:pt x="45" y="144"/>
                  </a:cubicBezTo>
                  <a:cubicBezTo>
                    <a:pt x="41" y="108"/>
                    <a:pt x="106" y="102"/>
                    <a:pt x="146" y="122"/>
                  </a:cubicBezTo>
                  <a:cubicBezTo>
                    <a:pt x="149" y="124"/>
                    <a:pt x="153" y="125"/>
                    <a:pt x="156" y="127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56" y="5"/>
                    <a:pt x="156" y="5"/>
                    <a:pt x="156" y="5"/>
                  </a:cubicBezTo>
                  <a:cubicBezTo>
                    <a:pt x="54" y="0"/>
                    <a:pt x="19" y="51"/>
                    <a:pt x="29" y="94"/>
                  </a:cubicBezTo>
                  <a:close/>
                </a:path>
              </a:pathLst>
            </a:custGeom>
            <a:solidFill>
              <a:srgbClr val="755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14746288" y="1360488"/>
              <a:ext cx="933450" cy="1193800"/>
            </a:xfrm>
            <a:custGeom>
              <a:avLst/>
              <a:gdLst>
                <a:gd name="T0" fmla="*/ 14 w 143"/>
                <a:gd name="T1" fmla="*/ 1 h 183"/>
                <a:gd name="T2" fmla="*/ 0 w 143"/>
                <a:gd name="T3" fmla="*/ 0 h 183"/>
                <a:gd name="T4" fmla="*/ 0 w 143"/>
                <a:gd name="T5" fmla="*/ 122 h 183"/>
                <a:gd name="T6" fmla="*/ 142 w 143"/>
                <a:gd name="T7" fmla="*/ 120 h 183"/>
                <a:gd name="T8" fmla="*/ 14 w 143"/>
                <a:gd name="T9" fmla="*/ 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83">
                  <a:moveTo>
                    <a:pt x="14" y="1"/>
                  </a:moveTo>
                  <a:cubicBezTo>
                    <a:pt x="9" y="0"/>
                    <a:pt x="5" y="0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61" y="152"/>
                    <a:pt x="132" y="183"/>
                    <a:pt x="142" y="120"/>
                  </a:cubicBezTo>
                  <a:cubicBezTo>
                    <a:pt x="143" y="62"/>
                    <a:pt x="121" y="8"/>
                    <a:pt x="14" y="1"/>
                  </a:cubicBezTo>
                  <a:close/>
                </a:path>
              </a:pathLst>
            </a:custGeom>
            <a:solidFill>
              <a:srgbClr val="674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56"/>
            <p:cNvSpPr>
              <a:spLocks noEditPoints="1"/>
            </p:cNvSpPr>
            <p:nvPr/>
          </p:nvSpPr>
          <p:spPr bwMode="auto">
            <a:xfrm>
              <a:off x="13811250" y="2566988"/>
              <a:ext cx="941387" cy="593725"/>
            </a:xfrm>
            <a:custGeom>
              <a:avLst/>
              <a:gdLst>
                <a:gd name="T0" fmla="*/ 74 w 144"/>
                <a:gd name="T1" fmla="*/ 1 h 91"/>
                <a:gd name="T2" fmla="*/ 0 w 144"/>
                <a:gd name="T3" fmla="*/ 7 h 91"/>
                <a:gd name="T4" fmla="*/ 6 w 144"/>
                <a:gd name="T5" fmla="*/ 35 h 91"/>
                <a:gd name="T6" fmla="*/ 68 w 144"/>
                <a:gd name="T7" fmla="*/ 88 h 91"/>
                <a:gd name="T8" fmla="*/ 131 w 144"/>
                <a:gd name="T9" fmla="*/ 49 h 91"/>
                <a:gd name="T10" fmla="*/ 144 w 144"/>
                <a:gd name="T11" fmla="*/ 34 h 91"/>
                <a:gd name="T12" fmla="*/ 144 w 144"/>
                <a:gd name="T13" fmla="*/ 12 h 91"/>
                <a:gd name="T14" fmla="*/ 74 w 144"/>
                <a:gd name="T15" fmla="*/ 1 h 91"/>
                <a:gd name="T16" fmla="*/ 124 w 144"/>
                <a:gd name="T17" fmla="*/ 41 h 91"/>
                <a:gd name="T18" fmla="*/ 68 w 144"/>
                <a:gd name="T19" fmla="*/ 82 h 91"/>
                <a:gd name="T20" fmla="*/ 21 w 144"/>
                <a:gd name="T21" fmla="*/ 42 h 91"/>
                <a:gd name="T22" fmla="*/ 64 w 144"/>
                <a:gd name="T23" fmla="*/ 10 h 91"/>
                <a:gd name="T24" fmla="*/ 124 w 144"/>
                <a:gd name="T25" fmla="*/ 4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91">
                  <a:moveTo>
                    <a:pt x="74" y="1"/>
                  </a:moveTo>
                  <a:cubicBezTo>
                    <a:pt x="42" y="0"/>
                    <a:pt x="0" y="7"/>
                    <a:pt x="0" y="7"/>
                  </a:cubicBezTo>
                  <a:cubicBezTo>
                    <a:pt x="0" y="33"/>
                    <a:pt x="2" y="30"/>
                    <a:pt x="6" y="35"/>
                  </a:cubicBezTo>
                  <a:cubicBezTo>
                    <a:pt x="20" y="50"/>
                    <a:pt x="14" y="85"/>
                    <a:pt x="68" y="88"/>
                  </a:cubicBezTo>
                  <a:cubicBezTo>
                    <a:pt x="121" y="91"/>
                    <a:pt x="127" y="62"/>
                    <a:pt x="131" y="49"/>
                  </a:cubicBezTo>
                  <a:cubicBezTo>
                    <a:pt x="136" y="38"/>
                    <a:pt x="140" y="34"/>
                    <a:pt x="144" y="3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19" y="12"/>
                    <a:pt x="107" y="2"/>
                    <a:pt x="74" y="1"/>
                  </a:cubicBezTo>
                  <a:close/>
                  <a:moveTo>
                    <a:pt x="124" y="41"/>
                  </a:moveTo>
                  <a:cubicBezTo>
                    <a:pt x="118" y="72"/>
                    <a:pt x="109" y="83"/>
                    <a:pt x="68" y="82"/>
                  </a:cubicBezTo>
                  <a:cubicBezTo>
                    <a:pt x="27" y="81"/>
                    <a:pt x="22" y="61"/>
                    <a:pt x="21" y="42"/>
                  </a:cubicBezTo>
                  <a:cubicBezTo>
                    <a:pt x="20" y="24"/>
                    <a:pt x="20" y="10"/>
                    <a:pt x="64" y="10"/>
                  </a:cubicBezTo>
                  <a:cubicBezTo>
                    <a:pt x="87" y="9"/>
                    <a:pt x="129" y="9"/>
                    <a:pt x="124" y="41"/>
                  </a:cubicBezTo>
                  <a:close/>
                </a:path>
              </a:pathLst>
            </a:custGeom>
            <a:solidFill>
              <a:srgbClr val="D45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57"/>
            <p:cNvSpPr>
              <a:spLocks noEditPoints="1"/>
            </p:cNvSpPr>
            <p:nvPr/>
          </p:nvSpPr>
          <p:spPr bwMode="auto">
            <a:xfrm>
              <a:off x="14752638" y="2566988"/>
              <a:ext cx="941387" cy="593725"/>
            </a:xfrm>
            <a:custGeom>
              <a:avLst/>
              <a:gdLst>
                <a:gd name="T0" fmla="*/ 70 w 144"/>
                <a:gd name="T1" fmla="*/ 1 h 91"/>
                <a:gd name="T2" fmla="*/ 0 w 144"/>
                <a:gd name="T3" fmla="*/ 12 h 91"/>
                <a:gd name="T4" fmla="*/ 0 w 144"/>
                <a:gd name="T5" fmla="*/ 12 h 91"/>
                <a:gd name="T6" fmla="*/ 0 w 144"/>
                <a:gd name="T7" fmla="*/ 34 h 91"/>
                <a:gd name="T8" fmla="*/ 0 w 144"/>
                <a:gd name="T9" fmla="*/ 34 h 91"/>
                <a:gd name="T10" fmla="*/ 12 w 144"/>
                <a:gd name="T11" fmla="*/ 49 h 91"/>
                <a:gd name="T12" fmla="*/ 76 w 144"/>
                <a:gd name="T13" fmla="*/ 88 h 91"/>
                <a:gd name="T14" fmla="*/ 138 w 144"/>
                <a:gd name="T15" fmla="*/ 35 h 91"/>
                <a:gd name="T16" fmla="*/ 144 w 144"/>
                <a:gd name="T17" fmla="*/ 7 h 91"/>
                <a:gd name="T18" fmla="*/ 70 w 144"/>
                <a:gd name="T19" fmla="*/ 1 h 91"/>
                <a:gd name="T20" fmla="*/ 123 w 144"/>
                <a:gd name="T21" fmla="*/ 42 h 91"/>
                <a:gd name="T22" fmla="*/ 76 w 144"/>
                <a:gd name="T23" fmla="*/ 82 h 91"/>
                <a:gd name="T24" fmla="*/ 20 w 144"/>
                <a:gd name="T25" fmla="*/ 41 h 91"/>
                <a:gd name="T26" fmla="*/ 80 w 144"/>
                <a:gd name="T27" fmla="*/ 10 h 91"/>
                <a:gd name="T28" fmla="*/ 123 w 144"/>
                <a:gd name="T29" fmla="*/ 4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91">
                  <a:moveTo>
                    <a:pt x="70" y="1"/>
                  </a:moveTo>
                  <a:cubicBezTo>
                    <a:pt x="37" y="2"/>
                    <a:pt x="25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" y="34"/>
                    <a:pt x="8" y="37"/>
                    <a:pt x="12" y="49"/>
                  </a:cubicBezTo>
                  <a:cubicBezTo>
                    <a:pt x="17" y="62"/>
                    <a:pt x="23" y="91"/>
                    <a:pt x="76" y="88"/>
                  </a:cubicBezTo>
                  <a:cubicBezTo>
                    <a:pt x="130" y="85"/>
                    <a:pt x="124" y="50"/>
                    <a:pt x="138" y="35"/>
                  </a:cubicBezTo>
                  <a:cubicBezTo>
                    <a:pt x="142" y="30"/>
                    <a:pt x="144" y="33"/>
                    <a:pt x="144" y="7"/>
                  </a:cubicBezTo>
                  <a:cubicBezTo>
                    <a:pt x="144" y="7"/>
                    <a:pt x="102" y="0"/>
                    <a:pt x="70" y="1"/>
                  </a:cubicBezTo>
                  <a:close/>
                  <a:moveTo>
                    <a:pt x="123" y="42"/>
                  </a:moveTo>
                  <a:cubicBezTo>
                    <a:pt x="122" y="61"/>
                    <a:pt x="117" y="81"/>
                    <a:pt x="76" y="82"/>
                  </a:cubicBezTo>
                  <a:cubicBezTo>
                    <a:pt x="35" y="83"/>
                    <a:pt x="26" y="72"/>
                    <a:pt x="20" y="41"/>
                  </a:cubicBezTo>
                  <a:cubicBezTo>
                    <a:pt x="15" y="9"/>
                    <a:pt x="57" y="9"/>
                    <a:pt x="80" y="10"/>
                  </a:cubicBezTo>
                  <a:cubicBezTo>
                    <a:pt x="124" y="10"/>
                    <a:pt x="124" y="24"/>
                    <a:pt x="123" y="42"/>
                  </a:cubicBezTo>
                  <a:close/>
                </a:path>
              </a:pathLst>
            </a:custGeom>
            <a:solidFill>
              <a:srgbClr val="C95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14444663" y="3454401"/>
              <a:ext cx="614362" cy="300038"/>
            </a:xfrm>
            <a:custGeom>
              <a:avLst/>
              <a:gdLst>
                <a:gd name="T0" fmla="*/ 48 w 94"/>
                <a:gd name="T1" fmla="*/ 46 h 46"/>
                <a:gd name="T2" fmla="*/ 1 w 94"/>
                <a:gd name="T3" fmla="*/ 5 h 46"/>
                <a:gd name="T4" fmla="*/ 10 w 94"/>
                <a:gd name="T5" fmla="*/ 2 h 46"/>
                <a:gd name="T6" fmla="*/ 84 w 94"/>
                <a:gd name="T7" fmla="*/ 2 h 46"/>
                <a:gd name="T8" fmla="*/ 93 w 94"/>
                <a:gd name="T9" fmla="*/ 5 h 46"/>
                <a:gd name="T10" fmla="*/ 48 w 94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46">
                  <a:moveTo>
                    <a:pt x="48" y="46"/>
                  </a:moveTo>
                  <a:cubicBezTo>
                    <a:pt x="8" y="46"/>
                    <a:pt x="0" y="8"/>
                    <a:pt x="1" y="5"/>
                  </a:cubicBezTo>
                  <a:cubicBezTo>
                    <a:pt x="2" y="2"/>
                    <a:pt x="6" y="0"/>
                    <a:pt x="10" y="2"/>
                  </a:cubicBezTo>
                  <a:cubicBezTo>
                    <a:pt x="10" y="2"/>
                    <a:pt x="48" y="14"/>
                    <a:pt x="84" y="2"/>
                  </a:cubicBezTo>
                  <a:cubicBezTo>
                    <a:pt x="88" y="0"/>
                    <a:pt x="92" y="2"/>
                    <a:pt x="93" y="5"/>
                  </a:cubicBezTo>
                  <a:cubicBezTo>
                    <a:pt x="94" y="8"/>
                    <a:pt x="83" y="46"/>
                    <a:pt x="48" y="46"/>
                  </a:cubicBezTo>
                  <a:close/>
                </a:path>
              </a:pathLst>
            </a:custGeom>
            <a:solidFill>
              <a:srgbClr val="F8B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14503400" y="3552826"/>
              <a:ext cx="484187" cy="176213"/>
            </a:xfrm>
            <a:custGeom>
              <a:avLst/>
              <a:gdLst>
                <a:gd name="T0" fmla="*/ 0 w 74"/>
                <a:gd name="T1" fmla="*/ 0 h 27"/>
                <a:gd name="T2" fmla="*/ 37 w 74"/>
                <a:gd name="T3" fmla="*/ 27 h 27"/>
                <a:gd name="T4" fmla="*/ 74 w 74"/>
                <a:gd name="T5" fmla="*/ 0 h 27"/>
                <a:gd name="T6" fmla="*/ 0 w 74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27">
                  <a:moveTo>
                    <a:pt x="0" y="0"/>
                  </a:moveTo>
                  <a:cubicBezTo>
                    <a:pt x="0" y="0"/>
                    <a:pt x="9" y="24"/>
                    <a:pt x="37" y="27"/>
                  </a:cubicBezTo>
                  <a:cubicBezTo>
                    <a:pt x="53" y="27"/>
                    <a:pt x="70" y="11"/>
                    <a:pt x="74" y="0"/>
                  </a:cubicBezTo>
                  <a:cubicBezTo>
                    <a:pt x="39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5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14490700" y="3500438"/>
              <a:ext cx="522287" cy="149225"/>
            </a:xfrm>
            <a:custGeom>
              <a:avLst/>
              <a:gdLst>
                <a:gd name="T0" fmla="*/ 0 w 80"/>
                <a:gd name="T1" fmla="*/ 0 h 23"/>
                <a:gd name="T2" fmla="*/ 78 w 80"/>
                <a:gd name="T3" fmla="*/ 0 h 23"/>
                <a:gd name="T4" fmla="*/ 75 w 80"/>
                <a:gd name="T5" fmla="*/ 11 h 23"/>
                <a:gd name="T6" fmla="*/ 2 w 80"/>
                <a:gd name="T7" fmla="*/ 10 h 23"/>
                <a:gd name="T8" fmla="*/ 0 w 8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3">
                  <a:moveTo>
                    <a:pt x="0" y="0"/>
                  </a:moveTo>
                  <a:cubicBezTo>
                    <a:pt x="0" y="0"/>
                    <a:pt x="43" y="12"/>
                    <a:pt x="78" y="0"/>
                  </a:cubicBezTo>
                  <a:cubicBezTo>
                    <a:pt x="80" y="7"/>
                    <a:pt x="75" y="11"/>
                    <a:pt x="75" y="11"/>
                  </a:cubicBezTo>
                  <a:cubicBezTo>
                    <a:pt x="75" y="11"/>
                    <a:pt x="45" y="23"/>
                    <a:pt x="2" y="10"/>
                  </a:cubicBezTo>
                  <a:cubicBezTo>
                    <a:pt x="0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14752638" y="3259138"/>
              <a:ext cx="574675" cy="390525"/>
            </a:xfrm>
            <a:custGeom>
              <a:avLst/>
              <a:gdLst>
                <a:gd name="T0" fmla="*/ 0 w 88"/>
                <a:gd name="T1" fmla="*/ 22 h 60"/>
                <a:gd name="T2" fmla="*/ 34 w 88"/>
                <a:gd name="T3" fmla="*/ 16 h 60"/>
                <a:gd name="T4" fmla="*/ 65 w 88"/>
                <a:gd name="T5" fmla="*/ 7 h 60"/>
                <a:gd name="T6" fmla="*/ 74 w 88"/>
                <a:gd name="T7" fmla="*/ 41 h 60"/>
                <a:gd name="T8" fmla="*/ 21 w 88"/>
                <a:gd name="T9" fmla="*/ 35 h 60"/>
                <a:gd name="T10" fmla="*/ 0 w 88"/>
                <a:gd name="T11" fmla="*/ 38 h 60"/>
                <a:gd name="T12" fmla="*/ 0 w 88"/>
                <a:gd name="T13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60">
                  <a:moveTo>
                    <a:pt x="0" y="22"/>
                  </a:moveTo>
                  <a:cubicBezTo>
                    <a:pt x="0" y="22"/>
                    <a:pt x="9" y="0"/>
                    <a:pt x="34" y="16"/>
                  </a:cubicBezTo>
                  <a:cubicBezTo>
                    <a:pt x="62" y="34"/>
                    <a:pt x="65" y="7"/>
                    <a:pt x="65" y="7"/>
                  </a:cubicBezTo>
                  <a:cubicBezTo>
                    <a:pt x="65" y="7"/>
                    <a:pt x="88" y="21"/>
                    <a:pt x="74" y="41"/>
                  </a:cubicBezTo>
                  <a:cubicBezTo>
                    <a:pt x="62" y="60"/>
                    <a:pt x="37" y="51"/>
                    <a:pt x="21" y="35"/>
                  </a:cubicBezTo>
                  <a:cubicBezTo>
                    <a:pt x="11" y="24"/>
                    <a:pt x="0" y="38"/>
                    <a:pt x="0" y="38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674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14177963" y="3259138"/>
              <a:ext cx="574675" cy="390525"/>
            </a:xfrm>
            <a:custGeom>
              <a:avLst/>
              <a:gdLst>
                <a:gd name="T0" fmla="*/ 88 w 88"/>
                <a:gd name="T1" fmla="*/ 22 h 60"/>
                <a:gd name="T2" fmla="*/ 53 w 88"/>
                <a:gd name="T3" fmla="*/ 16 h 60"/>
                <a:gd name="T4" fmla="*/ 23 w 88"/>
                <a:gd name="T5" fmla="*/ 7 h 60"/>
                <a:gd name="T6" fmla="*/ 13 w 88"/>
                <a:gd name="T7" fmla="*/ 41 h 60"/>
                <a:gd name="T8" fmla="*/ 66 w 88"/>
                <a:gd name="T9" fmla="*/ 35 h 60"/>
                <a:gd name="T10" fmla="*/ 88 w 88"/>
                <a:gd name="T11" fmla="*/ 38 h 60"/>
                <a:gd name="T12" fmla="*/ 88 w 88"/>
                <a:gd name="T13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60">
                  <a:moveTo>
                    <a:pt x="88" y="22"/>
                  </a:moveTo>
                  <a:cubicBezTo>
                    <a:pt x="88" y="22"/>
                    <a:pt x="78" y="0"/>
                    <a:pt x="53" y="16"/>
                  </a:cubicBezTo>
                  <a:cubicBezTo>
                    <a:pt x="26" y="34"/>
                    <a:pt x="23" y="7"/>
                    <a:pt x="23" y="7"/>
                  </a:cubicBezTo>
                  <a:cubicBezTo>
                    <a:pt x="23" y="7"/>
                    <a:pt x="0" y="21"/>
                    <a:pt x="13" y="41"/>
                  </a:cubicBezTo>
                  <a:cubicBezTo>
                    <a:pt x="25" y="60"/>
                    <a:pt x="51" y="51"/>
                    <a:pt x="66" y="35"/>
                  </a:cubicBezTo>
                  <a:cubicBezTo>
                    <a:pt x="77" y="24"/>
                    <a:pt x="88" y="38"/>
                    <a:pt x="88" y="38"/>
                  </a:cubicBezTo>
                  <a:lnTo>
                    <a:pt x="88" y="22"/>
                  </a:lnTo>
                  <a:close/>
                </a:path>
              </a:pathLst>
            </a:custGeom>
            <a:solidFill>
              <a:srgbClr val="755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11968163" y="5959476"/>
              <a:ext cx="2359025" cy="2933700"/>
            </a:xfrm>
            <a:custGeom>
              <a:avLst/>
              <a:gdLst>
                <a:gd name="T0" fmla="*/ 0 w 1486"/>
                <a:gd name="T1" fmla="*/ 1848 h 1848"/>
                <a:gd name="T2" fmla="*/ 1486 w 1486"/>
                <a:gd name="T3" fmla="*/ 1848 h 1848"/>
                <a:gd name="T4" fmla="*/ 1486 w 1486"/>
                <a:gd name="T5" fmla="*/ 172 h 1848"/>
                <a:gd name="T6" fmla="*/ 1260 w 1486"/>
                <a:gd name="T7" fmla="*/ 0 h 1848"/>
                <a:gd name="T8" fmla="*/ 0 w 1486"/>
                <a:gd name="T9" fmla="*/ 0 h 1848"/>
                <a:gd name="T10" fmla="*/ 0 w 1486"/>
                <a:gd name="T11" fmla="*/ 1848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6" h="1848">
                  <a:moveTo>
                    <a:pt x="0" y="1848"/>
                  </a:moveTo>
                  <a:lnTo>
                    <a:pt x="1486" y="1848"/>
                  </a:lnTo>
                  <a:lnTo>
                    <a:pt x="1486" y="172"/>
                  </a:lnTo>
                  <a:lnTo>
                    <a:pt x="1260" y="0"/>
                  </a:lnTo>
                  <a:lnTo>
                    <a:pt x="0" y="0"/>
                  </a:lnTo>
                  <a:lnTo>
                    <a:pt x="0" y="1848"/>
                  </a:lnTo>
                  <a:close/>
                </a:path>
              </a:pathLst>
            </a:custGeom>
            <a:solidFill>
              <a:srgbClr val="E5E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11791950" y="5795963"/>
              <a:ext cx="2124075" cy="169863"/>
            </a:xfrm>
            <a:custGeom>
              <a:avLst/>
              <a:gdLst>
                <a:gd name="T0" fmla="*/ 1243 w 1338"/>
                <a:gd name="T1" fmla="*/ 0 h 107"/>
                <a:gd name="T2" fmla="*/ 95 w 1338"/>
                <a:gd name="T3" fmla="*/ 0 h 107"/>
                <a:gd name="T4" fmla="*/ 0 w 1338"/>
                <a:gd name="T5" fmla="*/ 107 h 107"/>
                <a:gd name="T6" fmla="*/ 1338 w 1338"/>
                <a:gd name="T7" fmla="*/ 107 h 107"/>
                <a:gd name="T8" fmla="*/ 1243 w 1338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8" h="107">
                  <a:moveTo>
                    <a:pt x="1243" y="0"/>
                  </a:moveTo>
                  <a:lnTo>
                    <a:pt x="95" y="0"/>
                  </a:lnTo>
                  <a:lnTo>
                    <a:pt x="0" y="107"/>
                  </a:lnTo>
                  <a:lnTo>
                    <a:pt x="1338" y="107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F37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12595225" y="5632451"/>
              <a:ext cx="2012950" cy="750888"/>
            </a:xfrm>
            <a:custGeom>
              <a:avLst/>
              <a:gdLst>
                <a:gd name="T0" fmla="*/ 1268 w 1268"/>
                <a:gd name="T1" fmla="*/ 473 h 473"/>
                <a:gd name="T2" fmla="*/ 0 w 1268"/>
                <a:gd name="T3" fmla="*/ 473 h 473"/>
                <a:gd name="T4" fmla="*/ 634 w 1268"/>
                <a:gd name="T5" fmla="*/ 0 h 473"/>
                <a:gd name="T6" fmla="*/ 1268 w 1268"/>
                <a:gd name="T7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8" h="473">
                  <a:moveTo>
                    <a:pt x="1268" y="473"/>
                  </a:moveTo>
                  <a:lnTo>
                    <a:pt x="0" y="473"/>
                  </a:lnTo>
                  <a:lnTo>
                    <a:pt x="634" y="0"/>
                  </a:lnTo>
                  <a:lnTo>
                    <a:pt x="1268" y="473"/>
                  </a:lnTo>
                  <a:close/>
                </a:path>
              </a:pathLst>
            </a:custGeom>
            <a:solidFill>
              <a:srgbClr val="E9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12746038" y="5749926"/>
              <a:ext cx="1712912" cy="3143250"/>
            </a:xfrm>
            <a:custGeom>
              <a:avLst/>
              <a:gdLst>
                <a:gd name="T0" fmla="*/ 1079 w 1079"/>
                <a:gd name="T1" fmla="*/ 399 h 1980"/>
                <a:gd name="T2" fmla="*/ 539 w 1079"/>
                <a:gd name="T3" fmla="*/ 0 h 1980"/>
                <a:gd name="T4" fmla="*/ 0 w 1079"/>
                <a:gd name="T5" fmla="*/ 399 h 1980"/>
                <a:gd name="T6" fmla="*/ 0 w 1079"/>
                <a:gd name="T7" fmla="*/ 1980 h 1980"/>
                <a:gd name="T8" fmla="*/ 1079 w 1079"/>
                <a:gd name="T9" fmla="*/ 1980 h 1980"/>
                <a:gd name="T10" fmla="*/ 1079 w 1079"/>
                <a:gd name="T11" fmla="*/ 39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9" h="1980">
                  <a:moveTo>
                    <a:pt x="1079" y="399"/>
                  </a:moveTo>
                  <a:lnTo>
                    <a:pt x="539" y="0"/>
                  </a:lnTo>
                  <a:lnTo>
                    <a:pt x="0" y="399"/>
                  </a:lnTo>
                  <a:lnTo>
                    <a:pt x="0" y="1980"/>
                  </a:lnTo>
                  <a:lnTo>
                    <a:pt x="1079" y="1980"/>
                  </a:lnTo>
                  <a:lnTo>
                    <a:pt x="1079" y="399"/>
                  </a:lnTo>
                  <a:close/>
                </a:path>
              </a:pathLst>
            </a:custGeom>
            <a:solidFill>
              <a:srgbClr val="F5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13001625" y="6513513"/>
              <a:ext cx="1201737" cy="1989138"/>
            </a:xfrm>
            <a:custGeom>
              <a:avLst/>
              <a:gdLst>
                <a:gd name="T0" fmla="*/ 184 w 184"/>
                <a:gd name="T1" fmla="*/ 22 h 305"/>
                <a:gd name="T2" fmla="*/ 92 w 184"/>
                <a:gd name="T3" fmla="*/ 0 h 305"/>
                <a:gd name="T4" fmla="*/ 0 w 184"/>
                <a:gd name="T5" fmla="*/ 22 h 305"/>
                <a:gd name="T6" fmla="*/ 0 w 184"/>
                <a:gd name="T7" fmla="*/ 305 h 305"/>
                <a:gd name="T8" fmla="*/ 184 w 184"/>
                <a:gd name="T9" fmla="*/ 305 h 305"/>
                <a:gd name="T10" fmla="*/ 184 w 184"/>
                <a:gd name="T11" fmla="*/ 2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305">
                  <a:moveTo>
                    <a:pt x="184" y="22"/>
                  </a:moveTo>
                  <a:cubicBezTo>
                    <a:pt x="156" y="8"/>
                    <a:pt x="125" y="0"/>
                    <a:pt x="92" y="0"/>
                  </a:cubicBezTo>
                  <a:cubicBezTo>
                    <a:pt x="59" y="0"/>
                    <a:pt x="28" y="8"/>
                    <a:pt x="0" y="22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184" y="305"/>
                    <a:pt x="184" y="305"/>
                    <a:pt x="184" y="305"/>
                  </a:cubicBezTo>
                  <a:lnTo>
                    <a:pt x="184" y="22"/>
                  </a:lnTo>
                  <a:close/>
                </a:path>
              </a:pathLst>
            </a:custGeom>
            <a:solidFill>
              <a:srgbClr val="BF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13001625" y="6513513"/>
              <a:ext cx="1201737" cy="1989138"/>
            </a:xfrm>
            <a:custGeom>
              <a:avLst/>
              <a:gdLst>
                <a:gd name="T0" fmla="*/ 184 w 184"/>
                <a:gd name="T1" fmla="*/ 22 h 305"/>
                <a:gd name="T2" fmla="*/ 92 w 184"/>
                <a:gd name="T3" fmla="*/ 0 h 305"/>
                <a:gd name="T4" fmla="*/ 0 w 184"/>
                <a:gd name="T5" fmla="*/ 22 h 305"/>
                <a:gd name="T6" fmla="*/ 0 w 184"/>
                <a:gd name="T7" fmla="*/ 305 h 305"/>
                <a:gd name="T8" fmla="*/ 184 w 184"/>
                <a:gd name="T9" fmla="*/ 305 h 305"/>
                <a:gd name="T10" fmla="*/ 184 w 184"/>
                <a:gd name="T11" fmla="*/ 2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305">
                  <a:moveTo>
                    <a:pt x="184" y="22"/>
                  </a:moveTo>
                  <a:cubicBezTo>
                    <a:pt x="156" y="8"/>
                    <a:pt x="125" y="0"/>
                    <a:pt x="92" y="0"/>
                  </a:cubicBezTo>
                  <a:cubicBezTo>
                    <a:pt x="59" y="0"/>
                    <a:pt x="28" y="8"/>
                    <a:pt x="0" y="22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184" y="305"/>
                    <a:pt x="184" y="305"/>
                    <a:pt x="184" y="305"/>
                  </a:cubicBezTo>
                  <a:lnTo>
                    <a:pt x="184" y="22"/>
                  </a:lnTo>
                  <a:close/>
                </a:path>
              </a:pathLst>
            </a:custGeom>
            <a:solidFill>
              <a:srgbClr val="BF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12955588" y="6467476"/>
              <a:ext cx="1293812" cy="2087563"/>
            </a:xfrm>
            <a:custGeom>
              <a:avLst/>
              <a:gdLst>
                <a:gd name="T0" fmla="*/ 99 w 198"/>
                <a:gd name="T1" fmla="*/ 7 h 320"/>
                <a:gd name="T2" fmla="*/ 191 w 198"/>
                <a:gd name="T3" fmla="*/ 29 h 320"/>
                <a:gd name="T4" fmla="*/ 191 w 198"/>
                <a:gd name="T5" fmla="*/ 312 h 320"/>
                <a:gd name="T6" fmla="*/ 7 w 198"/>
                <a:gd name="T7" fmla="*/ 312 h 320"/>
                <a:gd name="T8" fmla="*/ 7 w 198"/>
                <a:gd name="T9" fmla="*/ 29 h 320"/>
                <a:gd name="T10" fmla="*/ 99 w 198"/>
                <a:gd name="T11" fmla="*/ 7 h 320"/>
                <a:gd name="T12" fmla="*/ 99 w 198"/>
                <a:gd name="T13" fmla="*/ 0 h 320"/>
                <a:gd name="T14" fmla="*/ 4 w 198"/>
                <a:gd name="T15" fmla="*/ 22 h 320"/>
                <a:gd name="T16" fmla="*/ 0 w 198"/>
                <a:gd name="T17" fmla="*/ 24 h 320"/>
                <a:gd name="T18" fmla="*/ 0 w 198"/>
                <a:gd name="T19" fmla="*/ 29 h 320"/>
                <a:gd name="T20" fmla="*/ 0 w 198"/>
                <a:gd name="T21" fmla="*/ 312 h 320"/>
                <a:gd name="T22" fmla="*/ 0 w 198"/>
                <a:gd name="T23" fmla="*/ 320 h 320"/>
                <a:gd name="T24" fmla="*/ 7 w 198"/>
                <a:gd name="T25" fmla="*/ 320 h 320"/>
                <a:gd name="T26" fmla="*/ 191 w 198"/>
                <a:gd name="T27" fmla="*/ 320 h 320"/>
                <a:gd name="T28" fmla="*/ 198 w 198"/>
                <a:gd name="T29" fmla="*/ 320 h 320"/>
                <a:gd name="T30" fmla="*/ 198 w 198"/>
                <a:gd name="T31" fmla="*/ 312 h 320"/>
                <a:gd name="T32" fmla="*/ 198 w 198"/>
                <a:gd name="T33" fmla="*/ 29 h 320"/>
                <a:gd name="T34" fmla="*/ 198 w 198"/>
                <a:gd name="T35" fmla="*/ 24 h 320"/>
                <a:gd name="T36" fmla="*/ 194 w 198"/>
                <a:gd name="T37" fmla="*/ 22 h 320"/>
                <a:gd name="T38" fmla="*/ 99 w 198"/>
                <a:gd name="T3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8" h="320">
                  <a:moveTo>
                    <a:pt x="99" y="7"/>
                  </a:moveTo>
                  <a:cubicBezTo>
                    <a:pt x="132" y="7"/>
                    <a:pt x="163" y="15"/>
                    <a:pt x="191" y="29"/>
                  </a:cubicBezTo>
                  <a:cubicBezTo>
                    <a:pt x="191" y="312"/>
                    <a:pt x="191" y="312"/>
                    <a:pt x="191" y="312"/>
                  </a:cubicBezTo>
                  <a:cubicBezTo>
                    <a:pt x="7" y="312"/>
                    <a:pt x="7" y="312"/>
                    <a:pt x="7" y="312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5" y="15"/>
                    <a:pt x="66" y="7"/>
                    <a:pt x="99" y="7"/>
                  </a:cubicBezTo>
                  <a:close/>
                  <a:moveTo>
                    <a:pt x="99" y="0"/>
                  </a:moveTo>
                  <a:cubicBezTo>
                    <a:pt x="66" y="0"/>
                    <a:pt x="34" y="7"/>
                    <a:pt x="4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7" y="320"/>
                    <a:pt x="7" y="320"/>
                    <a:pt x="7" y="320"/>
                  </a:cubicBezTo>
                  <a:cubicBezTo>
                    <a:pt x="191" y="320"/>
                    <a:pt x="191" y="320"/>
                    <a:pt x="191" y="320"/>
                  </a:cubicBezTo>
                  <a:cubicBezTo>
                    <a:pt x="198" y="320"/>
                    <a:pt x="198" y="320"/>
                    <a:pt x="198" y="320"/>
                  </a:cubicBezTo>
                  <a:cubicBezTo>
                    <a:pt x="198" y="312"/>
                    <a:pt x="198" y="312"/>
                    <a:pt x="198" y="312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4" y="22"/>
                    <a:pt x="194" y="22"/>
                    <a:pt x="194" y="22"/>
                  </a:cubicBezTo>
                  <a:cubicBezTo>
                    <a:pt x="164" y="7"/>
                    <a:pt x="132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3601700" y="6513513"/>
              <a:ext cx="431800" cy="1989138"/>
            </a:xfrm>
            <a:custGeom>
              <a:avLst/>
              <a:gdLst>
                <a:gd name="T0" fmla="*/ 66 w 66"/>
                <a:gd name="T1" fmla="*/ 305 h 305"/>
                <a:gd name="T2" fmla="*/ 66 w 66"/>
                <a:gd name="T3" fmla="*/ 11 h 305"/>
                <a:gd name="T4" fmla="*/ 0 w 66"/>
                <a:gd name="T5" fmla="*/ 0 h 305"/>
                <a:gd name="T6" fmla="*/ 0 w 66"/>
                <a:gd name="T7" fmla="*/ 305 h 305"/>
                <a:gd name="T8" fmla="*/ 66 w 66"/>
                <a:gd name="T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05">
                  <a:moveTo>
                    <a:pt x="66" y="305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45" y="4"/>
                    <a:pt x="23" y="0"/>
                    <a:pt x="0" y="0"/>
                  </a:cubicBezTo>
                  <a:cubicBezTo>
                    <a:pt x="0" y="305"/>
                    <a:pt x="0" y="305"/>
                    <a:pt x="0" y="305"/>
                  </a:cubicBezTo>
                  <a:lnTo>
                    <a:pt x="66" y="305"/>
                  </a:lnTo>
                  <a:close/>
                </a:path>
              </a:pathLst>
            </a:custGeom>
            <a:solidFill>
              <a:srgbClr val="95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13177838" y="6565901"/>
              <a:ext cx="71437" cy="1936750"/>
            </a:xfrm>
            <a:custGeom>
              <a:avLst/>
              <a:gdLst>
                <a:gd name="T0" fmla="*/ 0 w 11"/>
                <a:gd name="T1" fmla="*/ 297 h 297"/>
                <a:gd name="T2" fmla="*/ 11 w 11"/>
                <a:gd name="T3" fmla="*/ 297 h 297"/>
                <a:gd name="T4" fmla="*/ 11 w 11"/>
                <a:gd name="T5" fmla="*/ 0 h 297"/>
                <a:gd name="T6" fmla="*/ 0 w 11"/>
                <a:gd name="T7" fmla="*/ 3 h 297"/>
                <a:gd name="T8" fmla="*/ 0 w 11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97">
                  <a:moveTo>
                    <a:pt x="0" y="297"/>
                  </a:moveTo>
                  <a:cubicBezTo>
                    <a:pt x="11" y="297"/>
                    <a:pt x="11" y="297"/>
                    <a:pt x="11" y="29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1"/>
                    <a:pt x="3" y="2"/>
                    <a:pt x="0" y="3"/>
                  </a:cubicBezTo>
                  <a:lnTo>
                    <a:pt x="0" y="297"/>
                  </a:lnTo>
                  <a:close/>
                </a:path>
              </a:pathLst>
            </a:custGeom>
            <a:solidFill>
              <a:srgbClr val="95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72"/>
            <p:cNvSpPr>
              <a:spLocks noChangeArrowheads="1"/>
            </p:cNvSpPr>
            <p:nvPr/>
          </p:nvSpPr>
          <p:spPr bwMode="auto">
            <a:xfrm>
              <a:off x="13341350" y="6513513"/>
              <a:ext cx="44450" cy="2020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Rectangle 73"/>
            <p:cNvSpPr>
              <a:spLocks noChangeArrowheads="1"/>
            </p:cNvSpPr>
            <p:nvPr/>
          </p:nvSpPr>
          <p:spPr bwMode="auto">
            <a:xfrm>
              <a:off x="13817600" y="6513513"/>
              <a:ext cx="46037" cy="2020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74"/>
            <p:cNvSpPr>
              <a:spLocks noChangeArrowheads="1"/>
            </p:cNvSpPr>
            <p:nvPr/>
          </p:nvSpPr>
          <p:spPr bwMode="auto">
            <a:xfrm>
              <a:off x="12968288" y="7915276"/>
              <a:ext cx="1254125" cy="52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Rectangle 75"/>
            <p:cNvSpPr>
              <a:spLocks noChangeArrowheads="1"/>
            </p:cNvSpPr>
            <p:nvPr/>
          </p:nvSpPr>
          <p:spPr bwMode="auto">
            <a:xfrm>
              <a:off x="12968288" y="7061201"/>
              <a:ext cx="1254125" cy="46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76"/>
            <p:cNvSpPr>
              <a:spLocks noChangeArrowheads="1"/>
            </p:cNvSpPr>
            <p:nvPr/>
          </p:nvSpPr>
          <p:spPr bwMode="auto">
            <a:xfrm>
              <a:off x="9955213" y="5449888"/>
              <a:ext cx="2136775" cy="3443288"/>
            </a:xfrm>
            <a:prstGeom prst="rect">
              <a:avLst/>
            </a:prstGeom>
            <a:solidFill>
              <a:srgbClr val="F5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77"/>
            <p:cNvSpPr>
              <a:spLocks noChangeArrowheads="1"/>
            </p:cNvSpPr>
            <p:nvPr/>
          </p:nvSpPr>
          <p:spPr bwMode="auto">
            <a:xfrm>
              <a:off x="10125075" y="7289801"/>
              <a:ext cx="1790700" cy="1603375"/>
            </a:xfrm>
            <a:prstGeom prst="rect">
              <a:avLst/>
            </a:prstGeom>
            <a:solidFill>
              <a:srgbClr val="E5E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78"/>
            <p:cNvSpPr>
              <a:spLocks noChangeArrowheads="1"/>
            </p:cNvSpPr>
            <p:nvPr/>
          </p:nvSpPr>
          <p:spPr bwMode="auto">
            <a:xfrm>
              <a:off x="10177463" y="7810501"/>
              <a:ext cx="1685925" cy="1082675"/>
            </a:xfrm>
            <a:prstGeom prst="rect">
              <a:avLst/>
            </a:prstGeom>
            <a:solidFill>
              <a:srgbClr val="D9D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Rectangle 79"/>
            <p:cNvSpPr>
              <a:spLocks noChangeArrowheads="1"/>
            </p:cNvSpPr>
            <p:nvPr/>
          </p:nvSpPr>
          <p:spPr bwMode="auto">
            <a:xfrm>
              <a:off x="10177463" y="7843838"/>
              <a:ext cx="1685925" cy="117475"/>
            </a:xfrm>
            <a:prstGeom prst="rect">
              <a:avLst/>
            </a:prstGeom>
            <a:solidFill>
              <a:srgbClr val="F5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10177463" y="7993063"/>
              <a:ext cx="1685925" cy="117475"/>
            </a:xfrm>
            <a:prstGeom prst="rect">
              <a:avLst/>
            </a:prstGeom>
            <a:solidFill>
              <a:srgbClr val="F5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81"/>
            <p:cNvSpPr>
              <a:spLocks noChangeArrowheads="1"/>
            </p:cNvSpPr>
            <p:nvPr/>
          </p:nvSpPr>
          <p:spPr bwMode="auto">
            <a:xfrm>
              <a:off x="10177463" y="8143876"/>
              <a:ext cx="1685925" cy="117475"/>
            </a:xfrm>
            <a:prstGeom prst="rect">
              <a:avLst/>
            </a:prstGeom>
            <a:solidFill>
              <a:srgbClr val="F5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 82"/>
            <p:cNvSpPr>
              <a:spLocks noChangeArrowheads="1"/>
            </p:cNvSpPr>
            <p:nvPr/>
          </p:nvSpPr>
          <p:spPr bwMode="auto">
            <a:xfrm>
              <a:off x="10177463" y="8293101"/>
              <a:ext cx="1685925" cy="117475"/>
            </a:xfrm>
            <a:prstGeom prst="rect">
              <a:avLst/>
            </a:prstGeom>
            <a:solidFill>
              <a:srgbClr val="F5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83"/>
            <p:cNvSpPr>
              <a:spLocks noChangeArrowheads="1"/>
            </p:cNvSpPr>
            <p:nvPr/>
          </p:nvSpPr>
          <p:spPr bwMode="auto">
            <a:xfrm>
              <a:off x="10177463" y="8443913"/>
              <a:ext cx="1685925" cy="111125"/>
            </a:xfrm>
            <a:prstGeom prst="rect">
              <a:avLst/>
            </a:prstGeom>
            <a:solidFill>
              <a:srgbClr val="F5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84"/>
            <p:cNvSpPr>
              <a:spLocks noChangeArrowheads="1"/>
            </p:cNvSpPr>
            <p:nvPr/>
          </p:nvSpPr>
          <p:spPr bwMode="auto">
            <a:xfrm>
              <a:off x="10177463" y="8586788"/>
              <a:ext cx="1685925" cy="117475"/>
            </a:xfrm>
            <a:prstGeom prst="rect">
              <a:avLst/>
            </a:prstGeom>
            <a:solidFill>
              <a:srgbClr val="F5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85"/>
            <p:cNvSpPr>
              <a:spLocks noChangeArrowheads="1"/>
            </p:cNvSpPr>
            <p:nvPr/>
          </p:nvSpPr>
          <p:spPr bwMode="auto">
            <a:xfrm>
              <a:off x="10177463" y="8737601"/>
              <a:ext cx="1685925" cy="117475"/>
            </a:xfrm>
            <a:prstGeom prst="rect">
              <a:avLst/>
            </a:prstGeom>
            <a:solidFill>
              <a:srgbClr val="F5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86"/>
            <p:cNvSpPr>
              <a:spLocks/>
            </p:cNvSpPr>
            <p:nvPr/>
          </p:nvSpPr>
          <p:spPr bwMode="auto">
            <a:xfrm>
              <a:off x="10021888" y="6969126"/>
              <a:ext cx="1998662" cy="333375"/>
            </a:xfrm>
            <a:custGeom>
              <a:avLst/>
              <a:gdLst>
                <a:gd name="T0" fmla="*/ 1185 w 1259"/>
                <a:gd name="T1" fmla="*/ 0 h 210"/>
                <a:gd name="T2" fmla="*/ 74 w 1259"/>
                <a:gd name="T3" fmla="*/ 0 h 210"/>
                <a:gd name="T4" fmla="*/ 0 w 1259"/>
                <a:gd name="T5" fmla="*/ 210 h 210"/>
                <a:gd name="T6" fmla="*/ 1259 w 1259"/>
                <a:gd name="T7" fmla="*/ 210 h 210"/>
                <a:gd name="T8" fmla="*/ 1185 w 1259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9" h="210">
                  <a:moveTo>
                    <a:pt x="1185" y="0"/>
                  </a:moveTo>
                  <a:lnTo>
                    <a:pt x="74" y="0"/>
                  </a:lnTo>
                  <a:lnTo>
                    <a:pt x="0" y="210"/>
                  </a:lnTo>
                  <a:lnTo>
                    <a:pt x="1259" y="210"/>
                  </a:lnTo>
                  <a:lnTo>
                    <a:pt x="1185" y="0"/>
                  </a:lnTo>
                  <a:close/>
                </a:path>
              </a:pathLst>
            </a:custGeom>
            <a:solidFill>
              <a:srgbClr val="F37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10028238" y="7231063"/>
              <a:ext cx="1985962" cy="58738"/>
            </a:xfrm>
            <a:custGeom>
              <a:avLst/>
              <a:gdLst>
                <a:gd name="T0" fmla="*/ 1239 w 1251"/>
                <a:gd name="T1" fmla="*/ 0 h 37"/>
                <a:gd name="T2" fmla="*/ 12 w 1251"/>
                <a:gd name="T3" fmla="*/ 0 h 37"/>
                <a:gd name="T4" fmla="*/ 0 w 1251"/>
                <a:gd name="T5" fmla="*/ 37 h 37"/>
                <a:gd name="T6" fmla="*/ 1251 w 1251"/>
                <a:gd name="T7" fmla="*/ 37 h 37"/>
                <a:gd name="T8" fmla="*/ 1239 w 125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1" h="37">
                  <a:moveTo>
                    <a:pt x="1239" y="0"/>
                  </a:moveTo>
                  <a:lnTo>
                    <a:pt x="12" y="0"/>
                  </a:lnTo>
                  <a:lnTo>
                    <a:pt x="0" y="37"/>
                  </a:lnTo>
                  <a:lnTo>
                    <a:pt x="1251" y="37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rgbClr val="E9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10053638" y="7145338"/>
              <a:ext cx="1935162" cy="65088"/>
            </a:xfrm>
            <a:custGeom>
              <a:avLst/>
              <a:gdLst>
                <a:gd name="T0" fmla="*/ 1206 w 1219"/>
                <a:gd name="T1" fmla="*/ 0 h 41"/>
                <a:gd name="T2" fmla="*/ 17 w 1219"/>
                <a:gd name="T3" fmla="*/ 0 h 41"/>
                <a:gd name="T4" fmla="*/ 0 w 1219"/>
                <a:gd name="T5" fmla="*/ 41 h 41"/>
                <a:gd name="T6" fmla="*/ 1219 w 1219"/>
                <a:gd name="T7" fmla="*/ 41 h 41"/>
                <a:gd name="T8" fmla="*/ 1206 w 121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" h="41">
                  <a:moveTo>
                    <a:pt x="1206" y="0"/>
                  </a:moveTo>
                  <a:lnTo>
                    <a:pt x="17" y="0"/>
                  </a:lnTo>
                  <a:lnTo>
                    <a:pt x="0" y="41"/>
                  </a:lnTo>
                  <a:lnTo>
                    <a:pt x="1219" y="41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E9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10086975" y="7067551"/>
              <a:ext cx="1874837" cy="65088"/>
            </a:xfrm>
            <a:custGeom>
              <a:avLst/>
              <a:gdLst>
                <a:gd name="T0" fmla="*/ 1165 w 1181"/>
                <a:gd name="T1" fmla="*/ 0 h 41"/>
                <a:gd name="T2" fmla="*/ 12 w 1181"/>
                <a:gd name="T3" fmla="*/ 0 h 41"/>
                <a:gd name="T4" fmla="*/ 0 w 1181"/>
                <a:gd name="T5" fmla="*/ 41 h 41"/>
                <a:gd name="T6" fmla="*/ 1181 w 1181"/>
                <a:gd name="T7" fmla="*/ 41 h 41"/>
                <a:gd name="T8" fmla="*/ 1165 w 118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1" h="41">
                  <a:moveTo>
                    <a:pt x="1165" y="0"/>
                  </a:moveTo>
                  <a:lnTo>
                    <a:pt x="12" y="0"/>
                  </a:lnTo>
                  <a:lnTo>
                    <a:pt x="0" y="41"/>
                  </a:lnTo>
                  <a:lnTo>
                    <a:pt x="1181" y="41"/>
                  </a:lnTo>
                  <a:lnTo>
                    <a:pt x="1165" y="0"/>
                  </a:lnTo>
                  <a:close/>
                </a:path>
              </a:pathLst>
            </a:custGeom>
            <a:solidFill>
              <a:srgbClr val="E9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10112375" y="6989763"/>
              <a:ext cx="1816100" cy="58738"/>
            </a:xfrm>
            <a:custGeom>
              <a:avLst/>
              <a:gdLst>
                <a:gd name="T0" fmla="*/ 1132 w 1144"/>
                <a:gd name="T1" fmla="*/ 0 h 37"/>
                <a:gd name="T2" fmla="*/ 12 w 1144"/>
                <a:gd name="T3" fmla="*/ 0 h 37"/>
                <a:gd name="T4" fmla="*/ 0 w 1144"/>
                <a:gd name="T5" fmla="*/ 37 h 37"/>
                <a:gd name="T6" fmla="*/ 1144 w 1144"/>
                <a:gd name="T7" fmla="*/ 37 h 37"/>
                <a:gd name="T8" fmla="*/ 1132 w 1144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4" h="37">
                  <a:moveTo>
                    <a:pt x="1132" y="0"/>
                  </a:moveTo>
                  <a:lnTo>
                    <a:pt x="12" y="0"/>
                  </a:lnTo>
                  <a:lnTo>
                    <a:pt x="0" y="37"/>
                  </a:lnTo>
                  <a:lnTo>
                    <a:pt x="1144" y="37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E9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91"/>
            <p:cNvSpPr>
              <a:spLocks noChangeArrowheads="1"/>
            </p:cNvSpPr>
            <p:nvPr/>
          </p:nvSpPr>
          <p:spPr bwMode="auto">
            <a:xfrm>
              <a:off x="11968163" y="7243763"/>
              <a:ext cx="914400" cy="1258888"/>
            </a:xfrm>
            <a:prstGeom prst="rect">
              <a:avLst/>
            </a:prstGeom>
            <a:solidFill>
              <a:srgbClr val="E5E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 92"/>
            <p:cNvSpPr>
              <a:spLocks noChangeArrowheads="1"/>
            </p:cNvSpPr>
            <p:nvPr/>
          </p:nvSpPr>
          <p:spPr bwMode="auto">
            <a:xfrm>
              <a:off x="11884025" y="7151688"/>
              <a:ext cx="1065212" cy="92075"/>
            </a:xfrm>
            <a:prstGeom prst="rect">
              <a:avLst/>
            </a:prstGeom>
            <a:solidFill>
              <a:srgbClr val="F5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ctangle 93"/>
            <p:cNvSpPr>
              <a:spLocks noChangeArrowheads="1"/>
            </p:cNvSpPr>
            <p:nvPr/>
          </p:nvSpPr>
          <p:spPr bwMode="auto">
            <a:xfrm>
              <a:off x="11884025" y="7151688"/>
              <a:ext cx="1065212" cy="46038"/>
            </a:xfrm>
            <a:prstGeom prst="rect">
              <a:avLst/>
            </a:prstGeom>
            <a:solidFill>
              <a:srgbClr val="E5E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Rectangle 94"/>
            <p:cNvSpPr>
              <a:spLocks noChangeArrowheads="1"/>
            </p:cNvSpPr>
            <p:nvPr/>
          </p:nvSpPr>
          <p:spPr bwMode="auto">
            <a:xfrm>
              <a:off x="11884025" y="7119938"/>
              <a:ext cx="1065212" cy="52388"/>
            </a:xfrm>
            <a:prstGeom prst="rect">
              <a:avLst/>
            </a:prstGeom>
            <a:solidFill>
              <a:srgbClr val="F5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Rectangle 95"/>
            <p:cNvSpPr>
              <a:spLocks noChangeArrowheads="1"/>
            </p:cNvSpPr>
            <p:nvPr/>
          </p:nvSpPr>
          <p:spPr bwMode="auto">
            <a:xfrm>
              <a:off x="12171363" y="7315201"/>
              <a:ext cx="496887" cy="1109663"/>
            </a:xfrm>
            <a:prstGeom prst="rect">
              <a:avLst/>
            </a:prstGeom>
            <a:solidFill>
              <a:srgbClr val="F37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Rectangle 96"/>
            <p:cNvSpPr>
              <a:spLocks noChangeArrowheads="1"/>
            </p:cNvSpPr>
            <p:nvPr/>
          </p:nvSpPr>
          <p:spPr bwMode="auto">
            <a:xfrm>
              <a:off x="12236450" y="7373938"/>
              <a:ext cx="157162" cy="619125"/>
            </a:xfrm>
            <a:prstGeom prst="rect">
              <a:avLst/>
            </a:prstGeom>
            <a:solidFill>
              <a:srgbClr val="95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Rectangle 97"/>
            <p:cNvSpPr>
              <a:spLocks noChangeArrowheads="1"/>
            </p:cNvSpPr>
            <p:nvPr/>
          </p:nvSpPr>
          <p:spPr bwMode="auto">
            <a:xfrm>
              <a:off x="12439650" y="7373938"/>
              <a:ext cx="155575" cy="619125"/>
            </a:xfrm>
            <a:prstGeom prst="rect">
              <a:avLst/>
            </a:prstGeom>
            <a:solidFill>
              <a:srgbClr val="95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Rectangle 98"/>
            <p:cNvSpPr>
              <a:spLocks noChangeArrowheads="1"/>
            </p:cNvSpPr>
            <p:nvPr/>
          </p:nvSpPr>
          <p:spPr bwMode="auto">
            <a:xfrm>
              <a:off x="12314238" y="7373938"/>
              <a:ext cx="79375" cy="619125"/>
            </a:xfrm>
            <a:prstGeom prst="rect">
              <a:avLst/>
            </a:prstGeom>
            <a:solidFill>
              <a:srgbClr val="BF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ctangle 99"/>
            <p:cNvSpPr>
              <a:spLocks noChangeArrowheads="1"/>
            </p:cNvSpPr>
            <p:nvPr/>
          </p:nvSpPr>
          <p:spPr bwMode="auto">
            <a:xfrm>
              <a:off x="12517438" y="7373938"/>
              <a:ext cx="77787" cy="619125"/>
            </a:xfrm>
            <a:prstGeom prst="rect">
              <a:avLst/>
            </a:prstGeom>
            <a:solidFill>
              <a:srgbClr val="BF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Rectangle 100"/>
            <p:cNvSpPr>
              <a:spLocks noChangeArrowheads="1"/>
            </p:cNvSpPr>
            <p:nvPr/>
          </p:nvSpPr>
          <p:spPr bwMode="auto">
            <a:xfrm>
              <a:off x="12236450" y="8039101"/>
              <a:ext cx="157162" cy="327025"/>
            </a:xfrm>
            <a:prstGeom prst="rect">
              <a:avLst/>
            </a:prstGeom>
            <a:solidFill>
              <a:srgbClr val="E9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Rectangle 101"/>
            <p:cNvSpPr>
              <a:spLocks noChangeArrowheads="1"/>
            </p:cNvSpPr>
            <p:nvPr/>
          </p:nvSpPr>
          <p:spPr bwMode="auto">
            <a:xfrm>
              <a:off x="12439650" y="8039101"/>
              <a:ext cx="155575" cy="327025"/>
            </a:xfrm>
            <a:prstGeom prst="rect">
              <a:avLst/>
            </a:prstGeom>
            <a:solidFill>
              <a:srgbClr val="E9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Rectangle 102"/>
            <p:cNvSpPr>
              <a:spLocks noChangeArrowheads="1"/>
            </p:cNvSpPr>
            <p:nvPr/>
          </p:nvSpPr>
          <p:spPr bwMode="auto">
            <a:xfrm>
              <a:off x="11903075" y="8424863"/>
              <a:ext cx="1025525" cy="77788"/>
            </a:xfrm>
            <a:prstGeom prst="rect">
              <a:avLst/>
            </a:prstGeom>
            <a:solidFill>
              <a:srgbClr val="C6C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Rectangle 103"/>
            <p:cNvSpPr>
              <a:spLocks noChangeArrowheads="1"/>
            </p:cNvSpPr>
            <p:nvPr/>
          </p:nvSpPr>
          <p:spPr bwMode="auto">
            <a:xfrm>
              <a:off x="11903075" y="8424863"/>
              <a:ext cx="1025525" cy="468313"/>
            </a:xfrm>
            <a:prstGeom prst="rect">
              <a:avLst/>
            </a:prstGeom>
            <a:solidFill>
              <a:srgbClr val="C6C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ctangle 104"/>
            <p:cNvSpPr>
              <a:spLocks noChangeArrowheads="1"/>
            </p:cNvSpPr>
            <p:nvPr/>
          </p:nvSpPr>
          <p:spPr bwMode="auto">
            <a:xfrm>
              <a:off x="11903075" y="8489951"/>
              <a:ext cx="1025525" cy="19050"/>
            </a:xfrm>
            <a:prstGeom prst="rect">
              <a:avLst/>
            </a:prstGeom>
            <a:solidFill>
              <a:srgbClr val="E5E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Rectangle 105"/>
            <p:cNvSpPr>
              <a:spLocks noChangeArrowheads="1"/>
            </p:cNvSpPr>
            <p:nvPr/>
          </p:nvSpPr>
          <p:spPr bwMode="auto">
            <a:xfrm>
              <a:off x="11903075" y="8593138"/>
              <a:ext cx="1025525" cy="14288"/>
            </a:xfrm>
            <a:prstGeom prst="rect">
              <a:avLst/>
            </a:prstGeom>
            <a:solidFill>
              <a:srgbClr val="E5E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Rectangle 106"/>
            <p:cNvSpPr>
              <a:spLocks noChangeArrowheads="1"/>
            </p:cNvSpPr>
            <p:nvPr/>
          </p:nvSpPr>
          <p:spPr bwMode="auto">
            <a:xfrm>
              <a:off x="11903075" y="8691563"/>
              <a:ext cx="1025525" cy="12700"/>
            </a:xfrm>
            <a:prstGeom prst="rect">
              <a:avLst/>
            </a:prstGeom>
            <a:solidFill>
              <a:srgbClr val="E5E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Rectangle 107"/>
            <p:cNvSpPr>
              <a:spLocks noChangeArrowheads="1"/>
            </p:cNvSpPr>
            <p:nvPr/>
          </p:nvSpPr>
          <p:spPr bwMode="auto">
            <a:xfrm>
              <a:off x="11903075" y="8789988"/>
              <a:ext cx="1025525" cy="12700"/>
            </a:xfrm>
            <a:prstGeom prst="rect">
              <a:avLst/>
            </a:prstGeom>
            <a:solidFill>
              <a:srgbClr val="E5E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08"/>
            <p:cNvSpPr>
              <a:spLocks/>
            </p:cNvSpPr>
            <p:nvPr/>
          </p:nvSpPr>
          <p:spPr bwMode="auto">
            <a:xfrm>
              <a:off x="11863388" y="7061201"/>
              <a:ext cx="1111250" cy="77788"/>
            </a:xfrm>
            <a:custGeom>
              <a:avLst/>
              <a:gdLst>
                <a:gd name="T0" fmla="*/ 659 w 700"/>
                <a:gd name="T1" fmla="*/ 0 h 49"/>
                <a:gd name="T2" fmla="*/ 37 w 700"/>
                <a:gd name="T3" fmla="*/ 0 h 49"/>
                <a:gd name="T4" fmla="*/ 0 w 700"/>
                <a:gd name="T5" fmla="*/ 49 h 49"/>
                <a:gd name="T6" fmla="*/ 700 w 700"/>
                <a:gd name="T7" fmla="*/ 49 h 49"/>
                <a:gd name="T8" fmla="*/ 659 w 700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0" h="49">
                  <a:moveTo>
                    <a:pt x="659" y="0"/>
                  </a:moveTo>
                  <a:lnTo>
                    <a:pt x="37" y="0"/>
                  </a:lnTo>
                  <a:lnTo>
                    <a:pt x="0" y="49"/>
                  </a:lnTo>
                  <a:lnTo>
                    <a:pt x="700" y="4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37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tangle 109"/>
            <p:cNvSpPr>
              <a:spLocks noChangeArrowheads="1"/>
            </p:cNvSpPr>
            <p:nvPr/>
          </p:nvSpPr>
          <p:spPr bwMode="auto">
            <a:xfrm>
              <a:off x="12838113" y="7243763"/>
              <a:ext cx="90487" cy="1258888"/>
            </a:xfrm>
            <a:prstGeom prst="rect">
              <a:avLst/>
            </a:prstGeom>
            <a:solidFill>
              <a:srgbClr val="F5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Rectangle 110"/>
            <p:cNvSpPr>
              <a:spLocks noChangeArrowheads="1"/>
            </p:cNvSpPr>
            <p:nvPr/>
          </p:nvSpPr>
          <p:spPr bwMode="auto">
            <a:xfrm>
              <a:off x="12882563" y="7243763"/>
              <a:ext cx="39687" cy="1258888"/>
            </a:xfrm>
            <a:prstGeom prst="rect">
              <a:avLst/>
            </a:prstGeom>
            <a:solidFill>
              <a:srgbClr val="E5E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ctangle 111"/>
            <p:cNvSpPr>
              <a:spLocks noChangeArrowheads="1"/>
            </p:cNvSpPr>
            <p:nvPr/>
          </p:nvSpPr>
          <p:spPr bwMode="auto">
            <a:xfrm>
              <a:off x="11903075" y="7243763"/>
              <a:ext cx="92075" cy="1258888"/>
            </a:xfrm>
            <a:prstGeom prst="rect">
              <a:avLst/>
            </a:prstGeom>
            <a:solidFill>
              <a:srgbClr val="F5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Rectangle 112"/>
            <p:cNvSpPr>
              <a:spLocks noChangeArrowheads="1"/>
            </p:cNvSpPr>
            <p:nvPr/>
          </p:nvSpPr>
          <p:spPr bwMode="auto">
            <a:xfrm>
              <a:off x="11949113" y="7243763"/>
              <a:ext cx="39687" cy="1258888"/>
            </a:xfrm>
            <a:prstGeom prst="rect">
              <a:avLst/>
            </a:prstGeom>
            <a:solidFill>
              <a:srgbClr val="E5E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val 113"/>
            <p:cNvSpPr>
              <a:spLocks noChangeArrowheads="1"/>
            </p:cNvSpPr>
            <p:nvPr/>
          </p:nvSpPr>
          <p:spPr bwMode="auto">
            <a:xfrm>
              <a:off x="12726988" y="8097838"/>
              <a:ext cx="392112" cy="646113"/>
            </a:xfrm>
            <a:prstGeom prst="ellipse">
              <a:avLst/>
            </a:prstGeom>
            <a:solidFill>
              <a:srgbClr val="9DC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14"/>
            <p:cNvSpPr>
              <a:spLocks/>
            </p:cNvSpPr>
            <p:nvPr/>
          </p:nvSpPr>
          <p:spPr bwMode="auto">
            <a:xfrm>
              <a:off x="12922250" y="8097838"/>
              <a:ext cx="196850" cy="646113"/>
            </a:xfrm>
            <a:custGeom>
              <a:avLst/>
              <a:gdLst>
                <a:gd name="T0" fmla="*/ 0 w 30"/>
                <a:gd name="T1" fmla="*/ 0 h 99"/>
                <a:gd name="T2" fmla="*/ 0 w 30"/>
                <a:gd name="T3" fmla="*/ 99 h 99"/>
                <a:gd name="T4" fmla="*/ 30 w 30"/>
                <a:gd name="T5" fmla="*/ 66 h 99"/>
                <a:gd name="T6" fmla="*/ 0 w 30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99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16" y="99"/>
                    <a:pt x="30" y="94"/>
                    <a:pt x="30" y="66"/>
                  </a:cubicBezTo>
                  <a:cubicBezTo>
                    <a:pt x="30" y="39"/>
                    <a:pt x="16" y="0"/>
                    <a:pt x="0" y="0"/>
                  </a:cubicBezTo>
                  <a:close/>
                </a:path>
              </a:pathLst>
            </a:custGeom>
            <a:solidFill>
              <a:srgbClr val="95B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15"/>
            <p:cNvSpPr>
              <a:spLocks/>
            </p:cNvSpPr>
            <p:nvPr/>
          </p:nvSpPr>
          <p:spPr bwMode="auto">
            <a:xfrm>
              <a:off x="12779375" y="8737601"/>
              <a:ext cx="280987" cy="195263"/>
            </a:xfrm>
            <a:custGeom>
              <a:avLst/>
              <a:gdLst>
                <a:gd name="T0" fmla="*/ 156 w 177"/>
                <a:gd name="T1" fmla="*/ 123 h 123"/>
                <a:gd name="T2" fmla="*/ 24 w 177"/>
                <a:gd name="T3" fmla="*/ 123 h 123"/>
                <a:gd name="T4" fmla="*/ 0 w 177"/>
                <a:gd name="T5" fmla="*/ 0 h 123"/>
                <a:gd name="T6" fmla="*/ 177 w 177"/>
                <a:gd name="T7" fmla="*/ 0 h 123"/>
                <a:gd name="T8" fmla="*/ 156 w 177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23">
                  <a:moveTo>
                    <a:pt x="156" y="123"/>
                  </a:moveTo>
                  <a:lnTo>
                    <a:pt x="24" y="123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156" y="123"/>
                  </a:lnTo>
                  <a:close/>
                </a:path>
              </a:pathLst>
            </a:custGeom>
            <a:solidFill>
              <a:srgbClr val="E9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116"/>
            <p:cNvSpPr>
              <a:spLocks/>
            </p:cNvSpPr>
            <p:nvPr/>
          </p:nvSpPr>
          <p:spPr bwMode="auto">
            <a:xfrm>
              <a:off x="12922250" y="8737601"/>
              <a:ext cx="138112" cy="195263"/>
            </a:xfrm>
            <a:custGeom>
              <a:avLst/>
              <a:gdLst>
                <a:gd name="T0" fmla="*/ 0 w 87"/>
                <a:gd name="T1" fmla="*/ 123 h 123"/>
                <a:gd name="T2" fmla="*/ 66 w 87"/>
                <a:gd name="T3" fmla="*/ 123 h 123"/>
                <a:gd name="T4" fmla="*/ 87 w 87"/>
                <a:gd name="T5" fmla="*/ 0 h 123"/>
                <a:gd name="T6" fmla="*/ 0 w 87"/>
                <a:gd name="T7" fmla="*/ 0 h 123"/>
                <a:gd name="T8" fmla="*/ 0 w 87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23">
                  <a:moveTo>
                    <a:pt x="0" y="123"/>
                  </a:moveTo>
                  <a:lnTo>
                    <a:pt x="66" y="123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F37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17"/>
            <p:cNvSpPr>
              <a:spLocks noChangeArrowheads="1"/>
            </p:cNvSpPr>
            <p:nvPr/>
          </p:nvSpPr>
          <p:spPr bwMode="auto">
            <a:xfrm>
              <a:off x="11758613" y="8097838"/>
              <a:ext cx="392112" cy="646113"/>
            </a:xfrm>
            <a:prstGeom prst="ellipse">
              <a:avLst/>
            </a:prstGeom>
            <a:solidFill>
              <a:srgbClr val="9DC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18"/>
            <p:cNvSpPr>
              <a:spLocks/>
            </p:cNvSpPr>
            <p:nvPr/>
          </p:nvSpPr>
          <p:spPr bwMode="auto">
            <a:xfrm>
              <a:off x="11955463" y="8097838"/>
              <a:ext cx="195262" cy="646113"/>
            </a:xfrm>
            <a:custGeom>
              <a:avLst/>
              <a:gdLst>
                <a:gd name="T0" fmla="*/ 0 w 30"/>
                <a:gd name="T1" fmla="*/ 0 h 99"/>
                <a:gd name="T2" fmla="*/ 0 w 30"/>
                <a:gd name="T3" fmla="*/ 99 h 99"/>
                <a:gd name="T4" fmla="*/ 30 w 30"/>
                <a:gd name="T5" fmla="*/ 66 h 99"/>
                <a:gd name="T6" fmla="*/ 0 w 30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99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17" y="99"/>
                    <a:pt x="30" y="94"/>
                    <a:pt x="30" y="66"/>
                  </a:cubicBezTo>
                  <a:cubicBezTo>
                    <a:pt x="30" y="39"/>
                    <a:pt x="17" y="0"/>
                    <a:pt x="0" y="0"/>
                  </a:cubicBezTo>
                  <a:close/>
                </a:path>
              </a:pathLst>
            </a:custGeom>
            <a:solidFill>
              <a:srgbClr val="95B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119"/>
            <p:cNvSpPr>
              <a:spLocks/>
            </p:cNvSpPr>
            <p:nvPr/>
          </p:nvSpPr>
          <p:spPr bwMode="auto">
            <a:xfrm>
              <a:off x="11818938" y="8737601"/>
              <a:ext cx="273050" cy="195263"/>
            </a:xfrm>
            <a:custGeom>
              <a:avLst/>
              <a:gdLst>
                <a:gd name="T0" fmla="*/ 152 w 172"/>
                <a:gd name="T1" fmla="*/ 123 h 123"/>
                <a:gd name="T2" fmla="*/ 20 w 172"/>
                <a:gd name="T3" fmla="*/ 123 h 123"/>
                <a:gd name="T4" fmla="*/ 0 w 172"/>
                <a:gd name="T5" fmla="*/ 0 h 123"/>
                <a:gd name="T6" fmla="*/ 172 w 172"/>
                <a:gd name="T7" fmla="*/ 0 h 123"/>
                <a:gd name="T8" fmla="*/ 152 w 172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23">
                  <a:moveTo>
                    <a:pt x="152" y="123"/>
                  </a:moveTo>
                  <a:lnTo>
                    <a:pt x="20" y="123"/>
                  </a:lnTo>
                  <a:lnTo>
                    <a:pt x="0" y="0"/>
                  </a:lnTo>
                  <a:lnTo>
                    <a:pt x="172" y="0"/>
                  </a:lnTo>
                  <a:lnTo>
                    <a:pt x="152" y="123"/>
                  </a:lnTo>
                  <a:close/>
                </a:path>
              </a:pathLst>
            </a:custGeom>
            <a:solidFill>
              <a:srgbClr val="E9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120"/>
            <p:cNvSpPr>
              <a:spLocks/>
            </p:cNvSpPr>
            <p:nvPr/>
          </p:nvSpPr>
          <p:spPr bwMode="auto">
            <a:xfrm>
              <a:off x="11955463" y="8737601"/>
              <a:ext cx="136525" cy="195263"/>
            </a:xfrm>
            <a:custGeom>
              <a:avLst/>
              <a:gdLst>
                <a:gd name="T0" fmla="*/ 0 w 86"/>
                <a:gd name="T1" fmla="*/ 123 h 123"/>
                <a:gd name="T2" fmla="*/ 66 w 86"/>
                <a:gd name="T3" fmla="*/ 123 h 123"/>
                <a:gd name="T4" fmla="*/ 86 w 86"/>
                <a:gd name="T5" fmla="*/ 0 h 123"/>
                <a:gd name="T6" fmla="*/ 0 w 86"/>
                <a:gd name="T7" fmla="*/ 0 h 123"/>
                <a:gd name="T8" fmla="*/ 0 w 86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23">
                  <a:moveTo>
                    <a:pt x="0" y="123"/>
                  </a:moveTo>
                  <a:lnTo>
                    <a:pt x="66" y="123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F37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Rectangle 121"/>
            <p:cNvSpPr>
              <a:spLocks noChangeArrowheads="1"/>
            </p:cNvSpPr>
            <p:nvPr/>
          </p:nvSpPr>
          <p:spPr bwMode="auto">
            <a:xfrm>
              <a:off x="10328275" y="7445376"/>
              <a:ext cx="581025" cy="287338"/>
            </a:xfrm>
            <a:prstGeom prst="rect">
              <a:avLst/>
            </a:prstGeom>
            <a:solidFill>
              <a:srgbClr val="F5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Rectangle 122"/>
            <p:cNvSpPr>
              <a:spLocks noChangeArrowheads="1"/>
            </p:cNvSpPr>
            <p:nvPr/>
          </p:nvSpPr>
          <p:spPr bwMode="auto">
            <a:xfrm>
              <a:off x="10361613" y="7485063"/>
              <a:ext cx="515937" cy="207963"/>
            </a:xfrm>
            <a:prstGeom prst="rect">
              <a:avLst/>
            </a:prstGeom>
            <a:solidFill>
              <a:srgbClr val="95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Rectangle 123"/>
            <p:cNvSpPr>
              <a:spLocks noChangeArrowheads="1"/>
            </p:cNvSpPr>
            <p:nvPr/>
          </p:nvSpPr>
          <p:spPr bwMode="auto">
            <a:xfrm>
              <a:off x="10739438" y="7485063"/>
              <a:ext cx="138112" cy="207963"/>
            </a:xfrm>
            <a:prstGeom prst="rect">
              <a:avLst/>
            </a:prstGeom>
            <a:solidFill>
              <a:srgbClr val="BF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Rectangle 124"/>
            <p:cNvSpPr>
              <a:spLocks noChangeArrowheads="1"/>
            </p:cNvSpPr>
            <p:nvPr/>
          </p:nvSpPr>
          <p:spPr bwMode="auto">
            <a:xfrm>
              <a:off x="10361613" y="7485063"/>
              <a:ext cx="207962" cy="207963"/>
            </a:xfrm>
            <a:prstGeom prst="rect">
              <a:avLst/>
            </a:prstGeom>
            <a:solidFill>
              <a:srgbClr val="BF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 125"/>
            <p:cNvSpPr>
              <a:spLocks noChangeArrowheads="1"/>
            </p:cNvSpPr>
            <p:nvPr/>
          </p:nvSpPr>
          <p:spPr bwMode="auto">
            <a:xfrm>
              <a:off x="10479088" y="7485063"/>
              <a:ext cx="31750" cy="207963"/>
            </a:xfrm>
            <a:prstGeom prst="rect">
              <a:avLst/>
            </a:prstGeom>
            <a:solidFill>
              <a:srgbClr val="95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ectangle 126"/>
            <p:cNvSpPr>
              <a:spLocks noChangeArrowheads="1"/>
            </p:cNvSpPr>
            <p:nvPr/>
          </p:nvSpPr>
          <p:spPr bwMode="auto">
            <a:xfrm>
              <a:off x="10602913" y="7472363"/>
              <a:ext cx="31750" cy="234950"/>
            </a:xfrm>
            <a:prstGeom prst="rect">
              <a:avLst/>
            </a:prstGeom>
            <a:solidFill>
              <a:srgbClr val="F5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ectangle 127"/>
            <p:cNvSpPr>
              <a:spLocks noChangeArrowheads="1"/>
            </p:cNvSpPr>
            <p:nvPr/>
          </p:nvSpPr>
          <p:spPr bwMode="auto">
            <a:xfrm>
              <a:off x="11131550" y="7445376"/>
              <a:ext cx="588962" cy="287338"/>
            </a:xfrm>
            <a:prstGeom prst="rect">
              <a:avLst/>
            </a:prstGeom>
            <a:solidFill>
              <a:srgbClr val="F5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ectangle 128"/>
            <p:cNvSpPr>
              <a:spLocks noChangeArrowheads="1"/>
            </p:cNvSpPr>
            <p:nvPr/>
          </p:nvSpPr>
          <p:spPr bwMode="auto">
            <a:xfrm>
              <a:off x="11164888" y="7485063"/>
              <a:ext cx="522287" cy="207963"/>
            </a:xfrm>
            <a:prstGeom prst="rect">
              <a:avLst/>
            </a:prstGeom>
            <a:solidFill>
              <a:srgbClr val="95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ectangle 129"/>
            <p:cNvSpPr>
              <a:spLocks noChangeArrowheads="1"/>
            </p:cNvSpPr>
            <p:nvPr/>
          </p:nvSpPr>
          <p:spPr bwMode="auto">
            <a:xfrm>
              <a:off x="11550650" y="7485063"/>
              <a:ext cx="136525" cy="207963"/>
            </a:xfrm>
            <a:prstGeom prst="rect">
              <a:avLst/>
            </a:prstGeom>
            <a:solidFill>
              <a:srgbClr val="BF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ctangle 130"/>
            <p:cNvSpPr>
              <a:spLocks noChangeArrowheads="1"/>
            </p:cNvSpPr>
            <p:nvPr/>
          </p:nvSpPr>
          <p:spPr bwMode="auto">
            <a:xfrm>
              <a:off x="11164888" y="7485063"/>
              <a:ext cx="215900" cy="207963"/>
            </a:xfrm>
            <a:prstGeom prst="rect">
              <a:avLst/>
            </a:prstGeom>
            <a:solidFill>
              <a:srgbClr val="BF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ctangle 131"/>
            <p:cNvSpPr>
              <a:spLocks noChangeArrowheads="1"/>
            </p:cNvSpPr>
            <p:nvPr/>
          </p:nvSpPr>
          <p:spPr bwMode="auto">
            <a:xfrm>
              <a:off x="11288713" y="7485063"/>
              <a:ext cx="33337" cy="207963"/>
            </a:xfrm>
            <a:prstGeom prst="rect">
              <a:avLst/>
            </a:prstGeom>
            <a:solidFill>
              <a:srgbClr val="95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Rectangle 132"/>
            <p:cNvSpPr>
              <a:spLocks noChangeArrowheads="1"/>
            </p:cNvSpPr>
            <p:nvPr/>
          </p:nvSpPr>
          <p:spPr bwMode="auto">
            <a:xfrm>
              <a:off x="11412538" y="7472363"/>
              <a:ext cx="33337" cy="234950"/>
            </a:xfrm>
            <a:prstGeom prst="rect">
              <a:avLst/>
            </a:prstGeom>
            <a:solidFill>
              <a:srgbClr val="F5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133"/>
            <p:cNvSpPr>
              <a:spLocks/>
            </p:cNvSpPr>
            <p:nvPr/>
          </p:nvSpPr>
          <p:spPr bwMode="auto">
            <a:xfrm>
              <a:off x="10223500" y="5691188"/>
              <a:ext cx="712787" cy="203200"/>
            </a:xfrm>
            <a:custGeom>
              <a:avLst/>
              <a:gdLst>
                <a:gd name="T0" fmla="*/ 105 w 109"/>
                <a:gd name="T1" fmla="*/ 31 h 31"/>
                <a:gd name="T2" fmla="*/ 4 w 109"/>
                <a:gd name="T3" fmla="*/ 31 h 31"/>
                <a:gd name="T4" fmla="*/ 0 w 109"/>
                <a:gd name="T5" fmla="*/ 6 h 31"/>
                <a:gd name="T6" fmla="*/ 109 w 109"/>
                <a:gd name="T7" fmla="*/ 6 h 31"/>
                <a:gd name="T8" fmla="*/ 105 w 109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1">
                  <a:moveTo>
                    <a:pt x="105" y="31"/>
                  </a:moveTo>
                  <a:cubicBezTo>
                    <a:pt x="72" y="25"/>
                    <a:pt x="38" y="25"/>
                    <a:pt x="4" y="31"/>
                  </a:cubicBezTo>
                  <a:cubicBezTo>
                    <a:pt x="3" y="23"/>
                    <a:pt x="2" y="15"/>
                    <a:pt x="0" y="6"/>
                  </a:cubicBezTo>
                  <a:cubicBezTo>
                    <a:pt x="36" y="0"/>
                    <a:pt x="73" y="0"/>
                    <a:pt x="109" y="6"/>
                  </a:cubicBezTo>
                  <a:cubicBezTo>
                    <a:pt x="108" y="15"/>
                    <a:pt x="106" y="23"/>
                    <a:pt x="105" y="31"/>
                  </a:cubicBezTo>
                  <a:close/>
                </a:path>
              </a:pathLst>
            </a:custGeom>
            <a:solidFill>
              <a:srgbClr val="F37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 134"/>
            <p:cNvSpPr>
              <a:spLocks/>
            </p:cNvSpPr>
            <p:nvPr/>
          </p:nvSpPr>
          <p:spPr bwMode="auto">
            <a:xfrm>
              <a:off x="10242550" y="5718176"/>
              <a:ext cx="85725" cy="176213"/>
            </a:xfrm>
            <a:custGeom>
              <a:avLst/>
              <a:gdLst>
                <a:gd name="T0" fmla="*/ 13 w 13"/>
                <a:gd name="T1" fmla="*/ 26 h 27"/>
                <a:gd name="T2" fmla="*/ 4 w 13"/>
                <a:gd name="T3" fmla="*/ 27 h 27"/>
                <a:gd name="T4" fmla="*/ 0 w 13"/>
                <a:gd name="T5" fmla="*/ 2 h 27"/>
                <a:gd name="T6" fmla="*/ 10 w 13"/>
                <a:gd name="T7" fmla="*/ 0 h 27"/>
                <a:gd name="T8" fmla="*/ 13 w 13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3" y="26"/>
                  </a:moveTo>
                  <a:cubicBezTo>
                    <a:pt x="10" y="26"/>
                    <a:pt x="7" y="26"/>
                    <a:pt x="4" y="27"/>
                  </a:cubicBezTo>
                  <a:cubicBezTo>
                    <a:pt x="2" y="19"/>
                    <a:pt x="1" y="10"/>
                    <a:pt x="0" y="2"/>
                  </a:cubicBezTo>
                  <a:cubicBezTo>
                    <a:pt x="3" y="1"/>
                    <a:pt x="6" y="1"/>
                    <a:pt x="10" y="0"/>
                  </a:cubicBezTo>
                  <a:cubicBezTo>
                    <a:pt x="11" y="9"/>
                    <a:pt x="12" y="17"/>
                    <a:pt x="13" y="26"/>
                  </a:cubicBezTo>
                  <a:close/>
                </a:path>
              </a:pathLst>
            </a:custGeom>
            <a:solidFill>
              <a:srgbClr val="E9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135"/>
            <p:cNvSpPr>
              <a:spLocks/>
            </p:cNvSpPr>
            <p:nvPr/>
          </p:nvSpPr>
          <p:spPr bwMode="auto">
            <a:xfrm>
              <a:off x="10328275" y="5710238"/>
              <a:ext cx="77787" cy="169863"/>
            </a:xfrm>
            <a:custGeom>
              <a:avLst/>
              <a:gdLst>
                <a:gd name="T0" fmla="*/ 12 w 12"/>
                <a:gd name="T1" fmla="*/ 25 h 26"/>
                <a:gd name="T2" fmla="*/ 3 w 12"/>
                <a:gd name="T3" fmla="*/ 26 h 26"/>
                <a:gd name="T4" fmla="*/ 0 w 12"/>
                <a:gd name="T5" fmla="*/ 1 h 26"/>
                <a:gd name="T6" fmla="*/ 10 w 12"/>
                <a:gd name="T7" fmla="*/ 0 h 26"/>
                <a:gd name="T8" fmla="*/ 12 w 12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6">
                  <a:moveTo>
                    <a:pt x="12" y="25"/>
                  </a:moveTo>
                  <a:cubicBezTo>
                    <a:pt x="9" y="25"/>
                    <a:pt x="6" y="26"/>
                    <a:pt x="3" y="26"/>
                  </a:cubicBezTo>
                  <a:cubicBezTo>
                    <a:pt x="2" y="18"/>
                    <a:pt x="1" y="9"/>
                    <a:pt x="0" y="1"/>
                  </a:cubicBezTo>
                  <a:cubicBezTo>
                    <a:pt x="3" y="0"/>
                    <a:pt x="7" y="0"/>
                    <a:pt x="10" y="0"/>
                  </a:cubicBezTo>
                  <a:cubicBezTo>
                    <a:pt x="11" y="8"/>
                    <a:pt x="11" y="17"/>
                    <a:pt x="12" y="25"/>
                  </a:cubicBezTo>
                  <a:close/>
                </a:path>
              </a:pathLst>
            </a:custGeom>
            <a:solidFill>
              <a:srgbClr val="E9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136"/>
            <p:cNvSpPr>
              <a:spLocks/>
            </p:cNvSpPr>
            <p:nvPr/>
          </p:nvSpPr>
          <p:spPr bwMode="auto">
            <a:xfrm>
              <a:off x="10420350" y="5703888"/>
              <a:ext cx="71437" cy="169863"/>
            </a:xfrm>
            <a:custGeom>
              <a:avLst/>
              <a:gdLst>
                <a:gd name="T0" fmla="*/ 11 w 11"/>
                <a:gd name="T1" fmla="*/ 25 h 26"/>
                <a:gd name="T2" fmla="*/ 1 w 11"/>
                <a:gd name="T3" fmla="*/ 26 h 26"/>
                <a:gd name="T4" fmla="*/ 0 w 11"/>
                <a:gd name="T5" fmla="*/ 0 h 26"/>
                <a:gd name="T6" fmla="*/ 9 w 11"/>
                <a:gd name="T7" fmla="*/ 0 h 26"/>
                <a:gd name="T8" fmla="*/ 11 w 11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6">
                  <a:moveTo>
                    <a:pt x="11" y="25"/>
                  </a:moveTo>
                  <a:cubicBezTo>
                    <a:pt x="8" y="25"/>
                    <a:pt x="5" y="25"/>
                    <a:pt x="1" y="26"/>
                  </a:cubicBezTo>
                  <a:cubicBezTo>
                    <a:pt x="1" y="17"/>
                    <a:pt x="0" y="9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10" y="8"/>
                    <a:pt x="10" y="17"/>
                    <a:pt x="11" y="25"/>
                  </a:cubicBezTo>
                  <a:close/>
                </a:path>
              </a:pathLst>
            </a:custGeom>
            <a:solidFill>
              <a:srgbClr val="E9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 137"/>
            <p:cNvSpPr>
              <a:spLocks/>
            </p:cNvSpPr>
            <p:nvPr/>
          </p:nvSpPr>
          <p:spPr bwMode="auto">
            <a:xfrm>
              <a:off x="10504488" y="5697538"/>
              <a:ext cx="65087" cy="169863"/>
            </a:xfrm>
            <a:custGeom>
              <a:avLst/>
              <a:gdLst>
                <a:gd name="T0" fmla="*/ 10 w 10"/>
                <a:gd name="T1" fmla="*/ 26 h 26"/>
                <a:gd name="T2" fmla="*/ 1 w 10"/>
                <a:gd name="T3" fmla="*/ 26 h 26"/>
                <a:gd name="T4" fmla="*/ 0 w 10"/>
                <a:gd name="T5" fmla="*/ 0 h 26"/>
                <a:gd name="T6" fmla="*/ 10 w 10"/>
                <a:gd name="T7" fmla="*/ 0 h 26"/>
                <a:gd name="T8" fmla="*/ 10 w 10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6">
                  <a:moveTo>
                    <a:pt x="10" y="26"/>
                  </a:moveTo>
                  <a:cubicBezTo>
                    <a:pt x="7" y="26"/>
                    <a:pt x="4" y="26"/>
                    <a:pt x="1" y="26"/>
                  </a:cubicBezTo>
                  <a:cubicBezTo>
                    <a:pt x="1" y="17"/>
                    <a:pt x="0" y="9"/>
                    <a:pt x="0" y="0"/>
                  </a:cubicBezTo>
                  <a:cubicBezTo>
                    <a:pt x="3" y="0"/>
                    <a:pt x="7" y="0"/>
                    <a:pt x="10" y="0"/>
                  </a:cubicBezTo>
                  <a:cubicBezTo>
                    <a:pt x="10" y="9"/>
                    <a:pt x="10" y="17"/>
                    <a:pt x="10" y="26"/>
                  </a:cubicBezTo>
                  <a:close/>
                </a:path>
              </a:pathLst>
            </a:custGeom>
            <a:solidFill>
              <a:srgbClr val="E9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 138"/>
            <p:cNvSpPr>
              <a:spLocks/>
            </p:cNvSpPr>
            <p:nvPr/>
          </p:nvSpPr>
          <p:spPr bwMode="auto">
            <a:xfrm>
              <a:off x="10590213" y="5697538"/>
              <a:ext cx="65087" cy="169863"/>
            </a:xfrm>
            <a:custGeom>
              <a:avLst/>
              <a:gdLst>
                <a:gd name="T0" fmla="*/ 9 w 10"/>
                <a:gd name="T1" fmla="*/ 26 h 26"/>
                <a:gd name="T2" fmla="*/ 0 w 10"/>
                <a:gd name="T3" fmla="*/ 26 h 26"/>
                <a:gd name="T4" fmla="*/ 1 w 10"/>
                <a:gd name="T5" fmla="*/ 0 h 26"/>
                <a:gd name="T6" fmla="*/ 10 w 10"/>
                <a:gd name="T7" fmla="*/ 0 h 26"/>
                <a:gd name="T8" fmla="*/ 9 w 10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6">
                  <a:moveTo>
                    <a:pt x="9" y="26"/>
                  </a:moveTo>
                  <a:cubicBezTo>
                    <a:pt x="6" y="26"/>
                    <a:pt x="3" y="26"/>
                    <a:pt x="0" y="26"/>
                  </a:cubicBezTo>
                  <a:cubicBezTo>
                    <a:pt x="0" y="17"/>
                    <a:pt x="0" y="9"/>
                    <a:pt x="1" y="0"/>
                  </a:cubicBezTo>
                  <a:cubicBezTo>
                    <a:pt x="4" y="0"/>
                    <a:pt x="7" y="0"/>
                    <a:pt x="10" y="0"/>
                  </a:cubicBezTo>
                  <a:cubicBezTo>
                    <a:pt x="10" y="9"/>
                    <a:pt x="10" y="17"/>
                    <a:pt x="9" y="26"/>
                  </a:cubicBezTo>
                  <a:close/>
                </a:path>
              </a:pathLst>
            </a:custGeom>
            <a:solidFill>
              <a:srgbClr val="E9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39"/>
            <p:cNvSpPr>
              <a:spLocks/>
            </p:cNvSpPr>
            <p:nvPr/>
          </p:nvSpPr>
          <p:spPr bwMode="auto">
            <a:xfrm>
              <a:off x="10674350" y="5703888"/>
              <a:ext cx="71437" cy="169863"/>
            </a:xfrm>
            <a:custGeom>
              <a:avLst/>
              <a:gdLst>
                <a:gd name="T0" fmla="*/ 9 w 11"/>
                <a:gd name="T1" fmla="*/ 26 h 26"/>
                <a:gd name="T2" fmla="*/ 0 w 11"/>
                <a:gd name="T3" fmla="*/ 25 h 26"/>
                <a:gd name="T4" fmla="*/ 1 w 11"/>
                <a:gd name="T5" fmla="*/ 0 h 26"/>
                <a:gd name="T6" fmla="*/ 11 w 11"/>
                <a:gd name="T7" fmla="*/ 0 h 26"/>
                <a:gd name="T8" fmla="*/ 9 w 1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6">
                  <a:moveTo>
                    <a:pt x="9" y="26"/>
                  </a:moveTo>
                  <a:cubicBezTo>
                    <a:pt x="6" y="25"/>
                    <a:pt x="3" y="25"/>
                    <a:pt x="0" y="25"/>
                  </a:cubicBezTo>
                  <a:cubicBezTo>
                    <a:pt x="0" y="17"/>
                    <a:pt x="1" y="8"/>
                    <a:pt x="1" y="0"/>
                  </a:cubicBezTo>
                  <a:cubicBezTo>
                    <a:pt x="4" y="0"/>
                    <a:pt x="7" y="0"/>
                    <a:pt x="11" y="0"/>
                  </a:cubicBezTo>
                  <a:cubicBezTo>
                    <a:pt x="10" y="9"/>
                    <a:pt x="10" y="17"/>
                    <a:pt x="9" y="26"/>
                  </a:cubicBezTo>
                  <a:close/>
                </a:path>
              </a:pathLst>
            </a:custGeom>
            <a:solidFill>
              <a:srgbClr val="E9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140"/>
            <p:cNvSpPr>
              <a:spLocks/>
            </p:cNvSpPr>
            <p:nvPr/>
          </p:nvSpPr>
          <p:spPr bwMode="auto">
            <a:xfrm>
              <a:off x="10753725" y="5710238"/>
              <a:ext cx="77787" cy="169863"/>
            </a:xfrm>
            <a:custGeom>
              <a:avLst/>
              <a:gdLst>
                <a:gd name="T0" fmla="*/ 9 w 12"/>
                <a:gd name="T1" fmla="*/ 26 h 26"/>
                <a:gd name="T2" fmla="*/ 0 w 12"/>
                <a:gd name="T3" fmla="*/ 25 h 26"/>
                <a:gd name="T4" fmla="*/ 2 w 12"/>
                <a:gd name="T5" fmla="*/ 0 h 26"/>
                <a:gd name="T6" fmla="*/ 12 w 12"/>
                <a:gd name="T7" fmla="*/ 1 h 26"/>
                <a:gd name="T8" fmla="*/ 9 w 1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6">
                  <a:moveTo>
                    <a:pt x="9" y="26"/>
                  </a:moveTo>
                  <a:cubicBezTo>
                    <a:pt x="6" y="26"/>
                    <a:pt x="3" y="25"/>
                    <a:pt x="0" y="25"/>
                  </a:cubicBezTo>
                  <a:cubicBezTo>
                    <a:pt x="1" y="17"/>
                    <a:pt x="2" y="8"/>
                    <a:pt x="2" y="0"/>
                  </a:cubicBezTo>
                  <a:cubicBezTo>
                    <a:pt x="6" y="0"/>
                    <a:pt x="9" y="0"/>
                    <a:pt x="12" y="1"/>
                  </a:cubicBezTo>
                  <a:cubicBezTo>
                    <a:pt x="11" y="9"/>
                    <a:pt x="10" y="18"/>
                    <a:pt x="9" y="26"/>
                  </a:cubicBezTo>
                  <a:close/>
                </a:path>
              </a:pathLst>
            </a:custGeom>
            <a:solidFill>
              <a:srgbClr val="E9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 141"/>
            <p:cNvSpPr>
              <a:spLocks/>
            </p:cNvSpPr>
            <p:nvPr/>
          </p:nvSpPr>
          <p:spPr bwMode="auto">
            <a:xfrm>
              <a:off x="10837863" y="5718176"/>
              <a:ext cx="85725" cy="176213"/>
            </a:xfrm>
            <a:custGeom>
              <a:avLst/>
              <a:gdLst>
                <a:gd name="T0" fmla="*/ 9 w 13"/>
                <a:gd name="T1" fmla="*/ 27 h 27"/>
                <a:gd name="T2" fmla="*/ 0 w 13"/>
                <a:gd name="T3" fmla="*/ 26 h 27"/>
                <a:gd name="T4" fmla="*/ 3 w 13"/>
                <a:gd name="T5" fmla="*/ 0 h 27"/>
                <a:gd name="T6" fmla="*/ 13 w 13"/>
                <a:gd name="T7" fmla="*/ 2 h 27"/>
                <a:gd name="T8" fmla="*/ 9 w 13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9" y="27"/>
                  </a:moveTo>
                  <a:cubicBezTo>
                    <a:pt x="6" y="26"/>
                    <a:pt x="3" y="26"/>
                    <a:pt x="0" y="26"/>
                  </a:cubicBezTo>
                  <a:cubicBezTo>
                    <a:pt x="1" y="17"/>
                    <a:pt x="2" y="9"/>
                    <a:pt x="3" y="0"/>
                  </a:cubicBezTo>
                  <a:cubicBezTo>
                    <a:pt x="6" y="1"/>
                    <a:pt x="9" y="1"/>
                    <a:pt x="13" y="2"/>
                  </a:cubicBezTo>
                  <a:cubicBezTo>
                    <a:pt x="11" y="10"/>
                    <a:pt x="10" y="19"/>
                    <a:pt x="9" y="27"/>
                  </a:cubicBezTo>
                  <a:close/>
                </a:path>
              </a:pathLst>
            </a:custGeom>
            <a:solidFill>
              <a:srgbClr val="E9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 142"/>
            <p:cNvSpPr>
              <a:spLocks/>
            </p:cNvSpPr>
            <p:nvPr/>
          </p:nvSpPr>
          <p:spPr bwMode="auto">
            <a:xfrm>
              <a:off x="11106150" y="5691188"/>
              <a:ext cx="712787" cy="203200"/>
            </a:xfrm>
            <a:custGeom>
              <a:avLst/>
              <a:gdLst>
                <a:gd name="T0" fmla="*/ 105 w 109"/>
                <a:gd name="T1" fmla="*/ 31 h 31"/>
                <a:gd name="T2" fmla="*/ 4 w 109"/>
                <a:gd name="T3" fmla="*/ 31 h 31"/>
                <a:gd name="T4" fmla="*/ 0 w 109"/>
                <a:gd name="T5" fmla="*/ 6 h 31"/>
                <a:gd name="T6" fmla="*/ 109 w 109"/>
                <a:gd name="T7" fmla="*/ 6 h 31"/>
                <a:gd name="T8" fmla="*/ 105 w 109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1">
                  <a:moveTo>
                    <a:pt x="105" y="31"/>
                  </a:moveTo>
                  <a:cubicBezTo>
                    <a:pt x="72" y="25"/>
                    <a:pt x="38" y="25"/>
                    <a:pt x="4" y="31"/>
                  </a:cubicBezTo>
                  <a:cubicBezTo>
                    <a:pt x="3" y="23"/>
                    <a:pt x="2" y="15"/>
                    <a:pt x="0" y="6"/>
                  </a:cubicBezTo>
                  <a:cubicBezTo>
                    <a:pt x="36" y="0"/>
                    <a:pt x="73" y="0"/>
                    <a:pt x="109" y="6"/>
                  </a:cubicBezTo>
                  <a:cubicBezTo>
                    <a:pt x="108" y="15"/>
                    <a:pt x="106" y="23"/>
                    <a:pt x="105" y="31"/>
                  </a:cubicBezTo>
                  <a:close/>
                </a:path>
              </a:pathLst>
            </a:custGeom>
            <a:solidFill>
              <a:srgbClr val="F37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 143"/>
            <p:cNvSpPr>
              <a:spLocks/>
            </p:cNvSpPr>
            <p:nvPr/>
          </p:nvSpPr>
          <p:spPr bwMode="auto">
            <a:xfrm>
              <a:off x="11125200" y="5718176"/>
              <a:ext cx="85725" cy="176213"/>
            </a:xfrm>
            <a:custGeom>
              <a:avLst/>
              <a:gdLst>
                <a:gd name="T0" fmla="*/ 13 w 13"/>
                <a:gd name="T1" fmla="*/ 26 h 27"/>
                <a:gd name="T2" fmla="*/ 4 w 13"/>
                <a:gd name="T3" fmla="*/ 27 h 27"/>
                <a:gd name="T4" fmla="*/ 0 w 13"/>
                <a:gd name="T5" fmla="*/ 2 h 27"/>
                <a:gd name="T6" fmla="*/ 10 w 13"/>
                <a:gd name="T7" fmla="*/ 0 h 27"/>
                <a:gd name="T8" fmla="*/ 13 w 13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3" y="26"/>
                  </a:moveTo>
                  <a:cubicBezTo>
                    <a:pt x="10" y="26"/>
                    <a:pt x="7" y="26"/>
                    <a:pt x="4" y="27"/>
                  </a:cubicBezTo>
                  <a:cubicBezTo>
                    <a:pt x="2" y="19"/>
                    <a:pt x="1" y="10"/>
                    <a:pt x="0" y="2"/>
                  </a:cubicBezTo>
                  <a:cubicBezTo>
                    <a:pt x="3" y="1"/>
                    <a:pt x="6" y="1"/>
                    <a:pt x="10" y="0"/>
                  </a:cubicBezTo>
                  <a:cubicBezTo>
                    <a:pt x="11" y="9"/>
                    <a:pt x="12" y="17"/>
                    <a:pt x="13" y="26"/>
                  </a:cubicBezTo>
                  <a:close/>
                </a:path>
              </a:pathLst>
            </a:custGeom>
            <a:solidFill>
              <a:srgbClr val="E9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144"/>
            <p:cNvSpPr>
              <a:spLocks/>
            </p:cNvSpPr>
            <p:nvPr/>
          </p:nvSpPr>
          <p:spPr bwMode="auto">
            <a:xfrm>
              <a:off x="11210925" y="5710238"/>
              <a:ext cx="77787" cy="169863"/>
            </a:xfrm>
            <a:custGeom>
              <a:avLst/>
              <a:gdLst>
                <a:gd name="T0" fmla="*/ 12 w 12"/>
                <a:gd name="T1" fmla="*/ 25 h 26"/>
                <a:gd name="T2" fmla="*/ 3 w 12"/>
                <a:gd name="T3" fmla="*/ 26 h 26"/>
                <a:gd name="T4" fmla="*/ 0 w 12"/>
                <a:gd name="T5" fmla="*/ 1 h 26"/>
                <a:gd name="T6" fmla="*/ 10 w 12"/>
                <a:gd name="T7" fmla="*/ 0 h 26"/>
                <a:gd name="T8" fmla="*/ 12 w 12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6">
                  <a:moveTo>
                    <a:pt x="12" y="25"/>
                  </a:moveTo>
                  <a:cubicBezTo>
                    <a:pt x="9" y="25"/>
                    <a:pt x="6" y="26"/>
                    <a:pt x="3" y="26"/>
                  </a:cubicBezTo>
                  <a:cubicBezTo>
                    <a:pt x="2" y="18"/>
                    <a:pt x="1" y="9"/>
                    <a:pt x="0" y="1"/>
                  </a:cubicBezTo>
                  <a:cubicBezTo>
                    <a:pt x="3" y="0"/>
                    <a:pt x="7" y="0"/>
                    <a:pt x="10" y="0"/>
                  </a:cubicBezTo>
                  <a:cubicBezTo>
                    <a:pt x="11" y="8"/>
                    <a:pt x="11" y="17"/>
                    <a:pt x="12" y="25"/>
                  </a:cubicBezTo>
                  <a:close/>
                </a:path>
              </a:pathLst>
            </a:custGeom>
            <a:solidFill>
              <a:srgbClr val="E9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145"/>
            <p:cNvSpPr>
              <a:spLocks/>
            </p:cNvSpPr>
            <p:nvPr/>
          </p:nvSpPr>
          <p:spPr bwMode="auto">
            <a:xfrm>
              <a:off x="11301413" y="5703888"/>
              <a:ext cx="73025" cy="169863"/>
            </a:xfrm>
            <a:custGeom>
              <a:avLst/>
              <a:gdLst>
                <a:gd name="T0" fmla="*/ 11 w 11"/>
                <a:gd name="T1" fmla="*/ 25 h 26"/>
                <a:gd name="T2" fmla="*/ 1 w 11"/>
                <a:gd name="T3" fmla="*/ 26 h 26"/>
                <a:gd name="T4" fmla="*/ 0 w 11"/>
                <a:gd name="T5" fmla="*/ 0 h 26"/>
                <a:gd name="T6" fmla="*/ 9 w 11"/>
                <a:gd name="T7" fmla="*/ 0 h 26"/>
                <a:gd name="T8" fmla="*/ 11 w 11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6">
                  <a:moveTo>
                    <a:pt x="11" y="25"/>
                  </a:moveTo>
                  <a:cubicBezTo>
                    <a:pt x="7" y="25"/>
                    <a:pt x="4" y="25"/>
                    <a:pt x="1" y="26"/>
                  </a:cubicBezTo>
                  <a:cubicBezTo>
                    <a:pt x="1" y="17"/>
                    <a:pt x="0" y="9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10" y="8"/>
                    <a:pt x="10" y="17"/>
                    <a:pt x="11" y="25"/>
                  </a:cubicBezTo>
                  <a:close/>
                </a:path>
              </a:pathLst>
            </a:custGeom>
            <a:solidFill>
              <a:srgbClr val="E9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146"/>
            <p:cNvSpPr>
              <a:spLocks/>
            </p:cNvSpPr>
            <p:nvPr/>
          </p:nvSpPr>
          <p:spPr bwMode="auto">
            <a:xfrm>
              <a:off x="11387138" y="5697538"/>
              <a:ext cx="65087" cy="169863"/>
            </a:xfrm>
            <a:custGeom>
              <a:avLst/>
              <a:gdLst>
                <a:gd name="T0" fmla="*/ 10 w 10"/>
                <a:gd name="T1" fmla="*/ 26 h 26"/>
                <a:gd name="T2" fmla="*/ 1 w 10"/>
                <a:gd name="T3" fmla="*/ 26 h 26"/>
                <a:gd name="T4" fmla="*/ 0 w 10"/>
                <a:gd name="T5" fmla="*/ 0 h 26"/>
                <a:gd name="T6" fmla="*/ 10 w 10"/>
                <a:gd name="T7" fmla="*/ 0 h 26"/>
                <a:gd name="T8" fmla="*/ 10 w 10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6">
                  <a:moveTo>
                    <a:pt x="10" y="26"/>
                  </a:moveTo>
                  <a:cubicBezTo>
                    <a:pt x="7" y="26"/>
                    <a:pt x="4" y="26"/>
                    <a:pt x="1" y="26"/>
                  </a:cubicBezTo>
                  <a:cubicBezTo>
                    <a:pt x="1" y="17"/>
                    <a:pt x="0" y="9"/>
                    <a:pt x="0" y="0"/>
                  </a:cubicBezTo>
                  <a:cubicBezTo>
                    <a:pt x="3" y="0"/>
                    <a:pt x="7" y="0"/>
                    <a:pt x="10" y="0"/>
                  </a:cubicBezTo>
                  <a:cubicBezTo>
                    <a:pt x="10" y="9"/>
                    <a:pt x="10" y="17"/>
                    <a:pt x="10" y="26"/>
                  </a:cubicBezTo>
                  <a:close/>
                </a:path>
              </a:pathLst>
            </a:custGeom>
            <a:solidFill>
              <a:srgbClr val="E9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147"/>
            <p:cNvSpPr>
              <a:spLocks/>
            </p:cNvSpPr>
            <p:nvPr/>
          </p:nvSpPr>
          <p:spPr bwMode="auto">
            <a:xfrm>
              <a:off x="11471275" y="5697538"/>
              <a:ext cx="66675" cy="169863"/>
            </a:xfrm>
            <a:custGeom>
              <a:avLst/>
              <a:gdLst>
                <a:gd name="T0" fmla="*/ 9 w 10"/>
                <a:gd name="T1" fmla="*/ 26 h 26"/>
                <a:gd name="T2" fmla="*/ 0 w 10"/>
                <a:gd name="T3" fmla="*/ 26 h 26"/>
                <a:gd name="T4" fmla="*/ 0 w 10"/>
                <a:gd name="T5" fmla="*/ 0 h 26"/>
                <a:gd name="T6" fmla="*/ 10 w 10"/>
                <a:gd name="T7" fmla="*/ 0 h 26"/>
                <a:gd name="T8" fmla="*/ 9 w 10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6">
                  <a:moveTo>
                    <a:pt x="9" y="26"/>
                  </a:moveTo>
                  <a:cubicBezTo>
                    <a:pt x="6" y="26"/>
                    <a:pt x="3" y="26"/>
                    <a:pt x="0" y="26"/>
                  </a:cubicBezTo>
                  <a:cubicBezTo>
                    <a:pt x="0" y="17"/>
                    <a:pt x="0" y="9"/>
                    <a:pt x="0" y="0"/>
                  </a:cubicBezTo>
                  <a:cubicBezTo>
                    <a:pt x="4" y="0"/>
                    <a:pt x="7" y="0"/>
                    <a:pt x="10" y="0"/>
                  </a:cubicBezTo>
                  <a:cubicBezTo>
                    <a:pt x="10" y="9"/>
                    <a:pt x="10" y="17"/>
                    <a:pt x="9" y="26"/>
                  </a:cubicBezTo>
                  <a:close/>
                </a:path>
              </a:pathLst>
            </a:custGeom>
            <a:solidFill>
              <a:srgbClr val="E9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 148"/>
            <p:cNvSpPr>
              <a:spLocks/>
            </p:cNvSpPr>
            <p:nvPr/>
          </p:nvSpPr>
          <p:spPr bwMode="auto">
            <a:xfrm>
              <a:off x="11557000" y="5703888"/>
              <a:ext cx="71437" cy="169863"/>
            </a:xfrm>
            <a:custGeom>
              <a:avLst/>
              <a:gdLst>
                <a:gd name="T0" fmla="*/ 9 w 11"/>
                <a:gd name="T1" fmla="*/ 26 h 26"/>
                <a:gd name="T2" fmla="*/ 0 w 11"/>
                <a:gd name="T3" fmla="*/ 25 h 26"/>
                <a:gd name="T4" fmla="*/ 1 w 11"/>
                <a:gd name="T5" fmla="*/ 0 h 26"/>
                <a:gd name="T6" fmla="*/ 11 w 11"/>
                <a:gd name="T7" fmla="*/ 0 h 26"/>
                <a:gd name="T8" fmla="*/ 9 w 1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6">
                  <a:moveTo>
                    <a:pt x="9" y="26"/>
                  </a:moveTo>
                  <a:cubicBezTo>
                    <a:pt x="6" y="25"/>
                    <a:pt x="3" y="25"/>
                    <a:pt x="0" y="25"/>
                  </a:cubicBezTo>
                  <a:cubicBezTo>
                    <a:pt x="0" y="17"/>
                    <a:pt x="1" y="8"/>
                    <a:pt x="1" y="0"/>
                  </a:cubicBezTo>
                  <a:cubicBezTo>
                    <a:pt x="4" y="0"/>
                    <a:pt x="7" y="0"/>
                    <a:pt x="11" y="0"/>
                  </a:cubicBezTo>
                  <a:cubicBezTo>
                    <a:pt x="10" y="9"/>
                    <a:pt x="9" y="17"/>
                    <a:pt x="9" y="26"/>
                  </a:cubicBezTo>
                  <a:close/>
                </a:path>
              </a:pathLst>
            </a:custGeom>
            <a:solidFill>
              <a:srgbClr val="E9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 149"/>
            <p:cNvSpPr>
              <a:spLocks/>
            </p:cNvSpPr>
            <p:nvPr/>
          </p:nvSpPr>
          <p:spPr bwMode="auto">
            <a:xfrm>
              <a:off x="11634788" y="5710238"/>
              <a:ext cx="79375" cy="169863"/>
            </a:xfrm>
            <a:custGeom>
              <a:avLst/>
              <a:gdLst>
                <a:gd name="T0" fmla="*/ 9 w 12"/>
                <a:gd name="T1" fmla="*/ 26 h 26"/>
                <a:gd name="T2" fmla="*/ 0 w 12"/>
                <a:gd name="T3" fmla="*/ 25 h 26"/>
                <a:gd name="T4" fmla="*/ 2 w 12"/>
                <a:gd name="T5" fmla="*/ 0 h 26"/>
                <a:gd name="T6" fmla="*/ 12 w 12"/>
                <a:gd name="T7" fmla="*/ 1 h 26"/>
                <a:gd name="T8" fmla="*/ 9 w 1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6">
                  <a:moveTo>
                    <a:pt x="9" y="26"/>
                  </a:moveTo>
                  <a:cubicBezTo>
                    <a:pt x="6" y="26"/>
                    <a:pt x="3" y="25"/>
                    <a:pt x="0" y="25"/>
                  </a:cubicBezTo>
                  <a:cubicBezTo>
                    <a:pt x="1" y="17"/>
                    <a:pt x="2" y="8"/>
                    <a:pt x="2" y="0"/>
                  </a:cubicBezTo>
                  <a:cubicBezTo>
                    <a:pt x="6" y="0"/>
                    <a:pt x="9" y="0"/>
                    <a:pt x="12" y="1"/>
                  </a:cubicBezTo>
                  <a:cubicBezTo>
                    <a:pt x="11" y="9"/>
                    <a:pt x="10" y="18"/>
                    <a:pt x="9" y="26"/>
                  </a:cubicBezTo>
                  <a:close/>
                </a:path>
              </a:pathLst>
            </a:custGeom>
            <a:solidFill>
              <a:srgbClr val="E9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150"/>
            <p:cNvSpPr>
              <a:spLocks/>
            </p:cNvSpPr>
            <p:nvPr/>
          </p:nvSpPr>
          <p:spPr bwMode="auto">
            <a:xfrm>
              <a:off x="11720513" y="5718176"/>
              <a:ext cx="77787" cy="176213"/>
            </a:xfrm>
            <a:custGeom>
              <a:avLst/>
              <a:gdLst>
                <a:gd name="T0" fmla="*/ 9 w 12"/>
                <a:gd name="T1" fmla="*/ 27 h 27"/>
                <a:gd name="T2" fmla="*/ 0 w 12"/>
                <a:gd name="T3" fmla="*/ 26 h 27"/>
                <a:gd name="T4" fmla="*/ 3 w 12"/>
                <a:gd name="T5" fmla="*/ 0 h 27"/>
                <a:gd name="T6" fmla="*/ 12 w 12"/>
                <a:gd name="T7" fmla="*/ 2 h 27"/>
                <a:gd name="T8" fmla="*/ 9 w 1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9" y="27"/>
                  </a:moveTo>
                  <a:cubicBezTo>
                    <a:pt x="6" y="26"/>
                    <a:pt x="3" y="26"/>
                    <a:pt x="0" y="26"/>
                  </a:cubicBezTo>
                  <a:cubicBezTo>
                    <a:pt x="1" y="17"/>
                    <a:pt x="2" y="9"/>
                    <a:pt x="3" y="0"/>
                  </a:cubicBezTo>
                  <a:cubicBezTo>
                    <a:pt x="6" y="1"/>
                    <a:pt x="9" y="1"/>
                    <a:pt x="12" y="2"/>
                  </a:cubicBezTo>
                  <a:cubicBezTo>
                    <a:pt x="11" y="10"/>
                    <a:pt x="10" y="19"/>
                    <a:pt x="9" y="27"/>
                  </a:cubicBezTo>
                  <a:close/>
                </a:path>
              </a:pathLst>
            </a:custGeom>
            <a:solidFill>
              <a:srgbClr val="E9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Rectangle 151"/>
            <p:cNvSpPr>
              <a:spLocks noChangeArrowheads="1"/>
            </p:cNvSpPr>
            <p:nvPr/>
          </p:nvSpPr>
          <p:spPr bwMode="auto">
            <a:xfrm>
              <a:off x="10242550" y="5835651"/>
              <a:ext cx="681037" cy="1003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Rectangle 152"/>
            <p:cNvSpPr>
              <a:spLocks noChangeArrowheads="1"/>
            </p:cNvSpPr>
            <p:nvPr/>
          </p:nvSpPr>
          <p:spPr bwMode="auto">
            <a:xfrm>
              <a:off x="10282238" y="5913438"/>
              <a:ext cx="601662" cy="879475"/>
            </a:xfrm>
            <a:prstGeom prst="rect">
              <a:avLst/>
            </a:prstGeom>
            <a:solidFill>
              <a:srgbClr val="95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Rectangle 153"/>
            <p:cNvSpPr>
              <a:spLocks noChangeArrowheads="1"/>
            </p:cNvSpPr>
            <p:nvPr/>
          </p:nvSpPr>
          <p:spPr bwMode="auto">
            <a:xfrm>
              <a:off x="10720388" y="5913438"/>
              <a:ext cx="163512" cy="879475"/>
            </a:xfrm>
            <a:prstGeom prst="rect">
              <a:avLst/>
            </a:prstGeom>
            <a:solidFill>
              <a:srgbClr val="BF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Rectangle 154"/>
            <p:cNvSpPr>
              <a:spLocks noChangeArrowheads="1"/>
            </p:cNvSpPr>
            <p:nvPr/>
          </p:nvSpPr>
          <p:spPr bwMode="auto">
            <a:xfrm>
              <a:off x="10282238" y="5913438"/>
              <a:ext cx="241300" cy="879475"/>
            </a:xfrm>
            <a:prstGeom prst="rect">
              <a:avLst/>
            </a:prstGeom>
            <a:solidFill>
              <a:srgbClr val="BF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Rectangle 155"/>
            <p:cNvSpPr>
              <a:spLocks noChangeArrowheads="1"/>
            </p:cNvSpPr>
            <p:nvPr/>
          </p:nvSpPr>
          <p:spPr bwMode="auto">
            <a:xfrm>
              <a:off x="10420350" y="5913438"/>
              <a:ext cx="38100" cy="879475"/>
            </a:xfrm>
            <a:prstGeom prst="rect">
              <a:avLst/>
            </a:prstGeom>
            <a:solidFill>
              <a:srgbClr val="95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Rectangle 156"/>
            <p:cNvSpPr>
              <a:spLocks noChangeArrowheads="1"/>
            </p:cNvSpPr>
            <p:nvPr/>
          </p:nvSpPr>
          <p:spPr bwMode="auto">
            <a:xfrm>
              <a:off x="10563225" y="5894388"/>
              <a:ext cx="39687" cy="912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Rectangle 157"/>
            <p:cNvSpPr>
              <a:spLocks noChangeArrowheads="1"/>
            </p:cNvSpPr>
            <p:nvPr/>
          </p:nvSpPr>
          <p:spPr bwMode="auto">
            <a:xfrm>
              <a:off x="11125200" y="5835651"/>
              <a:ext cx="679450" cy="1003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Rectangle 158"/>
            <p:cNvSpPr>
              <a:spLocks noChangeArrowheads="1"/>
            </p:cNvSpPr>
            <p:nvPr/>
          </p:nvSpPr>
          <p:spPr bwMode="auto">
            <a:xfrm>
              <a:off x="11164888" y="5913438"/>
              <a:ext cx="601662" cy="879475"/>
            </a:xfrm>
            <a:prstGeom prst="rect">
              <a:avLst/>
            </a:prstGeom>
            <a:solidFill>
              <a:srgbClr val="95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Rectangle 159"/>
            <p:cNvSpPr>
              <a:spLocks noChangeArrowheads="1"/>
            </p:cNvSpPr>
            <p:nvPr/>
          </p:nvSpPr>
          <p:spPr bwMode="auto">
            <a:xfrm>
              <a:off x="11603038" y="5913438"/>
              <a:ext cx="163512" cy="879475"/>
            </a:xfrm>
            <a:prstGeom prst="rect">
              <a:avLst/>
            </a:prstGeom>
            <a:solidFill>
              <a:srgbClr val="BF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Rectangle 160"/>
            <p:cNvSpPr>
              <a:spLocks noChangeArrowheads="1"/>
            </p:cNvSpPr>
            <p:nvPr/>
          </p:nvSpPr>
          <p:spPr bwMode="auto">
            <a:xfrm>
              <a:off x="11164888" y="5913438"/>
              <a:ext cx="241300" cy="879475"/>
            </a:xfrm>
            <a:prstGeom prst="rect">
              <a:avLst/>
            </a:prstGeom>
            <a:solidFill>
              <a:srgbClr val="BF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Rectangle 161"/>
            <p:cNvSpPr>
              <a:spLocks noChangeArrowheads="1"/>
            </p:cNvSpPr>
            <p:nvPr/>
          </p:nvSpPr>
          <p:spPr bwMode="auto">
            <a:xfrm>
              <a:off x="11301413" y="5913438"/>
              <a:ext cx="39687" cy="879475"/>
            </a:xfrm>
            <a:prstGeom prst="rect">
              <a:avLst/>
            </a:prstGeom>
            <a:solidFill>
              <a:srgbClr val="95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Rectangle 162"/>
            <p:cNvSpPr>
              <a:spLocks noChangeArrowheads="1"/>
            </p:cNvSpPr>
            <p:nvPr/>
          </p:nvSpPr>
          <p:spPr bwMode="auto">
            <a:xfrm>
              <a:off x="11445875" y="5894388"/>
              <a:ext cx="39687" cy="912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Rectangle 163"/>
            <p:cNvSpPr>
              <a:spLocks noChangeArrowheads="1"/>
            </p:cNvSpPr>
            <p:nvPr/>
          </p:nvSpPr>
          <p:spPr bwMode="auto">
            <a:xfrm>
              <a:off x="12230100" y="6108701"/>
              <a:ext cx="371475" cy="841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Rectangle 164"/>
            <p:cNvSpPr>
              <a:spLocks noChangeArrowheads="1"/>
            </p:cNvSpPr>
            <p:nvPr/>
          </p:nvSpPr>
          <p:spPr bwMode="auto">
            <a:xfrm>
              <a:off x="12261850" y="6142038"/>
              <a:ext cx="307975" cy="768350"/>
            </a:xfrm>
            <a:prstGeom prst="rect">
              <a:avLst/>
            </a:prstGeom>
            <a:solidFill>
              <a:srgbClr val="95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Rectangle 165"/>
            <p:cNvSpPr>
              <a:spLocks noChangeArrowheads="1"/>
            </p:cNvSpPr>
            <p:nvPr/>
          </p:nvSpPr>
          <p:spPr bwMode="auto">
            <a:xfrm>
              <a:off x="12431713" y="6142038"/>
              <a:ext cx="138112" cy="768350"/>
            </a:xfrm>
            <a:prstGeom prst="rect">
              <a:avLst/>
            </a:prstGeom>
            <a:solidFill>
              <a:srgbClr val="BF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166"/>
            <p:cNvSpPr>
              <a:spLocks/>
            </p:cNvSpPr>
            <p:nvPr/>
          </p:nvSpPr>
          <p:spPr bwMode="auto">
            <a:xfrm>
              <a:off x="9720263" y="4518026"/>
              <a:ext cx="2608262" cy="971550"/>
            </a:xfrm>
            <a:custGeom>
              <a:avLst/>
              <a:gdLst>
                <a:gd name="T0" fmla="*/ 1643 w 1643"/>
                <a:gd name="T1" fmla="*/ 612 h 612"/>
                <a:gd name="T2" fmla="*/ 1490 w 1643"/>
                <a:gd name="T3" fmla="*/ 612 h 612"/>
                <a:gd name="T4" fmla="*/ 811 w 1643"/>
                <a:gd name="T5" fmla="*/ 324 h 612"/>
                <a:gd name="T6" fmla="*/ 144 w 1643"/>
                <a:gd name="T7" fmla="*/ 612 h 612"/>
                <a:gd name="T8" fmla="*/ 0 w 1643"/>
                <a:gd name="T9" fmla="*/ 612 h 612"/>
                <a:gd name="T10" fmla="*/ 819 w 1643"/>
                <a:gd name="T11" fmla="*/ 0 h 612"/>
                <a:gd name="T12" fmla="*/ 1643 w 1643"/>
                <a:gd name="T13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3" h="612">
                  <a:moveTo>
                    <a:pt x="1643" y="612"/>
                  </a:moveTo>
                  <a:lnTo>
                    <a:pt x="1490" y="612"/>
                  </a:lnTo>
                  <a:lnTo>
                    <a:pt x="811" y="324"/>
                  </a:lnTo>
                  <a:lnTo>
                    <a:pt x="144" y="612"/>
                  </a:lnTo>
                  <a:lnTo>
                    <a:pt x="0" y="612"/>
                  </a:lnTo>
                  <a:lnTo>
                    <a:pt x="819" y="0"/>
                  </a:lnTo>
                  <a:lnTo>
                    <a:pt x="1643" y="612"/>
                  </a:lnTo>
                  <a:close/>
                </a:path>
              </a:pathLst>
            </a:custGeom>
            <a:solidFill>
              <a:srgbClr val="F37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167"/>
            <p:cNvSpPr>
              <a:spLocks/>
            </p:cNvSpPr>
            <p:nvPr/>
          </p:nvSpPr>
          <p:spPr bwMode="auto">
            <a:xfrm>
              <a:off x="9929813" y="4673601"/>
              <a:ext cx="2189162" cy="815975"/>
            </a:xfrm>
            <a:custGeom>
              <a:avLst/>
              <a:gdLst>
                <a:gd name="T0" fmla="*/ 1379 w 1379"/>
                <a:gd name="T1" fmla="*/ 514 h 514"/>
                <a:gd name="T2" fmla="*/ 0 w 1379"/>
                <a:gd name="T3" fmla="*/ 514 h 514"/>
                <a:gd name="T4" fmla="*/ 687 w 1379"/>
                <a:gd name="T5" fmla="*/ 0 h 514"/>
                <a:gd name="T6" fmla="*/ 1379 w 1379"/>
                <a:gd name="T7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9" h="514">
                  <a:moveTo>
                    <a:pt x="1379" y="514"/>
                  </a:moveTo>
                  <a:lnTo>
                    <a:pt x="0" y="514"/>
                  </a:lnTo>
                  <a:lnTo>
                    <a:pt x="687" y="0"/>
                  </a:lnTo>
                  <a:lnTo>
                    <a:pt x="1379" y="514"/>
                  </a:lnTo>
                  <a:close/>
                </a:path>
              </a:pathLst>
            </a:custGeom>
            <a:solidFill>
              <a:srgbClr val="F5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Oval 168"/>
            <p:cNvSpPr>
              <a:spLocks noChangeArrowheads="1"/>
            </p:cNvSpPr>
            <p:nvPr/>
          </p:nvSpPr>
          <p:spPr bwMode="auto">
            <a:xfrm>
              <a:off x="10850563" y="5026026"/>
              <a:ext cx="339725" cy="365125"/>
            </a:xfrm>
            <a:prstGeom prst="ellipse">
              <a:avLst/>
            </a:prstGeom>
            <a:solidFill>
              <a:srgbClr val="95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169"/>
            <p:cNvSpPr>
              <a:spLocks noEditPoints="1"/>
            </p:cNvSpPr>
            <p:nvPr/>
          </p:nvSpPr>
          <p:spPr bwMode="auto">
            <a:xfrm>
              <a:off x="10804525" y="4973638"/>
              <a:ext cx="431800" cy="463550"/>
            </a:xfrm>
            <a:custGeom>
              <a:avLst/>
              <a:gdLst>
                <a:gd name="T0" fmla="*/ 33 w 66"/>
                <a:gd name="T1" fmla="*/ 8 h 71"/>
                <a:gd name="T2" fmla="*/ 59 w 66"/>
                <a:gd name="T3" fmla="*/ 36 h 71"/>
                <a:gd name="T4" fmla="*/ 33 w 66"/>
                <a:gd name="T5" fmla="*/ 64 h 71"/>
                <a:gd name="T6" fmla="*/ 7 w 66"/>
                <a:gd name="T7" fmla="*/ 36 h 71"/>
                <a:gd name="T8" fmla="*/ 33 w 66"/>
                <a:gd name="T9" fmla="*/ 8 h 71"/>
                <a:gd name="T10" fmla="*/ 33 w 66"/>
                <a:gd name="T11" fmla="*/ 0 h 71"/>
                <a:gd name="T12" fmla="*/ 0 w 66"/>
                <a:gd name="T13" fmla="*/ 36 h 71"/>
                <a:gd name="T14" fmla="*/ 33 w 66"/>
                <a:gd name="T15" fmla="*/ 71 h 71"/>
                <a:gd name="T16" fmla="*/ 66 w 66"/>
                <a:gd name="T17" fmla="*/ 36 h 71"/>
                <a:gd name="T18" fmla="*/ 33 w 66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71">
                  <a:moveTo>
                    <a:pt x="33" y="8"/>
                  </a:moveTo>
                  <a:cubicBezTo>
                    <a:pt x="47" y="8"/>
                    <a:pt x="59" y="20"/>
                    <a:pt x="59" y="36"/>
                  </a:cubicBezTo>
                  <a:cubicBezTo>
                    <a:pt x="59" y="51"/>
                    <a:pt x="47" y="64"/>
                    <a:pt x="33" y="64"/>
                  </a:cubicBezTo>
                  <a:cubicBezTo>
                    <a:pt x="19" y="64"/>
                    <a:pt x="7" y="51"/>
                    <a:pt x="7" y="36"/>
                  </a:cubicBezTo>
                  <a:cubicBezTo>
                    <a:pt x="7" y="20"/>
                    <a:pt x="19" y="8"/>
                    <a:pt x="33" y="8"/>
                  </a:cubicBezTo>
                  <a:close/>
                  <a:moveTo>
                    <a:pt x="33" y="0"/>
                  </a:moveTo>
                  <a:cubicBezTo>
                    <a:pt x="15" y="0"/>
                    <a:pt x="0" y="16"/>
                    <a:pt x="0" y="36"/>
                  </a:cubicBezTo>
                  <a:cubicBezTo>
                    <a:pt x="0" y="55"/>
                    <a:pt x="15" y="71"/>
                    <a:pt x="33" y="71"/>
                  </a:cubicBezTo>
                  <a:cubicBezTo>
                    <a:pt x="51" y="71"/>
                    <a:pt x="66" y="55"/>
                    <a:pt x="66" y="36"/>
                  </a:cubicBezTo>
                  <a:cubicBezTo>
                    <a:pt x="66" y="16"/>
                    <a:pt x="51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170"/>
            <p:cNvSpPr>
              <a:spLocks/>
            </p:cNvSpPr>
            <p:nvPr/>
          </p:nvSpPr>
          <p:spPr bwMode="auto">
            <a:xfrm>
              <a:off x="11007725" y="5026026"/>
              <a:ext cx="138112" cy="365125"/>
            </a:xfrm>
            <a:custGeom>
              <a:avLst/>
              <a:gdLst>
                <a:gd name="T0" fmla="*/ 21 w 21"/>
                <a:gd name="T1" fmla="*/ 9 h 56"/>
                <a:gd name="T2" fmla="*/ 2 w 21"/>
                <a:gd name="T3" fmla="*/ 0 h 56"/>
                <a:gd name="T4" fmla="*/ 0 w 21"/>
                <a:gd name="T5" fmla="*/ 0 h 56"/>
                <a:gd name="T6" fmla="*/ 0 w 21"/>
                <a:gd name="T7" fmla="*/ 56 h 56"/>
                <a:gd name="T8" fmla="*/ 2 w 21"/>
                <a:gd name="T9" fmla="*/ 56 h 56"/>
                <a:gd name="T10" fmla="*/ 21 w 21"/>
                <a:gd name="T11" fmla="*/ 47 h 56"/>
                <a:gd name="T12" fmla="*/ 21 w 21"/>
                <a:gd name="T13" fmla="*/ 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6">
                  <a:moveTo>
                    <a:pt x="21" y="9"/>
                  </a:moveTo>
                  <a:cubicBezTo>
                    <a:pt x="17" y="3"/>
                    <a:pt x="10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0" y="56"/>
                    <a:pt x="17" y="52"/>
                    <a:pt x="21" y="47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rgbClr val="BF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171"/>
            <p:cNvSpPr>
              <a:spLocks/>
            </p:cNvSpPr>
            <p:nvPr/>
          </p:nvSpPr>
          <p:spPr bwMode="auto">
            <a:xfrm>
              <a:off x="10923588" y="5053013"/>
              <a:ext cx="12700" cy="312738"/>
            </a:xfrm>
            <a:custGeom>
              <a:avLst/>
              <a:gdLst>
                <a:gd name="T0" fmla="*/ 0 w 2"/>
                <a:gd name="T1" fmla="*/ 46 h 48"/>
                <a:gd name="T2" fmla="*/ 2 w 2"/>
                <a:gd name="T3" fmla="*/ 48 h 48"/>
                <a:gd name="T4" fmla="*/ 2 w 2"/>
                <a:gd name="T5" fmla="*/ 0 h 48"/>
                <a:gd name="T6" fmla="*/ 0 w 2"/>
                <a:gd name="T7" fmla="*/ 1 h 48"/>
                <a:gd name="T8" fmla="*/ 0 w 2"/>
                <a:gd name="T9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8">
                  <a:moveTo>
                    <a:pt x="0" y="46"/>
                  </a:moveTo>
                  <a:cubicBezTo>
                    <a:pt x="0" y="47"/>
                    <a:pt x="1" y="47"/>
                    <a:pt x="2" y="4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BF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352463" y="136489"/>
            <a:ext cx="725581" cy="771247"/>
            <a:chOff x="6315075" y="4853844"/>
            <a:chExt cx="1267227" cy="1267227"/>
          </a:xfrm>
        </p:grpSpPr>
        <p:sp>
          <p:nvSpPr>
            <p:cNvPr id="206" name="Oval 205"/>
            <p:cNvSpPr/>
            <p:nvPr/>
          </p:nvSpPr>
          <p:spPr>
            <a:xfrm>
              <a:off x="6315075" y="4853844"/>
              <a:ext cx="1267227" cy="1267227"/>
            </a:xfrm>
            <a:prstGeom prst="ellipse">
              <a:avLst/>
            </a:prstGeom>
            <a:solidFill>
              <a:schemeClr val="accent1"/>
            </a:solidFill>
            <a:ln w="82550">
              <a:solidFill>
                <a:schemeClr val="bg1">
                  <a:alpha val="5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07" name="Группа 280"/>
            <p:cNvGrpSpPr/>
            <p:nvPr/>
          </p:nvGrpSpPr>
          <p:grpSpPr>
            <a:xfrm>
              <a:off x="6598892" y="5209423"/>
              <a:ext cx="699592" cy="556068"/>
              <a:chOff x="5929313" y="3303588"/>
              <a:chExt cx="1725613" cy="1371600"/>
            </a:xfrm>
            <a:solidFill>
              <a:schemeClr val="bg1"/>
            </a:solidFill>
          </p:grpSpPr>
          <p:sp>
            <p:nvSpPr>
              <p:cNvPr id="208" name="Freeform 253"/>
              <p:cNvSpPr>
                <a:spLocks noEditPoints="1"/>
              </p:cNvSpPr>
              <p:nvPr/>
            </p:nvSpPr>
            <p:spPr bwMode="auto">
              <a:xfrm>
                <a:off x="7115176" y="3725863"/>
                <a:ext cx="323850" cy="422275"/>
              </a:xfrm>
              <a:custGeom>
                <a:avLst/>
                <a:gdLst>
                  <a:gd name="T0" fmla="*/ 101 w 611"/>
                  <a:gd name="T1" fmla="*/ 134 h 1065"/>
                  <a:gd name="T2" fmla="*/ 101 w 611"/>
                  <a:gd name="T3" fmla="*/ 931 h 1065"/>
                  <a:gd name="T4" fmla="*/ 510 w 611"/>
                  <a:gd name="T5" fmla="*/ 931 h 1065"/>
                  <a:gd name="T6" fmla="*/ 510 w 611"/>
                  <a:gd name="T7" fmla="*/ 732 h 1065"/>
                  <a:gd name="T8" fmla="*/ 204 w 611"/>
                  <a:gd name="T9" fmla="*/ 134 h 1065"/>
                  <a:gd name="T10" fmla="*/ 101 w 611"/>
                  <a:gd name="T11" fmla="*/ 134 h 1065"/>
                  <a:gd name="T12" fmla="*/ 101 w 611"/>
                  <a:gd name="T13" fmla="*/ 0 h 1065"/>
                  <a:gd name="T14" fmla="*/ 204 w 611"/>
                  <a:gd name="T15" fmla="*/ 0 h 1065"/>
                  <a:gd name="T16" fmla="*/ 224 w 611"/>
                  <a:gd name="T17" fmla="*/ 3 h 1065"/>
                  <a:gd name="T18" fmla="*/ 243 w 611"/>
                  <a:gd name="T19" fmla="*/ 10 h 1065"/>
                  <a:gd name="T20" fmla="*/ 260 w 611"/>
                  <a:gd name="T21" fmla="*/ 24 h 1065"/>
                  <a:gd name="T22" fmla="*/ 276 w 611"/>
                  <a:gd name="T23" fmla="*/ 39 h 1065"/>
                  <a:gd name="T24" fmla="*/ 289 w 611"/>
                  <a:gd name="T25" fmla="*/ 60 h 1065"/>
                  <a:gd name="T26" fmla="*/ 594 w 611"/>
                  <a:gd name="T27" fmla="*/ 659 h 1065"/>
                  <a:gd name="T28" fmla="*/ 603 w 611"/>
                  <a:gd name="T29" fmla="*/ 681 h 1065"/>
                  <a:gd name="T30" fmla="*/ 609 w 611"/>
                  <a:gd name="T31" fmla="*/ 706 h 1065"/>
                  <a:gd name="T32" fmla="*/ 611 w 611"/>
                  <a:gd name="T33" fmla="*/ 732 h 1065"/>
                  <a:gd name="T34" fmla="*/ 611 w 611"/>
                  <a:gd name="T35" fmla="*/ 931 h 1065"/>
                  <a:gd name="T36" fmla="*/ 608 w 611"/>
                  <a:gd name="T37" fmla="*/ 962 h 1065"/>
                  <a:gd name="T38" fmla="*/ 601 w 611"/>
                  <a:gd name="T39" fmla="*/ 990 h 1065"/>
                  <a:gd name="T40" fmla="*/ 589 w 611"/>
                  <a:gd name="T41" fmla="*/ 1015 h 1065"/>
                  <a:gd name="T42" fmla="*/ 573 w 611"/>
                  <a:gd name="T43" fmla="*/ 1036 h 1065"/>
                  <a:gd name="T44" fmla="*/ 554 w 611"/>
                  <a:gd name="T45" fmla="*/ 1052 h 1065"/>
                  <a:gd name="T46" fmla="*/ 533 w 611"/>
                  <a:gd name="T47" fmla="*/ 1061 h 1065"/>
                  <a:gd name="T48" fmla="*/ 510 w 611"/>
                  <a:gd name="T49" fmla="*/ 1065 h 1065"/>
                  <a:gd name="T50" fmla="*/ 101 w 611"/>
                  <a:gd name="T51" fmla="*/ 1065 h 1065"/>
                  <a:gd name="T52" fmla="*/ 78 w 611"/>
                  <a:gd name="T53" fmla="*/ 1061 h 1065"/>
                  <a:gd name="T54" fmla="*/ 57 w 611"/>
                  <a:gd name="T55" fmla="*/ 1052 h 1065"/>
                  <a:gd name="T56" fmla="*/ 38 w 611"/>
                  <a:gd name="T57" fmla="*/ 1036 h 1065"/>
                  <a:gd name="T58" fmla="*/ 22 w 611"/>
                  <a:gd name="T59" fmla="*/ 1015 h 1065"/>
                  <a:gd name="T60" fmla="*/ 10 w 611"/>
                  <a:gd name="T61" fmla="*/ 990 h 1065"/>
                  <a:gd name="T62" fmla="*/ 3 w 611"/>
                  <a:gd name="T63" fmla="*/ 962 h 1065"/>
                  <a:gd name="T64" fmla="*/ 0 w 611"/>
                  <a:gd name="T65" fmla="*/ 931 h 1065"/>
                  <a:gd name="T66" fmla="*/ 0 w 611"/>
                  <a:gd name="T67" fmla="*/ 134 h 1065"/>
                  <a:gd name="T68" fmla="*/ 3 w 611"/>
                  <a:gd name="T69" fmla="*/ 103 h 1065"/>
                  <a:gd name="T70" fmla="*/ 10 w 611"/>
                  <a:gd name="T71" fmla="*/ 75 h 1065"/>
                  <a:gd name="T72" fmla="*/ 22 w 611"/>
                  <a:gd name="T73" fmla="*/ 50 h 1065"/>
                  <a:gd name="T74" fmla="*/ 38 w 611"/>
                  <a:gd name="T75" fmla="*/ 30 h 1065"/>
                  <a:gd name="T76" fmla="*/ 57 w 611"/>
                  <a:gd name="T77" fmla="*/ 14 h 1065"/>
                  <a:gd name="T78" fmla="*/ 78 w 611"/>
                  <a:gd name="T79" fmla="*/ 4 h 1065"/>
                  <a:gd name="T80" fmla="*/ 101 w 611"/>
                  <a:gd name="T81" fmla="*/ 0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11" h="1065">
                    <a:moveTo>
                      <a:pt x="101" y="134"/>
                    </a:moveTo>
                    <a:lnTo>
                      <a:pt x="101" y="931"/>
                    </a:lnTo>
                    <a:lnTo>
                      <a:pt x="510" y="931"/>
                    </a:lnTo>
                    <a:lnTo>
                      <a:pt x="510" y="732"/>
                    </a:lnTo>
                    <a:lnTo>
                      <a:pt x="204" y="134"/>
                    </a:lnTo>
                    <a:lnTo>
                      <a:pt x="101" y="134"/>
                    </a:lnTo>
                    <a:close/>
                    <a:moveTo>
                      <a:pt x="101" y="0"/>
                    </a:moveTo>
                    <a:lnTo>
                      <a:pt x="204" y="0"/>
                    </a:lnTo>
                    <a:lnTo>
                      <a:pt x="224" y="3"/>
                    </a:lnTo>
                    <a:lnTo>
                      <a:pt x="243" y="10"/>
                    </a:lnTo>
                    <a:lnTo>
                      <a:pt x="260" y="24"/>
                    </a:lnTo>
                    <a:lnTo>
                      <a:pt x="276" y="39"/>
                    </a:lnTo>
                    <a:lnTo>
                      <a:pt x="289" y="60"/>
                    </a:lnTo>
                    <a:lnTo>
                      <a:pt x="594" y="659"/>
                    </a:lnTo>
                    <a:lnTo>
                      <a:pt x="603" y="681"/>
                    </a:lnTo>
                    <a:lnTo>
                      <a:pt x="609" y="706"/>
                    </a:lnTo>
                    <a:lnTo>
                      <a:pt x="611" y="732"/>
                    </a:lnTo>
                    <a:lnTo>
                      <a:pt x="611" y="931"/>
                    </a:lnTo>
                    <a:lnTo>
                      <a:pt x="608" y="962"/>
                    </a:lnTo>
                    <a:lnTo>
                      <a:pt x="601" y="990"/>
                    </a:lnTo>
                    <a:lnTo>
                      <a:pt x="589" y="1015"/>
                    </a:lnTo>
                    <a:lnTo>
                      <a:pt x="573" y="1036"/>
                    </a:lnTo>
                    <a:lnTo>
                      <a:pt x="554" y="1052"/>
                    </a:lnTo>
                    <a:lnTo>
                      <a:pt x="533" y="1061"/>
                    </a:lnTo>
                    <a:lnTo>
                      <a:pt x="510" y="1065"/>
                    </a:lnTo>
                    <a:lnTo>
                      <a:pt x="101" y="1065"/>
                    </a:lnTo>
                    <a:lnTo>
                      <a:pt x="78" y="1061"/>
                    </a:lnTo>
                    <a:lnTo>
                      <a:pt x="57" y="1052"/>
                    </a:lnTo>
                    <a:lnTo>
                      <a:pt x="38" y="1036"/>
                    </a:lnTo>
                    <a:lnTo>
                      <a:pt x="22" y="1015"/>
                    </a:lnTo>
                    <a:lnTo>
                      <a:pt x="10" y="990"/>
                    </a:lnTo>
                    <a:lnTo>
                      <a:pt x="3" y="962"/>
                    </a:lnTo>
                    <a:lnTo>
                      <a:pt x="0" y="931"/>
                    </a:lnTo>
                    <a:lnTo>
                      <a:pt x="0" y="134"/>
                    </a:lnTo>
                    <a:lnTo>
                      <a:pt x="3" y="103"/>
                    </a:lnTo>
                    <a:lnTo>
                      <a:pt x="10" y="75"/>
                    </a:lnTo>
                    <a:lnTo>
                      <a:pt x="22" y="50"/>
                    </a:lnTo>
                    <a:lnTo>
                      <a:pt x="38" y="30"/>
                    </a:lnTo>
                    <a:lnTo>
                      <a:pt x="57" y="14"/>
                    </a:lnTo>
                    <a:lnTo>
                      <a:pt x="78" y="4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254"/>
              <p:cNvSpPr>
                <a:spLocks noEditPoints="1"/>
              </p:cNvSpPr>
              <p:nvPr/>
            </p:nvSpPr>
            <p:spPr bwMode="auto">
              <a:xfrm>
                <a:off x="5929313" y="3303588"/>
                <a:ext cx="1725613" cy="1371600"/>
              </a:xfrm>
              <a:custGeom>
                <a:avLst/>
                <a:gdLst>
                  <a:gd name="T0" fmla="*/ 2301 w 3261"/>
                  <a:gd name="T1" fmla="*/ 2738 h 3457"/>
                  <a:gd name="T2" fmla="*/ 2245 w 3261"/>
                  <a:gd name="T3" fmla="*/ 2968 h 3457"/>
                  <a:gd name="T4" fmla="*/ 2353 w 3261"/>
                  <a:gd name="T5" fmla="*/ 3161 h 3457"/>
                  <a:gd name="T6" fmla="*/ 2539 w 3261"/>
                  <a:gd name="T7" fmla="*/ 3161 h 3457"/>
                  <a:gd name="T8" fmla="*/ 2647 w 3261"/>
                  <a:gd name="T9" fmla="*/ 2968 h 3457"/>
                  <a:gd name="T10" fmla="*/ 2589 w 3261"/>
                  <a:gd name="T11" fmla="*/ 2738 h 3457"/>
                  <a:gd name="T12" fmla="*/ 1121 w 3261"/>
                  <a:gd name="T13" fmla="*/ 2659 h 3457"/>
                  <a:gd name="T14" fmla="*/ 956 w 3261"/>
                  <a:gd name="T15" fmla="*/ 2768 h 3457"/>
                  <a:gd name="T16" fmla="*/ 927 w 3261"/>
                  <a:gd name="T17" fmla="*/ 3009 h 3457"/>
                  <a:gd name="T18" fmla="*/ 1057 w 3261"/>
                  <a:gd name="T19" fmla="*/ 3178 h 3457"/>
                  <a:gd name="T20" fmla="*/ 1241 w 3261"/>
                  <a:gd name="T21" fmla="*/ 3140 h 3457"/>
                  <a:gd name="T22" fmla="*/ 1325 w 3261"/>
                  <a:gd name="T23" fmla="*/ 2925 h 3457"/>
                  <a:gd name="T24" fmla="*/ 1241 w 3261"/>
                  <a:gd name="T25" fmla="*/ 2710 h 3457"/>
                  <a:gd name="T26" fmla="*/ 2140 w 3261"/>
                  <a:gd name="T27" fmla="*/ 1862 h 3457"/>
                  <a:gd name="T28" fmla="*/ 2050 w 3261"/>
                  <a:gd name="T29" fmla="*/ 2143 h 3457"/>
                  <a:gd name="T30" fmla="*/ 1834 w 3261"/>
                  <a:gd name="T31" fmla="*/ 2261 h 3457"/>
                  <a:gd name="T32" fmla="*/ 548 w 3261"/>
                  <a:gd name="T33" fmla="*/ 2763 h 3457"/>
                  <a:gd name="T34" fmla="*/ 764 w 3261"/>
                  <a:gd name="T35" fmla="*/ 2674 h 3457"/>
                  <a:gd name="T36" fmla="*/ 975 w 3261"/>
                  <a:gd name="T37" fmla="*/ 2429 h 3457"/>
                  <a:gd name="T38" fmla="*/ 1268 w 3261"/>
                  <a:gd name="T39" fmla="*/ 2429 h 3457"/>
                  <a:gd name="T40" fmla="*/ 1478 w 3261"/>
                  <a:gd name="T41" fmla="*/ 2674 h 3457"/>
                  <a:gd name="T42" fmla="*/ 2114 w 3261"/>
                  <a:gd name="T43" fmla="*/ 2620 h 3457"/>
                  <a:gd name="T44" fmla="*/ 2345 w 3261"/>
                  <a:gd name="T45" fmla="*/ 2409 h 3457"/>
                  <a:gd name="T46" fmla="*/ 2637 w 3261"/>
                  <a:gd name="T47" fmla="*/ 2455 h 3457"/>
                  <a:gd name="T48" fmla="*/ 2823 w 3261"/>
                  <a:gd name="T49" fmla="*/ 2731 h 3457"/>
                  <a:gd name="T50" fmla="*/ 3035 w 3261"/>
                  <a:gd name="T51" fmla="*/ 2743 h 3457"/>
                  <a:gd name="T52" fmla="*/ 3050 w 3261"/>
                  <a:gd name="T53" fmla="*/ 1811 h 3457"/>
                  <a:gd name="T54" fmla="*/ 2567 w 3261"/>
                  <a:gd name="T55" fmla="*/ 933 h 3457"/>
                  <a:gd name="T56" fmla="*/ 242 w 3261"/>
                  <a:gd name="T57" fmla="*/ 296 h 3457"/>
                  <a:gd name="T58" fmla="*/ 207 w 3261"/>
                  <a:gd name="T59" fmla="*/ 1892 h 3457"/>
                  <a:gd name="T60" fmla="*/ 305 w 3261"/>
                  <a:gd name="T61" fmla="*/ 1994 h 3457"/>
                  <a:gd name="T62" fmla="*/ 1926 w 3261"/>
                  <a:gd name="T63" fmla="*/ 1919 h 3457"/>
                  <a:gd name="T64" fmla="*/ 1914 w 3261"/>
                  <a:gd name="T65" fmla="*/ 315 h 3457"/>
                  <a:gd name="T66" fmla="*/ 305 w 3261"/>
                  <a:gd name="T67" fmla="*/ 0 h 3457"/>
                  <a:gd name="T68" fmla="*/ 2021 w 3261"/>
                  <a:gd name="T69" fmla="*/ 84 h 3457"/>
                  <a:gd name="T70" fmla="*/ 2138 w 3261"/>
                  <a:gd name="T71" fmla="*/ 344 h 3457"/>
                  <a:gd name="T72" fmla="*/ 2659 w 3261"/>
                  <a:gd name="T73" fmla="*/ 691 h 3457"/>
                  <a:gd name="T74" fmla="*/ 3210 w 3261"/>
                  <a:gd name="T75" fmla="*/ 1640 h 3457"/>
                  <a:gd name="T76" fmla="*/ 3261 w 3261"/>
                  <a:gd name="T77" fmla="*/ 2659 h 3457"/>
                  <a:gd name="T78" fmla="*/ 3171 w 3261"/>
                  <a:gd name="T79" fmla="*/ 2941 h 3457"/>
                  <a:gd name="T80" fmla="*/ 2955 w 3261"/>
                  <a:gd name="T81" fmla="*/ 3057 h 3457"/>
                  <a:gd name="T82" fmla="*/ 2715 w 3261"/>
                  <a:gd name="T83" fmla="*/ 3323 h 3457"/>
                  <a:gd name="T84" fmla="*/ 2446 w 3261"/>
                  <a:gd name="T85" fmla="*/ 3457 h 3457"/>
                  <a:gd name="T86" fmla="*/ 2177 w 3261"/>
                  <a:gd name="T87" fmla="*/ 3323 h 3457"/>
                  <a:gd name="T88" fmla="*/ 1514 w 3261"/>
                  <a:gd name="T89" fmla="*/ 3057 h 3457"/>
                  <a:gd name="T90" fmla="*/ 1352 w 3261"/>
                  <a:gd name="T91" fmla="*/ 3362 h 3457"/>
                  <a:gd name="T92" fmla="*/ 1070 w 3261"/>
                  <a:gd name="T93" fmla="*/ 3453 h 3457"/>
                  <a:gd name="T94" fmla="*/ 818 w 3261"/>
                  <a:gd name="T95" fmla="*/ 3279 h 3457"/>
                  <a:gd name="T96" fmla="*/ 570 w 3261"/>
                  <a:gd name="T97" fmla="*/ 3055 h 3457"/>
                  <a:gd name="T98" fmla="*/ 369 w 3261"/>
                  <a:gd name="T99" fmla="*/ 2903 h 3457"/>
                  <a:gd name="T100" fmla="*/ 305 w 3261"/>
                  <a:gd name="T101" fmla="*/ 2261 h 3457"/>
                  <a:gd name="T102" fmla="*/ 89 w 3261"/>
                  <a:gd name="T103" fmla="*/ 2143 h 3457"/>
                  <a:gd name="T104" fmla="*/ 0 w 3261"/>
                  <a:gd name="T105" fmla="*/ 1862 h 3457"/>
                  <a:gd name="T106" fmla="*/ 64 w 3261"/>
                  <a:gd name="T107" fmla="*/ 156 h 3457"/>
                  <a:gd name="T108" fmla="*/ 264 w 3261"/>
                  <a:gd name="T109" fmla="*/ 4 h 3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261" h="3457">
                    <a:moveTo>
                      <a:pt x="2446" y="2659"/>
                    </a:moveTo>
                    <a:lnTo>
                      <a:pt x="2413" y="2663"/>
                    </a:lnTo>
                    <a:lnTo>
                      <a:pt x="2382" y="2672"/>
                    </a:lnTo>
                    <a:lnTo>
                      <a:pt x="2353" y="2689"/>
                    </a:lnTo>
                    <a:lnTo>
                      <a:pt x="2325" y="2710"/>
                    </a:lnTo>
                    <a:lnTo>
                      <a:pt x="2301" y="2738"/>
                    </a:lnTo>
                    <a:lnTo>
                      <a:pt x="2281" y="2768"/>
                    </a:lnTo>
                    <a:lnTo>
                      <a:pt x="2265" y="2803"/>
                    </a:lnTo>
                    <a:lnTo>
                      <a:pt x="2252" y="2841"/>
                    </a:lnTo>
                    <a:lnTo>
                      <a:pt x="2245" y="2882"/>
                    </a:lnTo>
                    <a:lnTo>
                      <a:pt x="2242" y="2925"/>
                    </a:lnTo>
                    <a:lnTo>
                      <a:pt x="2245" y="2968"/>
                    </a:lnTo>
                    <a:lnTo>
                      <a:pt x="2252" y="3009"/>
                    </a:lnTo>
                    <a:lnTo>
                      <a:pt x="2265" y="3047"/>
                    </a:lnTo>
                    <a:lnTo>
                      <a:pt x="2281" y="3082"/>
                    </a:lnTo>
                    <a:lnTo>
                      <a:pt x="2301" y="3114"/>
                    </a:lnTo>
                    <a:lnTo>
                      <a:pt x="2325" y="3140"/>
                    </a:lnTo>
                    <a:lnTo>
                      <a:pt x="2353" y="3161"/>
                    </a:lnTo>
                    <a:lnTo>
                      <a:pt x="2382" y="3178"/>
                    </a:lnTo>
                    <a:lnTo>
                      <a:pt x="2413" y="3187"/>
                    </a:lnTo>
                    <a:lnTo>
                      <a:pt x="2446" y="3191"/>
                    </a:lnTo>
                    <a:lnTo>
                      <a:pt x="2479" y="3187"/>
                    </a:lnTo>
                    <a:lnTo>
                      <a:pt x="2510" y="3178"/>
                    </a:lnTo>
                    <a:lnTo>
                      <a:pt x="2539" y="3161"/>
                    </a:lnTo>
                    <a:lnTo>
                      <a:pt x="2566" y="3140"/>
                    </a:lnTo>
                    <a:lnTo>
                      <a:pt x="2589" y="3114"/>
                    </a:lnTo>
                    <a:lnTo>
                      <a:pt x="2610" y="3082"/>
                    </a:lnTo>
                    <a:lnTo>
                      <a:pt x="2627" y="3047"/>
                    </a:lnTo>
                    <a:lnTo>
                      <a:pt x="2640" y="3009"/>
                    </a:lnTo>
                    <a:lnTo>
                      <a:pt x="2647" y="2968"/>
                    </a:lnTo>
                    <a:lnTo>
                      <a:pt x="2650" y="2925"/>
                    </a:lnTo>
                    <a:lnTo>
                      <a:pt x="2647" y="2882"/>
                    </a:lnTo>
                    <a:lnTo>
                      <a:pt x="2640" y="2841"/>
                    </a:lnTo>
                    <a:lnTo>
                      <a:pt x="2627" y="2803"/>
                    </a:lnTo>
                    <a:lnTo>
                      <a:pt x="2610" y="2768"/>
                    </a:lnTo>
                    <a:lnTo>
                      <a:pt x="2589" y="2738"/>
                    </a:lnTo>
                    <a:lnTo>
                      <a:pt x="2566" y="2710"/>
                    </a:lnTo>
                    <a:lnTo>
                      <a:pt x="2539" y="2689"/>
                    </a:lnTo>
                    <a:lnTo>
                      <a:pt x="2510" y="2672"/>
                    </a:lnTo>
                    <a:lnTo>
                      <a:pt x="2479" y="2663"/>
                    </a:lnTo>
                    <a:lnTo>
                      <a:pt x="2446" y="2659"/>
                    </a:lnTo>
                    <a:close/>
                    <a:moveTo>
                      <a:pt x="1121" y="2659"/>
                    </a:moveTo>
                    <a:lnTo>
                      <a:pt x="1088" y="2663"/>
                    </a:lnTo>
                    <a:lnTo>
                      <a:pt x="1057" y="2672"/>
                    </a:lnTo>
                    <a:lnTo>
                      <a:pt x="1028" y="2689"/>
                    </a:lnTo>
                    <a:lnTo>
                      <a:pt x="1001" y="2710"/>
                    </a:lnTo>
                    <a:lnTo>
                      <a:pt x="977" y="2738"/>
                    </a:lnTo>
                    <a:lnTo>
                      <a:pt x="956" y="2768"/>
                    </a:lnTo>
                    <a:lnTo>
                      <a:pt x="939" y="2803"/>
                    </a:lnTo>
                    <a:lnTo>
                      <a:pt x="927" y="2841"/>
                    </a:lnTo>
                    <a:lnTo>
                      <a:pt x="919" y="2882"/>
                    </a:lnTo>
                    <a:lnTo>
                      <a:pt x="917" y="2925"/>
                    </a:lnTo>
                    <a:lnTo>
                      <a:pt x="919" y="2968"/>
                    </a:lnTo>
                    <a:lnTo>
                      <a:pt x="927" y="3009"/>
                    </a:lnTo>
                    <a:lnTo>
                      <a:pt x="939" y="3047"/>
                    </a:lnTo>
                    <a:lnTo>
                      <a:pt x="956" y="3082"/>
                    </a:lnTo>
                    <a:lnTo>
                      <a:pt x="977" y="3114"/>
                    </a:lnTo>
                    <a:lnTo>
                      <a:pt x="1001" y="3140"/>
                    </a:lnTo>
                    <a:lnTo>
                      <a:pt x="1028" y="3161"/>
                    </a:lnTo>
                    <a:lnTo>
                      <a:pt x="1057" y="3178"/>
                    </a:lnTo>
                    <a:lnTo>
                      <a:pt x="1088" y="3187"/>
                    </a:lnTo>
                    <a:lnTo>
                      <a:pt x="1121" y="3191"/>
                    </a:lnTo>
                    <a:lnTo>
                      <a:pt x="1154" y="3187"/>
                    </a:lnTo>
                    <a:lnTo>
                      <a:pt x="1185" y="3178"/>
                    </a:lnTo>
                    <a:lnTo>
                      <a:pt x="1214" y="3161"/>
                    </a:lnTo>
                    <a:lnTo>
                      <a:pt x="1241" y="3140"/>
                    </a:lnTo>
                    <a:lnTo>
                      <a:pt x="1266" y="3114"/>
                    </a:lnTo>
                    <a:lnTo>
                      <a:pt x="1286" y="3082"/>
                    </a:lnTo>
                    <a:lnTo>
                      <a:pt x="1303" y="3047"/>
                    </a:lnTo>
                    <a:lnTo>
                      <a:pt x="1315" y="3009"/>
                    </a:lnTo>
                    <a:lnTo>
                      <a:pt x="1323" y="2968"/>
                    </a:lnTo>
                    <a:lnTo>
                      <a:pt x="1325" y="2925"/>
                    </a:lnTo>
                    <a:lnTo>
                      <a:pt x="1323" y="2882"/>
                    </a:lnTo>
                    <a:lnTo>
                      <a:pt x="1315" y="2841"/>
                    </a:lnTo>
                    <a:lnTo>
                      <a:pt x="1303" y="2803"/>
                    </a:lnTo>
                    <a:lnTo>
                      <a:pt x="1286" y="2768"/>
                    </a:lnTo>
                    <a:lnTo>
                      <a:pt x="1266" y="2738"/>
                    </a:lnTo>
                    <a:lnTo>
                      <a:pt x="1241" y="2710"/>
                    </a:lnTo>
                    <a:lnTo>
                      <a:pt x="1214" y="2689"/>
                    </a:lnTo>
                    <a:lnTo>
                      <a:pt x="1185" y="2672"/>
                    </a:lnTo>
                    <a:lnTo>
                      <a:pt x="1154" y="2663"/>
                    </a:lnTo>
                    <a:lnTo>
                      <a:pt x="1121" y="2659"/>
                    </a:lnTo>
                    <a:close/>
                    <a:moveTo>
                      <a:pt x="2140" y="931"/>
                    </a:moveTo>
                    <a:lnTo>
                      <a:pt x="2140" y="1862"/>
                    </a:lnTo>
                    <a:lnTo>
                      <a:pt x="2138" y="1915"/>
                    </a:lnTo>
                    <a:lnTo>
                      <a:pt x="2130" y="1968"/>
                    </a:lnTo>
                    <a:lnTo>
                      <a:pt x="2116" y="2016"/>
                    </a:lnTo>
                    <a:lnTo>
                      <a:pt x="2099" y="2062"/>
                    </a:lnTo>
                    <a:lnTo>
                      <a:pt x="2077" y="2105"/>
                    </a:lnTo>
                    <a:lnTo>
                      <a:pt x="2050" y="2143"/>
                    </a:lnTo>
                    <a:lnTo>
                      <a:pt x="2021" y="2177"/>
                    </a:lnTo>
                    <a:lnTo>
                      <a:pt x="1988" y="2206"/>
                    </a:lnTo>
                    <a:lnTo>
                      <a:pt x="1953" y="2230"/>
                    </a:lnTo>
                    <a:lnTo>
                      <a:pt x="1915" y="2247"/>
                    </a:lnTo>
                    <a:lnTo>
                      <a:pt x="1876" y="2257"/>
                    </a:lnTo>
                    <a:lnTo>
                      <a:pt x="1834" y="2261"/>
                    </a:lnTo>
                    <a:lnTo>
                      <a:pt x="510" y="2261"/>
                    </a:lnTo>
                    <a:lnTo>
                      <a:pt x="510" y="2659"/>
                    </a:lnTo>
                    <a:lnTo>
                      <a:pt x="512" y="2689"/>
                    </a:lnTo>
                    <a:lnTo>
                      <a:pt x="520" y="2718"/>
                    </a:lnTo>
                    <a:lnTo>
                      <a:pt x="532" y="2743"/>
                    </a:lnTo>
                    <a:lnTo>
                      <a:pt x="548" y="2763"/>
                    </a:lnTo>
                    <a:lnTo>
                      <a:pt x="567" y="2778"/>
                    </a:lnTo>
                    <a:lnTo>
                      <a:pt x="588" y="2789"/>
                    </a:lnTo>
                    <a:lnTo>
                      <a:pt x="611" y="2793"/>
                    </a:lnTo>
                    <a:lnTo>
                      <a:pt x="728" y="2793"/>
                    </a:lnTo>
                    <a:lnTo>
                      <a:pt x="743" y="2731"/>
                    </a:lnTo>
                    <a:lnTo>
                      <a:pt x="764" y="2674"/>
                    </a:lnTo>
                    <a:lnTo>
                      <a:pt x="789" y="2620"/>
                    </a:lnTo>
                    <a:lnTo>
                      <a:pt x="818" y="2572"/>
                    </a:lnTo>
                    <a:lnTo>
                      <a:pt x="852" y="2527"/>
                    </a:lnTo>
                    <a:lnTo>
                      <a:pt x="889" y="2488"/>
                    </a:lnTo>
                    <a:lnTo>
                      <a:pt x="930" y="2455"/>
                    </a:lnTo>
                    <a:lnTo>
                      <a:pt x="975" y="2429"/>
                    </a:lnTo>
                    <a:lnTo>
                      <a:pt x="1022" y="2409"/>
                    </a:lnTo>
                    <a:lnTo>
                      <a:pt x="1070" y="2397"/>
                    </a:lnTo>
                    <a:lnTo>
                      <a:pt x="1121" y="2393"/>
                    </a:lnTo>
                    <a:lnTo>
                      <a:pt x="1172" y="2397"/>
                    </a:lnTo>
                    <a:lnTo>
                      <a:pt x="1220" y="2409"/>
                    </a:lnTo>
                    <a:lnTo>
                      <a:pt x="1268" y="2429"/>
                    </a:lnTo>
                    <a:lnTo>
                      <a:pt x="1312" y="2455"/>
                    </a:lnTo>
                    <a:lnTo>
                      <a:pt x="1353" y="2488"/>
                    </a:lnTo>
                    <a:lnTo>
                      <a:pt x="1390" y="2527"/>
                    </a:lnTo>
                    <a:lnTo>
                      <a:pt x="1424" y="2572"/>
                    </a:lnTo>
                    <a:lnTo>
                      <a:pt x="1453" y="2620"/>
                    </a:lnTo>
                    <a:lnTo>
                      <a:pt x="1478" y="2674"/>
                    </a:lnTo>
                    <a:lnTo>
                      <a:pt x="1499" y="2731"/>
                    </a:lnTo>
                    <a:lnTo>
                      <a:pt x="1514" y="2793"/>
                    </a:lnTo>
                    <a:lnTo>
                      <a:pt x="2052" y="2793"/>
                    </a:lnTo>
                    <a:lnTo>
                      <a:pt x="2067" y="2731"/>
                    </a:lnTo>
                    <a:lnTo>
                      <a:pt x="2088" y="2674"/>
                    </a:lnTo>
                    <a:lnTo>
                      <a:pt x="2114" y="2620"/>
                    </a:lnTo>
                    <a:lnTo>
                      <a:pt x="2143" y="2572"/>
                    </a:lnTo>
                    <a:lnTo>
                      <a:pt x="2177" y="2527"/>
                    </a:lnTo>
                    <a:lnTo>
                      <a:pt x="2214" y="2488"/>
                    </a:lnTo>
                    <a:lnTo>
                      <a:pt x="2255" y="2455"/>
                    </a:lnTo>
                    <a:lnTo>
                      <a:pt x="2299" y="2429"/>
                    </a:lnTo>
                    <a:lnTo>
                      <a:pt x="2345" y="2409"/>
                    </a:lnTo>
                    <a:lnTo>
                      <a:pt x="2395" y="2397"/>
                    </a:lnTo>
                    <a:lnTo>
                      <a:pt x="2446" y="2393"/>
                    </a:lnTo>
                    <a:lnTo>
                      <a:pt x="2497" y="2397"/>
                    </a:lnTo>
                    <a:lnTo>
                      <a:pt x="2545" y="2409"/>
                    </a:lnTo>
                    <a:lnTo>
                      <a:pt x="2592" y="2429"/>
                    </a:lnTo>
                    <a:lnTo>
                      <a:pt x="2637" y="2455"/>
                    </a:lnTo>
                    <a:lnTo>
                      <a:pt x="2677" y="2488"/>
                    </a:lnTo>
                    <a:lnTo>
                      <a:pt x="2715" y="2527"/>
                    </a:lnTo>
                    <a:lnTo>
                      <a:pt x="2749" y="2572"/>
                    </a:lnTo>
                    <a:lnTo>
                      <a:pt x="2778" y="2620"/>
                    </a:lnTo>
                    <a:lnTo>
                      <a:pt x="2803" y="2674"/>
                    </a:lnTo>
                    <a:lnTo>
                      <a:pt x="2823" y="2731"/>
                    </a:lnTo>
                    <a:lnTo>
                      <a:pt x="2838" y="2793"/>
                    </a:lnTo>
                    <a:lnTo>
                      <a:pt x="2955" y="2793"/>
                    </a:lnTo>
                    <a:lnTo>
                      <a:pt x="2979" y="2789"/>
                    </a:lnTo>
                    <a:lnTo>
                      <a:pt x="3000" y="2778"/>
                    </a:lnTo>
                    <a:lnTo>
                      <a:pt x="3019" y="2763"/>
                    </a:lnTo>
                    <a:lnTo>
                      <a:pt x="3035" y="2743"/>
                    </a:lnTo>
                    <a:lnTo>
                      <a:pt x="3047" y="2718"/>
                    </a:lnTo>
                    <a:lnTo>
                      <a:pt x="3054" y="2689"/>
                    </a:lnTo>
                    <a:lnTo>
                      <a:pt x="3057" y="2659"/>
                    </a:lnTo>
                    <a:lnTo>
                      <a:pt x="3057" y="1862"/>
                    </a:lnTo>
                    <a:lnTo>
                      <a:pt x="3055" y="1836"/>
                    </a:lnTo>
                    <a:lnTo>
                      <a:pt x="3050" y="1811"/>
                    </a:lnTo>
                    <a:lnTo>
                      <a:pt x="3040" y="1788"/>
                    </a:lnTo>
                    <a:lnTo>
                      <a:pt x="2633" y="990"/>
                    </a:lnTo>
                    <a:lnTo>
                      <a:pt x="2619" y="970"/>
                    </a:lnTo>
                    <a:lnTo>
                      <a:pt x="2604" y="953"/>
                    </a:lnTo>
                    <a:lnTo>
                      <a:pt x="2586" y="941"/>
                    </a:lnTo>
                    <a:lnTo>
                      <a:pt x="2567" y="933"/>
                    </a:lnTo>
                    <a:lnTo>
                      <a:pt x="2547" y="931"/>
                    </a:lnTo>
                    <a:lnTo>
                      <a:pt x="2140" y="931"/>
                    </a:lnTo>
                    <a:close/>
                    <a:moveTo>
                      <a:pt x="305" y="267"/>
                    </a:moveTo>
                    <a:lnTo>
                      <a:pt x="282" y="269"/>
                    </a:lnTo>
                    <a:lnTo>
                      <a:pt x="261" y="280"/>
                    </a:lnTo>
                    <a:lnTo>
                      <a:pt x="242" y="296"/>
                    </a:lnTo>
                    <a:lnTo>
                      <a:pt x="226" y="315"/>
                    </a:lnTo>
                    <a:lnTo>
                      <a:pt x="215" y="340"/>
                    </a:lnTo>
                    <a:lnTo>
                      <a:pt x="207" y="368"/>
                    </a:lnTo>
                    <a:lnTo>
                      <a:pt x="204" y="399"/>
                    </a:lnTo>
                    <a:lnTo>
                      <a:pt x="204" y="1862"/>
                    </a:lnTo>
                    <a:lnTo>
                      <a:pt x="207" y="1892"/>
                    </a:lnTo>
                    <a:lnTo>
                      <a:pt x="215" y="1919"/>
                    </a:lnTo>
                    <a:lnTo>
                      <a:pt x="226" y="1944"/>
                    </a:lnTo>
                    <a:lnTo>
                      <a:pt x="242" y="1965"/>
                    </a:lnTo>
                    <a:lnTo>
                      <a:pt x="261" y="1981"/>
                    </a:lnTo>
                    <a:lnTo>
                      <a:pt x="282" y="1991"/>
                    </a:lnTo>
                    <a:lnTo>
                      <a:pt x="305" y="1994"/>
                    </a:lnTo>
                    <a:lnTo>
                      <a:pt x="1834" y="1994"/>
                    </a:lnTo>
                    <a:lnTo>
                      <a:pt x="1858" y="1991"/>
                    </a:lnTo>
                    <a:lnTo>
                      <a:pt x="1879" y="1981"/>
                    </a:lnTo>
                    <a:lnTo>
                      <a:pt x="1898" y="1965"/>
                    </a:lnTo>
                    <a:lnTo>
                      <a:pt x="1914" y="1944"/>
                    </a:lnTo>
                    <a:lnTo>
                      <a:pt x="1926" y="1919"/>
                    </a:lnTo>
                    <a:lnTo>
                      <a:pt x="1933" y="1892"/>
                    </a:lnTo>
                    <a:lnTo>
                      <a:pt x="1936" y="1862"/>
                    </a:lnTo>
                    <a:lnTo>
                      <a:pt x="1936" y="399"/>
                    </a:lnTo>
                    <a:lnTo>
                      <a:pt x="1933" y="368"/>
                    </a:lnTo>
                    <a:lnTo>
                      <a:pt x="1926" y="340"/>
                    </a:lnTo>
                    <a:lnTo>
                      <a:pt x="1914" y="315"/>
                    </a:lnTo>
                    <a:lnTo>
                      <a:pt x="1898" y="296"/>
                    </a:lnTo>
                    <a:lnTo>
                      <a:pt x="1879" y="280"/>
                    </a:lnTo>
                    <a:lnTo>
                      <a:pt x="1858" y="269"/>
                    </a:lnTo>
                    <a:lnTo>
                      <a:pt x="1834" y="267"/>
                    </a:lnTo>
                    <a:lnTo>
                      <a:pt x="305" y="267"/>
                    </a:lnTo>
                    <a:close/>
                    <a:moveTo>
                      <a:pt x="305" y="0"/>
                    </a:moveTo>
                    <a:lnTo>
                      <a:pt x="1834" y="0"/>
                    </a:lnTo>
                    <a:lnTo>
                      <a:pt x="1876" y="4"/>
                    </a:lnTo>
                    <a:lnTo>
                      <a:pt x="1915" y="14"/>
                    </a:lnTo>
                    <a:lnTo>
                      <a:pt x="1953" y="31"/>
                    </a:lnTo>
                    <a:lnTo>
                      <a:pt x="1988" y="55"/>
                    </a:lnTo>
                    <a:lnTo>
                      <a:pt x="2021" y="84"/>
                    </a:lnTo>
                    <a:lnTo>
                      <a:pt x="2050" y="118"/>
                    </a:lnTo>
                    <a:lnTo>
                      <a:pt x="2077" y="156"/>
                    </a:lnTo>
                    <a:lnTo>
                      <a:pt x="2099" y="197"/>
                    </a:lnTo>
                    <a:lnTo>
                      <a:pt x="2116" y="243"/>
                    </a:lnTo>
                    <a:lnTo>
                      <a:pt x="2130" y="293"/>
                    </a:lnTo>
                    <a:lnTo>
                      <a:pt x="2138" y="344"/>
                    </a:lnTo>
                    <a:lnTo>
                      <a:pt x="2140" y="399"/>
                    </a:lnTo>
                    <a:lnTo>
                      <a:pt x="2140" y="665"/>
                    </a:lnTo>
                    <a:lnTo>
                      <a:pt x="2547" y="665"/>
                    </a:lnTo>
                    <a:lnTo>
                      <a:pt x="2585" y="668"/>
                    </a:lnTo>
                    <a:lnTo>
                      <a:pt x="2623" y="677"/>
                    </a:lnTo>
                    <a:lnTo>
                      <a:pt x="2659" y="691"/>
                    </a:lnTo>
                    <a:lnTo>
                      <a:pt x="2692" y="712"/>
                    </a:lnTo>
                    <a:lnTo>
                      <a:pt x="2724" y="737"/>
                    </a:lnTo>
                    <a:lnTo>
                      <a:pt x="2753" y="768"/>
                    </a:lnTo>
                    <a:lnTo>
                      <a:pt x="2779" y="802"/>
                    </a:lnTo>
                    <a:lnTo>
                      <a:pt x="2802" y="843"/>
                    </a:lnTo>
                    <a:lnTo>
                      <a:pt x="3210" y="1640"/>
                    </a:lnTo>
                    <a:lnTo>
                      <a:pt x="3228" y="1681"/>
                    </a:lnTo>
                    <a:lnTo>
                      <a:pt x="3243" y="1724"/>
                    </a:lnTo>
                    <a:lnTo>
                      <a:pt x="3253" y="1769"/>
                    </a:lnTo>
                    <a:lnTo>
                      <a:pt x="3259" y="1815"/>
                    </a:lnTo>
                    <a:lnTo>
                      <a:pt x="3261" y="1862"/>
                    </a:lnTo>
                    <a:lnTo>
                      <a:pt x="3261" y="2659"/>
                    </a:lnTo>
                    <a:lnTo>
                      <a:pt x="3259" y="2713"/>
                    </a:lnTo>
                    <a:lnTo>
                      <a:pt x="3251" y="2765"/>
                    </a:lnTo>
                    <a:lnTo>
                      <a:pt x="3237" y="2814"/>
                    </a:lnTo>
                    <a:lnTo>
                      <a:pt x="3220" y="2861"/>
                    </a:lnTo>
                    <a:lnTo>
                      <a:pt x="3198" y="2903"/>
                    </a:lnTo>
                    <a:lnTo>
                      <a:pt x="3171" y="2941"/>
                    </a:lnTo>
                    <a:lnTo>
                      <a:pt x="3142" y="2975"/>
                    </a:lnTo>
                    <a:lnTo>
                      <a:pt x="3109" y="3004"/>
                    </a:lnTo>
                    <a:lnTo>
                      <a:pt x="3074" y="3026"/>
                    </a:lnTo>
                    <a:lnTo>
                      <a:pt x="3036" y="3043"/>
                    </a:lnTo>
                    <a:lnTo>
                      <a:pt x="2997" y="3055"/>
                    </a:lnTo>
                    <a:lnTo>
                      <a:pt x="2955" y="3057"/>
                    </a:lnTo>
                    <a:lnTo>
                      <a:pt x="2838" y="3057"/>
                    </a:lnTo>
                    <a:lnTo>
                      <a:pt x="2823" y="3119"/>
                    </a:lnTo>
                    <a:lnTo>
                      <a:pt x="2803" y="3176"/>
                    </a:lnTo>
                    <a:lnTo>
                      <a:pt x="2778" y="3230"/>
                    </a:lnTo>
                    <a:lnTo>
                      <a:pt x="2748" y="3279"/>
                    </a:lnTo>
                    <a:lnTo>
                      <a:pt x="2715" y="3323"/>
                    </a:lnTo>
                    <a:lnTo>
                      <a:pt x="2677" y="3362"/>
                    </a:lnTo>
                    <a:lnTo>
                      <a:pt x="2636" y="3395"/>
                    </a:lnTo>
                    <a:lnTo>
                      <a:pt x="2591" y="3421"/>
                    </a:lnTo>
                    <a:lnTo>
                      <a:pt x="2545" y="3441"/>
                    </a:lnTo>
                    <a:lnTo>
                      <a:pt x="2496" y="3453"/>
                    </a:lnTo>
                    <a:lnTo>
                      <a:pt x="2446" y="3457"/>
                    </a:lnTo>
                    <a:lnTo>
                      <a:pt x="2395" y="3453"/>
                    </a:lnTo>
                    <a:lnTo>
                      <a:pt x="2345" y="3441"/>
                    </a:lnTo>
                    <a:lnTo>
                      <a:pt x="2299" y="3421"/>
                    </a:lnTo>
                    <a:lnTo>
                      <a:pt x="2255" y="3395"/>
                    </a:lnTo>
                    <a:lnTo>
                      <a:pt x="2214" y="3362"/>
                    </a:lnTo>
                    <a:lnTo>
                      <a:pt x="2177" y="3323"/>
                    </a:lnTo>
                    <a:lnTo>
                      <a:pt x="2143" y="3279"/>
                    </a:lnTo>
                    <a:lnTo>
                      <a:pt x="2114" y="3230"/>
                    </a:lnTo>
                    <a:lnTo>
                      <a:pt x="2088" y="3176"/>
                    </a:lnTo>
                    <a:lnTo>
                      <a:pt x="2067" y="3119"/>
                    </a:lnTo>
                    <a:lnTo>
                      <a:pt x="2052" y="3057"/>
                    </a:lnTo>
                    <a:lnTo>
                      <a:pt x="1514" y="3057"/>
                    </a:lnTo>
                    <a:lnTo>
                      <a:pt x="1499" y="3119"/>
                    </a:lnTo>
                    <a:lnTo>
                      <a:pt x="1478" y="3176"/>
                    </a:lnTo>
                    <a:lnTo>
                      <a:pt x="1453" y="3230"/>
                    </a:lnTo>
                    <a:lnTo>
                      <a:pt x="1423" y="3279"/>
                    </a:lnTo>
                    <a:lnTo>
                      <a:pt x="1390" y="3323"/>
                    </a:lnTo>
                    <a:lnTo>
                      <a:pt x="1352" y="3362"/>
                    </a:lnTo>
                    <a:lnTo>
                      <a:pt x="1311" y="3395"/>
                    </a:lnTo>
                    <a:lnTo>
                      <a:pt x="1268" y="3421"/>
                    </a:lnTo>
                    <a:lnTo>
                      <a:pt x="1220" y="3441"/>
                    </a:lnTo>
                    <a:lnTo>
                      <a:pt x="1172" y="3453"/>
                    </a:lnTo>
                    <a:lnTo>
                      <a:pt x="1121" y="3457"/>
                    </a:lnTo>
                    <a:lnTo>
                      <a:pt x="1070" y="3453"/>
                    </a:lnTo>
                    <a:lnTo>
                      <a:pt x="1022" y="3441"/>
                    </a:lnTo>
                    <a:lnTo>
                      <a:pt x="975" y="3421"/>
                    </a:lnTo>
                    <a:lnTo>
                      <a:pt x="930" y="3395"/>
                    </a:lnTo>
                    <a:lnTo>
                      <a:pt x="889" y="3362"/>
                    </a:lnTo>
                    <a:lnTo>
                      <a:pt x="852" y="3323"/>
                    </a:lnTo>
                    <a:lnTo>
                      <a:pt x="818" y="3279"/>
                    </a:lnTo>
                    <a:lnTo>
                      <a:pt x="789" y="3230"/>
                    </a:lnTo>
                    <a:lnTo>
                      <a:pt x="764" y="3176"/>
                    </a:lnTo>
                    <a:lnTo>
                      <a:pt x="743" y="3119"/>
                    </a:lnTo>
                    <a:lnTo>
                      <a:pt x="728" y="3057"/>
                    </a:lnTo>
                    <a:lnTo>
                      <a:pt x="611" y="3057"/>
                    </a:lnTo>
                    <a:lnTo>
                      <a:pt x="570" y="3055"/>
                    </a:lnTo>
                    <a:lnTo>
                      <a:pt x="530" y="3043"/>
                    </a:lnTo>
                    <a:lnTo>
                      <a:pt x="493" y="3026"/>
                    </a:lnTo>
                    <a:lnTo>
                      <a:pt x="458" y="3004"/>
                    </a:lnTo>
                    <a:lnTo>
                      <a:pt x="425" y="2975"/>
                    </a:lnTo>
                    <a:lnTo>
                      <a:pt x="395" y="2941"/>
                    </a:lnTo>
                    <a:lnTo>
                      <a:pt x="369" y="2903"/>
                    </a:lnTo>
                    <a:lnTo>
                      <a:pt x="347" y="2861"/>
                    </a:lnTo>
                    <a:lnTo>
                      <a:pt x="329" y="2814"/>
                    </a:lnTo>
                    <a:lnTo>
                      <a:pt x="316" y="2765"/>
                    </a:lnTo>
                    <a:lnTo>
                      <a:pt x="308" y="2713"/>
                    </a:lnTo>
                    <a:lnTo>
                      <a:pt x="305" y="2659"/>
                    </a:lnTo>
                    <a:lnTo>
                      <a:pt x="305" y="2261"/>
                    </a:lnTo>
                    <a:lnTo>
                      <a:pt x="264" y="2257"/>
                    </a:lnTo>
                    <a:lnTo>
                      <a:pt x="225" y="2247"/>
                    </a:lnTo>
                    <a:lnTo>
                      <a:pt x="187" y="2230"/>
                    </a:lnTo>
                    <a:lnTo>
                      <a:pt x="152" y="2206"/>
                    </a:lnTo>
                    <a:lnTo>
                      <a:pt x="119" y="2177"/>
                    </a:lnTo>
                    <a:lnTo>
                      <a:pt x="89" y="2143"/>
                    </a:lnTo>
                    <a:lnTo>
                      <a:pt x="64" y="2105"/>
                    </a:lnTo>
                    <a:lnTo>
                      <a:pt x="42" y="2062"/>
                    </a:lnTo>
                    <a:lnTo>
                      <a:pt x="24" y="2016"/>
                    </a:lnTo>
                    <a:lnTo>
                      <a:pt x="11" y="1968"/>
                    </a:lnTo>
                    <a:lnTo>
                      <a:pt x="3" y="1915"/>
                    </a:lnTo>
                    <a:lnTo>
                      <a:pt x="0" y="1862"/>
                    </a:lnTo>
                    <a:lnTo>
                      <a:pt x="0" y="399"/>
                    </a:lnTo>
                    <a:lnTo>
                      <a:pt x="3" y="344"/>
                    </a:lnTo>
                    <a:lnTo>
                      <a:pt x="11" y="293"/>
                    </a:lnTo>
                    <a:lnTo>
                      <a:pt x="24" y="243"/>
                    </a:lnTo>
                    <a:lnTo>
                      <a:pt x="42" y="197"/>
                    </a:lnTo>
                    <a:lnTo>
                      <a:pt x="64" y="156"/>
                    </a:lnTo>
                    <a:lnTo>
                      <a:pt x="89" y="118"/>
                    </a:lnTo>
                    <a:lnTo>
                      <a:pt x="119" y="84"/>
                    </a:lnTo>
                    <a:lnTo>
                      <a:pt x="152" y="55"/>
                    </a:lnTo>
                    <a:lnTo>
                      <a:pt x="187" y="31"/>
                    </a:lnTo>
                    <a:lnTo>
                      <a:pt x="225" y="14"/>
                    </a:lnTo>
                    <a:lnTo>
                      <a:pt x="264" y="4"/>
                    </a:lnTo>
                    <a:lnTo>
                      <a:pt x="30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90" name="TextBox 144">
            <a:extLst>
              <a:ext uri="{FF2B5EF4-FFF2-40B4-BE49-F238E27FC236}">
                <a16:creationId xmlns:a16="http://schemas.microsoft.com/office/drawing/2014/main" id="{232FD13B-B940-4482-B7A0-F19EFB1CEA6B}"/>
              </a:ext>
            </a:extLst>
          </p:cNvPr>
          <p:cNvSpPr txBox="1"/>
          <p:nvPr/>
        </p:nvSpPr>
        <p:spPr>
          <a:xfrm>
            <a:off x="1342502" y="197274"/>
            <a:ext cx="4634227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我的创新点三</a:t>
            </a:r>
            <a:endParaRPr lang="en-US" altLang="zh-CN" sz="3600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zh-CN" altLang="zh-CN" sz="2400" dirty="0"/>
              <a:t>利用教学辅助软件的在线提交作业功能，每组同学都可以</a:t>
            </a:r>
            <a:r>
              <a:rPr lang="zh-CN" altLang="zh-CN" sz="2400" dirty="0">
                <a:solidFill>
                  <a:srgbClr val="7030A0"/>
                </a:solidFill>
              </a:rPr>
              <a:t>录音提交</a:t>
            </a:r>
            <a:r>
              <a:rPr lang="zh-CN" altLang="zh-CN" sz="2400" dirty="0"/>
              <a:t>对话，老师可以听到全部同学的作业进行纠音，同学也可以互评。</a:t>
            </a:r>
            <a:endParaRPr lang="en-US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3" name="图片 2" descr="图片包含 屏幕截图&#10;&#10;已生成极高可信度的说明">
            <a:extLst>
              <a:ext uri="{FF2B5EF4-FFF2-40B4-BE49-F238E27FC236}">
                <a16:creationId xmlns:a16="http://schemas.microsoft.com/office/drawing/2014/main" id="{A436B441-4B43-4674-BB06-C40B91078C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61" y="2668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9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8596826" y="-372596"/>
            <a:ext cx="3379305" cy="3274249"/>
            <a:chOff x="934" y="831"/>
            <a:chExt cx="2702" cy="2618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934" y="831"/>
              <a:ext cx="2702" cy="2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934" y="1266"/>
              <a:ext cx="2690" cy="2154"/>
              <a:chOff x="934" y="1266"/>
              <a:chExt cx="2690" cy="2154"/>
            </a:xfrm>
          </p:grpSpPr>
          <p:sp>
            <p:nvSpPr>
              <p:cNvPr id="306" name="Freeform 5"/>
              <p:cNvSpPr>
                <a:spLocks/>
              </p:cNvSpPr>
              <p:nvPr/>
            </p:nvSpPr>
            <p:spPr bwMode="auto">
              <a:xfrm>
                <a:off x="1752" y="2809"/>
                <a:ext cx="1305" cy="611"/>
              </a:xfrm>
              <a:custGeom>
                <a:avLst/>
                <a:gdLst>
                  <a:gd name="T0" fmla="*/ 6876 w 7834"/>
                  <a:gd name="T1" fmla="*/ 2274 h 3665"/>
                  <a:gd name="T2" fmla="*/ 6460 w 7834"/>
                  <a:gd name="T3" fmla="*/ 2536 h 3665"/>
                  <a:gd name="T4" fmla="*/ 5996 w 7834"/>
                  <a:gd name="T5" fmla="*/ 2776 h 3665"/>
                  <a:gd name="T6" fmla="*/ 5492 w 7834"/>
                  <a:gd name="T7" fmla="*/ 2994 h 3665"/>
                  <a:gd name="T8" fmla="*/ 4959 w 7834"/>
                  <a:gd name="T9" fmla="*/ 3185 h 3665"/>
                  <a:gd name="T10" fmla="*/ 4407 w 7834"/>
                  <a:gd name="T11" fmla="*/ 3349 h 3665"/>
                  <a:gd name="T12" fmla="*/ 3843 w 7834"/>
                  <a:gd name="T13" fmla="*/ 3481 h 3665"/>
                  <a:gd name="T14" fmla="*/ 3278 w 7834"/>
                  <a:gd name="T15" fmla="*/ 3580 h 3665"/>
                  <a:gd name="T16" fmla="*/ 2721 w 7834"/>
                  <a:gd name="T17" fmla="*/ 3641 h 3665"/>
                  <a:gd name="T18" fmla="*/ 2181 w 7834"/>
                  <a:gd name="T19" fmla="*/ 3665 h 3665"/>
                  <a:gd name="T20" fmla="*/ 1666 w 7834"/>
                  <a:gd name="T21" fmla="*/ 3646 h 3665"/>
                  <a:gd name="T22" fmla="*/ 1204 w 7834"/>
                  <a:gd name="T23" fmla="*/ 3587 h 3665"/>
                  <a:gd name="T24" fmla="*/ 814 w 7834"/>
                  <a:gd name="T25" fmla="*/ 3488 h 3665"/>
                  <a:gd name="T26" fmla="*/ 498 w 7834"/>
                  <a:gd name="T27" fmla="*/ 3356 h 3665"/>
                  <a:gd name="T28" fmla="*/ 258 w 7834"/>
                  <a:gd name="T29" fmla="*/ 3192 h 3665"/>
                  <a:gd name="T30" fmla="*/ 95 w 7834"/>
                  <a:gd name="T31" fmla="*/ 3002 h 3665"/>
                  <a:gd name="T32" fmla="*/ 11 w 7834"/>
                  <a:gd name="T33" fmla="*/ 2787 h 3665"/>
                  <a:gd name="T34" fmla="*/ 7 w 7834"/>
                  <a:gd name="T35" fmla="*/ 2553 h 3665"/>
                  <a:gd name="T36" fmla="*/ 86 w 7834"/>
                  <a:gd name="T37" fmla="*/ 2302 h 3665"/>
                  <a:gd name="T38" fmla="*/ 249 w 7834"/>
                  <a:gd name="T39" fmla="*/ 2036 h 3665"/>
                  <a:gd name="T40" fmla="*/ 497 w 7834"/>
                  <a:gd name="T41" fmla="*/ 1762 h 3665"/>
                  <a:gd name="T42" fmla="*/ 831 w 7834"/>
                  <a:gd name="T43" fmla="*/ 1482 h 3665"/>
                  <a:gd name="T44" fmla="*/ 1229 w 7834"/>
                  <a:gd name="T45" fmla="*/ 1214 h 3665"/>
                  <a:gd name="T46" fmla="*/ 1679 w 7834"/>
                  <a:gd name="T47" fmla="*/ 967 h 3665"/>
                  <a:gd name="T48" fmla="*/ 2171 w 7834"/>
                  <a:gd name="T49" fmla="*/ 741 h 3665"/>
                  <a:gd name="T50" fmla="*/ 2694 w 7834"/>
                  <a:gd name="T51" fmla="*/ 541 h 3665"/>
                  <a:gd name="T52" fmla="*/ 3242 w 7834"/>
                  <a:gd name="T53" fmla="*/ 368 h 3665"/>
                  <a:gd name="T54" fmla="*/ 3802 w 7834"/>
                  <a:gd name="T55" fmla="*/ 225 h 3665"/>
                  <a:gd name="T56" fmla="*/ 4367 w 7834"/>
                  <a:gd name="T57" fmla="*/ 115 h 3665"/>
                  <a:gd name="T58" fmla="*/ 4929 w 7834"/>
                  <a:gd name="T59" fmla="*/ 40 h 3665"/>
                  <a:gd name="T60" fmla="*/ 5476 w 7834"/>
                  <a:gd name="T61" fmla="*/ 3 h 3665"/>
                  <a:gd name="T62" fmla="*/ 6000 w 7834"/>
                  <a:gd name="T63" fmla="*/ 7 h 3665"/>
                  <a:gd name="T64" fmla="*/ 6484 w 7834"/>
                  <a:gd name="T65" fmla="*/ 54 h 3665"/>
                  <a:gd name="T66" fmla="*/ 6898 w 7834"/>
                  <a:gd name="T67" fmla="*/ 140 h 3665"/>
                  <a:gd name="T68" fmla="*/ 7239 w 7834"/>
                  <a:gd name="T69" fmla="*/ 262 h 3665"/>
                  <a:gd name="T70" fmla="*/ 7504 w 7834"/>
                  <a:gd name="T71" fmla="*/ 415 h 3665"/>
                  <a:gd name="T72" fmla="*/ 7693 w 7834"/>
                  <a:gd name="T73" fmla="*/ 597 h 3665"/>
                  <a:gd name="T74" fmla="*/ 7803 w 7834"/>
                  <a:gd name="T75" fmla="*/ 804 h 3665"/>
                  <a:gd name="T76" fmla="*/ 7834 w 7834"/>
                  <a:gd name="T77" fmla="*/ 1032 h 3665"/>
                  <a:gd name="T78" fmla="*/ 7783 w 7834"/>
                  <a:gd name="T79" fmla="*/ 1278 h 3665"/>
                  <a:gd name="T80" fmla="*/ 7648 w 7834"/>
                  <a:gd name="T81" fmla="*/ 1540 h 3665"/>
                  <a:gd name="T82" fmla="*/ 7429 w 7834"/>
                  <a:gd name="T83" fmla="*/ 1811 h 3665"/>
                  <a:gd name="T84" fmla="*/ 7123 w 7834"/>
                  <a:gd name="T85" fmla="*/ 2091 h 3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834" h="3665">
                    <a:moveTo>
                      <a:pt x="7123" y="2091"/>
                    </a:moveTo>
                    <a:lnTo>
                      <a:pt x="7003" y="2183"/>
                    </a:lnTo>
                    <a:lnTo>
                      <a:pt x="6876" y="2274"/>
                    </a:lnTo>
                    <a:lnTo>
                      <a:pt x="6743" y="2364"/>
                    </a:lnTo>
                    <a:lnTo>
                      <a:pt x="6605" y="2451"/>
                    </a:lnTo>
                    <a:lnTo>
                      <a:pt x="6460" y="2536"/>
                    </a:lnTo>
                    <a:lnTo>
                      <a:pt x="6310" y="2618"/>
                    </a:lnTo>
                    <a:lnTo>
                      <a:pt x="6155" y="2699"/>
                    </a:lnTo>
                    <a:lnTo>
                      <a:pt x="5996" y="2776"/>
                    </a:lnTo>
                    <a:lnTo>
                      <a:pt x="5831" y="2851"/>
                    </a:lnTo>
                    <a:lnTo>
                      <a:pt x="5663" y="2924"/>
                    </a:lnTo>
                    <a:lnTo>
                      <a:pt x="5492" y="2994"/>
                    </a:lnTo>
                    <a:lnTo>
                      <a:pt x="5317" y="3061"/>
                    </a:lnTo>
                    <a:lnTo>
                      <a:pt x="5139" y="3125"/>
                    </a:lnTo>
                    <a:lnTo>
                      <a:pt x="4959" y="3185"/>
                    </a:lnTo>
                    <a:lnTo>
                      <a:pt x="4777" y="3243"/>
                    </a:lnTo>
                    <a:lnTo>
                      <a:pt x="4592" y="3298"/>
                    </a:lnTo>
                    <a:lnTo>
                      <a:pt x="4407" y="3349"/>
                    </a:lnTo>
                    <a:lnTo>
                      <a:pt x="4219" y="3396"/>
                    </a:lnTo>
                    <a:lnTo>
                      <a:pt x="4032" y="3441"/>
                    </a:lnTo>
                    <a:lnTo>
                      <a:pt x="3843" y="3481"/>
                    </a:lnTo>
                    <a:lnTo>
                      <a:pt x="3655" y="3518"/>
                    </a:lnTo>
                    <a:lnTo>
                      <a:pt x="3465" y="3550"/>
                    </a:lnTo>
                    <a:lnTo>
                      <a:pt x="3278" y="3580"/>
                    </a:lnTo>
                    <a:lnTo>
                      <a:pt x="3091" y="3605"/>
                    </a:lnTo>
                    <a:lnTo>
                      <a:pt x="2905" y="3625"/>
                    </a:lnTo>
                    <a:lnTo>
                      <a:pt x="2721" y="3641"/>
                    </a:lnTo>
                    <a:lnTo>
                      <a:pt x="2538" y="3654"/>
                    </a:lnTo>
                    <a:lnTo>
                      <a:pt x="2358" y="3662"/>
                    </a:lnTo>
                    <a:lnTo>
                      <a:pt x="2181" y="3665"/>
                    </a:lnTo>
                    <a:lnTo>
                      <a:pt x="2005" y="3664"/>
                    </a:lnTo>
                    <a:lnTo>
                      <a:pt x="1834" y="3658"/>
                    </a:lnTo>
                    <a:lnTo>
                      <a:pt x="1666" y="3646"/>
                    </a:lnTo>
                    <a:lnTo>
                      <a:pt x="1504" y="3631"/>
                    </a:lnTo>
                    <a:lnTo>
                      <a:pt x="1350" y="3611"/>
                    </a:lnTo>
                    <a:lnTo>
                      <a:pt x="1204" y="3587"/>
                    </a:lnTo>
                    <a:lnTo>
                      <a:pt x="1065" y="3558"/>
                    </a:lnTo>
                    <a:lnTo>
                      <a:pt x="935" y="3525"/>
                    </a:lnTo>
                    <a:lnTo>
                      <a:pt x="814" y="3488"/>
                    </a:lnTo>
                    <a:lnTo>
                      <a:pt x="700" y="3448"/>
                    </a:lnTo>
                    <a:lnTo>
                      <a:pt x="595" y="3404"/>
                    </a:lnTo>
                    <a:lnTo>
                      <a:pt x="498" y="3356"/>
                    </a:lnTo>
                    <a:lnTo>
                      <a:pt x="409" y="3305"/>
                    </a:lnTo>
                    <a:lnTo>
                      <a:pt x="329" y="3250"/>
                    </a:lnTo>
                    <a:lnTo>
                      <a:pt x="258" y="3192"/>
                    </a:lnTo>
                    <a:lnTo>
                      <a:pt x="195" y="3132"/>
                    </a:lnTo>
                    <a:lnTo>
                      <a:pt x="141" y="3069"/>
                    </a:lnTo>
                    <a:lnTo>
                      <a:pt x="95" y="3002"/>
                    </a:lnTo>
                    <a:lnTo>
                      <a:pt x="58" y="2933"/>
                    </a:lnTo>
                    <a:lnTo>
                      <a:pt x="31" y="2861"/>
                    </a:lnTo>
                    <a:lnTo>
                      <a:pt x="11" y="2787"/>
                    </a:lnTo>
                    <a:lnTo>
                      <a:pt x="1" y="2711"/>
                    </a:lnTo>
                    <a:lnTo>
                      <a:pt x="0" y="2633"/>
                    </a:lnTo>
                    <a:lnTo>
                      <a:pt x="7" y="2553"/>
                    </a:lnTo>
                    <a:lnTo>
                      <a:pt x="24" y="2471"/>
                    </a:lnTo>
                    <a:lnTo>
                      <a:pt x="51" y="2387"/>
                    </a:lnTo>
                    <a:lnTo>
                      <a:pt x="86" y="2302"/>
                    </a:lnTo>
                    <a:lnTo>
                      <a:pt x="131" y="2215"/>
                    </a:lnTo>
                    <a:lnTo>
                      <a:pt x="186" y="2126"/>
                    </a:lnTo>
                    <a:lnTo>
                      <a:pt x="249" y="2036"/>
                    </a:lnTo>
                    <a:lnTo>
                      <a:pt x="322" y="1946"/>
                    </a:lnTo>
                    <a:lnTo>
                      <a:pt x="404" y="1854"/>
                    </a:lnTo>
                    <a:lnTo>
                      <a:pt x="497" y="1762"/>
                    </a:lnTo>
                    <a:lnTo>
                      <a:pt x="599" y="1668"/>
                    </a:lnTo>
                    <a:lnTo>
                      <a:pt x="710" y="1575"/>
                    </a:lnTo>
                    <a:lnTo>
                      <a:pt x="831" y="1482"/>
                    </a:lnTo>
                    <a:lnTo>
                      <a:pt x="958" y="1391"/>
                    </a:lnTo>
                    <a:lnTo>
                      <a:pt x="1090" y="1302"/>
                    </a:lnTo>
                    <a:lnTo>
                      <a:pt x="1229" y="1214"/>
                    </a:lnTo>
                    <a:lnTo>
                      <a:pt x="1374" y="1130"/>
                    </a:lnTo>
                    <a:lnTo>
                      <a:pt x="1524" y="1047"/>
                    </a:lnTo>
                    <a:lnTo>
                      <a:pt x="1679" y="967"/>
                    </a:lnTo>
                    <a:lnTo>
                      <a:pt x="1839" y="889"/>
                    </a:lnTo>
                    <a:lnTo>
                      <a:pt x="2002" y="814"/>
                    </a:lnTo>
                    <a:lnTo>
                      <a:pt x="2171" y="741"/>
                    </a:lnTo>
                    <a:lnTo>
                      <a:pt x="2342" y="672"/>
                    </a:lnTo>
                    <a:lnTo>
                      <a:pt x="2517" y="605"/>
                    </a:lnTo>
                    <a:lnTo>
                      <a:pt x="2694" y="541"/>
                    </a:lnTo>
                    <a:lnTo>
                      <a:pt x="2875" y="480"/>
                    </a:lnTo>
                    <a:lnTo>
                      <a:pt x="3057" y="422"/>
                    </a:lnTo>
                    <a:lnTo>
                      <a:pt x="3242" y="368"/>
                    </a:lnTo>
                    <a:lnTo>
                      <a:pt x="3427" y="317"/>
                    </a:lnTo>
                    <a:lnTo>
                      <a:pt x="3614" y="269"/>
                    </a:lnTo>
                    <a:lnTo>
                      <a:pt x="3802" y="225"/>
                    </a:lnTo>
                    <a:lnTo>
                      <a:pt x="3990" y="185"/>
                    </a:lnTo>
                    <a:lnTo>
                      <a:pt x="4179" y="147"/>
                    </a:lnTo>
                    <a:lnTo>
                      <a:pt x="4367" y="115"/>
                    </a:lnTo>
                    <a:lnTo>
                      <a:pt x="4556" y="86"/>
                    </a:lnTo>
                    <a:lnTo>
                      <a:pt x="4743" y="61"/>
                    </a:lnTo>
                    <a:lnTo>
                      <a:pt x="4929" y="40"/>
                    </a:lnTo>
                    <a:lnTo>
                      <a:pt x="5113" y="24"/>
                    </a:lnTo>
                    <a:lnTo>
                      <a:pt x="5295" y="12"/>
                    </a:lnTo>
                    <a:lnTo>
                      <a:pt x="5476" y="3"/>
                    </a:lnTo>
                    <a:lnTo>
                      <a:pt x="5653" y="0"/>
                    </a:lnTo>
                    <a:lnTo>
                      <a:pt x="5828" y="1"/>
                    </a:lnTo>
                    <a:lnTo>
                      <a:pt x="6000" y="7"/>
                    </a:lnTo>
                    <a:lnTo>
                      <a:pt x="6168" y="19"/>
                    </a:lnTo>
                    <a:lnTo>
                      <a:pt x="6330" y="35"/>
                    </a:lnTo>
                    <a:lnTo>
                      <a:pt x="6484" y="54"/>
                    </a:lnTo>
                    <a:lnTo>
                      <a:pt x="6630" y="79"/>
                    </a:lnTo>
                    <a:lnTo>
                      <a:pt x="6768" y="108"/>
                    </a:lnTo>
                    <a:lnTo>
                      <a:pt x="6898" y="140"/>
                    </a:lnTo>
                    <a:lnTo>
                      <a:pt x="7020" y="177"/>
                    </a:lnTo>
                    <a:lnTo>
                      <a:pt x="7133" y="217"/>
                    </a:lnTo>
                    <a:lnTo>
                      <a:pt x="7239" y="262"/>
                    </a:lnTo>
                    <a:lnTo>
                      <a:pt x="7336" y="309"/>
                    </a:lnTo>
                    <a:lnTo>
                      <a:pt x="7424" y="361"/>
                    </a:lnTo>
                    <a:lnTo>
                      <a:pt x="7504" y="415"/>
                    </a:lnTo>
                    <a:lnTo>
                      <a:pt x="7576" y="473"/>
                    </a:lnTo>
                    <a:lnTo>
                      <a:pt x="7639" y="533"/>
                    </a:lnTo>
                    <a:lnTo>
                      <a:pt x="7693" y="597"/>
                    </a:lnTo>
                    <a:lnTo>
                      <a:pt x="7738" y="663"/>
                    </a:lnTo>
                    <a:lnTo>
                      <a:pt x="7776" y="732"/>
                    </a:lnTo>
                    <a:lnTo>
                      <a:pt x="7803" y="804"/>
                    </a:lnTo>
                    <a:lnTo>
                      <a:pt x="7822" y="878"/>
                    </a:lnTo>
                    <a:lnTo>
                      <a:pt x="7833" y="954"/>
                    </a:lnTo>
                    <a:lnTo>
                      <a:pt x="7834" y="1032"/>
                    </a:lnTo>
                    <a:lnTo>
                      <a:pt x="7825" y="1113"/>
                    </a:lnTo>
                    <a:lnTo>
                      <a:pt x="7809" y="1195"/>
                    </a:lnTo>
                    <a:lnTo>
                      <a:pt x="7783" y="1278"/>
                    </a:lnTo>
                    <a:lnTo>
                      <a:pt x="7747" y="1364"/>
                    </a:lnTo>
                    <a:lnTo>
                      <a:pt x="7702" y="1452"/>
                    </a:lnTo>
                    <a:lnTo>
                      <a:pt x="7648" y="1540"/>
                    </a:lnTo>
                    <a:lnTo>
                      <a:pt x="7584" y="1629"/>
                    </a:lnTo>
                    <a:lnTo>
                      <a:pt x="7511" y="1720"/>
                    </a:lnTo>
                    <a:lnTo>
                      <a:pt x="7429" y="1811"/>
                    </a:lnTo>
                    <a:lnTo>
                      <a:pt x="7337" y="1903"/>
                    </a:lnTo>
                    <a:lnTo>
                      <a:pt x="7235" y="1997"/>
                    </a:lnTo>
                    <a:lnTo>
                      <a:pt x="7123" y="2091"/>
                    </a:lnTo>
                    <a:close/>
                  </a:path>
                </a:pathLst>
              </a:custGeom>
              <a:solidFill>
                <a:srgbClr val="B5C3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7" name="Freeform 6"/>
              <p:cNvSpPr>
                <a:spLocks/>
              </p:cNvSpPr>
              <p:nvPr/>
            </p:nvSpPr>
            <p:spPr bwMode="auto">
              <a:xfrm>
                <a:off x="3178" y="2748"/>
                <a:ext cx="154" cy="78"/>
              </a:xfrm>
              <a:custGeom>
                <a:avLst/>
                <a:gdLst>
                  <a:gd name="T0" fmla="*/ 298 w 929"/>
                  <a:gd name="T1" fmla="*/ 3 h 470"/>
                  <a:gd name="T2" fmla="*/ 249 w 929"/>
                  <a:gd name="T3" fmla="*/ 18 h 470"/>
                  <a:gd name="T4" fmla="*/ 179 w 929"/>
                  <a:gd name="T5" fmla="*/ 41 h 470"/>
                  <a:gd name="T6" fmla="*/ 116 w 929"/>
                  <a:gd name="T7" fmla="*/ 64 h 470"/>
                  <a:gd name="T8" fmla="*/ 79 w 929"/>
                  <a:gd name="T9" fmla="*/ 81 h 470"/>
                  <a:gd name="T10" fmla="*/ 47 w 929"/>
                  <a:gd name="T11" fmla="*/ 96 h 470"/>
                  <a:gd name="T12" fmla="*/ 25 w 929"/>
                  <a:gd name="T13" fmla="*/ 110 h 470"/>
                  <a:gd name="T14" fmla="*/ 13 w 929"/>
                  <a:gd name="T15" fmla="*/ 122 h 470"/>
                  <a:gd name="T16" fmla="*/ 5 w 929"/>
                  <a:gd name="T17" fmla="*/ 138 h 470"/>
                  <a:gd name="T18" fmla="*/ 1 w 929"/>
                  <a:gd name="T19" fmla="*/ 157 h 470"/>
                  <a:gd name="T20" fmla="*/ 0 w 929"/>
                  <a:gd name="T21" fmla="*/ 191 h 470"/>
                  <a:gd name="T22" fmla="*/ 3 w 929"/>
                  <a:gd name="T23" fmla="*/ 224 h 470"/>
                  <a:gd name="T24" fmla="*/ 10 w 929"/>
                  <a:gd name="T25" fmla="*/ 243 h 470"/>
                  <a:gd name="T26" fmla="*/ 20 w 929"/>
                  <a:gd name="T27" fmla="*/ 259 h 470"/>
                  <a:gd name="T28" fmla="*/ 38 w 929"/>
                  <a:gd name="T29" fmla="*/ 273 h 470"/>
                  <a:gd name="T30" fmla="*/ 62 w 929"/>
                  <a:gd name="T31" fmla="*/ 284 h 470"/>
                  <a:gd name="T32" fmla="*/ 95 w 929"/>
                  <a:gd name="T33" fmla="*/ 292 h 470"/>
                  <a:gd name="T34" fmla="*/ 137 w 929"/>
                  <a:gd name="T35" fmla="*/ 296 h 470"/>
                  <a:gd name="T36" fmla="*/ 176 w 929"/>
                  <a:gd name="T37" fmla="*/ 296 h 470"/>
                  <a:gd name="T38" fmla="*/ 229 w 929"/>
                  <a:gd name="T39" fmla="*/ 294 h 470"/>
                  <a:gd name="T40" fmla="*/ 273 w 929"/>
                  <a:gd name="T41" fmla="*/ 292 h 470"/>
                  <a:gd name="T42" fmla="*/ 298 w 929"/>
                  <a:gd name="T43" fmla="*/ 293 h 470"/>
                  <a:gd name="T44" fmla="*/ 320 w 929"/>
                  <a:gd name="T45" fmla="*/ 298 h 470"/>
                  <a:gd name="T46" fmla="*/ 338 w 929"/>
                  <a:gd name="T47" fmla="*/ 309 h 470"/>
                  <a:gd name="T48" fmla="*/ 382 w 929"/>
                  <a:gd name="T49" fmla="*/ 352 h 470"/>
                  <a:gd name="T50" fmla="*/ 438 w 929"/>
                  <a:gd name="T51" fmla="*/ 412 h 470"/>
                  <a:gd name="T52" fmla="*/ 463 w 929"/>
                  <a:gd name="T53" fmla="*/ 433 h 470"/>
                  <a:gd name="T54" fmla="*/ 477 w 929"/>
                  <a:gd name="T55" fmla="*/ 442 h 470"/>
                  <a:gd name="T56" fmla="*/ 497 w 929"/>
                  <a:gd name="T57" fmla="*/ 448 h 470"/>
                  <a:gd name="T58" fmla="*/ 528 w 929"/>
                  <a:gd name="T59" fmla="*/ 460 h 470"/>
                  <a:gd name="T60" fmla="*/ 557 w 929"/>
                  <a:gd name="T61" fmla="*/ 467 h 470"/>
                  <a:gd name="T62" fmla="*/ 579 w 929"/>
                  <a:gd name="T63" fmla="*/ 470 h 470"/>
                  <a:gd name="T64" fmla="*/ 602 w 929"/>
                  <a:gd name="T65" fmla="*/ 470 h 470"/>
                  <a:gd name="T66" fmla="*/ 628 w 929"/>
                  <a:gd name="T67" fmla="*/ 466 h 470"/>
                  <a:gd name="T68" fmla="*/ 671 w 929"/>
                  <a:gd name="T69" fmla="*/ 456 h 470"/>
                  <a:gd name="T70" fmla="*/ 736 w 929"/>
                  <a:gd name="T71" fmla="*/ 441 h 470"/>
                  <a:gd name="T72" fmla="*/ 798 w 929"/>
                  <a:gd name="T73" fmla="*/ 428 h 470"/>
                  <a:gd name="T74" fmla="*/ 837 w 929"/>
                  <a:gd name="T75" fmla="*/ 415 h 470"/>
                  <a:gd name="T76" fmla="*/ 855 w 929"/>
                  <a:gd name="T77" fmla="*/ 405 h 470"/>
                  <a:gd name="T78" fmla="*/ 890 w 929"/>
                  <a:gd name="T79" fmla="*/ 378 h 470"/>
                  <a:gd name="T80" fmla="*/ 921 w 929"/>
                  <a:gd name="T81" fmla="*/ 349 h 470"/>
                  <a:gd name="T82" fmla="*/ 928 w 929"/>
                  <a:gd name="T83" fmla="*/ 336 h 470"/>
                  <a:gd name="T84" fmla="*/ 928 w 929"/>
                  <a:gd name="T85" fmla="*/ 321 h 470"/>
                  <a:gd name="T86" fmla="*/ 921 w 929"/>
                  <a:gd name="T87" fmla="*/ 304 h 470"/>
                  <a:gd name="T88" fmla="*/ 908 w 929"/>
                  <a:gd name="T89" fmla="*/ 285 h 470"/>
                  <a:gd name="T90" fmla="*/ 899 w 929"/>
                  <a:gd name="T91" fmla="*/ 270 h 470"/>
                  <a:gd name="T92" fmla="*/ 893 w 929"/>
                  <a:gd name="T93" fmla="*/ 255 h 470"/>
                  <a:gd name="T94" fmla="*/ 886 w 929"/>
                  <a:gd name="T95" fmla="*/ 243 h 470"/>
                  <a:gd name="T96" fmla="*/ 875 w 929"/>
                  <a:gd name="T97" fmla="*/ 234 h 470"/>
                  <a:gd name="T98" fmla="*/ 846 w 929"/>
                  <a:gd name="T99" fmla="*/ 216 h 470"/>
                  <a:gd name="T100" fmla="*/ 776 w 929"/>
                  <a:gd name="T101" fmla="*/ 182 h 470"/>
                  <a:gd name="T102" fmla="*/ 725 w 929"/>
                  <a:gd name="T103" fmla="*/ 159 h 470"/>
                  <a:gd name="T104" fmla="*/ 688 w 929"/>
                  <a:gd name="T105" fmla="*/ 142 h 470"/>
                  <a:gd name="T106" fmla="*/ 653 w 929"/>
                  <a:gd name="T107" fmla="*/ 126 h 470"/>
                  <a:gd name="T108" fmla="*/ 595 w 929"/>
                  <a:gd name="T109" fmla="*/ 99 h 470"/>
                  <a:gd name="T110" fmla="*/ 551 w 929"/>
                  <a:gd name="T111" fmla="*/ 80 h 470"/>
                  <a:gd name="T112" fmla="*/ 503 w 929"/>
                  <a:gd name="T113" fmla="*/ 57 h 470"/>
                  <a:gd name="T114" fmla="*/ 472 w 929"/>
                  <a:gd name="T115" fmla="*/ 45 h 470"/>
                  <a:gd name="T116" fmla="*/ 422 w 929"/>
                  <a:gd name="T117" fmla="*/ 29 h 470"/>
                  <a:gd name="T118" fmla="*/ 355 w 929"/>
                  <a:gd name="T119" fmla="*/ 12 h 470"/>
                  <a:gd name="T120" fmla="*/ 311 w 929"/>
                  <a:gd name="T121" fmla="*/ 2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29" h="470">
                    <a:moveTo>
                      <a:pt x="305" y="0"/>
                    </a:moveTo>
                    <a:lnTo>
                      <a:pt x="298" y="3"/>
                    </a:lnTo>
                    <a:lnTo>
                      <a:pt x="278" y="9"/>
                    </a:lnTo>
                    <a:lnTo>
                      <a:pt x="249" y="18"/>
                    </a:lnTo>
                    <a:lnTo>
                      <a:pt x="216" y="29"/>
                    </a:lnTo>
                    <a:lnTo>
                      <a:pt x="179" y="41"/>
                    </a:lnTo>
                    <a:lnTo>
                      <a:pt x="145" y="53"/>
                    </a:lnTo>
                    <a:lnTo>
                      <a:pt x="116" y="64"/>
                    </a:lnTo>
                    <a:lnTo>
                      <a:pt x="95" y="74"/>
                    </a:lnTo>
                    <a:lnTo>
                      <a:pt x="79" y="81"/>
                    </a:lnTo>
                    <a:lnTo>
                      <a:pt x="62" y="89"/>
                    </a:lnTo>
                    <a:lnTo>
                      <a:pt x="47" y="96"/>
                    </a:lnTo>
                    <a:lnTo>
                      <a:pt x="31" y="105"/>
                    </a:lnTo>
                    <a:lnTo>
                      <a:pt x="25" y="110"/>
                    </a:lnTo>
                    <a:lnTo>
                      <a:pt x="19" y="116"/>
                    </a:lnTo>
                    <a:lnTo>
                      <a:pt x="13" y="122"/>
                    </a:lnTo>
                    <a:lnTo>
                      <a:pt x="9" y="130"/>
                    </a:lnTo>
                    <a:lnTo>
                      <a:pt x="5" y="138"/>
                    </a:lnTo>
                    <a:lnTo>
                      <a:pt x="2" y="146"/>
                    </a:lnTo>
                    <a:lnTo>
                      <a:pt x="1" y="157"/>
                    </a:lnTo>
                    <a:lnTo>
                      <a:pt x="0" y="168"/>
                    </a:lnTo>
                    <a:lnTo>
                      <a:pt x="0" y="191"/>
                    </a:lnTo>
                    <a:lnTo>
                      <a:pt x="2" y="213"/>
                    </a:lnTo>
                    <a:lnTo>
                      <a:pt x="3" y="224"/>
                    </a:lnTo>
                    <a:lnTo>
                      <a:pt x="6" y="233"/>
                    </a:lnTo>
                    <a:lnTo>
                      <a:pt x="10" y="243"/>
                    </a:lnTo>
                    <a:lnTo>
                      <a:pt x="14" y="251"/>
                    </a:lnTo>
                    <a:lnTo>
                      <a:pt x="20" y="259"/>
                    </a:lnTo>
                    <a:lnTo>
                      <a:pt x="28" y="266"/>
                    </a:lnTo>
                    <a:lnTo>
                      <a:pt x="38" y="273"/>
                    </a:lnTo>
                    <a:lnTo>
                      <a:pt x="49" y="279"/>
                    </a:lnTo>
                    <a:lnTo>
                      <a:pt x="62" y="284"/>
                    </a:lnTo>
                    <a:lnTo>
                      <a:pt x="78" y="288"/>
                    </a:lnTo>
                    <a:lnTo>
                      <a:pt x="95" y="292"/>
                    </a:lnTo>
                    <a:lnTo>
                      <a:pt x="116" y="294"/>
                    </a:lnTo>
                    <a:lnTo>
                      <a:pt x="137" y="296"/>
                    </a:lnTo>
                    <a:lnTo>
                      <a:pt x="157" y="296"/>
                    </a:lnTo>
                    <a:lnTo>
                      <a:pt x="176" y="296"/>
                    </a:lnTo>
                    <a:lnTo>
                      <a:pt x="195" y="296"/>
                    </a:lnTo>
                    <a:lnTo>
                      <a:pt x="229" y="294"/>
                    </a:lnTo>
                    <a:lnTo>
                      <a:pt x="259" y="293"/>
                    </a:lnTo>
                    <a:lnTo>
                      <a:pt x="273" y="292"/>
                    </a:lnTo>
                    <a:lnTo>
                      <a:pt x="286" y="293"/>
                    </a:lnTo>
                    <a:lnTo>
                      <a:pt x="298" y="293"/>
                    </a:lnTo>
                    <a:lnTo>
                      <a:pt x="309" y="295"/>
                    </a:lnTo>
                    <a:lnTo>
                      <a:pt x="320" y="298"/>
                    </a:lnTo>
                    <a:lnTo>
                      <a:pt x="329" y="303"/>
                    </a:lnTo>
                    <a:lnTo>
                      <a:pt x="338" y="309"/>
                    </a:lnTo>
                    <a:lnTo>
                      <a:pt x="348" y="316"/>
                    </a:lnTo>
                    <a:lnTo>
                      <a:pt x="382" y="352"/>
                    </a:lnTo>
                    <a:lnTo>
                      <a:pt x="420" y="393"/>
                    </a:lnTo>
                    <a:lnTo>
                      <a:pt x="438" y="412"/>
                    </a:lnTo>
                    <a:lnTo>
                      <a:pt x="455" y="427"/>
                    </a:lnTo>
                    <a:lnTo>
                      <a:pt x="463" y="433"/>
                    </a:lnTo>
                    <a:lnTo>
                      <a:pt x="470" y="438"/>
                    </a:lnTo>
                    <a:lnTo>
                      <a:pt x="477" y="442"/>
                    </a:lnTo>
                    <a:lnTo>
                      <a:pt x="483" y="444"/>
                    </a:lnTo>
                    <a:lnTo>
                      <a:pt x="497" y="448"/>
                    </a:lnTo>
                    <a:lnTo>
                      <a:pt x="512" y="454"/>
                    </a:lnTo>
                    <a:lnTo>
                      <a:pt x="528" y="460"/>
                    </a:lnTo>
                    <a:lnTo>
                      <a:pt x="547" y="465"/>
                    </a:lnTo>
                    <a:lnTo>
                      <a:pt x="557" y="467"/>
                    </a:lnTo>
                    <a:lnTo>
                      <a:pt x="567" y="469"/>
                    </a:lnTo>
                    <a:lnTo>
                      <a:pt x="579" y="470"/>
                    </a:lnTo>
                    <a:lnTo>
                      <a:pt x="591" y="470"/>
                    </a:lnTo>
                    <a:lnTo>
                      <a:pt x="602" y="470"/>
                    </a:lnTo>
                    <a:lnTo>
                      <a:pt x="615" y="468"/>
                    </a:lnTo>
                    <a:lnTo>
                      <a:pt x="628" y="466"/>
                    </a:lnTo>
                    <a:lnTo>
                      <a:pt x="641" y="463"/>
                    </a:lnTo>
                    <a:lnTo>
                      <a:pt x="671" y="456"/>
                    </a:lnTo>
                    <a:lnTo>
                      <a:pt x="702" y="448"/>
                    </a:lnTo>
                    <a:lnTo>
                      <a:pt x="736" y="441"/>
                    </a:lnTo>
                    <a:lnTo>
                      <a:pt x="768" y="435"/>
                    </a:lnTo>
                    <a:lnTo>
                      <a:pt x="798" y="428"/>
                    </a:lnTo>
                    <a:lnTo>
                      <a:pt x="825" y="420"/>
                    </a:lnTo>
                    <a:lnTo>
                      <a:pt x="837" y="415"/>
                    </a:lnTo>
                    <a:lnTo>
                      <a:pt x="847" y="410"/>
                    </a:lnTo>
                    <a:lnTo>
                      <a:pt x="855" y="405"/>
                    </a:lnTo>
                    <a:lnTo>
                      <a:pt x="862" y="400"/>
                    </a:lnTo>
                    <a:lnTo>
                      <a:pt x="890" y="378"/>
                    </a:lnTo>
                    <a:lnTo>
                      <a:pt x="916" y="355"/>
                    </a:lnTo>
                    <a:lnTo>
                      <a:pt x="921" y="349"/>
                    </a:lnTo>
                    <a:lnTo>
                      <a:pt x="925" y="342"/>
                    </a:lnTo>
                    <a:lnTo>
                      <a:pt x="928" y="336"/>
                    </a:lnTo>
                    <a:lnTo>
                      <a:pt x="929" y="329"/>
                    </a:lnTo>
                    <a:lnTo>
                      <a:pt x="928" y="321"/>
                    </a:lnTo>
                    <a:lnTo>
                      <a:pt x="926" y="313"/>
                    </a:lnTo>
                    <a:lnTo>
                      <a:pt x="921" y="304"/>
                    </a:lnTo>
                    <a:lnTo>
                      <a:pt x="915" y="294"/>
                    </a:lnTo>
                    <a:lnTo>
                      <a:pt x="908" y="285"/>
                    </a:lnTo>
                    <a:lnTo>
                      <a:pt x="903" y="277"/>
                    </a:lnTo>
                    <a:lnTo>
                      <a:pt x="899" y="270"/>
                    </a:lnTo>
                    <a:lnTo>
                      <a:pt x="897" y="265"/>
                    </a:lnTo>
                    <a:lnTo>
                      <a:pt x="893" y="255"/>
                    </a:lnTo>
                    <a:lnTo>
                      <a:pt x="889" y="247"/>
                    </a:lnTo>
                    <a:lnTo>
                      <a:pt x="886" y="243"/>
                    </a:lnTo>
                    <a:lnTo>
                      <a:pt x="882" y="239"/>
                    </a:lnTo>
                    <a:lnTo>
                      <a:pt x="875" y="234"/>
                    </a:lnTo>
                    <a:lnTo>
                      <a:pt x="868" y="229"/>
                    </a:lnTo>
                    <a:lnTo>
                      <a:pt x="846" y="216"/>
                    </a:lnTo>
                    <a:lnTo>
                      <a:pt x="813" y="199"/>
                    </a:lnTo>
                    <a:lnTo>
                      <a:pt x="776" y="182"/>
                    </a:lnTo>
                    <a:lnTo>
                      <a:pt x="748" y="169"/>
                    </a:lnTo>
                    <a:lnTo>
                      <a:pt x="725" y="159"/>
                    </a:lnTo>
                    <a:lnTo>
                      <a:pt x="705" y="150"/>
                    </a:lnTo>
                    <a:lnTo>
                      <a:pt x="688" y="142"/>
                    </a:lnTo>
                    <a:lnTo>
                      <a:pt x="671" y="134"/>
                    </a:lnTo>
                    <a:lnTo>
                      <a:pt x="653" y="126"/>
                    </a:lnTo>
                    <a:lnTo>
                      <a:pt x="631" y="116"/>
                    </a:lnTo>
                    <a:lnTo>
                      <a:pt x="595" y="99"/>
                    </a:lnTo>
                    <a:lnTo>
                      <a:pt x="574" y="89"/>
                    </a:lnTo>
                    <a:lnTo>
                      <a:pt x="551" y="80"/>
                    </a:lnTo>
                    <a:lnTo>
                      <a:pt x="516" y="63"/>
                    </a:lnTo>
                    <a:lnTo>
                      <a:pt x="503" y="57"/>
                    </a:lnTo>
                    <a:lnTo>
                      <a:pt x="488" y="51"/>
                    </a:lnTo>
                    <a:lnTo>
                      <a:pt x="472" y="45"/>
                    </a:lnTo>
                    <a:lnTo>
                      <a:pt x="456" y="40"/>
                    </a:lnTo>
                    <a:lnTo>
                      <a:pt x="422" y="29"/>
                    </a:lnTo>
                    <a:lnTo>
                      <a:pt x="386" y="20"/>
                    </a:lnTo>
                    <a:lnTo>
                      <a:pt x="355" y="12"/>
                    </a:lnTo>
                    <a:lnTo>
                      <a:pt x="329" y="6"/>
                    </a:lnTo>
                    <a:lnTo>
                      <a:pt x="311" y="2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B5C3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8" name="Freeform 7"/>
              <p:cNvSpPr>
                <a:spLocks/>
              </p:cNvSpPr>
              <p:nvPr/>
            </p:nvSpPr>
            <p:spPr bwMode="auto">
              <a:xfrm>
                <a:off x="3088" y="3175"/>
                <a:ext cx="184" cy="106"/>
              </a:xfrm>
              <a:custGeom>
                <a:avLst/>
                <a:gdLst>
                  <a:gd name="T0" fmla="*/ 569 w 1103"/>
                  <a:gd name="T1" fmla="*/ 44 h 637"/>
                  <a:gd name="T2" fmla="*/ 526 w 1103"/>
                  <a:gd name="T3" fmla="*/ 57 h 637"/>
                  <a:gd name="T4" fmla="*/ 474 w 1103"/>
                  <a:gd name="T5" fmla="*/ 81 h 637"/>
                  <a:gd name="T6" fmla="*/ 378 w 1103"/>
                  <a:gd name="T7" fmla="*/ 132 h 637"/>
                  <a:gd name="T8" fmla="*/ 318 w 1103"/>
                  <a:gd name="T9" fmla="*/ 159 h 637"/>
                  <a:gd name="T10" fmla="*/ 228 w 1103"/>
                  <a:gd name="T11" fmla="*/ 200 h 637"/>
                  <a:gd name="T12" fmla="*/ 166 w 1103"/>
                  <a:gd name="T13" fmla="*/ 241 h 637"/>
                  <a:gd name="T14" fmla="*/ 92 w 1103"/>
                  <a:gd name="T15" fmla="*/ 293 h 637"/>
                  <a:gd name="T16" fmla="*/ 33 w 1103"/>
                  <a:gd name="T17" fmla="*/ 338 h 637"/>
                  <a:gd name="T18" fmla="*/ 15 w 1103"/>
                  <a:gd name="T19" fmla="*/ 359 h 637"/>
                  <a:gd name="T20" fmla="*/ 5 w 1103"/>
                  <a:gd name="T21" fmla="*/ 382 h 637"/>
                  <a:gd name="T22" fmla="*/ 2 w 1103"/>
                  <a:gd name="T23" fmla="*/ 419 h 637"/>
                  <a:gd name="T24" fmla="*/ 1 w 1103"/>
                  <a:gd name="T25" fmla="*/ 444 h 637"/>
                  <a:gd name="T26" fmla="*/ 5 w 1103"/>
                  <a:gd name="T27" fmla="*/ 460 h 637"/>
                  <a:gd name="T28" fmla="*/ 20 w 1103"/>
                  <a:gd name="T29" fmla="*/ 480 h 637"/>
                  <a:gd name="T30" fmla="*/ 73 w 1103"/>
                  <a:gd name="T31" fmla="*/ 523 h 637"/>
                  <a:gd name="T32" fmla="*/ 92 w 1103"/>
                  <a:gd name="T33" fmla="*/ 541 h 637"/>
                  <a:gd name="T34" fmla="*/ 117 w 1103"/>
                  <a:gd name="T35" fmla="*/ 580 h 637"/>
                  <a:gd name="T36" fmla="*/ 137 w 1103"/>
                  <a:gd name="T37" fmla="*/ 612 h 637"/>
                  <a:gd name="T38" fmla="*/ 150 w 1103"/>
                  <a:gd name="T39" fmla="*/ 626 h 637"/>
                  <a:gd name="T40" fmla="*/ 168 w 1103"/>
                  <a:gd name="T41" fmla="*/ 634 h 637"/>
                  <a:gd name="T42" fmla="*/ 194 w 1103"/>
                  <a:gd name="T43" fmla="*/ 637 h 637"/>
                  <a:gd name="T44" fmla="*/ 226 w 1103"/>
                  <a:gd name="T45" fmla="*/ 635 h 637"/>
                  <a:gd name="T46" fmla="*/ 352 w 1103"/>
                  <a:gd name="T47" fmla="*/ 604 h 637"/>
                  <a:gd name="T48" fmla="*/ 489 w 1103"/>
                  <a:gd name="T49" fmla="*/ 572 h 637"/>
                  <a:gd name="T50" fmla="*/ 532 w 1103"/>
                  <a:gd name="T51" fmla="*/ 555 h 637"/>
                  <a:gd name="T52" fmla="*/ 564 w 1103"/>
                  <a:gd name="T53" fmla="*/ 530 h 637"/>
                  <a:gd name="T54" fmla="*/ 604 w 1103"/>
                  <a:gd name="T55" fmla="*/ 462 h 637"/>
                  <a:gd name="T56" fmla="*/ 627 w 1103"/>
                  <a:gd name="T57" fmla="*/ 426 h 637"/>
                  <a:gd name="T58" fmla="*/ 660 w 1103"/>
                  <a:gd name="T59" fmla="*/ 405 h 637"/>
                  <a:gd name="T60" fmla="*/ 715 w 1103"/>
                  <a:gd name="T61" fmla="*/ 378 h 637"/>
                  <a:gd name="T62" fmla="*/ 764 w 1103"/>
                  <a:gd name="T63" fmla="*/ 365 h 637"/>
                  <a:gd name="T64" fmla="*/ 809 w 1103"/>
                  <a:gd name="T65" fmla="*/ 354 h 637"/>
                  <a:gd name="T66" fmla="*/ 844 w 1103"/>
                  <a:gd name="T67" fmla="*/ 338 h 637"/>
                  <a:gd name="T68" fmla="*/ 887 w 1103"/>
                  <a:gd name="T69" fmla="*/ 306 h 637"/>
                  <a:gd name="T70" fmla="*/ 913 w 1103"/>
                  <a:gd name="T71" fmla="*/ 289 h 637"/>
                  <a:gd name="T72" fmla="*/ 944 w 1103"/>
                  <a:gd name="T73" fmla="*/ 279 h 637"/>
                  <a:gd name="T74" fmla="*/ 1013 w 1103"/>
                  <a:gd name="T75" fmla="*/ 269 h 637"/>
                  <a:gd name="T76" fmla="*/ 1072 w 1103"/>
                  <a:gd name="T77" fmla="*/ 261 h 637"/>
                  <a:gd name="T78" fmla="*/ 1091 w 1103"/>
                  <a:gd name="T79" fmla="*/ 253 h 637"/>
                  <a:gd name="T80" fmla="*/ 1102 w 1103"/>
                  <a:gd name="T81" fmla="*/ 239 h 637"/>
                  <a:gd name="T82" fmla="*/ 1100 w 1103"/>
                  <a:gd name="T83" fmla="*/ 217 h 637"/>
                  <a:gd name="T84" fmla="*/ 1085 w 1103"/>
                  <a:gd name="T85" fmla="*/ 186 h 637"/>
                  <a:gd name="T86" fmla="*/ 1023 w 1103"/>
                  <a:gd name="T87" fmla="*/ 108 h 637"/>
                  <a:gd name="T88" fmla="*/ 965 w 1103"/>
                  <a:gd name="T89" fmla="*/ 43 h 637"/>
                  <a:gd name="T90" fmla="*/ 932 w 1103"/>
                  <a:gd name="T91" fmla="*/ 19 h 637"/>
                  <a:gd name="T92" fmla="*/ 901 w 1103"/>
                  <a:gd name="T93" fmla="*/ 8 h 637"/>
                  <a:gd name="T94" fmla="*/ 826 w 1103"/>
                  <a:gd name="T95" fmla="*/ 0 h 637"/>
                  <a:gd name="T96" fmla="*/ 765 w 1103"/>
                  <a:gd name="T97" fmla="*/ 3 h 637"/>
                  <a:gd name="T98" fmla="*/ 702 w 1103"/>
                  <a:gd name="T99" fmla="*/ 14 h 637"/>
                  <a:gd name="T100" fmla="*/ 618 w 1103"/>
                  <a:gd name="T101" fmla="*/ 36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3" h="637">
                    <a:moveTo>
                      <a:pt x="592" y="44"/>
                    </a:moveTo>
                    <a:lnTo>
                      <a:pt x="582" y="43"/>
                    </a:lnTo>
                    <a:lnTo>
                      <a:pt x="569" y="44"/>
                    </a:lnTo>
                    <a:lnTo>
                      <a:pt x="556" y="47"/>
                    </a:lnTo>
                    <a:lnTo>
                      <a:pt x="542" y="51"/>
                    </a:lnTo>
                    <a:lnTo>
                      <a:pt x="526" y="57"/>
                    </a:lnTo>
                    <a:lnTo>
                      <a:pt x="510" y="64"/>
                    </a:lnTo>
                    <a:lnTo>
                      <a:pt x="492" y="72"/>
                    </a:lnTo>
                    <a:lnTo>
                      <a:pt x="474" y="81"/>
                    </a:lnTo>
                    <a:lnTo>
                      <a:pt x="437" y="102"/>
                    </a:lnTo>
                    <a:lnTo>
                      <a:pt x="398" y="122"/>
                    </a:lnTo>
                    <a:lnTo>
                      <a:pt x="378" y="132"/>
                    </a:lnTo>
                    <a:lnTo>
                      <a:pt x="358" y="141"/>
                    </a:lnTo>
                    <a:lnTo>
                      <a:pt x="338" y="150"/>
                    </a:lnTo>
                    <a:lnTo>
                      <a:pt x="318" y="159"/>
                    </a:lnTo>
                    <a:lnTo>
                      <a:pt x="283" y="174"/>
                    </a:lnTo>
                    <a:lnTo>
                      <a:pt x="253" y="188"/>
                    </a:lnTo>
                    <a:lnTo>
                      <a:pt x="228" y="200"/>
                    </a:lnTo>
                    <a:lnTo>
                      <a:pt x="207" y="213"/>
                    </a:lnTo>
                    <a:lnTo>
                      <a:pt x="186" y="226"/>
                    </a:lnTo>
                    <a:lnTo>
                      <a:pt x="166" y="241"/>
                    </a:lnTo>
                    <a:lnTo>
                      <a:pt x="144" y="257"/>
                    </a:lnTo>
                    <a:lnTo>
                      <a:pt x="119" y="275"/>
                    </a:lnTo>
                    <a:lnTo>
                      <a:pt x="92" y="293"/>
                    </a:lnTo>
                    <a:lnTo>
                      <a:pt x="69" y="309"/>
                    </a:lnTo>
                    <a:lnTo>
                      <a:pt x="50" y="324"/>
                    </a:lnTo>
                    <a:lnTo>
                      <a:pt x="33" y="338"/>
                    </a:lnTo>
                    <a:lnTo>
                      <a:pt x="26" y="345"/>
                    </a:lnTo>
                    <a:lnTo>
                      <a:pt x="20" y="352"/>
                    </a:lnTo>
                    <a:lnTo>
                      <a:pt x="15" y="359"/>
                    </a:lnTo>
                    <a:lnTo>
                      <a:pt x="10" y="366"/>
                    </a:lnTo>
                    <a:lnTo>
                      <a:pt x="7" y="374"/>
                    </a:lnTo>
                    <a:lnTo>
                      <a:pt x="5" y="382"/>
                    </a:lnTo>
                    <a:lnTo>
                      <a:pt x="3" y="392"/>
                    </a:lnTo>
                    <a:lnTo>
                      <a:pt x="3" y="401"/>
                    </a:lnTo>
                    <a:lnTo>
                      <a:pt x="2" y="419"/>
                    </a:lnTo>
                    <a:lnTo>
                      <a:pt x="1" y="432"/>
                    </a:lnTo>
                    <a:lnTo>
                      <a:pt x="0" y="438"/>
                    </a:lnTo>
                    <a:lnTo>
                      <a:pt x="1" y="444"/>
                    </a:lnTo>
                    <a:lnTo>
                      <a:pt x="1" y="449"/>
                    </a:lnTo>
                    <a:lnTo>
                      <a:pt x="3" y="455"/>
                    </a:lnTo>
                    <a:lnTo>
                      <a:pt x="5" y="460"/>
                    </a:lnTo>
                    <a:lnTo>
                      <a:pt x="9" y="467"/>
                    </a:lnTo>
                    <a:lnTo>
                      <a:pt x="14" y="473"/>
                    </a:lnTo>
                    <a:lnTo>
                      <a:pt x="20" y="480"/>
                    </a:lnTo>
                    <a:lnTo>
                      <a:pt x="38" y="496"/>
                    </a:lnTo>
                    <a:lnTo>
                      <a:pt x="66" y="517"/>
                    </a:lnTo>
                    <a:lnTo>
                      <a:pt x="73" y="523"/>
                    </a:lnTo>
                    <a:lnTo>
                      <a:pt x="80" y="529"/>
                    </a:lnTo>
                    <a:lnTo>
                      <a:pt x="86" y="535"/>
                    </a:lnTo>
                    <a:lnTo>
                      <a:pt x="92" y="541"/>
                    </a:lnTo>
                    <a:lnTo>
                      <a:pt x="101" y="555"/>
                    </a:lnTo>
                    <a:lnTo>
                      <a:pt x="109" y="567"/>
                    </a:lnTo>
                    <a:lnTo>
                      <a:pt x="117" y="580"/>
                    </a:lnTo>
                    <a:lnTo>
                      <a:pt x="123" y="592"/>
                    </a:lnTo>
                    <a:lnTo>
                      <a:pt x="130" y="602"/>
                    </a:lnTo>
                    <a:lnTo>
                      <a:pt x="137" y="612"/>
                    </a:lnTo>
                    <a:lnTo>
                      <a:pt x="141" y="617"/>
                    </a:lnTo>
                    <a:lnTo>
                      <a:pt x="146" y="622"/>
                    </a:lnTo>
                    <a:lnTo>
                      <a:pt x="150" y="626"/>
                    </a:lnTo>
                    <a:lnTo>
                      <a:pt x="156" y="629"/>
                    </a:lnTo>
                    <a:lnTo>
                      <a:pt x="162" y="632"/>
                    </a:lnTo>
                    <a:lnTo>
                      <a:pt x="168" y="634"/>
                    </a:lnTo>
                    <a:lnTo>
                      <a:pt x="176" y="636"/>
                    </a:lnTo>
                    <a:lnTo>
                      <a:pt x="184" y="637"/>
                    </a:lnTo>
                    <a:lnTo>
                      <a:pt x="194" y="637"/>
                    </a:lnTo>
                    <a:lnTo>
                      <a:pt x="204" y="637"/>
                    </a:lnTo>
                    <a:lnTo>
                      <a:pt x="215" y="637"/>
                    </a:lnTo>
                    <a:lnTo>
                      <a:pt x="226" y="635"/>
                    </a:lnTo>
                    <a:lnTo>
                      <a:pt x="254" y="630"/>
                    </a:lnTo>
                    <a:lnTo>
                      <a:pt x="287" y="622"/>
                    </a:lnTo>
                    <a:lnTo>
                      <a:pt x="352" y="604"/>
                    </a:lnTo>
                    <a:lnTo>
                      <a:pt x="406" y="592"/>
                    </a:lnTo>
                    <a:lnTo>
                      <a:pt x="452" y="582"/>
                    </a:lnTo>
                    <a:lnTo>
                      <a:pt x="489" y="572"/>
                    </a:lnTo>
                    <a:lnTo>
                      <a:pt x="505" y="567"/>
                    </a:lnTo>
                    <a:lnTo>
                      <a:pt x="520" y="561"/>
                    </a:lnTo>
                    <a:lnTo>
                      <a:pt x="532" y="555"/>
                    </a:lnTo>
                    <a:lnTo>
                      <a:pt x="544" y="548"/>
                    </a:lnTo>
                    <a:lnTo>
                      <a:pt x="554" y="539"/>
                    </a:lnTo>
                    <a:lnTo>
                      <a:pt x="564" y="530"/>
                    </a:lnTo>
                    <a:lnTo>
                      <a:pt x="572" y="519"/>
                    </a:lnTo>
                    <a:lnTo>
                      <a:pt x="581" y="506"/>
                    </a:lnTo>
                    <a:lnTo>
                      <a:pt x="604" y="462"/>
                    </a:lnTo>
                    <a:lnTo>
                      <a:pt x="618" y="436"/>
                    </a:lnTo>
                    <a:lnTo>
                      <a:pt x="622" y="431"/>
                    </a:lnTo>
                    <a:lnTo>
                      <a:pt x="627" y="426"/>
                    </a:lnTo>
                    <a:lnTo>
                      <a:pt x="633" y="421"/>
                    </a:lnTo>
                    <a:lnTo>
                      <a:pt x="640" y="416"/>
                    </a:lnTo>
                    <a:lnTo>
                      <a:pt x="660" y="405"/>
                    </a:lnTo>
                    <a:lnTo>
                      <a:pt x="687" y="391"/>
                    </a:lnTo>
                    <a:lnTo>
                      <a:pt x="702" y="383"/>
                    </a:lnTo>
                    <a:lnTo>
                      <a:pt x="715" y="378"/>
                    </a:lnTo>
                    <a:lnTo>
                      <a:pt x="729" y="373"/>
                    </a:lnTo>
                    <a:lnTo>
                      <a:pt x="742" y="370"/>
                    </a:lnTo>
                    <a:lnTo>
                      <a:pt x="764" y="365"/>
                    </a:lnTo>
                    <a:lnTo>
                      <a:pt x="786" y="360"/>
                    </a:lnTo>
                    <a:lnTo>
                      <a:pt x="797" y="357"/>
                    </a:lnTo>
                    <a:lnTo>
                      <a:pt x="809" y="354"/>
                    </a:lnTo>
                    <a:lnTo>
                      <a:pt x="820" y="350"/>
                    </a:lnTo>
                    <a:lnTo>
                      <a:pt x="831" y="345"/>
                    </a:lnTo>
                    <a:lnTo>
                      <a:pt x="844" y="338"/>
                    </a:lnTo>
                    <a:lnTo>
                      <a:pt x="857" y="330"/>
                    </a:lnTo>
                    <a:lnTo>
                      <a:pt x="871" y="319"/>
                    </a:lnTo>
                    <a:lnTo>
                      <a:pt x="887" y="306"/>
                    </a:lnTo>
                    <a:lnTo>
                      <a:pt x="895" y="300"/>
                    </a:lnTo>
                    <a:lnTo>
                      <a:pt x="904" y="294"/>
                    </a:lnTo>
                    <a:lnTo>
                      <a:pt x="913" y="289"/>
                    </a:lnTo>
                    <a:lnTo>
                      <a:pt x="923" y="285"/>
                    </a:lnTo>
                    <a:lnTo>
                      <a:pt x="934" y="282"/>
                    </a:lnTo>
                    <a:lnTo>
                      <a:pt x="944" y="279"/>
                    </a:lnTo>
                    <a:lnTo>
                      <a:pt x="955" y="276"/>
                    </a:lnTo>
                    <a:lnTo>
                      <a:pt x="968" y="274"/>
                    </a:lnTo>
                    <a:lnTo>
                      <a:pt x="1013" y="269"/>
                    </a:lnTo>
                    <a:lnTo>
                      <a:pt x="1055" y="264"/>
                    </a:lnTo>
                    <a:lnTo>
                      <a:pt x="1064" y="263"/>
                    </a:lnTo>
                    <a:lnTo>
                      <a:pt x="1072" y="261"/>
                    </a:lnTo>
                    <a:lnTo>
                      <a:pt x="1079" y="259"/>
                    </a:lnTo>
                    <a:lnTo>
                      <a:pt x="1086" y="256"/>
                    </a:lnTo>
                    <a:lnTo>
                      <a:pt x="1091" y="253"/>
                    </a:lnTo>
                    <a:lnTo>
                      <a:pt x="1096" y="249"/>
                    </a:lnTo>
                    <a:lnTo>
                      <a:pt x="1099" y="244"/>
                    </a:lnTo>
                    <a:lnTo>
                      <a:pt x="1102" y="239"/>
                    </a:lnTo>
                    <a:lnTo>
                      <a:pt x="1103" y="232"/>
                    </a:lnTo>
                    <a:lnTo>
                      <a:pt x="1102" y="225"/>
                    </a:lnTo>
                    <a:lnTo>
                      <a:pt x="1100" y="217"/>
                    </a:lnTo>
                    <a:lnTo>
                      <a:pt x="1097" y="208"/>
                    </a:lnTo>
                    <a:lnTo>
                      <a:pt x="1091" y="197"/>
                    </a:lnTo>
                    <a:lnTo>
                      <a:pt x="1085" y="186"/>
                    </a:lnTo>
                    <a:lnTo>
                      <a:pt x="1076" y="174"/>
                    </a:lnTo>
                    <a:lnTo>
                      <a:pt x="1065" y="159"/>
                    </a:lnTo>
                    <a:lnTo>
                      <a:pt x="1023" y="108"/>
                    </a:lnTo>
                    <a:lnTo>
                      <a:pt x="991" y="69"/>
                    </a:lnTo>
                    <a:lnTo>
                      <a:pt x="977" y="54"/>
                    </a:lnTo>
                    <a:lnTo>
                      <a:pt x="965" y="43"/>
                    </a:lnTo>
                    <a:lnTo>
                      <a:pt x="953" y="33"/>
                    </a:lnTo>
                    <a:lnTo>
                      <a:pt x="942" y="25"/>
                    </a:lnTo>
                    <a:lnTo>
                      <a:pt x="932" y="19"/>
                    </a:lnTo>
                    <a:lnTo>
                      <a:pt x="922" y="15"/>
                    </a:lnTo>
                    <a:lnTo>
                      <a:pt x="912" y="11"/>
                    </a:lnTo>
                    <a:lnTo>
                      <a:pt x="901" y="8"/>
                    </a:lnTo>
                    <a:lnTo>
                      <a:pt x="875" y="4"/>
                    </a:lnTo>
                    <a:lnTo>
                      <a:pt x="844" y="1"/>
                    </a:lnTo>
                    <a:lnTo>
                      <a:pt x="826" y="0"/>
                    </a:lnTo>
                    <a:lnTo>
                      <a:pt x="806" y="0"/>
                    </a:lnTo>
                    <a:lnTo>
                      <a:pt x="785" y="1"/>
                    </a:lnTo>
                    <a:lnTo>
                      <a:pt x="765" y="3"/>
                    </a:lnTo>
                    <a:lnTo>
                      <a:pt x="744" y="6"/>
                    </a:lnTo>
                    <a:lnTo>
                      <a:pt x="722" y="9"/>
                    </a:lnTo>
                    <a:lnTo>
                      <a:pt x="702" y="14"/>
                    </a:lnTo>
                    <a:lnTo>
                      <a:pt x="682" y="19"/>
                    </a:lnTo>
                    <a:lnTo>
                      <a:pt x="646" y="28"/>
                    </a:lnTo>
                    <a:lnTo>
                      <a:pt x="618" y="36"/>
                    </a:lnTo>
                    <a:lnTo>
                      <a:pt x="599" y="41"/>
                    </a:lnTo>
                    <a:lnTo>
                      <a:pt x="592" y="44"/>
                    </a:lnTo>
                    <a:close/>
                  </a:path>
                </a:pathLst>
              </a:custGeom>
              <a:solidFill>
                <a:srgbClr val="B5C3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9" name="Freeform 8"/>
              <p:cNvSpPr>
                <a:spLocks/>
              </p:cNvSpPr>
              <p:nvPr/>
            </p:nvSpPr>
            <p:spPr bwMode="auto">
              <a:xfrm>
                <a:off x="3439" y="3088"/>
                <a:ext cx="184" cy="117"/>
              </a:xfrm>
              <a:custGeom>
                <a:avLst/>
                <a:gdLst>
                  <a:gd name="T0" fmla="*/ 580 w 1105"/>
                  <a:gd name="T1" fmla="*/ 21 h 705"/>
                  <a:gd name="T2" fmla="*/ 550 w 1105"/>
                  <a:gd name="T3" fmla="*/ 83 h 705"/>
                  <a:gd name="T4" fmla="*/ 521 w 1105"/>
                  <a:gd name="T5" fmla="*/ 125 h 705"/>
                  <a:gd name="T6" fmla="*/ 486 w 1105"/>
                  <a:gd name="T7" fmla="*/ 160 h 705"/>
                  <a:gd name="T8" fmla="*/ 460 w 1105"/>
                  <a:gd name="T9" fmla="*/ 177 h 705"/>
                  <a:gd name="T10" fmla="*/ 437 w 1105"/>
                  <a:gd name="T11" fmla="*/ 199 h 705"/>
                  <a:gd name="T12" fmla="*/ 390 w 1105"/>
                  <a:gd name="T13" fmla="*/ 269 h 705"/>
                  <a:gd name="T14" fmla="*/ 353 w 1105"/>
                  <a:gd name="T15" fmla="*/ 312 h 705"/>
                  <a:gd name="T16" fmla="*/ 320 w 1105"/>
                  <a:gd name="T17" fmla="*/ 338 h 705"/>
                  <a:gd name="T18" fmla="*/ 289 w 1105"/>
                  <a:gd name="T19" fmla="*/ 355 h 705"/>
                  <a:gd name="T20" fmla="*/ 251 w 1105"/>
                  <a:gd name="T21" fmla="*/ 368 h 705"/>
                  <a:gd name="T22" fmla="*/ 129 w 1105"/>
                  <a:gd name="T23" fmla="*/ 406 h 705"/>
                  <a:gd name="T24" fmla="*/ 72 w 1105"/>
                  <a:gd name="T25" fmla="*/ 427 h 705"/>
                  <a:gd name="T26" fmla="*/ 31 w 1105"/>
                  <a:gd name="T27" fmla="*/ 449 h 705"/>
                  <a:gd name="T28" fmla="*/ 7 w 1105"/>
                  <a:gd name="T29" fmla="*/ 475 h 705"/>
                  <a:gd name="T30" fmla="*/ 1 w 1105"/>
                  <a:gd name="T31" fmla="*/ 490 h 705"/>
                  <a:gd name="T32" fmla="*/ 0 w 1105"/>
                  <a:gd name="T33" fmla="*/ 511 h 705"/>
                  <a:gd name="T34" fmla="*/ 3 w 1105"/>
                  <a:gd name="T35" fmla="*/ 528 h 705"/>
                  <a:gd name="T36" fmla="*/ 14 w 1105"/>
                  <a:gd name="T37" fmla="*/ 540 h 705"/>
                  <a:gd name="T38" fmla="*/ 65 w 1105"/>
                  <a:gd name="T39" fmla="*/ 576 h 705"/>
                  <a:gd name="T40" fmla="*/ 149 w 1105"/>
                  <a:gd name="T41" fmla="*/ 647 h 705"/>
                  <a:gd name="T42" fmla="*/ 186 w 1105"/>
                  <a:gd name="T43" fmla="*/ 673 h 705"/>
                  <a:gd name="T44" fmla="*/ 225 w 1105"/>
                  <a:gd name="T45" fmla="*/ 692 h 705"/>
                  <a:gd name="T46" fmla="*/ 273 w 1105"/>
                  <a:gd name="T47" fmla="*/ 702 h 705"/>
                  <a:gd name="T48" fmla="*/ 336 w 1105"/>
                  <a:gd name="T49" fmla="*/ 705 h 705"/>
                  <a:gd name="T50" fmla="*/ 370 w 1105"/>
                  <a:gd name="T51" fmla="*/ 703 h 705"/>
                  <a:gd name="T52" fmla="*/ 425 w 1105"/>
                  <a:gd name="T53" fmla="*/ 689 h 705"/>
                  <a:gd name="T54" fmla="*/ 486 w 1105"/>
                  <a:gd name="T55" fmla="*/ 658 h 705"/>
                  <a:gd name="T56" fmla="*/ 543 w 1105"/>
                  <a:gd name="T57" fmla="*/ 615 h 705"/>
                  <a:gd name="T58" fmla="*/ 616 w 1105"/>
                  <a:gd name="T59" fmla="*/ 544 h 705"/>
                  <a:gd name="T60" fmla="*/ 681 w 1105"/>
                  <a:gd name="T61" fmla="*/ 468 h 705"/>
                  <a:gd name="T62" fmla="*/ 719 w 1105"/>
                  <a:gd name="T63" fmla="*/ 405 h 705"/>
                  <a:gd name="T64" fmla="*/ 743 w 1105"/>
                  <a:gd name="T65" fmla="*/ 361 h 705"/>
                  <a:gd name="T66" fmla="*/ 763 w 1105"/>
                  <a:gd name="T67" fmla="*/ 343 h 705"/>
                  <a:gd name="T68" fmla="*/ 793 w 1105"/>
                  <a:gd name="T69" fmla="*/ 340 h 705"/>
                  <a:gd name="T70" fmla="*/ 871 w 1105"/>
                  <a:gd name="T71" fmla="*/ 345 h 705"/>
                  <a:gd name="T72" fmla="*/ 945 w 1105"/>
                  <a:gd name="T73" fmla="*/ 343 h 705"/>
                  <a:gd name="T74" fmla="*/ 1008 w 1105"/>
                  <a:gd name="T75" fmla="*/ 332 h 705"/>
                  <a:gd name="T76" fmla="*/ 1065 w 1105"/>
                  <a:gd name="T77" fmla="*/ 312 h 705"/>
                  <a:gd name="T78" fmla="*/ 1104 w 1105"/>
                  <a:gd name="T79" fmla="*/ 291 h 705"/>
                  <a:gd name="T80" fmla="*/ 1105 w 1105"/>
                  <a:gd name="T81" fmla="*/ 272 h 705"/>
                  <a:gd name="T82" fmla="*/ 1099 w 1105"/>
                  <a:gd name="T83" fmla="*/ 250 h 705"/>
                  <a:gd name="T84" fmla="*/ 1081 w 1105"/>
                  <a:gd name="T85" fmla="*/ 224 h 705"/>
                  <a:gd name="T86" fmla="*/ 1046 w 1105"/>
                  <a:gd name="T87" fmla="*/ 198 h 705"/>
                  <a:gd name="T88" fmla="*/ 921 w 1105"/>
                  <a:gd name="T89" fmla="*/ 142 h 705"/>
                  <a:gd name="T90" fmla="*/ 703 w 1105"/>
                  <a:gd name="T91" fmla="*/ 49 h 705"/>
                  <a:gd name="T92" fmla="*/ 588 w 1105"/>
                  <a:gd name="T93" fmla="*/ 0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05" h="705">
                    <a:moveTo>
                      <a:pt x="588" y="0"/>
                    </a:moveTo>
                    <a:lnTo>
                      <a:pt x="586" y="7"/>
                    </a:lnTo>
                    <a:lnTo>
                      <a:pt x="580" y="21"/>
                    </a:lnTo>
                    <a:lnTo>
                      <a:pt x="571" y="43"/>
                    </a:lnTo>
                    <a:lnTo>
                      <a:pt x="558" y="69"/>
                    </a:lnTo>
                    <a:lnTo>
                      <a:pt x="550" y="83"/>
                    </a:lnTo>
                    <a:lnTo>
                      <a:pt x="541" y="97"/>
                    </a:lnTo>
                    <a:lnTo>
                      <a:pt x="531" y="111"/>
                    </a:lnTo>
                    <a:lnTo>
                      <a:pt x="521" y="125"/>
                    </a:lnTo>
                    <a:lnTo>
                      <a:pt x="510" y="137"/>
                    </a:lnTo>
                    <a:lnTo>
                      <a:pt x="498" y="149"/>
                    </a:lnTo>
                    <a:lnTo>
                      <a:pt x="486" y="160"/>
                    </a:lnTo>
                    <a:lnTo>
                      <a:pt x="473" y="169"/>
                    </a:lnTo>
                    <a:lnTo>
                      <a:pt x="466" y="173"/>
                    </a:lnTo>
                    <a:lnTo>
                      <a:pt x="460" y="177"/>
                    </a:lnTo>
                    <a:lnTo>
                      <a:pt x="453" y="182"/>
                    </a:lnTo>
                    <a:lnTo>
                      <a:pt x="447" y="188"/>
                    </a:lnTo>
                    <a:lnTo>
                      <a:pt x="437" y="199"/>
                    </a:lnTo>
                    <a:lnTo>
                      <a:pt x="427" y="211"/>
                    </a:lnTo>
                    <a:lnTo>
                      <a:pt x="409" y="240"/>
                    </a:lnTo>
                    <a:lnTo>
                      <a:pt x="390" y="269"/>
                    </a:lnTo>
                    <a:lnTo>
                      <a:pt x="378" y="283"/>
                    </a:lnTo>
                    <a:lnTo>
                      <a:pt x="366" y="298"/>
                    </a:lnTo>
                    <a:lnTo>
                      <a:pt x="353" y="312"/>
                    </a:lnTo>
                    <a:lnTo>
                      <a:pt x="338" y="326"/>
                    </a:lnTo>
                    <a:lnTo>
                      <a:pt x="329" y="332"/>
                    </a:lnTo>
                    <a:lnTo>
                      <a:pt x="320" y="338"/>
                    </a:lnTo>
                    <a:lnTo>
                      <a:pt x="311" y="344"/>
                    </a:lnTo>
                    <a:lnTo>
                      <a:pt x="300" y="350"/>
                    </a:lnTo>
                    <a:lnTo>
                      <a:pt x="289" y="355"/>
                    </a:lnTo>
                    <a:lnTo>
                      <a:pt x="277" y="360"/>
                    </a:lnTo>
                    <a:lnTo>
                      <a:pt x="265" y="364"/>
                    </a:lnTo>
                    <a:lnTo>
                      <a:pt x="251" y="368"/>
                    </a:lnTo>
                    <a:lnTo>
                      <a:pt x="198" y="383"/>
                    </a:lnTo>
                    <a:lnTo>
                      <a:pt x="150" y="399"/>
                    </a:lnTo>
                    <a:lnTo>
                      <a:pt x="129" y="406"/>
                    </a:lnTo>
                    <a:lnTo>
                      <a:pt x="109" y="413"/>
                    </a:lnTo>
                    <a:lnTo>
                      <a:pt x="90" y="420"/>
                    </a:lnTo>
                    <a:lnTo>
                      <a:pt x="72" y="427"/>
                    </a:lnTo>
                    <a:lnTo>
                      <a:pt x="56" y="434"/>
                    </a:lnTo>
                    <a:lnTo>
                      <a:pt x="43" y="441"/>
                    </a:lnTo>
                    <a:lnTo>
                      <a:pt x="31" y="449"/>
                    </a:lnTo>
                    <a:lnTo>
                      <a:pt x="21" y="457"/>
                    </a:lnTo>
                    <a:lnTo>
                      <a:pt x="13" y="466"/>
                    </a:lnTo>
                    <a:lnTo>
                      <a:pt x="7" y="475"/>
                    </a:lnTo>
                    <a:lnTo>
                      <a:pt x="4" y="480"/>
                    </a:lnTo>
                    <a:lnTo>
                      <a:pt x="3" y="485"/>
                    </a:lnTo>
                    <a:lnTo>
                      <a:pt x="1" y="490"/>
                    </a:lnTo>
                    <a:lnTo>
                      <a:pt x="1" y="495"/>
                    </a:lnTo>
                    <a:lnTo>
                      <a:pt x="0" y="504"/>
                    </a:lnTo>
                    <a:lnTo>
                      <a:pt x="0" y="511"/>
                    </a:lnTo>
                    <a:lnTo>
                      <a:pt x="0" y="518"/>
                    </a:lnTo>
                    <a:lnTo>
                      <a:pt x="1" y="523"/>
                    </a:lnTo>
                    <a:lnTo>
                      <a:pt x="3" y="528"/>
                    </a:lnTo>
                    <a:lnTo>
                      <a:pt x="6" y="532"/>
                    </a:lnTo>
                    <a:lnTo>
                      <a:pt x="9" y="537"/>
                    </a:lnTo>
                    <a:lnTo>
                      <a:pt x="14" y="540"/>
                    </a:lnTo>
                    <a:lnTo>
                      <a:pt x="26" y="549"/>
                    </a:lnTo>
                    <a:lnTo>
                      <a:pt x="43" y="560"/>
                    </a:lnTo>
                    <a:lnTo>
                      <a:pt x="65" y="576"/>
                    </a:lnTo>
                    <a:lnTo>
                      <a:pt x="94" y="600"/>
                    </a:lnTo>
                    <a:lnTo>
                      <a:pt x="123" y="626"/>
                    </a:lnTo>
                    <a:lnTo>
                      <a:pt x="149" y="647"/>
                    </a:lnTo>
                    <a:lnTo>
                      <a:pt x="162" y="657"/>
                    </a:lnTo>
                    <a:lnTo>
                      <a:pt x="174" y="665"/>
                    </a:lnTo>
                    <a:lnTo>
                      <a:pt x="186" y="673"/>
                    </a:lnTo>
                    <a:lnTo>
                      <a:pt x="199" y="680"/>
                    </a:lnTo>
                    <a:lnTo>
                      <a:pt x="212" y="686"/>
                    </a:lnTo>
                    <a:lnTo>
                      <a:pt x="225" y="692"/>
                    </a:lnTo>
                    <a:lnTo>
                      <a:pt x="241" y="696"/>
                    </a:lnTo>
                    <a:lnTo>
                      <a:pt x="256" y="699"/>
                    </a:lnTo>
                    <a:lnTo>
                      <a:pt x="273" y="702"/>
                    </a:lnTo>
                    <a:lnTo>
                      <a:pt x="292" y="704"/>
                    </a:lnTo>
                    <a:lnTo>
                      <a:pt x="313" y="705"/>
                    </a:lnTo>
                    <a:lnTo>
                      <a:pt x="336" y="705"/>
                    </a:lnTo>
                    <a:lnTo>
                      <a:pt x="347" y="705"/>
                    </a:lnTo>
                    <a:lnTo>
                      <a:pt x="359" y="704"/>
                    </a:lnTo>
                    <a:lnTo>
                      <a:pt x="370" y="703"/>
                    </a:lnTo>
                    <a:lnTo>
                      <a:pt x="382" y="701"/>
                    </a:lnTo>
                    <a:lnTo>
                      <a:pt x="404" y="696"/>
                    </a:lnTo>
                    <a:lnTo>
                      <a:pt x="425" y="689"/>
                    </a:lnTo>
                    <a:lnTo>
                      <a:pt x="445" y="679"/>
                    </a:lnTo>
                    <a:lnTo>
                      <a:pt x="466" y="669"/>
                    </a:lnTo>
                    <a:lnTo>
                      <a:pt x="486" y="658"/>
                    </a:lnTo>
                    <a:lnTo>
                      <a:pt x="505" y="645"/>
                    </a:lnTo>
                    <a:lnTo>
                      <a:pt x="524" y="630"/>
                    </a:lnTo>
                    <a:lnTo>
                      <a:pt x="543" y="615"/>
                    </a:lnTo>
                    <a:lnTo>
                      <a:pt x="561" y="598"/>
                    </a:lnTo>
                    <a:lnTo>
                      <a:pt x="579" y="581"/>
                    </a:lnTo>
                    <a:lnTo>
                      <a:pt x="616" y="544"/>
                    </a:lnTo>
                    <a:lnTo>
                      <a:pt x="651" y="505"/>
                    </a:lnTo>
                    <a:lnTo>
                      <a:pt x="667" y="486"/>
                    </a:lnTo>
                    <a:lnTo>
                      <a:pt x="681" y="468"/>
                    </a:lnTo>
                    <a:lnTo>
                      <a:pt x="694" y="450"/>
                    </a:lnTo>
                    <a:lnTo>
                      <a:pt x="704" y="434"/>
                    </a:lnTo>
                    <a:lnTo>
                      <a:pt x="719" y="405"/>
                    </a:lnTo>
                    <a:lnTo>
                      <a:pt x="732" y="380"/>
                    </a:lnTo>
                    <a:lnTo>
                      <a:pt x="737" y="369"/>
                    </a:lnTo>
                    <a:lnTo>
                      <a:pt x="743" y="361"/>
                    </a:lnTo>
                    <a:lnTo>
                      <a:pt x="748" y="353"/>
                    </a:lnTo>
                    <a:lnTo>
                      <a:pt x="755" y="347"/>
                    </a:lnTo>
                    <a:lnTo>
                      <a:pt x="763" y="343"/>
                    </a:lnTo>
                    <a:lnTo>
                      <a:pt x="772" y="340"/>
                    </a:lnTo>
                    <a:lnTo>
                      <a:pt x="782" y="339"/>
                    </a:lnTo>
                    <a:lnTo>
                      <a:pt x="793" y="340"/>
                    </a:lnTo>
                    <a:lnTo>
                      <a:pt x="819" y="342"/>
                    </a:lnTo>
                    <a:lnTo>
                      <a:pt x="845" y="344"/>
                    </a:lnTo>
                    <a:lnTo>
                      <a:pt x="871" y="345"/>
                    </a:lnTo>
                    <a:lnTo>
                      <a:pt x="896" y="345"/>
                    </a:lnTo>
                    <a:lnTo>
                      <a:pt x="921" y="344"/>
                    </a:lnTo>
                    <a:lnTo>
                      <a:pt x="945" y="343"/>
                    </a:lnTo>
                    <a:lnTo>
                      <a:pt x="967" y="340"/>
                    </a:lnTo>
                    <a:lnTo>
                      <a:pt x="987" y="337"/>
                    </a:lnTo>
                    <a:lnTo>
                      <a:pt x="1008" y="332"/>
                    </a:lnTo>
                    <a:lnTo>
                      <a:pt x="1028" y="326"/>
                    </a:lnTo>
                    <a:lnTo>
                      <a:pt x="1047" y="319"/>
                    </a:lnTo>
                    <a:lnTo>
                      <a:pt x="1065" y="312"/>
                    </a:lnTo>
                    <a:lnTo>
                      <a:pt x="1093" y="299"/>
                    </a:lnTo>
                    <a:lnTo>
                      <a:pt x="1103" y="294"/>
                    </a:lnTo>
                    <a:lnTo>
                      <a:pt x="1104" y="291"/>
                    </a:lnTo>
                    <a:lnTo>
                      <a:pt x="1105" y="283"/>
                    </a:lnTo>
                    <a:lnTo>
                      <a:pt x="1105" y="278"/>
                    </a:lnTo>
                    <a:lnTo>
                      <a:pt x="1105" y="272"/>
                    </a:lnTo>
                    <a:lnTo>
                      <a:pt x="1104" y="265"/>
                    </a:lnTo>
                    <a:lnTo>
                      <a:pt x="1102" y="258"/>
                    </a:lnTo>
                    <a:lnTo>
                      <a:pt x="1099" y="250"/>
                    </a:lnTo>
                    <a:lnTo>
                      <a:pt x="1095" y="242"/>
                    </a:lnTo>
                    <a:lnTo>
                      <a:pt x="1089" y="233"/>
                    </a:lnTo>
                    <a:lnTo>
                      <a:pt x="1081" y="224"/>
                    </a:lnTo>
                    <a:lnTo>
                      <a:pt x="1072" y="215"/>
                    </a:lnTo>
                    <a:lnTo>
                      <a:pt x="1060" y="206"/>
                    </a:lnTo>
                    <a:lnTo>
                      <a:pt x="1046" y="198"/>
                    </a:lnTo>
                    <a:lnTo>
                      <a:pt x="1030" y="190"/>
                    </a:lnTo>
                    <a:lnTo>
                      <a:pt x="983" y="170"/>
                    </a:lnTo>
                    <a:lnTo>
                      <a:pt x="921" y="142"/>
                    </a:lnTo>
                    <a:lnTo>
                      <a:pt x="849" y="112"/>
                    </a:lnTo>
                    <a:lnTo>
                      <a:pt x="774" y="79"/>
                    </a:lnTo>
                    <a:lnTo>
                      <a:pt x="703" y="49"/>
                    </a:lnTo>
                    <a:lnTo>
                      <a:pt x="644" y="24"/>
                    </a:lnTo>
                    <a:lnTo>
                      <a:pt x="602" y="7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rgbClr val="B5C3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0" name="Freeform 9"/>
              <p:cNvSpPr>
                <a:spLocks/>
              </p:cNvSpPr>
              <p:nvPr/>
            </p:nvSpPr>
            <p:spPr bwMode="auto">
              <a:xfrm>
                <a:off x="1074" y="2483"/>
                <a:ext cx="912" cy="431"/>
              </a:xfrm>
              <a:custGeom>
                <a:avLst/>
                <a:gdLst>
                  <a:gd name="T0" fmla="*/ 0 w 5470"/>
                  <a:gd name="T1" fmla="*/ 1701 h 2583"/>
                  <a:gd name="T2" fmla="*/ 2075 w 5470"/>
                  <a:gd name="T3" fmla="*/ 2583 h 2583"/>
                  <a:gd name="T4" fmla="*/ 5470 w 5470"/>
                  <a:gd name="T5" fmla="*/ 882 h 2583"/>
                  <a:gd name="T6" fmla="*/ 3398 w 5470"/>
                  <a:gd name="T7" fmla="*/ 0 h 2583"/>
                  <a:gd name="T8" fmla="*/ 0 w 5470"/>
                  <a:gd name="T9" fmla="*/ 1701 h 2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0" h="2583">
                    <a:moveTo>
                      <a:pt x="0" y="1701"/>
                    </a:moveTo>
                    <a:lnTo>
                      <a:pt x="2075" y="2583"/>
                    </a:lnTo>
                    <a:lnTo>
                      <a:pt x="5470" y="882"/>
                    </a:lnTo>
                    <a:lnTo>
                      <a:pt x="3398" y="0"/>
                    </a:lnTo>
                    <a:lnTo>
                      <a:pt x="0" y="1701"/>
                    </a:lnTo>
                    <a:close/>
                  </a:path>
                </a:pathLst>
              </a:custGeom>
              <a:solidFill>
                <a:srgbClr val="B5C3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1" name="Freeform 10"/>
              <p:cNvSpPr>
                <a:spLocks/>
              </p:cNvSpPr>
              <p:nvPr/>
            </p:nvSpPr>
            <p:spPr bwMode="auto">
              <a:xfrm>
                <a:off x="1105" y="2744"/>
                <a:ext cx="328" cy="159"/>
              </a:xfrm>
              <a:custGeom>
                <a:avLst/>
                <a:gdLst>
                  <a:gd name="T0" fmla="*/ 0 w 1967"/>
                  <a:gd name="T1" fmla="*/ 0 h 952"/>
                  <a:gd name="T2" fmla="*/ 24 w 1967"/>
                  <a:gd name="T3" fmla="*/ 127 h 952"/>
                  <a:gd name="T4" fmla="*/ 1967 w 1967"/>
                  <a:gd name="T5" fmla="*/ 952 h 952"/>
                  <a:gd name="T6" fmla="*/ 1945 w 1967"/>
                  <a:gd name="T7" fmla="*/ 826 h 952"/>
                  <a:gd name="T8" fmla="*/ 0 w 1967"/>
                  <a:gd name="T9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7" h="952">
                    <a:moveTo>
                      <a:pt x="0" y="0"/>
                    </a:moveTo>
                    <a:lnTo>
                      <a:pt x="24" y="127"/>
                    </a:lnTo>
                    <a:lnTo>
                      <a:pt x="1967" y="952"/>
                    </a:lnTo>
                    <a:lnTo>
                      <a:pt x="1945" y="8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88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2" name="Freeform 11"/>
              <p:cNvSpPr>
                <a:spLocks/>
              </p:cNvSpPr>
              <p:nvPr/>
            </p:nvSpPr>
            <p:spPr bwMode="auto">
              <a:xfrm>
                <a:off x="1429" y="2608"/>
                <a:ext cx="553" cy="295"/>
              </a:xfrm>
              <a:custGeom>
                <a:avLst/>
                <a:gdLst>
                  <a:gd name="T0" fmla="*/ 0 w 3314"/>
                  <a:gd name="T1" fmla="*/ 1645 h 1771"/>
                  <a:gd name="T2" fmla="*/ 22 w 3314"/>
                  <a:gd name="T3" fmla="*/ 1771 h 1771"/>
                  <a:gd name="T4" fmla="*/ 3314 w 3314"/>
                  <a:gd name="T5" fmla="*/ 127 h 1771"/>
                  <a:gd name="T6" fmla="*/ 3292 w 3314"/>
                  <a:gd name="T7" fmla="*/ 0 h 1771"/>
                  <a:gd name="T8" fmla="*/ 0 w 3314"/>
                  <a:gd name="T9" fmla="*/ 1645 h 1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4" h="1771">
                    <a:moveTo>
                      <a:pt x="0" y="1645"/>
                    </a:moveTo>
                    <a:lnTo>
                      <a:pt x="22" y="1771"/>
                    </a:lnTo>
                    <a:lnTo>
                      <a:pt x="3314" y="127"/>
                    </a:lnTo>
                    <a:lnTo>
                      <a:pt x="3292" y="0"/>
                    </a:lnTo>
                    <a:lnTo>
                      <a:pt x="0" y="1645"/>
                    </a:lnTo>
                    <a:close/>
                  </a:path>
                </a:pathLst>
              </a:custGeom>
              <a:solidFill>
                <a:srgbClr val="066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3" name="Freeform 12"/>
              <p:cNvSpPr>
                <a:spLocks/>
              </p:cNvSpPr>
              <p:nvPr/>
            </p:nvSpPr>
            <p:spPr bwMode="auto">
              <a:xfrm>
                <a:off x="1105" y="2470"/>
                <a:ext cx="873" cy="412"/>
              </a:xfrm>
              <a:custGeom>
                <a:avLst/>
                <a:gdLst>
                  <a:gd name="T0" fmla="*/ 0 w 5237"/>
                  <a:gd name="T1" fmla="*/ 1645 h 2471"/>
                  <a:gd name="T2" fmla="*/ 1945 w 5237"/>
                  <a:gd name="T3" fmla="*/ 2471 h 2471"/>
                  <a:gd name="T4" fmla="*/ 5237 w 5237"/>
                  <a:gd name="T5" fmla="*/ 826 h 2471"/>
                  <a:gd name="T6" fmla="*/ 3295 w 5237"/>
                  <a:gd name="T7" fmla="*/ 0 h 2471"/>
                  <a:gd name="T8" fmla="*/ 0 w 5237"/>
                  <a:gd name="T9" fmla="*/ 1645 h 2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7" h="2471">
                    <a:moveTo>
                      <a:pt x="0" y="1645"/>
                    </a:moveTo>
                    <a:lnTo>
                      <a:pt x="1945" y="2471"/>
                    </a:lnTo>
                    <a:lnTo>
                      <a:pt x="5237" y="826"/>
                    </a:lnTo>
                    <a:lnTo>
                      <a:pt x="3295" y="0"/>
                    </a:lnTo>
                    <a:lnTo>
                      <a:pt x="0" y="1645"/>
                    </a:lnTo>
                    <a:close/>
                  </a:path>
                </a:pathLst>
              </a:custGeom>
              <a:solidFill>
                <a:srgbClr val="039D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4" name="Freeform 13"/>
              <p:cNvSpPr>
                <a:spLocks/>
              </p:cNvSpPr>
              <p:nvPr/>
            </p:nvSpPr>
            <p:spPr bwMode="auto">
              <a:xfrm>
                <a:off x="1194" y="2511"/>
                <a:ext cx="695" cy="330"/>
              </a:xfrm>
              <a:custGeom>
                <a:avLst/>
                <a:gdLst>
                  <a:gd name="T0" fmla="*/ 4171 w 4171"/>
                  <a:gd name="T1" fmla="*/ 590 h 1981"/>
                  <a:gd name="T2" fmla="*/ 2786 w 4171"/>
                  <a:gd name="T3" fmla="*/ 0 h 1981"/>
                  <a:gd name="T4" fmla="*/ 0 w 4171"/>
                  <a:gd name="T5" fmla="*/ 1391 h 1981"/>
                  <a:gd name="T6" fmla="*/ 1388 w 4171"/>
                  <a:gd name="T7" fmla="*/ 1981 h 1981"/>
                  <a:gd name="T8" fmla="*/ 4171 w 4171"/>
                  <a:gd name="T9" fmla="*/ 590 h 1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1" h="1981">
                    <a:moveTo>
                      <a:pt x="4171" y="590"/>
                    </a:moveTo>
                    <a:lnTo>
                      <a:pt x="2786" y="0"/>
                    </a:lnTo>
                    <a:lnTo>
                      <a:pt x="0" y="1391"/>
                    </a:lnTo>
                    <a:lnTo>
                      <a:pt x="1388" y="1981"/>
                    </a:lnTo>
                    <a:lnTo>
                      <a:pt x="4171" y="590"/>
                    </a:lnTo>
                    <a:close/>
                  </a:path>
                </a:pathLst>
              </a:custGeom>
              <a:solidFill>
                <a:srgbClr val="039D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5" name="Freeform 14"/>
              <p:cNvSpPr>
                <a:spLocks noEditPoints="1"/>
              </p:cNvSpPr>
              <p:nvPr/>
            </p:nvSpPr>
            <p:spPr bwMode="auto">
              <a:xfrm>
                <a:off x="1172" y="2501"/>
                <a:ext cx="739" cy="350"/>
              </a:xfrm>
              <a:custGeom>
                <a:avLst/>
                <a:gdLst>
                  <a:gd name="T0" fmla="*/ 132 w 4436"/>
                  <a:gd name="T1" fmla="*/ 1453 h 2104"/>
                  <a:gd name="T2" fmla="*/ 2918 w 4436"/>
                  <a:gd name="T3" fmla="*/ 62 h 2104"/>
                  <a:gd name="T4" fmla="*/ 4303 w 4436"/>
                  <a:gd name="T5" fmla="*/ 652 h 2104"/>
                  <a:gd name="T6" fmla="*/ 1520 w 4436"/>
                  <a:gd name="T7" fmla="*/ 2043 h 2104"/>
                  <a:gd name="T8" fmla="*/ 132 w 4436"/>
                  <a:gd name="T9" fmla="*/ 1453 h 2104"/>
                  <a:gd name="T10" fmla="*/ 0 w 4436"/>
                  <a:gd name="T11" fmla="*/ 1455 h 2104"/>
                  <a:gd name="T12" fmla="*/ 1527 w 4436"/>
                  <a:gd name="T13" fmla="*/ 2104 h 2104"/>
                  <a:gd name="T14" fmla="*/ 4436 w 4436"/>
                  <a:gd name="T15" fmla="*/ 650 h 2104"/>
                  <a:gd name="T16" fmla="*/ 2912 w 4436"/>
                  <a:gd name="T17" fmla="*/ 0 h 2104"/>
                  <a:gd name="T18" fmla="*/ 0 w 4436"/>
                  <a:gd name="T19" fmla="*/ 1455 h 2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36" h="2104">
                    <a:moveTo>
                      <a:pt x="132" y="1453"/>
                    </a:moveTo>
                    <a:lnTo>
                      <a:pt x="2918" y="62"/>
                    </a:lnTo>
                    <a:lnTo>
                      <a:pt x="4303" y="652"/>
                    </a:lnTo>
                    <a:lnTo>
                      <a:pt x="1520" y="2043"/>
                    </a:lnTo>
                    <a:lnTo>
                      <a:pt x="132" y="1453"/>
                    </a:lnTo>
                    <a:close/>
                    <a:moveTo>
                      <a:pt x="0" y="1455"/>
                    </a:moveTo>
                    <a:lnTo>
                      <a:pt x="1527" y="2104"/>
                    </a:lnTo>
                    <a:lnTo>
                      <a:pt x="4436" y="650"/>
                    </a:lnTo>
                    <a:lnTo>
                      <a:pt x="2912" y="0"/>
                    </a:lnTo>
                    <a:lnTo>
                      <a:pt x="0" y="145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6" name="Freeform 15"/>
              <p:cNvSpPr>
                <a:spLocks/>
              </p:cNvSpPr>
              <p:nvPr/>
            </p:nvSpPr>
            <p:spPr bwMode="auto">
              <a:xfrm>
                <a:off x="1383" y="2592"/>
                <a:ext cx="337" cy="157"/>
              </a:xfrm>
              <a:custGeom>
                <a:avLst/>
                <a:gdLst>
                  <a:gd name="T0" fmla="*/ 211 w 2026"/>
                  <a:gd name="T1" fmla="*/ 200 h 942"/>
                  <a:gd name="T2" fmla="*/ 127 w 2026"/>
                  <a:gd name="T3" fmla="*/ 259 h 942"/>
                  <a:gd name="T4" fmla="*/ 64 w 2026"/>
                  <a:gd name="T5" fmla="*/ 320 h 942"/>
                  <a:gd name="T6" fmla="*/ 23 w 2026"/>
                  <a:gd name="T7" fmla="*/ 384 h 942"/>
                  <a:gd name="T8" fmla="*/ 2 w 2026"/>
                  <a:gd name="T9" fmla="*/ 450 h 942"/>
                  <a:gd name="T10" fmla="*/ 3 w 2026"/>
                  <a:gd name="T11" fmla="*/ 516 h 942"/>
                  <a:gd name="T12" fmla="*/ 27 w 2026"/>
                  <a:gd name="T13" fmla="*/ 582 h 942"/>
                  <a:gd name="T14" fmla="*/ 71 w 2026"/>
                  <a:gd name="T15" fmla="*/ 646 h 942"/>
                  <a:gd name="T16" fmla="*/ 137 w 2026"/>
                  <a:gd name="T17" fmla="*/ 708 h 942"/>
                  <a:gd name="T18" fmla="*/ 224 w 2026"/>
                  <a:gd name="T19" fmla="*/ 765 h 942"/>
                  <a:gd name="T20" fmla="*/ 334 w 2026"/>
                  <a:gd name="T21" fmla="*/ 819 h 942"/>
                  <a:gd name="T22" fmla="*/ 447 w 2026"/>
                  <a:gd name="T23" fmla="*/ 863 h 942"/>
                  <a:gd name="T24" fmla="*/ 573 w 2026"/>
                  <a:gd name="T25" fmla="*/ 896 h 942"/>
                  <a:gd name="T26" fmla="*/ 706 w 2026"/>
                  <a:gd name="T27" fmla="*/ 920 h 942"/>
                  <a:gd name="T28" fmla="*/ 845 w 2026"/>
                  <a:gd name="T29" fmla="*/ 936 h 942"/>
                  <a:gd name="T30" fmla="*/ 989 w 2026"/>
                  <a:gd name="T31" fmla="*/ 942 h 942"/>
                  <a:gd name="T32" fmla="*/ 1133 w 2026"/>
                  <a:gd name="T33" fmla="*/ 938 h 942"/>
                  <a:gd name="T34" fmla="*/ 1276 w 2026"/>
                  <a:gd name="T35" fmla="*/ 923 h 942"/>
                  <a:gd name="T36" fmla="*/ 1415 w 2026"/>
                  <a:gd name="T37" fmla="*/ 900 h 942"/>
                  <a:gd name="T38" fmla="*/ 1548 w 2026"/>
                  <a:gd name="T39" fmla="*/ 867 h 942"/>
                  <a:gd name="T40" fmla="*/ 1672 w 2026"/>
                  <a:gd name="T41" fmla="*/ 824 h 942"/>
                  <a:gd name="T42" fmla="*/ 1784 w 2026"/>
                  <a:gd name="T43" fmla="*/ 770 h 942"/>
                  <a:gd name="T44" fmla="*/ 1874 w 2026"/>
                  <a:gd name="T45" fmla="*/ 710 h 942"/>
                  <a:gd name="T46" fmla="*/ 1943 w 2026"/>
                  <a:gd name="T47" fmla="*/ 646 h 942"/>
                  <a:gd name="T48" fmla="*/ 1991 w 2026"/>
                  <a:gd name="T49" fmla="*/ 580 h 942"/>
                  <a:gd name="T50" fmla="*/ 2019 w 2026"/>
                  <a:gd name="T51" fmla="*/ 513 h 942"/>
                  <a:gd name="T52" fmla="*/ 2026 w 2026"/>
                  <a:gd name="T53" fmla="*/ 446 h 942"/>
                  <a:gd name="T54" fmla="*/ 2012 w 2026"/>
                  <a:gd name="T55" fmla="*/ 381 h 942"/>
                  <a:gd name="T56" fmla="*/ 1976 w 2026"/>
                  <a:gd name="T57" fmla="*/ 318 h 942"/>
                  <a:gd name="T58" fmla="*/ 1920 w 2026"/>
                  <a:gd name="T59" fmla="*/ 259 h 942"/>
                  <a:gd name="T60" fmla="*/ 1844 w 2026"/>
                  <a:gd name="T61" fmla="*/ 204 h 942"/>
                  <a:gd name="T62" fmla="*/ 1747 w 2026"/>
                  <a:gd name="T63" fmla="*/ 155 h 942"/>
                  <a:gd name="T64" fmla="*/ 1630 w 2026"/>
                  <a:gd name="T65" fmla="*/ 107 h 942"/>
                  <a:gd name="T66" fmla="*/ 1501 w 2026"/>
                  <a:gd name="T67" fmla="*/ 64 h 942"/>
                  <a:gd name="T68" fmla="*/ 1364 w 2026"/>
                  <a:gd name="T69" fmla="*/ 32 h 942"/>
                  <a:gd name="T70" fmla="*/ 1223 w 2026"/>
                  <a:gd name="T71" fmla="*/ 11 h 942"/>
                  <a:gd name="T72" fmla="*/ 1078 w 2026"/>
                  <a:gd name="T73" fmla="*/ 1 h 942"/>
                  <a:gd name="T74" fmla="*/ 932 w 2026"/>
                  <a:gd name="T75" fmla="*/ 1 h 942"/>
                  <a:gd name="T76" fmla="*/ 789 w 2026"/>
                  <a:gd name="T77" fmla="*/ 13 h 942"/>
                  <a:gd name="T78" fmla="*/ 650 w 2026"/>
                  <a:gd name="T79" fmla="*/ 35 h 942"/>
                  <a:gd name="T80" fmla="*/ 516 w 2026"/>
                  <a:gd name="T81" fmla="*/ 67 h 942"/>
                  <a:gd name="T82" fmla="*/ 391 w 2026"/>
                  <a:gd name="T83" fmla="*/ 111 h 942"/>
                  <a:gd name="T84" fmla="*/ 279 w 2026"/>
                  <a:gd name="T85" fmla="*/ 164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26" h="942">
                    <a:moveTo>
                      <a:pt x="279" y="164"/>
                    </a:moveTo>
                    <a:lnTo>
                      <a:pt x="243" y="182"/>
                    </a:lnTo>
                    <a:lnTo>
                      <a:pt x="211" y="200"/>
                    </a:lnTo>
                    <a:lnTo>
                      <a:pt x="181" y="219"/>
                    </a:lnTo>
                    <a:lnTo>
                      <a:pt x="152" y="238"/>
                    </a:lnTo>
                    <a:lnTo>
                      <a:pt x="127" y="259"/>
                    </a:lnTo>
                    <a:lnTo>
                      <a:pt x="104" y="279"/>
                    </a:lnTo>
                    <a:lnTo>
                      <a:pt x="82" y="299"/>
                    </a:lnTo>
                    <a:lnTo>
                      <a:pt x="64" y="320"/>
                    </a:lnTo>
                    <a:lnTo>
                      <a:pt x="48" y="341"/>
                    </a:lnTo>
                    <a:lnTo>
                      <a:pt x="34" y="363"/>
                    </a:lnTo>
                    <a:lnTo>
                      <a:pt x="23" y="384"/>
                    </a:lnTo>
                    <a:lnTo>
                      <a:pt x="13" y="406"/>
                    </a:lnTo>
                    <a:lnTo>
                      <a:pt x="6" y="428"/>
                    </a:lnTo>
                    <a:lnTo>
                      <a:pt x="2" y="450"/>
                    </a:lnTo>
                    <a:lnTo>
                      <a:pt x="0" y="471"/>
                    </a:lnTo>
                    <a:lnTo>
                      <a:pt x="1" y="494"/>
                    </a:lnTo>
                    <a:lnTo>
                      <a:pt x="3" y="516"/>
                    </a:lnTo>
                    <a:lnTo>
                      <a:pt x="9" y="538"/>
                    </a:lnTo>
                    <a:lnTo>
                      <a:pt x="16" y="560"/>
                    </a:lnTo>
                    <a:lnTo>
                      <a:pt x="27" y="582"/>
                    </a:lnTo>
                    <a:lnTo>
                      <a:pt x="39" y="603"/>
                    </a:lnTo>
                    <a:lnTo>
                      <a:pt x="54" y="624"/>
                    </a:lnTo>
                    <a:lnTo>
                      <a:pt x="71" y="646"/>
                    </a:lnTo>
                    <a:lnTo>
                      <a:pt x="90" y="667"/>
                    </a:lnTo>
                    <a:lnTo>
                      <a:pt x="113" y="687"/>
                    </a:lnTo>
                    <a:lnTo>
                      <a:pt x="137" y="708"/>
                    </a:lnTo>
                    <a:lnTo>
                      <a:pt x="163" y="728"/>
                    </a:lnTo>
                    <a:lnTo>
                      <a:pt x="193" y="747"/>
                    </a:lnTo>
                    <a:lnTo>
                      <a:pt x="224" y="765"/>
                    </a:lnTo>
                    <a:lnTo>
                      <a:pt x="259" y="785"/>
                    </a:lnTo>
                    <a:lnTo>
                      <a:pt x="295" y="802"/>
                    </a:lnTo>
                    <a:lnTo>
                      <a:pt x="334" y="819"/>
                    </a:lnTo>
                    <a:lnTo>
                      <a:pt x="370" y="834"/>
                    </a:lnTo>
                    <a:lnTo>
                      <a:pt x="409" y="848"/>
                    </a:lnTo>
                    <a:lnTo>
                      <a:pt x="447" y="863"/>
                    </a:lnTo>
                    <a:lnTo>
                      <a:pt x="488" y="875"/>
                    </a:lnTo>
                    <a:lnTo>
                      <a:pt x="530" y="886"/>
                    </a:lnTo>
                    <a:lnTo>
                      <a:pt x="573" y="896"/>
                    </a:lnTo>
                    <a:lnTo>
                      <a:pt x="616" y="905"/>
                    </a:lnTo>
                    <a:lnTo>
                      <a:pt x="661" y="913"/>
                    </a:lnTo>
                    <a:lnTo>
                      <a:pt x="706" y="920"/>
                    </a:lnTo>
                    <a:lnTo>
                      <a:pt x="752" y="926"/>
                    </a:lnTo>
                    <a:lnTo>
                      <a:pt x="799" y="932"/>
                    </a:lnTo>
                    <a:lnTo>
                      <a:pt x="845" y="936"/>
                    </a:lnTo>
                    <a:lnTo>
                      <a:pt x="893" y="939"/>
                    </a:lnTo>
                    <a:lnTo>
                      <a:pt x="941" y="941"/>
                    </a:lnTo>
                    <a:lnTo>
                      <a:pt x="989" y="942"/>
                    </a:lnTo>
                    <a:lnTo>
                      <a:pt x="1037" y="941"/>
                    </a:lnTo>
                    <a:lnTo>
                      <a:pt x="1084" y="940"/>
                    </a:lnTo>
                    <a:lnTo>
                      <a:pt x="1133" y="938"/>
                    </a:lnTo>
                    <a:lnTo>
                      <a:pt x="1181" y="934"/>
                    </a:lnTo>
                    <a:lnTo>
                      <a:pt x="1228" y="930"/>
                    </a:lnTo>
                    <a:lnTo>
                      <a:pt x="1276" y="923"/>
                    </a:lnTo>
                    <a:lnTo>
                      <a:pt x="1323" y="917"/>
                    </a:lnTo>
                    <a:lnTo>
                      <a:pt x="1369" y="909"/>
                    </a:lnTo>
                    <a:lnTo>
                      <a:pt x="1415" y="900"/>
                    </a:lnTo>
                    <a:lnTo>
                      <a:pt x="1460" y="890"/>
                    </a:lnTo>
                    <a:lnTo>
                      <a:pt x="1505" y="879"/>
                    </a:lnTo>
                    <a:lnTo>
                      <a:pt x="1548" y="867"/>
                    </a:lnTo>
                    <a:lnTo>
                      <a:pt x="1590" y="853"/>
                    </a:lnTo>
                    <a:lnTo>
                      <a:pt x="1632" y="839"/>
                    </a:lnTo>
                    <a:lnTo>
                      <a:pt x="1672" y="824"/>
                    </a:lnTo>
                    <a:lnTo>
                      <a:pt x="1712" y="807"/>
                    </a:lnTo>
                    <a:lnTo>
                      <a:pt x="1749" y="790"/>
                    </a:lnTo>
                    <a:lnTo>
                      <a:pt x="1784" y="770"/>
                    </a:lnTo>
                    <a:lnTo>
                      <a:pt x="1816" y="750"/>
                    </a:lnTo>
                    <a:lnTo>
                      <a:pt x="1846" y="731"/>
                    </a:lnTo>
                    <a:lnTo>
                      <a:pt x="1874" y="710"/>
                    </a:lnTo>
                    <a:lnTo>
                      <a:pt x="1899" y="689"/>
                    </a:lnTo>
                    <a:lnTo>
                      <a:pt x="1922" y="668"/>
                    </a:lnTo>
                    <a:lnTo>
                      <a:pt x="1943" y="646"/>
                    </a:lnTo>
                    <a:lnTo>
                      <a:pt x="1962" y="624"/>
                    </a:lnTo>
                    <a:lnTo>
                      <a:pt x="1977" y="602"/>
                    </a:lnTo>
                    <a:lnTo>
                      <a:pt x="1991" y="580"/>
                    </a:lnTo>
                    <a:lnTo>
                      <a:pt x="2002" y="558"/>
                    </a:lnTo>
                    <a:lnTo>
                      <a:pt x="2012" y="535"/>
                    </a:lnTo>
                    <a:lnTo>
                      <a:pt x="2019" y="513"/>
                    </a:lnTo>
                    <a:lnTo>
                      <a:pt x="2024" y="491"/>
                    </a:lnTo>
                    <a:lnTo>
                      <a:pt x="2026" y="468"/>
                    </a:lnTo>
                    <a:lnTo>
                      <a:pt x="2026" y="446"/>
                    </a:lnTo>
                    <a:lnTo>
                      <a:pt x="2023" y="425"/>
                    </a:lnTo>
                    <a:lnTo>
                      <a:pt x="2019" y="403"/>
                    </a:lnTo>
                    <a:lnTo>
                      <a:pt x="2012" y="381"/>
                    </a:lnTo>
                    <a:lnTo>
                      <a:pt x="2002" y="360"/>
                    </a:lnTo>
                    <a:lnTo>
                      <a:pt x="1990" y="339"/>
                    </a:lnTo>
                    <a:lnTo>
                      <a:pt x="1976" y="318"/>
                    </a:lnTo>
                    <a:lnTo>
                      <a:pt x="1960" y="298"/>
                    </a:lnTo>
                    <a:lnTo>
                      <a:pt x="1942" y="278"/>
                    </a:lnTo>
                    <a:lnTo>
                      <a:pt x="1920" y="259"/>
                    </a:lnTo>
                    <a:lnTo>
                      <a:pt x="1897" y="239"/>
                    </a:lnTo>
                    <a:lnTo>
                      <a:pt x="1872" y="222"/>
                    </a:lnTo>
                    <a:lnTo>
                      <a:pt x="1844" y="204"/>
                    </a:lnTo>
                    <a:lnTo>
                      <a:pt x="1814" y="187"/>
                    </a:lnTo>
                    <a:lnTo>
                      <a:pt x="1782" y="170"/>
                    </a:lnTo>
                    <a:lnTo>
                      <a:pt x="1747" y="155"/>
                    </a:lnTo>
                    <a:lnTo>
                      <a:pt x="1710" y="141"/>
                    </a:lnTo>
                    <a:lnTo>
                      <a:pt x="1670" y="123"/>
                    </a:lnTo>
                    <a:lnTo>
                      <a:pt x="1630" y="107"/>
                    </a:lnTo>
                    <a:lnTo>
                      <a:pt x="1587" y="90"/>
                    </a:lnTo>
                    <a:lnTo>
                      <a:pt x="1544" y="76"/>
                    </a:lnTo>
                    <a:lnTo>
                      <a:pt x="1501" y="64"/>
                    </a:lnTo>
                    <a:lnTo>
                      <a:pt x="1456" y="52"/>
                    </a:lnTo>
                    <a:lnTo>
                      <a:pt x="1411" y="41"/>
                    </a:lnTo>
                    <a:lnTo>
                      <a:pt x="1364" y="32"/>
                    </a:lnTo>
                    <a:lnTo>
                      <a:pt x="1317" y="24"/>
                    </a:lnTo>
                    <a:lnTo>
                      <a:pt x="1271" y="16"/>
                    </a:lnTo>
                    <a:lnTo>
                      <a:pt x="1223" y="11"/>
                    </a:lnTo>
                    <a:lnTo>
                      <a:pt x="1175" y="6"/>
                    </a:lnTo>
                    <a:lnTo>
                      <a:pt x="1126" y="3"/>
                    </a:lnTo>
                    <a:lnTo>
                      <a:pt x="1078" y="1"/>
                    </a:lnTo>
                    <a:lnTo>
                      <a:pt x="1030" y="0"/>
                    </a:lnTo>
                    <a:lnTo>
                      <a:pt x="981" y="0"/>
                    </a:lnTo>
                    <a:lnTo>
                      <a:pt x="932" y="1"/>
                    </a:lnTo>
                    <a:lnTo>
                      <a:pt x="885" y="4"/>
                    </a:lnTo>
                    <a:lnTo>
                      <a:pt x="836" y="8"/>
                    </a:lnTo>
                    <a:lnTo>
                      <a:pt x="789" y="13"/>
                    </a:lnTo>
                    <a:lnTo>
                      <a:pt x="742" y="20"/>
                    </a:lnTo>
                    <a:lnTo>
                      <a:pt x="695" y="27"/>
                    </a:lnTo>
                    <a:lnTo>
                      <a:pt x="650" y="35"/>
                    </a:lnTo>
                    <a:lnTo>
                      <a:pt x="604" y="45"/>
                    </a:lnTo>
                    <a:lnTo>
                      <a:pt x="560" y="56"/>
                    </a:lnTo>
                    <a:lnTo>
                      <a:pt x="516" y="67"/>
                    </a:lnTo>
                    <a:lnTo>
                      <a:pt x="473" y="80"/>
                    </a:lnTo>
                    <a:lnTo>
                      <a:pt x="432" y="96"/>
                    </a:lnTo>
                    <a:lnTo>
                      <a:pt x="391" y="111"/>
                    </a:lnTo>
                    <a:lnTo>
                      <a:pt x="353" y="127"/>
                    </a:lnTo>
                    <a:lnTo>
                      <a:pt x="315" y="145"/>
                    </a:lnTo>
                    <a:lnTo>
                      <a:pt x="279" y="16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7" name="Freeform 16"/>
              <p:cNvSpPr>
                <a:spLocks/>
              </p:cNvSpPr>
              <p:nvPr/>
            </p:nvSpPr>
            <p:spPr bwMode="auto">
              <a:xfrm>
                <a:off x="1338" y="2741"/>
                <a:ext cx="71" cy="33"/>
              </a:xfrm>
              <a:custGeom>
                <a:avLst/>
                <a:gdLst>
                  <a:gd name="T0" fmla="*/ 43 w 424"/>
                  <a:gd name="T1" fmla="*/ 42 h 197"/>
                  <a:gd name="T2" fmla="*/ 21 w 424"/>
                  <a:gd name="T3" fmla="*/ 58 h 197"/>
                  <a:gd name="T4" fmla="*/ 7 w 424"/>
                  <a:gd name="T5" fmla="*/ 76 h 197"/>
                  <a:gd name="T6" fmla="*/ 0 w 424"/>
                  <a:gd name="T7" fmla="*/ 94 h 197"/>
                  <a:gd name="T8" fmla="*/ 2 w 424"/>
                  <a:gd name="T9" fmla="*/ 113 h 197"/>
                  <a:gd name="T10" fmla="*/ 11 w 424"/>
                  <a:gd name="T11" fmla="*/ 131 h 197"/>
                  <a:gd name="T12" fmla="*/ 28 w 424"/>
                  <a:gd name="T13" fmla="*/ 148 h 197"/>
                  <a:gd name="T14" fmla="*/ 53 w 424"/>
                  <a:gd name="T15" fmla="*/ 164 h 197"/>
                  <a:gd name="T16" fmla="*/ 85 w 424"/>
                  <a:gd name="T17" fmla="*/ 177 h 197"/>
                  <a:gd name="T18" fmla="*/ 119 w 424"/>
                  <a:gd name="T19" fmla="*/ 187 h 197"/>
                  <a:gd name="T20" fmla="*/ 158 w 424"/>
                  <a:gd name="T21" fmla="*/ 194 h 197"/>
                  <a:gd name="T22" fmla="*/ 197 w 424"/>
                  <a:gd name="T23" fmla="*/ 197 h 197"/>
                  <a:gd name="T24" fmla="*/ 237 w 424"/>
                  <a:gd name="T25" fmla="*/ 196 h 197"/>
                  <a:gd name="T26" fmla="*/ 277 w 424"/>
                  <a:gd name="T27" fmla="*/ 192 h 197"/>
                  <a:gd name="T28" fmla="*/ 315 w 424"/>
                  <a:gd name="T29" fmla="*/ 183 h 197"/>
                  <a:gd name="T30" fmla="*/ 350 w 424"/>
                  <a:gd name="T31" fmla="*/ 172 h 197"/>
                  <a:gd name="T32" fmla="*/ 381 w 424"/>
                  <a:gd name="T33" fmla="*/ 157 h 197"/>
                  <a:gd name="T34" fmla="*/ 403 w 424"/>
                  <a:gd name="T35" fmla="*/ 140 h 197"/>
                  <a:gd name="T36" fmla="*/ 417 w 424"/>
                  <a:gd name="T37" fmla="*/ 122 h 197"/>
                  <a:gd name="T38" fmla="*/ 424 w 424"/>
                  <a:gd name="T39" fmla="*/ 102 h 197"/>
                  <a:gd name="T40" fmla="*/ 423 w 424"/>
                  <a:gd name="T41" fmla="*/ 84 h 197"/>
                  <a:gd name="T42" fmla="*/ 414 w 424"/>
                  <a:gd name="T43" fmla="*/ 66 h 197"/>
                  <a:gd name="T44" fmla="*/ 398 w 424"/>
                  <a:gd name="T45" fmla="*/ 49 h 197"/>
                  <a:gd name="T46" fmla="*/ 374 w 424"/>
                  <a:gd name="T47" fmla="*/ 34 h 197"/>
                  <a:gd name="T48" fmla="*/ 341 w 424"/>
                  <a:gd name="T49" fmla="*/ 21 h 197"/>
                  <a:gd name="T50" fmla="*/ 305 w 424"/>
                  <a:gd name="T51" fmla="*/ 10 h 197"/>
                  <a:gd name="T52" fmla="*/ 266 w 424"/>
                  <a:gd name="T53" fmla="*/ 3 h 197"/>
                  <a:gd name="T54" fmla="*/ 226 w 424"/>
                  <a:gd name="T55" fmla="*/ 0 h 197"/>
                  <a:gd name="T56" fmla="*/ 185 w 424"/>
                  <a:gd name="T57" fmla="*/ 0 h 197"/>
                  <a:gd name="T58" fmla="*/ 146 w 424"/>
                  <a:gd name="T59" fmla="*/ 5 h 197"/>
                  <a:gd name="T60" fmla="*/ 107 w 424"/>
                  <a:gd name="T61" fmla="*/ 13 h 197"/>
                  <a:gd name="T62" fmla="*/ 74 w 424"/>
                  <a:gd name="T63" fmla="*/ 2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4" h="197">
                    <a:moveTo>
                      <a:pt x="57" y="33"/>
                    </a:moveTo>
                    <a:lnTo>
                      <a:pt x="43" y="42"/>
                    </a:lnTo>
                    <a:lnTo>
                      <a:pt x="31" y="50"/>
                    </a:lnTo>
                    <a:lnTo>
                      <a:pt x="21" y="58"/>
                    </a:lnTo>
                    <a:lnTo>
                      <a:pt x="13" y="67"/>
                    </a:lnTo>
                    <a:lnTo>
                      <a:pt x="7" y="76"/>
                    </a:lnTo>
                    <a:lnTo>
                      <a:pt x="3" y="85"/>
                    </a:lnTo>
                    <a:lnTo>
                      <a:pt x="0" y="94"/>
                    </a:lnTo>
                    <a:lnTo>
                      <a:pt x="0" y="103"/>
                    </a:lnTo>
                    <a:lnTo>
                      <a:pt x="2" y="113"/>
                    </a:lnTo>
                    <a:lnTo>
                      <a:pt x="5" y="122"/>
                    </a:lnTo>
                    <a:lnTo>
                      <a:pt x="11" y="131"/>
                    </a:lnTo>
                    <a:lnTo>
                      <a:pt x="19" y="140"/>
                    </a:lnTo>
                    <a:lnTo>
                      <a:pt x="28" y="148"/>
                    </a:lnTo>
                    <a:lnTo>
                      <a:pt x="40" y="156"/>
                    </a:lnTo>
                    <a:lnTo>
                      <a:pt x="53" y="164"/>
                    </a:lnTo>
                    <a:lnTo>
                      <a:pt x="70" y="171"/>
                    </a:lnTo>
                    <a:lnTo>
                      <a:pt x="85" y="177"/>
                    </a:lnTo>
                    <a:lnTo>
                      <a:pt x="102" y="183"/>
                    </a:lnTo>
                    <a:lnTo>
                      <a:pt x="119" y="187"/>
                    </a:lnTo>
                    <a:lnTo>
                      <a:pt x="139" y="192"/>
                    </a:lnTo>
                    <a:lnTo>
                      <a:pt x="158" y="194"/>
                    </a:lnTo>
                    <a:lnTo>
                      <a:pt x="177" y="196"/>
                    </a:lnTo>
                    <a:lnTo>
                      <a:pt x="197" y="197"/>
                    </a:lnTo>
                    <a:lnTo>
                      <a:pt x="217" y="197"/>
                    </a:lnTo>
                    <a:lnTo>
                      <a:pt x="237" y="196"/>
                    </a:lnTo>
                    <a:lnTo>
                      <a:pt x="257" y="195"/>
                    </a:lnTo>
                    <a:lnTo>
                      <a:pt x="277" y="192"/>
                    </a:lnTo>
                    <a:lnTo>
                      <a:pt x="297" y="189"/>
                    </a:lnTo>
                    <a:lnTo>
                      <a:pt x="315" y="183"/>
                    </a:lnTo>
                    <a:lnTo>
                      <a:pt x="333" y="178"/>
                    </a:lnTo>
                    <a:lnTo>
                      <a:pt x="350" y="172"/>
                    </a:lnTo>
                    <a:lnTo>
                      <a:pt x="367" y="165"/>
                    </a:lnTo>
                    <a:lnTo>
                      <a:pt x="381" y="157"/>
                    </a:lnTo>
                    <a:lnTo>
                      <a:pt x="393" y="148"/>
                    </a:lnTo>
                    <a:lnTo>
                      <a:pt x="403" y="140"/>
                    </a:lnTo>
                    <a:lnTo>
                      <a:pt x="411" y="131"/>
                    </a:lnTo>
                    <a:lnTo>
                      <a:pt x="417" y="122"/>
                    </a:lnTo>
                    <a:lnTo>
                      <a:pt x="421" y="111"/>
                    </a:lnTo>
                    <a:lnTo>
                      <a:pt x="424" y="102"/>
                    </a:lnTo>
                    <a:lnTo>
                      <a:pt x="424" y="93"/>
                    </a:lnTo>
                    <a:lnTo>
                      <a:pt x="423" y="84"/>
                    </a:lnTo>
                    <a:lnTo>
                      <a:pt x="419" y="75"/>
                    </a:lnTo>
                    <a:lnTo>
                      <a:pt x="414" y="66"/>
                    </a:lnTo>
                    <a:lnTo>
                      <a:pt x="407" y="57"/>
                    </a:lnTo>
                    <a:lnTo>
                      <a:pt x="398" y="49"/>
                    </a:lnTo>
                    <a:lnTo>
                      <a:pt x="386" y="42"/>
                    </a:lnTo>
                    <a:lnTo>
                      <a:pt x="374" y="34"/>
                    </a:lnTo>
                    <a:lnTo>
                      <a:pt x="358" y="28"/>
                    </a:lnTo>
                    <a:lnTo>
                      <a:pt x="341" y="21"/>
                    </a:lnTo>
                    <a:lnTo>
                      <a:pt x="324" y="15"/>
                    </a:lnTo>
                    <a:lnTo>
                      <a:pt x="305" y="10"/>
                    </a:lnTo>
                    <a:lnTo>
                      <a:pt x="285" y="6"/>
                    </a:lnTo>
                    <a:lnTo>
                      <a:pt x="266" y="3"/>
                    </a:lnTo>
                    <a:lnTo>
                      <a:pt x="246" y="1"/>
                    </a:lnTo>
                    <a:lnTo>
                      <a:pt x="226" y="0"/>
                    </a:lnTo>
                    <a:lnTo>
                      <a:pt x="205" y="0"/>
                    </a:lnTo>
                    <a:lnTo>
                      <a:pt x="185" y="0"/>
                    </a:lnTo>
                    <a:lnTo>
                      <a:pt x="165" y="2"/>
                    </a:lnTo>
                    <a:lnTo>
                      <a:pt x="146" y="5"/>
                    </a:lnTo>
                    <a:lnTo>
                      <a:pt x="126" y="9"/>
                    </a:lnTo>
                    <a:lnTo>
                      <a:pt x="107" y="13"/>
                    </a:lnTo>
                    <a:lnTo>
                      <a:pt x="90" y="19"/>
                    </a:lnTo>
                    <a:lnTo>
                      <a:pt x="74" y="26"/>
                    </a:lnTo>
                    <a:lnTo>
                      <a:pt x="57" y="33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8" name="Freeform 17"/>
              <p:cNvSpPr>
                <a:spLocks/>
              </p:cNvSpPr>
              <p:nvPr/>
            </p:nvSpPr>
            <p:spPr bwMode="auto">
              <a:xfrm>
                <a:off x="1685" y="2575"/>
                <a:ext cx="71" cy="33"/>
              </a:xfrm>
              <a:custGeom>
                <a:avLst/>
                <a:gdLst>
                  <a:gd name="T0" fmla="*/ 45 w 424"/>
                  <a:gd name="T1" fmla="*/ 41 h 198"/>
                  <a:gd name="T2" fmla="*/ 22 w 424"/>
                  <a:gd name="T3" fmla="*/ 58 h 198"/>
                  <a:gd name="T4" fmla="*/ 7 w 424"/>
                  <a:gd name="T5" fmla="*/ 76 h 198"/>
                  <a:gd name="T6" fmla="*/ 1 w 424"/>
                  <a:gd name="T7" fmla="*/ 94 h 198"/>
                  <a:gd name="T8" fmla="*/ 2 w 424"/>
                  <a:gd name="T9" fmla="*/ 112 h 198"/>
                  <a:gd name="T10" fmla="*/ 11 w 424"/>
                  <a:gd name="T11" fmla="*/ 131 h 198"/>
                  <a:gd name="T12" fmla="*/ 28 w 424"/>
                  <a:gd name="T13" fmla="*/ 148 h 198"/>
                  <a:gd name="T14" fmla="*/ 55 w 424"/>
                  <a:gd name="T15" fmla="*/ 164 h 198"/>
                  <a:gd name="T16" fmla="*/ 86 w 424"/>
                  <a:gd name="T17" fmla="*/ 178 h 198"/>
                  <a:gd name="T18" fmla="*/ 120 w 424"/>
                  <a:gd name="T19" fmla="*/ 187 h 198"/>
                  <a:gd name="T20" fmla="*/ 158 w 424"/>
                  <a:gd name="T21" fmla="*/ 194 h 198"/>
                  <a:gd name="T22" fmla="*/ 198 w 424"/>
                  <a:gd name="T23" fmla="*/ 198 h 198"/>
                  <a:gd name="T24" fmla="*/ 237 w 424"/>
                  <a:gd name="T25" fmla="*/ 197 h 198"/>
                  <a:gd name="T26" fmla="*/ 278 w 424"/>
                  <a:gd name="T27" fmla="*/ 192 h 198"/>
                  <a:gd name="T28" fmla="*/ 315 w 424"/>
                  <a:gd name="T29" fmla="*/ 184 h 198"/>
                  <a:gd name="T30" fmla="*/ 351 w 424"/>
                  <a:gd name="T31" fmla="*/ 172 h 198"/>
                  <a:gd name="T32" fmla="*/ 381 w 424"/>
                  <a:gd name="T33" fmla="*/ 157 h 198"/>
                  <a:gd name="T34" fmla="*/ 403 w 424"/>
                  <a:gd name="T35" fmla="*/ 140 h 198"/>
                  <a:gd name="T36" fmla="*/ 417 w 424"/>
                  <a:gd name="T37" fmla="*/ 122 h 198"/>
                  <a:gd name="T38" fmla="*/ 423 w 424"/>
                  <a:gd name="T39" fmla="*/ 102 h 198"/>
                  <a:gd name="T40" fmla="*/ 422 w 424"/>
                  <a:gd name="T41" fmla="*/ 84 h 198"/>
                  <a:gd name="T42" fmla="*/ 414 w 424"/>
                  <a:gd name="T43" fmla="*/ 67 h 198"/>
                  <a:gd name="T44" fmla="*/ 397 w 424"/>
                  <a:gd name="T45" fmla="*/ 51 h 198"/>
                  <a:gd name="T46" fmla="*/ 373 w 424"/>
                  <a:gd name="T47" fmla="*/ 36 h 198"/>
                  <a:gd name="T48" fmla="*/ 341 w 424"/>
                  <a:gd name="T49" fmla="*/ 22 h 198"/>
                  <a:gd name="T50" fmla="*/ 305 w 424"/>
                  <a:gd name="T51" fmla="*/ 11 h 198"/>
                  <a:gd name="T52" fmla="*/ 266 w 424"/>
                  <a:gd name="T53" fmla="*/ 3 h 198"/>
                  <a:gd name="T54" fmla="*/ 226 w 424"/>
                  <a:gd name="T55" fmla="*/ 0 h 198"/>
                  <a:gd name="T56" fmla="*/ 185 w 424"/>
                  <a:gd name="T57" fmla="*/ 1 h 198"/>
                  <a:gd name="T58" fmla="*/ 146 w 424"/>
                  <a:gd name="T59" fmla="*/ 5 h 198"/>
                  <a:gd name="T60" fmla="*/ 108 w 424"/>
                  <a:gd name="T61" fmla="*/ 14 h 198"/>
                  <a:gd name="T62" fmla="*/ 74 w 424"/>
                  <a:gd name="T63" fmla="*/ 26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4" h="198">
                    <a:moveTo>
                      <a:pt x="59" y="34"/>
                    </a:moveTo>
                    <a:lnTo>
                      <a:pt x="45" y="41"/>
                    </a:lnTo>
                    <a:lnTo>
                      <a:pt x="32" y="50"/>
                    </a:lnTo>
                    <a:lnTo>
                      <a:pt x="22" y="58"/>
                    </a:lnTo>
                    <a:lnTo>
                      <a:pt x="13" y="67"/>
                    </a:lnTo>
                    <a:lnTo>
                      <a:pt x="7" y="76"/>
                    </a:lnTo>
                    <a:lnTo>
                      <a:pt x="3" y="85"/>
                    </a:lnTo>
                    <a:lnTo>
                      <a:pt x="1" y="94"/>
                    </a:lnTo>
                    <a:lnTo>
                      <a:pt x="0" y="103"/>
                    </a:lnTo>
                    <a:lnTo>
                      <a:pt x="2" y="112"/>
                    </a:lnTo>
                    <a:lnTo>
                      <a:pt x="5" y="122"/>
                    </a:lnTo>
                    <a:lnTo>
                      <a:pt x="11" y="131"/>
                    </a:lnTo>
                    <a:lnTo>
                      <a:pt x="19" y="140"/>
                    </a:lnTo>
                    <a:lnTo>
                      <a:pt x="28" y="148"/>
                    </a:lnTo>
                    <a:lnTo>
                      <a:pt x="40" y="156"/>
                    </a:lnTo>
                    <a:lnTo>
                      <a:pt x="55" y="164"/>
                    </a:lnTo>
                    <a:lnTo>
                      <a:pt x="70" y="171"/>
                    </a:lnTo>
                    <a:lnTo>
                      <a:pt x="86" y="178"/>
                    </a:lnTo>
                    <a:lnTo>
                      <a:pt x="102" y="183"/>
                    </a:lnTo>
                    <a:lnTo>
                      <a:pt x="120" y="187"/>
                    </a:lnTo>
                    <a:lnTo>
                      <a:pt x="139" y="191"/>
                    </a:lnTo>
                    <a:lnTo>
                      <a:pt x="158" y="194"/>
                    </a:lnTo>
                    <a:lnTo>
                      <a:pt x="177" y="197"/>
                    </a:lnTo>
                    <a:lnTo>
                      <a:pt x="198" y="198"/>
                    </a:lnTo>
                    <a:lnTo>
                      <a:pt x="218" y="198"/>
                    </a:lnTo>
                    <a:lnTo>
                      <a:pt x="237" y="197"/>
                    </a:lnTo>
                    <a:lnTo>
                      <a:pt x="257" y="194"/>
                    </a:lnTo>
                    <a:lnTo>
                      <a:pt x="278" y="192"/>
                    </a:lnTo>
                    <a:lnTo>
                      <a:pt x="297" y="188"/>
                    </a:lnTo>
                    <a:lnTo>
                      <a:pt x="315" y="184"/>
                    </a:lnTo>
                    <a:lnTo>
                      <a:pt x="333" y="178"/>
                    </a:lnTo>
                    <a:lnTo>
                      <a:pt x="351" y="172"/>
                    </a:lnTo>
                    <a:lnTo>
                      <a:pt x="367" y="165"/>
                    </a:lnTo>
                    <a:lnTo>
                      <a:pt x="381" y="157"/>
                    </a:lnTo>
                    <a:lnTo>
                      <a:pt x="393" y="149"/>
                    </a:lnTo>
                    <a:lnTo>
                      <a:pt x="403" y="140"/>
                    </a:lnTo>
                    <a:lnTo>
                      <a:pt x="411" y="131"/>
                    </a:lnTo>
                    <a:lnTo>
                      <a:pt x="417" y="122"/>
                    </a:lnTo>
                    <a:lnTo>
                      <a:pt x="421" y="112"/>
                    </a:lnTo>
                    <a:lnTo>
                      <a:pt x="423" y="102"/>
                    </a:lnTo>
                    <a:lnTo>
                      <a:pt x="424" y="93"/>
                    </a:lnTo>
                    <a:lnTo>
                      <a:pt x="422" y="84"/>
                    </a:lnTo>
                    <a:lnTo>
                      <a:pt x="419" y="75"/>
                    </a:lnTo>
                    <a:lnTo>
                      <a:pt x="414" y="67"/>
                    </a:lnTo>
                    <a:lnTo>
                      <a:pt x="406" y="59"/>
                    </a:lnTo>
                    <a:lnTo>
                      <a:pt x="397" y="51"/>
                    </a:lnTo>
                    <a:lnTo>
                      <a:pt x="386" y="42"/>
                    </a:lnTo>
                    <a:lnTo>
                      <a:pt x="373" y="36"/>
                    </a:lnTo>
                    <a:lnTo>
                      <a:pt x="359" y="29"/>
                    </a:lnTo>
                    <a:lnTo>
                      <a:pt x="341" y="22"/>
                    </a:lnTo>
                    <a:lnTo>
                      <a:pt x="324" y="16"/>
                    </a:lnTo>
                    <a:lnTo>
                      <a:pt x="305" y="11"/>
                    </a:lnTo>
                    <a:lnTo>
                      <a:pt x="286" y="7"/>
                    </a:lnTo>
                    <a:lnTo>
                      <a:pt x="266" y="3"/>
                    </a:lnTo>
                    <a:lnTo>
                      <a:pt x="246" y="1"/>
                    </a:lnTo>
                    <a:lnTo>
                      <a:pt x="226" y="0"/>
                    </a:lnTo>
                    <a:lnTo>
                      <a:pt x="206" y="0"/>
                    </a:lnTo>
                    <a:lnTo>
                      <a:pt x="185" y="1"/>
                    </a:lnTo>
                    <a:lnTo>
                      <a:pt x="165" y="3"/>
                    </a:lnTo>
                    <a:lnTo>
                      <a:pt x="146" y="5"/>
                    </a:lnTo>
                    <a:lnTo>
                      <a:pt x="127" y="9"/>
                    </a:lnTo>
                    <a:lnTo>
                      <a:pt x="108" y="14"/>
                    </a:lnTo>
                    <a:lnTo>
                      <a:pt x="90" y="19"/>
                    </a:lnTo>
                    <a:lnTo>
                      <a:pt x="74" y="26"/>
                    </a:lnTo>
                    <a:lnTo>
                      <a:pt x="59" y="3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9" name="Freeform 18"/>
              <p:cNvSpPr>
                <a:spLocks/>
              </p:cNvSpPr>
              <p:nvPr/>
            </p:nvSpPr>
            <p:spPr bwMode="auto">
              <a:xfrm>
                <a:off x="1438" y="2622"/>
                <a:ext cx="236" cy="98"/>
              </a:xfrm>
              <a:custGeom>
                <a:avLst/>
                <a:gdLst>
                  <a:gd name="T0" fmla="*/ 1361 w 1416"/>
                  <a:gd name="T1" fmla="*/ 298 h 585"/>
                  <a:gd name="T2" fmla="*/ 1400 w 1416"/>
                  <a:gd name="T3" fmla="*/ 328 h 585"/>
                  <a:gd name="T4" fmla="*/ 1415 w 1416"/>
                  <a:gd name="T5" fmla="*/ 360 h 585"/>
                  <a:gd name="T6" fmla="*/ 1409 w 1416"/>
                  <a:gd name="T7" fmla="*/ 395 h 585"/>
                  <a:gd name="T8" fmla="*/ 1373 w 1416"/>
                  <a:gd name="T9" fmla="*/ 435 h 585"/>
                  <a:gd name="T10" fmla="*/ 1307 w 1416"/>
                  <a:gd name="T11" fmla="*/ 477 h 585"/>
                  <a:gd name="T12" fmla="*/ 1087 w 1416"/>
                  <a:gd name="T13" fmla="*/ 551 h 585"/>
                  <a:gd name="T14" fmla="*/ 928 w 1416"/>
                  <a:gd name="T15" fmla="*/ 575 h 585"/>
                  <a:gd name="T16" fmla="*/ 771 w 1416"/>
                  <a:gd name="T17" fmla="*/ 575 h 585"/>
                  <a:gd name="T18" fmla="*/ 645 w 1416"/>
                  <a:gd name="T19" fmla="*/ 557 h 585"/>
                  <a:gd name="T20" fmla="*/ 536 w 1416"/>
                  <a:gd name="T21" fmla="*/ 525 h 585"/>
                  <a:gd name="T22" fmla="*/ 820 w 1416"/>
                  <a:gd name="T23" fmla="*/ 466 h 585"/>
                  <a:gd name="T24" fmla="*/ 915 w 1416"/>
                  <a:gd name="T25" fmla="*/ 478 h 585"/>
                  <a:gd name="T26" fmla="*/ 988 w 1416"/>
                  <a:gd name="T27" fmla="*/ 475 h 585"/>
                  <a:gd name="T28" fmla="*/ 1047 w 1416"/>
                  <a:gd name="T29" fmla="*/ 463 h 585"/>
                  <a:gd name="T30" fmla="*/ 1106 w 1416"/>
                  <a:gd name="T31" fmla="*/ 437 h 585"/>
                  <a:gd name="T32" fmla="*/ 1131 w 1416"/>
                  <a:gd name="T33" fmla="*/ 408 h 585"/>
                  <a:gd name="T34" fmla="*/ 1133 w 1416"/>
                  <a:gd name="T35" fmla="*/ 391 h 585"/>
                  <a:gd name="T36" fmla="*/ 1118 w 1416"/>
                  <a:gd name="T37" fmla="*/ 372 h 585"/>
                  <a:gd name="T38" fmla="*/ 1076 w 1416"/>
                  <a:gd name="T39" fmla="*/ 351 h 585"/>
                  <a:gd name="T40" fmla="*/ 984 w 1416"/>
                  <a:gd name="T41" fmla="*/ 334 h 585"/>
                  <a:gd name="T42" fmla="*/ 858 w 1416"/>
                  <a:gd name="T43" fmla="*/ 332 h 585"/>
                  <a:gd name="T44" fmla="*/ 707 w 1416"/>
                  <a:gd name="T45" fmla="*/ 337 h 585"/>
                  <a:gd name="T46" fmla="*/ 516 w 1416"/>
                  <a:gd name="T47" fmla="*/ 344 h 585"/>
                  <a:gd name="T48" fmla="*/ 371 w 1416"/>
                  <a:gd name="T49" fmla="*/ 345 h 585"/>
                  <a:gd name="T50" fmla="*/ 255 w 1416"/>
                  <a:gd name="T51" fmla="*/ 337 h 585"/>
                  <a:gd name="T52" fmla="*/ 147 w 1416"/>
                  <a:gd name="T53" fmla="*/ 317 h 585"/>
                  <a:gd name="T54" fmla="*/ 63 w 1416"/>
                  <a:gd name="T55" fmla="*/ 284 h 585"/>
                  <a:gd name="T56" fmla="*/ 15 w 1416"/>
                  <a:gd name="T57" fmla="*/ 245 h 585"/>
                  <a:gd name="T58" fmla="*/ 2 w 1416"/>
                  <a:gd name="T59" fmla="*/ 216 h 585"/>
                  <a:gd name="T60" fmla="*/ 2 w 1416"/>
                  <a:gd name="T61" fmla="*/ 188 h 585"/>
                  <a:gd name="T62" fmla="*/ 17 w 1416"/>
                  <a:gd name="T63" fmla="*/ 160 h 585"/>
                  <a:gd name="T64" fmla="*/ 47 w 1416"/>
                  <a:gd name="T65" fmla="*/ 131 h 585"/>
                  <a:gd name="T66" fmla="*/ 43 w 1416"/>
                  <a:gd name="T67" fmla="*/ 66 h 585"/>
                  <a:gd name="T68" fmla="*/ 353 w 1416"/>
                  <a:gd name="T69" fmla="*/ 19 h 585"/>
                  <a:gd name="T70" fmla="*/ 454 w 1416"/>
                  <a:gd name="T71" fmla="*/ 4 h 585"/>
                  <a:gd name="T72" fmla="*/ 586 w 1416"/>
                  <a:gd name="T73" fmla="*/ 1 h 585"/>
                  <a:gd name="T74" fmla="*/ 729 w 1416"/>
                  <a:gd name="T75" fmla="*/ 19 h 585"/>
                  <a:gd name="T76" fmla="*/ 790 w 1416"/>
                  <a:gd name="T77" fmla="*/ 38 h 585"/>
                  <a:gd name="T78" fmla="*/ 541 w 1416"/>
                  <a:gd name="T79" fmla="*/ 110 h 585"/>
                  <a:gd name="T80" fmla="*/ 467 w 1416"/>
                  <a:gd name="T81" fmla="*/ 100 h 585"/>
                  <a:gd name="T82" fmla="*/ 406 w 1416"/>
                  <a:gd name="T83" fmla="*/ 102 h 585"/>
                  <a:gd name="T84" fmla="*/ 348 w 1416"/>
                  <a:gd name="T85" fmla="*/ 114 h 585"/>
                  <a:gd name="T86" fmla="*/ 295 w 1416"/>
                  <a:gd name="T87" fmla="*/ 136 h 585"/>
                  <a:gd name="T88" fmla="*/ 274 w 1416"/>
                  <a:gd name="T89" fmla="*/ 159 h 585"/>
                  <a:gd name="T90" fmla="*/ 274 w 1416"/>
                  <a:gd name="T91" fmla="*/ 174 h 585"/>
                  <a:gd name="T92" fmla="*/ 291 w 1416"/>
                  <a:gd name="T93" fmla="*/ 195 h 585"/>
                  <a:gd name="T94" fmla="*/ 336 w 1416"/>
                  <a:gd name="T95" fmla="*/ 217 h 585"/>
                  <a:gd name="T96" fmla="*/ 437 w 1416"/>
                  <a:gd name="T97" fmla="*/ 238 h 585"/>
                  <a:gd name="T98" fmla="*/ 560 w 1416"/>
                  <a:gd name="T99" fmla="*/ 244 h 585"/>
                  <a:gd name="T100" fmla="*/ 635 w 1416"/>
                  <a:gd name="T101" fmla="*/ 242 h 585"/>
                  <a:gd name="T102" fmla="*/ 735 w 1416"/>
                  <a:gd name="T103" fmla="*/ 236 h 585"/>
                  <a:gd name="T104" fmla="*/ 828 w 1416"/>
                  <a:gd name="T105" fmla="*/ 231 h 585"/>
                  <a:gd name="T106" fmla="*/ 908 w 1416"/>
                  <a:gd name="T107" fmla="*/ 229 h 585"/>
                  <a:gd name="T108" fmla="*/ 1032 w 1416"/>
                  <a:gd name="T109" fmla="*/ 230 h 585"/>
                  <a:gd name="T110" fmla="*/ 1145 w 1416"/>
                  <a:gd name="T111" fmla="*/ 238 h 585"/>
                  <a:gd name="T112" fmla="*/ 1259 w 1416"/>
                  <a:gd name="T113" fmla="*/ 256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16" h="585">
                    <a:moveTo>
                      <a:pt x="1319" y="275"/>
                    </a:moveTo>
                    <a:lnTo>
                      <a:pt x="1335" y="282"/>
                    </a:lnTo>
                    <a:lnTo>
                      <a:pt x="1349" y="289"/>
                    </a:lnTo>
                    <a:lnTo>
                      <a:pt x="1361" y="298"/>
                    </a:lnTo>
                    <a:lnTo>
                      <a:pt x="1373" y="305"/>
                    </a:lnTo>
                    <a:lnTo>
                      <a:pt x="1384" y="313"/>
                    </a:lnTo>
                    <a:lnTo>
                      <a:pt x="1392" y="320"/>
                    </a:lnTo>
                    <a:lnTo>
                      <a:pt x="1400" y="328"/>
                    </a:lnTo>
                    <a:lnTo>
                      <a:pt x="1405" y="336"/>
                    </a:lnTo>
                    <a:lnTo>
                      <a:pt x="1410" y="344"/>
                    </a:lnTo>
                    <a:lnTo>
                      <a:pt x="1413" y="352"/>
                    </a:lnTo>
                    <a:lnTo>
                      <a:pt x="1415" y="360"/>
                    </a:lnTo>
                    <a:lnTo>
                      <a:pt x="1416" y="368"/>
                    </a:lnTo>
                    <a:lnTo>
                      <a:pt x="1415" y="378"/>
                    </a:lnTo>
                    <a:lnTo>
                      <a:pt x="1412" y="386"/>
                    </a:lnTo>
                    <a:lnTo>
                      <a:pt x="1409" y="395"/>
                    </a:lnTo>
                    <a:lnTo>
                      <a:pt x="1404" y="404"/>
                    </a:lnTo>
                    <a:lnTo>
                      <a:pt x="1396" y="414"/>
                    </a:lnTo>
                    <a:lnTo>
                      <a:pt x="1386" y="425"/>
                    </a:lnTo>
                    <a:lnTo>
                      <a:pt x="1373" y="435"/>
                    </a:lnTo>
                    <a:lnTo>
                      <a:pt x="1360" y="445"/>
                    </a:lnTo>
                    <a:lnTo>
                      <a:pt x="1344" y="456"/>
                    </a:lnTo>
                    <a:lnTo>
                      <a:pt x="1326" y="467"/>
                    </a:lnTo>
                    <a:lnTo>
                      <a:pt x="1307" y="477"/>
                    </a:lnTo>
                    <a:lnTo>
                      <a:pt x="1284" y="487"/>
                    </a:lnTo>
                    <a:lnTo>
                      <a:pt x="1353" y="518"/>
                    </a:lnTo>
                    <a:lnTo>
                      <a:pt x="1158" y="585"/>
                    </a:lnTo>
                    <a:lnTo>
                      <a:pt x="1087" y="551"/>
                    </a:lnTo>
                    <a:lnTo>
                      <a:pt x="1047" y="560"/>
                    </a:lnTo>
                    <a:lnTo>
                      <a:pt x="1007" y="566"/>
                    </a:lnTo>
                    <a:lnTo>
                      <a:pt x="967" y="572"/>
                    </a:lnTo>
                    <a:lnTo>
                      <a:pt x="928" y="575"/>
                    </a:lnTo>
                    <a:lnTo>
                      <a:pt x="888" y="578"/>
                    </a:lnTo>
                    <a:lnTo>
                      <a:pt x="849" y="578"/>
                    </a:lnTo>
                    <a:lnTo>
                      <a:pt x="810" y="577"/>
                    </a:lnTo>
                    <a:lnTo>
                      <a:pt x="771" y="575"/>
                    </a:lnTo>
                    <a:lnTo>
                      <a:pt x="738" y="572"/>
                    </a:lnTo>
                    <a:lnTo>
                      <a:pt x="706" y="568"/>
                    </a:lnTo>
                    <a:lnTo>
                      <a:pt x="675" y="563"/>
                    </a:lnTo>
                    <a:lnTo>
                      <a:pt x="645" y="557"/>
                    </a:lnTo>
                    <a:lnTo>
                      <a:pt x="617" y="550"/>
                    </a:lnTo>
                    <a:lnTo>
                      <a:pt x="588" y="543"/>
                    </a:lnTo>
                    <a:lnTo>
                      <a:pt x="562" y="534"/>
                    </a:lnTo>
                    <a:lnTo>
                      <a:pt x="536" y="525"/>
                    </a:lnTo>
                    <a:lnTo>
                      <a:pt x="746" y="444"/>
                    </a:lnTo>
                    <a:lnTo>
                      <a:pt x="772" y="453"/>
                    </a:lnTo>
                    <a:lnTo>
                      <a:pt x="796" y="460"/>
                    </a:lnTo>
                    <a:lnTo>
                      <a:pt x="820" y="466"/>
                    </a:lnTo>
                    <a:lnTo>
                      <a:pt x="845" y="470"/>
                    </a:lnTo>
                    <a:lnTo>
                      <a:pt x="869" y="474"/>
                    </a:lnTo>
                    <a:lnTo>
                      <a:pt x="892" y="476"/>
                    </a:lnTo>
                    <a:lnTo>
                      <a:pt x="915" y="478"/>
                    </a:lnTo>
                    <a:lnTo>
                      <a:pt x="939" y="478"/>
                    </a:lnTo>
                    <a:lnTo>
                      <a:pt x="956" y="477"/>
                    </a:lnTo>
                    <a:lnTo>
                      <a:pt x="972" y="476"/>
                    </a:lnTo>
                    <a:lnTo>
                      <a:pt x="988" y="475"/>
                    </a:lnTo>
                    <a:lnTo>
                      <a:pt x="1004" y="473"/>
                    </a:lnTo>
                    <a:lnTo>
                      <a:pt x="1019" y="470"/>
                    </a:lnTo>
                    <a:lnTo>
                      <a:pt x="1033" y="467"/>
                    </a:lnTo>
                    <a:lnTo>
                      <a:pt x="1047" y="463"/>
                    </a:lnTo>
                    <a:lnTo>
                      <a:pt x="1060" y="459"/>
                    </a:lnTo>
                    <a:lnTo>
                      <a:pt x="1078" y="452"/>
                    </a:lnTo>
                    <a:lnTo>
                      <a:pt x="1093" y="444"/>
                    </a:lnTo>
                    <a:lnTo>
                      <a:pt x="1106" y="437"/>
                    </a:lnTo>
                    <a:lnTo>
                      <a:pt x="1116" y="429"/>
                    </a:lnTo>
                    <a:lnTo>
                      <a:pt x="1124" y="421"/>
                    </a:lnTo>
                    <a:lnTo>
                      <a:pt x="1129" y="413"/>
                    </a:lnTo>
                    <a:lnTo>
                      <a:pt x="1131" y="408"/>
                    </a:lnTo>
                    <a:lnTo>
                      <a:pt x="1133" y="404"/>
                    </a:lnTo>
                    <a:lnTo>
                      <a:pt x="1133" y="400"/>
                    </a:lnTo>
                    <a:lnTo>
                      <a:pt x="1134" y="395"/>
                    </a:lnTo>
                    <a:lnTo>
                      <a:pt x="1133" y="391"/>
                    </a:lnTo>
                    <a:lnTo>
                      <a:pt x="1131" y="386"/>
                    </a:lnTo>
                    <a:lnTo>
                      <a:pt x="1128" y="382"/>
                    </a:lnTo>
                    <a:lnTo>
                      <a:pt x="1124" y="377"/>
                    </a:lnTo>
                    <a:lnTo>
                      <a:pt x="1118" y="372"/>
                    </a:lnTo>
                    <a:lnTo>
                      <a:pt x="1111" y="367"/>
                    </a:lnTo>
                    <a:lnTo>
                      <a:pt x="1102" y="362"/>
                    </a:lnTo>
                    <a:lnTo>
                      <a:pt x="1092" y="357"/>
                    </a:lnTo>
                    <a:lnTo>
                      <a:pt x="1076" y="351"/>
                    </a:lnTo>
                    <a:lnTo>
                      <a:pt x="1057" y="345"/>
                    </a:lnTo>
                    <a:lnTo>
                      <a:pt x="1035" y="340"/>
                    </a:lnTo>
                    <a:lnTo>
                      <a:pt x="1011" y="337"/>
                    </a:lnTo>
                    <a:lnTo>
                      <a:pt x="984" y="334"/>
                    </a:lnTo>
                    <a:lnTo>
                      <a:pt x="955" y="332"/>
                    </a:lnTo>
                    <a:lnTo>
                      <a:pt x="923" y="331"/>
                    </a:lnTo>
                    <a:lnTo>
                      <a:pt x="887" y="330"/>
                    </a:lnTo>
                    <a:lnTo>
                      <a:pt x="858" y="332"/>
                    </a:lnTo>
                    <a:lnTo>
                      <a:pt x="825" y="333"/>
                    </a:lnTo>
                    <a:lnTo>
                      <a:pt x="789" y="334"/>
                    </a:lnTo>
                    <a:lnTo>
                      <a:pt x="749" y="336"/>
                    </a:lnTo>
                    <a:lnTo>
                      <a:pt x="707" y="337"/>
                    </a:lnTo>
                    <a:lnTo>
                      <a:pt x="660" y="339"/>
                    </a:lnTo>
                    <a:lnTo>
                      <a:pt x="611" y="341"/>
                    </a:lnTo>
                    <a:lnTo>
                      <a:pt x="558" y="343"/>
                    </a:lnTo>
                    <a:lnTo>
                      <a:pt x="516" y="344"/>
                    </a:lnTo>
                    <a:lnTo>
                      <a:pt x="477" y="345"/>
                    </a:lnTo>
                    <a:lnTo>
                      <a:pt x="440" y="345"/>
                    </a:lnTo>
                    <a:lnTo>
                      <a:pt x="405" y="345"/>
                    </a:lnTo>
                    <a:lnTo>
                      <a:pt x="371" y="345"/>
                    </a:lnTo>
                    <a:lnTo>
                      <a:pt x="341" y="344"/>
                    </a:lnTo>
                    <a:lnTo>
                      <a:pt x="313" y="342"/>
                    </a:lnTo>
                    <a:lnTo>
                      <a:pt x="286" y="340"/>
                    </a:lnTo>
                    <a:lnTo>
                      <a:pt x="255" y="337"/>
                    </a:lnTo>
                    <a:lnTo>
                      <a:pt x="226" y="333"/>
                    </a:lnTo>
                    <a:lnTo>
                      <a:pt x="198" y="329"/>
                    </a:lnTo>
                    <a:lnTo>
                      <a:pt x="172" y="323"/>
                    </a:lnTo>
                    <a:lnTo>
                      <a:pt x="147" y="317"/>
                    </a:lnTo>
                    <a:lnTo>
                      <a:pt x="124" y="310"/>
                    </a:lnTo>
                    <a:lnTo>
                      <a:pt x="102" y="303"/>
                    </a:lnTo>
                    <a:lnTo>
                      <a:pt x="82" y="293"/>
                    </a:lnTo>
                    <a:lnTo>
                      <a:pt x="63" y="284"/>
                    </a:lnTo>
                    <a:lnTo>
                      <a:pt x="48" y="275"/>
                    </a:lnTo>
                    <a:lnTo>
                      <a:pt x="35" y="265"/>
                    </a:lnTo>
                    <a:lnTo>
                      <a:pt x="24" y="255"/>
                    </a:lnTo>
                    <a:lnTo>
                      <a:pt x="15" y="245"/>
                    </a:lnTo>
                    <a:lnTo>
                      <a:pt x="8" y="234"/>
                    </a:lnTo>
                    <a:lnTo>
                      <a:pt x="5" y="228"/>
                    </a:lnTo>
                    <a:lnTo>
                      <a:pt x="3" y="223"/>
                    </a:lnTo>
                    <a:lnTo>
                      <a:pt x="2" y="216"/>
                    </a:lnTo>
                    <a:lnTo>
                      <a:pt x="1" y="210"/>
                    </a:lnTo>
                    <a:lnTo>
                      <a:pt x="0" y="203"/>
                    </a:lnTo>
                    <a:lnTo>
                      <a:pt x="1" y="196"/>
                    </a:lnTo>
                    <a:lnTo>
                      <a:pt x="2" y="188"/>
                    </a:lnTo>
                    <a:lnTo>
                      <a:pt x="4" y="181"/>
                    </a:lnTo>
                    <a:lnTo>
                      <a:pt x="7" y="174"/>
                    </a:lnTo>
                    <a:lnTo>
                      <a:pt x="12" y="167"/>
                    </a:lnTo>
                    <a:lnTo>
                      <a:pt x="17" y="160"/>
                    </a:lnTo>
                    <a:lnTo>
                      <a:pt x="23" y="153"/>
                    </a:lnTo>
                    <a:lnTo>
                      <a:pt x="30" y="146"/>
                    </a:lnTo>
                    <a:lnTo>
                      <a:pt x="38" y="138"/>
                    </a:lnTo>
                    <a:lnTo>
                      <a:pt x="47" y="131"/>
                    </a:lnTo>
                    <a:lnTo>
                      <a:pt x="56" y="124"/>
                    </a:lnTo>
                    <a:lnTo>
                      <a:pt x="80" y="110"/>
                    </a:lnTo>
                    <a:lnTo>
                      <a:pt x="106" y="96"/>
                    </a:lnTo>
                    <a:lnTo>
                      <a:pt x="43" y="66"/>
                    </a:lnTo>
                    <a:lnTo>
                      <a:pt x="238" y="1"/>
                    </a:lnTo>
                    <a:lnTo>
                      <a:pt x="301" y="30"/>
                    </a:lnTo>
                    <a:lnTo>
                      <a:pt x="327" y="24"/>
                    </a:lnTo>
                    <a:lnTo>
                      <a:pt x="353" y="19"/>
                    </a:lnTo>
                    <a:lnTo>
                      <a:pt x="379" y="14"/>
                    </a:lnTo>
                    <a:lnTo>
                      <a:pt x="405" y="10"/>
                    </a:lnTo>
                    <a:lnTo>
                      <a:pt x="430" y="7"/>
                    </a:lnTo>
                    <a:lnTo>
                      <a:pt x="454" y="4"/>
                    </a:lnTo>
                    <a:lnTo>
                      <a:pt x="480" y="3"/>
                    </a:lnTo>
                    <a:lnTo>
                      <a:pt x="504" y="1"/>
                    </a:lnTo>
                    <a:lnTo>
                      <a:pt x="546" y="0"/>
                    </a:lnTo>
                    <a:lnTo>
                      <a:pt x="586" y="1"/>
                    </a:lnTo>
                    <a:lnTo>
                      <a:pt x="625" y="3"/>
                    </a:lnTo>
                    <a:lnTo>
                      <a:pt x="661" y="7"/>
                    </a:lnTo>
                    <a:lnTo>
                      <a:pt x="696" y="12"/>
                    </a:lnTo>
                    <a:lnTo>
                      <a:pt x="729" y="19"/>
                    </a:lnTo>
                    <a:lnTo>
                      <a:pt x="745" y="23"/>
                    </a:lnTo>
                    <a:lnTo>
                      <a:pt x="760" y="28"/>
                    </a:lnTo>
                    <a:lnTo>
                      <a:pt x="776" y="32"/>
                    </a:lnTo>
                    <a:lnTo>
                      <a:pt x="790" y="38"/>
                    </a:lnTo>
                    <a:lnTo>
                      <a:pt x="594" y="125"/>
                    </a:lnTo>
                    <a:lnTo>
                      <a:pt x="577" y="119"/>
                    </a:lnTo>
                    <a:lnTo>
                      <a:pt x="559" y="114"/>
                    </a:lnTo>
                    <a:lnTo>
                      <a:pt x="541" y="110"/>
                    </a:lnTo>
                    <a:lnTo>
                      <a:pt x="522" y="107"/>
                    </a:lnTo>
                    <a:lnTo>
                      <a:pt x="504" y="104"/>
                    </a:lnTo>
                    <a:lnTo>
                      <a:pt x="485" y="102"/>
                    </a:lnTo>
                    <a:lnTo>
                      <a:pt x="467" y="100"/>
                    </a:lnTo>
                    <a:lnTo>
                      <a:pt x="446" y="100"/>
                    </a:lnTo>
                    <a:lnTo>
                      <a:pt x="433" y="100"/>
                    </a:lnTo>
                    <a:lnTo>
                      <a:pt x="420" y="100"/>
                    </a:lnTo>
                    <a:lnTo>
                      <a:pt x="406" y="102"/>
                    </a:lnTo>
                    <a:lnTo>
                      <a:pt x="392" y="104"/>
                    </a:lnTo>
                    <a:lnTo>
                      <a:pt x="377" y="107"/>
                    </a:lnTo>
                    <a:lnTo>
                      <a:pt x="363" y="110"/>
                    </a:lnTo>
                    <a:lnTo>
                      <a:pt x="348" y="114"/>
                    </a:lnTo>
                    <a:lnTo>
                      <a:pt x="333" y="119"/>
                    </a:lnTo>
                    <a:lnTo>
                      <a:pt x="319" y="124"/>
                    </a:lnTo>
                    <a:lnTo>
                      <a:pt x="306" y="130"/>
                    </a:lnTo>
                    <a:lnTo>
                      <a:pt x="295" y="136"/>
                    </a:lnTo>
                    <a:lnTo>
                      <a:pt x="286" y="142"/>
                    </a:lnTo>
                    <a:lnTo>
                      <a:pt x="280" y="149"/>
                    </a:lnTo>
                    <a:lnTo>
                      <a:pt x="275" y="155"/>
                    </a:lnTo>
                    <a:lnTo>
                      <a:pt x="274" y="159"/>
                    </a:lnTo>
                    <a:lnTo>
                      <a:pt x="273" y="162"/>
                    </a:lnTo>
                    <a:lnTo>
                      <a:pt x="273" y="165"/>
                    </a:lnTo>
                    <a:lnTo>
                      <a:pt x="273" y="169"/>
                    </a:lnTo>
                    <a:lnTo>
                      <a:pt x="274" y="174"/>
                    </a:lnTo>
                    <a:lnTo>
                      <a:pt x="276" y="180"/>
                    </a:lnTo>
                    <a:lnTo>
                      <a:pt x="280" y="185"/>
                    </a:lnTo>
                    <a:lnTo>
                      <a:pt x="285" y="190"/>
                    </a:lnTo>
                    <a:lnTo>
                      <a:pt x="291" y="195"/>
                    </a:lnTo>
                    <a:lnTo>
                      <a:pt x="298" y="200"/>
                    </a:lnTo>
                    <a:lnTo>
                      <a:pt x="308" y="205"/>
                    </a:lnTo>
                    <a:lnTo>
                      <a:pt x="318" y="210"/>
                    </a:lnTo>
                    <a:lnTo>
                      <a:pt x="336" y="217"/>
                    </a:lnTo>
                    <a:lnTo>
                      <a:pt x="356" y="225"/>
                    </a:lnTo>
                    <a:lnTo>
                      <a:pt x="380" y="230"/>
                    </a:lnTo>
                    <a:lnTo>
                      <a:pt x="408" y="235"/>
                    </a:lnTo>
                    <a:lnTo>
                      <a:pt x="437" y="238"/>
                    </a:lnTo>
                    <a:lnTo>
                      <a:pt x="470" y="241"/>
                    </a:lnTo>
                    <a:lnTo>
                      <a:pt x="506" y="243"/>
                    </a:lnTo>
                    <a:lnTo>
                      <a:pt x="545" y="244"/>
                    </a:lnTo>
                    <a:lnTo>
                      <a:pt x="560" y="244"/>
                    </a:lnTo>
                    <a:lnTo>
                      <a:pt x="576" y="243"/>
                    </a:lnTo>
                    <a:lnTo>
                      <a:pt x="594" y="243"/>
                    </a:lnTo>
                    <a:lnTo>
                      <a:pt x="614" y="243"/>
                    </a:lnTo>
                    <a:lnTo>
                      <a:pt x="635" y="242"/>
                    </a:lnTo>
                    <a:lnTo>
                      <a:pt x="657" y="241"/>
                    </a:lnTo>
                    <a:lnTo>
                      <a:pt x="680" y="239"/>
                    </a:lnTo>
                    <a:lnTo>
                      <a:pt x="706" y="238"/>
                    </a:lnTo>
                    <a:lnTo>
                      <a:pt x="735" y="236"/>
                    </a:lnTo>
                    <a:lnTo>
                      <a:pt x="762" y="235"/>
                    </a:lnTo>
                    <a:lnTo>
                      <a:pt x="787" y="233"/>
                    </a:lnTo>
                    <a:lnTo>
                      <a:pt x="809" y="232"/>
                    </a:lnTo>
                    <a:lnTo>
                      <a:pt x="828" y="231"/>
                    </a:lnTo>
                    <a:lnTo>
                      <a:pt x="846" y="230"/>
                    </a:lnTo>
                    <a:lnTo>
                      <a:pt x="861" y="230"/>
                    </a:lnTo>
                    <a:lnTo>
                      <a:pt x="873" y="229"/>
                    </a:lnTo>
                    <a:lnTo>
                      <a:pt x="908" y="229"/>
                    </a:lnTo>
                    <a:lnTo>
                      <a:pt x="941" y="229"/>
                    </a:lnTo>
                    <a:lnTo>
                      <a:pt x="973" y="229"/>
                    </a:lnTo>
                    <a:lnTo>
                      <a:pt x="1004" y="229"/>
                    </a:lnTo>
                    <a:lnTo>
                      <a:pt x="1032" y="230"/>
                    </a:lnTo>
                    <a:lnTo>
                      <a:pt x="1059" y="232"/>
                    </a:lnTo>
                    <a:lnTo>
                      <a:pt x="1086" y="233"/>
                    </a:lnTo>
                    <a:lnTo>
                      <a:pt x="1111" y="235"/>
                    </a:lnTo>
                    <a:lnTo>
                      <a:pt x="1145" y="238"/>
                    </a:lnTo>
                    <a:lnTo>
                      <a:pt x="1177" y="242"/>
                    </a:lnTo>
                    <a:lnTo>
                      <a:pt x="1207" y="246"/>
                    </a:lnTo>
                    <a:lnTo>
                      <a:pt x="1235" y="251"/>
                    </a:lnTo>
                    <a:lnTo>
                      <a:pt x="1259" y="256"/>
                    </a:lnTo>
                    <a:lnTo>
                      <a:pt x="1281" y="262"/>
                    </a:lnTo>
                    <a:lnTo>
                      <a:pt x="1302" y="268"/>
                    </a:lnTo>
                    <a:lnTo>
                      <a:pt x="1319" y="275"/>
                    </a:lnTo>
                    <a:close/>
                  </a:path>
                </a:pathLst>
              </a:custGeom>
              <a:solidFill>
                <a:srgbClr val="039D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0" name="Freeform 19"/>
              <p:cNvSpPr>
                <a:spLocks/>
              </p:cNvSpPr>
              <p:nvPr/>
            </p:nvSpPr>
            <p:spPr bwMode="auto">
              <a:xfrm>
                <a:off x="934" y="2332"/>
                <a:ext cx="847" cy="382"/>
              </a:xfrm>
              <a:custGeom>
                <a:avLst/>
                <a:gdLst>
                  <a:gd name="T0" fmla="*/ 1388 w 5079"/>
                  <a:gd name="T1" fmla="*/ 2292 h 2292"/>
                  <a:gd name="T2" fmla="*/ 0 w 5079"/>
                  <a:gd name="T3" fmla="*/ 1702 h 2292"/>
                  <a:gd name="T4" fmla="*/ 3397 w 5079"/>
                  <a:gd name="T5" fmla="*/ 0 h 2292"/>
                  <a:gd name="T6" fmla="*/ 5079 w 5079"/>
                  <a:gd name="T7" fmla="*/ 716 h 2292"/>
                  <a:gd name="T8" fmla="*/ 5077 w 5079"/>
                  <a:gd name="T9" fmla="*/ 762 h 2292"/>
                  <a:gd name="T10" fmla="*/ 5076 w 5079"/>
                  <a:gd name="T11" fmla="*/ 806 h 2292"/>
                  <a:gd name="T12" fmla="*/ 5076 w 5079"/>
                  <a:gd name="T13" fmla="*/ 852 h 2292"/>
                  <a:gd name="T14" fmla="*/ 5076 w 5079"/>
                  <a:gd name="T15" fmla="*/ 898 h 2292"/>
                  <a:gd name="T16" fmla="*/ 5076 w 5079"/>
                  <a:gd name="T17" fmla="*/ 942 h 2292"/>
                  <a:gd name="T18" fmla="*/ 5076 w 5079"/>
                  <a:gd name="T19" fmla="*/ 988 h 2292"/>
                  <a:gd name="T20" fmla="*/ 5077 w 5079"/>
                  <a:gd name="T21" fmla="*/ 1032 h 2292"/>
                  <a:gd name="T22" fmla="*/ 5079 w 5079"/>
                  <a:gd name="T23" fmla="*/ 1078 h 2292"/>
                  <a:gd name="T24" fmla="*/ 5003 w 5079"/>
                  <a:gd name="T25" fmla="*/ 1115 h 2292"/>
                  <a:gd name="T26" fmla="*/ 4323 w 5079"/>
                  <a:gd name="T27" fmla="*/ 826 h 2292"/>
                  <a:gd name="T28" fmla="*/ 1388 w 5079"/>
                  <a:gd name="T29" fmla="*/ 2292 h 2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79" h="2292">
                    <a:moveTo>
                      <a:pt x="1388" y="2292"/>
                    </a:moveTo>
                    <a:lnTo>
                      <a:pt x="0" y="1702"/>
                    </a:lnTo>
                    <a:lnTo>
                      <a:pt x="3397" y="0"/>
                    </a:lnTo>
                    <a:lnTo>
                      <a:pt x="5079" y="716"/>
                    </a:lnTo>
                    <a:lnTo>
                      <a:pt x="5077" y="762"/>
                    </a:lnTo>
                    <a:lnTo>
                      <a:pt x="5076" y="806"/>
                    </a:lnTo>
                    <a:lnTo>
                      <a:pt x="5076" y="852"/>
                    </a:lnTo>
                    <a:lnTo>
                      <a:pt x="5076" y="898"/>
                    </a:lnTo>
                    <a:lnTo>
                      <a:pt x="5076" y="942"/>
                    </a:lnTo>
                    <a:lnTo>
                      <a:pt x="5076" y="988"/>
                    </a:lnTo>
                    <a:lnTo>
                      <a:pt x="5077" y="1032"/>
                    </a:lnTo>
                    <a:lnTo>
                      <a:pt x="5079" y="1078"/>
                    </a:lnTo>
                    <a:lnTo>
                      <a:pt x="5003" y="1115"/>
                    </a:lnTo>
                    <a:lnTo>
                      <a:pt x="4323" y="826"/>
                    </a:lnTo>
                    <a:lnTo>
                      <a:pt x="1388" y="2292"/>
                    </a:lnTo>
                    <a:close/>
                  </a:path>
                </a:pathLst>
              </a:custGeom>
              <a:solidFill>
                <a:srgbClr val="9AA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1" name="Freeform 20"/>
              <p:cNvSpPr>
                <a:spLocks/>
              </p:cNvSpPr>
              <p:nvPr/>
            </p:nvSpPr>
            <p:spPr bwMode="auto">
              <a:xfrm>
                <a:off x="1165" y="2470"/>
                <a:ext cx="603" cy="259"/>
              </a:xfrm>
              <a:custGeom>
                <a:avLst/>
                <a:gdLst>
                  <a:gd name="T0" fmla="*/ 209 w 3615"/>
                  <a:gd name="T1" fmla="*/ 1554 h 1554"/>
                  <a:gd name="T2" fmla="*/ 0 w 3615"/>
                  <a:gd name="T3" fmla="*/ 1466 h 1554"/>
                  <a:gd name="T4" fmla="*/ 2935 w 3615"/>
                  <a:gd name="T5" fmla="*/ 0 h 1554"/>
                  <a:gd name="T6" fmla="*/ 3615 w 3615"/>
                  <a:gd name="T7" fmla="*/ 289 h 1554"/>
                  <a:gd name="T8" fmla="*/ 3426 w 3615"/>
                  <a:gd name="T9" fmla="*/ 385 h 1554"/>
                  <a:gd name="T10" fmla="*/ 2953 w 3615"/>
                  <a:gd name="T11" fmla="*/ 183 h 1554"/>
                  <a:gd name="T12" fmla="*/ 209 w 3615"/>
                  <a:gd name="T13" fmla="*/ 1554 h 1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15" h="1554">
                    <a:moveTo>
                      <a:pt x="209" y="1554"/>
                    </a:moveTo>
                    <a:lnTo>
                      <a:pt x="0" y="1466"/>
                    </a:lnTo>
                    <a:lnTo>
                      <a:pt x="2935" y="0"/>
                    </a:lnTo>
                    <a:lnTo>
                      <a:pt x="3615" y="289"/>
                    </a:lnTo>
                    <a:lnTo>
                      <a:pt x="3426" y="385"/>
                    </a:lnTo>
                    <a:lnTo>
                      <a:pt x="2953" y="183"/>
                    </a:lnTo>
                    <a:lnTo>
                      <a:pt x="209" y="1554"/>
                    </a:lnTo>
                    <a:close/>
                  </a:path>
                </a:pathLst>
              </a:custGeom>
              <a:solidFill>
                <a:srgbClr val="077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2" name="Freeform 21"/>
              <p:cNvSpPr>
                <a:spLocks noEditPoints="1"/>
              </p:cNvSpPr>
              <p:nvPr/>
            </p:nvSpPr>
            <p:spPr bwMode="auto">
              <a:xfrm>
                <a:off x="1212" y="2511"/>
                <a:ext cx="514" cy="252"/>
              </a:xfrm>
              <a:custGeom>
                <a:avLst/>
                <a:gdLst>
                  <a:gd name="T0" fmla="*/ 409 w 3084"/>
                  <a:gd name="T1" fmla="*/ 1512 h 1512"/>
                  <a:gd name="T2" fmla="*/ 0 w 3084"/>
                  <a:gd name="T3" fmla="*/ 1338 h 1512"/>
                  <a:gd name="T4" fmla="*/ 1111 w 3084"/>
                  <a:gd name="T5" fmla="*/ 783 h 1512"/>
                  <a:gd name="T6" fmla="*/ 1101 w 3084"/>
                  <a:gd name="T7" fmla="*/ 794 h 1512"/>
                  <a:gd name="T8" fmla="*/ 1091 w 3084"/>
                  <a:gd name="T9" fmla="*/ 806 h 1512"/>
                  <a:gd name="T10" fmla="*/ 1082 w 3084"/>
                  <a:gd name="T11" fmla="*/ 818 h 1512"/>
                  <a:gd name="T12" fmla="*/ 1074 w 3084"/>
                  <a:gd name="T13" fmla="*/ 829 h 1512"/>
                  <a:gd name="T14" fmla="*/ 1067 w 3084"/>
                  <a:gd name="T15" fmla="*/ 840 h 1512"/>
                  <a:gd name="T16" fmla="*/ 1060 w 3084"/>
                  <a:gd name="T17" fmla="*/ 852 h 1512"/>
                  <a:gd name="T18" fmla="*/ 1053 w 3084"/>
                  <a:gd name="T19" fmla="*/ 863 h 1512"/>
                  <a:gd name="T20" fmla="*/ 1047 w 3084"/>
                  <a:gd name="T21" fmla="*/ 875 h 1512"/>
                  <a:gd name="T22" fmla="*/ 1042 w 3084"/>
                  <a:gd name="T23" fmla="*/ 887 h 1512"/>
                  <a:gd name="T24" fmla="*/ 1038 w 3084"/>
                  <a:gd name="T25" fmla="*/ 899 h 1512"/>
                  <a:gd name="T26" fmla="*/ 1034 w 3084"/>
                  <a:gd name="T27" fmla="*/ 911 h 1512"/>
                  <a:gd name="T28" fmla="*/ 1032 w 3084"/>
                  <a:gd name="T29" fmla="*/ 922 h 1512"/>
                  <a:gd name="T30" fmla="*/ 1029 w 3084"/>
                  <a:gd name="T31" fmla="*/ 934 h 1512"/>
                  <a:gd name="T32" fmla="*/ 1028 w 3084"/>
                  <a:gd name="T33" fmla="*/ 946 h 1512"/>
                  <a:gd name="T34" fmla="*/ 1027 w 3084"/>
                  <a:gd name="T35" fmla="*/ 957 h 1512"/>
                  <a:gd name="T36" fmla="*/ 1027 w 3084"/>
                  <a:gd name="T37" fmla="*/ 970 h 1512"/>
                  <a:gd name="T38" fmla="*/ 1028 w 3084"/>
                  <a:gd name="T39" fmla="*/ 982 h 1512"/>
                  <a:gd name="T40" fmla="*/ 1029 w 3084"/>
                  <a:gd name="T41" fmla="*/ 994 h 1512"/>
                  <a:gd name="T42" fmla="*/ 1031 w 3084"/>
                  <a:gd name="T43" fmla="*/ 1005 h 1512"/>
                  <a:gd name="T44" fmla="*/ 1033 w 3084"/>
                  <a:gd name="T45" fmla="*/ 1017 h 1512"/>
                  <a:gd name="T46" fmla="*/ 1037 w 3084"/>
                  <a:gd name="T47" fmla="*/ 1029 h 1512"/>
                  <a:gd name="T48" fmla="*/ 1041 w 3084"/>
                  <a:gd name="T49" fmla="*/ 1041 h 1512"/>
                  <a:gd name="T50" fmla="*/ 1045 w 3084"/>
                  <a:gd name="T51" fmla="*/ 1053 h 1512"/>
                  <a:gd name="T52" fmla="*/ 1052 w 3084"/>
                  <a:gd name="T53" fmla="*/ 1064 h 1512"/>
                  <a:gd name="T54" fmla="*/ 1058 w 3084"/>
                  <a:gd name="T55" fmla="*/ 1076 h 1512"/>
                  <a:gd name="T56" fmla="*/ 1064 w 3084"/>
                  <a:gd name="T57" fmla="*/ 1087 h 1512"/>
                  <a:gd name="T58" fmla="*/ 1072 w 3084"/>
                  <a:gd name="T59" fmla="*/ 1099 h 1512"/>
                  <a:gd name="T60" fmla="*/ 1080 w 3084"/>
                  <a:gd name="T61" fmla="*/ 1110 h 1512"/>
                  <a:gd name="T62" fmla="*/ 1089 w 3084"/>
                  <a:gd name="T63" fmla="*/ 1122 h 1512"/>
                  <a:gd name="T64" fmla="*/ 1098 w 3084"/>
                  <a:gd name="T65" fmla="*/ 1134 h 1512"/>
                  <a:gd name="T66" fmla="*/ 1108 w 3084"/>
                  <a:gd name="T67" fmla="*/ 1145 h 1512"/>
                  <a:gd name="T68" fmla="*/ 1119 w 3084"/>
                  <a:gd name="T69" fmla="*/ 1156 h 1512"/>
                  <a:gd name="T70" fmla="*/ 409 w 3084"/>
                  <a:gd name="T71" fmla="*/ 1512 h 1512"/>
                  <a:gd name="T72" fmla="*/ 1602 w 3084"/>
                  <a:gd name="T73" fmla="*/ 539 h 1512"/>
                  <a:gd name="T74" fmla="*/ 2681 w 3084"/>
                  <a:gd name="T75" fmla="*/ 0 h 1512"/>
                  <a:gd name="T76" fmla="*/ 3084 w 3084"/>
                  <a:gd name="T77" fmla="*/ 171 h 1512"/>
                  <a:gd name="T78" fmla="*/ 2391 w 3084"/>
                  <a:gd name="T79" fmla="*/ 519 h 1512"/>
                  <a:gd name="T80" fmla="*/ 2348 w 3084"/>
                  <a:gd name="T81" fmla="*/ 512 h 1512"/>
                  <a:gd name="T82" fmla="*/ 2305 w 3084"/>
                  <a:gd name="T83" fmla="*/ 504 h 1512"/>
                  <a:gd name="T84" fmla="*/ 2261 w 3084"/>
                  <a:gd name="T85" fmla="*/ 499 h 1512"/>
                  <a:gd name="T86" fmla="*/ 2218 w 3084"/>
                  <a:gd name="T87" fmla="*/ 495 h 1512"/>
                  <a:gd name="T88" fmla="*/ 2174 w 3084"/>
                  <a:gd name="T89" fmla="*/ 491 h 1512"/>
                  <a:gd name="T90" fmla="*/ 2130 w 3084"/>
                  <a:gd name="T91" fmla="*/ 489 h 1512"/>
                  <a:gd name="T92" fmla="*/ 2086 w 3084"/>
                  <a:gd name="T93" fmla="*/ 487 h 1512"/>
                  <a:gd name="T94" fmla="*/ 2041 w 3084"/>
                  <a:gd name="T95" fmla="*/ 487 h 1512"/>
                  <a:gd name="T96" fmla="*/ 1985 w 3084"/>
                  <a:gd name="T97" fmla="*/ 488 h 1512"/>
                  <a:gd name="T98" fmla="*/ 1929 w 3084"/>
                  <a:gd name="T99" fmla="*/ 490 h 1512"/>
                  <a:gd name="T100" fmla="*/ 1872 w 3084"/>
                  <a:gd name="T101" fmla="*/ 494 h 1512"/>
                  <a:gd name="T102" fmla="*/ 1817 w 3084"/>
                  <a:gd name="T103" fmla="*/ 500 h 1512"/>
                  <a:gd name="T104" fmla="*/ 1762 w 3084"/>
                  <a:gd name="T105" fmla="*/ 508 h 1512"/>
                  <a:gd name="T106" fmla="*/ 1708 w 3084"/>
                  <a:gd name="T107" fmla="*/ 516 h 1512"/>
                  <a:gd name="T108" fmla="*/ 1654 w 3084"/>
                  <a:gd name="T109" fmla="*/ 527 h 1512"/>
                  <a:gd name="T110" fmla="*/ 1602 w 3084"/>
                  <a:gd name="T111" fmla="*/ 539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84" h="1512">
                    <a:moveTo>
                      <a:pt x="409" y="1512"/>
                    </a:moveTo>
                    <a:lnTo>
                      <a:pt x="0" y="1338"/>
                    </a:lnTo>
                    <a:lnTo>
                      <a:pt x="1111" y="783"/>
                    </a:lnTo>
                    <a:lnTo>
                      <a:pt x="1101" y="794"/>
                    </a:lnTo>
                    <a:lnTo>
                      <a:pt x="1091" y="806"/>
                    </a:lnTo>
                    <a:lnTo>
                      <a:pt x="1082" y="818"/>
                    </a:lnTo>
                    <a:lnTo>
                      <a:pt x="1074" y="829"/>
                    </a:lnTo>
                    <a:lnTo>
                      <a:pt x="1067" y="840"/>
                    </a:lnTo>
                    <a:lnTo>
                      <a:pt x="1060" y="852"/>
                    </a:lnTo>
                    <a:lnTo>
                      <a:pt x="1053" y="863"/>
                    </a:lnTo>
                    <a:lnTo>
                      <a:pt x="1047" y="875"/>
                    </a:lnTo>
                    <a:lnTo>
                      <a:pt x="1042" y="887"/>
                    </a:lnTo>
                    <a:lnTo>
                      <a:pt x="1038" y="899"/>
                    </a:lnTo>
                    <a:lnTo>
                      <a:pt x="1034" y="911"/>
                    </a:lnTo>
                    <a:lnTo>
                      <a:pt x="1032" y="922"/>
                    </a:lnTo>
                    <a:lnTo>
                      <a:pt x="1029" y="934"/>
                    </a:lnTo>
                    <a:lnTo>
                      <a:pt x="1028" y="946"/>
                    </a:lnTo>
                    <a:lnTo>
                      <a:pt x="1027" y="957"/>
                    </a:lnTo>
                    <a:lnTo>
                      <a:pt x="1027" y="970"/>
                    </a:lnTo>
                    <a:lnTo>
                      <a:pt x="1028" y="982"/>
                    </a:lnTo>
                    <a:lnTo>
                      <a:pt x="1029" y="994"/>
                    </a:lnTo>
                    <a:lnTo>
                      <a:pt x="1031" y="1005"/>
                    </a:lnTo>
                    <a:lnTo>
                      <a:pt x="1033" y="1017"/>
                    </a:lnTo>
                    <a:lnTo>
                      <a:pt x="1037" y="1029"/>
                    </a:lnTo>
                    <a:lnTo>
                      <a:pt x="1041" y="1041"/>
                    </a:lnTo>
                    <a:lnTo>
                      <a:pt x="1045" y="1053"/>
                    </a:lnTo>
                    <a:lnTo>
                      <a:pt x="1052" y="1064"/>
                    </a:lnTo>
                    <a:lnTo>
                      <a:pt x="1058" y="1076"/>
                    </a:lnTo>
                    <a:lnTo>
                      <a:pt x="1064" y="1087"/>
                    </a:lnTo>
                    <a:lnTo>
                      <a:pt x="1072" y="1099"/>
                    </a:lnTo>
                    <a:lnTo>
                      <a:pt x="1080" y="1110"/>
                    </a:lnTo>
                    <a:lnTo>
                      <a:pt x="1089" y="1122"/>
                    </a:lnTo>
                    <a:lnTo>
                      <a:pt x="1098" y="1134"/>
                    </a:lnTo>
                    <a:lnTo>
                      <a:pt x="1108" y="1145"/>
                    </a:lnTo>
                    <a:lnTo>
                      <a:pt x="1119" y="1156"/>
                    </a:lnTo>
                    <a:lnTo>
                      <a:pt x="409" y="1512"/>
                    </a:lnTo>
                    <a:close/>
                    <a:moveTo>
                      <a:pt x="1602" y="539"/>
                    </a:moveTo>
                    <a:lnTo>
                      <a:pt x="2681" y="0"/>
                    </a:lnTo>
                    <a:lnTo>
                      <a:pt x="3084" y="171"/>
                    </a:lnTo>
                    <a:lnTo>
                      <a:pt x="2391" y="519"/>
                    </a:lnTo>
                    <a:lnTo>
                      <a:pt x="2348" y="512"/>
                    </a:lnTo>
                    <a:lnTo>
                      <a:pt x="2305" y="504"/>
                    </a:lnTo>
                    <a:lnTo>
                      <a:pt x="2261" y="499"/>
                    </a:lnTo>
                    <a:lnTo>
                      <a:pt x="2218" y="495"/>
                    </a:lnTo>
                    <a:lnTo>
                      <a:pt x="2174" y="491"/>
                    </a:lnTo>
                    <a:lnTo>
                      <a:pt x="2130" y="489"/>
                    </a:lnTo>
                    <a:lnTo>
                      <a:pt x="2086" y="487"/>
                    </a:lnTo>
                    <a:lnTo>
                      <a:pt x="2041" y="487"/>
                    </a:lnTo>
                    <a:lnTo>
                      <a:pt x="1985" y="488"/>
                    </a:lnTo>
                    <a:lnTo>
                      <a:pt x="1929" y="490"/>
                    </a:lnTo>
                    <a:lnTo>
                      <a:pt x="1872" y="494"/>
                    </a:lnTo>
                    <a:lnTo>
                      <a:pt x="1817" y="500"/>
                    </a:lnTo>
                    <a:lnTo>
                      <a:pt x="1762" y="508"/>
                    </a:lnTo>
                    <a:lnTo>
                      <a:pt x="1708" y="516"/>
                    </a:lnTo>
                    <a:lnTo>
                      <a:pt x="1654" y="527"/>
                    </a:lnTo>
                    <a:lnTo>
                      <a:pt x="1602" y="539"/>
                    </a:lnTo>
                    <a:close/>
                  </a:path>
                </a:pathLst>
              </a:custGeom>
              <a:solidFill>
                <a:srgbClr val="077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3" name="Freeform 22"/>
              <p:cNvSpPr>
                <a:spLocks/>
              </p:cNvSpPr>
              <p:nvPr/>
            </p:nvSpPr>
            <p:spPr bwMode="auto">
              <a:xfrm>
                <a:off x="1200" y="2501"/>
                <a:ext cx="536" cy="233"/>
              </a:xfrm>
              <a:custGeom>
                <a:avLst/>
                <a:gdLst>
                  <a:gd name="T0" fmla="*/ 69 w 3217"/>
                  <a:gd name="T1" fmla="*/ 1400 h 1400"/>
                  <a:gd name="T2" fmla="*/ 0 w 3217"/>
                  <a:gd name="T3" fmla="*/ 1371 h 1400"/>
                  <a:gd name="T4" fmla="*/ 2744 w 3217"/>
                  <a:gd name="T5" fmla="*/ 0 h 1400"/>
                  <a:gd name="T6" fmla="*/ 3217 w 3217"/>
                  <a:gd name="T7" fmla="*/ 202 h 1400"/>
                  <a:gd name="T8" fmla="*/ 3153 w 3217"/>
                  <a:gd name="T9" fmla="*/ 233 h 1400"/>
                  <a:gd name="T10" fmla="*/ 2750 w 3217"/>
                  <a:gd name="T11" fmla="*/ 62 h 1400"/>
                  <a:gd name="T12" fmla="*/ 1671 w 3217"/>
                  <a:gd name="T13" fmla="*/ 601 h 1400"/>
                  <a:gd name="T14" fmla="*/ 1631 w 3217"/>
                  <a:gd name="T15" fmla="*/ 611 h 1400"/>
                  <a:gd name="T16" fmla="*/ 1592 w 3217"/>
                  <a:gd name="T17" fmla="*/ 623 h 1400"/>
                  <a:gd name="T18" fmla="*/ 1552 w 3217"/>
                  <a:gd name="T19" fmla="*/ 635 h 1400"/>
                  <a:gd name="T20" fmla="*/ 1515 w 3217"/>
                  <a:gd name="T21" fmla="*/ 649 h 1400"/>
                  <a:gd name="T22" fmla="*/ 1478 w 3217"/>
                  <a:gd name="T23" fmla="*/ 664 h 1400"/>
                  <a:gd name="T24" fmla="*/ 1443 w 3217"/>
                  <a:gd name="T25" fmla="*/ 679 h 1400"/>
                  <a:gd name="T26" fmla="*/ 1408 w 3217"/>
                  <a:gd name="T27" fmla="*/ 695 h 1400"/>
                  <a:gd name="T28" fmla="*/ 1375 w 3217"/>
                  <a:gd name="T29" fmla="*/ 713 h 1400"/>
                  <a:gd name="T30" fmla="*/ 1344 w 3217"/>
                  <a:gd name="T31" fmla="*/ 729 h 1400"/>
                  <a:gd name="T32" fmla="*/ 1315 w 3217"/>
                  <a:gd name="T33" fmla="*/ 744 h 1400"/>
                  <a:gd name="T34" fmla="*/ 1289 w 3217"/>
                  <a:gd name="T35" fmla="*/ 760 h 1400"/>
                  <a:gd name="T36" fmla="*/ 1263 w 3217"/>
                  <a:gd name="T37" fmla="*/ 776 h 1400"/>
                  <a:gd name="T38" fmla="*/ 1240 w 3217"/>
                  <a:gd name="T39" fmla="*/ 793 h 1400"/>
                  <a:gd name="T40" fmla="*/ 1219 w 3217"/>
                  <a:gd name="T41" fmla="*/ 811 h 1400"/>
                  <a:gd name="T42" fmla="*/ 1199 w 3217"/>
                  <a:gd name="T43" fmla="*/ 828 h 1400"/>
                  <a:gd name="T44" fmla="*/ 1180 w 3217"/>
                  <a:gd name="T45" fmla="*/ 845 h 1400"/>
                  <a:gd name="T46" fmla="*/ 69 w 3217"/>
                  <a:gd name="T47" fmla="*/ 1400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17" h="1400">
                    <a:moveTo>
                      <a:pt x="69" y="1400"/>
                    </a:moveTo>
                    <a:lnTo>
                      <a:pt x="0" y="1371"/>
                    </a:lnTo>
                    <a:lnTo>
                      <a:pt x="2744" y="0"/>
                    </a:lnTo>
                    <a:lnTo>
                      <a:pt x="3217" y="202"/>
                    </a:lnTo>
                    <a:lnTo>
                      <a:pt x="3153" y="233"/>
                    </a:lnTo>
                    <a:lnTo>
                      <a:pt x="2750" y="62"/>
                    </a:lnTo>
                    <a:lnTo>
                      <a:pt x="1671" y="601"/>
                    </a:lnTo>
                    <a:lnTo>
                      <a:pt x="1631" y="611"/>
                    </a:lnTo>
                    <a:lnTo>
                      <a:pt x="1592" y="623"/>
                    </a:lnTo>
                    <a:lnTo>
                      <a:pt x="1552" y="635"/>
                    </a:lnTo>
                    <a:lnTo>
                      <a:pt x="1515" y="649"/>
                    </a:lnTo>
                    <a:lnTo>
                      <a:pt x="1478" y="664"/>
                    </a:lnTo>
                    <a:lnTo>
                      <a:pt x="1443" y="679"/>
                    </a:lnTo>
                    <a:lnTo>
                      <a:pt x="1408" y="695"/>
                    </a:lnTo>
                    <a:lnTo>
                      <a:pt x="1375" y="713"/>
                    </a:lnTo>
                    <a:lnTo>
                      <a:pt x="1344" y="729"/>
                    </a:lnTo>
                    <a:lnTo>
                      <a:pt x="1315" y="744"/>
                    </a:lnTo>
                    <a:lnTo>
                      <a:pt x="1289" y="760"/>
                    </a:lnTo>
                    <a:lnTo>
                      <a:pt x="1263" y="776"/>
                    </a:lnTo>
                    <a:lnTo>
                      <a:pt x="1240" y="793"/>
                    </a:lnTo>
                    <a:lnTo>
                      <a:pt x="1219" y="811"/>
                    </a:lnTo>
                    <a:lnTo>
                      <a:pt x="1199" y="828"/>
                    </a:lnTo>
                    <a:lnTo>
                      <a:pt x="1180" y="845"/>
                    </a:lnTo>
                    <a:lnTo>
                      <a:pt x="69" y="1400"/>
                    </a:lnTo>
                    <a:close/>
                  </a:path>
                </a:pathLst>
              </a:custGeom>
              <a:solidFill>
                <a:srgbClr val="B5C3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4" name="Freeform 23"/>
              <p:cNvSpPr>
                <a:spLocks noEditPoints="1"/>
              </p:cNvSpPr>
              <p:nvPr/>
            </p:nvSpPr>
            <p:spPr bwMode="auto">
              <a:xfrm>
                <a:off x="1383" y="2592"/>
                <a:ext cx="227" cy="112"/>
              </a:xfrm>
              <a:custGeom>
                <a:avLst/>
                <a:gdLst>
                  <a:gd name="T0" fmla="*/ 71 w 1364"/>
                  <a:gd name="T1" fmla="*/ 647 h 669"/>
                  <a:gd name="T2" fmla="*/ 45 w 1364"/>
                  <a:gd name="T3" fmla="*/ 612 h 669"/>
                  <a:gd name="T4" fmla="*/ 25 w 1364"/>
                  <a:gd name="T5" fmla="*/ 577 h 669"/>
                  <a:gd name="T6" fmla="*/ 10 w 1364"/>
                  <a:gd name="T7" fmla="*/ 542 h 669"/>
                  <a:gd name="T8" fmla="*/ 2 w 1364"/>
                  <a:gd name="T9" fmla="*/ 507 h 669"/>
                  <a:gd name="T10" fmla="*/ 0 w 1364"/>
                  <a:gd name="T11" fmla="*/ 470 h 669"/>
                  <a:gd name="T12" fmla="*/ 5 w 1364"/>
                  <a:gd name="T13" fmla="*/ 435 h 669"/>
                  <a:gd name="T14" fmla="*/ 15 w 1364"/>
                  <a:gd name="T15" fmla="*/ 400 h 669"/>
                  <a:gd name="T16" fmla="*/ 33 w 1364"/>
                  <a:gd name="T17" fmla="*/ 365 h 669"/>
                  <a:gd name="T18" fmla="*/ 55 w 1364"/>
                  <a:gd name="T19" fmla="*/ 331 h 669"/>
                  <a:gd name="T20" fmla="*/ 84 w 1364"/>
                  <a:gd name="T21" fmla="*/ 296 h 669"/>
                  <a:gd name="T22" fmla="*/ 144 w 1364"/>
                  <a:gd name="T23" fmla="*/ 244 h 669"/>
                  <a:gd name="T24" fmla="*/ 219 w 1364"/>
                  <a:gd name="T25" fmla="*/ 195 h 669"/>
                  <a:gd name="T26" fmla="*/ 312 w 1364"/>
                  <a:gd name="T27" fmla="*/ 146 h 669"/>
                  <a:gd name="T28" fmla="*/ 419 w 1364"/>
                  <a:gd name="T29" fmla="*/ 100 h 669"/>
                  <a:gd name="T30" fmla="*/ 535 w 1364"/>
                  <a:gd name="T31" fmla="*/ 62 h 669"/>
                  <a:gd name="T32" fmla="*/ 681 w 1364"/>
                  <a:gd name="T33" fmla="*/ 29 h 669"/>
                  <a:gd name="T34" fmla="*/ 845 w 1364"/>
                  <a:gd name="T35" fmla="*/ 7 h 669"/>
                  <a:gd name="T36" fmla="*/ 1014 w 1364"/>
                  <a:gd name="T37" fmla="*/ 0 h 669"/>
                  <a:gd name="T38" fmla="*/ 1147 w 1364"/>
                  <a:gd name="T39" fmla="*/ 4 h 669"/>
                  <a:gd name="T40" fmla="*/ 1278 w 1364"/>
                  <a:gd name="T41" fmla="*/ 17 h 669"/>
                  <a:gd name="T42" fmla="*/ 1040 w 1364"/>
                  <a:gd name="T43" fmla="*/ 194 h 669"/>
                  <a:gd name="T44" fmla="*/ 984 w 1364"/>
                  <a:gd name="T45" fmla="*/ 185 h 669"/>
                  <a:gd name="T46" fmla="*/ 923 w 1364"/>
                  <a:gd name="T47" fmla="*/ 180 h 669"/>
                  <a:gd name="T48" fmla="*/ 869 w 1364"/>
                  <a:gd name="T49" fmla="*/ 179 h 669"/>
                  <a:gd name="T50" fmla="*/ 833 w 1364"/>
                  <a:gd name="T51" fmla="*/ 180 h 669"/>
                  <a:gd name="T52" fmla="*/ 759 w 1364"/>
                  <a:gd name="T53" fmla="*/ 186 h 669"/>
                  <a:gd name="T54" fmla="*/ 682 w 1364"/>
                  <a:gd name="T55" fmla="*/ 198 h 669"/>
                  <a:gd name="T56" fmla="*/ 567 w 1364"/>
                  <a:gd name="T57" fmla="*/ 180 h 669"/>
                  <a:gd name="T58" fmla="*/ 409 w 1364"/>
                  <a:gd name="T59" fmla="*/ 289 h 669"/>
                  <a:gd name="T60" fmla="*/ 367 w 1364"/>
                  <a:gd name="T61" fmla="*/ 317 h 669"/>
                  <a:gd name="T62" fmla="*/ 346 w 1364"/>
                  <a:gd name="T63" fmla="*/ 339 h 669"/>
                  <a:gd name="T64" fmla="*/ 333 w 1364"/>
                  <a:gd name="T65" fmla="*/ 360 h 669"/>
                  <a:gd name="T66" fmla="*/ 329 w 1364"/>
                  <a:gd name="T67" fmla="*/ 382 h 669"/>
                  <a:gd name="T68" fmla="*/ 332 w 1364"/>
                  <a:gd name="T69" fmla="*/ 402 h 669"/>
                  <a:gd name="T70" fmla="*/ 344 w 1364"/>
                  <a:gd name="T71" fmla="*/ 424 h 669"/>
                  <a:gd name="T72" fmla="*/ 377 w 1364"/>
                  <a:gd name="T73" fmla="*/ 454 h 669"/>
                  <a:gd name="T74" fmla="*/ 421 w 1364"/>
                  <a:gd name="T75" fmla="*/ 477 h 669"/>
                  <a:gd name="T76" fmla="*/ 452 w 1364"/>
                  <a:gd name="T77" fmla="*/ 489 h 669"/>
                  <a:gd name="T78" fmla="*/ 648 w 1364"/>
                  <a:gd name="T79" fmla="*/ 390 h 669"/>
                  <a:gd name="T80" fmla="*/ 627 w 1364"/>
                  <a:gd name="T81" fmla="*/ 379 h 669"/>
                  <a:gd name="T82" fmla="*/ 609 w 1364"/>
                  <a:gd name="T83" fmla="*/ 364 h 669"/>
                  <a:gd name="T84" fmla="*/ 602 w 1364"/>
                  <a:gd name="T85" fmla="*/ 348 h 669"/>
                  <a:gd name="T86" fmla="*/ 603 w 1364"/>
                  <a:gd name="T87" fmla="*/ 338 h 669"/>
                  <a:gd name="T88" fmla="*/ 615 w 1364"/>
                  <a:gd name="T89" fmla="*/ 321 h 669"/>
                  <a:gd name="T90" fmla="*/ 648 w 1364"/>
                  <a:gd name="T91" fmla="*/ 303 h 669"/>
                  <a:gd name="T92" fmla="*/ 691 w 1364"/>
                  <a:gd name="T93" fmla="*/ 289 h 669"/>
                  <a:gd name="T94" fmla="*/ 733 w 1364"/>
                  <a:gd name="T95" fmla="*/ 281 h 669"/>
                  <a:gd name="T96" fmla="*/ 772 w 1364"/>
                  <a:gd name="T97" fmla="*/ 279 h 669"/>
                  <a:gd name="T98" fmla="*/ 797 w 1364"/>
                  <a:gd name="T99" fmla="*/ 279 h 669"/>
                  <a:gd name="T100" fmla="*/ 856 w 1364"/>
                  <a:gd name="T101" fmla="*/ 286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64" h="669">
                    <a:moveTo>
                      <a:pt x="92" y="669"/>
                    </a:moveTo>
                    <a:lnTo>
                      <a:pt x="81" y="658"/>
                    </a:lnTo>
                    <a:lnTo>
                      <a:pt x="71" y="647"/>
                    </a:lnTo>
                    <a:lnTo>
                      <a:pt x="62" y="635"/>
                    </a:lnTo>
                    <a:lnTo>
                      <a:pt x="53" y="623"/>
                    </a:lnTo>
                    <a:lnTo>
                      <a:pt x="45" y="612"/>
                    </a:lnTo>
                    <a:lnTo>
                      <a:pt x="37" y="600"/>
                    </a:lnTo>
                    <a:lnTo>
                      <a:pt x="31" y="589"/>
                    </a:lnTo>
                    <a:lnTo>
                      <a:pt x="25" y="577"/>
                    </a:lnTo>
                    <a:lnTo>
                      <a:pt x="18" y="566"/>
                    </a:lnTo>
                    <a:lnTo>
                      <a:pt x="14" y="554"/>
                    </a:lnTo>
                    <a:lnTo>
                      <a:pt x="10" y="542"/>
                    </a:lnTo>
                    <a:lnTo>
                      <a:pt x="6" y="530"/>
                    </a:lnTo>
                    <a:lnTo>
                      <a:pt x="4" y="518"/>
                    </a:lnTo>
                    <a:lnTo>
                      <a:pt x="2" y="507"/>
                    </a:lnTo>
                    <a:lnTo>
                      <a:pt x="1" y="495"/>
                    </a:lnTo>
                    <a:lnTo>
                      <a:pt x="0" y="483"/>
                    </a:lnTo>
                    <a:lnTo>
                      <a:pt x="0" y="470"/>
                    </a:lnTo>
                    <a:lnTo>
                      <a:pt x="1" y="459"/>
                    </a:lnTo>
                    <a:lnTo>
                      <a:pt x="2" y="447"/>
                    </a:lnTo>
                    <a:lnTo>
                      <a:pt x="5" y="435"/>
                    </a:lnTo>
                    <a:lnTo>
                      <a:pt x="7" y="424"/>
                    </a:lnTo>
                    <a:lnTo>
                      <a:pt x="11" y="412"/>
                    </a:lnTo>
                    <a:lnTo>
                      <a:pt x="15" y="400"/>
                    </a:lnTo>
                    <a:lnTo>
                      <a:pt x="20" y="388"/>
                    </a:lnTo>
                    <a:lnTo>
                      <a:pt x="26" y="376"/>
                    </a:lnTo>
                    <a:lnTo>
                      <a:pt x="33" y="365"/>
                    </a:lnTo>
                    <a:lnTo>
                      <a:pt x="40" y="353"/>
                    </a:lnTo>
                    <a:lnTo>
                      <a:pt x="47" y="342"/>
                    </a:lnTo>
                    <a:lnTo>
                      <a:pt x="55" y="331"/>
                    </a:lnTo>
                    <a:lnTo>
                      <a:pt x="64" y="319"/>
                    </a:lnTo>
                    <a:lnTo>
                      <a:pt x="74" y="307"/>
                    </a:lnTo>
                    <a:lnTo>
                      <a:pt x="84" y="296"/>
                    </a:lnTo>
                    <a:lnTo>
                      <a:pt x="103" y="279"/>
                    </a:lnTo>
                    <a:lnTo>
                      <a:pt x="123" y="262"/>
                    </a:lnTo>
                    <a:lnTo>
                      <a:pt x="144" y="244"/>
                    </a:lnTo>
                    <a:lnTo>
                      <a:pt x="167" y="227"/>
                    </a:lnTo>
                    <a:lnTo>
                      <a:pt x="193" y="211"/>
                    </a:lnTo>
                    <a:lnTo>
                      <a:pt x="219" y="195"/>
                    </a:lnTo>
                    <a:lnTo>
                      <a:pt x="248" y="180"/>
                    </a:lnTo>
                    <a:lnTo>
                      <a:pt x="279" y="164"/>
                    </a:lnTo>
                    <a:lnTo>
                      <a:pt x="312" y="146"/>
                    </a:lnTo>
                    <a:lnTo>
                      <a:pt x="347" y="130"/>
                    </a:lnTo>
                    <a:lnTo>
                      <a:pt x="382" y="115"/>
                    </a:lnTo>
                    <a:lnTo>
                      <a:pt x="419" y="100"/>
                    </a:lnTo>
                    <a:lnTo>
                      <a:pt x="456" y="86"/>
                    </a:lnTo>
                    <a:lnTo>
                      <a:pt x="496" y="74"/>
                    </a:lnTo>
                    <a:lnTo>
                      <a:pt x="535" y="62"/>
                    </a:lnTo>
                    <a:lnTo>
                      <a:pt x="575" y="52"/>
                    </a:lnTo>
                    <a:lnTo>
                      <a:pt x="627" y="40"/>
                    </a:lnTo>
                    <a:lnTo>
                      <a:pt x="681" y="29"/>
                    </a:lnTo>
                    <a:lnTo>
                      <a:pt x="735" y="21"/>
                    </a:lnTo>
                    <a:lnTo>
                      <a:pt x="790" y="13"/>
                    </a:lnTo>
                    <a:lnTo>
                      <a:pt x="845" y="7"/>
                    </a:lnTo>
                    <a:lnTo>
                      <a:pt x="902" y="3"/>
                    </a:lnTo>
                    <a:lnTo>
                      <a:pt x="958" y="1"/>
                    </a:lnTo>
                    <a:lnTo>
                      <a:pt x="1014" y="0"/>
                    </a:lnTo>
                    <a:lnTo>
                      <a:pt x="1059" y="0"/>
                    </a:lnTo>
                    <a:lnTo>
                      <a:pt x="1103" y="2"/>
                    </a:lnTo>
                    <a:lnTo>
                      <a:pt x="1147" y="4"/>
                    </a:lnTo>
                    <a:lnTo>
                      <a:pt x="1191" y="8"/>
                    </a:lnTo>
                    <a:lnTo>
                      <a:pt x="1234" y="12"/>
                    </a:lnTo>
                    <a:lnTo>
                      <a:pt x="1278" y="17"/>
                    </a:lnTo>
                    <a:lnTo>
                      <a:pt x="1321" y="25"/>
                    </a:lnTo>
                    <a:lnTo>
                      <a:pt x="1364" y="32"/>
                    </a:lnTo>
                    <a:lnTo>
                      <a:pt x="1040" y="194"/>
                    </a:lnTo>
                    <a:lnTo>
                      <a:pt x="1022" y="191"/>
                    </a:lnTo>
                    <a:lnTo>
                      <a:pt x="1003" y="188"/>
                    </a:lnTo>
                    <a:lnTo>
                      <a:pt x="984" y="185"/>
                    </a:lnTo>
                    <a:lnTo>
                      <a:pt x="965" y="183"/>
                    </a:lnTo>
                    <a:lnTo>
                      <a:pt x="945" y="181"/>
                    </a:lnTo>
                    <a:lnTo>
                      <a:pt x="923" y="180"/>
                    </a:lnTo>
                    <a:lnTo>
                      <a:pt x="902" y="180"/>
                    </a:lnTo>
                    <a:lnTo>
                      <a:pt x="881" y="179"/>
                    </a:lnTo>
                    <a:lnTo>
                      <a:pt x="869" y="179"/>
                    </a:lnTo>
                    <a:lnTo>
                      <a:pt x="857" y="180"/>
                    </a:lnTo>
                    <a:lnTo>
                      <a:pt x="845" y="180"/>
                    </a:lnTo>
                    <a:lnTo>
                      <a:pt x="833" y="180"/>
                    </a:lnTo>
                    <a:lnTo>
                      <a:pt x="809" y="182"/>
                    </a:lnTo>
                    <a:lnTo>
                      <a:pt x="783" y="183"/>
                    </a:lnTo>
                    <a:lnTo>
                      <a:pt x="759" y="186"/>
                    </a:lnTo>
                    <a:lnTo>
                      <a:pt x="734" y="189"/>
                    </a:lnTo>
                    <a:lnTo>
                      <a:pt x="708" y="193"/>
                    </a:lnTo>
                    <a:lnTo>
                      <a:pt x="682" y="198"/>
                    </a:lnTo>
                    <a:lnTo>
                      <a:pt x="656" y="203"/>
                    </a:lnTo>
                    <a:lnTo>
                      <a:pt x="630" y="209"/>
                    </a:lnTo>
                    <a:lnTo>
                      <a:pt x="567" y="180"/>
                    </a:lnTo>
                    <a:lnTo>
                      <a:pt x="372" y="245"/>
                    </a:lnTo>
                    <a:lnTo>
                      <a:pt x="435" y="275"/>
                    </a:lnTo>
                    <a:lnTo>
                      <a:pt x="409" y="289"/>
                    </a:lnTo>
                    <a:lnTo>
                      <a:pt x="385" y="303"/>
                    </a:lnTo>
                    <a:lnTo>
                      <a:pt x="376" y="310"/>
                    </a:lnTo>
                    <a:lnTo>
                      <a:pt x="367" y="317"/>
                    </a:lnTo>
                    <a:lnTo>
                      <a:pt x="359" y="325"/>
                    </a:lnTo>
                    <a:lnTo>
                      <a:pt x="352" y="332"/>
                    </a:lnTo>
                    <a:lnTo>
                      <a:pt x="346" y="339"/>
                    </a:lnTo>
                    <a:lnTo>
                      <a:pt x="341" y="346"/>
                    </a:lnTo>
                    <a:lnTo>
                      <a:pt x="336" y="353"/>
                    </a:lnTo>
                    <a:lnTo>
                      <a:pt x="333" y="360"/>
                    </a:lnTo>
                    <a:lnTo>
                      <a:pt x="331" y="367"/>
                    </a:lnTo>
                    <a:lnTo>
                      <a:pt x="330" y="375"/>
                    </a:lnTo>
                    <a:lnTo>
                      <a:pt x="329" y="382"/>
                    </a:lnTo>
                    <a:lnTo>
                      <a:pt x="330" y="389"/>
                    </a:lnTo>
                    <a:lnTo>
                      <a:pt x="331" y="395"/>
                    </a:lnTo>
                    <a:lnTo>
                      <a:pt x="332" y="402"/>
                    </a:lnTo>
                    <a:lnTo>
                      <a:pt x="334" y="407"/>
                    </a:lnTo>
                    <a:lnTo>
                      <a:pt x="337" y="413"/>
                    </a:lnTo>
                    <a:lnTo>
                      <a:pt x="344" y="424"/>
                    </a:lnTo>
                    <a:lnTo>
                      <a:pt x="353" y="434"/>
                    </a:lnTo>
                    <a:lnTo>
                      <a:pt x="364" y="444"/>
                    </a:lnTo>
                    <a:lnTo>
                      <a:pt x="377" y="454"/>
                    </a:lnTo>
                    <a:lnTo>
                      <a:pt x="392" y="463"/>
                    </a:lnTo>
                    <a:lnTo>
                      <a:pt x="411" y="472"/>
                    </a:lnTo>
                    <a:lnTo>
                      <a:pt x="421" y="477"/>
                    </a:lnTo>
                    <a:lnTo>
                      <a:pt x="431" y="481"/>
                    </a:lnTo>
                    <a:lnTo>
                      <a:pt x="441" y="485"/>
                    </a:lnTo>
                    <a:lnTo>
                      <a:pt x="452" y="489"/>
                    </a:lnTo>
                    <a:lnTo>
                      <a:pt x="92" y="669"/>
                    </a:lnTo>
                    <a:close/>
                    <a:moveTo>
                      <a:pt x="649" y="390"/>
                    </a:moveTo>
                    <a:lnTo>
                      <a:pt x="648" y="390"/>
                    </a:lnTo>
                    <a:lnTo>
                      <a:pt x="647" y="389"/>
                    </a:lnTo>
                    <a:lnTo>
                      <a:pt x="637" y="384"/>
                    </a:lnTo>
                    <a:lnTo>
                      <a:pt x="627" y="379"/>
                    </a:lnTo>
                    <a:lnTo>
                      <a:pt x="620" y="374"/>
                    </a:lnTo>
                    <a:lnTo>
                      <a:pt x="614" y="369"/>
                    </a:lnTo>
                    <a:lnTo>
                      <a:pt x="609" y="364"/>
                    </a:lnTo>
                    <a:lnTo>
                      <a:pt x="605" y="359"/>
                    </a:lnTo>
                    <a:lnTo>
                      <a:pt x="603" y="353"/>
                    </a:lnTo>
                    <a:lnTo>
                      <a:pt x="602" y="348"/>
                    </a:lnTo>
                    <a:lnTo>
                      <a:pt x="602" y="344"/>
                    </a:lnTo>
                    <a:lnTo>
                      <a:pt x="602" y="341"/>
                    </a:lnTo>
                    <a:lnTo>
                      <a:pt x="603" y="338"/>
                    </a:lnTo>
                    <a:lnTo>
                      <a:pt x="604" y="334"/>
                    </a:lnTo>
                    <a:lnTo>
                      <a:pt x="609" y="328"/>
                    </a:lnTo>
                    <a:lnTo>
                      <a:pt x="615" y="321"/>
                    </a:lnTo>
                    <a:lnTo>
                      <a:pt x="624" y="315"/>
                    </a:lnTo>
                    <a:lnTo>
                      <a:pt x="635" y="309"/>
                    </a:lnTo>
                    <a:lnTo>
                      <a:pt x="648" y="303"/>
                    </a:lnTo>
                    <a:lnTo>
                      <a:pt x="662" y="298"/>
                    </a:lnTo>
                    <a:lnTo>
                      <a:pt x="677" y="293"/>
                    </a:lnTo>
                    <a:lnTo>
                      <a:pt x="691" y="289"/>
                    </a:lnTo>
                    <a:lnTo>
                      <a:pt x="705" y="286"/>
                    </a:lnTo>
                    <a:lnTo>
                      <a:pt x="719" y="283"/>
                    </a:lnTo>
                    <a:lnTo>
                      <a:pt x="733" y="281"/>
                    </a:lnTo>
                    <a:lnTo>
                      <a:pt x="746" y="280"/>
                    </a:lnTo>
                    <a:lnTo>
                      <a:pt x="759" y="279"/>
                    </a:lnTo>
                    <a:lnTo>
                      <a:pt x="772" y="279"/>
                    </a:lnTo>
                    <a:lnTo>
                      <a:pt x="773" y="279"/>
                    </a:lnTo>
                    <a:lnTo>
                      <a:pt x="775" y="279"/>
                    </a:lnTo>
                    <a:lnTo>
                      <a:pt x="797" y="279"/>
                    </a:lnTo>
                    <a:lnTo>
                      <a:pt x="817" y="281"/>
                    </a:lnTo>
                    <a:lnTo>
                      <a:pt x="836" y="283"/>
                    </a:lnTo>
                    <a:lnTo>
                      <a:pt x="856" y="286"/>
                    </a:lnTo>
                    <a:lnTo>
                      <a:pt x="649" y="390"/>
                    </a:lnTo>
                    <a:close/>
                  </a:path>
                </a:pathLst>
              </a:custGeom>
              <a:solidFill>
                <a:srgbClr val="B5C3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5" name="Freeform 24"/>
              <p:cNvSpPr>
                <a:spLocks/>
              </p:cNvSpPr>
              <p:nvPr/>
            </p:nvSpPr>
            <p:spPr bwMode="auto">
              <a:xfrm>
                <a:off x="1438" y="2622"/>
                <a:ext cx="118" cy="52"/>
              </a:xfrm>
              <a:custGeom>
                <a:avLst/>
                <a:gdLst>
                  <a:gd name="T0" fmla="*/ 112 w 711"/>
                  <a:gd name="T1" fmla="*/ 306 h 310"/>
                  <a:gd name="T2" fmla="*/ 92 w 711"/>
                  <a:gd name="T3" fmla="*/ 298 h 310"/>
                  <a:gd name="T4" fmla="*/ 63 w 711"/>
                  <a:gd name="T5" fmla="*/ 284 h 310"/>
                  <a:gd name="T6" fmla="*/ 35 w 711"/>
                  <a:gd name="T7" fmla="*/ 265 h 310"/>
                  <a:gd name="T8" fmla="*/ 15 w 711"/>
                  <a:gd name="T9" fmla="*/ 245 h 310"/>
                  <a:gd name="T10" fmla="*/ 5 w 711"/>
                  <a:gd name="T11" fmla="*/ 228 h 310"/>
                  <a:gd name="T12" fmla="*/ 2 w 711"/>
                  <a:gd name="T13" fmla="*/ 216 h 310"/>
                  <a:gd name="T14" fmla="*/ 0 w 711"/>
                  <a:gd name="T15" fmla="*/ 203 h 310"/>
                  <a:gd name="T16" fmla="*/ 2 w 711"/>
                  <a:gd name="T17" fmla="*/ 188 h 310"/>
                  <a:gd name="T18" fmla="*/ 7 w 711"/>
                  <a:gd name="T19" fmla="*/ 174 h 310"/>
                  <a:gd name="T20" fmla="*/ 17 w 711"/>
                  <a:gd name="T21" fmla="*/ 160 h 310"/>
                  <a:gd name="T22" fmla="*/ 30 w 711"/>
                  <a:gd name="T23" fmla="*/ 146 h 310"/>
                  <a:gd name="T24" fmla="*/ 47 w 711"/>
                  <a:gd name="T25" fmla="*/ 131 h 310"/>
                  <a:gd name="T26" fmla="*/ 80 w 711"/>
                  <a:gd name="T27" fmla="*/ 110 h 310"/>
                  <a:gd name="T28" fmla="*/ 43 w 711"/>
                  <a:gd name="T29" fmla="*/ 66 h 310"/>
                  <a:gd name="T30" fmla="*/ 301 w 711"/>
                  <a:gd name="T31" fmla="*/ 30 h 310"/>
                  <a:gd name="T32" fmla="*/ 353 w 711"/>
                  <a:gd name="T33" fmla="*/ 19 h 310"/>
                  <a:gd name="T34" fmla="*/ 405 w 711"/>
                  <a:gd name="T35" fmla="*/ 10 h 310"/>
                  <a:gd name="T36" fmla="*/ 454 w 711"/>
                  <a:gd name="T37" fmla="*/ 4 h 310"/>
                  <a:gd name="T38" fmla="*/ 504 w 711"/>
                  <a:gd name="T39" fmla="*/ 1 h 310"/>
                  <a:gd name="T40" fmla="*/ 528 w 711"/>
                  <a:gd name="T41" fmla="*/ 1 h 310"/>
                  <a:gd name="T42" fmla="*/ 552 w 711"/>
                  <a:gd name="T43" fmla="*/ 0 h 310"/>
                  <a:gd name="T44" fmla="*/ 594 w 711"/>
                  <a:gd name="T45" fmla="*/ 1 h 310"/>
                  <a:gd name="T46" fmla="*/ 636 w 711"/>
                  <a:gd name="T47" fmla="*/ 4 h 310"/>
                  <a:gd name="T48" fmla="*/ 674 w 711"/>
                  <a:gd name="T49" fmla="*/ 9 h 310"/>
                  <a:gd name="T50" fmla="*/ 711 w 711"/>
                  <a:gd name="T51" fmla="*/ 15 h 310"/>
                  <a:gd name="T52" fmla="*/ 507 w 711"/>
                  <a:gd name="T53" fmla="*/ 104 h 310"/>
                  <a:gd name="T54" fmla="*/ 468 w 711"/>
                  <a:gd name="T55" fmla="*/ 100 h 310"/>
                  <a:gd name="T56" fmla="*/ 444 w 711"/>
                  <a:gd name="T57" fmla="*/ 100 h 310"/>
                  <a:gd name="T58" fmla="*/ 430 w 711"/>
                  <a:gd name="T59" fmla="*/ 100 h 310"/>
                  <a:gd name="T60" fmla="*/ 404 w 711"/>
                  <a:gd name="T61" fmla="*/ 102 h 310"/>
                  <a:gd name="T62" fmla="*/ 376 w 711"/>
                  <a:gd name="T63" fmla="*/ 107 h 310"/>
                  <a:gd name="T64" fmla="*/ 348 w 711"/>
                  <a:gd name="T65" fmla="*/ 114 h 310"/>
                  <a:gd name="T66" fmla="*/ 319 w 711"/>
                  <a:gd name="T67" fmla="*/ 124 h 310"/>
                  <a:gd name="T68" fmla="*/ 295 w 711"/>
                  <a:gd name="T69" fmla="*/ 136 h 310"/>
                  <a:gd name="T70" fmla="*/ 280 w 711"/>
                  <a:gd name="T71" fmla="*/ 149 h 310"/>
                  <a:gd name="T72" fmla="*/ 274 w 711"/>
                  <a:gd name="T73" fmla="*/ 159 h 310"/>
                  <a:gd name="T74" fmla="*/ 273 w 711"/>
                  <a:gd name="T75" fmla="*/ 165 h 310"/>
                  <a:gd name="T76" fmla="*/ 274 w 711"/>
                  <a:gd name="T77" fmla="*/ 174 h 310"/>
                  <a:gd name="T78" fmla="*/ 280 w 711"/>
                  <a:gd name="T79" fmla="*/ 185 h 310"/>
                  <a:gd name="T80" fmla="*/ 291 w 711"/>
                  <a:gd name="T81" fmla="*/ 195 h 310"/>
                  <a:gd name="T82" fmla="*/ 308 w 711"/>
                  <a:gd name="T83" fmla="*/ 205 h 310"/>
                  <a:gd name="T84" fmla="*/ 319 w 711"/>
                  <a:gd name="T85" fmla="*/ 211 h 310"/>
                  <a:gd name="T86" fmla="*/ 123 w 711"/>
                  <a:gd name="T87" fmla="*/ 31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11" h="310">
                    <a:moveTo>
                      <a:pt x="123" y="310"/>
                    </a:moveTo>
                    <a:lnTo>
                      <a:pt x="112" y="306"/>
                    </a:lnTo>
                    <a:lnTo>
                      <a:pt x="102" y="302"/>
                    </a:lnTo>
                    <a:lnTo>
                      <a:pt x="92" y="298"/>
                    </a:lnTo>
                    <a:lnTo>
                      <a:pt x="82" y="293"/>
                    </a:lnTo>
                    <a:lnTo>
                      <a:pt x="63" y="284"/>
                    </a:lnTo>
                    <a:lnTo>
                      <a:pt x="48" y="275"/>
                    </a:lnTo>
                    <a:lnTo>
                      <a:pt x="35" y="265"/>
                    </a:lnTo>
                    <a:lnTo>
                      <a:pt x="24" y="255"/>
                    </a:lnTo>
                    <a:lnTo>
                      <a:pt x="15" y="245"/>
                    </a:lnTo>
                    <a:lnTo>
                      <a:pt x="8" y="234"/>
                    </a:lnTo>
                    <a:lnTo>
                      <a:pt x="5" y="228"/>
                    </a:lnTo>
                    <a:lnTo>
                      <a:pt x="3" y="223"/>
                    </a:lnTo>
                    <a:lnTo>
                      <a:pt x="2" y="216"/>
                    </a:lnTo>
                    <a:lnTo>
                      <a:pt x="1" y="210"/>
                    </a:lnTo>
                    <a:lnTo>
                      <a:pt x="0" y="203"/>
                    </a:lnTo>
                    <a:lnTo>
                      <a:pt x="1" y="196"/>
                    </a:lnTo>
                    <a:lnTo>
                      <a:pt x="2" y="188"/>
                    </a:lnTo>
                    <a:lnTo>
                      <a:pt x="4" y="181"/>
                    </a:lnTo>
                    <a:lnTo>
                      <a:pt x="7" y="174"/>
                    </a:lnTo>
                    <a:lnTo>
                      <a:pt x="12" y="167"/>
                    </a:lnTo>
                    <a:lnTo>
                      <a:pt x="17" y="160"/>
                    </a:lnTo>
                    <a:lnTo>
                      <a:pt x="23" y="153"/>
                    </a:lnTo>
                    <a:lnTo>
                      <a:pt x="30" y="146"/>
                    </a:lnTo>
                    <a:lnTo>
                      <a:pt x="38" y="138"/>
                    </a:lnTo>
                    <a:lnTo>
                      <a:pt x="47" y="131"/>
                    </a:lnTo>
                    <a:lnTo>
                      <a:pt x="56" y="124"/>
                    </a:lnTo>
                    <a:lnTo>
                      <a:pt x="80" y="110"/>
                    </a:lnTo>
                    <a:lnTo>
                      <a:pt x="106" y="96"/>
                    </a:lnTo>
                    <a:lnTo>
                      <a:pt x="43" y="66"/>
                    </a:lnTo>
                    <a:lnTo>
                      <a:pt x="238" y="1"/>
                    </a:lnTo>
                    <a:lnTo>
                      <a:pt x="301" y="30"/>
                    </a:lnTo>
                    <a:lnTo>
                      <a:pt x="327" y="24"/>
                    </a:lnTo>
                    <a:lnTo>
                      <a:pt x="353" y="19"/>
                    </a:lnTo>
                    <a:lnTo>
                      <a:pt x="379" y="14"/>
                    </a:lnTo>
                    <a:lnTo>
                      <a:pt x="405" y="10"/>
                    </a:lnTo>
                    <a:lnTo>
                      <a:pt x="430" y="7"/>
                    </a:lnTo>
                    <a:lnTo>
                      <a:pt x="454" y="4"/>
                    </a:lnTo>
                    <a:lnTo>
                      <a:pt x="480" y="3"/>
                    </a:lnTo>
                    <a:lnTo>
                      <a:pt x="504" y="1"/>
                    </a:lnTo>
                    <a:lnTo>
                      <a:pt x="516" y="1"/>
                    </a:lnTo>
                    <a:lnTo>
                      <a:pt x="528" y="1"/>
                    </a:lnTo>
                    <a:lnTo>
                      <a:pt x="540" y="0"/>
                    </a:lnTo>
                    <a:lnTo>
                      <a:pt x="552" y="0"/>
                    </a:lnTo>
                    <a:lnTo>
                      <a:pt x="573" y="1"/>
                    </a:lnTo>
                    <a:lnTo>
                      <a:pt x="594" y="1"/>
                    </a:lnTo>
                    <a:lnTo>
                      <a:pt x="616" y="2"/>
                    </a:lnTo>
                    <a:lnTo>
                      <a:pt x="636" y="4"/>
                    </a:lnTo>
                    <a:lnTo>
                      <a:pt x="655" y="6"/>
                    </a:lnTo>
                    <a:lnTo>
                      <a:pt x="674" y="9"/>
                    </a:lnTo>
                    <a:lnTo>
                      <a:pt x="693" y="12"/>
                    </a:lnTo>
                    <a:lnTo>
                      <a:pt x="711" y="15"/>
                    </a:lnTo>
                    <a:lnTo>
                      <a:pt x="527" y="107"/>
                    </a:lnTo>
                    <a:lnTo>
                      <a:pt x="507" y="104"/>
                    </a:lnTo>
                    <a:lnTo>
                      <a:pt x="488" y="102"/>
                    </a:lnTo>
                    <a:lnTo>
                      <a:pt x="468" y="100"/>
                    </a:lnTo>
                    <a:lnTo>
                      <a:pt x="446" y="100"/>
                    </a:lnTo>
                    <a:lnTo>
                      <a:pt x="444" y="100"/>
                    </a:lnTo>
                    <a:lnTo>
                      <a:pt x="443" y="100"/>
                    </a:lnTo>
                    <a:lnTo>
                      <a:pt x="430" y="100"/>
                    </a:lnTo>
                    <a:lnTo>
                      <a:pt x="417" y="101"/>
                    </a:lnTo>
                    <a:lnTo>
                      <a:pt x="404" y="102"/>
                    </a:lnTo>
                    <a:lnTo>
                      <a:pt x="390" y="104"/>
                    </a:lnTo>
                    <a:lnTo>
                      <a:pt x="376" y="107"/>
                    </a:lnTo>
                    <a:lnTo>
                      <a:pt x="362" y="110"/>
                    </a:lnTo>
                    <a:lnTo>
                      <a:pt x="348" y="114"/>
                    </a:lnTo>
                    <a:lnTo>
                      <a:pt x="333" y="119"/>
                    </a:lnTo>
                    <a:lnTo>
                      <a:pt x="319" y="124"/>
                    </a:lnTo>
                    <a:lnTo>
                      <a:pt x="306" y="130"/>
                    </a:lnTo>
                    <a:lnTo>
                      <a:pt x="295" y="136"/>
                    </a:lnTo>
                    <a:lnTo>
                      <a:pt x="286" y="142"/>
                    </a:lnTo>
                    <a:lnTo>
                      <a:pt x="280" y="149"/>
                    </a:lnTo>
                    <a:lnTo>
                      <a:pt x="275" y="155"/>
                    </a:lnTo>
                    <a:lnTo>
                      <a:pt x="274" y="159"/>
                    </a:lnTo>
                    <a:lnTo>
                      <a:pt x="273" y="162"/>
                    </a:lnTo>
                    <a:lnTo>
                      <a:pt x="273" y="165"/>
                    </a:lnTo>
                    <a:lnTo>
                      <a:pt x="273" y="169"/>
                    </a:lnTo>
                    <a:lnTo>
                      <a:pt x="274" y="174"/>
                    </a:lnTo>
                    <a:lnTo>
                      <a:pt x="276" y="180"/>
                    </a:lnTo>
                    <a:lnTo>
                      <a:pt x="280" y="185"/>
                    </a:lnTo>
                    <a:lnTo>
                      <a:pt x="285" y="190"/>
                    </a:lnTo>
                    <a:lnTo>
                      <a:pt x="291" y="195"/>
                    </a:lnTo>
                    <a:lnTo>
                      <a:pt x="298" y="200"/>
                    </a:lnTo>
                    <a:lnTo>
                      <a:pt x="308" y="205"/>
                    </a:lnTo>
                    <a:lnTo>
                      <a:pt x="318" y="210"/>
                    </a:lnTo>
                    <a:lnTo>
                      <a:pt x="319" y="211"/>
                    </a:lnTo>
                    <a:lnTo>
                      <a:pt x="320" y="211"/>
                    </a:lnTo>
                    <a:lnTo>
                      <a:pt x="123" y="310"/>
                    </a:lnTo>
                    <a:close/>
                  </a:path>
                </a:pathLst>
              </a:custGeom>
              <a:solidFill>
                <a:srgbClr val="077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6" name="Freeform 25"/>
              <p:cNvSpPr>
                <a:spLocks/>
              </p:cNvSpPr>
              <p:nvPr/>
            </p:nvSpPr>
            <p:spPr bwMode="auto">
              <a:xfrm>
                <a:off x="965" y="2594"/>
                <a:ext cx="328" cy="158"/>
              </a:xfrm>
              <a:custGeom>
                <a:avLst/>
                <a:gdLst>
                  <a:gd name="T0" fmla="*/ 0 w 1967"/>
                  <a:gd name="T1" fmla="*/ 0 h 952"/>
                  <a:gd name="T2" fmla="*/ 23 w 1967"/>
                  <a:gd name="T3" fmla="*/ 128 h 952"/>
                  <a:gd name="T4" fmla="*/ 1967 w 1967"/>
                  <a:gd name="T5" fmla="*/ 952 h 952"/>
                  <a:gd name="T6" fmla="*/ 1945 w 1967"/>
                  <a:gd name="T7" fmla="*/ 826 h 952"/>
                  <a:gd name="T8" fmla="*/ 0 w 1967"/>
                  <a:gd name="T9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7" h="952">
                    <a:moveTo>
                      <a:pt x="0" y="0"/>
                    </a:moveTo>
                    <a:lnTo>
                      <a:pt x="23" y="128"/>
                    </a:lnTo>
                    <a:lnTo>
                      <a:pt x="1967" y="952"/>
                    </a:lnTo>
                    <a:lnTo>
                      <a:pt x="1945" y="8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88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7" name="Freeform 26"/>
              <p:cNvSpPr>
                <a:spLocks/>
              </p:cNvSpPr>
              <p:nvPr/>
            </p:nvSpPr>
            <p:spPr bwMode="auto">
              <a:xfrm>
                <a:off x="1289" y="2457"/>
                <a:ext cx="553" cy="295"/>
              </a:xfrm>
              <a:custGeom>
                <a:avLst/>
                <a:gdLst>
                  <a:gd name="T0" fmla="*/ 0 w 3314"/>
                  <a:gd name="T1" fmla="*/ 1644 h 1770"/>
                  <a:gd name="T2" fmla="*/ 22 w 3314"/>
                  <a:gd name="T3" fmla="*/ 1770 h 1770"/>
                  <a:gd name="T4" fmla="*/ 3314 w 3314"/>
                  <a:gd name="T5" fmla="*/ 127 h 1770"/>
                  <a:gd name="T6" fmla="*/ 3291 w 3314"/>
                  <a:gd name="T7" fmla="*/ 0 h 1770"/>
                  <a:gd name="T8" fmla="*/ 0 w 3314"/>
                  <a:gd name="T9" fmla="*/ 1644 h 1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4" h="1770">
                    <a:moveTo>
                      <a:pt x="0" y="1644"/>
                    </a:moveTo>
                    <a:lnTo>
                      <a:pt x="22" y="1770"/>
                    </a:lnTo>
                    <a:lnTo>
                      <a:pt x="3314" y="127"/>
                    </a:lnTo>
                    <a:lnTo>
                      <a:pt x="3291" y="0"/>
                    </a:lnTo>
                    <a:lnTo>
                      <a:pt x="0" y="1644"/>
                    </a:lnTo>
                    <a:close/>
                  </a:path>
                </a:pathLst>
              </a:custGeom>
              <a:solidFill>
                <a:srgbClr val="066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8" name="Freeform 27"/>
              <p:cNvSpPr>
                <a:spLocks/>
              </p:cNvSpPr>
              <p:nvPr/>
            </p:nvSpPr>
            <p:spPr bwMode="auto">
              <a:xfrm>
                <a:off x="965" y="2319"/>
                <a:ext cx="873" cy="412"/>
              </a:xfrm>
              <a:custGeom>
                <a:avLst/>
                <a:gdLst>
                  <a:gd name="T0" fmla="*/ 0 w 5236"/>
                  <a:gd name="T1" fmla="*/ 1645 h 2471"/>
                  <a:gd name="T2" fmla="*/ 1945 w 5236"/>
                  <a:gd name="T3" fmla="*/ 2471 h 2471"/>
                  <a:gd name="T4" fmla="*/ 5236 w 5236"/>
                  <a:gd name="T5" fmla="*/ 827 h 2471"/>
                  <a:gd name="T6" fmla="*/ 3295 w 5236"/>
                  <a:gd name="T7" fmla="*/ 0 h 2471"/>
                  <a:gd name="T8" fmla="*/ 0 w 5236"/>
                  <a:gd name="T9" fmla="*/ 1645 h 2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6" h="2471">
                    <a:moveTo>
                      <a:pt x="0" y="1645"/>
                    </a:moveTo>
                    <a:lnTo>
                      <a:pt x="1945" y="2471"/>
                    </a:lnTo>
                    <a:lnTo>
                      <a:pt x="5236" y="827"/>
                    </a:lnTo>
                    <a:lnTo>
                      <a:pt x="3295" y="0"/>
                    </a:lnTo>
                    <a:lnTo>
                      <a:pt x="0" y="1645"/>
                    </a:lnTo>
                    <a:close/>
                  </a:path>
                </a:pathLst>
              </a:custGeom>
              <a:solidFill>
                <a:srgbClr val="039D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9" name="Freeform 28"/>
              <p:cNvSpPr>
                <a:spLocks/>
              </p:cNvSpPr>
              <p:nvPr/>
            </p:nvSpPr>
            <p:spPr bwMode="auto">
              <a:xfrm>
                <a:off x="1054" y="2360"/>
                <a:ext cx="695" cy="331"/>
              </a:xfrm>
              <a:custGeom>
                <a:avLst/>
                <a:gdLst>
                  <a:gd name="T0" fmla="*/ 4171 w 4171"/>
                  <a:gd name="T1" fmla="*/ 590 h 1981"/>
                  <a:gd name="T2" fmla="*/ 2785 w 4171"/>
                  <a:gd name="T3" fmla="*/ 0 h 1981"/>
                  <a:gd name="T4" fmla="*/ 0 w 4171"/>
                  <a:gd name="T5" fmla="*/ 1391 h 1981"/>
                  <a:gd name="T6" fmla="*/ 1388 w 4171"/>
                  <a:gd name="T7" fmla="*/ 1981 h 1981"/>
                  <a:gd name="T8" fmla="*/ 4171 w 4171"/>
                  <a:gd name="T9" fmla="*/ 590 h 1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1" h="1981">
                    <a:moveTo>
                      <a:pt x="4171" y="590"/>
                    </a:moveTo>
                    <a:lnTo>
                      <a:pt x="2785" y="0"/>
                    </a:lnTo>
                    <a:lnTo>
                      <a:pt x="0" y="1391"/>
                    </a:lnTo>
                    <a:lnTo>
                      <a:pt x="1388" y="1981"/>
                    </a:lnTo>
                    <a:lnTo>
                      <a:pt x="4171" y="590"/>
                    </a:lnTo>
                    <a:close/>
                  </a:path>
                </a:pathLst>
              </a:custGeom>
              <a:solidFill>
                <a:srgbClr val="039D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0" name="Freeform 29"/>
              <p:cNvSpPr>
                <a:spLocks noEditPoints="1"/>
              </p:cNvSpPr>
              <p:nvPr/>
            </p:nvSpPr>
            <p:spPr bwMode="auto">
              <a:xfrm>
                <a:off x="1032" y="2350"/>
                <a:ext cx="739" cy="351"/>
              </a:xfrm>
              <a:custGeom>
                <a:avLst/>
                <a:gdLst>
                  <a:gd name="T0" fmla="*/ 132 w 4436"/>
                  <a:gd name="T1" fmla="*/ 1452 h 2103"/>
                  <a:gd name="T2" fmla="*/ 2917 w 4436"/>
                  <a:gd name="T3" fmla="*/ 61 h 2103"/>
                  <a:gd name="T4" fmla="*/ 4303 w 4436"/>
                  <a:gd name="T5" fmla="*/ 651 h 2103"/>
                  <a:gd name="T6" fmla="*/ 1520 w 4436"/>
                  <a:gd name="T7" fmla="*/ 2042 h 2103"/>
                  <a:gd name="T8" fmla="*/ 132 w 4436"/>
                  <a:gd name="T9" fmla="*/ 1452 h 2103"/>
                  <a:gd name="T10" fmla="*/ 0 w 4436"/>
                  <a:gd name="T11" fmla="*/ 1454 h 2103"/>
                  <a:gd name="T12" fmla="*/ 1527 w 4436"/>
                  <a:gd name="T13" fmla="*/ 2103 h 2103"/>
                  <a:gd name="T14" fmla="*/ 4436 w 4436"/>
                  <a:gd name="T15" fmla="*/ 649 h 2103"/>
                  <a:gd name="T16" fmla="*/ 2912 w 4436"/>
                  <a:gd name="T17" fmla="*/ 0 h 2103"/>
                  <a:gd name="T18" fmla="*/ 0 w 4436"/>
                  <a:gd name="T19" fmla="*/ 1454 h 2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36" h="2103">
                    <a:moveTo>
                      <a:pt x="132" y="1452"/>
                    </a:moveTo>
                    <a:lnTo>
                      <a:pt x="2917" y="61"/>
                    </a:lnTo>
                    <a:lnTo>
                      <a:pt x="4303" y="651"/>
                    </a:lnTo>
                    <a:lnTo>
                      <a:pt x="1520" y="2042"/>
                    </a:lnTo>
                    <a:lnTo>
                      <a:pt x="132" y="1452"/>
                    </a:lnTo>
                    <a:close/>
                    <a:moveTo>
                      <a:pt x="0" y="1454"/>
                    </a:moveTo>
                    <a:lnTo>
                      <a:pt x="1527" y="2103"/>
                    </a:lnTo>
                    <a:lnTo>
                      <a:pt x="4436" y="649"/>
                    </a:lnTo>
                    <a:lnTo>
                      <a:pt x="2912" y="0"/>
                    </a:lnTo>
                    <a:lnTo>
                      <a:pt x="0" y="145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1" name="Freeform 30"/>
              <p:cNvSpPr>
                <a:spLocks/>
              </p:cNvSpPr>
              <p:nvPr/>
            </p:nvSpPr>
            <p:spPr bwMode="auto">
              <a:xfrm>
                <a:off x="1243" y="2442"/>
                <a:ext cx="337" cy="156"/>
              </a:xfrm>
              <a:custGeom>
                <a:avLst/>
                <a:gdLst>
                  <a:gd name="T0" fmla="*/ 210 w 2026"/>
                  <a:gd name="T1" fmla="*/ 201 h 942"/>
                  <a:gd name="T2" fmla="*/ 126 w 2026"/>
                  <a:gd name="T3" fmla="*/ 259 h 942"/>
                  <a:gd name="T4" fmla="*/ 63 w 2026"/>
                  <a:gd name="T5" fmla="*/ 321 h 942"/>
                  <a:gd name="T6" fmla="*/ 23 w 2026"/>
                  <a:gd name="T7" fmla="*/ 384 h 942"/>
                  <a:gd name="T8" fmla="*/ 2 w 2026"/>
                  <a:gd name="T9" fmla="*/ 450 h 942"/>
                  <a:gd name="T10" fmla="*/ 3 w 2026"/>
                  <a:gd name="T11" fmla="*/ 516 h 942"/>
                  <a:gd name="T12" fmla="*/ 27 w 2026"/>
                  <a:gd name="T13" fmla="*/ 582 h 942"/>
                  <a:gd name="T14" fmla="*/ 71 w 2026"/>
                  <a:gd name="T15" fmla="*/ 646 h 942"/>
                  <a:gd name="T16" fmla="*/ 137 w 2026"/>
                  <a:gd name="T17" fmla="*/ 708 h 942"/>
                  <a:gd name="T18" fmla="*/ 224 w 2026"/>
                  <a:gd name="T19" fmla="*/ 766 h 942"/>
                  <a:gd name="T20" fmla="*/ 334 w 2026"/>
                  <a:gd name="T21" fmla="*/ 819 h 942"/>
                  <a:gd name="T22" fmla="*/ 447 w 2026"/>
                  <a:gd name="T23" fmla="*/ 863 h 942"/>
                  <a:gd name="T24" fmla="*/ 573 w 2026"/>
                  <a:gd name="T25" fmla="*/ 896 h 942"/>
                  <a:gd name="T26" fmla="*/ 705 w 2026"/>
                  <a:gd name="T27" fmla="*/ 920 h 942"/>
                  <a:gd name="T28" fmla="*/ 845 w 2026"/>
                  <a:gd name="T29" fmla="*/ 936 h 942"/>
                  <a:gd name="T30" fmla="*/ 988 w 2026"/>
                  <a:gd name="T31" fmla="*/ 942 h 942"/>
                  <a:gd name="T32" fmla="*/ 1133 w 2026"/>
                  <a:gd name="T33" fmla="*/ 938 h 942"/>
                  <a:gd name="T34" fmla="*/ 1276 w 2026"/>
                  <a:gd name="T35" fmla="*/ 924 h 942"/>
                  <a:gd name="T36" fmla="*/ 1415 w 2026"/>
                  <a:gd name="T37" fmla="*/ 900 h 942"/>
                  <a:gd name="T38" fmla="*/ 1547 w 2026"/>
                  <a:gd name="T39" fmla="*/ 868 h 942"/>
                  <a:gd name="T40" fmla="*/ 1672 w 2026"/>
                  <a:gd name="T41" fmla="*/ 824 h 942"/>
                  <a:gd name="T42" fmla="*/ 1784 w 2026"/>
                  <a:gd name="T43" fmla="*/ 770 h 942"/>
                  <a:gd name="T44" fmla="*/ 1874 w 2026"/>
                  <a:gd name="T45" fmla="*/ 710 h 942"/>
                  <a:gd name="T46" fmla="*/ 1943 w 2026"/>
                  <a:gd name="T47" fmla="*/ 647 h 942"/>
                  <a:gd name="T48" fmla="*/ 1991 w 2026"/>
                  <a:gd name="T49" fmla="*/ 581 h 942"/>
                  <a:gd name="T50" fmla="*/ 2019 w 2026"/>
                  <a:gd name="T51" fmla="*/ 514 h 942"/>
                  <a:gd name="T52" fmla="*/ 2026 w 2026"/>
                  <a:gd name="T53" fmla="*/ 447 h 942"/>
                  <a:gd name="T54" fmla="*/ 2012 w 2026"/>
                  <a:gd name="T55" fmla="*/ 381 h 942"/>
                  <a:gd name="T56" fmla="*/ 1976 w 2026"/>
                  <a:gd name="T57" fmla="*/ 319 h 942"/>
                  <a:gd name="T58" fmla="*/ 1920 w 2026"/>
                  <a:gd name="T59" fmla="*/ 259 h 942"/>
                  <a:gd name="T60" fmla="*/ 1843 w 2026"/>
                  <a:gd name="T61" fmla="*/ 204 h 942"/>
                  <a:gd name="T62" fmla="*/ 1746 w 2026"/>
                  <a:gd name="T63" fmla="*/ 155 h 942"/>
                  <a:gd name="T64" fmla="*/ 1630 w 2026"/>
                  <a:gd name="T65" fmla="*/ 107 h 942"/>
                  <a:gd name="T66" fmla="*/ 1501 w 2026"/>
                  <a:gd name="T67" fmla="*/ 64 h 942"/>
                  <a:gd name="T68" fmla="*/ 1364 w 2026"/>
                  <a:gd name="T69" fmla="*/ 32 h 942"/>
                  <a:gd name="T70" fmla="*/ 1222 w 2026"/>
                  <a:gd name="T71" fmla="*/ 11 h 942"/>
                  <a:gd name="T72" fmla="*/ 1078 w 2026"/>
                  <a:gd name="T73" fmla="*/ 1 h 942"/>
                  <a:gd name="T74" fmla="*/ 932 w 2026"/>
                  <a:gd name="T75" fmla="*/ 2 h 942"/>
                  <a:gd name="T76" fmla="*/ 789 w 2026"/>
                  <a:gd name="T77" fmla="*/ 14 h 942"/>
                  <a:gd name="T78" fmla="*/ 649 w 2026"/>
                  <a:gd name="T79" fmla="*/ 36 h 942"/>
                  <a:gd name="T80" fmla="*/ 516 w 2026"/>
                  <a:gd name="T81" fmla="*/ 68 h 942"/>
                  <a:gd name="T82" fmla="*/ 391 w 2026"/>
                  <a:gd name="T83" fmla="*/ 111 h 942"/>
                  <a:gd name="T84" fmla="*/ 278 w 2026"/>
                  <a:gd name="T85" fmla="*/ 165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26" h="942">
                    <a:moveTo>
                      <a:pt x="278" y="165"/>
                    </a:moveTo>
                    <a:lnTo>
                      <a:pt x="243" y="183"/>
                    </a:lnTo>
                    <a:lnTo>
                      <a:pt x="210" y="201"/>
                    </a:lnTo>
                    <a:lnTo>
                      <a:pt x="180" y="219"/>
                    </a:lnTo>
                    <a:lnTo>
                      <a:pt x="152" y="239"/>
                    </a:lnTo>
                    <a:lnTo>
                      <a:pt x="126" y="259"/>
                    </a:lnTo>
                    <a:lnTo>
                      <a:pt x="103" y="279"/>
                    </a:lnTo>
                    <a:lnTo>
                      <a:pt x="82" y="299"/>
                    </a:lnTo>
                    <a:lnTo>
                      <a:pt x="63" y="321"/>
                    </a:lnTo>
                    <a:lnTo>
                      <a:pt x="47" y="342"/>
                    </a:lnTo>
                    <a:lnTo>
                      <a:pt x="34" y="363"/>
                    </a:lnTo>
                    <a:lnTo>
                      <a:pt x="23" y="384"/>
                    </a:lnTo>
                    <a:lnTo>
                      <a:pt x="13" y="407"/>
                    </a:lnTo>
                    <a:lnTo>
                      <a:pt x="6" y="428"/>
                    </a:lnTo>
                    <a:lnTo>
                      <a:pt x="2" y="450"/>
                    </a:lnTo>
                    <a:lnTo>
                      <a:pt x="0" y="473"/>
                    </a:lnTo>
                    <a:lnTo>
                      <a:pt x="0" y="494"/>
                    </a:lnTo>
                    <a:lnTo>
                      <a:pt x="3" y="516"/>
                    </a:lnTo>
                    <a:lnTo>
                      <a:pt x="8" y="538"/>
                    </a:lnTo>
                    <a:lnTo>
                      <a:pt x="16" y="561"/>
                    </a:lnTo>
                    <a:lnTo>
                      <a:pt x="27" y="582"/>
                    </a:lnTo>
                    <a:lnTo>
                      <a:pt x="39" y="603"/>
                    </a:lnTo>
                    <a:lnTo>
                      <a:pt x="54" y="625"/>
                    </a:lnTo>
                    <a:lnTo>
                      <a:pt x="71" y="646"/>
                    </a:lnTo>
                    <a:lnTo>
                      <a:pt x="90" y="667"/>
                    </a:lnTo>
                    <a:lnTo>
                      <a:pt x="113" y="687"/>
                    </a:lnTo>
                    <a:lnTo>
                      <a:pt x="137" y="708"/>
                    </a:lnTo>
                    <a:lnTo>
                      <a:pt x="163" y="728"/>
                    </a:lnTo>
                    <a:lnTo>
                      <a:pt x="193" y="747"/>
                    </a:lnTo>
                    <a:lnTo>
                      <a:pt x="224" y="766"/>
                    </a:lnTo>
                    <a:lnTo>
                      <a:pt x="259" y="785"/>
                    </a:lnTo>
                    <a:lnTo>
                      <a:pt x="294" y="802"/>
                    </a:lnTo>
                    <a:lnTo>
                      <a:pt x="334" y="819"/>
                    </a:lnTo>
                    <a:lnTo>
                      <a:pt x="370" y="835"/>
                    </a:lnTo>
                    <a:lnTo>
                      <a:pt x="408" y="850"/>
                    </a:lnTo>
                    <a:lnTo>
                      <a:pt x="447" y="863"/>
                    </a:lnTo>
                    <a:lnTo>
                      <a:pt x="488" y="875"/>
                    </a:lnTo>
                    <a:lnTo>
                      <a:pt x="529" y="886"/>
                    </a:lnTo>
                    <a:lnTo>
                      <a:pt x="573" y="896"/>
                    </a:lnTo>
                    <a:lnTo>
                      <a:pt x="616" y="905"/>
                    </a:lnTo>
                    <a:lnTo>
                      <a:pt x="661" y="913"/>
                    </a:lnTo>
                    <a:lnTo>
                      <a:pt x="705" y="920"/>
                    </a:lnTo>
                    <a:lnTo>
                      <a:pt x="752" y="927"/>
                    </a:lnTo>
                    <a:lnTo>
                      <a:pt x="799" y="932"/>
                    </a:lnTo>
                    <a:lnTo>
                      <a:pt x="845" y="936"/>
                    </a:lnTo>
                    <a:lnTo>
                      <a:pt x="893" y="939"/>
                    </a:lnTo>
                    <a:lnTo>
                      <a:pt x="941" y="941"/>
                    </a:lnTo>
                    <a:lnTo>
                      <a:pt x="988" y="942"/>
                    </a:lnTo>
                    <a:lnTo>
                      <a:pt x="1037" y="942"/>
                    </a:lnTo>
                    <a:lnTo>
                      <a:pt x="1084" y="940"/>
                    </a:lnTo>
                    <a:lnTo>
                      <a:pt x="1133" y="938"/>
                    </a:lnTo>
                    <a:lnTo>
                      <a:pt x="1181" y="934"/>
                    </a:lnTo>
                    <a:lnTo>
                      <a:pt x="1228" y="930"/>
                    </a:lnTo>
                    <a:lnTo>
                      <a:pt x="1276" y="924"/>
                    </a:lnTo>
                    <a:lnTo>
                      <a:pt x="1323" y="917"/>
                    </a:lnTo>
                    <a:lnTo>
                      <a:pt x="1369" y="909"/>
                    </a:lnTo>
                    <a:lnTo>
                      <a:pt x="1415" y="900"/>
                    </a:lnTo>
                    <a:lnTo>
                      <a:pt x="1460" y="891"/>
                    </a:lnTo>
                    <a:lnTo>
                      <a:pt x="1504" y="880"/>
                    </a:lnTo>
                    <a:lnTo>
                      <a:pt x="1547" y="868"/>
                    </a:lnTo>
                    <a:lnTo>
                      <a:pt x="1590" y="854"/>
                    </a:lnTo>
                    <a:lnTo>
                      <a:pt x="1632" y="839"/>
                    </a:lnTo>
                    <a:lnTo>
                      <a:pt x="1672" y="824"/>
                    </a:lnTo>
                    <a:lnTo>
                      <a:pt x="1711" y="807"/>
                    </a:lnTo>
                    <a:lnTo>
                      <a:pt x="1749" y="790"/>
                    </a:lnTo>
                    <a:lnTo>
                      <a:pt x="1784" y="770"/>
                    </a:lnTo>
                    <a:lnTo>
                      <a:pt x="1816" y="751"/>
                    </a:lnTo>
                    <a:lnTo>
                      <a:pt x="1845" y="731"/>
                    </a:lnTo>
                    <a:lnTo>
                      <a:pt x="1874" y="710"/>
                    </a:lnTo>
                    <a:lnTo>
                      <a:pt x="1899" y="689"/>
                    </a:lnTo>
                    <a:lnTo>
                      <a:pt x="1922" y="668"/>
                    </a:lnTo>
                    <a:lnTo>
                      <a:pt x="1943" y="647"/>
                    </a:lnTo>
                    <a:lnTo>
                      <a:pt x="1961" y="625"/>
                    </a:lnTo>
                    <a:lnTo>
                      <a:pt x="1977" y="602"/>
                    </a:lnTo>
                    <a:lnTo>
                      <a:pt x="1991" y="581"/>
                    </a:lnTo>
                    <a:lnTo>
                      <a:pt x="2002" y="559"/>
                    </a:lnTo>
                    <a:lnTo>
                      <a:pt x="2012" y="536"/>
                    </a:lnTo>
                    <a:lnTo>
                      <a:pt x="2019" y="514"/>
                    </a:lnTo>
                    <a:lnTo>
                      <a:pt x="2023" y="492"/>
                    </a:lnTo>
                    <a:lnTo>
                      <a:pt x="2026" y="470"/>
                    </a:lnTo>
                    <a:lnTo>
                      <a:pt x="2026" y="447"/>
                    </a:lnTo>
                    <a:lnTo>
                      <a:pt x="2023" y="425"/>
                    </a:lnTo>
                    <a:lnTo>
                      <a:pt x="2019" y="403"/>
                    </a:lnTo>
                    <a:lnTo>
                      <a:pt x="2012" y="381"/>
                    </a:lnTo>
                    <a:lnTo>
                      <a:pt x="2001" y="360"/>
                    </a:lnTo>
                    <a:lnTo>
                      <a:pt x="1990" y="339"/>
                    </a:lnTo>
                    <a:lnTo>
                      <a:pt x="1976" y="319"/>
                    </a:lnTo>
                    <a:lnTo>
                      <a:pt x="1960" y="298"/>
                    </a:lnTo>
                    <a:lnTo>
                      <a:pt x="1942" y="278"/>
                    </a:lnTo>
                    <a:lnTo>
                      <a:pt x="1920" y="259"/>
                    </a:lnTo>
                    <a:lnTo>
                      <a:pt x="1897" y="241"/>
                    </a:lnTo>
                    <a:lnTo>
                      <a:pt x="1872" y="222"/>
                    </a:lnTo>
                    <a:lnTo>
                      <a:pt x="1843" y="204"/>
                    </a:lnTo>
                    <a:lnTo>
                      <a:pt x="1814" y="188"/>
                    </a:lnTo>
                    <a:lnTo>
                      <a:pt x="1782" y="172"/>
                    </a:lnTo>
                    <a:lnTo>
                      <a:pt x="1746" y="155"/>
                    </a:lnTo>
                    <a:lnTo>
                      <a:pt x="1710" y="141"/>
                    </a:lnTo>
                    <a:lnTo>
                      <a:pt x="1670" y="123"/>
                    </a:lnTo>
                    <a:lnTo>
                      <a:pt x="1630" y="107"/>
                    </a:lnTo>
                    <a:lnTo>
                      <a:pt x="1587" y="92"/>
                    </a:lnTo>
                    <a:lnTo>
                      <a:pt x="1544" y="76"/>
                    </a:lnTo>
                    <a:lnTo>
                      <a:pt x="1501" y="64"/>
                    </a:lnTo>
                    <a:lnTo>
                      <a:pt x="1456" y="52"/>
                    </a:lnTo>
                    <a:lnTo>
                      <a:pt x="1411" y="42"/>
                    </a:lnTo>
                    <a:lnTo>
                      <a:pt x="1364" y="32"/>
                    </a:lnTo>
                    <a:lnTo>
                      <a:pt x="1317" y="24"/>
                    </a:lnTo>
                    <a:lnTo>
                      <a:pt x="1270" y="17"/>
                    </a:lnTo>
                    <a:lnTo>
                      <a:pt x="1222" y="11"/>
                    </a:lnTo>
                    <a:lnTo>
                      <a:pt x="1175" y="6"/>
                    </a:lnTo>
                    <a:lnTo>
                      <a:pt x="1126" y="3"/>
                    </a:lnTo>
                    <a:lnTo>
                      <a:pt x="1078" y="1"/>
                    </a:lnTo>
                    <a:lnTo>
                      <a:pt x="1030" y="0"/>
                    </a:lnTo>
                    <a:lnTo>
                      <a:pt x="981" y="0"/>
                    </a:lnTo>
                    <a:lnTo>
                      <a:pt x="932" y="2"/>
                    </a:lnTo>
                    <a:lnTo>
                      <a:pt x="884" y="4"/>
                    </a:lnTo>
                    <a:lnTo>
                      <a:pt x="836" y="8"/>
                    </a:lnTo>
                    <a:lnTo>
                      <a:pt x="789" y="14"/>
                    </a:lnTo>
                    <a:lnTo>
                      <a:pt x="742" y="20"/>
                    </a:lnTo>
                    <a:lnTo>
                      <a:pt x="695" y="27"/>
                    </a:lnTo>
                    <a:lnTo>
                      <a:pt x="649" y="36"/>
                    </a:lnTo>
                    <a:lnTo>
                      <a:pt x="604" y="45"/>
                    </a:lnTo>
                    <a:lnTo>
                      <a:pt x="560" y="56"/>
                    </a:lnTo>
                    <a:lnTo>
                      <a:pt x="516" y="68"/>
                    </a:lnTo>
                    <a:lnTo>
                      <a:pt x="473" y="81"/>
                    </a:lnTo>
                    <a:lnTo>
                      <a:pt x="432" y="96"/>
                    </a:lnTo>
                    <a:lnTo>
                      <a:pt x="391" y="111"/>
                    </a:lnTo>
                    <a:lnTo>
                      <a:pt x="353" y="128"/>
                    </a:lnTo>
                    <a:lnTo>
                      <a:pt x="314" y="145"/>
                    </a:lnTo>
                    <a:lnTo>
                      <a:pt x="278" y="16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2" name="Freeform 31"/>
              <p:cNvSpPr>
                <a:spLocks/>
              </p:cNvSpPr>
              <p:nvPr/>
            </p:nvSpPr>
            <p:spPr bwMode="auto">
              <a:xfrm>
                <a:off x="1198" y="2590"/>
                <a:ext cx="71" cy="33"/>
              </a:xfrm>
              <a:custGeom>
                <a:avLst/>
                <a:gdLst>
                  <a:gd name="T0" fmla="*/ 43 w 424"/>
                  <a:gd name="T1" fmla="*/ 42 h 197"/>
                  <a:gd name="T2" fmla="*/ 21 w 424"/>
                  <a:gd name="T3" fmla="*/ 59 h 197"/>
                  <a:gd name="T4" fmla="*/ 7 w 424"/>
                  <a:gd name="T5" fmla="*/ 76 h 197"/>
                  <a:gd name="T6" fmla="*/ 0 w 424"/>
                  <a:gd name="T7" fmla="*/ 94 h 197"/>
                  <a:gd name="T8" fmla="*/ 2 w 424"/>
                  <a:gd name="T9" fmla="*/ 113 h 197"/>
                  <a:gd name="T10" fmla="*/ 11 w 424"/>
                  <a:gd name="T11" fmla="*/ 131 h 197"/>
                  <a:gd name="T12" fmla="*/ 28 w 424"/>
                  <a:gd name="T13" fmla="*/ 148 h 197"/>
                  <a:gd name="T14" fmla="*/ 53 w 424"/>
                  <a:gd name="T15" fmla="*/ 164 h 197"/>
                  <a:gd name="T16" fmla="*/ 85 w 424"/>
                  <a:gd name="T17" fmla="*/ 178 h 197"/>
                  <a:gd name="T18" fmla="*/ 119 w 424"/>
                  <a:gd name="T19" fmla="*/ 188 h 197"/>
                  <a:gd name="T20" fmla="*/ 157 w 424"/>
                  <a:gd name="T21" fmla="*/ 195 h 197"/>
                  <a:gd name="T22" fmla="*/ 196 w 424"/>
                  <a:gd name="T23" fmla="*/ 197 h 197"/>
                  <a:gd name="T24" fmla="*/ 237 w 424"/>
                  <a:gd name="T25" fmla="*/ 197 h 197"/>
                  <a:gd name="T26" fmla="*/ 276 w 424"/>
                  <a:gd name="T27" fmla="*/ 192 h 197"/>
                  <a:gd name="T28" fmla="*/ 315 w 424"/>
                  <a:gd name="T29" fmla="*/ 185 h 197"/>
                  <a:gd name="T30" fmla="*/ 350 w 424"/>
                  <a:gd name="T31" fmla="*/ 172 h 197"/>
                  <a:gd name="T32" fmla="*/ 380 w 424"/>
                  <a:gd name="T33" fmla="*/ 157 h 197"/>
                  <a:gd name="T34" fmla="*/ 402 w 424"/>
                  <a:gd name="T35" fmla="*/ 140 h 197"/>
                  <a:gd name="T36" fmla="*/ 417 w 424"/>
                  <a:gd name="T37" fmla="*/ 122 h 197"/>
                  <a:gd name="T38" fmla="*/ 423 w 424"/>
                  <a:gd name="T39" fmla="*/ 102 h 197"/>
                  <a:gd name="T40" fmla="*/ 422 w 424"/>
                  <a:gd name="T41" fmla="*/ 84 h 197"/>
                  <a:gd name="T42" fmla="*/ 414 w 424"/>
                  <a:gd name="T43" fmla="*/ 66 h 197"/>
                  <a:gd name="T44" fmla="*/ 397 w 424"/>
                  <a:gd name="T45" fmla="*/ 50 h 197"/>
                  <a:gd name="T46" fmla="*/ 373 w 424"/>
                  <a:gd name="T47" fmla="*/ 35 h 197"/>
                  <a:gd name="T48" fmla="*/ 341 w 424"/>
                  <a:gd name="T49" fmla="*/ 21 h 197"/>
                  <a:gd name="T50" fmla="*/ 305 w 424"/>
                  <a:gd name="T51" fmla="*/ 10 h 197"/>
                  <a:gd name="T52" fmla="*/ 266 w 424"/>
                  <a:gd name="T53" fmla="*/ 3 h 197"/>
                  <a:gd name="T54" fmla="*/ 226 w 424"/>
                  <a:gd name="T55" fmla="*/ 0 h 197"/>
                  <a:gd name="T56" fmla="*/ 185 w 424"/>
                  <a:gd name="T57" fmla="*/ 1 h 197"/>
                  <a:gd name="T58" fmla="*/ 145 w 424"/>
                  <a:gd name="T59" fmla="*/ 5 h 197"/>
                  <a:gd name="T60" fmla="*/ 107 w 424"/>
                  <a:gd name="T61" fmla="*/ 14 h 197"/>
                  <a:gd name="T62" fmla="*/ 74 w 424"/>
                  <a:gd name="T63" fmla="*/ 2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4" h="197">
                    <a:moveTo>
                      <a:pt x="57" y="35"/>
                    </a:moveTo>
                    <a:lnTo>
                      <a:pt x="43" y="42"/>
                    </a:lnTo>
                    <a:lnTo>
                      <a:pt x="31" y="50"/>
                    </a:lnTo>
                    <a:lnTo>
                      <a:pt x="21" y="59"/>
                    </a:lnTo>
                    <a:lnTo>
                      <a:pt x="13" y="67"/>
                    </a:lnTo>
                    <a:lnTo>
                      <a:pt x="7" y="76"/>
                    </a:lnTo>
                    <a:lnTo>
                      <a:pt x="3" y="85"/>
                    </a:lnTo>
                    <a:lnTo>
                      <a:pt x="0" y="94"/>
                    </a:lnTo>
                    <a:lnTo>
                      <a:pt x="0" y="103"/>
                    </a:lnTo>
                    <a:lnTo>
                      <a:pt x="2" y="113"/>
                    </a:lnTo>
                    <a:lnTo>
                      <a:pt x="5" y="122"/>
                    </a:lnTo>
                    <a:lnTo>
                      <a:pt x="11" y="131"/>
                    </a:lnTo>
                    <a:lnTo>
                      <a:pt x="18" y="140"/>
                    </a:lnTo>
                    <a:lnTo>
                      <a:pt x="28" y="148"/>
                    </a:lnTo>
                    <a:lnTo>
                      <a:pt x="40" y="157"/>
                    </a:lnTo>
                    <a:lnTo>
                      <a:pt x="53" y="164"/>
                    </a:lnTo>
                    <a:lnTo>
                      <a:pt x="70" y="171"/>
                    </a:lnTo>
                    <a:lnTo>
                      <a:pt x="85" y="178"/>
                    </a:lnTo>
                    <a:lnTo>
                      <a:pt x="102" y="184"/>
                    </a:lnTo>
                    <a:lnTo>
                      <a:pt x="119" y="188"/>
                    </a:lnTo>
                    <a:lnTo>
                      <a:pt x="138" y="192"/>
                    </a:lnTo>
                    <a:lnTo>
                      <a:pt x="157" y="195"/>
                    </a:lnTo>
                    <a:lnTo>
                      <a:pt x="177" y="196"/>
                    </a:lnTo>
                    <a:lnTo>
                      <a:pt x="196" y="197"/>
                    </a:lnTo>
                    <a:lnTo>
                      <a:pt x="217" y="197"/>
                    </a:lnTo>
                    <a:lnTo>
                      <a:pt x="237" y="197"/>
                    </a:lnTo>
                    <a:lnTo>
                      <a:pt x="257" y="195"/>
                    </a:lnTo>
                    <a:lnTo>
                      <a:pt x="276" y="192"/>
                    </a:lnTo>
                    <a:lnTo>
                      <a:pt x="297" y="189"/>
                    </a:lnTo>
                    <a:lnTo>
                      <a:pt x="315" y="185"/>
                    </a:lnTo>
                    <a:lnTo>
                      <a:pt x="333" y="178"/>
                    </a:lnTo>
                    <a:lnTo>
                      <a:pt x="350" y="172"/>
                    </a:lnTo>
                    <a:lnTo>
                      <a:pt x="367" y="165"/>
                    </a:lnTo>
                    <a:lnTo>
                      <a:pt x="380" y="157"/>
                    </a:lnTo>
                    <a:lnTo>
                      <a:pt x="392" y="149"/>
                    </a:lnTo>
                    <a:lnTo>
                      <a:pt x="402" y="140"/>
                    </a:lnTo>
                    <a:lnTo>
                      <a:pt x="411" y="131"/>
                    </a:lnTo>
                    <a:lnTo>
                      <a:pt x="417" y="122"/>
                    </a:lnTo>
                    <a:lnTo>
                      <a:pt x="421" y="113"/>
                    </a:lnTo>
                    <a:lnTo>
                      <a:pt x="423" y="102"/>
                    </a:lnTo>
                    <a:lnTo>
                      <a:pt x="424" y="93"/>
                    </a:lnTo>
                    <a:lnTo>
                      <a:pt x="422" y="84"/>
                    </a:lnTo>
                    <a:lnTo>
                      <a:pt x="419" y="75"/>
                    </a:lnTo>
                    <a:lnTo>
                      <a:pt x="414" y="66"/>
                    </a:lnTo>
                    <a:lnTo>
                      <a:pt x="406" y="58"/>
                    </a:lnTo>
                    <a:lnTo>
                      <a:pt x="397" y="50"/>
                    </a:lnTo>
                    <a:lnTo>
                      <a:pt x="386" y="42"/>
                    </a:lnTo>
                    <a:lnTo>
                      <a:pt x="373" y="35"/>
                    </a:lnTo>
                    <a:lnTo>
                      <a:pt x="358" y="28"/>
                    </a:lnTo>
                    <a:lnTo>
                      <a:pt x="341" y="21"/>
                    </a:lnTo>
                    <a:lnTo>
                      <a:pt x="323" y="15"/>
                    </a:lnTo>
                    <a:lnTo>
                      <a:pt x="305" y="10"/>
                    </a:lnTo>
                    <a:lnTo>
                      <a:pt x="285" y="6"/>
                    </a:lnTo>
                    <a:lnTo>
                      <a:pt x="266" y="3"/>
                    </a:lnTo>
                    <a:lnTo>
                      <a:pt x="246" y="1"/>
                    </a:lnTo>
                    <a:lnTo>
                      <a:pt x="226" y="0"/>
                    </a:lnTo>
                    <a:lnTo>
                      <a:pt x="205" y="0"/>
                    </a:lnTo>
                    <a:lnTo>
                      <a:pt x="185" y="1"/>
                    </a:lnTo>
                    <a:lnTo>
                      <a:pt x="165" y="2"/>
                    </a:lnTo>
                    <a:lnTo>
                      <a:pt x="145" y="5"/>
                    </a:lnTo>
                    <a:lnTo>
                      <a:pt x="126" y="9"/>
                    </a:lnTo>
                    <a:lnTo>
                      <a:pt x="107" y="14"/>
                    </a:lnTo>
                    <a:lnTo>
                      <a:pt x="90" y="19"/>
                    </a:lnTo>
                    <a:lnTo>
                      <a:pt x="74" y="26"/>
                    </a:lnTo>
                    <a:lnTo>
                      <a:pt x="57" y="3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3" name="Freeform 32"/>
              <p:cNvSpPr>
                <a:spLocks/>
              </p:cNvSpPr>
              <p:nvPr/>
            </p:nvSpPr>
            <p:spPr bwMode="auto">
              <a:xfrm>
                <a:off x="1545" y="2425"/>
                <a:ext cx="71" cy="33"/>
              </a:xfrm>
              <a:custGeom>
                <a:avLst/>
                <a:gdLst>
                  <a:gd name="T0" fmla="*/ 45 w 424"/>
                  <a:gd name="T1" fmla="*/ 42 h 198"/>
                  <a:gd name="T2" fmla="*/ 21 w 424"/>
                  <a:gd name="T3" fmla="*/ 59 h 198"/>
                  <a:gd name="T4" fmla="*/ 7 w 424"/>
                  <a:gd name="T5" fmla="*/ 76 h 198"/>
                  <a:gd name="T6" fmla="*/ 0 w 424"/>
                  <a:gd name="T7" fmla="*/ 94 h 198"/>
                  <a:gd name="T8" fmla="*/ 2 w 424"/>
                  <a:gd name="T9" fmla="*/ 112 h 198"/>
                  <a:gd name="T10" fmla="*/ 11 w 424"/>
                  <a:gd name="T11" fmla="*/ 131 h 198"/>
                  <a:gd name="T12" fmla="*/ 28 w 424"/>
                  <a:gd name="T13" fmla="*/ 148 h 198"/>
                  <a:gd name="T14" fmla="*/ 54 w 424"/>
                  <a:gd name="T15" fmla="*/ 164 h 198"/>
                  <a:gd name="T16" fmla="*/ 86 w 424"/>
                  <a:gd name="T17" fmla="*/ 178 h 198"/>
                  <a:gd name="T18" fmla="*/ 121 w 424"/>
                  <a:gd name="T19" fmla="*/ 188 h 198"/>
                  <a:gd name="T20" fmla="*/ 158 w 424"/>
                  <a:gd name="T21" fmla="*/ 195 h 198"/>
                  <a:gd name="T22" fmla="*/ 198 w 424"/>
                  <a:gd name="T23" fmla="*/ 198 h 198"/>
                  <a:gd name="T24" fmla="*/ 237 w 424"/>
                  <a:gd name="T25" fmla="*/ 197 h 198"/>
                  <a:gd name="T26" fmla="*/ 277 w 424"/>
                  <a:gd name="T27" fmla="*/ 193 h 198"/>
                  <a:gd name="T28" fmla="*/ 315 w 424"/>
                  <a:gd name="T29" fmla="*/ 184 h 198"/>
                  <a:gd name="T30" fmla="*/ 351 w 424"/>
                  <a:gd name="T31" fmla="*/ 172 h 198"/>
                  <a:gd name="T32" fmla="*/ 381 w 424"/>
                  <a:gd name="T33" fmla="*/ 157 h 198"/>
                  <a:gd name="T34" fmla="*/ 403 w 424"/>
                  <a:gd name="T35" fmla="*/ 140 h 198"/>
                  <a:gd name="T36" fmla="*/ 417 w 424"/>
                  <a:gd name="T37" fmla="*/ 122 h 198"/>
                  <a:gd name="T38" fmla="*/ 423 w 424"/>
                  <a:gd name="T39" fmla="*/ 103 h 198"/>
                  <a:gd name="T40" fmla="*/ 422 w 424"/>
                  <a:gd name="T41" fmla="*/ 84 h 198"/>
                  <a:gd name="T42" fmla="*/ 413 w 424"/>
                  <a:gd name="T43" fmla="*/ 67 h 198"/>
                  <a:gd name="T44" fmla="*/ 397 w 424"/>
                  <a:gd name="T45" fmla="*/ 51 h 198"/>
                  <a:gd name="T46" fmla="*/ 373 w 424"/>
                  <a:gd name="T47" fmla="*/ 36 h 198"/>
                  <a:gd name="T48" fmla="*/ 341 w 424"/>
                  <a:gd name="T49" fmla="*/ 22 h 198"/>
                  <a:gd name="T50" fmla="*/ 305 w 424"/>
                  <a:gd name="T51" fmla="*/ 11 h 198"/>
                  <a:gd name="T52" fmla="*/ 266 w 424"/>
                  <a:gd name="T53" fmla="*/ 4 h 198"/>
                  <a:gd name="T54" fmla="*/ 226 w 424"/>
                  <a:gd name="T55" fmla="*/ 0 h 198"/>
                  <a:gd name="T56" fmla="*/ 185 w 424"/>
                  <a:gd name="T57" fmla="*/ 1 h 198"/>
                  <a:gd name="T58" fmla="*/ 146 w 424"/>
                  <a:gd name="T59" fmla="*/ 6 h 198"/>
                  <a:gd name="T60" fmla="*/ 108 w 424"/>
                  <a:gd name="T61" fmla="*/ 14 h 198"/>
                  <a:gd name="T62" fmla="*/ 74 w 424"/>
                  <a:gd name="T63" fmla="*/ 26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4" h="198">
                    <a:moveTo>
                      <a:pt x="59" y="34"/>
                    </a:moveTo>
                    <a:lnTo>
                      <a:pt x="45" y="42"/>
                    </a:lnTo>
                    <a:lnTo>
                      <a:pt x="31" y="50"/>
                    </a:lnTo>
                    <a:lnTo>
                      <a:pt x="21" y="59"/>
                    </a:lnTo>
                    <a:lnTo>
                      <a:pt x="13" y="67"/>
                    </a:lnTo>
                    <a:lnTo>
                      <a:pt x="7" y="76"/>
                    </a:lnTo>
                    <a:lnTo>
                      <a:pt x="3" y="85"/>
                    </a:lnTo>
                    <a:lnTo>
                      <a:pt x="0" y="94"/>
                    </a:lnTo>
                    <a:lnTo>
                      <a:pt x="0" y="103"/>
                    </a:lnTo>
                    <a:lnTo>
                      <a:pt x="2" y="112"/>
                    </a:lnTo>
                    <a:lnTo>
                      <a:pt x="5" y="122"/>
                    </a:lnTo>
                    <a:lnTo>
                      <a:pt x="11" y="131"/>
                    </a:lnTo>
                    <a:lnTo>
                      <a:pt x="18" y="140"/>
                    </a:lnTo>
                    <a:lnTo>
                      <a:pt x="28" y="148"/>
                    </a:lnTo>
                    <a:lnTo>
                      <a:pt x="40" y="157"/>
                    </a:lnTo>
                    <a:lnTo>
                      <a:pt x="54" y="164"/>
                    </a:lnTo>
                    <a:lnTo>
                      <a:pt x="70" y="172"/>
                    </a:lnTo>
                    <a:lnTo>
                      <a:pt x="86" y="178"/>
                    </a:lnTo>
                    <a:lnTo>
                      <a:pt x="102" y="183"/>
                    </a:lnTo>
                    <a:lnTo>
                      <a:pt x="121" y="188"/>
                    </a:lnTo>
                    <a:lnTo>
                      <a:pt x="139" y="192"/>
                    </a:lnTo>
                    <a:lnTo>
                      <a:pt x="158" y="195"/>
                    </a:lnTo>
                    <a:lnTo>
                      <a:pt x="177" y="197"/>
                    </a:lnTo>
                    <a:lnTo>
                      <a:pt x="198" y="198"/>
                    </a:lnTo>
                    <a:lnTo>
                      <a:pt x="217" y="198"/>
                    </a:lnTo>
                    <a:lnTo>
                      <a:pt x="237" y="197"/>
                    </a:lnTo>
                    <a:lnTo>
                      <a:pt x="257" y="195"/>
                    </a:lnTo>
                    <a:lnTo>
                      <a:pt x="277" y="193"/>
                    </a:lnTo>
                    <a:lnTo>
                      <a:pt x="297" y="188"/>
                    </a:lnTo>
                    <a:lnTo>
                      <a:pt x="315" y="184"/>
                    </a:lnTo>
                    <a:lnTo>
                      <a:pt x="333" y="179"/>
                    </a:lnTo>
                    <a:lnTo>
                      <a:pt x="351" y="172"/>
                    </a:lnTo>
                    <a:lnTo>
                      <a:pt x="367" y="165"/>
                    </a:lnTo>
                    <a:lnTo>
                      <a:pt x="381" y="157"/>
                    </a:lnTo>
                    <a:lnTo>
                      <a:pt x="393" y="149"/>
                    </a:lnTo>
                    <a:lnTo>
                      <a:pt x="403" y="140"/>
                    </a:lnTo>
                    <a:lnTo>
                      <a:pt x="411" y="131"/>
                    </a:lnTo>
                    <a:lnTo>
                      <a:pt x="417" y="122"/>
                    </a:lnTo>
                    <a:lnTo>
                      <a:pt x="421" y="112"/>
                    </a:lnTo>
                    <a:lnTo>
                      <a:pt x="423" y="103"/>
                    </a:lnTo>
                    <a:lnTo>
                      <a:pt x="424" y="93"/>
                    </a:lnTo>
                    <a:lnTo>
                      <a:pt x="422" y="84"/>
                    </a:lnTo>
                    <a:lnTo>
                      <a:pt x="419" y="76"/>
                    </a:lnTo>
                    <a:lnTo>
                      <a:pt x="413" y="67"/>
                    </a:lnTo>
                    <a:lnTo>
                      <a:pt x="406" y="59"/>
                    </a:lnTo>
                    <a:lnTo>
                      <a:pt x="397" y="51"/>
                    </a:lnTo>
                    <a:lnTo>
                      <a:pt x="386" y="44"/>
                    </a:lnTo>
                    <a:lnTo>
                      <a:pt x="373" y="36"/>
                    </a:lnTo>
                    <a:lnTo>
                      <a:pt x="358" y="30"/>
                    </a:lnTo>
                    <a:lnTo>
                      <a:pt x="341" y="22"/>
                    </a:lnTo>
                    <a:lnTo>
                      <a:pt x="323" y="16"/>
                    </a:lnTo>
                    <a:lnTo>
                      <a:pt x="305" y="11"/>
                    </a:lnTo>
                    <a:lnTo>
                      <a:pt x="286" y="7"/>
                    </a:lnTo>
                    <a:lnTo>
                      <a:pt x="266" y="4"/>
                    </a:lnTo>
                    <a:lnTo>
                      <a:pt x="246" y="2"/>
                    </a:lnTo>
                    <a:lnTo>
                      <a:pt x="226" y="0"/>
                    </a:lnTo>
                    <a:lnTo>
                      <a:pt x="206" y="0"/>
                    </a:lnTo>
                    <a:lnTo>
                      <a:pt x="185" y="1"/>
                    </a:lnTo>
                    <a:lnTo>
                      <a:pt x="165" y="3"/>
                    </a:lnTo>
                    <a:lnTo>
                      <a:pt x="146" y="6"/>
                    </a:lnTo>
                    <a:lnTo>
                      <a:pt x="127" y="9"/>
                    </a:lnTo>
                    <a:lnTo>
                      <a:pt x="108" y="14"/>
                    </a:lnTo>
                    <a:lnTo>
                      <a:pt x="90" y="20"/>
                    </a:lnTo>
                    <a:lnTo>
                      <a:pt x="74" y="26"/>
                    </a:lnTo>
                    <a:lnTo>
                      <a:pt x="59" y="3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4" name="Freeform 33"/>
              <p:cNvSpPr>
                <a:spLocks/>
              </p:cNvSpPr>
              <p:nvPr/>
            </p:nvSpPr>
            <p:spPr bwMode="auto">
              <a:xfrm>
                <a:off x="1297" y="2471"/>
                <a:ext cx="236" cy="98"/>
              </a:xfrm>
              <a:custGeom>
                <a:avLst/>
                <a:gdLst>
                  <a:gd name="T0" fmla="*/ 1361 w 1415"/>
                  <a:gd name="T1" fmla="*/ 298 h 585"/>
                  <a:gd name="T2" fmla="*/ 1399 w 1415"/>
                  <a:gd name="T3" fmla="*/ 328 h 585"/>
                  <a:gd name="T4" fmla="*/ 1415 w 1415"/>
                  <a:gd name="T5" fmla="*/ 360 h 585"/>
                  <a:gd name="T6" fmla="*/ 1409 w 1415"/>
                  <a:gd name="T7" fmla="*/ 395 h 585"/>
                  <a:gd name="T8" fmla="*/ 1373 w 1415"/>
                  <a:gd name="T9" fmla="*/ 435 h 585"/>
                  <a:gd name="T10" fmla="*/ 1306 w 1415"/>
                  <a:gd name="T11" fmla="*/ 477 h 585"/>
                  <a:gd name="T12" fmla="*/ 1087 w 1415"/>
                  <a:gd name="T13" fmla="*/ 552 h 585"/>
                  <a:gd name="T14" fmla="*/ 928 w 1415"/>
                  <a:gd name="T15" fmla="*/ 576 h 585"/>
                  <a:gd name="T16" fmla="*/ 771 w 1415"/>
                  <a:gd name="T17" fmla="*/ 575 h 585"/>
                  <a:gd name="T18" fmla="*/ 645 w 1415"/>
                  <a:gd name="T19" fmla="*/ 557 h 585"/>
                  <a:gd name="T20" fmla="*/ 536 w 1415"/>
                  <a:gd name="T21" fmla="*/ 525 h 585"/>
                  <a:gd name="T22" fmla="*/ 820 w 1415"/>
                  <a:gd name="T23" fmla="*/ 466 h 585"/>
                  <a:gd name="T24" fmla="*/ 915 w 1415"/>
                  <a:gd name="T25" fmla="*/ 478 h 585"/>
                  <a:gd name="T26" fmla="*/ 988 w 1415"/>
                  <a:gd name="T27" fmla="*/ 475 h 585"/>
                  <a:gd name="T28" fmla="*/ 1047 w 1415"/>
                  <a:gd name="T29" fmla="*/ 463 h 585"/>
                  <a:gd name="T30" fmla="*/ 1106 w 1415"/>
                  <a:gd name="T31" fmla="*/ 437 h 585"/>
                  <a:gd name="T32" fmla="*/ 1131 w 1415"/>
                  <a:gd name="T33" fmla="*/ 409 h 585"/>
                  <a:gd name="T34" fmla="*/ 1133 w 1415"/>
                  <a:gd name="T35" fmla="*/ 391 h 585"/>
                  <a:gd name="T36" fmla="*/ 1118 w 1415"/>
                  <a:gd name="T37" fmla="*/ 373 h 585"/>
                  <a:gd name="T38" fmla="*/ 1076 w 1415"/>
                  <a:gd name="T39" fmla="*/ 351 h 585"/>
                  <a:gd name="T40" fmla="*/ 984 w 1415"/>
                  <a:gd name="T41" fmla="*/ 334 h 585"/>
                  <a:gd name="T42" fmla="*/ 858 w 1415"/>
                  <a:gd name="T43" fmla="*/ 332 h 585"/>
                  <a:gd name="T44" fmla="*/ 707 w 1415"/>
                  <a:gd name="T45" fmla="*/ 338 h 585"/>
                  <a:gd name="T46" fmla="*/ 516 w 1415"/>
                  <a:gd name="T47" fmla="*/ 344 h 585"/>
                  <a:gd name="T48" fmla="*/ 371 w 1415"/>
                  <a:gd name="T49" fmla="*/ 345 h 585"/>
                  <a:gd name="T50" fmla="*/ 255 w 1415"/>
                  <a:gd name="T51" fmla="*/ 337 h 585"/>
                  <a:gd name="T52" fmla="*/ 146 w 1415"/>
                  <a:gd name="T53" fmla="*/ 318 h 585"/>
                  <a:gd name="T54" fmla="*/ 63 w 1415"/>
                  <a:gd name="T55" fmla="*/ 284 h 585"/>
                  <a:gd name="T56" fmla="*/ 15 w 1415"/>
                  <a:gd name="T57" fmla="*/ 245 h 585"/>
                  <a:gd name="T58" fmla="*/ 2 w 1415"/>
                  <a:gd name="T59" fmla="*/ 217 h 585"/>
                  <a:gd name="T60" fmla="*/ 2 w 1415"/>
                  <a:gd name="T61" fmla="*/ 189 h 585"/>
                  <a:gd name="T62" fmla="*/ 16 w 1415"/>
                  <a:gd name="T63" fmla="*/ 160 h 585"/>
                  <a:gd name="T64" fmla="*/ 46 w 1415"/>
                  <a:gd name="T65" fmla="*/ 131 h 585"/>
                  <a:gd name="T66" fmla="*/ 43 w 1415"/>
                  <a:gd name="T67" fmla="*/ 67 h 585"/>
                  <a:gd name="T68" fmla="*/ 353 w 1415"/>
                  <a:gd name="T69" fmla="*/ 19 h 585"/>
                  <a:gd name="T70" fmla="*/ 454 w 1415"/>
                  <a:gd name="T71" fmla="*/ 5 h 585"/>
                  <a:gd name="T72" fmla="*/ 586 w 1415"/>
                  <a:gd name="T73" fmla="*/ 1 h 585"/>
                  <a:gd name="T74" fmla="*/ 729 w 1415"/>
                  <a:gd name="T75" fmla="*/ 19 h 585"/>
                  <a:gd name="T76" fmla="*/ 790 w 1415"/>
                  <a:gd name="T77" fmla="*/ 38 h 585"/>
                  <a:gd name="T78" fmla="*/ 541 w 1415"/>
                  <a:gd name="T79" fmla="*/ 110 h 585"/>
                  <a:gd name="T80" fmla="*/ 466 w 1415"/>
                  <a:gd name="T81" fmla="*/ 100 h 585"/>
                  <a:gd name="T82" fmla="*/ 406 w 1415"/>
                  <a:gd name="T83" fmla="*/ 102 h 585"/>
                  <a:gd name="T84" fmla="*/ 348 w 1415"/>
                  <a:gd name="T85" fmla="*/ 114 h 585"/>
                  <a:gd name="T86" fmla="*/ 294 w 1415"/>
                  <a:gd name="T87" fmla="*/ 136 h 585"/>
                  <a:gd name="T88" fmla="*/ 274 w 1415"/>
                  <a:gd name="T89" fmla="*/ 159 h 585"/>
                  <a:gd name="T90" fmla="*/ 274 w 1415"/>
                  <a:gd name="T91" fmla="*/ 174 h 585"/>
                  <a:gd name="T92" fmla="*/ 291 w 1415"/>
                  <a:gd name="T93" fmla="*/ 196 h 585"/>
                  <a:gd name="T94" fmla="*/ 335 w 1415"/>
                  <a:gd name="T95" fmla="*/ 219 h 585"/>
                  <a:gd name="T96" fmla="*/ 437 w 1415"/>
                  <a:gd name="T97" fmla="*/ 238 h 585"/>
                  <a:gd name="T98" fmla="*/ 559 w 1415"/>
                  <a:gd name="T99" fmla="*/ 244 h 585"/>
                  <a:gd name="T100" fmla="*/ 634 w 1415"/>
                  <a:gd name="T101" fmla="*/ 242 h 585"/>
                  <a:gd name="T102" fmla="*/ 735 w 1415"/>
                  <a:gd name="T103" fmla="*/ 236 h 585"/>
                  <a:gd name="T104" fmla="*/ 828 w 1415"/>
                  <a:gd name="T105" fmla="*/ 231 h 585"/>
                  <a:gd name="T106" fmla="*/ 907 w 1415"/>
                  <a:gd name="T107" fmla="*/ 229 h 585"/>
                  <a:gd name="T108" fmla="*/ 1032 w 1415"/>
                  <a:gd name="T109" fmla="*/ 231 h 585"/>
                  <a:gd name="T110" fmla="*/ 1144 w 1415"/>
                  <a:gd name="T111" fmla="*/ 239 h 585"/>
                  <a:gd name="T112" fmla="*/ 1259 w 1415"/>
                  <a:gd name="T113" fmla="*/ 257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15" h="585">
                    <a:moveTo>
                      <a:pt x="1319" y="275"/>
                    </a:moveTo>
                    <a:lnTo>
                      <a:pt x="1335" y="282"/>
                    </a:lnTo>
                    <a:lnTo>
                      <a:pt x="1349" y="291"/>
                    </a:lnTo>
                    <a:lnTo>
                      <a:pt x="1361" y="298"/>
                    </a:lnTo>
                    <a:lnTo>
                      <a:pt x="1373" y="305"/>
                    </a:lnTo>
                    <a:lnTo>
                      <a:pt x="1384" y="313"/>
                    </a:lnTo>
                    <a:lnTo>
                      <a:pt x="1392" y="321"/>
                    </a:lnTo>
                    <a:lnTo>
                      <a:pt x="1399" y="328"/>
                    </a:lnTo>
                    <a:lnTo>
                      <a:pt x="1405" y="336"/>
                    </a:lnTo>
                    <a:lnTo>
                      <a:pt x="1410" y="344"/>
                    </a:lnTo>
                    <a:lnTo>
                      <a:pt x="1413" y="352"/>
                    </a:lnTo>
                    <a:lnTo>
                      <a:pt x="1415" y="360"/>
                    </a:lnTo>
                    <a:lnTo>
                      <a:pt x="1415" y="370"/>
                    </a:lnTo>
                    <a:lnTo>
                      <a:pt x="1414" y="378"/>
                    </a:lnTo>
                    <a:lnTo>
                      <a:pt x="1412" y="387"/>
                    </a:lnTo>
                    <a:lnTo>
                      <a:pt x="1409" y="395"/>
                    </a:lnTo>
                    <a:lnTo>
                      <a:pt x="1404" y="404"/>
                    </a:lnTo>
                    <a:lnTo>
                      <a:pt x="1396" y="414"/>
                    </a:lnTo>
                    <a:lnTo>
                      <a:pt x="1386" y="425"/>
                    </a:lnTo>
                    <a:lnTo>
                      <a:pt x="1373" y="435"/>
                    </a:lnTo>
                    <a:lnTo>
                      <a:pt x="1359" y="446"/>
                    </a:lnTo>
                    <a:lnTo>
                      <a:pt x="1344" y="457"/>
                    </a:lnTo>
                    <a:lnTo>
                      <a:pt x="1326" y="467"/>
                    </a:lnTo>
                    <a:lnTo>
                      <a:pt x="1306" y="477"/>
                    </a:lnTo>
                    <a:lnTo>
                      <a:pt x="1284" y="487"/>
                    </a:lnTo>
                    <a:lnTo>
                      <a:pt x="1353" y="519"/>
                    </a:lnTo>
                    <a:lnTo>
                      <a:pt x="1158" y="585"/>
                    </a:lnTo>
                    <a:lnTo>
                      <a:pt x="1087" y="552"/>
                    </a:lnTo>
                    <a:lnTo>
                      <a:pt x="1046" y="560"/>
                    </a:lnTo>
                    <a:lnTo>
                      <a:pt x="1007" y="567"/>
                    </a:lnTo>
                    <a:lnTo>
                      <a:pt x="967" y="572"/>
                    </a:lnTo>
                    <a:lnTo>
                      <a:pt x="928" y="576"/>
                    </a:lnTo>
                    <a:lnTo>
                      <a:pt x="888" y="578"/>
                    </a:lnTo>
                    <a:lnTo>
                      <a:pt x="849" y="578"/>
                    </a:lnTo>
                    <a:lnTo>
                      <a:pt x="810" y="578"/>
                    </a:lnTo>
                    <a:lnTo>
                      <a:pt x="771" y="575"/>
                    </a:lnTo>
                    <a:lnTo>
                      <a:pt x="738" y="572"/>
                    </a:lnTo>
                    <a:lnTo>
                      <a:pt x="706" y="568"/>
                    </a:lnTo>
                    <a:lnTo>
                      <a:pt x="675" y="563"/>
                    </a:lnTo>
                    <a:lnTo>
                      <a:pt x="645" y="557"/>
                    </a:lnTo>
                    <a:lnTo>
                      <a:pt x="617" y="551"/>
                    </a:lnTo>
                    <a:lnTo>
                      <a:pt x="588" y="543"/>
                    </a:lnTo>
                    <a:lnTo>
                      <a:pt x="562" y="534"/>
                    </a:lnTo>
                    <a:lnTo>
                      <a:pt x="536" y="525"/>
                    </a:lnTo>
                    <a:lnTo>
                      <a:pt x="746" y="445"/>
                    </a:lnTo>
                    <a:lnTo>
                      <a:pt x="771" y="453"/>
                    </a:lnTo>
                    <a:lnTo>
                      <a:pt x="796" y="460"/>
                    </a:lnTo>
                    <a:lnTo>
                      <a:pt x="820" y="466"/>
                    </a:lnTo>
                    <a:lnTo>
                      <a:pt x="845" y="471"/>
                    </a:lnTo>
                    <a:lnTo>
                      <a:pt x="869" y="474"/>
                    </a:lnTo>
                    <a:lnTo>
                      <a:pt x="892" y="477"/>
                    </a:lnTo>
                    <a:lnTo>
                      <a:pt x="915" y="478"/>
                    </a:lnTo>
                    <a:lnTo>
                      <a:pt x="938" y="478"/>
                    </a:lnTo>
                    <a:lnTo>
                      <a:pt x="955" y="477"/>
                    </a:lnTo>
                    <a:lnTo>
                      <a:pt x="972" y="476"/>
                    </a:lnTo>
                    <a:lnTo>
                      <a:pt x="988" y="475"/>
                    </a:lnTo>
                    <a:lnTo>
                      <a:pt x="1004" y="473"/>
                    </a:lnTo>
                    <a:lnTo>
                      <a:pt x="1019" y="470"/>
                    </a:lnTo>
                    <a:lnTo>
                      <a:pt x="1033" y="467"/>
                    </a:lnTo>
                    <a:lnTo>
                      <a:pt x="1047" y="463"/>
                    </a:lnTo>
                    <a:lnTo>
                      <a:pt x="1060" y="459"/>
                    </a:lnTo>
                    <a:lnTo>
                      <a:pt x="1078" y="452"/>
                    </a:lnTo>
                    <a:lnTo>
                      <a:pt x="1093" y="445"/>
                    </a:lnTo>
                    <a:lnTo>
                      <a:pt x="1106" y="437"/>
                    </a:lnTo>
                    <a:lnTo>
                      <a:pt x="1116" y="429"/>
                    </a:lnTo>
                    <a:lnTo>
                      <a:pt x="1124" y="421"/>
                    </a:lnTo>
                    <a:lnTo>
                      <a:pt x="1129" y="413"/>
                    </a:lnTo>
                    <a:lnTo>
                      <a:pt x="1131" y="409"/>
                    </a:lnTo>
                    <a:lnTo>
                      <a:pt x="1132" y="404"/>
                    </a:lnTo>
                    <a:lnTo>
                      <a:pt x="1133" y="400"/>
                    </a:lnTo>
                    <a:lnTo>
                      <a:pt x="1133" y="395"/>
                    </a:lnTo>
                    <a:lnTo>
                      <a:pt x="1133" y="391"/>
                    </a:lnTo>
                    <a:lnTo>
                      <a:pt x="1131" y="386"/>
                    </a:lnTo>
                    <a:lnTo>
                      <a:pt x="1128" y="382"/>
                    </a:lnTo>
                    <a:lnTo>
                      <a:pt x="1123" y="377"/>
                    </a:lnTo>
                    <a:lnTo>
                      <a:pt x="1118" y="373"/>
                    </a:lnTo>
                    <a:lnTo>
                      <a:pt x="1110" y="368"/>
                    </a:lnTo>
                    <a:lnTo>
                      <a:pt x="1102" y="362"/>
                    </a:lnTo>
                    <a:lnTo>
                      <a:pt x="1092" y="357"/>
                    </a:lnTo>
                    <a:lnTo>
                      <a:pt x="1076" y="351"/>
                    </a:lnTo>
                    <a:lnTo>
                      <a:pt x="1057" y="345"/>
                    </a:lnTo>
                    <a:lnTo>
                      <a:pt x="1035" y="341"/>
                    </a:lnTo>
                    <a:lnTo>
                      <a:pt x="1011" y="337"/>
                    </a:lnTo>
                    <a:lnTo>
                      <a:pt x="984" y="334"/>
                    </a:lnTo>
                    <a:lnTo>
                      <a:pt x="954" y="332"/>
                    </a:lnTo>
                    <a:lnTo>
                      <a:pt x="922" y="331"/>
                    </a:lnTo>
                    <a:lnTo>
                      <a:pt x="887" y="331"/>
                    </a:lnTo>
                    <a:lnTo>
                      <a:pt x="858" y="332"/>
                    </a:lnTo>
                    <a:lnTo>
                      <a:pt x="825" y="333"/>
                    </a:lnTo>
                    <a:lnTo>
                      <a:pt x="789" y="334"/>
                    </a:lnTo>
                    <a:lnTo>
                      <a:pt x="749" y="336"/>
                    </a:lnTo>
                    <a:lnTo>
                      <a:pt x="707" y="338"/>
                    </a:lnTo>
                    <a:lnTo>
                      <a:pt x="660" y="339"/>
                    </a:lnTo>
                    <a:lnTo>
                      <a:pt x="611" y="341"/>
                    </a:lnTo>
                    <a:lnTo>
                      <a:pt x="558" y="343"/>
                    </a:lnTo>
                    <a:lnTo>
                      <a:pt x="516" y="344"/>
                    </a:lnTo>
                    <a:lnTo>
                      <a:pt x="477" y="345"/>
                    </a:lnTo>
                    <a:lnTo>
                      <a:pt x="439" y="346"/>
                    </a:lnTo>
                    <a:lnTo>
                      <a:pt x="405" y="345"/>
                    </a:lnTo>
                    <a:lnTo>
                      <a:pt x="371" y="345"/>
                    </a:lnTo>
                    <a:lnTo>
                      <a:pt x="341" y="344"/>
                    </a:lnTo>
                    <a:lnTo>
                      <a:pt x="313" y="342"/>
                    </a:lnTo>
                    <a:lnTo>
                      <a:pt x="286" y="340"/>
                    </a:lnTo>
                    <a:lnTo>
                      <a:pt x="255" y="337"/>
                    </a:lnTo>
                    <a:lnTo>
                      <a:pt x="225" y="334"/>
                    </a:lnTo>
                    <a:lnTo>
                      <a:pt x="198" y="329"/>
                    </a:lnTo>
                    <a:lnTo>
                      <a:pt x="172" y="324"/>
                    </a:lnTo>
                    <a:lnTo>
                      <a:pt x="146" y="318"/>
                    </a:lnTo>
                    <a:lnTo>
                      <a:pt x="123" y="311"/>
                    </a:lnTo>
                    <a:lnTo>
                      <a:pt x="102" y="303"/>
                    </a:lnTo>
                    <a:lnTo>
                      <a:pt x="82" y="294"/>
                    </a:lnTo>
                    <a:lnTo>
                      <a:pt x="63" y="284"/>
                    </a:lnTo>
                    <a:lnTo>
                      <a:pt x="48" y="275"/>
                    </a:lnTo>
                    <a:lnTo>
                      <a:pt x="35" y="265"/>
                    </a:lnTo>
                    <a:lnTo>
                      <a:pt x="24" y="255"/>
                    </a:lnTo>
                    <a:lnTo>
                      <a:pt x="15" y="245"/>
                    </a:lnTo>
                    <a:lnTo>
                      <a:pt x="8" y="234"/>
                    </a:lnTo>
                    <a:lnTo>
                      <a:pt x="5" y="228"/>
                    </a:lnTo>
                    <a:lnTo>
                      <a:pt x="3" y="223"/>
                    </a:lnTo>
                    <a:lnTo>
                      <a:pt x="2" y="217"/>
                    </a:lnTo>
                    <a:lnTo>
                      <a:pt x="1" y="210"/>
                    </a:lnTo>
                    <a:lnTo>
                      <a:pt x="0" y="203"/>
                    </a:lnTo>
                    <a:lnTo>
                      <a:pt x="0" y="196"/>
                    </a:lnTo>
                    <a:lnTo>
                      <a:pt x="2" y="189"/>
                    </a:lnTo>
                    <a:lnTo>
                      <a:pt x="4" y="182"/>
                    </a:lnTo>
                    <a:lnTo>
                      <a:pt x="7" y="174"/>
                    </a:lnTo>
                    <a:lnTo>
                      <a:pt x="11" y="167"/>
                    </a:lnTo>
                    <a:lnTo>
                      <a:pt x="16" y="160"/>
                    </a:lnTo>
                    <a:lnTo>
                      <a:pt x="23" y="153"/>
                    </a:lnTo>
                    <a:lnTo>
                      <a:pt x="30" y="146"/>
                    </a:lnTo>
                    <a:lnTo>
                      <a:pt x="37" y="139"/>
                    </a:lnTo>
                    <a:lnTo>
                      <a:pt x="46" y="131"/>
                    </a:lnTo>
                    <a:lnTo>
                      <a:pt x="56" y="124"/>
                    </a:lnTo>
                    <a:lnTo>
                      <a:pt x="80" y="110"/>
                    </a:lnTo>
                    <a:lnTo>
                      <a:pt x="106" y="96"/>
                    </a:lnTo>
                    <a:lnTo>
                      <a:pt x="43" y="67"/>
                    </a:lnTo>
                    <a:lnTo>
                      <a:pt x="238" y="2"/>
                    </a:lnTo>
                    <a:lnTo>
                      <a:pt x="300" y="30"/>
                    </a:lnTo>
                    <a:lnTo>
                      <a:pt x="327" y="24"/>
                    </a:lnTo>
                    <a:lnTo>
                      <a:pt x="353" y="19"/>
                    </a:lnTo>
                    <a:lnTo>
                      <a:pt x="378" y="14"/>
                    </a:lnTo>
                    <a:lnTo>
                      <a:pt x="405" y="10"/>
                    </a:lnTo>
                    <a:lnTo>
                      <a:pt x="430" y="7"/>
                    </a:lnTo>
                    <a:lnTo>
                      <a:pt x="454" y="5"/>
                    </a:lnTo>
                    <a:lnTo>
                      <a:pt x="480" y="3"/>
                    </a:lnTo>
                    <a:lnTo>
                      <a:pt x="504" y="2"/>
                    </a:lnTo>
                    <a:lnTo>
                      <a:pt x="546" y="0"/>
                    </a:lnTo>
                    <a:lnTo>
                      <a:pt x="586" y="1"/>
                    </a:lnTo>
                    <a:lnTo>
                      <a:pt x="625" y="3"/>
                    </a:lnTo>
                    <a:lnTo>
                      <a:pt x="661" y="7"/>
                    </a:lnTo>
                    <a:lnTo>
                      <a:pt x="696" y="12"/>
                    </a:lnTo>
                    <a:lnTo>
                      <a:pt x="729" y="19"/>
                    </a:lnTo>
                    <a:lnTo>
                      <a:pt x="745" y="23"/>
                    </a:lnTo>
                    <a:lnTo>
                      <a:pt x="760" y="28"/>
                    </a:lnTo>
                    <a:lnTo>
                      <a:pt x="776" y="33"/>
                    </a:lnTo>
                    <a:lnTo>
                      <a:pt x="790" y="38"/>
                    </a:lnTo>
                    <a:lnTo>
                      <a:pt x="594" y="125"/>
                    </a:lnTo>
                    <a:lnTo>
                      <a:pt x="576" y="119"/>
                    </a:lnTo>
                    <a:lnTo>
                      <a:pt x="559" y="114"/>
                    </a:lnTo>
                    <a:lnTo>
                      <a:pt x="541" y="110"/>
                    </a:lnTo>
                    <a:lnTo>
                      <a:pt x="522" y="107"/>
                    </a:lnTo>
                    <a:lnTo>
                      <a:pt x="504" y="104"/>
                    </a:lnTo>
                    <a:lnTo>
                      <a:pt x="485" y="102"/>
                    </a:lnTo>
                    <a:lnTo>
                      <a:pt x="466" y="100"/>
                    </a:lnTo>
                    <a:lnTo>
                      <a:pt x="446" y="100"/>
                    </a:lnTo>
                    <a:lnTo>
                      <a:pt x="433" y="100"/>
                    </a:lnTo>
                    <a:lnTo>
                      <a:pt x="420" y="101"/>
                    </a:lnTo>
                    <a:lnTo>
                      <a:pt x="406" y="102"/>
                    </a:lnTo>
                    <a:lnTo>
                      <a:pt x="392" y="104"/>
                    </a:lnTo>
                    <a:lnTo>
                      <a:pt x="377" y="107"/>
                    </a:lnTo>
                    <a:lnTo>
                      <a:pt x="363" y="110"/>
                    </a:lnTo>
                    <a:lnTo>
                      <a:pt x="348" y="114"/>
                    </a:lnTo>
                    <a:lnTo>
                      <a:pt x="333" y="119"/>
                    </a:lnTo>
                    <a:lnTo>
                      <a:pt x="319" y="125"/>
                    </a:lnTo>
                    <a:lnTo>
                      <a:pt x="306" y="130"/>
                    </a:lnTo>
                    <a:lnTo>
                      <a:pt x="294" y="136"/>
                    </a:lnTo>
                    <a:lnTo>
                      <a:pt x="286" y="143"/>
                    </a:lnTo>
                    <a:lnTo>
                      <a:pt x="280" y="149"/>
                    </a:lnTo>
                    <a:lnTo>
                      <a:pt x="275" y="156"/>
                    </a:lnTo>
                    <a:lnTo>
                      <a:pt x="274" y="159"/>
                    </a:lnTo>
                    <a:lnTo>
                      <a:pt x="273" y="162"/>
                    </a:lnTo>
                    <a:lnTo>
                      <a:pt x="272" y="166"/>
                    </a:lnTo>
                    <a:lnTo>
                      <a:pt x="273" y="169"/>
                    </a:lnTo>
                    <a:lnTo>
                      <a:pt x="274" y="174"/>
                    </a:lnTo>
                    <a:lnTo>
                      <a:pt x="276" y="180"/>
                    </a:lnTo>
                    <a:lnTo>
                      <a:pt x="280" y="185"/>
                    </a:lnTo>
                    <a:lnTo>
                      <a:pt x="285" y="190"/>
                    </a:lnTo>
                    <a:lnTo>
                      <a:pt x="291" y="196"/>
                    </a:lnTo>
                    <a:lnTo>
                      <a:pt x="298" y="201"/>
                    </a:lnTo>
                    <a:lnTo>
                      <a:pt x="308" y="206"/>
                    </a:lnTo>
                    <a:lnTo>
                      <a:pt x="318" y="211"/>
                    </a:lnTo>
                    <a:lnTo>
                      <a:pt x="335" y="219"/>
                    </a:lnTo>
                    <a:lnTo>
                      <a:pt x="356" y="225"/>
                    </a:lnTo>
                    <a:lnTo>
                      <a:pt x="380" y="230"/>
                    </a:lnTo>
                    <a:lnTo>
                      <a:pt x="407" y="235"/>
                    </a:lnTo>
                    <a:lnTo>
                      <a:pt x="437" y="238"/>
                    </a:lnTo>
                    <a:lnTo>
                      <a:pt x="470" y="241"/>
                    </a:lnTo>
                    <a:lnTo>
                      <a:pt x="505" y="243"/>
                    </a:lnTo>
                    <a:lnTo>
                      <a:pt x="544" y="244"/>
                    </a:lnTo>
                    <a:lnTo>
                      <a:pt x="559" y="244"/>
                    </a:lnTo>
                    <a:lnTo>
                      <a:pt x="576" y="244"/>
                    </a:lnTo>
                    <a:lnTo>
                      <a:pt x="593" y="243"/>
                    </a:lnTo>
                    <a:lnTo>
                      <a:pt x="614" y="243"/>
                    </a:lnTo>
                    <a:lnTo>
                      <a:pt x="634" y="242"/>
                    </a:lnTo>
                    <a:lnTo>
                      <a:pt x="657" y="241"/>
                    </a:lnTo>
                    <a:lnTo>
                      <a:pt x="680" y="240"/>
                    </a:lnTo>
                    <a:lnTo>
                      <a:pt x="706" y="238"/>
                    </a:lnTo>
                    <a:lnTo>
                      <a:pt x="735" y="236"/>
                    </a:lnTo>
                    <a:lnTo>
                      <a:pt x="762" y="235"/>
                    </a:lnTo>
                    <a:lnTo>
                      <a:pt x="787" y="233"/>
                    </a:lnTo>
                    <a:lnTo>
                      <a:pt x="809" y="232"/>
                    </a:lnTo>
                    <a:lnTo>
                      <a:pt x="828" y="231"/>
                    </a:lnTo>
                    <a:lnTo>
                      <a:pt x="846" y="230"/>
                    </a:lnTo>
                    <a:lnTo>
                      <a:pt x="861" y="230"/>
                    </a:lnTo>
                    <a:lnTo>
                      <a:pt x="873" y="229"/>
                    </a:lnTo>
                    <a:lnTo>
                      <a:pt x="907" y="229"/>
                    </a:lnTo>
                    <a:lnTo>
                      <a:pt x="941" y="229"/>
                    </a:lnTo>
                    <a:lnTo>
                      <a:pt x="972" y="229"/>
                    </a:lnTo>
                    <a:lnTo>
                      <a:pt x="1003" y="230"/>
                    </a:lnTo>
                    <a:lnTo>
                      <a:pt x="1032" y="231"/>
                    </a:lnTo>
                    <a:lnTo>
                      <a:pt x="1059" y="232"/>
                    </a:lnTo>
                    <a:lnTo>
                      <a:pt x="1086" y="233"/>
                    </a:lnTo>
                    <a:lnTo>
                      <a:pt x="1110" y="235"/>
                    </a:lnTo>
                    <a:lnTo>
                      <a:pt x="1144" y="239"/>
                    </a:lnTo>
                    <a:lnTo>
                      <a:pt x="1177" y="242"/>
                    </a:lnTo>
                    <a:lnTo>
                      <a:pt x="1207" y="246"/>
                    </a:lnTo>
                    <a:lnTo>
                      <a:pt x="1234" y="251"/>
                    </a:lnTo>
                    <a:lnTo>
                      <a:pt x="1259" y="257"/>
                    </a:lnTo>
                    <a:lnTo>
                      <a:pt x="1281" y="262"/>
                    </a:lnTo>
                    <a:lnTo>
                      <a:pt x="1302" y="269"/>
                    </a:lnTo>
                    <a:lnTo>
                      <a:pt x="1319" y="275"/>
                    </a:lnTo>
                    <a:close/>
                  </a:path>
                </a:pathLst>
              </a:custGeom>
              <a:solidFill>
                <a:srgbClr val="039D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5" name="Freeform 34"/>
              <p:cNvSpPr>
                <a:spLocks/>
              </p:cNvSpPr>
              <p:nvPr/>
            </p:nvSpPr>
            <p:spPr bwMode="auto">
              <a:xfrm>
                <a:off x="1536" y="1266"/>
                <a:ext cx="1401" cy="1691"/>
              </a:xfrm>
              <a:custGeom>
                <a:avLst/>
                <a:gdLst>
                  <a:gd name="T0" fmla="*/ 1479 w 8406"/>
                  <a:gd name="T1" fmla="*/ 6913 h 10149"/>
                  <a:gd name="T2" fmla="*/ 1515 w 8406"/>
                  <a:gd name="T3" fmla="*/ 6561 h 10149"/>
                  <a:gd name="T4" fmla="*/ 1578 w 8406"/>
                  <a:gd name="T5" fmla="*/ 6193 h 10149"/>
                  <a:gd name="T6" fmla="*/ 1651 w 8406"/>
                  <a:gd name="T7" fmla="*/ 5876 h 10149"/>
                  <a:gd name="T8" fmla="*/ 1761 w 8406"/>
                  <a:gd name="T9" fmla="*/ 5491 h 10149"/>
                  <a:gd name="T10" fmla="*/ 1940 w 8406"/>
                  <a:gd name="T11" fmla="*/ 4999 h 10149"/>
                  <a:gd name="T12" fmla="*/ 2136 w 8406"/>
                  <a:gd name="T13" fmla="*/ 4558 h 10149"/>
                  <a:gd name="T14" fmla="*/ 2377 w 8406"/>
                  <a:gd name="T15" fmla="*/ 4103 h 10149"/>
                  <a:gd name="T16" fmla="*/ 2616 w 8406"/>
                  <a:gd name="T17" fmla="*/ 3714 h 10149"/>
                  <a:gd name="T18" fmla="*/ 2900 w 8406"/>
                  <a:gd name="T19" fmla="*/ 3312 h 10149"/>
                  <a:gd name="T20" fmla="*/ 3233 w 8406"/>
                  <a:gd name="T21" fmla="*/ 2902 h 10149"/>
                  <a:gd name="T22" fmla="*/ 3687 w 8406"/>
                  <a:gd name="T23" fmla="*/ 2427 h 10149"/>
                  <a:gd name="T24" fmla="*/ 3976 w 8406"/>
                  <a:gd name="T25" fmla="*/ 2167 h 10149"/>
                  <a:gd name="T26" fmla="*/ 4355 w 8406"/>
                  <a:gd name="T27" fmla="*/ 1871 h 10149"/>
                  <a:gd name="T28" fmla="*/ 4739 w 8406"/>
                  <a:gd name="T29" fmla="*/ 1615 h 10149"/>
                  <a:gd name="T30" fmla="*/ 4994 w 8406"/>
                  <a:gd name="T31" fmla="*/ 1469 h 10149"/>
                  <a:gd name="T32" fmla="*/ 5344 w 8406"/>
                  <a:gd name="T33" fmla="*/ 1296 h 10149"/>
                  <a:gd name="T34" fmla="*/ 5682 w 8406"/>
                  <a:gd name="T35" fmla="*/ 1163 h 10149"/>
                  <a:gd name="T36" fmla="*/ 6028 w 8406"/>
                  <a:gd name="T37" fmla="*/ 1055 h 10149"/>
                  <a:gd name="T38" fmla="*/ 6368 w 8406"/>
                  <a:gd name="T39" fmla="*/ 981 h 10149"/>
                  <a:gd name="T40" fmla="*/ 6743 w 8406"/>
                  <a:gd name="T41" fmla="*/ 939 h 10149"/>
                  <a:gd name="T42" fmla="*/ 7103 w 8406"/>
                  <a:gd name="T43" fmla="*/ 937 h 10149"/>
                  <a:gd name="T44" fmla="*/ 7408 w 8406"/>
                  <a:gd name="T45" fmla="*/ 968 h 10149"/>
                  <a:gd name="T46" fmla="*/ 7764 w 8406"/>
                  <a:gd name="T47" fmla="*/ 1048 h 10149"/>
                  <a:gd name="T48" fmla="*/ 8096 w 8406"/>
                  <a:gd name="T49" fmla="*/ 1174 h 10149"/>
                  <a:gd name="T50" fmla="*/ 8406 w 8406"/>
                  <a:gd name="T51" fmla="*/ 1340 h 10149"/>
                  <a:gd name="T52" fmla="*/ 7124 w 8406"/>
                  <a:gd name="T53" fmla="*/ 525 h 10149"/>
                  <a:gd name="T54" fmla="*/ 6707 w 8406"/>
                  <a:gd name="T55" fmla="*/ 277 h 10149"/>
                  <a:gd name="T56" fmla="*/ 6330 w 8406"/>
                  <a:gd name="T57" fmla="*/ 126 h 10149"/>
                  <a:gd name="T58" fmla="*/ 5928 w 8406"/>
                  <a:gd name="T59" fmla="*/ 34 h 10149"/>
                  <a:gd name="T60" fmla="*/ 5639 w 8406"/>
                  <a:gd name="T61" fmla="*/ 3 h 10149"/>
                  <a:gd name="T62" fmla="*/ 5280 w 8406"/>
                  <a:gd name="T63" fmla="*/ 6 h 10149"/>
                  <a:gd name="T64" fmla="*/ 4917 w 8406"/>
                  <a:gd name="T65" fmla="*/ 47 h 10149"/>
                  <a:gd name="T66" fmla="*/ 4622 w 8406"/>
                  <a:gd name="T67" fmla="*/ 108 h 10149"/>
                  <a:gd name="T68" fmla="*/ 4344 w 8406"/>
                  <a:gd name="T69" fmla="*/ 188 h 10149"/>
                  <a:gd name="T70" fmla="*/ 4008 w 8406"/>
                  <a:gd name="T71" fmla="*/ 310 h 10149"/>
                  <a:gd name="T72" fmla="*/ 3655 w 8406"/>
                  <a:gd name="T73" fmla="*/ 472 h 10149"/>
                  <a:gd name="T74" fmla="*/ 3397 w 8406"/>
                  <a:gd name="T75" fmla="*/ 612 h 10149"/>
                  <a:gd name="T76" fmla="*/ 3055 w 8406"/>
                  <a:gd name="T77" fmla="*/ 824 h 10149"/>
                  <a:gd name="T78" fmla="*/ 2667 w 8406"/>
                  <a:gd name="T79" fmla="*/ 1109 h 10149"/>
                  <a:gd name="T80" fmla="*/ 2333 w 8406"/>
                  <a:gd name="T81" fmla="*/ 1393 h 10149"/>
                  <a:gd name="T82" fmla="*/ 1994 w 8406"/>
                  <a:gd name="T83" fmla="*/ 1724 h 10149"/>
                  <a:gd name="T84" fmla="*/ 1588 w 8406"/>
                  <a:gd name="T85" fmla="*/ 2185 h 10149"/>
                  <a:gd name="T86" fmla="*/ 1241 w 8406"/>
                  <a:gd name="T87" fmla="*/ 2650 h 10149"/>
                  <a:gd name="T88" fmla="*/ 956 w 8406"/>
                  <a:gd name="T89" fmla="*/ 3098 h 10149"/>
                  <a:gd name="T90" fmla="*/ 731 w 8406"/>
                  <a:gd name="T91" fmla="*/ 3509 h 10149"/>
                  <a:gd name="T92" fmla="*/ 516 w 8406"/>
                  <a:gd name="T93" fmla="*/ 3972 h 10149"/>
                  <a:gd name="T94" fmla="*/ 343 w 8406"/>
                  <a:gd name="T95" fmla="*/ 4421 h 10149"/>
                  <a:gd name="T96" fmla="*/ 227 w 8406"/>
                  <a:gd name="T97" fmla="*/ 4791 h 10149"/>
                  <a:gd name="T98" fmla="*/ 165 w 8406"/>
                  <a:gd name="T99" fmla="*/ 5032 h 10149"/>
                  <a:gd name="T100" fmla="*/ 95 w 8406"/>
                  <a:gd name="T101" fmla="*/ 5357 h 10149"/>
                  <a:gd name="T102" fmla="*/ 38 w 8406"/>
                  <a:gd name="T103" fmla="*/ 5732 h 10149"/>
                  <a:gd name="T104" fmla="*/ 9 w 8406"/>
                  <a:gd name="T105" fmla="*/ 6053 h 10149"/>
                  <a:gd name="T106" fmla="*/ 0 w 8406"/>
                  <a:gd name="T107" fmla="*/ 6378 h 10149"/>
                  <a:gd name="T108" fmla="*/ 90 w 8406"/>
                  <a:gd name="T109" fmla="*/ 7289 h 10149"/>
                  <a:gd name="T110" fmla="*/ 600 w 8406"/>
                  <a:gd name="T111" fmla="*/ 8508 h 10149"/>
                  <a:gd name="T112" fmla="*/ 1518 w 8406"/>
                  <a:gd name="T113" fmla="*/ 9334 h 10149"/>
                  <a:gd name="T114" fmla="*/ 2800 w 8406"/>
                  <a:gd name="T115" fmla="*/ 10149 h 10149"/>
                  <a:gd name="T116" fmla="*/ 1967 w 8406"/>
                  <a:gd name="T117" fmla="*/ 9291 h 10149"/>
                  <a:gd name="T118" fmla="*/ 1517 w 8406"/>
                  <a:gd name="T119" fmla="*/ 8015 h 10149"/>
                  <a:gd name="T120" fmla="*/ 1464 w 8406"/>
                  <a:gd name="T121" fmla="*/ 7268 h 10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406" h="10149">
                    <a:moveTo>
                      <a:pt x="1464" y="7227"/>
                    </a:moveTo>
                    <a:lnTo>
                      <a:pt x="1465" y="7202"/>
                    </a:lnTo>
                    <a:lnTo>
                      <a:pt x="1465" y="7177"/>
                    </a:lnTo>
                    <a:lnTo>
                      <a:pt x="1466" y="7153"/>
                    </a:lnTo>
                    <a:lnTo>
                      <a:pt x="1467" y="7128"/>
                    </a:lnTo>
                    <a:lnTo>
                      <a:pt x="1467" y="7104"/>
                    </a:lnTo>
                    <a:lnTo>
                      <a:pt x="1468" y="7080"/>
                    </a:lnTo>
                    <a:lnTo>
                      <a:pt x="1469" y="7054"/>
                    </a:lnTo>
                    <a:lnTo>
                      <a:pt x="1471" y="7030"/>
                    </a:lnTo>
                    <a:lnTo>
                      <a:pt x="1473" y="7008"/>
                    </a:lnTo>
                    <a:lnTo>
                      <a:pt x="1474" y="6985"/>
                    </a:lnTo>
                    <a:lnTo>
                      <a:pt x="1475" y="6963"/>
                    </a:lnTo>
                    <a:lnTo>
                      <a:pt x="1477" y="6941"/>
                    </a:lnTo>
                    <a:lnTo>
                      <a:pt x="1479" y="6913"/>
                    </a:lnTo>
                    <a:lnTo>
                      <a:pt x="1481" y="6886"/>
                    </a:lnTo>
                    <a:lnTo>
                      <a:pt x="1483" y="6859"/>
                    </a:lnTo>
                    <a:lnTo>
                      <a:pt x="1485" y="6831"/>
                    </a:lnTo>
                    <a:lnTo>
                      <a:pt x="1488" y="6804"/>
                    </a:lnTo>
                    <a:lnTo>
                      <a:pt x="1490" y="6777"/>
                    </a:lnTo>
                    <a:lnTo>
                      <a:pt x="1493" y="6749"/>
                    </a:lnTo>
                    <a:lnTo>
                      <a:pt x="1496" y="6722"/>
                    </a:lnTo>
                    <a:lnTo>
                      <a:pt x="1497" y="6708"/>
                    </a:lnTo>
                    <a:lnTo>
                      <a:pt x="1499" y="6693"/>
                    </a:lnTo>
                    <a:lnTo>
                      <a:pt x="1500" y="6678"/>
                    </a:lnTo>
                    <a:lnTo>
                      <a:pt x="1502" y="6664"/>
                    </a:lnTo>
                    <a:lnTo>
                      <a:pt x="1506" y="6630"/>
                    </a:lnTo>
                    <a:lnTo>
                      <a:pt x="1510" y="6595"/>
                    </a:lnTo>
                    <a:lnTo>
                      <a:pt x="1515" y="6561"/>
                    </a:lnTo>
                    <a:lnTo>
                      <a:pt x="1519" y="6526"/>
                    </a:lnTo>
                    <a:lnTo>
                      <a:pt x="1524" y="6492"/>
                    </a:lnTo>
                    <a:lnTo>
                      <a:pt x="1530" y="6457"/>
                    </a:lnTo>
                    <a:lnTo>
                      <a:pt x="1535" y="6423"/>
                    </a:lnTo>
                    <a:lnTo>
                      <a:pt x="1541" y="6389"/>
                    </a:lnTo>
                    <a:lnTo>
                      <a:pt x="1544" y="6368"/>
                    </a:lnTo>
                    <a:lnTo>
                      <a:pt x="1548" y="6349"/>
                    </a:lnTo>
                    <a:lnTo>
                      <a:pt x="1552" y="6329"/>
                    </a:lnTo>
                    <a:lnTo>
                      <a:pt x="1556" y="6310"/>
                    </a:lnTo>
                    <a:lnTo>
                      <a:pt x="1560" y="6286"/>
                    </a:lnTo>
                    <a:lnTo>
                      <a:pt x="1565" y="6263"/>
                    </a:lnTo>
                    <a:lnTo>
                      <a:pt x="1569" y="6240"/>
                    </a:lnTo>
                    <a:lnTo>
                      <a:pt x="1573" y="6216"/>
                    </a:lnTo>
                    <a:lnTo>
                      <a:pt x="1578" y="6193"/>
                    </a:lnTo>
                    <a:lnTo>
                      <a:pt x="1582" y="6170"/>
                    </a:lnTo>
                    <a:lnTo>
                      <a:pt x="1587" y="6147"/>
                    </a:lnTo>
                    <a:lnTo>
                      <a:pt x="1592" y="6124"/>
                    </a:lnTo>
                    <a:lnTo>
                      <a:pt x="1597" y="6100"/>
                    </a:lnTo>
                    <a:lnTo>
                      <a:pt x="1602" y="6075"/>
                    </a:lnTo>
                    <a:lnTo>
                      <a:pt x="1608" y="6052"/>
                    </a:lnTo>
                    <a:lnTo>
                      <a:pt x="1613" y="6028"/>
                    </a:lnTo>
                    <a:lnTo>
                      <a:pt x="1618" y="6005"/>
                    </a:lnTo>
                    <a:lnTo>
                      <a:pt x="1623" y="5984"/>
                    </a:lnTo>
                    <a:lnTo>
                      <a:pt x="1629" y="5962"/>
                    </a:lnTo>
                    <a:lnTo>
                      <a:pt x="1635" y="5941"/>
                    </a:lnTo>
                    <a:lnTo>
                      <a:pt x="1640" y="5918"/>
                    </a:lnTo>
                    <a:lnTo>
                      <a:pt x="1645" y="5897"/>
                    </a:lnTo>
                    <a:lnTo>
                      <a:pt x="1651" y="5876"/>
                    </a:lnTo>
                    <a:lnTo>
                      <a:pt x="1656" y="5853"/>
                    </a:lnTo>
                    <a:lnTo>
                      <a:pt x="1663" y="5828"/>
                    </a:lnTo>
                    <a:lnTo>
                      <a:pt x="1669" y="5803"/>
                    </a:lnTo>
                    <a:lnTo>
                      <a:pt x="1676" y="5779"/>
                    </a:lnTo>
                    <a:lnTo>
                      <a:pt x="1683" y="5753"/>
                    </a:lnTo>
                    <a:lnTo>
                      <a:pt x="1691" y="5724"/>
                    </a:lnTo>
                    <a:lnTo>
                      <a:pt x="1699" y="5694"/>
                    </a:lnTo>
                    <a:lnTo>
                      <a:pt x="1708" y="5665"/>
                    </a:lnTo>
                    <a:lnTo>
                      <a:pt x="1717" y="5636"/>
                    </a:lnTo>
                    <a:lnTo>
                      <a:pt x="1726" y="5606"/>
                    </a:lnTo>
                    <a:lnTo>
                      <a:pt x="1734" y="5577"/>
                    </a:lnTo>
                    <a:lnTo>
                      <a:pt x="1743" y="5548"/>
                    </a:lnTo>
                    <a:lnTo>
                      <a:pt x="1752" y="5519"/>
                    </a:lnTo>
                    <a:lnTo>
                      <a:pt x="1761" y="5491"/>
                    </a:lnTo>
                    <a:lnTo>
                      <a:pt x="1770" y="5461"/>
                    </a:lnTo>
                    <a:lnTo>
                      <a:pt x="1781" y="5433"/>
                    </a:lnTo>
                    <a:lnTo>
                      <a:pt x="1790" y="5405"/>
                    </a:lnTo>
                    <a:lnTo>
                      <a:pt x="1798" y="5380"/>
                    </a:lnTo>
                    <a:lnTo>
                      <a:pt x="1807" y="5355"/>
                    </a:lnTo>
                    <a:lnTo>
                      <a:pt x="1815" y="5331"/>
                    </a:lnTo>
                    <a:lnTo>
                      <a:pt x="1824" y="5306"/>
                    </a:lnTo>
                    <a:lnTo>
                      <a:pt x="1839" y="5262"/>
                    </a:lnTo>
                    <a:lnTo>
                      <a:pt x="1856" y="5218"/>
                    </a:lnTo>
                    <a:lnTo>
                      <a:pt x="1872" y="5175"/>
                    </a:lnTo>
                    <a:lnTo>
                      <a:pt x="1888" y="5130"/>
                    </a:lnTo>
                    <a:lnTo>
                      <a:pt x="1905" y="5086"/>
                    </a:lnTo>
                    <a:lnTo>
                      <a:pt x="1922" y="5043"/>
                    </a:lnTo>
                    <a:lnTo>
                      <a:pt x="1940" y="4999"/>
                    </a:lnTo>
                    <a:lnTo>
                      <a:pt x="1958" y="4956"/>
                    </a:lnTo>
                    <a:lnTo>
                      <a:pt x="1964" y="4940"/>
                    </a:lnTo>
                    <a:lnTo>
                      <a:pt x="1971" y="4925"/>
                    </a:lnTo>
                    <a:lnTo>
                      <a:pt x="1977" y="4910"/>
                    </a:lnTo>
                    <a:lnTo>
                      <a:pt x="1984" y="4895"/>
                    </a:lnTo>
                    <a:lnTo>
                      <a:pt x="2001" y="4853"/>
                    </a:lnTo>
                    <a:lnTo>
                      <a:pt x="2020" y="4813"/>
                    </a:lnTo>
                    <a:lnTo>
                      <a:pt x="2038" y="4771"/>
                    </a:lnTo>
                    <a:lnTo>
                      <a:pt x="2056" y="4731"/>
                    </a:lnTo>
                    <a:lnTo>
                      <a:pt x="2074" y="4690"/>
                    </a:lnTo>
                    <a:lnTo>
                      <a:pt x="2093" y="4649"/>
                    </a:lnTo>
                    <a:lnTo>
                      <a:pt x="2112" y="4608"/>
                    </a:lnTo>
                    <a:lnTo>
                      <a:pt x="2131" y="4568"/>
                    </a:lnTo>
                    <a:lnTo>
                      <a:pt x="2136" y="4558"/>
                    </a:lnTo>
                    <a:lnTo>
                      <a:pt x="2155" y="4519"/>
                    </a:lnTo>
                    <a:lnTo>
                      <a:pt x="2175" y="4480"/>
                    </a:lnTo>
                    <a:lnTo>
                      <a:pt x="2195" y="4441"/>
                    </a:lnTo>
                    <a:lnTo>
                      <a:pt x="2214" y="4402"/>
                    </a:lnTo>
                    <a:lnTo>
                      <a:pt x="2235" y="4363"/>
                    </a:lnTo>
                    <a:lnTo>
                      <a:pt x="2256" y="4324"/>
                    </a:lnTo>
                    <a:lnTo>
                      <a:pt x="2276" y="4286"/>
                    </a:lnTo>
                    <a:lnTo>
                      <a:pt x="2297" y="4247"/>
                    </a:lnTo>
                    <a:lnTo>
                      <a:pt x="2306" y="4230"/>
                    </a:lnTo>
                    <a:lnTo>
                      <a:pt x="2317" y="4213"/>
                    </a:lnTo>
                    <a:lnTo>
                      <a:pt x="2326" y="4196"/>
                    </a:lnTo>
                    <a:lnTo>
                      <a:pt x="2336" y="4178"/>
                    </a:lnTo>
                    <a:lnTo>
                      <a:pt x="2356" y="4141"/>
                    </a:lnTo>
                    <a:lnTo>
                      <a:pt x="2377" y="4103"/>
                    </a:lnTo>
                    <a:lnTo>
                      <a:pt x="2399" y="4067"/>
                    </a:lnTo>
                    <a:lnTo>
                      <a:pt x="2420" y="4029"/>
                    </a:lnTo>
                    <a:lnTo>
                      <a:pt x="2442" y="3993"/>
                    </a:lnTo>
                    <a:lnTo>
                      <a:pt x="2463" y="3956"/>
                    </a:lnTo>
                    <a:lnTo>
                      <a:pt x="2486" y="3920"/>
                    </a:lnTo>
                    <a:lnTo>
                      <a:pt x="2508" y="3884"/>
                    </a:lnTo>
                    <a:lnTo>
                      <a:pt x="2514" y="3874"/>
                    </a:lnTo>
                    <a:lnTo>
                      <a:pt x="2520" y="3865"/>
                    </a:lnTo>
                    <a:lnTo>
                      <a:pt x="2526" y="3855"/>
                    </a:lnTo>
                    <a:lnTo>
                      <a:pt x="2531" y="3846"/>
                    </a:lnTo>
                    <a:lnTo>
                      <a:pt x="2553" y="3814"/>
                    </a:lnTo>
                    <a:lnTo>
                      <a:pt x="2574" y="3780"/>
                    </a:lnTo>
                    <a:lnTo>
                      <a:pt x="2595" y="3748"/>
                    </a:lnTo>
                    <a:lnTo>
                      <a:pt x="2616" y="3714"/>
                    </a:lnTo>
                    <a:lnTo>
                      <a:pt x="2638" y="3682"/>
                    </a:lnTo>
                    <a:lnTo>
                      <a:pt x="2660" y="3649"/>
                    </a:lnTo>
                    <a:lnTo>
                      <a:pt x="2681" y="3617"/>
                    </a:lnTo>
                    <a:lnTo>
                      <a:pt x="2704" y="3585"/>
                    </a:lnTo>
                    <a:lnTo>
                      <a:pt x="2715" y="3569"/>
                    </a:lnTo>
                    <a:lnTo>
                      <a:pt x="2725" y="3554"/>
                    </a:lnTo>
                    <a:lnTo>
                      <a:pt x="2736" y="3538"/>
                    </a:lnTo>
                    <a:lnTo>
                      <a:pt x="2746" y="3523"/>
                    </a:lnTo>
                    <a:lnTo>
                      <a:pt x="2771" y="3487"/>
                    </a:lnTo>
                    <a:lnTo>
                      <a:pt x="2797" y="3452"/>
                    </a:lnTo>
                    <a:lnTo>
                      <a:pt x="2822" y="3416"/>
                    </a:lnTo>
                    <a:lnTo>
                      <a:pt x="2847" y="3382"/>
                    </a:lnTo>
                    <a:lnTo>
                      <a:pt x="2874" y="3346"/>
                    </a:lnTo>
                    <a:lnTo>
                      <a:pt x="2900" y="3312"/>
                    </a:lnTo>
                    <a:lnTo>
                      <a:pt x="2927" y="3277"/>
                    </a:lnTo>
                    <a:lnTo>
                      <a:pt x="2953" y="3242"/>
                    </a:lnTo>
                    <a:lnTo>
                      <a:pt x="2963" y="3230"/>
                    </a:lnTo>
                    <a:lnTo>
                      <a:pt x="2973" y="3217"/>
                    </a:lnTo>
                    <a:lnTo>
                      <a:pt x="2983" y="3204"/>
                    </a:lnTo>
                    <a:lnTo>
                      <a:pt x="2993" y="3190"/>
                    </a:lnTo>
                    <a:lnTo>
                      <a:pt x="3023" y="3154"/>
                    </a:lnTo>
                    <a:lnTo>
                      <a:pt x="3052" y="3117"/>
                    </a:lnTo>
                    <a:lnTo>
                      <a:pt x="3082" y="3081"/>
                    </a:lnTo>
                    <a:lnTo>
                      <a:pt x="3111" y="3044"/>
                    </a:lnTo>
                    <a:lnTo>
                      <a:pt x="3141" y="3008"/>
                    </a:lnTo>
                    <a:lnTo>
                      <a:pt x="3172" y="2973"/>
                    </a:lnTo>
                    <a:lnTo>
                      <a:pt x="3202" y="2937"/>
                    </a:lnTo>
                    <a:lnTo>
                      <a:pt x="3233" y="2902"/>
                    </a:lnTo>
                    <a:lnTo>
                      <a:pt x="3239" y="2894"/>
                    </a:lnTo>
                    <a:lnTo>
                      <a:pt x="3274" y="2854"/>
                    </a:lnTo>
                    <a:lnTo>
                      <a:pt x="3311" y="2813"/>
                    </a:lnTo>
                    <a:lnTo>
                      <a:pt x="3346" y="2774"/>
                    </a:lnTo>
                    <a:lnTo>
                      <a:pt x="3383" y="2734"/>
                    </a:lnTo>
                    <a:lnTo>
                      <a:pt x="3420" y="2695"/>
                    </a:lnTo>
                    <a:lnTo>
                      <a:pt x="3456" y="2656"/>
                    </a:lnTo>
                    <a:lnTo>
                      <a:pt x="3494" y="2618"/>
                    </a:lnTo>
                    <a:lnTo>
                      <a:pt x="3531" y="2579"/>
                    </a:lnTo>
                    <a:lnTo>
                      <a:pt x="3566" y="2545"/>
                    </a:lnTo>
                    <a:lnTo>
                      <a:pt x="3595" y="2516"/>
                    </a:lnTo>
                    <a:lnTo>
                      <a:pt x="3626" y="2486"/>
                    </a:lnTo>
                    <a:lnTo>
                      <a:pt x="3656" y="2457"/>
                    </a:lnTo>
                    <a:lnTo>
                      <a:pt x="3687" y="2427"/>
                    </a:lnTo>
                    <a:lnTo>
                      <a:pt x="3703" y="2412"/>
                    </a:lnTo>
                    <a:lnTo>
                      <a:pt x="3719" y="2397"/>
                    </a:lnTo>
                    <a:lnTo>
                      <a:pt x="3734" y="2382"/>
                    </a:lnTo>
                    <a:lnTo>
                      <a:pt x="3750" y="2367"/>
                    </a:lnTo>
                    <a:lnTo>
                      <a:pt x="3774" y="2345"/>
                    </a:lnTo>
                    <a:lnTo>
                      <a:pt x="3798" y="2324"/>
                    </a:lnTo>
                    <a:lnTo>
                      <a:pt x="3821" y="2303"/>
                    </a:lnTo>
                    <a:lnTo>
                      <a:pt x="3845" y="2281"/>
                    </a:lnTo>
                    <a:lnTo>
                      <a:pt x="3869" y="2260"/>
                    </a:lnTo>
                    <a:lnTo>
                      <a:pt x="3892" y="2239"/>
                    </a:lnTo>
                    <a:lnTo>
                      <a:pt x="3916" y="2218"/>
                    </a:lnTo>
                    <a:lnTo>
                      <a:pt x="3941" y="2197"/>
                    </a:lnTo>
                    <a:lnTo>
                      <a:pt x="3946" y="2192"/>
                    </a:lnTo>
                    <a:lnTo>
                      <a:pt x="3976" y="2167"/>
                    </a:lnTo>
                    <a:lnTo>
                      <a:pt x="4008" y="2142"/>
                    </a:lnTo>
                    <a:lnTo>
                      <a:pt x="4038" y="2116"/>
                    </a:lnTo>
                    <a:lnTo>
                      <a:pt x="4068" y="2091"/>
                    </a:lnTo>
                    <a:lnTo>
                      <a:pt x="4100" y="2066"/>
                    </a:lnTo>
                    <a:lnTo>
                      <a:pt x="4130" y="2041"/>
                    </a:lnTo>
                    <a:lnTo>
                      <a:pt x="4162" y="2017"/>
                    </a:lnTo>
                    <a:lnTo>
                      <a:pt x="4193" y="1993"/>
                    </a:lnTo>
                    <a:lnTo>
                      <a:pt x="4209" y="1980"/>
                    </a:lnTo>
                    <a:lnTo>
                      <a:pt x="4226" y="1967"/>
                    </a:lnTo>
                    <a:lnTo>
                      <a:pt x="4242" y="1955"/>
                    </a:lnTo>
                    <a:lnTo>
                      <a:pt x="4258" y="1943"/>
                    </a:lnTo>
                    <a:lnTo>
                      <a:pt x="4290" y="1919"/>
                    </a:lnTo>
                    <a:lnTo>
                      <a:pt x="4323" y="1894"/>
                    </a:lnTo>
                    <a:lnTo>
                      <a:pt x="4355" y="1871"/>
                    </a:lnTo>
                    <a:lnTo>
                      <a:pt x="4388" y="1848"/>
                    </a:lnTo>
                    <a:lnTo>
                      <a:pt x="4420" y="1824"/>
                    </a:lnTo>
                    <a:lnTo>
                      <a:pt x="4453" y="1801"/>
                    </a:lnTo>
                    <a:lnTo>
                      <a:pt x="4486" y="1778"/>
                    </a:lnTo>
                    <a:lnTo>
                      <a:pt x="4519" y="1755"/>
                    </a:lnTo>
                    <a:lnTo>
                      <a:pt x="4553" y="1733"/>
                    </a:lnTo>
                    <a:lnTo>
                      <a:pt x="4586" y="1712"/>
                    </a:lnTo>
                    <a:lnTo>
                      <a:pt x="4621" y="1690"/>
                    </a:lnTo>
                    <a:lnTo>
                      <a:pt x="4654" y="1668"/>
                    </a:lnTo>
                    <a:lnTo>
                      <a:pt x="4670" y="1658"/>
                    </a:lnTo>
                    <a:lnTo>
                      <a:pt x="4687" y="1648"/>
                    </a:lnTo>
                    <a:lnTo>
                      <a:pt x="4703" y="1637"/>
                    </a:lnTo>
                    <a:lnTo>
                      <a:pt x="4719" y="1627"/>
                    </a:lnTo>
                    <a:lnTo>
                      <a:pt x="4739" y="1615"/>
                    </a:lnTo>
                    <a:lnTo>
                      <a:pt x="4758" y="1603"/>
                    </a:lnTo>
                    <a:lnTo>
                      <a:pt x="4779" y="1591"/>
                    </a:lnTo>
                    <a:lnTo>
                      <a:pt x="4798" y="1579"/>
                    </a:lnTo>
                    <a:lnTo>
                      <a:pt x="4818" y="1568"/>
                    </a:lnTo>
                    <a:lnTo>
                      <a:pt x="4839" y="1557"/>
                    </a:lnTo>
                    <a:lnTo>
                      <a:pt x="4858" y="1545"/>
                    </a:lnTo>
                    <a:lnTo>
                      <a:pt x="4878" y="1534"/>
                    </a:lnTo>
                    <a:lnTo>
                      <a:pt x="4889" y="1527"/>
                    </a:lnTo>
                    <a:lnTo>
                      <a:pt x="4901" y="1520"/>
                    </a:lnTo>
                    <a:lnTo>
                      <a:pt x="4912" y="1513"/>
                    </a:lnTo>
                    <a:lnTo>
                      <a:pt x="4924" y="1507"/>
                    </a:lnTo>
                    <a:lnTo>
                      <a:pt x="4947" y="1494"/>
                    </a:lnTo>
                    <a:lnTo>
                      <a:pt x="4970" y="1482"/>
                    </a:lnTo>
                    <a:lnTo>
                      <a:pt x="4994" y="1469"/>
                    </a:lnTo>
                    <a:lnTo>
                      <a:pt x="5017" y="1457"/>
                    </a:lnTo>
                    <a:lnTo>
                      <a:pt x="5040" y="1444"/>
                    </a:lnTo>
                    <a:lnTo>
                      <a:pt x="5064" y="1432"/>
                    </a:lnTo>
                    <a:lnTo>
                      <a:pt x="5088" y="1420"/>
                    </a:lnTo>
                    <a:lnTo>
                      <a:pt x="5111" y="1408"/>
                    </a:lnTo>
                    <a:lnTo>
                      <a:pt x="5132" y="1397"/>
                    </a:lnTo>
                    <a:lnTo>
                      <a:pt x="5159" y="1384"/>
                    </a:lnTo>
                    <a:lnTo>
                      <a:pt x="5185" y="1370"/>
                    </a:lnTo>
                    <a:lnTo>
                      <a:pt x="5211" y="1358"/>
                    </a:lnTo>
                    <a:lnTo>
                      <a:pt x="5238" y="1345"/>
                    </a:lnTo>
                    <a:lnTo>
                      <a:pt x="5264" y="1333"/>
                    </a:lnTo>
                    <a:lnTo>
                      <a:pt x="5291" y="1321"/>
                    </a:lnTo>
                    <a:lnTo>
                      <a:pt x="5318" y="1309"/>
                    </a:lnTo>
                    <a:lnTo>
                      <a:pt x="5344" y="1296"/>
                    </a:lnTo>
                    <a:lnTo>
                      <a:pt x="5370" y="1285"/>
                    </a:lnTo>
                    <a:lnTo>
                      <a:pt x="5396" y="1274"/>
                    </a:lnTo>
                    <a:lnTo>
                      <a:pt x="5421" y="1263"/>
                    </a:lnTo>
                    <a:lnTo>
                      <a:pt x="5446" y="1253"/>
                    </a:lnTo>
                    <a:lnTo>
                      <a:pt x="5473" y="1242"/>
                    </a:lnTo>
                    <a:lnTo>
                      <a:pt x="5498" y="1232"/>
                    </a:lnTo>
                    <a:lnTo>
                      <a:pt x="5523" y="1221"/>
                    </a:lnTo>
                    <a:lnTo>
                      <a:pt x="5549" y="1211"/>
                    </a:lnTo>
                    <a:lnTo>
                      <a:pt x="5564" y="1205"/>
                    </a:lnTo>
                    <a:lnTo>
                      <a:pt x="5580" y="1200"/>
                    </a:lnTo>
                    <a:lnTo>
                      <a:pt x="5595" y="1194"/>
                    </a:lnTo>
                    <a:lnTo>
                      <a:pt x="5612" y="1188"/>
                    </a:lnTo>
                    <a:lnTo>
                      <a:pt x="5647" y="1175"/>
                    </a:lnTo>
                    <a:lnTo>
                      <a:pt x="5682" y="1163"/>
                    </a:lnTo>
                    <a:lnTo>
                      <a:pt x="5717" y="1150"/>
                    </a:lnTo>
                    <a:lnTo>
                      <a:pt x="5751" y="1138"/>
                    </a:lnTo>
                    <a:lnTo>
                      <a:pt x="5770" y="1132"/>
                    </a:lnTo>
                    <a:lnTo>
                      <a:pt x="5788" y="1126"/>
                    </a:lnTo>
                    <a:lnTo>
                      <a:pt x="5806" y="1120"/>
                    </a:lnTo>
                    <a:lnTo>
                      <a:pt x="5824" y="1114"/>
                    </a:lnTo>
                    <a:lnTo>
                      <a:pt x="5857" y="1104"/>
                    </a:lnTo>
                    <a:lnTo>
                      <a:pt x="5889" y="1095"/>
                    </a:lnTo>
                    <a:lnTo>
                      <a:pt x="5922" y="1085"/>
                    </a:lnTo>
                    <a:lnTo>
                      <a:pt x="5953" y="1076"/>
                    </a:lnTo>
                    <a:lnTo>
                      <a:pt x="5972" y="1070"/>
                    </a:lnTo>
                    <a:lnTo>
                      <a:pt x="5991" y="1065"/>
                    </a:lnTo>
                    <a:lnTo>
                      <a:pt x="6009" y="1060"/>
                    </a:lnTo>
                    <a:lnTo>
                      <a:pt x="6028" y="1055"/>
                    </a:lnTo>
                    <a:lnTo>
                      <a:pt x="6050" y="1049"/>
                    </a:lnTo>
                    <a:lnTo>
                      <a:pt x="6073" y="1044"/>
                    </a:lnTo>
                    <a:lnTo>
                      <a:pt x="6095" y="1039"/>
                    </a:lnTo>
                    <a:lnTo>
                      <a:pt x="6116" y="1033"/>
                    </a:lnTo>
                    <a:lnTo>
                      <a:pt x="6145" y="1027"/>
                    </a:lnTo>
                    <a:lnTo>
                      <a:pt x="6173" y="1020"/>
                    </a:lnTo>
                    <a:lnTo>
                      <a:pt x="6201" y="1014"/>
                    </a:lnTo>
                    <a:lnTo>
                      <a:pt x="6230" y="1008"/>
                    </a:lnTo>
                    <a:lnTo>
                      <a:pt x="6258" y="1002"/>
                    </a:lnTo>
                    <a:lnTo>
                      <a:pt x="6286" y="996"/>
                    </a:lnTo>
                    <a:lnTo>
                      <a:pt x="6315" y="991"/>
                    </a:lnTo>
                    <a:lnTo>
                      <a:pt x="6342" y="986"/>
                    </a:lnTo>
                    <a:lnTo>
                      <a:pt x="6355" y="983"/>
                    </a:lnTo>
                    <a:lnTo>
                      <a:pt x="6368" y="981"/>
                    </a:lnTo>
                    <a:lnTo>
                      <a:pt x="6381" y="979"/>
                    </a:lnTo>
                    <a:lnTo>
                      <a:pt x="6393" y="977"/>
                    </a:lnTo>
                    <a:lnTo>
                      <a:pt x="6426" y="971"/>
                    </a:lnTo>
                    <a:lnTo>
                      <a:pt x="6459" y="967"/>
                    </a:lnTo>
                    <a:lnTo>
                      <a:pt x="6492" y="962"/>
                    </a:lnTo>
                    <a:lnTo>
                      <a:pt x="6525" y="958"/>
                    </a:lnTo>
                    <a:lnTo>
                      <a:pt x="6557" y="954"/>
                    </a:lnTo>
                    <a:lnTo>
                      <a:pt x="6589" y="951"/>
                    </a:lnTo>
                    <a:lnTo>
                      <a:pt x="6622" y="948"/>
                    </a:lnTo>
                    <a:lnTo>
                      <a:pt x="6654" y="945"/>
                    </a:lnTo>
                    <a:lnTo>
                      <a:pt x="6677" y="943"/>
                    </a:lnTo>
                    <a:lnTo>
                      <a:pt x="6699" y="941"/>
                    </a:lnTo>
                    <a:lnTo>
                      <a:pt x="6721" y="940"/>
                    </a:lnTo>
                    <a:lnTo>
                      <a:pt x="6743" y="939"/>
                    </a:lnTo>
                    <a:lnTo>
                      <a:pt x="6770" y="937"/>
                    </a:lnTo>
                    <a:lnTo>
                      <a:pt x="6797" y="936"/>
                    </a:lnTo>
                    <a:lnTo>
                      <a:pt x="6824" y="934"/>
                    </a:lnTo>
                    <a:lnTo>
                      <a:pt x="6852" y="933"/>
                    </a:lnTo>
                    <a:lnTo>
                      <a:pt x="6875" y="933"/>
                    </a:lnTo>
                    <a:lnTo>
                      <a:pt x="6898" y="933"/>
                    </a:lnTo>
                    <a:lnTo>
                      <a:pt x="6922" y="933"/>
                    </a:lnTo>
                    <a:lnTo>
                      <a:pt x="6946" y="933"/>
                    </a:lnTo>
                    <a:lnTo>
                      <a:pt x="6971" y="933"/>
                    </a:lnTo>
                    <a:lnTo>
                      <a:pt x="6998" y="933"/>
                    </a:lnTo>
                    <a:lnTo>
                      <a:pt x="7024" y="933"/>
                    </a:lnTo>
                    <a:lnTo>
                      <a:pt x="7050" y="934"/>
                    </a:lnTo>
                    <a:lnTo>
                      <a:pt x="7077" y="935"/>
                    </a:lnTo>
                    <a:lnTo>
                      <a:pt x="7103" y="937"/>
                    </a:lnTo>
                    <a:lnTo>
                      <a:pt x="7129" y="938"/>
                    </a:lnTo>
                    <a:lnTo>
                      <a:pt x="7156" y="940"/>
                    </a:lnTo>
                    <a:lnTo>
                      <a:pt x="7175" y="941"/>
                    </a:lnTo>
                    <a:lnTo>
                      <a:pt x="7193" y="942"/>
                    </a:lnTo>
                    <a:lnTo>
                      <a:pt x="7212" y="944"/>
                    </a:lnTo>
                    <a:lnTo>
                      <a:pt x="7230" y="945"/>
                    </a:lnTo>
                    <a:lnTo>
                      <a:pt x="7258" y="948"/>
                    </a:lnTo>
                    <a:lnTo>
                      <a:pt x="7286" y="952"/>
                    </a:lnTo>
                    <a:lnTo>
                      <a:pt x="7314" y="955"/>
                    </a:lnTo>
                    <a:lnTo>
                      <a:pt x="7341" y="959"/>
                    </a:lnTo>
                    <a:lnTo>
                      <a:pt x="7358" y="961"/>
                    </a:lnTo>
                    <a:lnTo>
                      <a:pt x="7375" y="963"/>
                    </a:lnTo>
                    <a:lnTo>
                      <a:pt x="7392" y="965"/>
                    </a:lnTo>
                    <a:lnTo>
                      <a:pt x="7408" y="968"/>
                    </a:lnTo>
                    <a:lnTo>
                      <a:pt x="7429" y="971"/>
                    </a:lnTo>
                    <a:lnTo>
                      <a:pt x="7451" y="974"/>
                    </a:lnTo>
                    <a:lnTo>
                      <a:pt x="7472" y="978"/>
                    </a:lnTo>
                    <a:lnTo>
                      <a:pt x="7493" y="982"/>
                    </a:lnTo>
                    <a:lnTo>
                      <a:pt x="7513" y="986"/>
                    </a:lnTo>
                    <a:lnTo>
                      <a:pt x="7535" y="990"/>
                    </a:lnTo>
                    <a:lnTo>
                      <a:pt x="7556" y="994"/>
                    </a:lnTo>
                    <a:lnTo>
                      <a:pt x="7576" y="1000"/>
                    </a:lnTo>
                    <a:lnTo>
                      <a:pt x="7582" y="1001"/>
                    </a:lnTo>
                    <a:lnTo>
                      <a:pt x="7621" y="1010"/>
                    </a:lnTo>
                    <a:lnTo>
                      <a:pt x="7658" y="1019"/>
                    </a:lnTo>
                    <a:lnTo>
                      <a:pt x="7696" y="1029"/>
                    </a:lnTo>
                    <a:lnTo>
                      <a:pt x="7733" y="1040"/>
                    </a:lnTo>
                    <a:lnTo>
                      <a:pt x="7764" y="1048"/>
                    </a:lnTo>
                    <a:lnTo>
                      <a:pt x="7793" y="1057"/>
                    </a:lnTo>
                    <a:lnTo>
                      <a:pt x="7823" y="1067"/>
                    </a:lnTo>
                    <a:lnTo>
                      <a:pt x="7853" y="1077"/>
                    </a:lnTo>
                    <a:lnTo>
                      <a:pt x="7881" y="1088"/>
                    </a:lnTo>
                    <a:lnTo>
                      <a:pt x="7911" y="1098"/>
                    </a:lnTo>
                    <a:lnTo>
                      <a:pt x="7940" y="1109"/>
                    </a:lnTo>
                    <a:lnTo>
                      <a:pt x="7968" y="1120"/>
                    </a:lnTo>
                    <a:lnTo>
                      <a:pt x="7982" y="1125"/>
                    </a:lnTo>
                    <a:lnTo>
                      <a:pt x="7995" y="1130"/>
                    </a:lnTo>
                    <a:lnTo>
                      <a:pt x="8007" y="1135"/>
                    </a:lnTo>
                    <a:lnTo>
                      <a:pt x="8020" y="1141"/>
                    </a:lnTo>
                    <a:lnTo>
                      <a:pt x="8045" y="1152"/>
                    </a:lnTo>
                    <a:lnTo>
                      <a:pt x="8071" y="1163"/>
                    </a:lnTo>
                    <a:lnTo>
                      <a:pt x="8096" y="1174"/>
                    </a:lnTo>
                    <a:lnTo>
                      <a:pt x="8120" y="1185"/>
                    </a:lnTo>
                    <a:lnTo>
                      <a:pt x="8146" y="1197"/>
                    </a:lnTo>
                    <a:lnTo>
                      <a:pt x="8170" y="1209"/>
                    </a:lnTo>
                    <a:lnTo>
                      <a:pt x="8194" y="1221"/>
                    </a:lnTo>
                    <a:lnTo>
                      <a:pt x="8219" y="1234"/>
                    </a:lnTo>
                    <a:lnTo>
                      <a:pt x="8245" y="1247"/>
                    </a:lnTo>
                    <a:lnTo>
                      <a:pt x="8265" y="1258"/>
                    </a:lnTo>
                    <a:lnTo>
                      <a:pt x="8286" y="1269"/>
                    </a:lnTo>
                    <a:lnTo>
                      <a:pt x="8306" y="1280"/>
                    </a:lnTo>
                    <a:lnTo>
                      <a:pt x="8326" y="1291"/>
                    </a:lnTo>
                    <a:lnTo>
                      <a:pt x="8346" y="1304"/>
                    </a:lnTo>
                    <a:lnTo>
                      <a:pt x="8367" y="1316"/>
                    </a:lnTo>
                    <a:lnTo>
                      <a:pt x="8386" y="1328"/>
                    </a:lnTo>
                    <a:lnTo>
                      <a:pt x="8406" y="1340"/>
                    </a:lnTo>
                    <a:lnTo>
                      <a:pt x="8314" y="1282"/>
                    </a:lnTo>
                    <a:lnTo>
                      <a:pt x="8223" y="1223"/>
                    </a:lnTo>
                    <a:lnTo>
                      <a:pt x="8132" y="1166"/>
                    </a:lnTo>
                    <a:lnTo>
                      <a:pt x="8039" y="1107"/>
                    </a:lnTo>
                    <a:lnTo>
                      <a:pt x="7948" y="1049"/>
                    </a:lnTo>
                    <a:lnTo>
                      <a:pt x="7857" y="990"/>
                    </a:lnTo>
                    <a:lnTo>
                      <a:pt x="7765" y="933"/>
                    </a:lnTo>
                    <a:lnTo>
                      <a:pt x="7674" y="874"/>
                    </a:lnTo>
                    <a:lnTo>
                      <a:pt x="7582" y="816"/>
                    </a:lnTo>
                    <a:lnTo>
                      <a:pt x="7490" y="758"/>
                    </a:lnTo>
                    <a:lnTo>
                      <a:pt x="7399" y="700"/>
                    </a:lnTo>
                    <a:lnTo>
                      <a:pt x="7308" y="642"/>
                    </a:lnTo>
                    <a:lnTo>
                      <a:pt x="7217" y="583"/>
                    </a:lnTo>
                    <a:lnTo>
                      <a:pt x="7124" y="525"/>
                    </a:lnTo>
                    <a:lnTo>
                      <a:pt x="7033" y="467"/>
                    </a:lnTo>
                    <a:lnTo>
                      <a:pt x="6942" y="409"/>
                    </a:lnTo>
                    <a:lnTo>
                      <a:pt x="6922" y="397"/>
                    </a:lnTo>
                    <a:lnTo>
                      <a:pt x="6903" y="384"/>
                    </a:lnTo>
                    <a:lnTo>
                      <a:pt x="6882" y="372"/>
                    </a:lnTo>
                    <a:lnTo>
                      <a:pt x="6862" y="360"/>
                    </a:lnTo>
                    <a:lnTo>
                      <a:pt x="6842" y="349"/>
                    </a:lnTo>
                    <a:lnTo>
                      <a:pt x="6821" y="337"/>
                    </a:lnTo>
                    <a:lnTo>
                      <a:pt x="6801" y="326"/>
                    </a:lnTo>
                    <a:lnTo>
                      <a:pt x="6781" y="314"/>
                    </a:lnTo>
                    <a:lnTo>
                      <a:pt x="6775" y="310"/>
                    </a:lnTo>
                    <a:lnTo>
                      <a:pt x="6755" y="302"/>
                    </a:lnTo>
                    <a:lnTo>
                      <a:pt x="6731" y="289"/>
                    </a:lnTo>
                    <a:lnTo>
                      <a:pt x="6707" y="277"/>
                    </a:lnTo>
                    <a:lnTo>
                      <a:pt x="6682" y="266"/>
                    </a:lnTo>
                    <a:lnTo>
                      <a:pt x="6657" y="254"/>
                    </a:lnTo>
                    <a:lnTo>
                      <a:pt x="6632" y="243"/>
                    </a:lnTo>
                    <a:lnTo>
                      <a:pt x="6608" y="231"/>
                    </a:lnTo>
                    <a:lnTo>
                      <a:pt x="6582" y="220"/>
                    </a:lnTo>
                    <a:lnTo>
                      <a:pt x="6557" y="210"/>
                    </a:lnTo>
                    <a:lnTo>
                      <a:pt x="6527" y="196"/>
                    </a:lnTo>
                    <a:lnTo>
                      <a:pt x="6504" y="188"/>
                    </a:lnTo>
                    <a:lnTo>
                      <a:pt x="6475" y="177"/>
                    </a:lnTo>
                    <a:lnTo>
                      <a:pt x="6447" y="166"/>
                    </a:lnTo>
                    <a:lnTo>
                      <a:pt x="6417" y="155"/>
                    </a:lnTo>
                    <a:lnTo>
                      <a:pt x="6389" y="145"/>
                    </a:lnTo>
                    <a:lnTo>
                      <a:pt x="6359" y="136"/>
                    </a:lnTo>
                    <a:lnTo>
                      <a:pt x="6330" y="126"/>
                    </a:lnTo>
                    <a:lnTo>
                      <a:pt x="6300" y="117"/>
                    </a:lnTo>
                    <a:lnTo>
                      <a:pt x="6270" y="109"/>
                    </a:lnTo>
                    <a:lnTo>
                      <a:pt x="6258" y="105"/>
                    </a:lnTo>
                    <a:lnTo>
                      <a:pt x="6225" y="95"/>
                    </a:lnTo>
                    <a:lnTo>
                      <a:pt x="6190" y="86"/>
                    </a:lnTo>
                    <a:lnTo>
                      <a:pt x="6155" y="77"/>
                    </a:lnTo>
                    <a:lnTo>
                      <a:pt x="6120" y="69"/>
                    </a:lnTo>
                    <a:lnTo>
                      <a:pt x="6112" y="67"/>
                    </a:lnTo>
                    <a:lnTo>
                      <a:pt x="6075" y="59"/>
                    </a:lnTo>
                    <a:lnTo>
                      <a:pt x="6037" y="52"/>
                    </a:lnTo>
                    <a:lnTo>
                      <a:pt x="6000" y="45"/>
                    </a:lnTo>
                    <a:lnTo>
                      <a:pt x="5961" y="38"/>
                    </a:lnTo>
                    <a:lnTo>
                      <a:pt x="5945" y="36"/>
                    </a:lnTo>
                    <a:lnTo>
                      <a:pt x="5928" y="34"/>
                    </a:lnTo>
                    <a:lnTo>
                      <a:pt x="5911" y="32"/>
                    </a:lnTo>
                    <a:lnTo>
                      <a:pt x="5894" y="29"/>
                    </a:lnTo>
                    <a:lnTo>
                      <a:pt x="5877" y="27"/>
                    </a:lnTo>
                    <a:lnTo>
                      <a:pt x="5850" y="24"/>
                    </a:lnTo>
                    <a:lnTo>
                      <a:pt x="5821" y="20"/>
                    </a:lnTo>
                    <a:lnTo>
                      <a:pt x="5794" y="17"/>
                    </a:lnTo>
                    <a:lnTo>
                      <a:pt x="5766" y="14"/>
                    </a:lnTo>
                    <a:lnTo>
                      <a:pt x="5747" y="13"/>
                    </a:lnTo>
                    <a:lnTo>
                      <a:pt x="5729" y="10"/>
                    </a:lnTo>
                    <a:lnTo>
                      <a:pt x="5710" y="9"/>
                    </a:lnTo>
                    <a:lnTo>
                      <a:pt x="5692" y="8"/>
                    </a:lnTo>
                    <a:lnTo>
                      <a:pt x="5674" y="6"/>
                    </a:lnTo>
                    <a:lnTo>
                      <a:pt x="5656" y="5"/>
                    </a:lnTo>
                    <a:lnTo>
                      <a:pt x="5639" y="3"/>
                    </a:lnTo>
                    <a:lnTo>
                      <a:pt x="5622" y="2"/>
                    </a:lnTo>
                    <a:lnTo>
                      <a:pt x="5587" y="2"/>
                    </a:lnTo>
                    <a:lnTo>
                      <a:pt x="5561" y="1"/>
                    </a:lnTo>
                    <a:lnTo>
                      <a:pt x="5535" y="1"/>
                    </a:lnTo>
                    <a:lnTo>
                      <a:pt x="5508" y="0"/>
                    </a:lnTo>
                    <a:lnTo>
                      <a:pt x="5482" y="0"/>
                    </a:lnTo>
                    <a:lnTo>
                      <a:pt x="5459" y="0"/>
                    </a:lnTo>
                    <a:lnTo>
                      <a:pt x="5434" y="0"/>
                    </a:lnTo>
                    <a:lnTo>
                      <a:pt x="5411" y="1"/>
                    </a:lnTo>
                    <a:lnTo>
                      <a:pt x="5387" y="1"/>
                    </a:lnTo>
                    <a:lnTo>
                      <a:pt x="5360" y="2"/>
                    </a:lnTo>
                    <a:lnTo>
                      <a:pt x="5334" y="3"/>
                    </a:lnTo>
                    <a:lnTo>
                      <a:pt x="5307" y="5"/>
                    </a:lnTo>
                    <a:lnTo>
                      <a:pt x="5280" y="6"/>
                    </a:lnTo>
                    <a:lnTo>
                      <a:pt x="5263" y="7"/>
                    </a:lnTo>
                    <a:lnTo>
                      <a:pt x="5247" y="8"/>
                    </a:lnTo>
                    <a:lnTo>
                      <a:pt x="5230" y="8"/>
                    </a:lnTo>
                    <a:lnTo>
                      <a:pt x="5213" y="9"/>
                    </a:lnTo>
                    <a:lnTo>
                      <a:pt x="5190" y="13"/>
                    </a:lnTo>
                    <a:lnTo>
                      <a:pt x="5158" y="16"/>
                    </a:lnTo>
                    <a:lnTo>
                      <a:pt x="5125" y="19"/>
                    </a:lnTo>
                    <a:lnTo>
                      <a:pt x="5093" y="23"/>
                    </a:lnTo>
                    <a:lnTo>
                      <a:pt x="5060" y="27"/>
                    </a:lnTo>
                    <a:lnTo>
                      <a:pt x="5027" y="31"/>
                    </a:lnTo>
                    <a:lnTo>
                      <a:pt x="4995" y="35"/>
                    </a:lnTo>
                    <a:lnTo>
                      <a:pt x="4962" y="40"/>
                    </a:lnTo>
                    <a:lnTo>
                      <a:pt x="4929" y="45"/>
                    </a:lnTo>
                    <a:lnTo>
                      <a:pt x="4917" y="47"/>
                    </a:lnTo>
                    <a:lnTo>
                      <a:pt x="4904" y="50"/>
                    </a:lnTo>
                    <a:lnTo>
                      <a:pt x="4892" y="52"/>
                    </a:lnTo>
                    <a:lnTo>
                      <a:pt x="4880" y="54"/>
                    </a:lnTo>
                    <a:lnTo>
                      <a:pt x="4852" y="59"/>
                    </a:lnTo>
                    <a:lnTo>
                      <a:pt x="4823" y="65"/>
                    </a:lnTo>
                    <a:lnTo>
                      <a:pt x="4795" y="70"/>
                    </a:lnTo>
                    <a:lnTo>
                      <a:pt x="4767" y="76"/>
                    </a:lnTo>
                    <a:lnTo>
                      <a:pt x="4738" y="82"/>
                    </a:lnTo>
                    <a:lnTo>
                      <a:pt x="4709" y="89"/>
                    </a:lnTo>
                    <a:lnTo>
                      <a:pt x="4680" y="96"/>
                    </a:lnTo>
                    <a:lnTo>
                      <a:pt x="4652" y="102"/>
                    </a:lnTo>
                    <a:lnTo>
                      <a:pt x="4642" y="104"/>
                    </a:lnTo>
                    <a:lnTo>
                      <a:pt x="4632" y="106"/>
                    </a:lnTo>
                    <a:lnTo>
                      <a:pt x="4622" y="108"/>
                    </a:lnTo>
                    <a:lnTo>
                      <a:pt x="4612" y="111"/>
                    </a:lnTo>
                    <a:lnTo>
                      <a:pt x="4599" y="114"/>
                    </a:lnTo>
                    <a:lnTo>
                      <a:pt x="4588" y="117"/>
                    </a:lnTo>
                    <a:lnTo>
                      <a:pt x="4577" y="120"/>
                    </a:lnTo>
                    <a:lnTo>
                      <a:pt x="4565" y="123"/>
                    </a:lnTo>
                    <a:lnTo>
                      <a:pt x="4546" y="128"/>
                    </a:lnTo>
                    <a:lnTo>
                      <a:pt x="4526" y="133"/>
                    </a:lnTo>
                    <a:lnTo>
                      <a:pt x="4507" y="139"/>
                    </a:lnTo>
                    <a:lnTo>
                      <a:pt x="4488" y="144"/>
                    </a:lnTo>
                    <a:lnTo>
                      <a:pt x="4457" y="153"/>
                    </a:lnTo>
                    <a:lnTo>
                      <a:pt x="4426" y="162"/>
                    </a:lnTo>
                    <a:lnTo>
                      <a:pt x="4395" y="173"/>
                    </a:lnTo>
                    <a:lnTo>
                      <a:pt x="4363" y="182"/>
                    </a:lnTo>
                    <a:lnTo>
                      <a:pt x="4344" y="188"/>
                    </a:lnTo>
                    <a:lnTo>
                      <a:pt x="4325" y="194"/>
                    </a:lnTo>
                    <a:lnTo>
                      <a:pt x="4306" y="200"/>
                    </a:lnTo>
                    <a:lnTo>
                      <a:pt x="4286" y="207"/>
                    </a:lnTo>
                    <a:lnTo>
                      <a:pt x="4253" y="218"/>
                    </a:lnTo>
                    <a:lnTo>
                      <a:pt x="4218" y="230"/>
                    </a:lnTo>
                    <a:lnTo>
                      <a:pt x="4184" y="243"/>
                    </a:lnTo>
                    <a:lnTo>
                      <a:pt x="4151" y="256"/>
                    </a:lnTo>
                    <a:lnTo>
                      <a:pt x="4133" y="262"/>
                    </a:lnTo>
                    <a:lnTo>
                      <a:pt x="4117" y="268"/>
                    </a:lnTo>
                    <a:lnTo>
                      <a:pt x="4101" y="274"/>
                    </a:lnTo>
                    <a:lnTo>
                      <a:pt x="4085" y="280"/>
                    </a:lnTo>
                    <a:lnTo>
                      <a:pt x="4059" y="290"/>
                    </a:lnTo>
                    <a:lnTo>
                      <a:pt x="4034" y="300"/>
                    </a:lnTo>
                    <a:lnTo>
                      <a:pt x="4008" y="310"/>
                    </a:lnTo>
                    <a:lnTo>
                      <a:pt x="3982" y="321"/>
                    </a:lnTo>
                    <a:lnTo>
                      <a:pt x="3957" y="332"/>
                    </a:lnTo>
                    <a:lnTo>
                      <a:pt x="3932" y="343"/>
                    </a:lnTo>
                    <a:lnTo>
                      <a:pt x="3906" y="354"/>
                    </a:lnTo>
                    <a:lnTo>
                      <a:pt x="3881" y="365"/>
                    </a:lnTo>
                    <a:lnTo>
                      <a:pt x="3854" y="376"/>
                    </a:lnTo>
                    <a:lnTo>
                      <a:pt x="3827" y="388"/>
                    </a:lnTo>
                    <a:lnTo>
                      <a:pt x="3801" y="402"/>
                    </a:lnTo>
                    <a:lnTo>
                      <a:pt x="3775" y="414"/>
                    </a:lnTo>
                    <a:lnTo>
                      <a:pt x="3747" y="426"/>
                    </a:lnTo>
                    <a:lnTo>
                      <a:pt x="3721" y="439"/>
                    </a:lnTo>
                    <a:lnTo>
                      <a:pt x="3695" y="452"/>
                    </a:lnTo>
                    <a:lnTo>
                      <a:pt x="3668" y="465"/>
                    </a:lnTo>
                    <a:lnTo>
                      <a:pt x="3655" y="472"/>
                    </a:lnTo>
                    <a:lnTo>
                      <a:pt x="3642" y="479"/>
                    </a:lnTo>
                    <a:lnTo>
                      <a:pt x="3629" y="486"/>
                    </a:lnTo>
                    <a:lnTo>
                      <a:pt x="3617" y="493"/>
                    </a:lnTo>
                    <a:lnTo>
                      <a:pt x="3596" y="503"/>
                    </a:lnTo>
                    <a:lnTo>
                      <a:pt x="3577" y="513"/>
                    </a:lnTo>
                    <a:lnTo>
                      <a:pt x="3558" y="523"/>
                    </a:lnTo>
                    <a:lnTo>
                      <a:pt x="3538" y="533"/>
                    </a:lnTo>
                    <a:lnTo>
                      <a:pt x="3518" y="544"/>
                    </a:lnTo>
                    <a:lnTo>
                      <a:pt x="3499" y="554"/>
                    </a:lnTo>
                    <a:lnTo>
                      <a:pt x="3480" y="565"/>
                    </a:lnTo>
                    <a:lnTo>
                      <a:pt x="3460" y="575"/>
                    </a:lnTo>
                    <a:lnTo>
                      <a:pt x="3439" y="587"/>
                    </a:lnTo>
                    <a:lnTo>
                      <a:pt x="3418" y="599"/>
                    </a:lnTo>
                    <a:lnTo>
                      <a:pt x="3397" y="612"/>
                    </a:lnTo>
                    <a:lnTo>
                      <a:pt x="3375" y="625"/>
                    </a:lnTo>
                    <a:lnTo>
                      <a:pt x="3345" y="642"/>
                    </a:lnTo>
                    <a:lnTo>
                      <a:pt x="3316" y="659"/>
                    </a:lnTo>
                    <a:lnTo>
                      <a:pt x="3285" y="677"/>
                    </a:lnTo>
                    <a:lnTo>
                      <a:pt x="3256" y="696"/>
                    </a:lnTo>
                    <a:lnTo>
                      <a:pt x="3235" y="708"/>
                    </a:lnTo>
                    <a:lnTo>
                      <a:pt x="3214" y="721"/>
                    </a:lnTo>
                    <a:lnTo>
                      <a:pt x="3194" y="735"/>
                    </a:lnTo>
                    <a:lnTo>
                      <a:pt x="3174" y="748"/>
                    </a:lnTo>
                    <a:lnTo>
                      <a:pt x="3144" y="766"/>
                    </a:lnTo>
                    <a:lnTo>
                      <a:pt x="3115" y="786"/>
                    </a:lnTo>
                    <a:lnTo>
                      <a:pt x="3086" y="804"/>
                    </a:lnTo>
                    <a:lnTo>
                      <a:pt x="3056" y="823"/>
                    </a:lnTo>
                    <a:lnTo>
                      <a:pt x="3055" y="824"/>
                    </a:lnTo>
                    <a:lnTo>
                      <a:pt x="3022" y="847"/>
                    </a:lnTo>
                    <a:lnTo>
                      <a:pt x="2989" y="870"/>
                    </a:lnTo>
                    <a:lnTo>
                      <a:pt x="2956" y="892"/>
                    </a:lnTo>
                    <a:lnTo>
                      <a:pt x="2923" y="916"/>
                    </a:lnTo>
                    <a:lnTo>
                      <a:pt x="2891" y="940"/>
                    </a:lnTo>
                    <a:lnTo>
                      <a:pt x="2859" y="963"/>
                    </a:lnTo>
                    <a:lnTo>
                      <a:pt x="2826" y="987"/>
                    </a:lnTo>
                    <a:lnTo>
                      <a:pt x="2794" y="1012"/>
                    </a:lnTo>
                    <a:lnTo>
                      <a:pt x="2778" y="1024"/>
                    </a:lnTo>
                    <a:lnTo>
                      <a:pt x="2761" y="1036"/>
                    </a:lnTo>
                    <a:lnTo>
                      <a:pt x="2746" y="1048"/>
                    </a:lnTo>
                    <a:lnTo>
                      <a:pt x="2730" y="1060"/>
                    </a:lnTo>
                    <a:lnTo>
                      <a:pt x="2699" y="1085"/>
                    </a:lnTo>
                    <a:lnTo>
                      <a:pt x="2667" y="1109"/>
                    </a:lnTo>
                    <a:lnTo>
                      <a:pt x="2637" y="1134"/>
                    </a:lnTo>
                    <a:lnTo>
                      <a:pt x="2605" y="1159"/>
                    </a:lnTo>
                    <a:lnTo>
                      <a:pt x="2574" y="1184"/>
                    </a:lnTo>
                    <a:lnTo>
                      <a:pt x="2544" y="1209"/>
                    </a:lnTo>
                    <a:lnTo>
                      <a:pt x="2513" y="1235"/>
                    </a:lnTo>
                    <a:lnTo>
                      <a:pt x="2483" y="1261"/>
                    </a:lnTo>
                    <a:lnTo>
                      <a:pt x="2478" y="1264"/>
                    </a:lnTo>
                    <a:lnTo>
                      <a:pt x="2477" y="1266"/>
                    </a:lnTo>
                    <a:lnTo>
                      <a:pt x="2452" y="1286"/>
                    </a:lnTo>
                    <a:lnTo>
                      <a:pt x="2428" y="1308"/>
                    </a:lnTo>
                    <a:lnTo>
                      <a:pt x="2405" y="1329"/>
                    </a:lnTo>
                    <a:lnTo>
                      <a:pt x="2380" y="1350"/>
                    </a:lnTo>
                    <a:lnTo>
                      <a:pt x="2357" y="1371"/>
                    </a:lnTo>
                    <a:lnTo>
                      <a:pt x="2333" y="1393"/>
                    </a:lnTo>
                    <a:lnTo>
                      <a:pt x="2309" y="1414"/>
                    </a:lnTo>
                    <a:lnTo>
                      <a:pt x="2286" y="1436"/>
                    </a:lnTo>
                    <a:lnTo>
                      <a:pt x="2272" y="1449"/>
                    </a:lnTo>
                    <a:lnTo>
                      <a:pt x="2258" y="1463"/>
                    </a:lnTo>
                    <a:lnTo>
                      <a:pt x="2244" y="1477"/>
                    </a:lnTo>
                    <a:lnTo>
                      <a:pt x="2229" y="1490"/>
                    </a:lnTo>
                    <a:lnTo>
                      <a:pt x="2197" y="1520"/>
                    </a:lnTo>
                    <a:lnTo>
                      <a:pt x="2165" y="1552"/>
                    </a:lnTo>
                    <a:lnTo>
                      <a:pt x="2132" y="1583"/>
                    </a:lnTo>
                    <a:lnTo>
                      <a:pt x="2101" y="1615"/>
                    </a:lnTo>
                    <a:lnTo>
                      <a:pt x="2088" y="1627"/>
                    </a:lnTo>
                    <a:lnTo>
                      <a:pt x="2069" y="1647"/>
                    </a:lnTo>
                    <a:lnTo>
                      <a:pt x="2032" y="1686"/>
                    </a:lnTo>
                    <a:lnTo>
                      <a:pt x="1994" y="1724"/>
                    </a:lnTo>
                    <a:lnTo>
                      <a:pt x="1957" y="1764"/>
                    </a:lnTo>
                    <a:lnTo>
                      <a:pt x="1919" y="1803"/>
                    </a:lnTo>
                    <a:lnTo>
                      <a:pt x="1883" y="1843"/>
                    </a:lnTo>
                    <a:lnTo>
                      <a:pt x="1845" y="1882"/>
                    </a:lnTo>
                    <a:lnTo>
                      <a:pt x="1810" y="1923"/>
                    </a:lnTo>
                    <a:lnTo>
                      <a:pt x="1773" y="1963"/>
                    </a:lnTo>
                    <a:lnTo>
                      <a:pt x="1773" y="1964"/>
                    </a:lnTo>
                    <a:lnTo>
                      <a:pt x="1772" y="1965"/>
                    </a:lnTo>
                    <a:lnTo>
                      <a:pt x="1741" y="2002"/>
                    </a:lnTo>
                    <a:lnTo>
                      <a:pt x="1710" y="2037"/>
                    </a:lnTo>
                    <a:lnTo>
                      <a:pt x="1679" y="2075"/>
                    </a:lnTo>
                    <a:lnTo>
                      <a:pt x="1649" y="2111"/>
                    </a:lnTo>
                    <a:lnTo>
                      <a:pt x="1618" y="2148"/>
                    </a:lnTo>
                    <a:lnTo>
                      <a:pt x="1588" y="2185"/>
                    </a:lnTo>
                    <a:lnTo>
                      <a:pt x="1559" y="2223"/>
                    </a:lnTo>
                    <a:lnTo>
                      <a:pt x="1528" y="2260"/>
                    </a:lnTo>
                    <a:lnTo>
                      <a:pt x="1504" y="2291"/>
                    </a:lnTo>
                    <a:lnTo>
                      <a:pt x="1490" y="2310"/>
                    </a:lnTo>
                    <a:lnTo>
                      <a:pt x="1462" y="2345"/>
                    </a:lnTo>
                    <a:lnTo>
                      <a:pt x="1436" y="2380"/>
                    </a:lnTo>
                    <a:lnTo>
                      <a:pt x="1410" y="2415"/>
                    </a:lnTo>
                    <a:lnTo>
                      <a:pt x="1383" y="2451"/>
                    </a:lnTo>
                    <a:lnTo>
                      <a:pt x="1358" y="2486"/>
                    </a:lnTo>
                    <a:lnTo>
                      <a:pt x="1332" y="2522"/>
                    </a:lnTo>
                    <a:lnTo>
                      <a:pt x="1306" y="2557"/>
                    </a:lnTo>
                    <a:lnTo>
                      <a:pt x="1281" y="2594"/>
                    </a:lnTo>
                    <a:lnTo>
                      <a:pt x="1266" y="2615"/>
                    </a:lnTo>
                    <a:lnTo>
                      <a:pt x="1241" y="2650"/>
                    </a:lnTo>
                    <a:lnTo>
                      <a:pt x="1219" y="2684"/>
                    </a:lnTo>
                    <a:lnTo>
                      <a:pt x="1197" y="2716"/>
                    </a:lnTo>
                    <a:lnTo>
                      <a:pt x="1175" y="2750"/>
                    </a:lnTo>
                    <a:lnTo>
                      <a:pt x="1153" y="2782"/>
                    </a:lnTo>
                    <a:lnTo>
                      <a:pt x="1131" y="2815"/>
                    </a:lnTo>
                    <a:lnTo>
                      <a:pt x="1110" y="2849"/>
                    </a:lnTo>
                    <a:lnTo>
                      <a:pt x="1088" y="2882"/>
                    </a:lnTo>
                    <a:lnTo>
                      <a:pt x="1067" y="2916"/>
                    </a:lnTo>
                    <a:lnTo>
                      <a:pt x="1050" y="2942"/>
                    </a:lnTo>
                    <a:lnTo>
                      <a:pt x="1045" y="2951"/>
                    </a:lnTo>
                    <a:lnTo>
                      <a:pt x="1022" y="2988"/>
                    </a:lnTo>
                    <a:lnTo>
                      <a:pt x="999" y="3024"/>
                    </a:lnTo>
                    <a:lnTo>
                      <a:pt x="978" y="3062"/>
                    </a:lnTo>
                    <a:lnTo>
                      <a:pt x="956" y="3098"/>
                    </a:lnTo>
                    <a:lnTo>
                      <a:pt x="934" y="3136"/>
                    </a:lnTo>
                    <a:lnTo>
                      <a:pt x="913" y="3172"/>
                    </a:lnTo>
                    <a:lnTo>
                      <a:pt x="892" y="3210"/>
                    </a:lnTo>
                    <a:lnTo>
                      <a:pt x="871" y="3247"/>
                    </a:lnTo>
                    <a:lnTo>
                      <a:pt x="852" y="3279"/>
                    </a:lnTo>
                    <a:lnTo>
                      <a:pt x="848" y="3288"/>
                    </a:lnTo>
                    <a:lnTo>
                      <a:pt x="843" y="3297"/>
                    </a:lnTo>
                    <a:lnTo>
                      <a:pt x="838" y="3306"/>
                    </a:lnTo>
                    <a:lnTo>
                      <a:pt x="834" y="3315"/>
                    </a:lnTo>
                    <a:lnTo>
                      <a:pt x="813" y="3354"/>
                    </a:lnTo>
                    <a:lnTo>
                      <a:pt x="793" y="3392"/>
                    </a:lnTo>
                    <a:lnTo>
                      <a:pt x="771" y="3431"/>
                    </a:lnTo>
                    <a:lnTo>
                      <a:pt x="751" y="3470"/>
                    </a:lnTo>
                    <a:lnTo>
                      <a:pt x="731" y="3509"/>
                    </a:lnTo>
                    <a:lnTo>
                      <a:pt x="712" y="3548"/>
                    </a:lnTo>
                    <a:lnTo>
                      <a:pt x="691" y="3587"/>
                    </a:lnTo>
                    <a:lnTo>
                      <a:pt x="672" y="3626"/>
                    </a:lnTo>
                    <a:lnTo>
                      <a:pt x="671" y="3629"/>
                    </a:lnTo>
                    <a:lnTo>
                      <a:pt x="667" y="3638"/>
                    </a:lnTo>
                    <a:lnTo>
                      <a:pt x="648" y="3679"/>
                    </a:lnTo>
                    <a:lnTo>
                      <a:pt x="628" y="3718"/>
                    </a:lnTo>
                    <a:lnTo>
                      <a:pt x="610" y="3759"/>
                    </a:lnTo>
                    <a:lnTo>
                      <a:pt x="592" y="3799"/>
                    </a:lnTo>
                    <a:lnTo>
                      <a:pt x="574" y="3840"/>
                    </a:lnTo>
                    <a:lnTo>
                      <a:pt x="556" y="3880"/>
                    </a:lnTo>
                    <a:lnTo>
                      <a:pt x="538" y="3921"/>
                    </a:lnTo>
                    <a:lnTo>
                      <a:pt x="521" y="3963"/>
                    </a:lnTo>
                    <a:lnTo>
                      <a:pt x="516" y="3972"/>
                    </a:lnTo>
                    <a:lnTo>
                      <a:pt x="512" y="3981"/>
                    </a:lnTo>
                    <a:lnTo>
                      <a:pt x="507" y="3991"/>
                    </a:lnTo>
                    <a:lnTo>
                      <a:pt x="503" y="4000"/>
                    </a:lnTo>
                    <a:lnTo>
                      <a:pt x="494" y="4025"/>
                    </a:lnTo>
                    <a:lnTo>
                      <a:pt x="476" y="4068"/>
                    </a:lnTo>
                    <a:lnTo>
                      <a:pt x="458" y="4112"/>
                    </a:lnTo>
                    <a:lnTo>
                      <a:pt x="441" y="4155"/>
                    </a:lnTo>
                    <a:lnTo>
                      <a:pt x="425" y="4200"/>
                    </a:lnTo>
                    <a:lnTo>
                      <a:pt x="408" y="4243"/>
                    </a:lnTo>
                    <a:lnTo>
                      <a:pt x="391" y="4287"/>
                    </a:lnTo>
                    <a:lnTo>
                      <a:pt x="375" y="4331"/>
                    </a:lnTo>
                    <a:lnTo>
                      <a:pt x="360" y="4375"/>
                    </a:lnTo>
                    <a:lnTo>
                      <a:pt x="349" y="4403"/>
                    </a:lnTo>
                    <a:lnTo>
                      <a:pt x="343" y="4421"/>
                    </a:lnTo>
                    <a:lnTo>
                      <a:pt x="338" y="4438"/>
                    </a:lnTo>
                    <a:lnTo>
                      <a:pt x="332" y="4455"/>
                    </a:lnTo>
                    <a:lnTo>
                      <a:pt x="327" y="4472"/>
                    </a:lnTo>
                    <a:lnTo>
                      <a:pt x="316" y="4501"/>
                    </a:lnTo>
                    <a:lnTo>
                      <a:pt x="307" y="4530"/>
                    </a:lnTo>
                    <a:lnTo>
                      <a:pt x="298" y="4558"/>
                    </a:lnTo>
                    <a:lnTo>
                      <a:pt x="288" y="4588"/>
                    </a:lnTo>
                    <a:lnTo>
                      <a:pt x="279" y="4616"/>
                    </a:lnTo>
                    <a:lnTo>
                      <a:pt x="270" y="4646"/>
                    </a:lnTo>
                    <a:lnTo>
                      <a:pt x="262" y="4675"/>
                    </a:lnTo>
                    <a:lnTo>
                      <a:pt x="253" y="4705"/>
                    </a:lnTo>
                    <a:lnTo>
                      <a:pt x="244" y="4734"/>
                    </a:lnTo>
                    <a:lnTo>
                      <a:pt x="235" y="4762"/>
                    </a:lnTo>
                    <a:lnTo>
                      <a:pt x="227" y="4791"/>
                    </a:lnTo>
                    <a:lnTo>
                      <a:pt x="219" y="4821"/>
                    </a:lnTo>
                    <a:lnTo>
                      <a:pt x="216" y="4832"/>
                    </a:lnTo>
                    <a:lnTo>
                      <a:pt x="212" y="4844"/>
                    </a:lnTo>
                    <a:lnTo>
                      <a:pt x="209" y="4855"/>
                    </a:lnTo>
                    <a:lnTo>
                      <a:pt x="206" y="4867"/>
                    </a:lnTo>
                    <a:lnTo>
                      <a:pt x="202" y="4882"/>
                    </a:lnTo>
                    <a:lnTo>
                      <a:pt x="199" y="4895"/>
                    </a:lnTo>
                    <a:lnTo>
                      <a:pt x="196" y="4909"/>
                    </a:lnTo>
                    <a:lnTo>
                      <a:pt x="192" y="4923"/>
                    </a:lnTo>
                    <a:lnTo>
                      <a:pt x="187" y="4945"/>
                    </a:lnTo>
                    <a:lnTo>
                      <a:pt x="181" y="4966"/>
                    </a:lnTo>
                    <a:lnTo>
                      <a:pt x="176" y="4988"/>
                    </a:lnTo>
                    <a:lnTo>
                      <a:pt x="170" y="5009"/>
                    </a:lnTo>
                    <a:lnTo>
                      <a:pt x="165" y="5032"/>
                    </a:lnTo>
                    <a:lnTo>
                      <a:pt x="159" y="5053"/>
                    </a:lnTo>
                    <a:lnTo>
                      <a:pt x="154" y="5074"/>
                    </a:lnTo>
                    <a:lnTo>
                      <a:pt x="149" y="5097"/>
                    </a:lnTo>
                    <a:lnTo>
                      <a:pt x="144" y="5120"/>
                    </a:lnTo>
                    <a:lnTo>
                      <a:pt x="139" y="5144"/>
                    </a:lnTo>
                    <a:lnTo>
                      <a:pt x="133" y="5167"/>
                    </a:lnTo>
                    <a:lnTo>
                      <a:pt x="128" y="5192"/>
                    </a:lnTo>
                    <a:lnTo>
                      <a:pt x="123" y="5215"/>
                    </a:lnTo>
                    <a:lnTo>
                      <a:pt x="119" y="5238"/>
                    </a:lnTo>
                    <a:lnTo>
                      <a:pt x="114" y="5263"/>
                    </a:lnTo>
                    <a:lnTo>
                      <a:pt x="109" y="5286"/>
                    </a:lnTo>
                    <a:lnTo>
                      <a:pt x="105" y="5309"/>
                    </a:lnTo>
                    <a:lnTo>
                      <a:pt x="100" y="5333"/>
                    </a:lnTo>
                    <a:lnTo>
                      <a:pt x="95" y="5357"/>
                    </a:lnTo>
                    <a:lnTo>
                      <a:pt x="91" y="5380"/>
                    </a:lnTo>
                    <a:lnTo>
                      <a:pt x="88" y="5395"/>
                    </a:lnTo>
                    <a:lnTo>
                      <a:pt x="85" y="5410"/>
                    </a:lnTo>
                    <a:lnTo>
                      <a:pt x="82" y="5425"/>
                    </a:lnTo>
                    <a:lnTo>
                      <a:pt x="79" y="5439"/>
                    </a:lnTo>
                    <a:lnTo>
                      <a:pt x="77" y="5456"/>
                    </a:lnTo>
                    <a:lnTo>
                      <a:pt x="71" y="5491"/>
                    </a:lnTo>
                    <a:lnTo>
                      <a:pt x="66" y="5525"/>
                    </a:lnTo>
                    <a:lnTo>
                      <a:pt x="61" y="5560"/>
                    </a:lnTo>
                    <a:lnTo>
                      <a:pt x="56" y="5594"/>
                    </a:lnTo>
                    <a:lnTo>
                      <a:pt x="51" y="5629"/>
                    </a:lnTo>
                    <a:lnTo>
                      <a:pt x="46" y="5663"/>
                    </a:lnTo>
                    <a:lnTo>
                      <a:pt x="42" y="5697"/>
                    </a:lnTo>
                    <a:lnTo>
                      <a:pt x="38" y="5732"/>
                    </a:lnTo>
                    <a:lnTo>
                      <a:pt x="36" y="5747"/>
                    </a:lnTo>
                    <a:lnTo>
                      <a:pt x="35" y="5761"/>
                    </a:lnTo>
                    <a:lnTo>
                      <a:pt x="34" y="5775"/>
                    </a:lnTo>
                    <a:lnTo>
                      <a:pt x="32" y="5790"/>
                    </a:lnTo>
                    <a:lnTo>
                      <a:pt x="29" y="5817"/>
                    </a:lnTo>
                    <a:lnTo>
                      <a:pt x="27" y="5844"/>
                    </a:lnTo>
                    <a:lnTo>
                      <a:pt x="24" y="5872"/>
                    </a:lnTo>
                    <a:lnTo>
                      <a:pt x="21" y="5899"/>
                    </a:lnTo>
                    <a:lnTo>
                      <a:pt x="18" y="5927"/>
                    </a:lnTo>
                    <a:lnTo>
                      <a:pt x="16" y="5955"/>
                    </a:lnTo>
                    <a:lnTo>
                      <a:pt x="14" y="5982"/>
                    </a:lnTo>
                    <a:lnTo>
                      <a:pt x="12" y="6010"/>
                    </a:lnTo>
                    <a:lnTo>
                      <a:pt x="10" y="6032"/>
                    </a:lnTo>
                    <a:lnTo>
                      <a:pt x="9" y="6053"/>
                    </a:lnTo>
                    <a:lnTo>
                      <a:pt x="8" y="6075"/>
                    </a:lnTo>
                    <a:lnTo>
                      <a:pt x="7" y="6098"/>
                    </a:lnTo>
                    <a:lnTo>
                      <a:pt x="6" y="6123"/>
                    </a:lnTo>
                    <a:lnTo>
                      <a:pt x="5" y="6147"/>
                    </a:lnTo>
                    <a:lnTo>
                      <a:pt x="4" y="6173"/>
                    </a:lnTo>
                    <a:lnTo>
                      <a:pt x="3" y="6197"/>
                    </a:lnTo>
                    <a:lnTo>
                      <a:pt x="2" y="6221"/>
                    </a:lnTo>
                    <a:lnTo>
                      <a:pt x="1" y="6247"/>
                    </a:lnTo>
                    <a:lnTo>
                      <a:pt x="1" y="6271"/>
                    </a:lnTo>
                    <a:lnTo>
                      <a:pt x="1" y="6295"/>
                    </a:lnTo>
                    <a:lnTo>
                      <a:pt x="0" y="6317"/>
                    </a:lnTo>
                    <a:lnTo>
                      <a:pt x="0" y="6337"/>
                    </a:lnTo>
                    <a:lnTo>
                      <a:pt x="0" y="6357"/>
                    </a:lnTo>
                    <a:lnTo>
                      <a:pt x="0" y="6378"/>
                    </a:lnTo>
                    <a:lnTo>
                      <a:pt x="0" y="6412"/>
                    </a:lnTo>
                    <a:lnTo>
                      <a:pt x="0" y="6446"/>
                    </a:lnTo>
                    <a:lnTo>
                      <a:pt x="1" y="6480"/>
                    </a:lnTo>
                    <a:lnTo>
                      <a:pt x="1" y="6514"/>
                    </a:lnTo>
                    <a:lnTo>
                      <a:pt x="2" y="6549"/>
                    </a:lnTo>
                    <a:lnTo>
                      <a:pt x="4" y="6582"/>
                    </a:lnTo>
                    <a:lnTo>
                      <a:pt x="5" y="6617"/>
                    </a:lnTo>
                    <a:lnTo>
                      <a:pt x="7" y="6650"/>
                    </a:lnTo>
                    <a:lnTo>
                      <a:pt x="15" y="6761"/>
                    </a:lnTo>
                    <a:lnTo>
                      <a:pt x="26" y="6871"/>
                    </a:lnTo>
                    <a:lnTo>
                      <a:pt x="38" y="6978"/>
                    </a:lnTo>
                    <a:lnTo>
                      <a:pt x="53" y="7084"/>
                    </a:lnTo>
                    <a:lnTo>
                      <a:pt x="70" y="7187"/>
                    </a:lnTo>
                    <a:lnTo>
                      <a:pt x="90" y="7289"/>
                    </a:lnTo>
                    <a:lnTo>
                      <a:pt x="113" y="7390"/>
                    </a:lnTo>
                    <a:lnTo>
                      <a:pt x="137" y="7487"/>
                    </a:lnTo>
                    <a:lnTo>
                      <a:pt x="164" y="7583"/>
                    </a:lnTo>
                    <a:lnTo>
                      <a:pt x="193" y="7678"/>
                    </a:lnTo>
                    <a:lnTo>
                      <a:pt x="224" y="7770"/>
                    </a:lnTo>
                    <a:lnTo>
                      <a:pt x="258" y="7860"/>
                    </a:lnTo>
                    <a:lnTo>
                      <a:pt x="294" y="7949"/>
                    </a:lnTo>
                    <a:lnTo>
                      <a:pt x="332" y="8035"/>
                    </a:lnTo>
                    <a:lnTo>
                      <a:pt x="371" y="8119"/>
                    </a:lnTo>
                    <a:lnTo>
                      <a:pt x="413" y="8201"/>
                    </a:lnTo>
                    <a:lnTo>
                      <a:pt x="457" y="8281"/>
                    </a:lnTo>
                    <a:lnTo>
                      <a:pt x="503" y="8360"/>
                    </a:lnTo>
                    <a:lnTo>
                      <a:pt x="550" y="8435"/>
                    </a:lnTo>
                    <a:lnTo>
                      <a:pt x="600" y="8508"/>
                    </a:lnTo>
                    <a:lnTo>
                      <a:pt x="652" y="8580"/>
                    </a:lnTo>
                    <a:lnTo>
                      <a:pt x="705" y="8649"/>
                    </a:lnTo>
                    <a:lnTo>
                      <a:pt x="761" y="8716"/>
                    </a:lnTo>
                    <a:lnTo>
                      <a:pt x="818" y="8781"/>
                    </a:lnTo>
                    <a:lnTo>
                      <a:pt x="877" y="8844"/>
                    </a:lnTo>
                    <a:lnTo>
                      <a:pt x="938" y="8905"/>
                    </a:lnTo>
                    <a:lnTo>
                      <a:pt x="999" y="8962"/>
                    </a:lnTo>
                    <a:lnTo>
                      <a:pt x="1063" y="9018"/>
                    </a:lnTo>
                    <a:lnTo>
                      <a:pt x="1129" y="9072"/>
                    </a:lnTo>
                    <a:lnTo>
                      <a:pt x="1197" y="9123"/>
                    </a:lnTo>
                    <a:lnTo>
                      <a:pt x="1265" y="9171"/>
                    </a:lnTo>
                    <a:lnTo>
                      <a:pt x="1336" y="9218"/>
                    </a:lnTo>
                    <a:lnTo>
                      <a:pt x="1427" y="9277"/>
                    </a:lnTo>
                    <a:lnTo>
                      <a:pt x="1518" y="9334"/>
                    </a:lnTo>
                    <a:lnTo>
                      <a:pt x="1610" y="9393"/>
                    </a:lnTo>
                    <a:lnTo>
                      <a:pt x="1701" y="9451"/>
                    </a:lnTo>
                    <a:lnTo>
                      <a:pt x="1793" y="9510"/>
                    </a:lnTo>
                    <a:lnTo>
                      <a:pt x="1885" y="9567"/>
                    </a:lnTo>
                    <a:lnTo>
                      <a:pt x="1976" y="9625"/>
                    </a:lnTo>
                    <a:lnTo>
                      <a:pt x="2067" y="9684"/>
                    </a:lnTo>
                    <a:lnTo>
                      <a:pt x="2159" y="9742"/>
                    </a:lnTo>
                    <a:lnTo>
                      <a:pt x="2251" y="9801"/>
                    </a:lnTo>
                    <a:lnTo>
                      <a:pt x="2342" y="9858"/>
                    </a:lnTo>
                    <a:lnTo>
                      <a:pt x="2433" y="9917"/>
                    </a:lnTo>
                    <a:lnTo>
                      <a:pt x="2525" y="9975"/>
                    </a:lnTo>
                    <a:lnTo>
                      <a:pt x="2616" y="10034"/>
                    </a:lnTo>
                    <a:lnTo>
                      <a:pt x="2708" y="10091"/>
                    </a:lnTo>
                    <a:lnTo>
                      <a:pt x="2800" y="10149"/>
                    </a:lnTo>
                    <a:lnTo>
                      <a:pt x="2729" y="10103"/>
                    </a:lnTo>
                    <a:lnTo>
                      <a:pt x="2660" y="10054"/>
                    </a:lnTo>
                    <a:lnTo>
                      <a:pt x="2593" y="10003"/>
                    </a:lnTo>
                    <a:lnTo>
                      <a:pt x="2527" y="9949"/>
                    </a:lnTo>
                    <a:lnTo>
                      <a:pt x="2463" y="9894"/>
                    </a:lnTo>
                    <a:lnTo>
                      <a:pt x="2401" y="9836"/>
                    </a:lnTo>
                    <a:lnTo>
                      <a:pt x="2341" y="9775"/>
                    </a:lnTo>
                    <a:lnTo>
                      <a:pt x="2282" y="9712"/>
                    </a:lnTo>
                    <a:lnTo>
                      <a:pt x="2224" y="9647"/>
                    </a:lnTo>
                    <a:lnTo>
                      <a:pt x="2170" y="9581"/>
                    </a:lnTo>
                    <a:lnTo>
                      <a:pt x="2116" y="9512"/>
                    </a:lnTo>
                    <a:lnTo>
                      <a:pt x="2064" y="9440"/>
                    </a:lnTo>
                    <a:lnTo>
                      <a:pt x="2015" y="9367"/>
                    </a:lnTo>
                    <a:lnTo>
                      <a:pt x="1967" y="9291"/>
                    </a:lnTo>
                    <a:lnTo>
                      <a:pt x="1920" y="9213"/>
                    </a:lnTo>
                    <a:lnTo>
                      <a:pt x="1877" y="9133"/>
                    </a:lnTo>
                    <a:lnTo>
                      <a:pt x="1835" y="9051"/>
                    </a:lnTo>
                    <a:lnTo>
                      <a:pt x="1795" y="8967"/>
                    </a:lnTo>
                    <a:lnTo>
                      <a:pt x="1757" y="8880"/>
                    </a:lnTo>
                    <a:lnTo>
                      <a:pt x="1722" y="8792"/>
                    </a:lnTo>
                    <a:lnTo>
                      <a:pt x="1688" y="8702"/>
                    </a:lnTo>
                    <a:lnTo>
                      <a:pt x="1657" y="8610"/>
                    </a:lnTo>
                    <a:lnTo>
                      <a:pt x="1629" y="8516"/>
                    </a:lnTo>
                    <a:lnTo>
                      <a:pt x="1601" y="8419"/>
                    </a:lnTo>
                    <a:lnTo>
                      <a:pt x="1577" y="8321"/>
                    </a:lnTo>
                    <a:lnTo>
                      <a:pt x="1555" y="8221"/>
                    </a:lnTo>
                    <a:lnTo>
                      <a:pt x="1534" y="8119"/>
                    </a:lnTo>
                    <a:lnTo>
                      <a:pt x="1517" y="8015"/>
                    </a:lnTo>
                    <a:lnTo>
                      <a:pt x="1502" y="7910"/>
                    </a:lnTo>
                    <a:lnTo>
                      <a:pt x="1489" y="7802"/>
                    </a:lnTo>
                    <a:lnTo>
                      <a:pt x="1479" y="7693"/>
                    </a:lnTo>
                    <a:lnTo>
                      <a:pt x="1471" y="7581"/>
                    </a:lnTo>
                    <a:lnTo>
                      <a:pt x="1469" y="7548"/>
                    </a:lnTo>
                    <a:lnTo>
                      <a:pt x="1467" y="7514"/>
                    </a:lnTo>
                    <a:lnTo>
                      <a:pt x="1466" y="7480"/>
                    </a:lnTo>
                    <a:lnTo>
                      <a:pt x="1465" y="7446"/>
                    </a:lnTo>
                    <a:lnTo>
                      <a:pt x="1464" y="7412"/>
                    </a:lnTo>
                    <a:lnTo>
                      <a:pt x="1464" y="7378"/>
                    </a:lnTo>
                    <a:lnTo>
                      <a:pt x="1464" y="7344"/>
                    </a:lnTo>
                    <a:lnTo>
                      <a:pt x="1463" y="7310"/>
                    </a:lnTo>
                    <a:lnTo>
                      <a:pt x="1463" y="7289"/>
                    </a:lnTo>
                    <a:lnTo>
                      <a:pt x="1464" y="7268"/>
                    </a:lnTo>
                    <a:lnTo>
                      <a:pt x="1464" y="7247"/>
                    </a:lnTo>
                    <a:lnTo>
                      <a:pt x="1464" y="7227"/>
                    </a:lnTo>
                    <a:close/>
                  </a:path>
                </a:pathLst>
              </a:custGeom>
              <a:solidFill>
                <a:srgbClr val="AFB4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6" name="Freeform 35"/>
              <p:cNvSpPr>
                <a:spLocks/>
              </p:cNvSpPr>
              <p:nvPr/>
            </p:nvSpPr>
            <p:spPr bwMode="auto">
              <a:xfrm>
                <a:off x="1780" y="1421"/>
                <a:ext cx="1380" cy="1604"/>
              </a:xfrm>
              <a:custGeom>
                <a:avLst/>
                <a:gdLst>
                  <a:gd name="T0" fmla="*/ 4306 w 8279"/>
                  <a:gd name="T1" fmla="*/ 199 h 9626"/>
                  <a:gd name="T2" fmla="*/ 4922 w 8279"/>
                  <a:gd name="T3" fmla="*/ 45 h 9626"/>
                  <a:gd name="T4" fmla="*/ 5509 w 8279"/>
                  <a:gd name="T5" fmla="*/ 0 h 9626"/>
                  <a:gd name="T6" fmla="*/ 6061 w 8279"/>
                  <a:gd name="T7" fmla="*/ 56 h 9626"/>
                  <a:gd name="T8" fmla="*/ 6568 w 8279"/>
                  <a:gd name="T9" fmla="*/ 212 h 9626"/>
                  <a:gd name="T10" fmla="*/ 7024 w 8279"/>
                  <a:gd name="T11" fmla="*/ 463 h 9626"/>
                  <a:gd name="T12" fmla="*/ 7421 w 8279"/>
                  <a:gd name="T13" fmla="*/ 803 h 9626"/>
                  <a:gd name="T14" fmla="*/ 7752 w 8279"/>
                  <a:gd name="T15" fmla="*/ 1229 h 9626"/>
                  <a:gd name="T16" fmla="*/ 8008 w 8279"/>
                  <a:gd name="T17" fmla="*/ 1737 h 9626"/>
                  <a:gd name="T18" fmla="*/ 8183 w 8279"/>
                  <a:gd name="T19" fmla="*/ 2320 h 9626"/>
                  <a:gd name="T20" fmla="*/ 8271 w 8279"/>
                  <a:gd name="T21" fmla="*/ 2976 h 9626"/>
                  <a:gd name="T22" fmla="*/ 8262 w 8279"/>
                  <a:gd name="T23" fmla="*/ 3675 h 9626"/>
                  <a:gd name="T24" fmla="*/ 8162 w 8279"/>
                  <a:gd name="T25" fmla="*/ 4381 h 9626"/>
                  <a:gd name="T26" fmla="*/ 7976 w 8279"/>
                  <a:gd name="T27" fmla="*/ 5086 h 9626"/>
                  <a:gd name="T28" fmla="*/ 7709 w 8279"/>
                  <a:gd name="T29" fmla="*/ 5777 h 9626"/>
                  <a:gd name="T30" fmla="*/ 7371 w 8279"/>
                  <a:gd name="T31" fmla="*/ 6445 h 9626"/>
                  <a:gd name="T32" fmla="*/ 6966 w 8279"/>
                  <a:gd name="T33" fmla="*/ 7077 h 9626"/>
                  <a:gd name="T34" fmla="*/ 6502 w 8279"/>
                  <a:gd name="T35" fmla="*/ 7665 h 9626"/>
                  <a:gd name="T36" fmla="*/ 5986 w 8279"/>
                  <a:gd name="T37" fmla="*/ 8197 h 9626"/>
                  <a:gd name="T38" fmla="*/ 5422 w 8279"/>
                  <a:gd name="T39" fmla="*/ 8663 h 9626"/>
                  <a:gd name="T40" fmla="*/ 4818 w 8279"/>
                  <a:gd name="T41" fmla="*/ 9051 h 9626"/>
                  <a:gd name="T42" fmla="*/ 4184 w 8279"/>
                  <a:gd name="T43" fmla="*/ 9350 h 9626"/>
                  <a:gd name="T44" fmla="*/ 3560 w 8279"/>
                  <a:gd name="T45" fmla="*/ 9541 h 9626"/>
                  <a:gd name="T46" fmla="*/ 2961 w 8279"/>
                  <a:gd name="T47" fmla="*/ 9622 h 9626"/>
                  <a:gd name="T48" fmla="*/ 2397 w 8279"/>
                  <a:gd name="T49" fmla="*/ 9600 h 9626"/>
                  <a:gd name="T50" fmla="*/ 1874 w 8279"/>
                  <a:gd name="T51" fmla="*/ 9477 h 9626"/>
                  <a:gd name="T52" fmla="*/ 1401 w 8279"/>
                  <a:gd name="T53" fmla="*/ 9258 h 9626"/>
                  <a:gd name="T54" fmla="*/ 983 w 8279"/>
                  <a:gd name="T55" fmla="*/ 8947 h 9626"/>
                  <a:gd name="T56" fmla="*/ 630 w 8279"/>
                  <a:gd name="T57" fmla="*/ 8548 h 9626"/>
                  <a:gd name="T58" fmla="*/ 348 w 8279"/>
                  <a:gd name="T59" fmla="*/ 8068 h 9626"/>
                  <a:gd name="T60" fmla="*/ 144 w 8279"/>
                  <a:gd name="T61" fmla="*/ 7509 h 9626"/>
                  <a:gd name="T62" fmla="*/ 27 w 8279"/>
                  <a:gd name="T63" fmla="*/ 6876 h 9626"/>
                  <a:gd name="T64" fmla="*/ 3 w 8279"/>
                  <a:gd name="T65" fmla="*/ 6185 h 9626"/>
                  <a:gd name="T66" fmla="*/ 73 w 8279"/>
                  <a:gd name="T67" fmla="*/ 5480 h 9626"/>
                  <a:gd name="T68" fmla="*/ 232 w 8279"/>
                  <a:gd name="T69" fmla="*/ 4774 h 9626"/>
                  <a:gd name="T70" fmla="*/ 473 w 8279"/>
                  <a:gd name="T71" fmla="*/ 4077 h 9626"/>
                  <a:gd name="T72" fmla="*/ 788 w 8279"/>
                  <a:gd name="T73" fmla="*/ 3400 h 9626"/>
                  <a:gd name="T74" fmla="*/ 1171 w 8279"/>
                  <a:gd name="T75" fmla="*/ 2755 h 9626"/>
                  <a:gd name="T76" fmla="*/ 1616 w 8279"/>
                  <a:gd name="T77" fmla="*/ 2151 h 9626"/>
                  <a:gd name="T78" fmla="*/ 2116 w 8279"/>
                  <a:gd name="T79" fmla="*/ 1600 h 9626"/>
                  <a:gd name="T80" fmla="*/ 2664 w 8279"/>
                  <a:gd name="T81" fmla="*/ 1110 h 9626"/>
                  <a:gd name="T82" fmla="*/ 3255 w 8279"/>
                  <a:gd name="T83" fmla="*/ 696 h 9626"/>
                  <a:gd name="T84" fmla="*/ 3881 w 8279"/>
                  <a:gd name="T85" fmla="*/ 364 h 9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279" h="9626">
                    <a:moveTo>
                      <a:pt x="3881" y="364"/>
                    </a:moveTo>
                    <a:lnTo>
                      <a:pt x="4094" y="275"/>
                    </a:lnTo>
                    <a:lnTo>
                      <a:pt x="4306" y="199"/>
                    </a:lnTo>
                    <a:lnTo>
                      <a:pt x="4513" y="136"/>
                    </a:lnTo>
                    <a:lnTo>
                      <a:pt x="4719" y="85"/>
                    </a:lnTo>
                    <a:lnTo>
                      <a:pt x="4922" y="45"/>
                    </a:lnTo>
                    <a:lnTo>
                      <a:pt x="5121" y="18"/>
                    </a:lnTo>
                    <a:lnTo>
                      <a:pt x="5318" y="3"/>
                    </a:lnTo>
                    <a:lnTo>
                      <a:pt x="5509" y="0"/>
                    </a:lnTo>
                    <a:lnTo>
                      <a:pt x="5698" y="7"/>
                    </a:lnTo>
                    <a:lnTo>
                      <a:pt x="5882" y="26"/>
                    </a:lnTo>
                    <a:lnTo>
                      <a:pt x="6061" y="56"/>
                    </a:lnTo>
                    <a:lnTo>
                      <a:pt x="6235" y="97"/>
                    </a:lnTo>
                    <a:lnTo>
                      <a:pt x="6404" y="150"/>
                    </a:lnTo>
                    <a:lnTo>
                      <a:pt x="6568" y="212"/>
                    </a:lnTo>
                    <a:lnTo>
                      <a:pt x="6726" y="285"/>
                    </a:lnTo>
                    <a:lnTo>
                      <a:pt x="6878" y="368"/>
                    </a:lnTo>
                    <a:lnTo>
                      <a:pt x="7024" y="463"/>
                    </a:lnTo>
                    <a:lnTo>
                      <a:pt x="7163" y="566"/>
                    </a:lnTo>
                    <a:lnTo>
                      <a:pt x="7296" y="680"/>
                    </a:lnTo>
                    <a:lnTo>
                      <a:pt x="7421" y="803"/>
                    </a:lnTo>
                    <a:lnTo>
                      <a:pt x="7539" y="936"/>
                    </a:lnTo>
                    <a:lnTo>
                      <a:pt x="7649" y="1078"/>
                    </a:lnTo>
                    <a:lnTo>
                      <a:pt x="7752" y="1229"/>
                    </a:lnTo>
                    <a:lnTo>
                      <a:pt x="7846" y="1389"/>
                    </a:lnTo>
                    <a:lnTo>
                      <a:pt x="7931" y="1558"/>
                    </a:lnTo>
                    <a:lnTo>
                      <a:pt x="8008" y="1737"/>
                    </a:lnTo>
                    <a:lnTo>
                      <a:pt x="8076" y="1922"/>
                    </a:lnTo>
                    <a:lnTo>
                      <a:pt x="8135" y="2118"/>
                    </a:lnTo>
                    <a:lnTo>
                      <a:pt x="8183" y="2320"/>
                    </a:lnTo>
                    <a:lnTo>
                      <a:pt x="8223" y="2531"/>
                    </a:lnTo>
                    <a:lnTo>
                      <a:pt x="8252" y="2750"/>
                    </a:lnTo>
                    <a:lnTo>
                      <a:pt x="8271" y="2976"/>
                    </a:lnTo>
                    <a:lnTo>
                      <a:pt x="8279" y="3208"/>
                    </a:lnTo>
                    <a:lnTo>
                      <a:pt x="8276" y="3441"/>
                    </a:lnTo>
                    <a:lnTo>
                      <a:pt x="8262" y="3675"/>
                    </a:lnTo>
                    <a:lnTo>
                      <a:pt x="8239" y="3910"/>
                    </a:lnTo>
                    <a:lnTo>
                      <a:pt x="8205" y="4146"/>
                    </a:lnTo>
                    <a:lnTo>
                      <a:pt x="8162" y="4381"/>
                    </a:lnTo>
                    <a:lnTo>
                      <a:pt x="8108" y="4617"/>
                    </a:lnTo>
                    <a:lnTo>
                      <a:pt x="8047" y="4853"/>
                    </a:lnTo>
                    <a:lnTo>
                      <a:pt x="7976" y="5086"/>
                    </a:lnTo>
                    <a:lnTo>
                      <a:pt x="7896" y="5319"/>
                    </a:lnTo>
                    <a:lnTo>
                      <a:pt x="7806" y="5549"/>
                    </a:lnTo>
                    <a:lnTo>
                      <a:pt x="7709" y="5777"/>
                    </a:lnTo>
                    <a:lnTo>
                      <a:pt x="7605" y="6003"/>
                    </a:lnTo>
                    <a:lnTo>
                      <a:pt x="7491" y="6226"/>
                    </a:lnTo>
                    <a:lnTo>
                      <a:pt x="7371" y="6445"/>
                    </a:lnTo>
                    <a:lnTo>
                      <a:pt x="7243" y="6659"/>
                    </a:lnTo>
                    <a:lnTo>
                      <a:pt x="7108" y="6871"/>
                    </a:lnTo>
                    <a:lnTo>
                      <a:pt x="6966" y="7077"/>
                    </a:lnTo>
                    <a:lnTo>
                      <a:pt x="6819" y="7279"/>
                    </a:lnTo>
                    <a:lnTo>
                      <a:pt x="6664" y="7475"/>
                    </a:lnTo>
                    <a:lnTo>
                      <a:pt x="6502" y="7665"/>
                    </a:lnTo>
                    <a:lnTo>
                      <a:pt x="6335" y="7849"/>
                    </a:lnTo>
                    <a:lnTo>
                      <a:pt x="6163" y="8026"/>
                    </a:lnTo>
                    <a:lnTo>
                      <a:pt x="5986" y="8197"/>
                    </a:lnTo>
                    <a:lnTo>
                      <a:pt x="5802" y="8360"/>
                    </a:lnTo>
                    <a:lnTo>
                      <a:pt x="5615" y="8515"/>
                    </a:lnTo>
                    <a:lnTo>
                      <a:pt x="5422" y="8663"/>
                    </a:lnTo>
                    <a:lnTo>
                      <a:pt x="5225" y="8801"/>
                    </a:lnTo>
                    <a:lnTo>
                      <a:pt x="5024" y="8930"/>
                    </a:lnTo>
                    <a:lnTo>
                      <a:pt x="4818" y="9051"/>
                    </a:lnTo>
                    <a:lnTo>
                      <a:pt x="4610" y="9161"/>
                    </a:lnTo>
                    <a:lnTo>
                      <a:pt x="4398" y="9262"/>
                    </a:lnTo>
                    <a:lnTo>
                      <a:pt x="4184" y="9350"/>
                    </a:lnTo>
                    <a:lnTo>
                      <a:pt x="3973" y="9426"/>
                    </a:lnTo>
                    <a:lnTo>
                      <a:pt x="3766" y="9490"/>
                    </a:lnTo>
                    <a:lnTo>
                      <a:pt x="3560" y="9541"/>
                    </a:lnTo>
                    <a:lnTo>
                      <a:pt x="3357" y="9580"/>
                    </a:lnTo>
                    <a:lnTo>
                      <a:pt x="3158" y="9607"/>
                    </a:lnTo>
                    <a:lnTo>
                      <a:pt x="2961" y="9622"/>
                    </a:lnTo>
                    <a:lnTo>
                      <a:pt x="2770" y="9626"/>
                    </a:lnTo>
                    <a:lnTo>
                      <a:pt x="2581" y="9619"/>
                    </a:lnTo>
                    <a:lnTo>
                      <a:pt x="2397" y="9600"/>
                    </a:lnTo>
                    <a:lnTo>
                      <a:pt x="2218" y="9570"/>
                    </a:lnTo>
                    <a:lnTo>
                      <a:pt x="2043" y="9528"/>
                    </a:lnTo>
                    <a:lnTo>
                      <a:pt x="1874" y="9477"/>
                    </a:lnTo>
                    <a:lnTo>
                      <a:pt x="1711" y="9414"/>
                    </a:lnTo>
                    <a:lnTo>
                      <a:pt x="1553" y="9341"/>
                    </a:lnTo>
                    <a:lnTo>
                      <a:pt x="1401" y="9258"/>
                    </a:lnTo>
                    <a:lnTo>
                      <a:pt x="1255" y="9163"/>
                    </a:lnTo>
                    <a:lnTo>
                      <a:pt x="1116" y="9060"/>
                    </a:lnTo>
                    <a:lnTo>
                      <a:pt x="983" y="8947"/>
                    </a:lnTo>
                    <a:lnTo>
                      <a:pt x="858" y="8823"/>
                    </a:lnTo>
                    <a:lnTo>
                      <a:pt x="740" y="8690"/>
                    </a:lnTo>
                    <a:lnTo>
                      <a:pt x="630" y="8548"/>
                    </a:lnTo>
                    <a:lnTo>
                      <a:pt x="527" y="8397"/>
                    </a:lnTo>
                    <a:lnTo>
                      <a:pt x="433" y="8237"/>
                    </a:lnTo>
                    <a:lnTo>
                      <a:pt x="348" y="8068"/>
                    </a:lnTo>
                    <a:lnTo>
                      <a:pt x="271" y="7890"/>
                    </a:lnTo>
                    <a:lnTo>
                      <a:pt x="203" y="7703"/>
                    </a:lnTo>
                    <a:lnTo>
                      <a:pt x="144" y="7509"/>
                    </a:lnTo>
                    <a:lnTo>
                      <a:pt x="95" y="7306"/>
                    </a:lnTo>
                    <a:lnTo>
                      <a:pt x="56" y="7095"/>
                    </a:lnTo>
                    <a:lnTo>
                      <a:pt x="27" y="6876"/>
                    </a:lnTo>
                    <a:lnTo>
                      <a:pt x="8" y="6649"/>
                    </a:lnTo>
                    <a:lnTo>
                      <a:pt x="0" y="6418"/>
                    </a:lnTo>
                    <a:lnTo>
                      <a:pt x="3" y="6185"/>
                    </a:lnTo>
                    <a:lnTo>
                      <a:pt x="17" y="5951"/>
                    </a:lnTo>
                    <a:lnTo>
                      <a:pt x="40" y="5716"/>
                    </a:lnTo>
                    <a:lnTo>
                      <a:pt x="73" y="5480"/>
                    </a:lnTo>
                    <a:lnTo>
                      <a:pt x="117" y="5244"/>
                    </a:lnTo>
                    <a:lnTo>
                      <a:pt x="170" y="5009"/>
                    </a:lnTo>
                    <a:lnTo>
                      <a:pt x="232" y="4774"/>
                    </a:lnTo>
                    <a:lnTo>
                      <a:pt x="303" y="4539"/>
                    </a:lnTo>
                    <a:lnTo>
                      <a:pt x="383" y="4307"/>
                    </a:lnTo>
                    <a:lnTo>
                      <a:pt x="473" y="4077"/>
                    </a:lnTo>
                    <a:lnTo>
                      <a:pt x="570" y="3848"/>
                    </a:lnTo>
                    <a:lnTo>
                      <a:pt x="674" y="3623"/>
                    </a:lnTo>
                    <a:lnTo>
                      <a:pt x="788" y="3400"/>
                    </a:lnTo>
                    <a:lnTo>
                      <a:pt x="908" y="3182"/>
                    </a:lnTo>
                    <a:lnTo>
                      <a:pt x="1036" y="2966"/>
                    </a:lnTo>
                    <a:lnTo>
                      <a:pt x="1171" y="2755"/>
                    </a:lnTo>
                    <a:lnTo>
                      <a:pt x="1313" y="2548"/>
                    </a:lnTo>
                    <a:lnTo>
                      <a:pt x="1460" y="2347"/>
                    </a:lnTo>
                    <a:lnTo>
                      <a:pt x="1616" y="2151"/>
                    </a:lnTo>
                    <a:lnTo>
                      <a:pt x="1777" y="1960"/>
                    </a:lnTo>
                    <a:lnTo>
                      <a:pt x="1944" y="1777"/>
                    </a:lnTo>
                    <a:lnTo>
                      <a:pt x="2116" y="1600"/>
                    </a:lnTo>
                    <a:lnTo>
                      <a:pt x="2293" y="1428"/>
                    </a:lnTo>
                    <a:lnTo>
                      <a:pt x="2477" y="1266"/>
                    </a:lnTo>
                    <a:lnTo>
                      <a:pt x="2664" y="1110"/>
                    </a:lnTo>
                    <a:lnTo>
                      <a:pt x="2857" y="963"/>
                    </a:lnTo>
                    <a:lnTo>
                      <a:pt x="3054" y="825"/>
                    </a:lnTo>
                    <a:lnTo>
                      <a:pt x="3255" y="696"/>
                    </a:lnTo>
                    <a:lnTo>
                      <a:pt x="3461" y="575"/>
                    </a:lnTo>
                    <a:lnTo>
                      <a:pt x="3669" y="465"/>
                    </a:lnTo>
                    <a:lnTo>
                      <a:pt x="3881" y="364"/>
                    </a:lnTo>
                    <a:close/>
                  </a:path>
                </a:pathLst>
              </a:custGeom>
              <a:solidFill>
                <a:srgbClr val="DAE0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7" name="Freeform 36"/>
              <p:cNvSpPr>
                <a:spLocks/>
              </p:cNvSpPr>
              <p:nvPr/>
            </p:nvSpPr>
            <p:spPr bwMode="auto">
              <a:xfrm>
                <a:off x="2020" y="1477"/>
                <a:ext cx="1100" cy="1508"/>
              </a:xfrm>
              <a:custGeom>
                <a:avLst/>
                <a:gdLst>
                  <a:gd name="T0" fmla="*/ 5505 w 6598"/>
                  <a:gd name="T1" fmla="*/ 364 h 9048"/>
                  <a:gd name="T2" fmla="*/ 5290 w 6598"/>
                  <a:gd name="T3" fmla="*/ 223 h 9048"/>
                  <a:gd name="T4" fmla="*/ 5061 w 6598"/>
                  <a:gd name="T5" fmla="*/ 109 h 9048"/>
                  <a:gd name="T6" fmla="*/ 4818 w 6598"/>
                  <a:gd name="T7" fmla="*/ 18 h 9048"/>
                  <a:gd name="T8" fmla="*/ 4852 w 6598"/>
                  <a:gd name="T9" fmla="*/ 68 h 9048"/>
                  <a:gd name="T10" fmla="*/ 4966 w 6598"/>
                  <a:gd name="T11" fmla="*/ 176 h 9048"/>
                  <a:gd name="T12" fmla="*/ 5066 w 6598"/>
                  <a:gd name="T13" fmla="*/ 306 h 9048"/>
                  <a:gd name="T14" fmla="*/ 5150 w 6598"/>
                  <a:gd name="T15" fmla="*/ 457 h 9048"/>
                  <a:gd name="T16" fmla="*/ 5301 w 6598"/>
                  <a:gd name="T17" fmla="*/ 843 h 9048"/>
                  <a:gd name="T18" fmla="*/ 5462 w 6598"/>
                  <a:gd name="T19" fmla="*/ 1320 h 9048"/>
                  <a:gd name="T20" fmla="*/ 5549 w 6598"/>
                  <a:gd name="T21" fmla="*/ 1615 h 9048"/>
                  <a:gd name="T22" fmla="*/ 5626 w 6598"/>
                  <a:gd name="T23" fmla="*/ 1915 h 9048"/>
                  <a:gd name="T24" fmla="*/ 5689 w 6598"/>
                  <a:gd name="T25" fmla="*/ 2212 h 9048"/>
                  <a:gd name="T26" fmla="*/ 5733 w 6598"/>
                  <a:gd name="T27" fmla="*/ 2498 h 9048"/>
                  <a:gd name="T28" fmla="*/ 5757 w 6598"/>
                  <a:gd name="T29" fmla="*/ 2890 h 9048"/>
                  <a:gd name="T30" fmla="*/ 5691 w 6598"/>
                  <a:gd name="T31" fmla="*/ 3657 h 9048"/>
                  <a:gd name="T32" fmla="*/ 5491 w 6598"/>
                  <a:gd name="T33" fmla="*/ 4428 h 9048"/>
                  <a:gd name="T34" fmla="*/ 5172 w 6598"/>
                  <a:gd name="T35" fmla="*/ 5183 h 9048"/>
                  <a:gd name="T36" fmla="*/ 4750 w 6598"/>
                  <a:gd name="T37" fmla="*/ 5902 h 9048"/>
                  <a:gd name="T38" fmla="*/ 4241 w 6598"/>
                  <a:gd name="T39" fmla="*/ 6565 h 9048"/>
                  <a:gd name="T40" fmla="*/ 3660 w 6598"/>
                  <a:gd name="T41" fmla="*/ 7151 h 9048"/>
                  <a:gd name="T42" fmla="*/ 3024 w 6598"/>
                  <a:gd name="T43" fmla="*/ 7642 h 9048"/>
                  <a:gd name="T44" fmla="*/ 2432 w 6598"/>
                  <a:gd name="T45" fmla="*/ 7978 h 9048"/>
                  <a:gd name="T46" fmla="*/ 2082 w 6598"/>
                  <a:gd name="T47" fmla="*/ 8131 h 9048"/>
                  <a:gd name="T48" fmla="*/ 1728 w 6598"/>
                  <a:gd name="T49" fmla="*/ 8263 h 9048"/>
                  <a:gd name="T50" fmla="*/ 1378 w 6598"/>
                  <a:gd name="T51" fmla="*/ 8372 h 9048"/>
                  <a:gd name="T52" fmla="*/ 1040 w 6598"/>
                  <a:gd name="T53" fmla="*/ 8463 h 9048"/>
                  <a:gd name="T54" fmla="*/ 721 w 6598"/>
                  <a:gd name="T55" fmla="*/ 8536 h 9048"/>
                  <a:gd name="T56" fmla="*/ 359 w 6598"/>
                  <a:gd name="T57" fmla="*/ 8604 h 9048"/>
                  <a:gd name="T58" fmla="*/ 42 w 6598"/>
                  <a:gd name="T59" fmla="*/ 8685 h 9048"/>
                  <a:gd name="T60" fmla="*/ 215 w 6598"/>
                  <a:gd name="T61" fmla="*/ 8783 h 9048"/>
                  <a:gd name="T62" fmla="*/ 395 w 6598"/>
                  <a:gd name="T63" fmla="*/ 8865 h 9048"/>
                  <a:gd name="T64" fmla="*/ 584 w 6598"/>
                  <a:gd name="T65" fmla="*/ 8933 h 9048"/>
                  <a:gd name="T66" fmla="*/ 779 w 6598"/>
                  <a:gd name="T67" fmla="*/ 8986 h 9048"/>
                  <a:gd name="T68" fmla="*/ 982 w 6598"/>
                  <a:gd name="T69" fmla="*/ 9022 h 9048"/>
                  <a:gd name="T70" fmla="*/ 1191 w 6598"/>
                  <a:gd name="T71" fmla="*/ 9043 h 9048"/>
                  <a:gd name="T72" fmla="*/ 1407 w 6598"/>
                  <a:gd name="T73" fmla="*/ 9048 h 9048"/>
                  <a:gd name="T74" fmla="*/ 1650 w 6598"/>
                  <a:gd name="T75" fmla="*/ 9035 h 9048"/>
                  <a:gd name="T76" fmla="*/ 1966 w 6598"/>
                  <a:gd name="T77" fmla="*/ 8990 h 9048"/>
                  <a:gd name="T78" fmla="*/ 2288 w 6598"/>
                  <a:gd name="T79" fmla="*/ 8913 h 9048"/>
                  <a:gd name="T80" fmla="*/ 2613 w 6598"/>
                  <a:gd name="T81" fmla="*/ 8805 h 9048"/>
                  <a:gd name="T82" fmla="*/ 3064 w 6598"/>
                  <a:gd name="T83" fmla="*/ 8608 h 9048"/>
                  <a:gd name="T84" fmla="*/ 3845 w 6598"/>
                  <a:gd name="T85" fmla="*/ 8127 h 9048"/>
                  <a:gd name="T86" fmla="*/ 4559 w 6598"/>
                  <a:gd name="T87" fmla="*/ 7515 h 9048"/>
                  <a:gd name="T88" fmla="*/ 5190 w 6598"/>
                  <a:gd name="T89" fmla="*/ 6795 h 9048"/>
                  <a:gd name="T90" fmla="*/ 5723 w 6598"/>
                  <a:gd name="T91" fmla="*/ 5990 h 9048"/>
                  <a:gd name="T92" fmla="*/ 6143 w 6598"/>
                  <a:gd name="T93" fmla="*/ 5128 h 9048"/>
                  <a:gd name="T94" fmla="*/ 6434 w 6598"/>
                  <a:gd name="T95" fmla="*/ 4231 h 9048"/>
                  <a:gd name="T96" fmla="*/ 6582 w 6598"/>
                  <a:gd name="T97" fmla="*/ 3324 h 9048"/>
                  <a:gd name="T98" fmla="*/ 6585 w 6598"/>
                  <a:gd name="T99" fmla="*/ 2566 h 9048"/>
                  <a:gd name="T100" fmla="*/ 6546 w 6598"/>
                  <a:gd name="T101" fmla="*/ 2231 h 9048"/>
                  <a:gd name="T102" fmla="*/ 6483 w 6598"/>
                  <a:gd name="T103" fmla="*/ 1914 h 9048"/>
                  <a:gd name="T104" fmla="*/ 6395 w 6598"/>
                  <a:gd name="T105" fmla="*/ 1616 h 9048"/>
                  <a:gd name="T106" fmla="*/ 6282 w 6598"/>
                  <a:gd name="T107" fmla="*/ 1338 h 9048"/>
                  <a:gd name="T108" fmla="*/ 6148 w 6598"/>
                  <a:gd name="T109" fmla="*/ 1080 h 9048"/>
                  <a:gd name="T110" fmla="*/ 5989 w 6598"/>
                  <a:gd name="T111" fmla="*/ 844 h 9048"/>
                  <a:gd name="T112" fmla="*/ 5807 w 6598"/>
                  <a:gd name="T113" fmla="*/ 630 h 9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98" h="9048">
                    <a:moveTo>
                      <a:pt x="5657" y="485"/>
                    </a:moveTo>
                    <a:lnTo>
                      <a:pt x="5608" y="444"/>
                    </a:lnTo>
                    <a:lnTo>
                      <a:pt x="5557" y="403"/>
                    </a:lnTo>
                    <a:lnTo>
                      <a:pt x="5505" y="364"/>
                    </a:lnTo>
                    <a:lnTo>
                      <a:pt x="5454" y="326"/>
                    </a:lnTo>
                    <a:lnTo>
                      <a:pt x="5400" y="291"/>
                    </a:lnTo>
                    <a:lnTo>
                      <a:pt x="5346" y="256"/>
                    </a:lnTo>
                    <a:lnTo>
                      <a:pt x="5290" y="223"/>
                    </a:lnTo>
                    <a:lnTo>
                      <a:pt x="5235" y="193"/>
                    </a:lnTo>
                    <a:lnTo>
                      <a:pt x="5178" y="162"/>
                    </a:lnTo>
                    <a:lnTo>
                      <a:pt x="5120" y="135"/>
                    </a:lnTo>
                    <a:lnTo>
                      <a:pt x="5061" y="109"/>
                    </a:lnTo>
                    <a:lnTo>
                      <a:pt x="5002" y="83"/>
                    </a:lnTo>
                    <a:lnTo>
                      <a:pt x="4942" y="60"/>
                    </a:lnTo>
                    <a:lnTo>
                      <a:pt x="4880" y="39"/>
                    </a:lnTo>
                    <a:lnTo>
                      <a:pt x="4818" y="18"/>
                    </a:lnTo>
                    <a:lnTo>
                      <a:pt x="4755" y="0"/>
                    </a:lnTo>
                    <a:lnTo>
                      <a:pt x="4789" y="21"/>
                    </a:lnTo>
                    <a:lnTo>
                      <a:pt x="4820" y="45"/>
                    </a:lnTo>
                    <a:lnTo>
                      <a:pt x="4852" y="68"/>
                    </a:lnTo>
                    <a:lnTo>
                      <a:pt x="4882" y="93"/>
                    </a:lnTo>
                    <a:lnTo>
                      <a:pt x="4911" y="120"/>
                    </a:lnTo>
                    <a:lnTo>
                      <a:pt x="4939" y="148"/>
                    </a:lnTo>
                    <a:lnTo>
                      <a:pt x="4966" y="176"/>
                    </a:lnTo>
                    <a:lnTo>
                      <a:pt x="4994" y="207"/>
                    </a:lnTo>
                    <a:lnTo>
                      <a:pt x="5019" y="238"/>
                    </a:lnTo>
                    <a:lnTo>
                      <a:pt x="5043" y="272"/>
                    </a:lnTo>
                    <a:lnTo>
                      <a:pt x="5066" y="306"/>
                    </a:lnTo>
                    <a:lnTo>
                      <a:pt x="5089" y="342"/>
                    </a:lnTo>
                    <a:lnTo>
                      <a:pt x="5110" y="379"/>
                    </a:lnTo>
                    <a:lnTo>
                      <a:pt x="5130" y="418"/>
                    </a:lnTo>
                    <a:lnTo>
                      <a:pt x="5150" y="457"/>
                    </a:lnTo>
                    <a:lnTo>
                      <a:pt x="5167" y="499"/>
                    </a:lnTo>
                    <a:lnTo>
                      <a:pt x="5210" y="605"/>
                    </a:lnTo>
                    <a:lnTo>
                      <a:pt x="5255" y="720"/>
                    </a:lnTo>
                    <a:lnTo>
                      <a:pt x="5301" y="843"/>
                    </a:lnTo>
                    <a:lnTo>
                      <a:pt x="5347" y="973"/>
                    </a:lnTo>
                    <a:lnTo>
                      <a:pt x="5393" y="1109"/>
                    </a:lnTo>
                    <a:lnTo>
                      <a:pt x="5439" y="1250"/>
                    </a:lnTo>
                    <a:lnTo>
                      <a:pt x="5462" y="1320"/>
                    </a:lnTo>
                    <a:lnTo>
                      <a:pt x="5484" y="1393"/>
                    </a:lnTo>
                    <a:lnTo>
                      <a:pt x="5506" y="1467"/>
                    </a:lnTo>
                    <a:lnTo>
                      <a:pt x="5527" y="1541"/>
                    </a:lnTo>
                    <a:lnTo>
                      <a:pt x="5549" y="1615"/>
                    </a:lnTo>
                    <a:lnTo>
                      <a:pt x="5569" y="1690"/>
                    </a:lnTo>
                    <a:lnTo>
                      <a:pt x="5588" y="1765"/>
                    </a:lnTo>
                    <a:lnTo>
                      <a:pt x="5608" y="1840"/>
                    </a:lnTo>
                    <a:lnTo>
                      <a:pt x="5626" y="1915"/>
                    </a:lnTo>
                    <a:lnTo>
                      <a:pt x="5643" y="1990"/>
                    </a:lnTo>
                    <a:lnTo>
                      <a:pt x="5659" y="2064"/>
                    </a:lnTo>
                    <a:lnTo>
                      <a:pt x="5674" y="2138"/>
                    </a:lnTo>
                    <a:lnTo>
                      <a:pt x="5689" y="2212"/>
                    </a:lnTo>
                    <a:lnTo>
                      <a:pt x="5702" y="2285"/>
                    </a:lnTo>
                    <a:lnTo>
                      <a:pt x="5713" y="2357"/>
                    </a:lnTo>
                    <a:lnTo>
                      <a:pt x="5724" y="2428"/>
                    </a:lnTo>
                    <a:lnTo>
                      <a:pt x="5733" y="2498"/>
                    </a:lnTo>
                    <a:lnTo>
                      <a:pt x="5740" y="2567"/>
                    </a:lnTo>
                    <a:lnTo>
                      <a:pt x="5746" y="2635"/>
                    </a:lnTo>
                    <a:lnTo>
                      <a:pt x="5751" y="2701"/>
                    </a:lnTo>
                    <a:lnTo>
                      <a:pt x="5757" y="2890"/>
                    </a:lnTo>
                    <a:lnTo>
                      <a:pt x="5754" y="3081"/>
                    </a:lnTo>
                    <a:lnTo>
                      <a:pt x="5742" y="3272"/>
                    </a:lnTo>
                    <a:lnTo>
                      <a:pt x="5721" y="3465"/>
                    </a:lnTo>
                    <a:lnTo>
                      <a:pt x="5691" y="3657"/>
                    </a:lnTo>
                    <a:lnTo>
                      <a:pt x="5653" y="3851"/>
                    </a:lnTo>
                    <a:lnTo>
                      <a:pt x="5607" y="4043"/>
                    </a:lnTo>
                    <a:lnTo>
                      <a:pt x="5553" y="4236"/>
                    </a:lnTo>
                    <a:lnTo>
                      <a:pt x="5491" y="4428"/>
                    </a:lnTo>
                    <a:lnTo>
                      <a:pt x="5421" y="4619"/>
                    </a:lnTo>
                    <a:lnTo>
                      <a:pt x="5345" y="4809"/>
                    </a:lnTo>
                    <a:lnTo>
                      <a:pt x="5262" y="4997"/>
                    </a:lnTo>
                    <a:lnTo>
                      <a:pt x="5172" y="5183"/>
                    </a:lnTo>
                    <a:lnTo>
                      <a:pt x="5076" y="5367"/>
                    </a:lnTo>
                    <a:lnTo>
                      <a:pt x="4972" y="5548"/>
                    </a:lnTo>
                    <a:lnTo>
                      <a:pt x="4864" y="5727"/>
                    </a:lnTo>
                    <a:lnTo>
                      <a:pt x="4750" y="5902"/>
                    </a:lnTo>
                    <a:lnTo>
                      <a:pt x="4630" y="6073"/>
                    </a:lnTo>
                    <a:lnTo>
                      <a:pt x="4505" y="6241"/>
                    </a:lnTo>
                    <a:lnTo>
                      <a:pt x="4375" y="6406"/>
                    </a:lnTo>
                    <a:lnTo>
                      <a:pt x="4241" y="6565"/>
                    </a:lnTo>
                    <a:lnTo>
                      <a:pt x="4102" y="6719"/>
                    </a:lnTo>
                    <a:lnTo>
                      <a:pt x="3958" y="6869"/>
                    </a:lnTo>
                    <a:lnTo>
                      <a:pt x="3811" y="7013"/>
                    </a:lnTo>
                    <a:lnTo>
                      <a:pt x="3660" y="7151"/>
                    </a:lnTo>
                    <a:lnTo>
                      <a:pt x="3505" y="7284"/>
                    </a:lnTo>
                    <a:lnTo>
                      <a:pt x="3348" y="7410"/>
                    </a:lnTo>
                    <a:lnTo>
                      <a:pt x="3187" y="7529"/>
                    </a:lnTo>
                    <a:lnTo>
                      <a:pt x="3024" y="7642"/>
                    </a:lnTo>
                    <a:lnTo>
                      <a:pt x="2858" y="7747"/>
                    </a:lnTo>
                    <a:lnTo>
                      <a:pt x="2688" y="7845"/>
                    </a:lnTo>
                    <a:lnTo>
                      <a:pt x="2518" y="7936"/>
                    </a:lnTo>
                    <a:lnTo>
                      <a:pt x="2432" y="7978"/>
                    </a:lnTo>
                    <a:lnTo>
                      <a:pt x="2345" y="8019"/>
                    </a:lnTo>
                    <a:lnTo>
                      <a:pt x="2258" y="8057"/>
                    </a:lnTo>
                    <a:lnTo>
                      <a:pt x="2171" y="8096"/>
                    </a:lnTo>
                    <a:lnTo>
                      <a:pt x="2082" y="8131"/>
                    </a:lnTo>
                    <a:lnTo>
                      <a:pt x="1993" y="8167"/>
                    </a:lnTo>
                    <a:lnTo>
                      <a:pt x="1905" y="8200"/>
                    </a:lnTo>
                    <a:lnTo>
                      <a:pt x="1817" y="8232"/>
                    </a:lnTo>
                    <a:lnTo>
                      <a:pt x="1728" y="8263"/>
                    </a:lnTo>
                    <a:lnTo>
                      <a:pt x="1641" y="8292"/>
                    </a:lnTo>
                    <a:lnTo>
                      <a:pt x="1553" y="8321"/>
                    </a:lnTo>
                    <a:lnTo>
                      <a:pt x="1465" y="8347"/>
                    </a:lnTo>
                    <a:lnTo>
                      <a:pt x="1378" y="8372"/>
                    </a:lnTo>
                    <a:lnTo>
                      <a:pt x="1292" y="8397"/>
                    </a:lnTo>
                    <a:lnTo>
                      <a:pt x="1207" y="8420"/>
                    </a:lnTo>
                    <a:lnTo>
                      <a:pt x="1123" y="8442"/>
                    </a:lnTo>
                    <a:lnTo>
                      <a:pt x="1040" y="8463"/>
                    </a:lnTo>
                    <a:lnTo>
                      <a:pt x="959" y="8483"/>
                    </a:lnTo>
                    <a:lnTo>
                      <a:pt x="878" y="8501"/>
                    </a:lnTo>
                    <a:lnTo>
                      <a:pt x="799" y="8519"/>
                    </a:lnTo>
                    <a:lnTo>
                      <a:pt x="721" y="8536"/>
                    </a:lnTo>
                    <a:lnTo>
                      <a:pt x="645" y="8552"/>
                    </a:lnTo>
                    <a:lnTo>
                      <a:pt x="571" y="8566"/>
                    </a:lnTo>
                    <a:lnTo>
                      <a:pt x="498" y="8579"/>
                    </a:lnTo>
                    <a:lnTo>
                      <a:pt x="359" y="8604"/>
                    </a:lnTo>
                    <a:lnTo>
                      <a:pt x="229" y="8625"/>
                    </a:lnTo>
                    <a:lnTo>
                      <a:pt x="110" y="8643"/>
                    </a:lnTo>
                    <a:lnTo>
                      <a:pt x="0" y="8657"/>
                    </a:lnTo>
                    <a:lnTo>
                      <a:pt x="42" y="8685"/>
                    </a:lnTo>
                    <a:lnTo>
                      <a:pt x="84" y="8710"/>
                    </a:lnTo>
                    <a:lnTo>
                      <a:pt x="127" y="8735"/>
                    </a:lnTo>
                    <a:lnTo>
                      <a:pt x="170" y="8760"/>
                    </a:lnTo>
                    <a:lnTo>
                      <a:pt x="215" y="8783"/>
                    </a:lnTo>
                    <a:lnTo>
                      <a:pt x="259" y="8804"/>
                    </a:lnTo>
                    <a:lnTo>
                      <a:pt x="304" y="8825"/>
                    </a:lnTo>
                    <a:lnTo>
                      <a:pt x="350" y="8846"/>
                    </a:lnTo>
                    <a:lnTo>
                      <a:pt x="395" y="8865"/>
                    </a:lnTo>
                    <a:lnTo>
                      <a:pt x="442" y="8884"/>
                    </a:lnTo>
                    <a:lnTo>
                      <a:pt x="489" y="8901"/>
                    </a:lnTo>
                    <a:lnTo>
                      <a:pt x="536" y="8918"/>
                    </a:lnTo>
                    <a:lnTo>
                      <a:pt x="584" y="8933"/>
                    </a:lnTo>
                    <a:lnTo>
                      <a:pt x="632" y="8948"/>
                    </a:lnTo>
                    <a:lnTo>
                      <a:pt x="681" y="8961"/>
                    </a:lnTo>
                    <a:lnTo>
                      <a:pt x="730" y="8974"/>
                    </a:lnTo>
                    <a:lnTo>
                      <a:pt x="779" y="8986"/>
                    </a:lnTo>
                    <a:lnTo>
                      <a:pt x="830" y="8997"/>
                    </a:lnTo>
                    <a:lnTo>
                      <a:pt x="880" y="9006"/>
                    </a:lnTo>
                    <a:lnTo>
                      <a:pt x="931" y="9015"/>
                    </a:lnTo>
                    <a:lnTo>
                      <a:pt x="982" y="9022"/>
                    </a:lnTo>
                    <a:lnTo>
                      <a:pt x="1034" y="9029"/>
                    </a:lnTo>
                    <a:lnTo>
                      <a:pt x="1086" y="9035"/>
                    </a:lnTo>
                    <a:lnTo>
                      <a:pt x="1138" y="9039"/>
                    </a:lnTo>
                    <a:lnTo>
                      <a:pt x="1191" y="9043"/>
                    </a:lnTo>
                    <a:lnTo>
                      <a:pt x="1244" y="9046"/>
                    </a:lnTo>
                    <a:lnTo>
                      <a:pt x="1298" y="9047"/>
                    </a:lnTo>
                    <a:lnTo>
                      <a:pt x="1352" y="9048"/>
                    </a:lnTo>
                    <a:lnTo>
                      <a:pt x="1407" y="9048"/>
                    </a:lnTo>
                    <a:lnTo>
                      <a:pt x="1461" y="9047"/>
                    </a:lnTo>
                    <a:lnTo>
                      <a:pt x="1516" y="9044"/>
                    </a:lnTo>
                    <a:lnTo>
                      <a:pt x="1572" y="9041"/>
                    </a:lnTo>
                    <a:lnTo>
                      <a:pt x="1650" y="9035"/>
                    </a:lnTo>
                    <a:lnTo>
                      <a:pt x="1728" y="9026"/>
                    </a:lnTo>
                    <a:lnTo>
                      <a:pt x="1807" y="9016"/>
                    </a:lnTo>
                    <a:lnTo>
                      <a:pt x="1887" y="9004"/>
                    </a:lnTo>
                    <a:lnTo>
                      <a:pt x="1966" y="8990"/>
                    </a:lnTo>
                    <a:lnTo>
                      <a:pt x="2046" y="8973"/>
                    </a:lnTo>
                    <a:lnTo>
                      <a:pt x="2127" y="8955"/>
                    </a:lnTo>
                    <a:lnTo>
                      <a:pt x="2207" y="8935"/>
                    </a:lnTo>
                    <a:lnTo>
                      <a:pt x="2288" y="8913"/>
                    </a:lnTo>
                    <a:lnTo>
                      <a:pt x="2369" y="8889"/>
                    </a:lnTo>
                    <a:lnTo>
                      <a:pt x="2450" y="8863"/>
                    </a:lnTo>
                    <a:lnTo>
                      <a:pt x="2532" y="8835"/>
                    </a:lnTo>
                    <a:lnTo>
                      <a:pt x="2613" y="8805"/>
                    </a:lnTo>
                    <a:lnTo>
                      <a:pt x="2695" y="8774"/>
                    </a:lnTo>
                    <a:lnTo>
                      <a:pt x="2778" y="8739"/>
                    </a:lnTo>
                    <a:lnTo>
                      <a:pt x="2860" y="8704"/>
                    </a:lnTo>
                    <a:lnTo>
                      <a:pt x="3064" y="8608"/>
                    </a:lnTo>
                    <a:lnTo>
                      <a:pt x="3265" y="8501"/>
                    </a:lnTo>
                    <a:lnTo>
                      <a:pt x="3462" y="8386"/>
                    </a:lnTo>
                    <a:lnTo>
                      <a:pt x="3656" y="8261"/>
                    </a:lnTo>
                    <a:lnTo>
                      <a:pt x="3845" y="8127"/>
                    </a:lnTo>
                    <a:lnTo>
                      <a:pt x="4031" y="7985"/>
                    </a:lnTo>
                    <a:lnTo>
                      <a:pt x="4211" y="7836"/>
                    </a:lnTo>
                    <a:lnTo>
                      <a:pt x="4388" y="7679"/>
                    </a:lnTo>
                    <a:lnTo>
                      <a:pt x="4559" y="7515"/>
                    </a:lnTo>
                    <a:lnTo>
                      <a:pt x="4725" y="7344"/>
                    </a:lnTo>
                    <a:lnTo>
                      <a:pt x="4886" y="7167"/>
                    </a:lnTo>
                    <a:lnTo>
                      <a:pt x="5041" y="6983"/>
                    </a:lnTo>
                    <a:lnTo>
                      <a:pt x="5190" y="6795"/>
                    </a:lnTo>
                    <a:lnTo>
                      <a:pt x="5333" y="6600"/>
                    </a:lnTo>
                    <a:lnTo>
                      <a:pt x="5470" y="6401"/>
                    </a:lnTo>
                    <a:lnTo>
                      <a:pt x="5599" y="6198"/>
                    </a:lnTo>
                    <a:lnTo>
                      <a:pt x="5723" y="5990"/>
                    </a:lnTo>
                    <a:lnTo>
                      <a:pt x="5839" y="5779"/>
                    </a:lnTo>
                    <a:lnTo>
                      <a:pt x="5948" y="5564"/>
                    </a:lnTo>
                    <a:lnTo>
                      <a:pt x="6049" y="5348"/>
                    </a:lnTo>
                    <a:lnTo>
                      <a:pt x="6143" y="5128"/>
                    </a:lnTo>
                    <a:lnTo>
                      <a:pt x="6229" y="4906"/>
                    </a:lnTo>
                    <a:lnTo>
                      <a:pt x="6306" y="4682"/>
                    </a:lnTo>
                    <a:lnTo>
                      <a:pt x="6375" y="4457"/>
                    </a:lnTo>
                    <a:lnTo>
                      <a:pt x="6434" y="4231"/>
                    </a:lnTo>
                    <a:lnTo>
                      <a:pt x="6485" y="4004"/>
                    </a:lnTo>
                    <a:lnTo>
                      <a:pt x="6528" y="3777"/>
                    </a:lnTo>
                    <a:lnTo>
                      <a:pt x="6560" y="3550"/>
                    </a:lnTo>
                    <a:lnTo>
                      <a:pt x="6582" y="3324"/>
                    </a:lnTo>
                    <a:lnTo>
                      <a:pt x="6595" y="3099"/>
                    </a:lnTo>
                    <a:lnTo>
                      <a:pt x="6598" y="2875"/>
                    </a:lnTo>
                    <a:lnTo>
                      <a:pt x="6591" y="2652"/>
                    </a:lnTo>
                    <a:lnTo>
                      <a:pt x="6585" y="2566"/>
                    </a:lnTo>
                    <a:lnTo>
                      <a:pt x="6577" y="2481"/>
                    </a:lnTo>
                    <a:lnTo>
                      <a:pt x="6569" y="2397"/>
                    </a:lnTo>
                    <a:lnTo>
                      <a:pt x="6558" y="2314"/>
                    </a:lnTo>
                    <a:lnTo>
                      <a:pt x="6546" y="2231"/>
                    </a:lnTo>
                    <a:lnTo>
                      <a:pt x="6533" y="2150"/>
                    </a:lnTo>
                    <a:lnTo>
                      <a:pt x="6517" y="2070"/>
                    </a:lnTo>
                    <a:lnTo>
                      <a:pt x="6501" y="1992"/>
                    </a:lnTo>
                    <a:lnTo>
                      <a:pt x="6483" y="1914"/>
                    </a:lnTo>
                    <a:lnTo>
                      <a:pt x="6463" y="1838"/>
                    </a:lnTo>
                    <a:lnTo>
                      <a:pt x="6441" y="1763"/>
                    </a:lnTo>
                    <a:lnTo>
                      <a:pt x="6419" y="1689"/>
                    </a:lnTo>
                    <a:lnTo>
                      <a:pt x="6395" y="1616"/>
                    </a:lnTo>
                    <a:lnTo>
                      <a:pt x="6368" y="1544"/>
                    </a:lnTo>
                    <a:lnTo>
                      <a:pt x="6341" y="1475"/>
                    </a:lnTo>
                    <a:lnTo>
                      <a:pt x="6313" y="1406"/>
                    </a:lnTo>
                    <a:lnTo>
                      <a:pt x="6282" y="1338"/>
                    </a:lnTo>
                    <a:lnTo>
                      <a:pt x="6251" y="1272"/>
                    </a:lnTo>
                    <a:lnTo>
                      <a:pt x="6218" y="1206"/>
                    </a:lnTo>
                    <a:lnTo>
                      <a:pt x="6183" y="1143"/>
                    </a:lnTo>
                    <a:lnTo>
                      <a:pt x="6148" y="1080"/>
                    </a:lnTo>
                    <a:lnTo>
                      <a:pt x="6110" y="1020"/>
                    </a:lnTo>
                    <a:lnTo>
                      <a:pt x="6071" y="960"/>
                    </a:lnTo>
                    <a:lnTo>
                      <a:pt x="6030" y="901"/>
                    </a:lnTo>
                    <a:lnTo>
                      <a:pt x="5989" y="844"/>
                    </a:lnTo>
                    <a:lnTo>
                      <a:pt x="5945" y="788"/>
                    </a:lnTo>
                    <a:lnTo>
                      <a:pt x="5900" y="735"/>
                    </a:lnTo>
                    <a:lnTo>
                      <a:pt x="5855" y="682"/>
                    </a:lnTo>
                    <a:lnTo>
                      <a:pt x="5807" y="630"/>
                    </a:lnTo>
                    <a:lnTo>
                      <a:pt x="5759" y="581"/>
                    </a:lnTo>
                    <a:lnTo>
                      <a:pt x="5709" y="533"/>
                    </a:lnTo>
                    <a:lnTo>
                      <a:pt x="5657" y="485"/>
                    </a:lnTo>
                    <a:close/>
                  </a:path>
                </a:pathLst>
              </a:custGeom>
              <a:solidFill>
                <a:srgbClr val="CACB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8" name="Freeform 37"/>
              <p:cNvSpPr>
                <a:spLocks/>
              </p:cNvSpPr>
              <p:nvPr/>
            </p:nvSpPr>
            <p:spPr bwMode="auto">
              <a:xfrm>
                <a:off x="1820" y="1461"/>
                <a:ext cx="1160" cy="1459"/>
              </a:xfrm>
              <a:custGeom>
                <a:avLst/>
                <a:gdLst>
                  <a:gd name="T0" fmla="*/ 6932 w 6956"/>
                  <a:gd name="T1" fmla="*/ 2596 h 8755"/>
                  <a:gd name="T2" fmla="*/ 6888 w 6956"/>
                  <a:gd name="T3" fmla="*/ 2310 h 8755"/>
                  <a:gd name="T4" fmla="*/ 6825 w 6956"/>
                  <a:gd name="T5" fmla="*/ 2013 h 8755"/>
                  <a:gd name="T6" fmla="*/ 6748 w 6956"/>
                  <a:gd name="T7" fmla="*/ 1713 h 8755"/>
                  <a:gd name="T8" fmla="*/ 6661 w 6956"/>
                  <a:gd name="T9" fmla="*/ 1418 h 8755"/>
                  <a:gd name="T10" fmla="*/ 6500 w 6956"/>
                  <a:gd name="T11" fmla="*/ 941 h 8755"/>
                  <a:gd name="T12" fmla="*/ 6349 w 6956"/>
                  <a:gd name="T13" fmla="*/ 555 h 8755"/>
                  <a:gd name="T14" fmla="*/ 6265 w 6956"/>
                  <a:gd name="T15" fmla="*/ 404 h 8755"/>
                  <a:gd name="T16" fmla="*/ 6165 w 6956"/>
                  <a:gd name="T17" fmla="*/ 274 h 8755"/>
                  <a:gd name="T18" fmla="*/ 6051 w 6956"/>
                  <a:gd name="T19" fmla="*/ 166 h 8755"/>
                  <a:gd name="T20" fmla="*/ 5901 w 6956"/>
                  <a:gd name="T21" fmla="*/ 83 h 8755"/>
                  <a:gd name="T22" fmla="*/ 5678 w 6956"/>
                  <a:gd name="T23" fmla="*/ 36 h 8755"/>
                  <a:gd name="T24" fmla="*/ 5448 w 6956"/>
                  <a:gd name="T25" fmla="*/ 8 h 8755"/>
                  <a:gd name="T26" fmla="*/ 5210 w 6956"/>
                  <a:gd name="T27" fmla="*/ 0 h 8755"/>
                  <a:gd name="T28" fmla="*/ 4948 w 6956"/>
                  <a:gd name="T29" fmla="*/ 13 h 8755"/>
                  <a:gd name="T30" fmla="*/ 4632 w 6956"/>
                  <a:gd name="T31" fmla="*/ 59 h 8755"/>
                  <a:gd name="T32" fmla="*/ 4310 w 6956"/>
                  <a:gd name="T33" fmla="*/ 136 h 8755"/>
                  <a:gd name="T34" fmla="*/ 3985 w 6956"/>
                  <a:gd name="T35" fmla="*/ 243 h 8755"/>
                  <a:gd name="T36" fmla="*/ 3534 w 6956"/>
                  <a:gd name="T37" fmla="*/ 441 h 8755"/>
                  <a:gd name="T38" fmla="*/ 2753 w 6956"/>
                  <a:gd name="T39" fmla="*/ 921 h 8755"/>
                  <a:gd name="T40" fmla="*/ 2039 w 6956"/>
                  <a:gd name="T41" fmla="*/ 1533 h 8755"/>
                  <a:gd name="T42" fmla="*/ 1408 w 6956"/>
                  <a:gd name="T43" fmla="*/ 2253 h 8755"/>
                  <a:gd name="T44" fmla="*/ 875 w 6956"/>
                  <a:gd name="T45" fmla="*/ 3057 h 8755"/>
                  <a:gd name="T46" fmla="*/ 455 w 6956"/>
                  <a:gd name="T47" fmla="*/ 3920 h 8755"/>
                  <a:gd name="T48" fmla="*/ 164 w 6956"/>
                  <a:gd name="T49" fmla="*/ 4817 h 8755"/>
                  <a:gd name="T50" fmla="*/ 15 w 6956"/>
                  <a:gd name="T51" fmla="*/ 5724 h 8755"/>
                  <a:gd name="T52" fmla="*/ 13 w 6956"/>
                  <a:gd name="T53" fmla="*/ 6482 h 8755"/>
                  <a:gd name="T54" fmla="*/ 52 w 6956"/>
                  <a:gd name="T55" fmla="*/ 6817 h 8755"/>
                  <a:gd name="T56" fmla="*/ 115 w 6956"/>
                  <a:gd name="T57" fmla="*/ 7134 h 8755"/>
                  <a:gd name="T58" fmla="*/ 203 w 6956"/>
                  <a:gd name="T59" fmla="*/ 7432 h 8755"/>
                  <a:gd name="T60" fmla="*/ 316 w 6956"/>
                  <a:gd name="T61" fmla="*/ 7710 h 8755"/>
                  <a:gd name="T62" fmla="*/ 450 w 6956"/>
                  <a:gd name="T63" fmla="*/ 7968 h 8755"/>
                  <a:gd name="T64" fmla="*/ 609 w 6956"/>
                  <a:gd name="T65" fmla="*/ 8204 h 8755"/>
                  <a:gd name="T66" fmla="*/ 791 w 6956"/>
                  <a:gd name="T67" fmla="*/ 8418 h 8755"/>
                  <a:gd name="T68" fmla="*/ 972 w 6956"/>
                  <a:gd name="T69" fmla="*/ 8589 h 8755"/>
                  <a:gd name="T70" fmla="*/ 1100 w 6956"/>
                  <a:gd name="T71" fmla="*/ 8687 h 8755"/>
                  <a:gd name="T72" fmla="*/ 1309 w 6956"/>
                  <a:gd name="T73" fmla="*/ 8741 h 8755"/>
                  <a:gd name="T74" fmla="*/ 1770 w 6956"/>
                  <a:gd name="T75" fmla="*/ 8664 h 8755"/>
                  <a:gd name="T76" fmla="*/ 2077 w 6956"/>
                  <a:gd name="T77" fmla="*/ 8599 h 8755"/>
                  <a:gd name="T78" fmla="*/ 2406 w 6956"/>
                  <a:gd name="T79" fmla="*/ 8518 h 8755"/>
                  <a:gd name="T80" fmla="*/ 2752 w 6956"/>
                  <a:gd name="T81" fmla="*/ 8419 h 8755"/>
                  <a:gd name="T82" fmla="*/ 3104 w 6956"/>
                  <a:gd name="T83" fmla="*/ 8298 h 8755"/>
                  <a:gd name="T84" fmla="*/ 3457 w 6956"/>
                  <a:gd name="T85" fmla="*/ 8155 h 8755"/>
                  <a:gd name="T86" fmla="*/ 3887 w 6956"/>
                  <a:gd name="T87" fmla="*/ 7943 h 8755"/>
                  <a:gd name="T88" fmla="*/ 4547 w 6956"/>
                  <a:gd name="T89" fmla="*/ 7508 h 8755"/>
                  <a:gd name="T90" fmla="*/ 5157 w 6956"/>
                  <a:gd name="T91" fmla="*/ 6967 h 8755"/>
                  <a:gd name="T92" fmla="*/ 5704 w 6956"/>
                  <a:gd name="T93" fmla="*/ 6339 h 8755"/>
                  <a:gd name="T94" fmla="*/ 6171 w 6956"/>
                  <a:gd name="T95" fmla="*/ 5646 h 8755"/>
                  <a:gd name="T96" fmla="*/ 6544 w 6956"/>
                  <a:gd name="T97" fmla="*/ 4906 h 8755"/>
                  <a:gd name="T98" fmla="*/ 6806 w 6956"/>
                  <a:gd name="T99" fmla="*/ 4141 h 8755"/>
                  <a:gd name="T100" fmla="*/ 6941 w 6956"/>
                  <a:gd name="T101" fmla="*/ 3370 h 8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956" h="8755">
                    <a:moveTo>
                      <a:pt x="6950" y="2799"/>
                    </a:moveTo>
                    <a:lnTo>
                      <a:pt x="6945" y="2733"/>
                    </a:lnTo>
                    <a:lnTo>
                      <a:pt x="6939" y="2665"/>
                    </a:lnTo>
                    <a:lnTo>
                      <a:pt x="6932" y="2596"/>
                    </a:lnTo>
                    <a:lnTo>
                      <a:pt x="6923" y="2526"/>
                    </a:lnTo>
                    <a:lnTo>
                      <a:pt x="6912" y="2455"/>
                    </a:lnTo>
                    <a:lnTo>
                      <a:pt x="6901" y="2383"/>
                    </a:lnTo>
                    <a:lnTo>
                      <a:pt x="6888" y="2310"/>
                    </a:lnTo>
                    <a:lnTo>
                      <a:pt x="6873" y="2236"/>
                    </a:lnTo>
                    <a:lnTo>
                      <a:pt x="6858" y="2162"/>
                    </a:lnTo>
                    <a:lnTo>
                      <a:pt x="6842" y="2088"/>
                    </a:lnTo>
                    <a:lnTo>
                      <a:pt x="6825" y="2013"/>
                    </a:lnTo>
                    <a:lnTo>
                      <a:pt x="6807" y="1938"/>
                    </a:lnTo>
                    <a:lnTo>
                      <a:pt x="6787" y="1863"/>
                    </a:lnTo>
                    <a:lnTo>
                      <a:pt x="6768" y="1788"/>
                    </a:lnTo>
                    <a:lnTo>
                      <a:pt x="6748" y="1713"/>
                    </a:lnTo>
                    <a:lnTo>
                      <a:pt x="6726" y="1639"/>
                    </a:lnTo>
                    <a:lnTo>
                      <a:pt x="6705" y="1565"/>
                    </a:lnTo>
                    <a:lnTo>
                      <a:pt x="6683" y="1491"/>
                    </a:lnTo>
                    <a:lnTo>
                      <a:pt x="6661" y="1418"/>
                    </a:lnTo>
                    <a:lnTo>
                      <a:pt x="6638" y="1348"/>
                    </a:lnTo>
                    <a:lnTo>
                      <a:pt x="6592" y="1207"/>
                    </a:lnTo>
                    <a:lnTo>
                      <a:pt x="6546" y="1071"/>
                    </a:lnTo>
                    <a:lnTo>
                      <a:pt x="6500" y="941"/>
                    </a:lnTo>
                    <a:lnTo>
                      <a:pt x="6454" y="818"/>
                    </a:lnTo>
                    <a:lnTo>
                      <a:pt x="6409" y="703"/>
                    </a:lnTo>
                    <a:lnTo>
                      <a:pt x="6366" y="597"/>
                    </a:lnTo>
                    <a:lnTo>
                      <a:pt x="6349" y="555"/>
                    </a:lnTo>
                    <a:lnTo>
                      <a:pt x="6329" y="516"/>
                    </a:lnTo>
                    <a:lnTo>
                      <a:pt x="6309" y="477"/>
                    </a:lnTo>
                    <a:lnTo>
                      <a:pt x="6288" y="440"/>
                    </a:lnTo>
                    <a:lnTo>
                      <a:pt x="6265" y="404"/>
                    </a:lnTo>
                    <a:lnTo>
                      <a:pt x="6242" y="370"/>
                    </a:lnTo>
                    <a:lnTo>
                      <a:pt x="6218" y="336"/>
                    </a:lnTo>
                    <a:lnTo>
                      <a:pt x="6193" y="305"/>
                    </a:lnTo>
                    <a:lnTo>
                      <a:pt x="6165" y="274"/>
                    </a:lnTo>
                    <a:lnTo>
                      <a:pt x="6138" y="246"/>
                    </a:lnTo>
                    <a:lnTo>
                      <a:pt x="6110" y="218"/>
                    </a:lnTo>
                    <a:lnTo>
                      <a:pt x="6081" y="191"/>
                    </a:lnTo>
                    <a:lnTo>
                      <a:pt x="6051" y="166"/>
                    </a:lnTo>
                    <a:lnTo>
                      <a:pt x="6019" y="143"/>
                    </a:lnTo>
                    <a:lnTo>
                      <a:pt x="5988" y="119"/>
                    </a:lnTo>
                    <a:lnTo>
                      <a:pt x="5954" y="98"/>
                    </a:lnTo>
                    <a:lnTo>
                      <a:pt x="5901" y="83"/>
                    </a:lnTo>
                    <a:lnTo>
                      <a:pt x="5846" y="70"/>
                    </a:lnTo>
                    <a:lnTo>
                      <a:pt x="5790" y="58"/>
                    </a:lnTo>
                    <a:lnTo>
                      <a:pt x="5735" y="46"/>
                    </a:lnTo>
                    <a:lnTo>
                      <a:pt x="5678" y="36"/>
                    </a:lnTo>
                    <a:lnTo>
                      <a:pt x="5621" y="27"/>
                    </a:lnTo>
                    <a:lnTo>
                      <a:pt x="5564" y="20"/>
                    </a:lnTo>
                    <a:lnTo>
                      <a:pt x="5506" y="13"/>
                    </a:lnTo>
                    <a:lnTo>
                      <a:pt x="5448" y="8"/>
                    </a:lnTo>
                    <a:lnTo>
                      <a:pt x="5389" y="4"/>
                    </a:lnTo>
                    <a:lnTo>
                      <a:pt x="5329" y="1"/>
                    </a:lnTo>
                    <a:lnTo>
                      <a:pt x="5269" y="0"/>
                    </a:lnTo>
                    <a:lnTo>
                      <a:pt x="5210" y="0"/>
                    </a:lnTo>
                    <a:lnTo>
                      <a:pt x="5149" y="1"/>
                    </a:lnTo>
                    <a:lnTo>
                      <a:pt x="5088" y="3"/>
                    </a:lnTo>
                    <a:lnTo>
                      <a:pt x="5026" y="7"/>
                    </a:lnTo>
                    <a:lnTo>
                      <a:pt x="4948" y="13"/>
                    </a:lnTo>
                    <a:lnTo>
                      <a:pt x="4869" y="21"/>
                    </a:lnTo>
                    <a:lnTo>
                      <a:pt x="4790" y="32"/>
                    </a:lnTo>
                    <a:lnTo>
                      <a:pt x="4711" y="44"/>
                    </a:lnTo>
                    <a:lnTo>
                      <a:pt x="4632" y="59"/>
                    </a:lnTo>
                    <a:lnTo>
                      <a:pt x="4552" y="75"/>
                    </a:lnTo>
                    <a:lnTo>
                      <a:pt x="4471" y="93"/>
                    </a:lnTo>
                    <a:lnTo>
                      <a:pt x="4391" y="113"/>
                    </a:lnTo>
                    <a:lnTo>
                      <a:pt x="4310" y="136"/>
                    </a:lnTo>
                    <a:lnTo>
                      <a:pt x="4229" y="159"/>
                    </a:lnTo>
                    <a:lnTo>
                      <a:pt x="4148" y="185"/>
                    </a:lnTo>
                    <a:lnTo>
                      <a:pt x="4066" y="213"/>
                    </a:lnTo>
                    <a:lnTo>
                      <a:pt x="3985" y="243"/>
                    </a:lnTo>
                    <a:lnTo>
                      <a:pt x="3903" y="274"/>
                    </a:lnTo>
                    <a:lnTo>
                      <a:pt x="3820" y="309"/>
                    </a:lnTo>
                    <a:lnTo>
                      <a:pt x="3738" y="344"/>
                    </a:lnTo>
                    <a:lnTo>
                      <a:pt x="3534" y="441"/>
                    </a:lnTo>
                    <a:lnTo>
                      <a:pt x="3333" y="547"/>
                    </a:lnTo>
                    <a:lnTo>
                      <a:pt x="3136" y="663"/>
                    </a:lnTo>
                    <a:lnTo>
                      <a:pt x="2942" y="787"/>
                    </a:lnTo>
                    <a:lnTo>
                      <a:pt x="2753" y="921"/>
                    </a:lnTo>
                    <a:lnTo>
                      <a:pt x="2567" y="1063"/>
                    </a:lnTo>
                    <a:lnTo>
                      <a:pt x="2387" y="1212"/>
                    </a:lnTo>
                    <a:lnTo>
                      <a:pt x="2210" y="1369"/>
                    </a:lnTo>
                    <a:lnTo>
                      <a:pt x="2039" y="1533"/>
                    </a:lnTo>
                    <a:lnTo>
                      <a:pt x="1873" y="1704"/>
                    </a:lnTo>
                    <a:lnTo>
                      <a:pt x="1712" y="1882"/>
                    </a:lnTo>
                    <a:lnTo>
                      <a:pt x="1557" y="2065"/>
                    </a:lnTo>
                    <a:lnTo>
                      <a:pt x="1408" y="2253"/>
                    </a:lnTo>
                    <a:lnTo>
                      <a:pt x="1265" y="2448"/>
                    </a:lnTo>
                    <a:lnTo>
                      <a:pt x="1128" y="2647"/>
                    </a:lnTo>
                    <a:lnTo>
                      <a:pt x="999" y="2850"/>
                    </a:lnTo>
                    <a:lnTo>
                      <a:pt x="875" y="3057"/>
                    </a:lnTo>
                    <a:lnTo>
                      <a:pt x="758" y="3269"/>
                    </a:lnTo>
                    <a:lnTo>
                      <a:pt x="650" y="3483"/>
                    </a:lnTo>
                    <a:lnTo>
                      <a:pt x="549" y="3701"/>
                    </a:lnTo>
                    <a:lnTo>
                      <a:pt x="455" y="3920"/>
                    </a:lnTo>
                    <a:lnTo>
                      <a:pt x="369" y="4142"/>
                    </a:lnTo>
                    <a:lnTo>
                      <a:pt x="292" y="4366"/>
                    </a:lnTo>
                    <a:lnTo>
                      <a:pt x="223" y="4591"/>
                    </a:lnTo>
                    <a:lnTo>
                      <a:pt x="164" y="4817"/>
                    </a:lnTo>
                    <a:lnTo>
                      <a:pt x="112" y="5044"/>
                    </a:lnTo>
                    <a:lnTo>
                      <a:pt x="70" y="5271"/>
                    </a:lnTo>
                    <a:lnTo>
                      <a:pt x="38" y="5497"/>
                    </a:lnTo>
                    <a:lnTo>
                      <a:pt x="15" y="5724"/>
                    </a:lnTo>
                    <a:lnTo>
                      <a:pt x="3" y="5949"/>
                    </a:lnTo>
                    <a:lnTo>
                      <a:pt x="0" y="6173"/>
                    </a:lnTo>
                    <a:lnTo>
                      <a:pt x="7" y="6396"/>
                    </a:lnTo>
                    <a:lnTo>
                      <a:pt x="13" y="6482"/>
                    </a:lnTo>
                    <a:lnTo>
                      <a:pt x="20" y="6567"/>
                    </a:lnTo>
                    <a:lnTo>
                      <a:pt x="29" y="6651"/>
                    </a:lnTo>
                    <a:lnTo>
                      <a:pt x="40" y="6735"/>
                    </a:lnTo>
                    <a:lnTo>
                      <a:pt x="52" y="6817"/>
                    </a:lnTo>
                    <a:lnTo>
                      <a:pt x="65" y="6898"/>
                    </a:lnTo>
                    <a:lnTo>
                      <a:pt x="81" y="6978"/>
                    </a:lnTo>
                    <a:lnTo>
                      <a:pt x="97" y="7056"/>
                    </a:lnTo>
                    <a:lnTo>
                      <a:pt x="115" y="7134"/>
                    </a:lnTo>
                    <a:lnTo>
                      <a:pt x="135" y="7210"/>
                    </a:lnTo>
                    <a:lnTo>
                      <a:pt x="157" y="7285"/>
                    </a:lnTo>
                    <a:lnTo>
                      <a:pt x="179" y="7359"/>
                    </a:lnTo>
                    <a:lnTo>
                      <a:pt x="203" y="7432"/>
                    </a:lnTo>
                    <a:lnTo>
                      <a:pt x="230" y="7503"/>
                    </a:lnTo>
                    <a:lnTo>
                      <a:pt x="257" y="7574"/>
                    </a:lnTo>
                    <a:lnTo>
                      <a:pt x="285" y="7643"/>
                    </a:lnTo>
                    <a:lnTo>
                      <a:pt x="316" y="7710"/>
                    </a:lnTo>
                    <a:lnTo>
                      <a:pt x="347" y="7776"/>
                    </a:lnTo>
                    <a:lnTo>
                      <a:pt x="381" y="7841"/>
                    </a:lnTo>
                    <a:lnTo>
                      <a:pt x="415" y="7905"/>
                    </a:lnTo>
                    <a:lnTo>
                      <a:pt x="450" y="7968"/>
                    </a:lnTo>
                    <a:lnTo>
                      <a:pt x="488" y="8029"/>
                    </a:lnTo>
                    <a:lnTo>
                      <a:pt x="527" y="8088"/>
                    </a:lnTo>
                    <a:lnTo>
                      <a:pt x="568" y="8147"/>
                    </a:lnTo>
                    <a:lnTo>
                      <a:pt x="609" y="8204"/>
                    </a:lnTo>
                    <a:lnTo>
                      <a:pt x="652" y="8260"/>
                    </a:lnTo>
                    <a:lnTo>
                      <a:pt x="697" y="8313"/>
                    </a:lnTo>
                    <a:lnTo>
                      <a:pt x="743" y="8366"/>
                    </a:lnTo>
                    <a:lnTo>
                      <a:pt x="791" y="8418"/>
                    </a:lnTo>
                    <a:lnTo>
                      <a:pt x="840" y="8467"/>
                    </a:lnTo>
                    <a:lnTo>
                      <a:pt x="889" y="8515"/>
                    </a:lnTo>
                    <a:lnTo>
                      <a:pt x="941" y="8562"/>
                    </a:lnTo>
                    <a:lnTo>
                      <a:pt x="972" y="8589"/>
                    </a:lnTo>
                    <a:lnTo>
                      <a:pt x="1004" y="8614"/>
                    </a:lnTo>
                    <a:lnTo>
                      <a:pt x="1035" y="8640"/>
                    </a:lnTo>
                    <a:lnTo>
                      <a:pt x="1067" y="8664"/>
                    </a:lnTo>
                    <a:lnTo>
                      <a:pt x="1100" y="8687"/>
                    </a:lnTo>
                    <a:lnTo>
                      <a:pt x="1132" y="8711"/>
                    </a:lnTo>
                    <a:lnTo>
                      <a:pt x="1166" y="8733"/>
                    </a:lnTo>
                    <a:lnTo>
                      <a:pt x="1199" y="8755"/>
                    </a:lnTo>
                    <a:lnTo>
                      <a:pt x="1309" y="8741"/>
                    </a:lnTo>
                    <a:lnTo>
                      <a:pt x="1428" y="8723"/>
                    </a:lnTo>
                    <a:lnTo>
                      <a:pt x="1558" y="8702"/>
                    </a:lnTo>
                    <a:lnTo>
                      <a:pt x="1697" y="8677"/>
                    </a:lnTo>
                    <a:lnTo>
                      <a:pt x="1770" y="8664"/>
                    </a:lnTo>
                    <a:lnTo>
                      <a:pt x="1844" y="8650"/>
                    </a:lnTo>
                    <a:lnTo>
                      <a:pt x="1920" y="8634"/>
                    </a:lnTo>
                    <a:lnTo>
                      <a:pt x="1998" y="8617"/>
                    </a:lnTo>
                    <a:lnTo>
                      <a:pt x="2077" y="8599"/>
                    </a:lnTo>
                    <a:lnTo>
                      <a:pt x="2158" y="8581"/>
                    </a:lnTo>
                    <a:lnTo>
                      <a:pt x="2239" y="8561"/>
                    </a:lnTo>
                    <a:lnTo>
                      <a:pt x="2322" y="8540"/>
                    </a:lnTo>
                    <a:lnTo>
                      <a:pt x="2406" y="8518"/>
                    </a:lnTo>
                    <a:lnTo>
                      <a:pt x="2491" y="8495"/>
                    </a:lnTo>
                    <a:lnTo>
                      <a:pt x="2577" y="8470"/>
                    </a:lnTo>
                    <a:lnTo>
                      <a:pt x="2664" y="8445"/>
                    </a:lnTo>
                    <a:lnTo>
                      <a:pt x="2752" y="8419"/>
                    </a:lnTo>
                    <a:lnTo>
                      <a:pt x="2840" y="8390"/>
                    </a:lnTo>
                    <a:lnTo>
                      <a:pt x="2927" y="8361"/>
                    </a:lnTo>
                    <a:lnTo>
                      <a:pt x="3016" y="8330"/>
                    </a:lnTo>
                    <a:lnTo>
                      <a:pt x="3104" y="8298"/>
                    </a:lnTo>
                    <a:lnTo>
                      <a:pt x="3192" y="8265"/>
                    </a:lnTo>
                    <a:lnTo>
                      <a:pt x="3281" y="8229"/>
                    </a:lnTo>
                    <a:lnTo>
                      <a:pt x="3370" y="8194"/>
                    </a:lnTo>
                    <a:lnTo>
                      <a:pt x="3457" y="8155"/>
                    </a:lnTo>
                    <a:lnTo>
                      <a:pt x="3544" y="8117"/>
                    </a:lnTo>
                    <a:lnTo>
                      <a:pt x="3631" y="8076"/>
                    </a:lnTo>
                    <a:lnTo>
                      <a:pt x="3717" y="8034"/>
                    </a:lnTo>
                    <a:lnTo>
                      <a:pt x="3887" y="7943"/>
                    </a:lnTo>
                    <a:lnTo>
                      <a:pt x="4057" y="7845"/>
                    </a:lnTo>
                    <a:lnTo>
                      <a:pt x="4223" y="7740"/>
                    </a:lnTo>
                    <a:lnTo>
                      <a:pt x="4386" y="7627"/>
                    </a:lnTo>
                    <a:lnTo>
                      <a:pt x="4547" y="7508"/>
                    </a:lnTo>
                    <a:lnTo>
                      <a:pt x="4704" y="7382"/>
                    </a:lnTo>
                    <a:lnTo>
                      <a:pt x="4859" y="7249"/>
                    </a:lnTo>
                    <a:lnTo>
                      <a:pt x="5010" y="7111"/>
                    </a:lnTo>
                    <a:lnTo>
                      <a:pt x="5157" y="6967"/>
                    </a:lnTo>
                    <a:lnTo>
                      <a:pt x="5301" y="6817"/>
                    </a:lnTo>
                    <a:lnTo>
                      <a:pt x="5440" y="6663"/>
                    </a:lnTo>
                    <a:lnTo>
                      <a:pt x="5574" y="6504"/>
                    </a:lnTo>
                    <a:lnTo>
                      <a:pt x="5704" y="6339"/>
                    </a:lnTo>
                    <a:lnTo>
                      <a:pt x="5829" y="6171"/>
                    </a:lnTo>
                    <a:lnTo>
                      <a:pt x="5949" y="6000"/>
                    </a:lnTo>
                    <a:lnTo>
                      <a:pt x="6063" y="5825"/>
                    </a:lnTo>
                    <a:lnTo>
                      <a:pt x="6171" y="5646"/>
                    </a:lnTo>
                    <a:lnTo>
                      <a:pt x="6275" y="5465"/>
                    </a:lnTo>
                    <a:lnTo>
                      <a:pt x="6371" y="5281"/>
                    </a:lnTo>
                    <a:lnTo>
                      <a:pt x="6461" y="5095"/>
                    </a:lnTo>
                    <a:lnTo>
                      <a:pt x="6544" y="4906"/>
                    </a:lnTo>
                    <a:lnTo>
                      <a:pt x="6620" y="4717"/>
                    </a:lnTo>
                    <a:lnTo>
                      <a:pt x="6690" y="4526"/>
                    </a:lnTo>
                    <a:lnTo>
                      <a:pt x="6752" y="4334"/>
                    </a:lnTo>
                    <a:lnTo>
                      <a:pt x="6806" y="4141"/>
                    </a:lnTo>
                    <a:lnTo>
                      <a:pt x="6852" y="3949"/>
                    </a:lnTo>
                    <a:lnTo>
                      <a:pt x="6890" y="3755"/>
                    </a:lnTo>
                    <a:lnTo>
                      <a:pt x="6920" y="3563"/>
                    </a:lnTo>
                    <a:lnTo>
                      <a:pt x="6941" y="3370"/>
                    </a:lnTo>
                    <a:lnTo>
                      <a:pt x="6953" y="3179"/>
                    </a:lnTo>
                    <a:lnTo>
                      <a:pt x="6956" y="2988"/>
                    </a:lnTo>
                    <a:lnTo>
                      <a:pt x="6950" y="2799"/>
                    </a:ln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9" name="Freeform 38"/>
              <p:cNvSpPr>
                <a:spLocks/>
              </p:cNvSpPr>
              <p:nvPr/>
            </p:nvSpPr>
            <p:spPr bwMode="auto">
              <a:xfrm>
                <a:off x="2418" y="2264"/>
                <a:ext cx="34" cy="24"/>
              </a:xfrm>
              <a:custGeom>
                <a:avLst/>
                <a:gdLst>
                  <a:gd name="T0" fmla="*/ 202 w 202"/>
                  <a:gd name="T1" fmla="*/ 143 h 143"/>
                  <a:gd name="T2" fmla="*/ 55 w 202"/>
                  <a:gd name="T3" fmla="*/ 50 h 143"/>
                  <a:gd name="T4" fmla="*/ 40 w 202"/>
                  <a:gd name="T5" fmla="*/ 40 h 143"/>
                  <a:gd name="T6" fmla="*/ 26 w 202"/>
                  <a:gd name="T7" fmla="*/ 28 h 143"/>
                  <a:gd name="T8" fmla="*/ 13 w 202"/>
                  <a:gd name="T9" fmla="*/ 15 h 143"/>
                  <a:gd name="T10" fmla="*/ 0 w 202"/>
                  <a:gd name="T11" fmla="*/ 0 h 143"/>
                  <a:gd name="T12" fmla="*/ 146 w 202"/>
                  <a:gd name="T13" fmla="*/ 94 h 143"/>
                  <a:gd name="T14" fmla="*/ 160 w 202"/>
                  <a:gd name="T15" fmla="*/ 108 h 143"/>
                  <a:gd name="T16" fmla="*/ 173 w 202"/>
                  <a:gd name="T17" fmla="*/ 121 h 143"/>
                  <a:gd name="T18" fmla="*/ 187 w 202"/>
                  <a:gd name="T19" fmla="*/ 133 h 143"/>
                  <a:gd name="T20" fmla="*/ 202 w 202"/>
                  <a:gd name="T21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2" h="143">
                    <a:moveTo>
                      <a:pt x="202" y="143"/>
                    </a:moveTo>
                    <a:lnTo>
                      <a:pt x="55" y="50"/>
                    </a:lnTo>
                    <a:lnTo>
                      <a:pt x="40" y="40"/>
                    </a:lnTo>
                    <a:lnTo>
                      <a:pt x="26" y="28"/>
                    </a:lnTo>
                    <a:lnTo>
                      <a:pt x="13" y="15"/>
                    </a:lnTo>
                    <a:lnTo>
                      <a:pt x="0" y="0"/>
                    </a:lnTo>
                    <a:lnTo>
                      <a:pt x="146" y="94"/>
                    </a:lnTo>
                    <a:lnTo>
                      <a:pt x="160" y="108"/>
                    </a:lnTo>
                    <a:lnTo>
                      <a:pt x="173" y="121"/>
                    </a:lnTo>
                    <a:lnTo>
                      <a:pt x="187" y="133"/>
                    </a:lnTo>
                    <a:lnTo>
                      <a:pt x="202" y="143"/>
                    </a:lnTo>
                    <a:close/>
                  </a:path>
                </a:pathLst>
              </a:custGeom>
              <a:solidFill>
                <a:srgbClr val="49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0" name="Freeform 39"/>
              <p:cNvSpPr>
                <a:spLocks/>
              </p:cNvSpPr>
              <p:nvPr/>
            </p:nvSpPr>
            <p:spPr bwMode="auto">
              <a:xfrm>
                <a:off x="2492" y="2138"/>
                <a:ext cx="27" cy="16"/>
              </a:xfrm>
              <a:custGeom>
                <a:avLst/>
                <a:gdLst>
                  <a:gd name="T0" fmla="*/ 146 w 166"/>
                  <a:gd name="T1" fmla="*/ 94 h 96"/>
                  <a:gd name="T2" fmla="*/ 0 w 166"/>
                  <a:gd name="T3" fmla="*/ 0 h 96"/>
                  <a:gd name="T4" fmla="*/ 19 w 166"/>
                  <a:gd name="T5" fmla="*/ 3 h 96"/>
                  <a:gd name="T6" fmla="*/ 19 w 166"/>
                  <a:gd name="T7" fmla="*/ 3 h 96"/>
                  <a:gd name="T8" fmla="*/ 166 w 166"/>
                  <a:gd name="T9" fmla="*/ 96 h 96"/>
                  <a:gd name="T10" fmla="*/ 163 w 166"/>
                  <a:gd name="T11" fmla="*/ 96 h 96"/>
                  <a:gd name="T12" fmla="*/ 155 w 166"/>
                  <a:gd name="T13" fmla="*/ 95 h 96"/>
                  <a:gd name="T14" fmla="*/ 146 w 166"/>
                  <a:gd name="T15" fmla="*/ 9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6" h="96">
                    <a:moveTo>
                      <a:pt x="146" y="94"/>
                    </a:moveTo>
                    <a:lnTo>
                      <a:pt x="0" y="0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66" y="96"/>
                    </a:lnTo>
                    <a:lnTo>
                      <a:pt x="163" y="96"/>
                    </a:lnTo>
                    <a:lnTo>
                      <a:pt x="155" y="95"/>
                    </a:lnTo>
                    <a:lnTo>
                      <a:pt x="146" y="94"/>
                    </a:lnTo>
                    <a:close/>
                  </a:path>
                </a:pathLst>
              </a:custGeom>
              <a:solidFill>
                <a:srgbClr val="672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1" name="Freeform 40"/>
              <p:cNvSpPr>
                <a:spLocks/>
              </p:cNvSpPr>
              <p:nvPr/>
            </p:nvSpPr>
            <p:spPr bwMode="auto">
              <a:xfrm>
                <a:off x="2499" y="2140"/>
                <a:ext cx="29" cy="16"/>
              </a:xfrm>
              <a:custGeom>
                <a:avLst/>
                <a:gdLst>
                  <a:gd name="T0" fmla="*/ 147 w 170"/>
                  <a:gd name="T1" fmla="*/ 94 h 102"/>
                  <a:gd name="T2" fmla="*/ 0 w 170"/>
                  <a:gd name="T3" fmla="*/ 0 h 102"/>
                  <a:gd name="T4" fmla="*/ 0 w 170"/>
                  <a:gd name="T5" fmla="*/ 0 h 102"/>
                  <a:gd name="T6" fmla="*/ 1 w 170"/>
                  <a:gd name="T7" fmla="*/ 1 h 102"/>
                  <a:gd name="T8" fmla="*/ 23 w 170"/>
                  <a:gd name="T9" fmla="*/ 9 h 102"/>
                  <a:gd name="T10" fmla="*/ 24 w 170"/>
                  <a:gd name="T11" fmla="*/ 10 h 102"/>
                  <a:gd name="T12" fmla="*/ 170 w 170"/>
                  <a:gd name="T13" fmla="*/ 102 h 102"/>
                  <a:gd name="T14" fmla="*/ 167 w 170"/>
                  <a:gd name="T15" fmla="*/ 101 h 102"/>
                  <a:gd name="T16" fmla="*/ 157 w 170"/>
                  <a:gd name="T17" fmla="*/ 98 h 102"/>
                  <a:gd name="T18" fmla="*/ 147 w 170"/>
                  <a:gd name="T19" fmla="*/ 94 h 102"/>
                  <a:gd name="T20" fmla="*/ 147 w 170"/>
                  <a:gd name="T21" fmla="*/ 9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102">
                    <a:moveTo>
                      <a:pt x="147" y="9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3" y="9"/>
                    </a:lnTo>
                    <a:lnTo>
                      <a:pt x="24" y="10"/>
                    </a:lnTo>
                    <a:lnTo>
                      <a:pt x="170" y="102"/>
                    </a:lnTo>
                    <a:lnTo>
                      <a:pt x="167" y="101"/>
                    </a:lnTo>
                    <a:lnTo>
                      <a:pt x="157" y="98"/>
                    </a:lnTo>
                    <a:lnTo>
                      <a:pt x="147" y="94"/>
                    </a:lnTo>
                    <a:lnTo>
                      <a:pt x="147" y="94"/>
                    </a:lnTo>
                    <a:close/>
                  </a:path>
                </a:pathLst>
              </a:custGeom>
              <a:solidFill>
                <a:srgbClr val="602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2" name="Freeform 41"/>
              <p:cNvSpPr>
                <a:spLocks/>
              </p:cNvSpPr>
              <p:nvPr/>
            </p:nvSpPr>
            <p:spPr bwMode="auto">
              <a:xfrm>
                <a:off x="2503" y="2141"/>
                <a:ext cx="28" cy="17"/>
              </a:xfrm>
              <a:custGeom>
                <a:avLst/>
                <a:gdLst>
                  <a:gd name="T0" fmla="*/ 146 w 168"/>
                  <a:gd name="T1" fmla="*/ 92 h 102"/>
                  <a:gd name="T2" fmla="*/ 0 w 168"/>
                  <a:gd name="T3" fmla="*/ 0 h 102"/>
                  <a:gd name="T4" fmla="*/ 1 w 168"/>
                  <a:gd name="T5" fmla="*/ 0 h 102"/>
                  <a:gd name="T6" fmla="*/ 21 w 168"/>
                  <a:gd name="T7" fmla="*/ 9 h 102"/>
                  <a:gd name="T8" fmla="*/ 168 w 168"/>
                  <a:gd name="T9" fmla="*/ 102 h 102"/>
                  <a:gd name="T10" fmla="*/ 166 w 168"/>
                  <a:gd name="T11" fmla="*/ 101 h 102"/>
                  <a:gd name="T12" fmla="*/ 158 w 168"/>
                  <a:gd name="T13" fmla="*/ 98 h 102"/>
                  <a:gd name="T14" fmla="*/ 150 w 168"/>
                  <a:gd name="T15" fmla="*/ 94 h 102"/>
                  <a:gd name="T16" fmla="*/ 149 w 168"/>
                  <a:gd name="T17" fmla="*/ 93 h 102"/>
                  <a:gd name="T18" fmla="*/ 146 w 168"/>
                  <a:gd name="T19" fmla="*/ 9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02">
                    <a:moveTo>
                      <a:pt x="146" y="9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1" y="9"/>
                    </a:lnTo>
                    <a:lnTo>
                      <a:pt x="168" y="102"/>
                    </a:lnTo>
                    <a:lnTo>
                      <a:pt x="166" y="101"/>
                    </a:lnTo>
                    <a:lnTo>
                      <a:pt x="158" y="98"/>
                    </a:lnTo>
                    <a:lnTo>
                      <a:pt x="150" y="94"/>
                    </a:lnTo>
                    <a:lnTo>
                      <a:pt x="149" y="93"/>
                    </a:lnTo>
                    <a:lnTo>
                      <a:pt x="146" y="92"/>
                    </a:lnTo>
                    <a:close/>
                  </a:path>
                </a:pathLst>
              </a:custGeom>
              <a:solidFill>
                <a:srgbClr val="5E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3" name="Freeform 42"/>
              <p:cNvSpPr>
                <a:spLocks/>
              </p:cNvSpPr>
              <p:nvPr/>
            </p:nvSpPr>
            <p:spPr bwMode="auto">
              <a:xfrm>
                <a:off x="2507" y="2143"/>
                <a:ext cx="26" cy="16"/>
              </a:xfrm>
              <a:custGeom>
                <a:avLst/>
                <a:gdLst>
                  <a:gd name="T0" fmla="*/ 147 w 158"/>
                  <a:gd name="T1" fmla="*/ 93 h 100"/>
                  <a:gd name="T2" fmla="*/ 0 w 158"/>
                  <a:gd name="T3" fmla="*/ 0 h 100"/>
                  <a:gd name="T4" fmla="*/ 16 w 158"/>
                  <a:gd name="T5" fmla="*/ 9 h 100"/>
                  <a:gd name="T6" fmla="*/ 158 w 158"/>
                  <a:gd name="T7" fmla="*/ 100 h 100"/>
                  <a:gd name="T8" fmla="*/ 149 w 158"/>
                  <a:gd name="T9" fmla="*/ 95 h 100"/>
                  <a:gd name="T10" fmla="*/ 147 w 158"/>
                  <a:gd name="T11" fmla="*/ 9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8" h="100">
                    <a:moveTo>
                      <a:pt x="147" y="93"/>
                    </a:moveTo>
                    <a:lnTo>
                      <a:pt x="0" y="0"/>
                    </a:lnTo>
                    <a:lnTo>
                      <a:pt x="16" y="9"/>
                    </a:lnTo>
                    <a:lnTo>
                      <a:pt x="158" y="100"/>
                    </a:lnTo>
                    <a:lnTo>
                      <a:pt x="149" y="95"/>
                    </a:lnTo>
                    <a:lnTo>
                      <a:pt x="147" y="93"/>
                    </a:lnTo>
                    <a:close/>
                  </a:path>
                </a:pathLst>
              </a:custGeom>
              <a:solidFill>
                <a:srgbClr val="5A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4" name="Freeform 43"/>
              <p:cNvSpPr>
                <a:spLocks/>
              </p:cNvSpPr>
              <p:nvPr/>
            </p:nvSpPr>
            <p:spPr bwMode="auto">
              <a:xfrm>
                <a:off x="2409" y="2155"/>
                <a:ext cx="61" cy="79"/>
              </a:xfrm>
              <a:custGeom>
                <a:avLst/>
                <a:gdLst>
                  <a:gd name="T0" fmla="*/ 176 w 368"/>
                  <a:gd name="T1" fmla="*/ 362 h 472"/>
                  <a:gd name="T2" fmla="*/ 186 w 368"/>
                  <a:gd name="T3" fmla="*/ 338 h 472"/>
                  <a:gd name="T4" fmla="*/ 196 w 368"/>
                  <a:gd name="T5" fmla="*/ 314 h 472"/>
                  <a:gd name="T6" fmla="*/ 208 w 368"/>
                  <a:gd name="T7" fmla="*/ 290 h 472"/>
                  <a:gd name="T8" fmla="*/ 222 w 368"/>
                  <a:gd name="T9" fmla="*/ 266 h 472"/>
                  <a:gd name="T10" fmla="*/ 225 w 368"/>
                  <a:gd name="T11" fmla="*/ 261 h 472"/>
                  <a:gd name="T12" fmla="*/ 238 w 368"/>
                  <a:gd name="T13" fmla="*/ 239 h 472"/>
                  <a:gd name="T14" fmla="*/ 253 w 368"/>
                  <a:gd name="T15" fmla="*/ 217 h 472"/>
                  <a:gd name="T16" fmla="*/ 269 w 368"/>
                  <a:gd name="T17" fmla="*/ 195 h 472"/>
                  <a:gd name="T18" fmla="*/ 286 w 368"/>
                  <a:gd name="T19" fmla="*/ 174 h 472"/>
                  <a:gd name="T20" fmla="*/ 290 w 368"/>
                  <a:gd name="T21" fmla="*/ 170 h 472"/>
                  <a:gd name="T22" fmla="*/ 308 w 368"/>
                  <a:gd name="T23" fmla="*/ 150 h 472"/>
                  <a:gd name="T24" fmla="*/ 327 w 368"/>
                  <a:gd name="T25" fmla="*/ 129 h 472"/>
                  <a:gd name="T26" fmla="*/ 346 w 368"/>
                  <a:gd name="T27" fmla="*/ 111 h 472"/>
                  <a:gd name="T28" fmla="*/ 368 w 368"/>
                  <a:gd name="T29" fmla="*/ 93 h 472"/>
                  <a:gd name="T30" fmla="*/ 221 w 368"/>
                  <a:gd name="T31" fmla="*/ 0 h 472"/>
                  <a:gd name="T32" fmla="*/ 210 w 368"/>
                  <a:gd name="T33" fmla="*/ 9 h 472"/>
                  <a:gd name="T34" fmla="*/ 176 w 368"/>
                  <a:gd name="T35" fmla="*/ 41 h 472"/>
                  <a:gd name="T36" fmla="*/ 149 w 368"/>
                  <a:gd name="T37" fmla="*/ 71 h 472"/>
                  <a:gd name="T38" fmla="*/ 144 w 368"/>
                  <a:gd name="T39" fmla="*/ 77 h 472"/>
                  <a:gd name="T40" fmla="*/ 140 w 368"/>
                  <a:gd name="T41" fmla="*/ 81 h 472"/>
                  <a:gd name="T42" fmla="*/ 125 w 368"/>
                  <a:gd name="T43" fmla="*/ 99 h 472"/>
                  <a:gd name="T44" fmla="*/ 104 w 368"/>
                  <a:gd name="T45" fmla="*/ 127 h 472"/>
                  <a:gd name="T46" fmla="*/ 86 w 368"/>
                  <a:gd name="T47" fmla="*/ 156 h 472"/>
                  <a:gd name="T48" fmla="*/ 78 w 368"/>
                  <a:gd name="T49" fmla="*/ 168 h 472"/>
                  <a:gd name="T50" fmla="*/ 75 w 368"/>
                  <a:gd name="T51" fmla="*/ 173 h 472"/>
                  <a:gd name="T52" fmla="*/ 69 w 368"/>
                  <a:gd name="T53" fmla="*/ 185 h 472"/>
                  <a:gd name="T54" fmla="*/ 52 w 368"/>
                  <a:gd name="T55" fmla="*/ 216 h 472"/>
                  <a:gd name="T56" fmla="*/ 38 w 368"/>
                  <a:gd name="T57" fmla="*/ 248 h 472"/>
                  <a:gd name="T58" fmla="*/ 29 w 368"/>
                  <a:gd name="T59" fmla="*/ 269 h 472"/>
                  <a:gd name="T60" fmla="*/ 28 w 368"/>
                  <a:gd name="T61" fmla="*/ 274 h 472"/>
                  <a:gd name="T62" fmla="*/ 24 w 368"/>
                  <a:gd name="T63" fmla="*/ 283 h 472"/>
                  <a:gd name="T64" fmla="*/ 21 w 368"/>
                  <a:gd name="T65" fmla="*/ 294 h 472"/>
                  <a:gd name="T66" fmla="*/ 18 w 368"/>
                  <a:gd name="T67" fmla="*/ 304 h 472"/>
                  <a:gd name="T68" fmla="*/ 15 w 368"/>
                  <a:gd name="T69" fmla="*/ 314 h 472"/>
                  <a:gd name="T70" fmla="*/ 12 w 368"/>
                  <a:gd name="T71" fmla="*/ 323 h 472"/>
                  <a:gd name="T72" fmla="*/ 9 w 368"/>
                  <a:gd name="T73" fmla="*/ 336 h 472"/>
                  <a:gd name="T74" fmla="*/ 6 w 368"/>
                  <a:gd name="T75" fmla="*/ 348 h 472"/>
                  <a:gd name="T76" fmla="*/ 3 w 368"/>
                  <a:gd name="T77" fmla="*/ 361 h 472"/>
                  <a:gd name="T78" fmla="*/ 1 w 368"/>
                  <a:gd name="T79" fmla="*/ 375 h 472"/>
                  <a:gd name="T80" fmla="*/ 0 w 368"/>
                  <a:gd name="T81" fmla="*/ 379 h 472"/>
                  <a:gd name="T82" fmla="*/ 147 w 368"/>
                  <a:gd name="T83" fmla="*/ 472 h 472"/>
                  <a:gd name="T84" fmla="*/ 151 w 368"/>
                  <a:gd name="T85" fmla="*/ 446 h 472"/>
                  <a:gd name="T86" fmla="*/ 158 w 368"/>
                  <a:gd name="T87" fmla="*/ 420 h 472"/>
                  <a:gd name="T88" fmla="*/ 165 w 368"/>
                  <a:gd name="T89" fmla="*/ 394 h 472"/>
                  <a:gd name="T90" fmla="*/ 174 w 368"/>
                  <a:gd name="T91" fmla="*/ 368 h 472"/>
                  <a:gd name="T92" fmla="*/ 176 w 368"/>
                  <a:gd name="T93" fmla="*/ 36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68" h="472">
                    <a:moveTo>
                      <a:pt x="176" y="362"/>
                    </a:moveTo>
                    <a:lnTo>
                      <a:pt x="186" y="338"/>
                    </a:lnTo>
                    <a:lnTo>
                      <a:pt x="196" y="314"/>
                    </a:lnTo>
                    <a:lnTo>
                      <a:pt x="208" y="290"/>
                    </a:lnTo>
                    <a:lnTo>
                      <a:pt x="222" y="266"/>
                    </a:lnTo>
                    <a:lnTo>
                      <a:pt x="225" y="261"/>
                    </a:lnTo>
                    <a:lnTo>
                      <a:pt x="238" y="239"/>
                    </a:lnTo>
                    <a:lnTo>
                      <a:pt x="253" y="217"/>
                    </a:lnTo>
                    <a:lnTo>
                      <a:pt x="269" y="195"/>
                    </a:lnTo>
                    <a:lnTo>
                      <a:pt x="286" y="174"/>
                    </a:lnTo>
                    <a:lnTo>
                      <a:pt x="290" y="170"/>
                    </a:lnTo>
                    <a:lnTo>
                      <a:pt x="308" y="150"/>
                    </a:lnTo>
                    <a:lnTo>
                      <a:pt x="327" y="129"/>
                    </a:lnTo>
                    <a:lnTo>
                      <a:pt x="346" y="111"/>
                    </a:lnTo>
                    <a:lnTo>
                      <a:pt x="368" y="93"/>
                    </a:lnTo>
                    <a:lnTo>
                      <a:pt x="221" y="0"/>
                    </a:lnTo>
                    <a:lnTo>
                      <a:pt x="210" y="9"/>
                    </a:lnTo>
                    <a:lnTo>
                      <a:pt x="176" y="41"/>
                    </a:lnTo>
                    <a:lnTo>
                      <a:pt x="149" y="71"/>
                    </a:lnTo>
                    <a:lnTo>
                      <a:pt x="144" y="77"/>
                    </a:lnTo>
                    <a:lnTo>
                      <a:pt x="140" y="81"/>
                    </a:lnTo>
                    <a:lnTo>
                      <a:pt x="125" y="99"/>
                    </a:lnTo>
                    <a:lnTo>
                      <a:pt x="104" y="127"/>
                    </a:lnTo>
                    <a:lnTo>
                      <a:pt x="86" y="156"/>
                    </a:lnTo>
                    <a:lnTo>
                      <a:pt x="78" y="168"/>
                    </a:lnTo>
                    <a:lnTo>
                      <a:pt x="75" y="173"/>
                    </a:lnTo>
                    <a:lnTo>
                      <a:pt x="69" y="185"/>
                    </a:lnTo>
                    <a:lnTo>
                      <a:pt x="52" y="216"/>
                    </a:lnTo>
                    <a:lnTo>
                      <a:pt x="38" y="248"/>
                    </a:lnTo>
                    <a:lnTo>
                      <a:pt x="29" y="269"/>
                    </a:lnTo>
                    <a:lnTo>
                      <a:pt x="28" y="274"/>
                    </a:lnTo>
                    <a:lnTo>
                      <a:pt x="24" y="283"/>
                    </a:lnTo>
                    <a:lnTo>
                      <a:pt x="21" y="294"/>
                    </a:lnTo>
                    <a:lnTo>
                      <a:pt x="18" y="304"/>
                    </a:lnTo>
                    <a:lnTo>
                      <a:pt x="15" y="314"/>
                    </a:lnTo>
                    <a:lnTo>
                      <a:pt x="12" y="323"/>
                    </a:lnTo>
                    <a:lnTo>
                      <a:pt x="9" y="336"/>
                    </a:lnTo>
                    <a:lnTo>
                      <a:pt x="6" y="348"/>
                    </a:lnTo>
                    <a:lnTo>
                      <a:pt x="3" y="361"/>
                    </a:lnTo>
                    <a:lnTo>
                      <a:pt x="1" y="375"/>
                    </a:lnTo>
                    <a:lnTo>
                      <a:pt x="0" y="379"/>
                    </a:lnTo>
                    <a:lnTo>
                      <a:pt x="147" y="472"/>
                    </a:lnTo>
                    <a:lnTo>
                      <a:pt x="151" y="446"/>
                    </a:lnTo>
                    <a:lnTo>
                      <a:pt x="158" y="420"/>
                    </a:lnTo>
                    <a:lnTo>
                      <a:pt x="165" y="394"/>
                    </a:lnTo>
                    <a:lnTo>
                      <a:pt x="174" y="368"/>
                    </a:lnTo>
                    <a:lnTo>
                      <a:pt x="176" y="362"/>
                    </a:lnTo>
                    <a:close/>
                  </a:path>
                </a:pathLst>
              </a:custGeom>
              <a:solidFill>
                <a:srgbClr val="6D22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5" name="Freeform 44"/>
              <p:cNvSpPr>
                <a:spLocks/>
              </p:cNvSpPr>
              <p:nvPr/>
            </p:nvSpPr>
            <p:spPr bwMode="auto">
              <a:xfrm>
                <a:off x="2082" y="2218"/>
                <a:ext cx="351" cy="200"/>
              </a:xfrm>
              <a:custGeom>
                <a:avLst/>
                <a:gdLst>
                  <a:gd name="T0" fmla="*/ 1961 w 2108"/>
                  <a:gd name="T1" fmla="*/ 0 h 1199"/>
                  <a:gd name="T2" fmla="*/ 129 w 2108"/>
                  <a:gd name="T3" fmla="*/ 814 h 1199"/>
                  <a:gd name="T4" fmla="*/ 101 w 2108"/>
                  <a:gd name="T5" fmla="*/ 830 h 1199"/>
                  <a:gd name="T6" fmla="*/ 82 w 2108"/>
                  <a:gd name="T7" fmla="*/ 844 h 1199"/>
                  <a:gd name="T8" fmla="*/ 77 w 2108"/>
                  <a:gd name="T9" fmla="*/ 849 h 1199"/>
                  <a:gd name="T10" fmla="*/ 76 w 2108"/>
                  <a:gd name="T11" fmla="*/ 850 h 1199"/>
                  <a:gd name="T12" fmla="*/ 69 w 2108"/>
                  <a:gd name="T13" fmla="*/ 856 h 1199"/>
                  <a:gd name="T14" fmla="*/ 59 w 2108"/>
                  <a:gd name="T15" fmla="*/ 868 h 1199"/>
                  <a:gd name="T16" fmla="*/ 50 w 2108"/>
                  <a:gd name="T17" fmla="*/ 878 h 1199"/>
                  <a:gd name="T18" fmla="*/ 42 w 2108"/>
                  <a:gd name="T19" fmla="*/ 889 h 1199"/>
                  <a:gd name="T20" fmla="*/ 35 w 2108"/>
                  <a:gd name="T21" fmla="*/ 900 h 1199"/>
                  <a:gd name="T22" fmla="*/ 28 w 2108"/>
                  <a:gd name="T23" fmla="*/ 911 h 1199"/>
                  <a:gd name="T24" fmla="*/ 22 w 2108"/>
                  <a:gd name="T25" fmla="*/ 923 h 1199"/>
                  <a:gd name="T26" fmla="*/ 17 w 2108"/>
                  <a:gd name="T27" fmla="*/ 935 h 1199"/>
                  <a:gd name="T28" fmla="*/ 12 w 2108"/>
                  <a:gd name="T29" fmla="*/ 948 h 1199"/>
                  <a:gd name="T30" fmla="*/ 8 w 2108"/>
                  <a:gd name="T31" fmla="*/ 958 h 1199"/>
                  <a:gd name="T32" fmla="*/ 8 w 2108"/>
                  <a:gd name="T33" fmla="*/ 960 h 1199"/>
                  <a:gd name="T34" fmla="*/ 7 w 2108"/>
                  <a:gd name="T35" fmla="*/ 963 h 1199"/>
                  <a:gd name="T36" fmla="*/ 3 w 2108"/>
                  <a:gd name="T37" fmla="*/ 982 h 1199"/>
                  <a:gd name="T38" fmla="*/ 2 w 2108"/>
                  <a:gd name="T39" fmla="*/ 992 h 1199"/>
                  <a:gd name="T40" fmla="*/ 1 w 2108"/>
                  <a:gd name="T41" fmla="*/ 1002 h 1199"/>
                  <a:gd name="T42" fmla="*/ 0 w 2108"/>
                  <a:gd name="T43" fmla="*/ 1012 h 1199"/>
                  <a:gd name="T44" fmla="*/ 1 w 2108"/>
                  <a:gd name="T45" fmla="*/ 1022 h 1199"/>
                  <a:gd name="T46" fmla="*/ 2 w 2108"/>
                  <a:gd name="T47" fmla="*/ 1036 h 1199"/>
                  <a:gd name="T48" fmla="*/ 5 w 2108"/>
                  <a:gd name="T49" fmla="*/ 1050 h 1199"/>
                  <a:gd name="T50" fmla="*/ 9 w 2108"/>
                  <a:gd name="T51" fmla="*/ 1062 h 1199"/>
                  <a:gd name="T52" fmla="*/ 14 w 2108"/>
                  <a:gd name="T53" fmla="*/ 1073 h 1199"/>
                  <a:gd name="T54" fmla="*/ 20 w 2108"/>
                  <a:gd name="T55" fmla="*/ 1083 h 1199"/>
                  <a:gd name="T56" fmla="*/ 27 w 2108"/>
                  <a:gd name="T57" fmla="*/ 1092 h 1199"/>
                  <a:gd name="T58" fmla="*/ 36 w 2108"/>
                  <a:gd name="T59" fmla="*/ 1100 h 1199"/>
                  <a:gd name="T60" fmla="*/ 45 w 2108"/>
                  <a:gd name="T61" fmla="*/ 1107 h 1199"/>
                  <a:gd name="T62" fmla="*/ 191 w 2108"/>
                  <a:gd name="T63" fmla="*/ 1199 h 1199"/>
                  <a:gd name="T64" fmla="*/ 182 w 2108"/>
                  <a:gd name="T65" fmla="*/ 1193 h 1199"/>
                  <a:gd name="T66" fmla="*/ 174 w 2108"/>
                  <a:gd name="T67" fmla="*/ 1185 h 1199"/>
                  <a:gd name="T68" fmla="*/ 166 w 2108"/>
                  <a:gd name="T69" fmla="*/ 1176 h 1199"/>
                  <a:gd name="T70" fmla="*/ 160 w 2108"/>
                  <a:gd name="T71" fmla="*/ 1166 h 1199"/>
                  <a:gd name="T72" fmla="*/ 155 w 2108"/>
                  <a:gd name="T73" fmla="*/ 1155 h 1199"/>
                  <a:gd name="T74" fmla="*/ 151 w 2108"/>
                  <a:gd name="T75" fmla="*/ 1143 h 1199"/>
                  <a:gd name="T76" fmla="*/ 149 w 2108"/>
                  <a:gd name="T77" fmla="*/ 1129 h 1199"/>
                  <a:gd name="T78" fmla="*/ 147 w 2108"/>
                  <a:gd name="T79" fmla="*/ 1114 h 1199"/>
                  <a:gd name="T80" fmla="*/ 147 w 2108"/>
                  <a:gd name="T81" fmla="*/ 1099 h 1199"/>
                  <a:gd name="T82" fmla="*/ 148 w 2108"/>
                  <a:gd name="T83" fmla="*/ 1084 h 1199"/>
                  <a:gd name="T84" fmla="*/ 151 w 2108"/>
                  <a:gd name="T85" fmla="*/ 1069 h 1199"/>
                  <a:gd name="T86" fmla="*/ 154 w 2108"/>
                  <a:gd name="T87" fmla="*/ 1054 h 1199"/>
                  <a:gd name="T88" fmla="*/ 155 w 2108"/>
                  <a:gd name="T89" fmla="*/ 1053 h 1199"/>
                  <a:gd name="T90" fmla="*/ 160 w 2108"/>
                  <a:gd name="T91" fmla="*/ 1037 h 1199"/>
                  <a:gd name="T92" fmla="*/ 166 w 2108"/>
                  <a:gd name="T93" fmla="*/ 1022 h 1199"/>
                  <a:gd name="T94" fmla="*/ 173 w 2108"/>
                  <a:gd name="T95" fmla="*/ 1008 h 1199"/>
                  <a:gd name="T96" fmla="*/ 181 w 2108"/>
                  <a:gd name="T97" fmla="*/ 994 h 1199"/>
                  <a:gd name="T98" fmla="*/ 191 w 2108"/>
                  <a:gd name="T99" fmla="*/ 980 h 1199"/>
                  <a:gd name="T100" fmla="*/ 200 w 2108"/>
                  <a:gd name="T101" fmla="*/ 967 h 1199"/>
                  <a:gd name="T102" fmla="*/ 211 w 2108"/>
                  <a:gd name="T103" fmla="*/ 955 h 1199"/>
                  <a:gd name="T104" fmla="*/ 222 w 2108"/>
                  <a:gd name="T105" fmla="*/ 943 h 1199"/>
                  <a:gd name="T106" fmla="*/ 224 w 2108"/>
                  <a:gd name="T107" fmla="*/ 942 h 1199"/>
                  <a:gd name="T108" fmla="*/ 236 w 2108"/>
                  <a:gd name="T109" fmla="*/ 932 h 1199"/>
                  <a:gd name="T110" fmla="*/ 248 w 2108"/>
                  <a:gd name="T111" fmla="*/ 923 h 1199"/>
                  <a:gd name="T112" fmla="*/ 261 w 2108"/>
                  <a:gd name="T113" fmla="*/ 915 h 1199"/>
                  <a:gd name="T114" fmla="*/ 276 w 2108"/>
                  <a:gd name="T115" fmla="*/ 908 h 1199"/>
                  <a:gd name="T116" fmla="*/ 2108 w 2108"/>
                  <a:gd name="T117" fmla="*/ 93 h 1199"/>
                  <a:gd name="T118" fmla="*/ 1961 w 2108"/>
                  <a:gd name="T119" fmla="*/ 0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08" h="1199">
                    <a:moveTo>
                      <a:pt x="1961" y="0"/>
                    </a:moveTo>
                    <a:lnTo>
                      <a:pt x="129" y="814"/>
                    </a:lnTo>
                    <a:lnTo>
                      <a:pt x="101" y="830"/>
                    </a:lnTo>
                    <a:lnTo>
                      <a:pt x="82" y="844"/>
                    </a:lnTo>
                    <a:lnTo>
                      <a:pt x="77" y="849"/>
                    </a:lnTo>
                    <a:lnTo>
                      <a:pt x="76" y="850"/>
                    </a:lnTo>
                    <a:lnTo>
                      <a:pt x="69" y="856"/>
                    </a:lnTo>
                    <a:lnTo>
                      <a:pt x="59" y="868"/>
                    </a:lnTo>
                    <a:lnTo>
                      <a:pt x="50" y="878"/>
                    </a:lnTo>
                    <a:lnTo>
                      <a:pt x="42" y="889"/>
                    </a:lnTo>
                    <a:lnTo>
                      <a:pt x="35" y="900"/>
                    </a:lnTo>
                    <a:lnTo>
                      <a:pt x="28" y="911"/>
                    </a:lnTo>
                    <a:lnTo>
                      <a:pt x="22" y="923"/>
                    </a:lnTo>
                    <a:lnTo>
                      <a:pt x="17" y="935"/>
                    </a:lnTo>
                    <a:lnTo>
                      <a:pt x="12" y="948"/>
                    </a:lnTo>
                    <a:lnTo>
                      <a:pt x="8" y="958"/>
                    </a:lnTo>
                    <a:lnTo>
                      <a:pt x="8" y="960"/>
                    </a:lnTo>
                    <a:lnTo>
                      <a:pt x="7" y="963"/>
                    </a:lnTo>
                    <a:lnTo>
                      <a:pt x="3" y="982"/>
                    </a:lnTo>
                    <a:lnTo>
                      <a:pt x="2" y="992"/>
                    </a:lnTo>
                    <a:lnTo>
                      <a:pt x="1" y="1002"/>
                    </a:lnTo>
                    <a:lnTo>
                      <a:pt x="0" y="1012"/>
                    </a:lnTo>
                    <a:lnTo>
                      <a:pt x="1" y="1022"/>
                    </a:lnTo>
                    <a:lnTo>
                      <a:pt x="2" y="1036"/>
                    </a:lnTo>
                    <a:lnTo>
                      <a:pt x="5" y="1050"/>
                    </a:lnTo>
                    <a:lnTo>
                      <a:pt x="9" y="1062"/>
                    </a:lnTo>
                    <a:lnTo>
                      <a:pt x="14" y="1073"/>
                    </a:lnTo>
                    <a:lnTo>
                      <a:pt x="20" y="1083"/>
                    </a:lnTo>
                    <a:lnTo>
                      <a:pt x="27" y="1092"/>
                    </a:lnTo>
                    <a:lnTo>
                      <a:pt x="36" y="1100"/>
                    </a:lnTo>
                    <a:lnTo>
                      <a:pt x="45" y="1107"/>
                    </a:lnTo>
                    <a:lnTo>
                      <a:pt x="191" y="1199"/>
                    </a:lnTo>
                    <a:lnTo>
                      <a:pt x="182" y="1193"/>
                    </a:lnTo>
                    <a:lnTo>
                      <a:pt x="174" y="1185"/>
                    </a:lnTo>
                    <a:lnTo>
                      <a:pt x="166" y="1176"/>
                    </a:lnTo>
                    <a:lnTo>
                      <a:pt x="160" y="1166"/>
                    </a:lnTo>
                    <a:lnTo>
                      <a:pt x="155" y="1155"/>
                    </a:lnTo>
                    <a:lnTo>
                      <a:pt x="151" y="1143"/>
                    </a:lnTo>
                    <a:lnTo>
                      <a:pt x="149" y="1129"/>
                    </a:lnTo>
                    <a:lnTo>
                      <a:pt x="147" y="1114"/>
                    </a:lnTo>
                    <a:lnTo>
                      <a:pt x="147" y="1099"/>
                    </a:lnTo>
                    <a:lnTo>
                      <a:pt x="148" y="1084"/>
                    </a:lnTo>
                    <a:lnTo>
                      <a:pt x="151" y="1069"/>
                    </a:lnTo>
                    <a:lnTo>
                      <a:pt x="154" y="1054"/>
                    </a:lnTo>
                    <a:lnTo>
                      <a:pt x="155" y="1053"/>
                    </a:lnTo>
                    <a:lnTo>
                      <a:pt x="160" y="1037"/>
                    </a:lnTo>
                    <a:lnTo>
                      <a:pt x="166" y="1022"/>
                    </a:lnTo>
                    <a:lnTo>
                      <a:pt x="173" y="1008"/>
                    </a:lnTo>
                    <a:lnTo>
                      <a:pt x="181" y="994"/>
                    </a:lnTo>
                    <a:lnTo>
                      <a:pt x="191" y="980"/>
                    </a:lnTo>
                    <a:lnTo>
                      <a:pt x="200" y="967"/>
                    </a:lnTo>
                    <a:lnTo>
                      <a:pt x="211" y="955"/>
                    </a:lnTo>
                    <a:lnTo>
                      <a:pt x="222" y="943"/>
                    </a:lnTo>
                    <a:lnTo>
                      <a:pt x="224" y="942"/>
                    </a:lnTo>
                    <a:lnTo>
                      <a:pt x="236" y="932"/>
                    </a:lnTo>
                    <a:lnTo>
                      <a:pt x="248" y="923"/>
                    </a:lnTo>
                    <a:lnTo>
                      <a:pt x="261" y="915"/>
                    </a:lnTo>
                    <a:lnTo>
                      <a:pt x="276" y="908"/>
                    </a:lnTo>
                    <a:lnTo>
                      <a:pt x="2108" y="93"/>
                    </a:lnTo>
                    <a:lnTo>
                      <a:pt x="1961" y="0"/>
                    </a:lnTo>
                    <a:close/>
                  </a:path>
                </a:pathLst>
              </a:custGeom>
              <a:solidFill>
                <a:srgbClr val="6F2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6" name="Freeform 45"/>
              <p:cNvSpPr>
                <a:spLocks/>
              </p:cNvSpPr>
              <p:nvPr/>
            </p:nvSpPr>
            <p:spPr bwMode="auto">
              <a:xfrm>
                <a:off x="2421" y="1728"/>
                <a:ext cx="49" cy="442"/>
              </a:xfrm>
              <a:custGeom>
                <a:avLst/>
                <a:gdLst>
                  <a:gd name="T0" fmla="*/ 295 w 295"/>
                  <a:gd name="T1" fmla="*/ 2657 h 2657"/>
                  <a:gd name="T2" fmla="*/ 148 w 295"/>
                  <a:gd name="T3" fmla="*/ 2564 h 2657"/>
                  <a:gd name="T4" fmla="*/ 0 w 295"/>
                  <a:gd name="T5" fmla="*/ 0 h 2657"/>
                  <a:gd name="T6" fmla="*/ 146 w 295"/>
                  <a:gd name="T7" fmla="*/ 93 h 2657"/>
                  <a:gd name="T8" fmla="*/ 295 w 295"/>
                  <a:gd name="T9" fmla="*/ 2657 h 2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2657">
                    <a:moveTo>
                      <a:pt x="295" y="2657"/>
                    </a:moveTo>
                    <a:lnTo>
                      <a:pt x="148" y="2564"/>
                    </a:lnTo>
                    <a:lnTo>
                      <a:pt x="0" y="0"/>
                    </a:lnTo>
                    <a:lnTo>
                      <a:pt x="146" y="93"/>
                    </a:lnTo>
                    <a:lnTo>
                      <a:pt x="295" y="2657"/>
                    </a:lnTo>
                    <a:close/>
                  </a:path>
                </a:pathLst>
              </a:custGeom>
              <a:solidFill>
                <a:srgbClr val="49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7" name="Freeform 46"/>
              <p:cNvSpPr>
                <a:spLocks/>
              </p:cNvSpPr>
              <p:nvPr/>
            </p:nvSpPr>
            <p:spPr bwMode="auto">
              <a:xfrm>
                <a:off x="2106" y="1707"/>
                <a:ext cx="447" cy="713"/>
              </a:xfrm>
              <a:custGeom>
                <a:avLst/>
                <a:gdLst>
                  <a:gd name="T0" fmla="*/ 2189 w 2679"/>
                  <a:gd name="T1" fmla="*/ 3 h 4284"/>
                  <a:gd name="T2" fmla="*/ 2227 w 2679"/>
                  <a:gd name="T3" fmla="*/ 1 h 4284"/>
                  <a:gd name="T4" fmla="*/ 2261 w 2679"/>
                  <a:gd name="T5" fmla="*/ 12 h 4284"/>
                  <a:gd name="T6" fmla="*/ 2286 w 2679"/>
                  <a:gd name="T7" fmla="*/ 36 h 4284"/>
                  <a:gd name="T8" fmla="*/ 2302 w 2679"/>
                  <a:gd name="T9" fmla="*/ 70 h 4284"/>
                  <a:gd name="T10" fmla="*/ 2456 w 2679"/>
                  <a:gd name="T11" fmla="*/ 2684 h 4284"/>
                  <a:gd name="T12" fmla="*/ 2511 w 2679"/>
                  <a:gd name="T13" fmla="*/ 2695 h 4284"/>
                  <a:gd name="T14" fmla="*/ 2541 w 2679"/>
                  <a:gd name="T15" fmla="*/ 2707 h 4284"/>
                  <a:gd name="T16" fmla="*/ 2570 w 2679"/>
                  <a:gd name="T17" fmla="*/ 2723 h 4284"/>
                  <a:gd name="T18" fmla="*/ 2595 w 2679"/>
                  <a:gd name="T19" fmla="*/ 2743 h 4284"/>
                  <a:gd name="T20" fmla="*/ 2617 w 2679"/>
                  <a:gd name="T21" fmla="*/ 2768 h 4284"/>
                  <a:gd name="T22" fmla="*/ 2636 w 2679"/>
                  <a:gd name="T23" fmla="*/ 2795 h 4284"/>
                  <a:gd name="T24" fmla="*/ 2653 w 2679"/>
                  <a:gd name="T25" fmla="*/ 2827 h 4284"/>
                  <a:gd name="T26" fmla="*/ 2665 w 2679"/>
                  <a:gd name="T27" fmla="*/ 2862 h 4284"/>
                  <a:gd name="T28" fmla="*/ 2676 w 2679"/>
                  <a:gd name="T29" fmla="*/ 2914 h 4284"/>
                  <a:gd name="T30" fmla="*/ 2679 w 2679"/>
                  <a:gd name="T31" fmla="*/ 2983 h 4284"/>
                  <a:gd name="T32" fmla="*/ 2673 w 2679"/>
                  <a:gd name="T33" fmla="*/ 3044 h 4284"/>
                  <a:gd name="T34" fmla="*/ 2659 w 2679"/>
                  <a:gd name="T35" fmla="*/ 3107 h 4284"/>
                  <a:gd name="T36" fmla="*/ 2637 w 2679"/>
                  <a:gd name="T37" fmla="*/ 3168 h 4284"/>
                  <a:gd name="T38" fmla="*/ 2610 w 2679"/>
                  <a:gd name="T39" fmla="*/ 3228 h 4284"/>
                  <a:gd name="T40" fmla="*/ 2577 w 2679"/>
                  <a:gd name="T41" fmla="*/ 3285 h 4284"/>
                  <a:gd name="T42" fmla="*/ 2537 w 2679"/>
                  <a:gd name="T43" fmla="*/ 3337 h 4284"/>
                  <a:gd name="T44" fmla="*/ 2494 w 2679"/>
                  <a:gd name="T45" fmla="*/ 3386 h 4284"/>
                  <a:gd name="T46" fmla="*/ 2445 w 2679"/>
                  <a:gd name="T47" fmla="*/ 3428 h 4284"/>
                  <a:gd name="T48" fmla="*/ 2393 w 2679"/>
                  <a:gd name="T49" fmla="*/ 3465 h 4284"/>
                  <a:gd name="T50" fmla="*/ 2339 w 2679"/>
                  <a:gd name="T51" fmla="*/ 3494 h 4284"/>
                  <a:gd name="T52" fmla="*/ 2266 w 2679"/>
                  <a:gd name="T53" fmla="*/ 3519 h 4284"/>
                  <a:gd name="T54" fmla="*/ 2197 w 2679"/>
                  <a:gd name="T55" fmla="*/ 3526 h 4284"/>
                  <a:gd name="T56" fmla="*/ 2134 w 2679"/>
                  <a:gd name="T57" fmla="*/ 3517 h 4284"/>
                  <a:gd name="T58" fmla="*/ 2078 w 2679"/>
                  <a:gd name="T59" fmla="*/ 3492 h 4284"/>
                  <a:gd name="T60" fmla="*/ 2031 w 2679"/>
                  <a:gd name="T61" fmla="*/ 3455 h 4284"/>
                  <a:gd name="T62" fmla="*/ 132 w 2679"/>
                  <a:gd name="T63" fmla="*/ 4277 h 4284"/>
                  <a:gd name="T64" fmla="*/ 91 w 2679"/>
                  <a:gd name="T65" fmla="*/ 4284 h 4284"/>
                  <a:gd name="T66" fmla="*/ 57 w 2679"/>
                  <a:gd name="T67" fmla="*/ 4277 h 4284"/>
                  <a:gd name="T68" fmla="*/ 28 w 2679"/>
                  <a:gd name="T69" fmla="*/ 4257 h 4284"/>
                  <a:gd name="T70" fmla="*/ 9 w 2679"/>
                  <a:gd name="T71" fmla="*/ 4226 h 4284"/>
                  <a:gd name="T72" fmla="*/ 0 w 2679"/>
                  <a:gd name="T73" fmla="*/ 4184 h 4284"/>
                  <a:gd name="T74" fmla="*/ 4 w 2679"/>
                  <a:gd name="T75" fmla="*/ 4139 h 4284"/>
                  <a:gd name="T76" fmla="*/ 19 w 2679"/>
                  <a:gd name="T77" fmla="*/ 4092 h 4284"/>
                  <a:gd name="T78" fmla="*/ 44 w 2679"/>
                  <a:gd name="T79" fmla="*/ 4050 h 4284"/>
                  <a:gd name="T80" fmla="*/ 76 w 2679"/>
                  <a:gd name="T81" fmla="*/ 4012 h 4284"/>
                  <a:gd name="T82" fmla="*/ 114 w 2679"/>
                  <a:gd name="T83" fmla="*/ 3985 h 4284"/>
                  <a:gd name="T84" fmla="*/ 1966 w 2679"/>
                  <a:gd name="T85" fmla="*/ 3137 h 4284"/>
                  <a:gd name="T86" fmla="*/ 1989 w 2679"/>
                  <a:gd name="T87" fmla="*/ 3057 h 4284"/>
                  <a:gd name="T88" fmla="*/ 2023 w 2679"/>
                  <a:gd name="T89" fmla="*/ 2979 h 4284"/>
                  <a:gd name="T90" fmla="*/ 2067 w 2679"/>
                  <a:gd name="T91" fmla="*/ 2908 h 4284"/>
                  <a:gd name="T92" fmla="*/ 2121 w 2679"/>
                  <a:gd name="T93" fmla="*/ 2842 h 4284"/>
                  <a:gd name="T94" fmla="*/ 2182 w 2679"/>
                  <a:gd name="T95" fmla="*/ 2784 h 4284"/>
                  <a:gd name="T96" fmla="*/ 2034 w 2679"/>
                  <a:gd name="T97" fmla="*/ 190 h 4284"/>
                  <a:gd name="T98" fmla="*/ 2045 w 2679"/>
                  <a:gd name="T99" fmla="*/ 142 h 4284"/>
                  <a:gd name="T100" fmla="*/ 2067 w 2679"/>
                  <a:gd name="T101" fmla="*/ 99 h 4284"/>
                  <a:gd name="T102" fmla="*/ 2096 w 2679"/>
                  <a:gd name="T103" fmla="*/ 59 h 4284"/>
                  <a:gd name="T104" fmla="*/ 2134 w 2679"/>
                  <a:gd name="T105" fmla="*/ 28 h 4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79" h="4284">
                    <a:moveTo>
                      <a:pt x="2161" y="12"/>
                    </a:moveTo>
                    <a:lnTo>
                      <a:pt x="2175" y="7"/>
                    </a:lnTo>
                    <a:lnTo>
                      <a:pt x="2189" y="3"/>
                    </a:lnTo>
                    <a:lnTo>
                      <a:pt x="2202" y="1"/>
                    </a:lnTo>
                    <a:lnTo>
                      <a:pt x="2215" y="0"/>
                    </a:lnTo>
                    <a:lnTo>
                      <a:pt x="2227" y="1"/>
                    </a:lnTo>
                    <a:lnTo>
                      <a:pt x="2239" y="3"/>
                    </a:lnTo>
                    <a:lnTo>
                      <a:pt x="2249" y="7"/>
                    </a:lnTo>
                    <a:lnTo>
                      <a:pt x="2261" y="12"/>
                    </a:lnTo>
                    <a:lnTo>
                      <a:pt x="2270" y="18"/>
                    </a:lnTo>
                    <a:lnTo>
                      <a:pt x="2278" y="27"/>
                    </a:lnTo>
                    <a:lnTo>
                      <a:pt x="2286" y="36"/>
                    </a:lnTo>
                    <a:lnTo>
                      <a:pt x="2292" y="46"/>
                    </a:lnTo>
                    <a:lnTo>
                      <a:pt x="2298" y="58"/>
                    </a:lnTo>
                    <a:lnTo>
                      <a:pt x="2302" y="70"/>
                    </a:lnTo>
                    <a:lnTo>
                      <a:pt x="2305" y="84"/>
                    </a:lnTo>
                    <a:lnTo>
                      <a:pt x="2306" y="99"/>
                    </a:lnTo>
                    <a:lnTo>
                      <a:pt x="2456" y="2684"/>
                    </a:lnTo>
                    <a:lnTo>
                      <a:pt x="2478" y="2687"/>
                    </a:lnTo>
                    <a:lnTo>
                      <a:pt x="2501" y="2692"/>
                    </a:lnTo>
                    <a:lnTo>
                      <a:pt x="2511" y="2695"/>
                    </a:lnTo>
                    <a:lnTo>
                      <a:pt x="2522" y="2699"/>
                    </a:lnTo>
                    <a:lnTo>
                      <a:pt x="2531" y="2703"/>
                    </a:lnTo>
                    <a:lnTo>
                      <a:pt x="2541" y="2707"/>
                    </a:lnTo>
                    <a:lnTo>
                      <a:pt x="2551" y="2712"/>
                    </a:lnTo>
                    <a:lnTo>
                      <a:pt x="2560" y="2717"/>
                    </a:lnTo>
                    <a:lnTo>
                      <a:pt x="2570" y="2723"/>
                    </a:lnTo>
                    <a:lnTo>
                      <a:pt x="2578" y="2729"/>
                    </a:lnTo>
                    <a:lnTo>
                      <a:pt x="2587" y="2736"/>
                    </a:lnTo>
                    <a:lnTo>
                      <a:pt x="2595" y="2743"/>
                    </a:lnTo>
                    <a:lnTo>
                      <a:pt x="2602" y="2751"/>
                    </a:lnTo>
                    <a:lnTo>
                      <a:pt x="2610" y="2760"/>
                    </a:lnTo>
                    <a:lnTo>
                      <a:pt x="2617" y="2768"/>
                    </a:lnTo>
                    <a:lnTo>
                      <a:pt x="2624" y="2777"/>
                    </a:lnTo>
                    <a:lnTo>
                      <a:pt x="2630" y="2786"/>
                    </a:lnTo>
                    <a:lnTo>
                      <a:pt x="2636" y="2795"/>
                    </a:lnTo>
                    <a:lnTo>
                      <a:pt x="2643" y="2805"/>
                    </a:lnTo>
                    <a:lnTo>
                      <a:pt x="2648" y="2816"/>
                    </a:lnTo>
                    <a:lnTo>
                      <a:pt x="2653" y="2827"/>
                    </a:lnTo>
                    <a:lnTo>
                      <a:pt x="2657" y="2839"/>
                    </a:lnTo>
                    <a:lnTo>
                      <a:pt x="2661" y="2850"/>
                    </a:lnTo>
                    <a:lnTo>
                      <a:pt x="2665" y="2862"/>
                    </a:lnTo>
                    <a:lnTo>
                      <a:pt x="2668" y="2874"/>
                    </a:lnTo>
                    <a:lnTo>
                      <a:pt x="2671" y="2887"/>
                    </a:lnTo>
                    <a:lnTo>
                      <a:pt x="2676" y="2914"/>
                    </a:lnTo>
                    <a:lnTo>
                      <a:pt x="2678" y="2942"/>
                    </a:lnTo>
                    <a:lnTo>
                      <a:pt x="2679" y="2962"/>
                    </a:lnTo>
                    <a:lnTo>
                      <a:pt x="2679" y="2983"/>
                    </a:lnTo>
                    <a:lnTo>
                      <a:pt x="2678" y="3004"/>
                    </a:lnTo>
                    <a:lnTo>
                      <a:pt x="2676" y="3024"/>
                    </a:lnTo>
                    <a:lnTo>
                      <a:pt x="2673" y="3044"/>
                    </a:lnTo>
                    <a:lnTo>
                      <a:pt x="2669" y="3066"/>
                    </a:lnTo>
                    <a:lnTo>
                      <a:pt x="2664" y="3086"/>
                    </a:lnTo>
                    <a:lnTo>
                      <a:pt x="2659" y="3107"/>
                    </a:lnTo>
                    <a:lnTo>
                      <a:pt x="2653" y="3127"/>
                    </a:lnTo>
                    <a:lnTo>
                      <a:pt x="2646" y="3148"/>
                    </a:lnTo>
                    <a:lnTo>
                      <a:pt x="2637" y="3168"/>
                    </a:lnTo>
                    <a:lnTo>
                      <a:pt x="2629" y="3188"/>
                    </a:lnTo>
                    <a:lnTo>
                      <a:pt x="2620" y="3207"/>
                    </a:lnTo>
                    <a:lnTo>
                      <a:pt x="2610" y="3228"/>
                    </a:lnTo>
                    <a:lnTo>
                      <a:pt x="2599" y="3247"/>
                    </a:lnTo>
                    <a:lnTo>
                      <a:pt x="2588" y="3265"/>
                    </a:lnTo>
                    <a:lnTo>
                      <a:pt x="2577" y="3285"/>
                    </a:lnTo>
                    <a:lnTo>
                      <a:pt x="2564" y="3302"/>
                    </a:lnTo>
                    <a:lnTo>
                      <a:pt x="2550" y="3320"/>
                    </a:lnTo>
                    <a:lnTo>
                      <a:pt x="2537" y="3337"/>
                    </a:lnTo>
                    <a:lnTo>
                      <a:pt x="2523" y="3353"/>
                    </a:lnTo>
                    <a:lnTo>
                      <a:pt x="2509" y="3370"/>
                    </a:lnTo>
                    <a:lnTo>
                      <a:pt x="2494" y="3386"/>
                    </a:lnTo>
                    <a:lnTo>
                      <a:pt x="2477" y="3400"/>
                    </a:lnTo>
                    <a:lnTo>
                      <a:pt x="2461" y="3415"/>
                    </a:lnTo>
                    <a:lnTo>
                      <a:pt x="2445" y="3428"/>
                    </a:lnTo>
                    <a:lnTo>
                      <a:pt x="2428" y="3442"/>
                    </a:lnTo>
                    <a:lnTo>
                      <a:pt x="2411" y="3454"/>
                    </a:lnTo>
                    <a:lnTo>
                      <a:pt x="2393" y="3465"/>
                    </a:lnTo>
                    <a:lnTo>
                      <a:pt x="2375" y="3475"/>
                    </a:lnTo>
                    <a:lnTo>
                      <a:pt x="2357" y="3485"/>
                    </a:lnTo>
                    <a:lnTo>
                      <a:pt x="2339" y="3494"/>
                    </a:lnTo>
                    <a:lnTo>
                      <a:pt x="2313" y="3504"/>
                    </a:lnTo>
                    <a:lnTo>
                      <a:pt x="2289" y="3513"/>
                    </a:lnTo>
                    <a:lnTo>
                      <a:pt x="2266" y="3519"/>
                    </a:lnTo>
                    <a:lnTo>
                      <a:pt x="2241" y="3523"/>
                    </a:lnTo>
                    <a:lnTo>
                      <a:pt x="2219" y="3525"/>
                    </a:lnTo>
                    <a:lnTo>
                      <a:pt x="2197" y="3526"/>
                    </a:lnTo>
                    <a:lnTo>
                      <a:pt x="2174" y="3524"/>
                    </a:lnTo>
                    <a:lnTo>
                      <a:pt x="2154" y="3522"/>
                    </a:lnTo>
                    <a:lnTo>
                      <a:pt x="2134" y="3517"/>
                    </a:lnTo>
                    <a:lnTo>
                      <a:pt x="2114" y="3510"/>
                    </a:lnTo>
                    <a:lnTo>
                      <a:pt x="2095" y="3502"/>
                    </a:lnTo>
                    <a:lnTo>
                      <a:pt x="2078" y="3492"/>
                    </a:lnTo>
                    <a:lnTo>
                      <a:pt x="2061" y="3482"/>
                    </a:lnTo>
                    <a:lnTo>
                      <a:pt x="2045" y="3469"/>
                    </a:lnTo>
                    <a:lnTo>
                      <a:pt x="2031" y="3455"/>
                    </a:lnTo>
                    <a:lnTo>
                      <a:pt x="2016" y="3440"/>
                    </a:lnTo>
                    <a:lnTo>
                      <a:pt x="146" y="4272"/>
                    </a:lnTo>
                    <a:lnTo>
                      <a:pt x="132" y="4277"/>
                    </a:lnTo>
                    <a:lnTo>
                      <a:pt x="118" y="4281"/>
                    </a:lnTo>
                    <a:lnTo>
                      <a:pt x="104" y="4283"/>
                    </a:lnTo>
                    <a:lnTo>
                      <a:pt x="91" y="4284"/>
                    </a:lnTo>
                    <a:lnTo>
                      <a:pt x="79" y="4283"/>
                    </a:lnTo>
                    <a:lnTo>
                      <a:pt x="68" y="4281"/>
                    </a:lnTo>
                    <a:lnTo>
                      <a:pt x="57" y="4277"/>
                    </a:lnTo>
                    <a:lnTo>
                      <a:pt x="47" y="4272"/>
                    </a:lnTo>
                    <a:lnTo>
                      <a:pt x="36" y="4264"/>
                    </a:lnTo>
                    <a:lnTo>
                      <a:pt x="28" y="4257"/>
                    </a:lnTo>
                    <a:lnTo>
                      <a:pt x="20" y="4248"/>
                    </a:lnTo>
                    <a:lnTo>
                      <a:pt x="14" y="4237"/>
                    </a:lnTo>
                    <a:lnTo>
                      <a:pt x="9" y="4226"/>
                    </a:lnTo>
                    <a:lnTo>
                      <a:pt x="5" y="4214"/>
                    </a:lnTo>
                    <a:lnTo>
                      <a:pt x="2" y="4200"/>
                    </a:lnTo>
                    <a:lnTo>
                      <a:pt x="0" y="4184"/>
                    </a:lnTo>
                    <a:lnTo>
                      <a:pt x="0" y="4169"/>
                    </a:lnTo>
                    <a:lnTo>
                      <a:pt x="1" y="4154"/>
                    </a:lnTo>
                    <a:lnTo>
                      <a:pt x="4" y="4139"/>
                    </a:lnTo>
                    <a:lnTo>
                      <a:pt x="7" y="4123"/>
                    </a:lnTo>
                    <a:lnTo>
                      <a:pt x="12" y="4107"/>
                    </a:lnTo>
                    <a:lnTo>
                      <a:pt x="19" y="4092"/>
                    </a:lnTo>
                    <a:lnTo>
                      <a:pt x="26" y="4078"/>
                    </a:lnTo>
                    <a:lnTo>
                      <a:pt x="34" y="4063"/>
                    </a:lnTo>
                    <a:lnTo>
                      <a:pt x="44" y="4050"/>
                    </a:lnTo>
                    <a:lnTo>
                      <a:pt x="54" y="4036"/>
                    </a:lnTo>
                    <a:lnTo>
                      <a:pt x="65" y="4024"/>
                    </a:lnTo>
                    <a:lnTo>
                      <a:pt x="76" y="4012"/>
                    </a:lnTo>
                    <a:lnTo>
                      <a:pt x="88" y="4002"/>
                    </a:lnTo>
                    <a:lnTo>
                      <a:pt x="101" y="3993"/>
                    </a:lnTo>
                    <a:lnTo>
                      <a:pt x="114" y="3985"/>
                    </a:lnTo>
                    <a:lnTo>
                      <a:pt x="129" y="3978"/>
                    </a:lnTo>
                    <a:lnTo>
                      <a:pt x="1961" y="3163"/>
                    </a:lnTo>
                    <a:lnTo>
                      <a:pt x="1966" y="3137"/>
                    </a:lnTo>
                    <a:lnTo>
                      <a:pt x="1972" y="3109"/>
                    </a:lnTo>
                    <a:lnTo>
                      <a:pt x="1980" y="3083"/>
                    </a:lnTo>
                    <a:lnTo>
                      <a:pt x="1989" y="3057"/>
                    </a:lnTo>
                    <a:lnTo>
                      <a:pt x="1999" y="3030"/>
                    </a:lnTo>
                    <a:lnTo>
                      <a:pt x="2010" y="3005"/>
                    </a:lnTo>
                    <a:lnTo>
                      <a:pt x="2023" y="2979"/>
                    </a:lnTo>
                    <a:lnTo>
                      <a:pt x="2037" y="2955"/>
                    </a:lnTo>
                    <a:lnTo>
                      <a:pt x="2052" y="2931"/>
                    </a:lnTo>
                    <a:lnTo>
                      <a:pt x="2067" y="2908"/>
                    </a:lnTo>
                    <a:lnTo>
                      <a:pt x="2084" y="2884"/>
                    </a:lnTo>
                    <a:lnTo>
                      <a:pt x="2101" y="2863"/>
                    </a:lnTo>
                    <a:lnTo>
                      <a:pt x="2121" y="2842"/>
                    </a:lnTo>
                    <a:lnTo>
                      <a:pt x="2140" y="2821"/>
                    </a:lnTo>
                    <a:lnTo>
                      <a:pt x="2160" y="2802"/>
                    </a:lnTo>
                    <a:lnTo>
                      <a:pt x="2182" y="2784"/>
                    </a:lnTo>
                    <a:lnTo>
                      <a:pt x="2033" y="220"/>
                    </a:lnTo>
                    <a:lnTo>
                      <a:pt x="2033" y="205"/>
                    </a:lnTo>
                    <a:lnTo>
                      <a:pt x="2034" y="190"/>
                    </a:lnTo>
                    <a:lnTo>
                      <a:pt x="2037" y="174"/>
                    </a:lnTo>
                    <a:lnTo>
                      <a:pt x="2040" y="158"/>
                    </a:lnTo>
                    <a:lnTo>
                      <a:pt x="2045" y="142"/>
                    </a:lnTo>
                    <a:lnTo>
                      <a:pt x="2051" y="127"/>
                    </a:lnTo>
                    <a:lnTo>
                      <a:pt x="2059" y="113"/>
                    </a:lnTo>
                    <a:lnTo>
                      <a:pt x="2067" y="99"/>
                    </a:lnTo>
                    <a:lnTo>
                      <a:pt x="2076" y="84"/>
                    </a:lnTo>
                    <a:lnTo>
                      <a:pt x="2086" y="71"/>
                    </a:lnTo>
                    <a:lnTo>
                      <a:pt x="2096" y="59"/>
                    </a:lnTo>
                    <a:lnTo>
                      <a:pt x="2109" y="48"/>
                    </a:lnTo>
                    <a:lnTo>
                      <a:pt x="2121" y="37"/>
                    </a:lnTo>
                    <a:lnTo>
                      <a:pt x="2134" y="28"/>
                    </a:lnTo>
                    <a:lnTo>
                      <a:pt x="2147" y="19"/>
                    </a:lnTo>
                    <a:lnTo>
                      <a:pt x="2161" y="12"/>
                    </a:lnTo>
                    <a:close/>
                  </a:path>
                </a:pathLst>
              </a:custGeom>
              <a:solidFill>
                <a:srgbClr val="9C2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8" name="Freeform 47"/>
              <p:cNvSpPr>
                <a:spLocks/>
              </p:cNvSpPr>
              <p:nvPr/>
            </p:nvSpPr>
            <p:spPr bwMode="auto">
              <a:xfrm>
                <a:off x="2421" y="1691"/>
                <a:ext cx="63" cy="52"/>
              </a:xfrm>
              <a:custGeom>
                <a:avLst/>
                <a:gdLst>
                  <a:gd name="T0" fmla="*/ 222 w 377"/>
                  <a:gd name="T1" fmla="*/ 141 h 313"/>
                  <a:gd name="T2" fmla="*/ 224 w 377"/>
                  <a:gd name="T3" fmla="*/ 140 h 313"/>
                  <a:gd name="T4" fmla="*/ 236 w 377"/>
                  <a:gd name="T5" fmla="*/ 130 h 313"/>
                  <a:gd name="T6" fmla="*/ 248 w 377"/>
                  <a:gd name="T7" fmla="*/ 121 h 313"/>
                  <a:gd name="T8" fmla="*/ 261 w 377"/>
                  <a:gd name="T9" fmla="*/ 112 h 313"/>
                  <a:gd name="T10" fmla="*/ 275 w 377"/>
                  <a:gd name="T11" fmla="*/ 105 h 313"/>
                  <a:gd name="T12" fmla="*/ 302 w 377"/>
                  <a:gd name="T13" fmla="*/ 96 h 313"/>
                  <a:gd name="T14" fmla="*/ 308 w 377"/>
                  <a:gd name="T15" fmla="*/ 95 h 313"/>
                  <a:gd name="T16" fmla="*/ 329 w 377"/>
                  <a:gd name="T17" fmla="*/ 93 h 313"/>
                  <a:gd name="T18" fmla="*/ 331 w 377"/>
                  <a:gd name="T19" fmla="*/ 93 h 313"/>
                  <a:gd name="T20" fmla="*/ 354 w 377"/>
                  <a:gd name="T21" fmla="*/ 97 h 313"/>
                  <a:gd name="T22" fmla="*/ 355 w 377"/>
                  <a:gd name="T23" fmla="*/ 97 h 313"/>
                  <a:gd name="T24" fmla="*/ 377 w 377"/>
                  <a:gd name="T25" fmla="*/ 106 h 313"/>
                  <a:gd name="T26" fmla="*/ 230 w 377"/>
                  <a:gd name="T27" fmla="*/ 13 h 313"/>
                  <a:gd name="T28" fmla="*/ 225 w 377"/>
                  <a:gd name="T29" fmla="*/ 10 h 313"/>
                  <a:gd name="T30" fmla="*/ 216 w 377"/>
                  <a:gd name="T31" fmla="*/ 6 h 313"/>
                  <a:gd name="T32" fmla="*/ 209 w 377"/>
                  <a:gd name="T33" fmla="*/ 4 h 313"/>
                  <a:gd name="T34" fmla="*/ 208 w 377"/>
                  <a:gd name="T35" fmla="*/ 4 h 313"/>
                  <a:gd name="T36" fmla="*/ 207 w 377"/>
                  <a:gd name="T37" fmla="*/ 4 h 313"/>
                  <a:gd name="T38" fmla="*/ 197 w 377"/>
                  <a:gd name="T39" fmla="*/ 1 h 313"/>
                  <a:gd name="T40" fmla="*/ 186 w 377"/>
                  <a:gd name="T41" fmla="*/ 0 h 313"/>
                  <a:gd name="T42" fmla="*/ 184 w 377"/>
                  <a:gd name="T43" fmla="*/ 0 h 313"/>
                  <a:gd name="T44" fmla="*/ 182 w 377"/>
                  <a:gd name="T45" fmla="*/ 0 h 313"/>
                  <a:gd name="T46" fmla="*/ 173 w 377"/>
                  <a:gd name="T47" fmla="*/ 0 h 313"/>
                  <a:gd name="T48" fmla="*/ 162 w 377"/>
                  <a:gd name="T49" fmla="*/ 2 h 313"/>
                  <a:gd name="T50" fmla="*/ 156 w 377"/>
                  <a:gd name="T51" fmla="*/ 3 h 313"/>
                  <a:gd name="T52" fmla="*/ 153 w 377"/>
                  <a:gd name="T53" fmla="*/ 4 h 313"/>
                  <a:gd name="T54" fmla="*/ 128 w 377"/>
                  <a:gd name="T55" fmla="*/ 12 h 313"/>
                  <a:gd name="T56" fmla="*/ 101 w 377"/>
                  <a:gd name="T57" fmla="*/ 27 h 313"/>
                  <a:gd name="T58" fmla="*/ 82 w 377"/>
                  <a:gd name="T59" fmla="*/ 42 h 313"/>
                  <a:gd name="T60" fmla="*/ 77 w 377"/>
                  <a:gd name="T61" fmla="*/ 47 h 313"/>
                  <a:gd name="T62" fmla="*/ 76 w 377"/>
                  <a:gd name="T63" fmla="*/ 49 h 313"/>
                  <a:gd name="T64" fmla="*/ 69 w 377"/>
                  <a:gd name="T65" fmla="*/ 54 h 313"/>
                  <a:gd name="T66" fmla="*/ 58 w 377"/>
                  <a:gd name="T67" fmla="*/ 65 h 313"/>
                  <a:gd name="T68" fmla="*/ 49 w 377"/>
                  <a:gd name="T69" fmla="*/ 76 h 313"/>
                  <a:gd name="T70" fmla="*/ 42 w 377"/>
                  <a:gd name="T71" fmla="*/ 86 h 313"/>
                  <a:gd name="T72" fmla="*/ 34 w 377"/>
                  <a:gd name="T73" fmla="*/ 97 h 313"/>
                  <a:gd name="T74" fmla="*/ 28 w 377"/>
                  <a:gd name="T75" fmla="*/ 108 h 313"/>
                  <a:gd name="T76" fmla="*/ 22 w 377"/>
                  <a:gd name="T77" fmla="*/ 121 h 313"/>
                  <a:gd name="T78" fmla="*/ 17 w 377"/>
                  <a:gd name="T79" fmla="*/ 133 h 313"/>
                  <a:gd name="T80" fmla="*/ 12 w 377"/>
                  <a:gd name="T81" fmla="*/ 146 h 313"/>
                  <a:gd name="T82" fmla="*/ 8 w 377"/>
                  <a:gd name="T83" fmla="*/ 157 h 313"/>
                  <a:gd name="T84" fmla="*/ 8 w 377"/>
                  <a:gd name="T85" fmla="*/ 158 h 313"/>
                  <a:gd name="T86" fmla="*/ 7 w 377"/>
                  <a:gd name="T87" fmla="*/ 161 h 313"/>
                  <a:gd name="T88" fmla="*/ 3 w 377"/>
                  <a:gd name="T89" fmla="*/ 180 h 313"/>
                  <a:gd name="T90" fmla="*/ 2 w 377"/>
                  <a:gd name="T91" fmla="*/ 191 h 313"/>
                  <a:gd name="T92" fmla="*/ 1 w 377"/>
                  <a:gd name="T93" fmla="*/ 201 h 313"/>
                  <a:gd name="T94" fmla="*/ 0 w 377"/>
                  <a:gd name="T95" fmla="*/ 211 h 313"/>
                  <a:gd name="T96" fmla="*/ 1 w 377"/>
                  <a:gd name="T97" fmla="*/ 220 h 313"/>
                  <a:gd name="T98" fmla="*/ 147 w 377"/>
                  <a:gd name="T99" fmla="*/ 313 h 313"/>
                  <a:gd name="T100" fmla="*/ 147 w 377"/>
                  <a:gd name="T101" fmla="*/ 298 h 313"/>
                  <a:gd name="T102" fmla="*/ 148 w 377"/>
                  <a:gd name="T103" fmla="*/ 283 h 313"/>
                  <a:gd name="T104" fmla="*/ 151 w 377"/>
                  <a:gd name="T105" fmla="*/ 268 h 313"/>
                  <a:gd name="T106" fmla="*/ 154 w 377"/>
                  <a:gd name="T107" fmla="*/ 251 h 313"/>
                  <a:gd name="T108" fmla="*/ 155 w 377"/>
                  <a:gd name="T109" fmla="*/ 250 h 313"/>
                  <a:gd name="T110" fmla="*/ 160 w 377"/>
                  <a:gd name="T111" fmla="*/ 235 h 313"/>
                  <a:gd name="T112" fmla="*/ 166 w 377"/>
                  <a:gd name="T113" fmla="*/ 220 h 313"/>
                  <a:gd name="T114" fmla="*/ 173 w 377"/>
                  <a:gd name="T115" fmla="*/ 206 h 313"/>
                  <a:gd name="T116" fmla="*/ 181 w 377"/>
                  <a:gd name="T117" fmla="*/ 192 h 313"/>
                  <a:gd name="T118" fmla="*/ 190 w 377"/>
                  <a:gd name="T119" fmla="*/ 177 h 313"/>
                  <a:gd name="T120" fmla="*/ 199 w 377"/>
                  <a:gd name="T121" fmla="*/ 165 h 313"/>
                  <a:gd name="T122" fmla="*/ 210 w 377"/>
                  <a:gd name="T123" fmla="*/ 153 h 313"/>
                  <a:gd name="T124" fmla="*/ 222 w 377"/>
                  <a:gd name="T125" fmla="*/ 141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7" h="313">
                    <a:moveTo>
                      <a:pt x="222" y="141"/>
                    </a:moveTo>
                    <a:lnTo>
                      <a:pt x="224" y="140"/>
                    </a:lnTo>
                    <a:lnTo>
                      <a:pt x="236" y="130"/>
                    </a:lnTo>
                    <a:lnTo>
                      <a:pt x="248" y="121"/>
                    </a:lnTo>
                    <a:lnTo>
                      <a:pt x="261" y="112"/>
                    </a:lnTo>
                    <a:lnTo>
                      <a:pt x="275" y="105"/>
                    </a:lnTo>
                    <a:lnTo>
                      <a:pt x="302" y="96"/>
                    </a:lnTo>
                    <a:lnTo>
                      <a:pt x="308" y="95"/>
                    </a:lnTo>
                    <a:lnTo>
                      <a:pt x="329" y="93"/>
                    </a:lnTo>
                    <a:lnTo>
                      <a:pt x="331" y="93"/>
                    </a:lnTo>
                    <a:lnTo>
                      <a:pt x="354" y="97"/>
                    </a:lnTo>
                    <a:lnTo>
                      <a:pt x="355" y="97"/>
                    </a:lnTo>
                    <a:lnTo>
                      <a:pt x="377" y="106"/>
                    </a:lnTo>
                    <a:lnTo>
                      <a:pt x="230" y="13"/>
                    </a:lnTo>
                    <a:lnTo>
                      <a:pt x="225" y="10"/>
                    </a:lnTo>
                    <a:lnTo>
                      <a:pt x="216" y="6"/>
                    </a:lnTo>
                    <a:lnTo>
                      <a:pt x="209" y="4"/>
                    </a:lnTo>
                    <a:lnTo>
                      <a:pt x="208" y="4"/>
                    </a:lnTo>
                    <a:lnTo>
                      <a:pt x="207" y="4"/>
                    </a:lnTo>
                    <a:lnTo>
                      <a:pt x="197" y="1"/>
                    </a:lnTo>
                    <a:lnTo>
                      <a:pt x="186" y="0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73" y="0"/>
                    </a:lnTo>
                    <a:lnTo>
                      <a:pt x="162" y="2"/>
                    </a:lnTo>
                    <a:lnTo>
                      <a:pt x="156" y="3"/>
                    </a:lnTo>
                    <a:lnTo>
                      <a:pt x="153" y="4"/>
                    </a:lnTo>
                    <a:lnTo>
                      <a:pt x="128" y="12"/>
                    </a:lnTo>
                    <a:lnTo>
                      <a:pt x="101" y="27"/>
                    </a:lnTo>
                    <a:lnTo>
                      <a:pt x="82" y="42"/>
                    </a:lnTo>
                    <a:lnTo>
                      <a:pt x="77" y="47"/>
                    </a:lnTo>
                    <a:lnTo>
                      <a:pt x="76" y="49"/>
                    </a:lnTo>
                    <a:lnTo>
                      <a:pt x="69" y="54"/>
                    </a:lnTo>
                    <a:lnTo>
                      <a:pt x="58" y="65"/>
                    </a:lnTo>
                    <a:lnTo>
                      <a:pt x="49" y="76"/>
                    </a:lnTo>
                    <a:lnTo>
                      <a:pt x="42" y="86"/>
                    </a:lnTo>
                    <a:lnTo>
                      <a:pt x="34" y="97"/>
                    </a:lnTo>
                    <a:lnTo>
                      <a:pt x="28" y="108"/>
                    </a:lnTo>
                    <a:lnTo>
                      <a:pt x="22" y="121"/>
                    </a:lnTo>
                    <a:lnTo>
                      <a:pt x="17" y="133"/>
                    </a:lnTo>
                    <a:lnTo>
                      <a:pt x="12" y="146"/>
                    </a:lnTo>
                    <a:lnTo>
                      <a:pt x="8" y="157"/>
                    </a:lnTo>
                    <a:lnTo>
                      <a:pt x="8" y="158"/>
                    </a:lnTo>
                    <a:lnTo>
                      <a:pt x="7" y="161"/>
                    </a:lnTo>
                    <a:lnTo>
                      <a:pt x="3" y="180"/>
                    </a:lnTo>
                    <a:lnTo>
                      <a:pt x="2" y="191"/>
                    </a:lnTo>
                    <a:lnTo>
                      <a:pt x="1" y="201"/>
                    </a:lnTo>
                    <a:lnTo>
                      <a:pt x="0" y="211"/>
                    </a:lnTo>
                    <a:lnTo>
                      <a:pt x="1" y="220"/>
                    </a:lnTo>
                    <a:lnTo>
                      <a:pt x="147" y="313"/>
                    </a:lnTo>
                    <a:lnTo>
                      <a:pt x="147" y="298"/>
                    </a:lnTo>
                    <a:lnTo>
                      <a:pt x="148" y="283"/>
                    </a:lnTo>
                    <a:lnTo>
                      <a:pt x="151" y="268"/>
                    </a:lnTo>
                    <a:lnTo>
                      <a:pt x="154" y="251"/>
                    </a:lnTo>
                    <a:lnTo>
                      <a:pt x="155" y="250"/>
                    </a:lnTo>
                    <a:lnTo>
                      <a:pt x="160" y="235"/>
                    </a:lnTo>
                    <a:lnTo>
                      <a:pt x="166" y="220"/>
                    </a:lnTo>
                    <a:lnTo>
                      <a:pt x="173" y="206"/>
                    </a:lnTo>
                    <a:lnTo>
                      <a:pt x="181" y="192"/>
                    </a:lnTo>
                    <a:lnTo>
                      <a:pt x="190" y="177"/>
                    </a:lnTo>
                    <a:lnTo>
                      <a:pt x="199" y="165"/>
                    </a:lnTo>
                    <a:lnTo>
                      <a:pt x="210" y="153"/>
                    </a:lnTo>
                    <a:lnTo>
                      <a:pt x="222" y="141"/>
                    </a:lnTo>
                    <a:close/>
                  </a:path>
                </a:pathLst>
              </a:custGeom>
              <a:solidFill>
                <a:srgbClr val="6F2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9" name="Freeform 48"/>
              <p:cNvSpPr>
                <a:spLocks/>
              </p:cNvSpPr>
              <p:nvPr/>
            </p:nvSpPr>
            <p:spPr bwMode="auto">
              <a:xfrm>
                <a:off x="2406" y="1621"/>
                <a:ext cx="29" cy="24"/>
              </a:xfrm>
              <a:custGeom>
                <a:avLst/>
                <a:gdLst>
                  <a:gd name="T0" fmla="*/ 175 w 176"/>
                  <a:gd name="T1" fmla="*/ 146 h 147"/>
                  <a:gd name="T2" fmla="*/ 29 w 176"/>
                  <a:gd name="T3" fmla="*/ 54 h 147"/>
                  <a:gd name="T4" fmla="*/ 28 w 176"/>
                  <a:gd name="T5" fmla="*/ 53 h 147"/>
                  <a:gd name="T6" fmla="*/ 26 w 176"/>
                  <a:gd name="T7" fmla="*/ 52 h 147"/>
                  <a:gd name="T8" fmla="*/ 25 w 176"/>
                  <a:gd name="T9" fmla="*/ 51 h 147"/>
                  <a:gd name="T10" fmla="*/ 23 w 176"/>
                  <a:gd name="T11" fmla="*/ 50 h 147"/>
                  <a:gd name="T12" fmla="*/ 22 w 176"/>
                  <a:gd name="T13" fmla="*/ 49 h 147"/>
                  <a:gd name="T14" fmla="*/ 21 w 176"/>
                  <a:gd name="T15" fmla="*/ 47 h 147"/>
                  <a:gd name="T16" fmla="*/ 19 w 176"/>
                  <a:gd name="T17" fmla="*/ 46 h 147"/>
                  <a:gd name="T18" fmla="*/ 19 w 176"/>
                  <a:gd name="T19" fmla="*/ 46 h 147"/>
                  <a:gd name="T20" fmla="*/ 18 w 176"/>
                  <a:gd name="T21" fmla="*/ 44 h 147"/>
                  <a:gd name="T22" fmla="*/ 17 w 176"/>
                  <a:gd name="T23" fmla="*/ 43 h 147"/>
                  <a:gd name="T24" fmla="*/ 16 w 176"/>
                  <a:gd name="T25" fmla="*/ 42 h 147"/>
                  <a:gd name="T26" fmla="*/ 15 w 176"/>
                  <a:gd name="T27" fmla="*/ 41 h 147"/>
                  <a:gd name="T28" fmla="*/ 14 w 176"/>
                  <a:gd name="T29" fmla="*/ 40 h 147"/>
                  <a:gd name="T30" fmla="*/ 14 w 176"/>
                  <a:gd name="T31" fmla="*/ 39 h 147"/>
                  <a:gd name="T32" fmla="*/ 13 w 176"/>
                  <a:gd name="T33" fmla="*/ 38 h 147"/>
                  <a:gd name="T34" fmla="*/ 12 w 176"/>
                  <a:gd name="T35" fmla="*/ 37 h 147"/>
                  <a:gd name="T36" fmla="*/ 11 w 176"/>
                  <a:gd name="T37" fmla="*/ 35 h 147"/>
                  <a:gd name="T38" fmla="*/ 10 w 176"/>
                  <a:gd name="T39" fmla="*/ 34 h 147"/>
                  <a:gd name="T40" fmla="*/ 9 w 176"/>
                  <a:gd name="T41" fmla="*/ 32 h 147"/>
                  <a:gd name="T42" fmla="*/ 8 w 176"/>
                  <a:gd name="T43" fmla="*/ 30 h 147"/>
                  <a:gd name="T44" fmla="*/ 8 w 176"/>
                  <a:gd name="T45" fmla="*/ 29 h 147"/>
                  <a:gd name="T46" fmla="*/ 7 w 176"/>
                  <a:gd name="T47" fmla="*/ 28 h 147"/>
                  <a:gd name="T48" fmla="*/ 7 w 176"/>
                  <a:gd name="T49" fmla="*/ 26 h 147"/>
                  <a:gd name="T50" fmla="*/ 6 w 176"/>
                  <a:gd name="T51" fmla="*/ 24 h 147"/>
                  <a:gd name="T52" fmla="*/ 5 w 176"/>
                  <a:gd name="T53" fmla="*/ 23 h 147"/>
                  <a:gd name="T54" fmla="*/ 5 w 176"/>
                  <a:gd name="T55" fmla="*/ 22 h 147"/>
                  <a:gd name="T56" fmla="*/ 5 w 176"/>
                  <a:gd name="T57" fmla="*/ 21 h 147"/>
                  <a:gd name="T58" fmla="*/ 5 w 176"/>
                  <a:gd name="T59" fmla="*/ 20 h 147"/>
                  <a:gd name="T60" fmla="*/ 4 w 176"/>
                  <a:gd name="T61" fmla="*/ 19 h 147"/>
                  <a:gd name="T62" fmla="*/ 4 w 176"/>
                  <a:gd name="T63" fmla="*/ 18 h 147"/>
                  <a:gd name="T64" fmla="*/ 3 w 176"/>
                  <a:gd name="T65" fmla="*/ 16 h 147"/>
                  <a:gd name="T66" fmla="*/ 3 w 176"/>
                  <a:gd name="T67" fmla="*/ 14 h 147"/>
                  <a:gd name="T68" fmla="*/ 3 w 176"/>
                  <a:gd name="T69" fmla="*/ 13 h 147"/>
                  <a:gd name="T70" fmla="*/ 1 w 176"/>
                  <a:gd name="T71" fmla="*/ 11 h 147"/>
                  <a:gd name="T72" fmla="*/ 1 w 176"/>
                  <a:gd name="T73" fmla="*/ 10 h 147"/>
                  <a:gd name="T74" fmla="*/ 1 w 176"/>
                  <a:gd name="T75" fmla="*/ 7 h 147"/>
                  <a:gd name="T76" fmla="*/ 1 w 176"/>
                  <a:gd name="T77" fmla="*/ 5 h 147"/>
                  <a:gd name="T78" fmla="*/ 0 w 176"/>
                  <a:gd name="T79" fmla="*/ 2 h 147"/>
                  <a:gd name="T80" fmla="*/ 0 w 176"/>
                  <a:gd name="T81" fmla="*/ 0 h 147"/>
                  <a:gd name="T82" fmla="*/ 148 w 176"/>
                  <a:gd name="T83" fmla="*/ 102 h 147"/>
                  <a:gd name="T84" fmla="*/ 152 w 176"/>
                  <a:gd name="T85" fmla="*/ 118 h 147"/>
                  <a:gd name="T86" fmla="*/ 160 w 176"/>
                  <a:gd name="T87" fmla="*/ 131 h 147"/>
                  <a:gd name="T88" fmla="*/ 169 w 176"/>
                  <a:gd name="T89" fmla="*/ 142 h 147"/>
                  <a:gd name="T90" fmla="*/ 175 w 176"/>
                  <a:gd name="T91" fmla="*/ 14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6" h="147">
                    <a:moveTo>
                      <a:pt x="176" y="147"/>
                    </a:moveTo>
                    <a:lnTo>
                      <a:pt x="175" y="146"/>
                    </a:lnTo>
                    <a:lnTo>
                      <a:pt x="174" y="146"/>
                    </a:lnTo>
                    <a:lnTo>
                      <a:pt x="29" y="54"/>
                    </a:lnTo>
                    <a:lnTo>
                      <a:pt x="28" y="53"/>
                    </a:lnTo>
                    <a:lnTo>
                      <a:pt x="28" y="53"/>
                    </a:lnTo>
                    <a:lnTo>
                      <a:pt x="27" y="52"/>
                    </a:lnTo>
                    <a:lnTo>
                      <a:pt x="26" y="52"/>
                    </a:lnTo>
                    <a:lnTo>
                      <a:pt x="25" y="51"/>
                    </a:lnTo>
                    <a:lnTo>
                      <a:pt x="25" y="51"/>
                    </a:lnTo>
                    <a:lnTo>
                      <a:pt x="24" y="50"/>
                    </a:lnTo>
                    <a:lnTo>
                      <a:pt x="23" y="50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1" y="48"/>
                    </a:lnTo>
                    <a:lnTo>
                      <a:pt x="21" y="47"/>
                    </a:lnTo>
                    <a:lnTo>
                      <a:pt x="20" y="47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18" y="45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7" y="43"/>
                    </a:lnTo>
                    <a:lnTo>
                      <a:pt x="16" y="43"/>
                    </a:lnTo>
                    <a:lnTo>
                      <a:pt x="16" y="42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39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6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9" y="32"/>
                    </a:lnTo>
                    <a:lnTo>
                      <a:pt x="9" y="31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47" y="94"/>
                    </a:lnTo>
                    <a:lnTo>
                      <a:pt x="148" y="102"/>
                    </a:lnTo>
                    <a:lnTo>
                      <a:pt x="149" y="110"/>
                    </a:lnTo>
                    <a:lnTo>
                      <a:pt x="152" y="118"/>
                    </a:lnTo>
                    <a:lnTo>
                      <a:pt x="156" y="125"/>
                    </a:lnTo>
                    <a:lnTo>
                      <a:pt x="160" y="131"/>
                    </a:lnTo>
                    <a:lnTo>
                      <a:pt x="164" y="137"/>
                    </a:lnTo>
                    <a:lnTo>
                      <a:pt x="169" y="142"/>
                    </a:lnTo>
                    <a:lnTo>
                      <a:pt x="174" y="146"/>
                    </a:lnTo>
                    <a:lnTo>
                      <a:pt x="175" y="146"/>
                    </a:lnTo>
                    <a:lnTo>
                      <a:pt x="176" y="147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0" name="Freeform 49"/>
              <p:cNvSpPr>
                <a:spLocks/>
              </p:cNvSpPr>
              <p:nvPr/>
            </p:nvSpPr>
            <p:spPr bwMode="auto">
              <a:xfrm>
                <a:off x="2402" y="1561"/>
                <a:ext cx="28" cy="75"/>
              </a:xfrm>
              <a:custGeom>
                <a:avLst/>
                <a:gdLst>
                  <a:gd name="T0" fmla="*/ 167 w 167"/>
                  <a:gd name="T1" fmla="*/ 452 h 452"/>
                  <a:gd name="T2" fmla="*/ 20 w 167"/>
                  <a:gd name="T3" fmla="*/ 358 h 452"/>
                  <a:gd name="T4" fmla="*/ 0 w 167"/>
                  <a:gd name="T5" fmla="*/ 0 h 452"/>
                  <a:gd name="T6" fmla="*/ 146 w 167"/>
                  <a:gd name="T7" fmla="*/ 93 h 452"/>
                  <a:gd name="T8" fmla="*/ 167 w 167"/>
                  <a:gd name="T9" fmla="*/ 45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452">
                    <a:moveTo>
                      <a:pt x="167" y="452"/>
                    </a:moveTo>
                    <a:lnTo>
                      <a:pt x="20" y="358"/>
                    </a:lnTo>
                    <a:lnTo>
                      <a:pt x="0" y="0"/>
                    </a:lnTo>
                    <a:lnTo>
                      <a:pt x="146" y="93"/>
                    </a:lnTo>
                    <a:lnTo>
                      <a:pt x="167" y="452"/>
                    </a:lnTo>
                    <a:close/>
                  </a:path>
                </a:pathLst>
              </a:custGeom>
              <a:solidFill>
                <a:srgbClr val="4E4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1" name="Freeform 50"/>
              <p:cNvSpPr>
                <a:spLocks/>
              </p:cNvSpPr>
              <p:nvPr/>
            </p:nvSpPr>
            <p:spPr bwMode="auto">
              <a:xfrm>
                <a:off x="2416" y="1538"/>
                <a:ext cx="27" cy="17"/>
              </a:xfrm>
              <a:custGeom>
                <a:avLst/>
                <a:gdLst>
                  <a:gd name="T0" fmla="*/ 147 w 162"/>
                  <a:gd name="T1" fmla="*/ 98 h 98"/>
                  <a:gd name="T2" fmla="*/ 0 w 162"/>
                  <a:gd name="T3" fmla="*/ 5 h 98"/>
                  <a:gd name="T4" fmla="*/ 15 w 162"/>
                  <a:gd name="T5" fmla="*/ 0 h 98"/>
                  <a:gd name="T6" fmla="*/ 16 w 162"/>
                  <a:gd name="T7" fmla="*/ 0 h 98"/>
                  <a:gd name="T8" fmla="*/ 162 w 162"/>
                  <a:gd name="T9" fmla="*/ 93 h 98"/>
                  <a:gd name="T10" fmla="*/ 162 w 162"/>
                  <a:gd name="T11" fmla="*/ 93 h 98"/>
                  <a:gd name="T12" fmla="*/ 155 w 162"/>
                  <a:gd name="T13" fmla="*/ 95 h 98"/>
                  <a:gd name="T14" fmla="*/ 148 w 162"/>
                  <a:gd name="T15" fmla="*/ 98 h 98"/>
                  <a:gd name="T16" fmla="*/ 147 w 162"/>
                  <a:gd name="T1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98">
                    <a:moveTo>
                      <a:pt x="147" y="98"/>
                    </a:moveTo>
                    <a:lnTo>
                      <a:pt x="0" y="5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2" y="93"/>
                    </a:lnTo>
                    <a:lnTo>
                      <a:pt x="162" y="93"/>
                    </a:lnTo>
                    <a:lnTo>
                      <a:pt x="155" y="95"/>
                    </a:lnTo>
                    <a:lnTo>
                      <a:pt x="148" y="98"/>
                    </a:lnTo>
                    <a:lnTo>
                      <a:pt x="147" y="98"/>
                    </a:lnTo>
                    <a:close/>
                  </a:path>
                </a:pathLst>
              </a:custGeom>
              <a:solidFill>
                <a:srgbClr val="6C6C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2" name="Freeform 51"/>
              <p:cNvSpPr>
                <a:spLocks/>
              </p:cNvSpPr>
              <p:nvPr/>
            </p:nvSpPr>
            <p:spPr bwMode="auto">
              <a:xfrm>
                <a:off x="2419" y="1538"/>
                <a:ext cx="26" cy="16"/>
              </a:xfrm>
              <a:custGeom>
                <a:avLst/>
                <a:gdLst>
                  <a:gd name="T0" fmla="*/ 146 w 159"/>
                  <a:gd name="T1" fmla="*/ 95 h 95"/>
                  <a:gd name="T2" fmla="*/ 0 w 159"/>
                  <a:gd name="T3" fmla="*/ 2 h 95"/>
                  <a:gd name="T4" fmla="*/ 0 w 159"/>
                  <a:gd name="T5" fmla="*/ 2 h 95"/>
                  <a:gd name="T6" fmla="*/ 13 w 159"/>
                  <a:gd name="T7" fmla="*/ 0 h 95"/>
                  <a:gd name="T8" fmla="*/ 13 w 159"/>
                  <a:gd name="T9" fmla="*/ 0 h 95"/>
                  <a:gd name="T10" fmla="*/ 159 w 159"/>
                  <a:gd name="T11" fmla="*/ 93 h 95"/>
                  <a:gd name="T12" fmla="*/ 153 w 159"/>
                  <a:gd name="T13" fmla="*/ 93 h 95"/>
                  <a:gd name="T14" fmla="*/ 147 w 159"/>
                  <a:gd name="T15" fmla="*/ 95 h 95"/>
                  <a:gd name="T16" fmla="*/ 146 w 159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9" h="95">
                    <a:moveTo>
                      <a:pt x="146" y="95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59" y="93"/>
                    </a:lnTo>
                    <a:lnTo>
                      <a:pt x="153" y="93"/>
                    </a:lnTo>
                    <a:lnTo>
                      <a:pt x="147" y="95"/>
                    </a:lnTo>
                    <a:lnTo>
                      <a:pt x="146" y="95"/>
                    </a:lnTo>
                    <a:close/>
                  </a:path>
                </a:pathLst>
              </a:custGeom>
              <a:solidFill>
                <a:srgbClr val="69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3" name="Freeform 52"/>
              <p:cNvSpPr>
                <a:spLocks/>
              </p:cNvSpPr>
              <p:nvPr/>
            </p:nvSpPr>
            <p:spPr bwMode="auto">
              <a:xfrm>
                <a:off x="2421" y="1538"/>
                <a:ext cx="25" cy="15"/>
              </a:xfrm>
              <a:custGeom>
                <a:avLst/>
                <a:gdLst>
                  <a:gd name="T0" fmla="*/ 146 w 155"/>
                  <a:gd name="T1" fmla="*/ 94 h 94"/>
                  <a:gd name="T2" fmla="*/ 0 w 155"/>
                  <a:gd name="T3" fmla="*/ 1 h 94"/>
                  <a:gd name="T4" fmla="*/ 1 w 155"/>
                  <a:gd name="T5" fmla="*/ 1 h 94"/>
                  <a:gd name="T6" fmla="*/ 8 w 155"/>
                  <a:gd name="T7" fmla="*/ 0 h 94"/>
                  <a:gd name="T8" fmla="*/ 9 w 155"/>
                  <a:gd name="T9" fmla="*/ 1 h 94"/>
                  <a:gd name="T10" fmla="*/ 155 w 155"/>
                  <a:gd name="T11" fmla="*/ 93 h 94"/>
                  <a:gd name="T12" fmla="*/ 155 w 155"/>
                  <a:gd name="T13" fmla="*/ 93 h 94"/>
                  <a:gd name="T14" fmla="*/ 154 w 155"/>
                  <a:gd name="T15" fmla="*/ 93 h 94"/>
                  <a:gd name="T16" fmla="*/ 146 w 155"/>
                  <a:gd name="T1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94">
                    <a:moveTo>
                      <a:pt x="146" y="9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55" y="93"/>
                    </a:lnTo>
                    <a:lnTo>
                      <a:pt x="155" y="93"/>
                    </a:lnTo>
                    <a:lnTo>
                      <a:pt x="154" y="93"/>
                    </a:lnTo>
                    <a:lnTo>
                      <a:pt x="146" y="94"/>
                    </a:lnTo>
                    <a:close/>
                  </a:path>
                </a:pathLst>
              </a:custGeom>
              <a:solidFill>
                <a:srgbClr val="68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4" name="Freeform 53"/>
              <p:cNvSpPr>
                <a:spLocks/>
              </p:cNvSpPr>
              <p:nvPr/>
            </p:nvSpPr>
            <p:spPr bwMode="auto">
              <a:xfrm>
                <a:off x="2422" y="1538"/>
                <a:ext cx="26" cy="15"/>
              </a:xfrm>
              <a:custGeom>
                <a:avLst/>
                <a:gdLst>
                  <a:gd name="T0" fmla="*/ 146 w 153"/>
                  <a:gd name="T1" fmla="*/ 92 h 93"/>
                  <a:gd name="T2" fmla="*/ 0 w 153"/>
                  <a:gd name="T3" fmla="*/ 0 h 93"/>
                  <a:gd name="T4" fmla="*/ 0 w 153"/>
                  <a:gd name="T5" fmla="*/ 0 h 93"/>
                  <a:gd name="T6" fmla="*/ 6 w 153"/>
                  <a:gd name="T7" fmla="*/ 0 h 93"/>
                  <a:gd name="T8" fmla="*/ 153 w 153"/>
                  <a:gd name="T9" fmla="*/ 93 h 93"/>
                  <a:gd name="T10" fmla="*/ 153 w 153"/>
                  <a:gd name="T11" fmla="*/ 93 h 93"/>
                  <a:gd name="T12" fmla="*/ 147 w 153"/>
                  <a:gd name="T13" fmla="*/ 92 h 93"/>
                  <a:gd name="T14" fmla="*/ 146 w 153"/>
                  <a:gd name="T15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93">
                    <a:moveTo>
                      <a:pt x="146" y="9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53" y="93"/>
                    </a:lnTo>
                    <a:lnTo>
                      <a:pt x="153" y="93"/>
                    </a:lnTo>
                    <a:lnTo>
                      <a:pt x="147" y="92"/>
                    </a:lnTo>
                    <a:lnTo>
                      <a:pt x="146" y="92"/>
                    </a:lnTo>
                    <a:close/>
                  </a:path>
                </a:pathLst>
              </a:custGeom>
              <a:solidFill>
                <a:srgbClr val="6566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5" name="Freeform 54"/>
              <p:cNvSpPr>
                <a:spLocks/>
              </p:cNvSpPr>
              <p:nvPr/>
            </p:nvSpPr>
            <p:spPr bwMode="auto">
              <a:xfrm>
                <a:off x="2423" y="1538"/>
                <a:ext cx="26" cy="16"/>
              </a:xfrm>
              <a:custGeom>
                <a:avLst/>
                <a:gdLst>
                  <a:gd name="T0" fmla="*/ 147 w 153"/>
                  <a:gd name="T1" fmla="*/ 93 h 95"/>
                  <a:gd name="T2" fmla="*/ 0 w 153"/>
                  <a:gd name="T3" fmla="*/ 0 h 95"/>
                  <a:gd name="T4" fmla="*/ 7 w 153"/>
                  <a:gd name="T5" fmla="*/ 2 h 95"/>
                  <a:gd name="T6" fmla="*/ 7 w 153"/>
                  <a:gd name="T7" fmla="*/ 2 h 95"/>
                  <a:gd name="T8" fmla="*/ 153 w 153"/>
                  <a:gd name="T9" fmla="*/ 95 h 95"/>
                  <a:gd name="T10" fmla="*/ 152 w 153"/>
                  <a:gd name="T11" fmla="*/ 94 h 95"/>
                  <a:gd name="T12" fmla="*/ 148 w 153"/>
                  <a:gd name="T13" fmla="*/ 93 h 95"/>
                  <a:gd name="T14" fmla="*/ 147 w 153"/>
                  <a:gd name="T15" fmla="*/ 9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95">
                    <a:moveTo>
                      <a:pt x="147" y="93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53" y="95"/>
                    </a:lnTo>
                    <a:lnTo>
                      <a:pt x="152" y="94"/>
                    </a:lnTo>
                    <a:lnTo>
                      <a:pt x="148" y="93"/>
                    </a:lnTo>
                    <a:lnTo>
                      <a:pt x="147" y="93"/>
                    </a:lnTo>
                    <a:close/>
                  </a:path>
                </a:pathLst>
              </a:custGeom>
              <a:solidFill>
                <a:srgbClr val="62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6" name="Freeform 55"/>
              <p:cNvSpPr>
                <a:spLocks/>
              </p:cNvSpPr>
              <p:nvPr/>
            </p:nvSpPr>
            <p:spPr bwMode="auto">
              <a:xfrm>
                <a:off x="2424" y="1538"/>
                <a:ext cx="26" cy="16"/>
              </a:xfrm>
              <a:custGeom>
                <a:avLst/>
                <a:gdLst>
                  <a:gd name="T0" fmla="*/ 146 w 152"/>
                  <a:gd name="T1" fmla="*/ 93 h 94"/>
                  <a:gd name="T2" fmla="*/ 0 w 152"/>
                  <a:gd name="T3" fmla="*/ 0 h 94"/>
                  <a:gd name="T4" fmla="*/ 5 w 152"/>
                  <a:gd name="T5" fmla="*/ 1 h 94"/>
                  <a:gd name="T6" fmla="*/ 6 w 152"/>
                  <a:gd name="T7" fmla="*/ 2 h 94"/>
                  <a:gd name="T8" fmla="*/ 152 w 152"/>
                  <a:gd name="T9" fmla="*/ 94 h 94"/>
                  <a:gd name="T10" fmla="*/ 148 w 152"/>
                  <a:gd name="T11" fmla="*/ 93 h 94"/>
                  <a:gd name="T12" fmla="*/ 146 w 152"/>
                  <a:gd name="T13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94">
                    <a:moveTo>
                      <a:pt x="146" y="93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152" y="94"/>
                    </a:lnTo>
                    <a:lnTo>
                      <a:pt x="148" y="93"/>
                    </a:lnTo>
                    <a:lnTo>
                      <a:pt x="146" y="93"/>
                    </a:lnTo>
                    <a:close/>
                  </a:path>
                </a:pathLst>
              </a:custGeom>
              <a:solidFill>
                <a:srgbClr val="61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7" name="Freeform 56"/>
              <p:cNvSpPr>
                <a:spLocks/>
              </p:cNvSpPr>
              <p:nvPr/>
            </p:nvSpPr>
            <p:spPr bwMode="auto">
              <a:xfrm>
                <a:off x="2425" y="1538"/>
                <a:ext cx="25" cy="16"/>
              </a:xfrm>
              <a:custGeom>
                <a:avLst/>
                <a:gdLst>
                  <a:gd name="T0" fmla="*/ 146 w 151"/>
                  <a:gd name="T1" fmla="*/ 92 h 95"/>
                  <a:gd name="T2" fmla="*/ 0 w 151"/>
                  <a:gd name="T3" fmla="*/ 0 h 95"/>
                  <a:gd name="T4" fmla="*/ 5 w 151"/>
                  <a:gd name="T5" fmla="*/ 2 h 95"/>
                  <a:gd name="T6" fmla="*/ 151 w 151"/>
                  <a:gd name="T7" fmla="*/ 95 h 95"/>
                  <a:gd name="T8" fmla="*/ 146 w 151"/>
                  <a:gd name="T9" fmla="*/ 9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95">
                    <a:moveTo>
                      <a:pt x="146" y="92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51" y="95"/>
                    </a:lnTo>
                    <a:lnTo>
                      <a:pt x="146" y="92"/>
                    </a:lnTo>
                    <a:close/>
                  </a:path>
                </a:pathLst>
              </a:custGeom>
              <a:solidFill>
                <a:srgbClr val="5D5E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8" name="Freeform 57"/>
              <p:cNvSpPr>
                <a:spLocks/>
              </p:cNvSpPr>
              <p:nvPr/>
            </p:nvSpPr>
            <p:spPr bwMode="auto">
              <a:xfrm>
                <a:off x="2426" y="1539"/>
                <a:ext cx="25" cy="16"/>
              </a:xfrm>
              <a:custGeom>
                <a:avLst/>
                <a:gdLst>
                  <a:gd name="T0" fmla="*/ 146 w 150"/>
                  <a:gd name="T1" fmla="*/ 93 h 95"/>
                  <a:gd name="T2" fmla="*/ 0 w 150"/>
                  <a:gd name="T3" fmla="*/ 0 h 95"/>
                  <a:gd name="T4" fmla="*/ 3 w 150"/>
                  <a:gd name="T5" fmla="*/ 2 h 95"/>
                  <a:gd name="T6" fmla="*/ 150 w 150"/>
                  <a:gd name="T7" fmla="*/ 95 h 95"/>
                  <a:gd name="T8" fmla="*/ 146 w 150"/>
                  <a:gd name="T9" fmla="*/ 9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95">
                    <a:moveTo>
                      <a:pt x="146" y="93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150" y="95"/>
                    </a:lnTo>
                    <a:lnTo>
                      <a:pt x="146" y="93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9" name="Freeform 58"/>
              <p:cNvSpPr>
                <a:spLocks/>
              </p:cNvSpPr>
              <p:nvPr/>
            </p:nvSpPr>
            <p:spPr bwMode="auto">
              <a:xfrm>
                <a:off x="2402" y="1557"/>
                <a:ext cx="25" cy="20"/>
              </a:xfrm>
              <a:custGeom>
                <a:avLst/>
                <a:gdLst>
                  <a:gd name="T0" fmla="*/ 146 w 148"/>
                  <a:gd name="T1" fmla="*/ 119 h 119"/>
                  <a:gd name="T2" fmla="*/ 0 w 148"/>
                  <a:gd name="T3" fmla="*/ 26 h 119"/>
                  <a:gd name="T4" fmla="*/ 1 w 148"/>
                  <a:gd name="T5" fmla="*/ 0 h 119"/>
                  <a:gd name="T6" fmla="*/ 148 w 148"/>
                  <a:gd name="T7" fmla="*/ 94 h 119"/>
                  <a:gd name="T8" fmla="*/ 146 w 148"/>
                  <a:gd name="T9" fmla="*/ 106 h 119"/>
                  <a:gd name="T10" fmla="*/ 146 w 148"/>
                  <a:gd name="T11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8" h="119">
                    <a:moveTo>
                      <a:pt x="146" y="119"/>
                    </a:moveTo>
                    <a:lnTo>
                      <a:pt x="0" y="26"/>
                    </a:lnTo>
                    <a:lnTo>
                      <a:pt x="1" y="0"/>
                    </a:lnTo>
                    <a:lnTo>
                      <a:pt x="148" y="94"/>
                    </a:lnTo>
                    <a:lnTo>
                      <a:pt x="146" y="106"/>
                    </a:lnTo>
                    <a:lnTo>
                      <a:pt x="146" y="119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0" name="Freeform 59"/>
              <p:cNvSpPr>
                <a:spLocks/>
              </p:cNvSpPr>
              <p:nvPr/>
            </p:nvSpPr>
            <p:spPr bwMode="auto">
              <a:xfrm>
                <a:off x="2403" y="1555"/>
                <a:ext cx="24" cy="17"/>
              </a:xfrm>
              <a:custGeom>
                <a:avLst/>
                <a:gdLst>
                  <a:gd name="T0" fmla="*/ 147 w 149"/>
                  <a:gd name="T1" fmla="*/ 106 h 106"/>
                  <a:gd name="T2" fmla="*/ 0 w 149"/>
                  <a:gd name="T3" fmla="*/ 12 h 106"/>
                  <a:gd name="T4" fmla="*/ 3 w 149"/>
                  <a:gd name="T5" fmla="*/ 0 h 106"/>
                  <a:gd name="T6" fmla="*/ 3 w 149"/>
                  <a:gd name="T7" fmla="*/ 0 h 106"/>
                  <a:gd name="T8" fmla="*/ 3 w 149"/>
                  <a:gd name="T9" fmla="*/ 0 h 106"/>
                  <a:gd name="T10" fmla="*/ 149 w 149"/>
                  <a:gd name="T11" fmla="*/ 93 h 106"/>
                  <a:gd name="T12" fmla="*/ 149 w 149"/>
                  <a:gd name="T13" fmla="*/ 93 h 106"/>
                  <a:gd name="T14" fmla="*/ 148 w 149"/>
                  <a:gd name="T15" fmla="*/ 100 h 106"/>
                  <a:gd name="T16" fmla="*/ 147 w 149"/>
                  <a:gd name="T1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" h="106">
                    <a:moveTo>
                      <a:pt x="147" y="106"/>
                    </a:moveTo>
                    <a:lnTo>
                      <a:pt x="0" y="1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49" y="93"/>
                    </a:lnTo>
                    <a:lnTo>
                      <a:pt x="149" y="93"/>
                    </a:lnTo>
                    <a:lnTo>
                      <a:pt x="148" y="100"/>
                    </a:lnTo>
                    <a:lnTo>
                      <a:pt x="147" y="10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1" name="Freeform 60"/>
              <p:cNvSpPr>
                <a:spLocks/>
              </p:cNvSpPr>
              <p:nvPr/>
            </p:nvSpPr>
            <p:spPr bwMode="auto">
              <a:xfrm>
                <a:off x="2403" y="1553"/>
                <a:ext cx="25" cy="17"/>
              </a:xfrm>
              <a:custGeom>
                <a:avLst/>
                <a:gdLst>
                  <a:gd name="T0" fmla="*/ 146 w 149"/>
                  <a:gd name="T1" fmla="*/ 102 h 102"/>
                  <a:gd name="T2" fmla="*/ 0 w 149"/>
                  <a:gd name="T3" fmla="*/ 9 h 102"/>
                  <a:gd name="T4" fmla="*/ 0 w 149"/>
                  <a:gd name="T5" fmla="*/ 9 h 102"/>
                  <a:gd name="T6" fmla="*/ 3 w 149"/>
                  <a:gd name="T7" fmla="*/ 0 h 102"/>
                  <a:gd name="T8" fmla="*/ 149 w 149"/>
                  <a:gd name="T9" fmla="*/ 92 h 102"/>
                  <a:gd name="T10" fmla="*/ 149 w 149"/>
                  <a:gd name="T11" fmla="*/ 93 h 102"/>
                  <a:gd name="T12" fmla="*/ 148 w 149"/>
                  <a:gd name="T13" fmla="*/ 97 h 102"/>
                  <a:gd name="T14" fmla="*/ 146 w 14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9" h="102">
                    <a:moveTo>
                      <a:pt x="146" y="102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149" y="92"/>
                    </a:lnTo>
                    <a:lnTo>
                      <a:pt x="149" y="93"/>
                    </a:lnTo>
                    <a:lnTo>
                      <a:pt x="148" y="97"/>
                    </a:lnTo>
                    <a:lnTo>
                      <a:pt x="146" y="102"/>
                    </a:lnTo>
                    <a:close/>
                  </a:path>
                </a:pathLst>
              </a:custGeom>
              <a:solidFill>
                <a:srgbClr val="53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2" name="Freeform 61"/>
              <p:cNvSpPr>
                <a:spLocks/>
              </p:cNvSpPr>
              <p:nvPr/>
            </p:nvSpPr>
            <p:spPr bwMode="auto">
              <a:xfrm>
                <a:off x="2404" y="1552"/>
                <a:ext cx="25" cy="17"/>
              </a:xfrm>
              <a:custGeom>
                <a:avLst/>
                <a:gdLst>
                  <a:gd name="T0" fmla="*/ 146 w 150"/>
                  <a:gd name="T1" fmla="*/ 101 h 101"/>
                  <a:gd name="T2" fmla="*/ 0 w 150"/>
                  <a:gd name="T3" fmla="*/ 9 h 101"/>
                  <a:gd name="T4" fmla="*/ 3 w 150"/>
                  <a:gd name="T5" fmla="*/ 0 h 101"/>
                  <a:gd name="T6" fmla="*/ 150 w 150"/>
                  <a:gd name="T7" fmla="*/ 93 h 101"/>
                  <a:gd name="T8" fmla="*/ 148 w 150"/>
                  <a:gd name="T9" fmla="*/ 97 h 101"/>
                  <a:gd name="T10" fmla="*/ 146 w 150"/>
                  <a:gd name="T11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1">
                    <a:moveTo>
                      <a:pt x="146" y="101"/>
                    </a:moveTo>
                    <a:lnTo>
                      <a:pt x="0" y="9"/>
                    </a:lnTo>
                    <a:lnTo>
                      <a:pt x="3" y="0"/>
                    </a:lnTo>
                    <a:lnTo>
                      <a:pt x="150" y="93"/>
                    </a:lnTo>
                    <a:lnTo>
                      <a:pt x="148" y="97"/>
                    </a:lnTo>
                    <a:lnTo>
                      <a:pt x="146" y="101"/>
                    </a:lnTo>
                    <a:close/>
                  </a:path>
                </a:pathLst>
              </a:custGeom>
              <a:solidFill>
                <a:srgbClr val="54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3" name="Freeform 62"/>
              <p:cNvSpPr>
                <a:spLocks/>
              </p:cNvSpPr>
              <p:nvPr/>
            </p:nvSpPr>
            <p:spPr bwMode="auto">
              <a:xfrm>
                <a:off x="2404" y="1550"/>
                <a:ext cx="25" cy="17"/>
              </a:xfrm>
              <a:custGeom>
                <a:avLst/>
                <a:gdLst>
                  <a:gd name="T0" fmla="*/ 147 w 150"/>
                  <a:gd name="T1" fmla="*/ 101 h 101"/>
                  <a:gd name="T2" fmla="*/ 0 w 150"/>
                  <a:gd name="T3" fmla="*/ 8 h 101"/>
                  <a:gd name="T4" fmla="*/ 4 w 150"/>
                  <a:gd name="T5" fmla="*/ 0 h 101"/>
                  <a:gd name="T6" fmla="*/ 150 w 150"/>
                  <a:gd name="T7" fmla="*/ 93 h 101"/>
                  <a:gd name="T8" fmla="*/ 149 w 150"/>
                  <a:gd name="T9" fmla="*/ 95 h 101"/>
                  <a:gd name="T10" fmla="*/ 147 w 150"/>
                  <a:gd name="T11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1">
                    <a:moveTo>
                      <a:pt x="147" y="101"/>
                    </a:moveTo>
                    <a:lnTo>
                      <a:pt x="0" y="8"/>
                    </a:lnTo>
                    <a:lnTo>
                      <a:pt x="4" y="0"/>
                    </a:lnTo>
                    <a:lnTo>
                      <a:pt x="150" y="93"/>
                    </a:lnTo>
                    <a:lnTo>
                      <a:pt x="149" y="95"/>
                    </a:lnTo>
                    <a:lnTo>
                      <a:pt x="147" y="101"/>
                    </a:lnTo>
                    <a:close/>
                  </a:path>
                </a:pathLst>
              </a:custGeom>
              <a:solidFill>
                <a:srgbClr val="5857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4" name="Freeform 63"/>
              <p:cNvSpPr>
                <a:spLocks/>
              </p:cNvSpPr>
              <p:nvPr/>
            </p:nvSpPr>
            <p:spPr bwMode="auto">
              <a:xfrm>
                <a:off x="2405" y="1549"/>
                <a:ext cx="25" cy="17"/>
              </a:xfrm>
              <a:custGeom>
                <a:avLst/>
                <a:gdLst>
                  <a:gd name="T0" fmla="*/ 146 w 150"/>
                  <a:gd name="T1" fmla="*/ 100 h 100"/>
                  <a:gd name="T2" fmla="*/ 0 w 150"/>
                  <a:gd name="T3" fmla="*/ 7 h 100"/>
                  <a:gd name="T4" fmla="*/ 4 w 150"/>
                  <a:gd name="T5" fmla="*/ 0 h 100"/>
                  <a:gd name="T6" fmla="*/ 150 w 150"/>
                  <a:gd name="T7" fmla="*/ 93 h 100"/>
                  <a:gd name="T8" fmla="*/ 150 w 150"/>
                  <a:gd name="T9" fmla="*/ 93 h 100"/>
                  <a:gd name="T10" fmla="*/ 149 w 150"/>
                  <a:gd name="T11" fmla="*/ 95 h 100"/>
                  <a:gd name="T12" fmla="*/ 147 w 150"/>
                  <a:gd name="T13" fmla="*/ 98 h 100"/>
                  <a:gd name="T14" fmla="*/ 146 w 150"/>
                  <a:gd name="T15" fmla="*/ 100 h 100"/>
                  <a:gd name="T16" fmla="*/ 146 w 150"/>
                  <a:gd name="T1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100">
                    <a:moveTo>
                      <a:pt x="146" y="100"/>
                    </a:moveTo>
                    <a:lnTo>
                      <a:pt x="0" y="7"/>
                    </a:lnTo>
                    <a:lnTo>
                      <a:pt x="4" y="0"/>
                    </a:lnTo>
                    <a:lnTo>
                      <a:pt x="150" y="93"/>
                    </a:lnTo>
                    <a:lnTo>
                      <a:pt x="150" y="93"/>
                    </a:lnTo>
                    <a:lnTo>
                      <a:pt x="149" y="95"/>
                    </a:lnTo>
                    <a:lnTo>
                      <a:pt x="147" y="98"/>
                    </a:lnTo>
                    <a:lnTo>
                      <a:pt x="146" y="100"/>
                    </a:lnTo>
                    <a:lnTo>
                      <a:pt x="146" y="100"/>
                    </a:lnTo>
                    <a:close/>
                  </a:path>
                </a:pathLst>
              </a:custGeom>
              <a:solidFill>
                <a:srgbClr val="59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5" name="Freeform 64"/>
              <p:cNvSpPr>
                <a:spLocks/>
              </p:cNvSpPr>
              <p:nvPr/>
            </p:nvSpPr>
            <p:spPr bwMode="auto">
              <a:xfrm>
                <a:off x="2405" y="1548"/>
                <a:ext cx="25" cy="17"/>
              </a:xfrm>
              <a:custGeom>
                <a:avLst/>
                <a:gdLst>
                  <a:gd name="T0" fmla="*/ 146 w 150"/>
                  <a:gd name="T1" fmla="*/ 100 h 100"/>
                  <a:gd name="T2" fmla="*/ 0 w 150"/>
                  <a:gd name="T3" fmla="*/ 7 h 100"/>
                  <a:gd name="T4" fmla="*/ 5 w 150"/>
                  <a:gd name="T5" fmla="*/ 0 h 100"/>
                  <a:gd name="T6" fmla="*/ 150 w 150"/>
                  <a:gd name="T7" fmla="*/ 93 h 100"/>
                  <a:gd name="T8" fmla="*/ 147 w 150"/>
                  <a:gd name="T9" fmla="*/ 98 h 100"/>
                  <a:gd name="T10" fmla="*/ 146 w 150"/>
                  <a:gd name="T1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0">
                    <a:moveTo>
                      <a:pt x="146" y="100"/>
                    </a:moveTo>
                    <a:lnTo>
                      <a:pt x="0" y="7"/>
                    </a:lnTo>
                    <a:lnTo>
                      <a:pt x="5" y="0"/>
                    </a:lnTo>
                    <a:lnTo>
                      <a:pt x="150" y="93"/>
                    </a:lnTo>
                    <a:lnTo>
                      <a:pt x="147" y="98"/>
                    </a:lnTo>
                    <a:lnTo>
                      <a:pt x="146" y="100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6" name="Freeform 65"/>
              <p:cNvSpPr>
                <a:spLocks/>
              </p:cNvSpPr>
              <p:nvPr/>
            </p:nvSpPr>
            <p:spPr bwMode="auto">
              <a:xfrm>
                <a:off x="2406" y="1547"/>
                <a:ext cx="25" cy="17"/>
              </a:xfrm>
              <a:custGeom>
                <a:avLst/>
                <a:gdLst>
                  <a:gd name="T0" fmla="*/ 145 w 150"/>
                  <a:gd name="T1" fmla="*/ 100 h 100"/>
                  <a:gd name="T2" fmla="*/ 0 w 150"/>
                  <a:gd name="T3" fmla="*/ 7 h 100"/>
                  <a:gd name="T4" fmla="*/ 4 w 150"/>
                  <a:gd name="T5" fmla="*/ 0 h 100"/>
                  <a:gd name="T6" fmla="*/ 150 w 150"/>
                  <a:gd name="T7" fmla="*/ 93 h 100"/>
                  <a:gd name="T8" fmla="*/ 145 w 150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100">
                    <a:moveTo>
                      <a:pt x="145" y="100"/>
                    </a:moveTo>
                    <a:lnTo>
                      <a:pt x="0" y="7"/>
                    </a:lnTo>
                    <a:lnTo>
                      <a:pt x="4" y="0"/>
                    </a:lnTo>
                    <a:lnTo>
                      <a:pt x="150" y="93"/>
                    </a:lnTo>
                    <a:lnTo>
                      <a:pt x="145" y="100"/>
                    </a:lnTo>
                    <a:close/>
                  </a:path>
                </a:pathLst>
              </a:custGeom>
              <a:solidFill>
                <a:srgbClr val="5D5E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7" name="Freeform 66"/>
              <p:cNvSpPr>
                <a:spLocks/>
              </p:cNvSpPr>
              <p:nvPr/>
            </p:nvSpPr>
            <p:spPr bwMode="auto">
              <a:xfrm>
                <a:off x="2407" y="1546"/>
                <a:ext cx="25" cy="16"/>
              </a:xfrm>
              <a:custGeom>
                <a:avLst/>
                <a:gdLst>
                  <a:gd name="T0" fmla="*/ 146 w 152"/>
                  <a:gd name="T1" fmla="*/ 100 h 100"/>
                  <a:gd name="T2" fmla="*/ 0 w 152"/>
                  <a:gd name="T3" fmla="*/ 7 h 100"/>
                  <a:gd name="T4" fmla="*/ 4 w 152"/>
                  <a:gd name="T5" fmla="*/ 1 h 100"/>
                  <a:gd name="T6" fmla="*/ 5 w 152"/>
                  <a:gd name="T7" fmla="*/ 0 h 100"/>
                  <a:gd name="T8" fmla="*/ 5 w 152"/>
                  <a:gd name="T9" fmla="*/ 0 h 100"/>
                  <a:gd name="T10" fmla="*/ 152 w 152"/>
                  <a:gd name="T11" fmla="*/ 93 h 100"/>
                  <a:gd name="T12" fmla="*/ 151 w 152"/>
                  <a:gd name="T13" fmla="*/ 94 h 100"/>
                  <a:gd name="T14" fmla="*/ 146 w 152"/>
                  <a:gd name="T15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100">
                    <a:moveTo>
                      <a:pt x="146" y="100"/>
                    </a:moveTo>
                    <a:lnTo>
                      <a:pt x="0" y="7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52" y="93"/>
                    </a:lnTo>
                    <a:lnTo>
                      <a:pt x="151" y="94"/>
                    </a:lnTo>
                    <a:lnTo>
                      <a:pt x="146" y="100"/>
                    </a:lnTo>
                    <a:close/>
                  </a:path>
                </a:pathLst>
              </a:custGeom>
              <a:solidFill>
                <a:srgbClr val="61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8" name="Freeform 67"/>
              <p:cNvSpPr>
                <a:spLocks/>
              </p:cNvSpPr>
              <p:nvPr/>
            </p:nvSpPr>
            <p:spPr bwMode="auto">
              <a:xfrm>
                <a:off x="2408" y="1545"/>
                <a:ext cx="25" cy="16"/>
              </a:xfrm>
              <a:custGeom>
                <a:avLst/>
                <a:gdLst>
                  <a:gd name="T0" fmla="*/ 147 w 152"/>
                  <a:gd name="T1" fmla="*/ 101 h 101"/>
                  <a:gd name="T2" fmla="*/ 0 w 152"/>
                  <a:gd name="T3" fmla="*/ 8 h 101"/>
                  <a:gd name="T4" fmla="*/ 1 w 152"/>
                  <a:gd name="T5" fmla="*/ 7 h 101"/>
                  <a:gd name="T6" fmla="*/ 6 w 152"/>
                  <a:gd name="T7" fmla="*/ 0 h 101"/>
                  <a:gd name="T8" fmla="*/ 152 w 152"/>
                  <a:gd name="T9" fmla="*/ 94 h 101"/>
                  <a:gd name="T10" fmla="*/ 151 w 152"/>
                  <a:gd name="T11" fmla="*/ 96 h 101"/>
                  <a:gd name="T12" fmla="*/ 151 w 152"/>
                  <a:gd name="T13" fmla="*/ 96 h 101"/>
                  <a:gd name="T14" fmla="*/ 149 w 152"/>
                  <a:gd name="T15" fmla="*/ 98 h 101"/>
                  <a:gd name="T16" fmla="*/ 147 w 152"/>
                  <a:gd name="T17" fmla="*/ 100 h 101"/>
                  <a:gd name="T18" fmla="*/ 147 w 152"/>
                  <a:gd name="T19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101">
                    <a:moveTo>
                      <a:pt x="147" y="101"/>
                    </a:moveTo>
                    <a:lnTo>
                      <a:pt x="0" y="8"/>
                    </a:lnTo>
                    <a:lnTo>
                      <a:pt x="1" y="7"/>
                    </a:lnTo>
                    <a:lnTo>
                      <a:pt x="6" y="0"/>
                    </a:lnTo>
                    <a:lnTo>
                      <a:pt x="152" y="94"/>
                    </a:lnTo>
                    <a:lnTo>
                      <a:pt x="151" y="96"/>
                    </a:lnTo>
                    <a:lnTo>
                      <a:pt x="151" y="96"/>
                    </a:lnTo>
                    <a:lnTo>
                      <a:pt x="149" y="98"/>
                    </a:lnTo>
                    <a:lnTo>
                      <a:pt x="147" y="100"/>
                    </a:lnTo>
                    <a:lnTo>
                      <a:pt x="147" y="101"/>
                    </a:lnTo>
                    <a:close/>
                  </a:path>
                </a:pathLst>
              </a:custGeom>
              <a:solidFill>
                <a:srgbClr val="62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9" name="Freeform 68"/>
              <p:cNvSpPr>
                <a:spLocks/>
              </p:cNvSpPr>
              <p:nvPr/>
            </p:nvSpPr>
            <p:spPr bwMode="auto">
              <a:xfrm>
                <a:off x="2409" y="1543"/>
                <a:ext cx="25" cy="17"/>
              </a:xfrm>
              <a:custGeom>
                <a:avLst/>
                <a:gdLst>
                  <a:gd name="T0" fmla="*/ 146 w 153"/>
                  <a:gd name="T1" fmla="*/ 101 h 101"/>
                  <a:gd name="T2" fmla="*/ 0 w 153"/>
                  <a:gd name="T3" fmla="*/ 7 h 101"/>
                  <a:gd name="T4" fmla="*/ 7 w 153"/>
                  <a:gd name="T5" fmla="*/ 0 h 101"/>
                  <a:gd name="T6" fmla="*/ 153 w 153"/>
                  <a:gd name="T7" fmla="*/ 94 h 101"/>
                  <a:gd name="T8" fmla="*/ 147 w 153"/>
                  <a:gd name="T9" fmla="*/ 100 h 101"/>
                  <a:gd name="T10" fmla="*/ 146 w 153"/>
                  <a:gd name="T11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3" h="101">
                    <a:moveTo>
                      <a:pt x="146" y="101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153" y="94"/>
                    </a:lnTo>
                    <a:lnTo>
                      <a:pt x="147" y="100"/>
                    </a:lnTo>
                    <a:lnTo>
                      <a:pt x="146" y="101"/>
                    </a:lnTo>
                    <a:close/>
                  </a:path>
                </a:pathLst>
              </a:custGeom>
              <a:solidFill>
                <a:srgbClr val="6566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0" name="Freeform 69"/>
              <p:cNvSpPr>
                <a:spLocks/>
              </p:cNvSpPr>
              <p:nvPr/>
            </p:nvSpPr>
            <p:spPr bwMode="auto">
              <a:xfrm>
                <a:off x="2410" y="1542"/>
                <a:ext cx="25" cy="17"/>
              </a:xfrm>
              <a:custGeom>
                <a:avLst/>
                <a:gdLst>
                  <a:gd name="T0" fmla="*/ 146 w 154"/>
                  <a:gd name="T1" fmla="*/ 101 h 101"/>
                  <a:gd name="T2" fmla="*/ 0 w 154"/>
                  <a:gd name="T3" fmla="*/ 7 h 101"/>
                  <a:gd name="T4" fmla="*/ 8 w 154"/>
                  <a:gd name="T5" fmla="*/ 0 h 101"/>
                  <a:gd name="T6" fmla="*/ 154 w 154"/>
                  <a:gd name="T7" fmla="*/ 92 h 101"/>
                  <a:gd name="T8" fmla="*/ 154 w 154"/>
                  <a:gd name="T9" fmla="*/ 93 h 101"/>
                  <a:gd name="T10" fmla="*/ 154 w 154"/>
                  <a:gd name="T11" fmla="*/ 93 h 101"/>
                  <a:gd name="T12" fmla="*/ 150 w 154"/>
                  <a:gd name="T13" fmla="*/ 97 h 101"/>
                  <a:gd name="T14" fmla="*/ 146 w 154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01">
                    <a:moveTo>
                      <a:pt x="146" y="101"/>
                    </a:moveTo>
                    <a:lnTo>
                      <a:pt x="0" y="7"/>
                    </a:lnTo>
                    <a:lnTo>
                      <a:pt x="8" y="0"/>
                    </a:lnTo>
                    <a:lnTo>
                      <a:pt x="154" y="92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50" y="97"/>
                    </a:lnTo>
                    <a:lnTo>
                      <a:pt x="146" y="101"/>
                    </a:lnTo>
                    <a:close/>
                  </a:path>
                </a:pathLst>
              </a:custGeom>
              <a:solidFill>
                <a:srgbClr val="68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1" name="Freeform 70"/>
              <p:cNvSpPr>
                <a:spLocks/>
              </p:cNvSpPr>
              <p:nvPr/>
            </p:nvSpPr>
            <p:spPr bwMode="auto">
              <a:xfrm>
                <a:off x="2411" y="1541"/>
                <a:ext cx="26" cy="17"/>
              </a:xfrm>
              <a:custGeom>
                <a:avLst/>
                <a:gdLst>
                  <a:gd name="T0" fmla="*/ 146 w 158"/>
                  <a:gd name="T1" fmla="*/ 102 h 102"/>
                  <a:gd name="T2" fmla="*/ 0 w 158"/>
                  <a:gd name="T3" fmla="*/ 10 h 102"/>
                  <a:gd name="T4" fmla="*/ 12 w 158"/>
                  <a:gd name="T5" fmla="*/ 0 h 102"/>
                  <a:gd name="T6" fmla="*/ 158 w 158"/>
                  <a:gd name="T7" fmla="*/ 93 h 102"/>
                  <a:gd name="T8" fmla="*/ 158 w 158"/>
                  <a:gd name="T9" fmla="*/ 93 h 102"/>
                  <a:gd name="T10" fmla="*/ 158 w 158"/>
                  <a:gd name="T11" fmla="*/ 94 h 102"/>
                  <a:gd name="T12" fmla="*/ 152 w 158"/>
                  <a:gd name="T13" fmla="*/ 98 h 102"/>
                  <a:gd name="T14" fmla="*/ 146 w 158"/>
                  <a:gd name="T15" fmla="*/ 102 h 102"/>
                  <a:gd name="T16" fmla="*/ 146 w 158"/>
                  <a:gd name="T1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8" h="102">
                    <a:moveTo>
                      <a:pt x="146" y="102"/>
                    </a:moveTo>
                    <a:lnTo>
                      <a:pt x="0" y="10"/>
                    </a:lnTo>
                    <a:lnTo>
                      <a:pt x="12" y="0"/>
                    </a:lnTo>
                    <a:lnTo>
                      <a:pt x="158" y="93"/>
                    </a:lnTo>
                    <a:lnTo>
                      <a:pt x="158" y="93"/>
                    </a:lnTo>
                    <a:lnTo>
                      <a:pt x="158" y="94"/>
                    </a:lnTo>
                    <a:lnTo>
                      <a:pt x="152" y="98"/>
                    </a:lnTo>
                    <a:lnTo>
                      <a:pt x="146" y="102"/>
                    </a:lnTo>
                    <a:lnTo>
                      <a:pt x="146" y="102"/>
                    </a:lnTo>
                    <a:close/>
                  </a:path>
                </a:pathLst>
              </a:custGeom>
              <a:solidFill>
                <a:srgbClr val="69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2" name="Freeform 71"/>
              <p:cNvSpPr>
                <a:spLocks/>
              </p:cNvSpPr>
              <p:nvPr/>
            </p:nvSpPr>
            <p:spPr bwMode="auto">
              <a:xfrm>
                <a:off x="2413" y="1539"/>
                <a:ext cx="27" cy="17"/>
              </a:xfrm>
              <a:custGeom>
                <a:avLst/>
                <a:gdLst>
                  <a:gd name="T0" fmla="*/ 146 w 163"/>
                  <a:gd name="T1" fmla="*/ 102 h 102"/>
                  <a:gd name="T2" fmla="*/ 0 w 163"/>
                  <a:gd name="T3" fmla="*/ 9 h 102"/>
                  <a:gd name="T4" fmla="*/ 16 w 163"/>
                  <a:gd name="T5" fmla="*/ 0 h 102"/>
                  <a:gd name="T6" fmla="*/ 163 w 163"/>
                  <a:gd name="T7" fmla="*/ 93 h 102"/>
                  <a:gd name="T8" fmla="*/ 155 w 163"/>
                  <a:gd name="T9" fmla="*/ 97 h 102"/>
                  <a:gd name="T10" fmla="*/ 146 w 163"/>
                  <a:gd name="T11" fmla="*/ 102 h 102"/>
                  <a:gd name="T12" fmla="*/ 146 w 163"/>
                  <a:gd name="T13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102">
                    <a:moveTo>
                      <a:pt x="146" y="102"/>
                    </a:moveTo>
                    <a:lnTo>
                      <a:pt x="0" y="9"/>
                    </a:lnTo>
                    <a:lnTo>
                      <a:pt x="16" y="0"/>
                    </a:lnTo>
                    <a:lnTo>
                      <a:pt x="163" y="93"/>
                    </a:lnTo>
                    <a:lnTo>
                      <a:pt x="155" y="97"/>
                    </a:lnTo>
                    <a:lnTo>
                      <a:pt x="146" y="102"/>
                    </a:lnTo>
                    <a:lnTo>
                      <a:pt x="146" y="102"/>
                    </a:lnTo>
                    <a:close/>
                  </a:path>
                </a:pathLst>
              </a:custGeom>
              <a:solidFill>
                <a:srgbClr val="6C6C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3" name="Freeform 72"/>
              <p:cNvSpPr>
                <a:spLocks/>
              </p:cNvSpPr>
              <p:nvPr/>
            </p:nvSpPr>
            <p:spPr bwMode="auto">
              <a:xfrm>
                <a:off x="2427" y="1553"/>
                <a:ext cx="32" cy="94"/>
              </a:xfrm>
              <a:custGeom>
                <a:avLst/>
                <a:gdLst>
                  <a:gd name="T0" fmla="*/ 91 w 196"/>
                  <a:gd name="T1" fmla="*/ 4 h 561"/>
                  <a:gd name="T2" fmla="*/ 109 w 196"/>
                  <a:gd name="T3" fmla="*/ 1 h 561"/>
                  <a:gd name="T4" fmla="*/ 125 w 196"/>
                  <a:gd name="T5" fmla="*/ 1 h 561"/>
                  <a:gd name="T6" fmla="*/ 139 w 196"/>
                  <a:gd name="T7" fmla="*/ 5 h 561"/>
                  <a:gd name="T8" fmla="*/ 151 w 196"/>
                  <a:gd name="T9" fmla="*/ 12 h 561"/>
                  <a:gd name="T10" fmla="*/ 161 w 196"/>
                  <a:gd name="T11" fmla="*/ 23 h 561"/>
                  <a:gd name="T12" fmla="*/ 169 w 196"/>
                  <a:gd name="T13" fmla="*/ 38 h 561"/>
                  <a:gd name="T14" fmla="*/ 173 w 196"/>
                  <a:gd name="T15" fmla="*/ 54 h 561"/>
                  <a:gd name="T16" fmla="*/ 196 w 196"/>
                  <a:gd name="T17" fmla="*/ 422 h 561"/>
                  <a:gd name="T18" fmla="*/ 195 w 196"/>
                  <a:gd name="T19" fmla="*/ 441 h 561"/>
                  <a:gd name="T20" fmla="*/ 191 w 196"/>
                  <a:gd name="T21" fmla="*/ 461 h 561"/>
                  <a:gd name="T22" fmla="*/ 184 w 196"/>
                  <a:gd name="T23" fmla="*/ 480 h 561"/>
                  <a:gd name="T24" fmla="*/ 173 w 196"/>
                  <a:gd name="T25" fmla="*/ 500 h 561"/>
                  <a:gd name="T26" fmla="*/ 161 w 196"/>
                  <a:gd name="T27" fmla="*/ 517 h 561"/>
                  <a:gd name="T28" fmla="*/ 147 w 196"/>
                  <a:gd name="T29" fmla="*/ 532 h 561"/>
                  <a:gd name="T30" fmla="*/ 131 w 196"/>
                  <a:gd name="T31" fmla="*/ 544 h 561"/>
                  <a:gd name="T32" fmla="*/ 114 w 196"/>
                  <a:gd name="T33" fmla="*/ 554 h 561"/>
                  <a:gd name="T34" fmla="*/ 96 w 196"/>
                  <a:gd name="T35" fmla="*/ 560 h 561"/>
                  <a:gd name="T36" fmla="*/ 79 w 196"/>
                  <a:gd name="T37" fmla="*/ 561 h 561"/>
                  <a:gd name="T38" fmla="*/ 64 w 196"/>
                  <a:gd name="T39" fmla="*/ 559 h 561"/>
                  <a:gd name="T40" fmla="*/ 51 w 196"/>
                  <a:gd name="T41" fmla="*/ 554 h 561"/>
                  <a:gd name="T42" fmla="*/ 40 w 196"/>
                  <a:gd name="T43" fmla="*/ 545 h 561"/>
                  <a:gd name="T44" fmla="*/ 31 w 196"/>
                  <a:gd name="T45" fmla="*/ 532 h 561"/>
                  <a:gd name="T46" fmla="*/ 24 w 196"/>
                  <a:gd name="T47" fmla="*/ 517 h 561"/>
                  <a:gd name="T48" fmla="*/ 21 w 196"/>
                  <a:gd name="T49" fmla="*/ 500 h 561"/>
                  <a:gd name="T50" fmla="*/ 0 w 196"/>
                  <a:gd name="T51" fmla="*/ 131 h 561"/>
                  <a:gd name="T52" fmla="*/ 3 w 196"/>
                  <a:gd name="T53" fmla="*/ 112 h 561"/>
                  <a:gd name="T54" fmla="*/ 8 w 196"/>
                  <a:gd name="T55" fmla="*/ 91 h 561"/>
                  <a:gd name="T56" fmla="*/ 17 w 196"/>
                  <a:gd name="T57" fmla="*/ 72 h 561"/>
                  <a:gd name="T58" fmla="*/ 28 w 196"/>
                  <a:gd name="T59" fmla="*/ 54 h 561"/>
                  <a:gd name="T60" fmla="*/ 42 w 196"/>
                  <a:gd name="T61" fmla="*/ 38 h 561"/>
                  <a:gd name="T62" fmla="*/ 57 w 196"/>
                  <a:gd name="T63" fmla="*/ 23 h 561"/>
                  <a:gd name="T64" fmla="*/ 73 w 196"/>
                  <a:gd name="T65" fmla="*/ 12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6" h="561">
                    <a:moveTo>
                      <a:pt x="82" y="8"/>
                    </a:moveTo>
                    <a:lnTo>
                      <a:pt x="91" y="4"/>
                    </a:lnTo>
                    <a:lnTo>
                      <a:pt x="99" y="2"/>
                    </a:lnTo>
                    <a:lnTo>
                      <a:pt x="109" y="1"/>
                    </a:lnTo>
                    <a:lnTo>
                      <a:pt x="117" y="0"/>
                    </a:lnTo>
                    <a:lnTo>
                      <a:pt x="125" y="1"/>
                    </a:lnTo>
                    <a:lnTo>
                      <a:pt x="132" y="2"/>
                    </a:lnTo>
                    <a:lnTo>
                      <a:pt x="139" y="5"/>
                    </a:lnTo>
                    <a:lnTo>
                      <a:pt x="145" y="8"/>
                    </a:lnTo>
                    <a:lnTo>
                      <a:pt x="151" y="12"/>
                    </a:lnTo>
                    <a:lnTo>
                      <a:pt x="157" y="17"/>
                    </a:lnTo>
                    <a:lnTo>
                      <a:pt x="161" y="23"/>
                    </a:lnTo>
                    <a:lnTo>
                      <a:pt x="166" y="29"/>
                    </a:lnTo>
                    <a:lnTo>
                      <a:pt x="169" y="38"/>
                    </a:lnTo>
                    <a:lnTo>
                      <a:pt x="172" y="45"/>
                    </a:lnTo>
                    <a:lnTo>
                      <a:pt x="173" y="54"/>
                    </a:lnTo>
                    <a:lnTo>
                      <a:pt x="174" y="63"/>
                    </a:lnTo>
                    <a:lnTo>
                      <a:pt x="196" y="422"/>
                    </a:lnTo>
                    <a:lnTo>
                      <a:pt x="196" y="432"/>
                    </a:lnTo>
                    <a:lnTo>
                      <a:pt x="195" y="441"/>
                    </a:lnTo>
                    <a:lnTo>
                      <a:pt x="194" y="451"/>
                    </a:lnTo>
                    <a:lnTo>
                      <a:pt x="191" y="461"/>
                    </a:lnTo>
                    <a:lnTo>
                      <a:pt x="188" y="471"/>
                    </a:lnTo>
                    <a:lnTo>
                      <a:pt x="184" y="480"/>
                    </a:lnTo>
                    <a:lnTo>
                      <a:pt x="179" y="491"/>
                    </a:lnTo>
                    <a:lnTo>
                      <a:pt x="173" y="500"/>
                    </a:lnTo>
                    <a:lnTo>
                      <a:pt x="168" y="508"/>
                    </a:lnTo>
                    <a:lnTo>
                      <a:pt x="161" y="517"/>
                    </a:lnTo>
                    <a:lnTo>
                      <a:pt x="155" y="525"/>
                    </a:lnTo>
                    <a:lnTo>
                      <a:pt x="147" y="532"/>
                    </a:lnTo>
                    <a:lnTo>
                      <a:pt x="140" y="538"/>
                    </a:lnTo>
                    <a:lnTo>
                      <a:pt x="131" y="544"/>
                    </a:lnTo>
                    <a:lnTo>
                      <a:pt x="123" y="550"/>
                    </a:lnTo>
                    <a:lnTo>
                      <a:pt x="114" y="554"/>
                    </a:lnTo>
                    <a:lnTo>
                      <a:pt x="105" y="557"/>
                    </a:lnTo>
                    <a:lnTo>
                      <a:pt x="96" y="560"/>
                    </a:lnTo>
                    <a:lnTo>
                      <a:pt x="88" y="561"/>
                    </a:lnTo>
                    <a:lnTo>
                      <a:pt x="79" y="561"/>
                    </a:lnTo>
                    <a:lnTo>
                      <a:pt x="72" y="561"/>
                    </a:lnTo>
                    <a:lnTo>
                      <a:pt x="64" y="559"/>
                    </a:lnTo>
                    <a:lnTo>
                      <a:pt x="57" y="557"/>
                    </a:lnTo>
                    <a:lnTo>
                      <a:pt x="51" y="554"/>
                    </a:lnTo>
                    <a:lnTo>
                      <a:pt x="45" y="550"/>
                    </a:lnTo>
                    <a:lnTo>
                      <a:pt x="40" y="545"/>
                    </a:lnTo>
                    <a:lnTo>
                      <a:pt x="35" y="539"/>
                    </a:lnTo>
                    <a:lnTo>
                      <a:pt x="31" y="532"/>
                    </a:lnTo>
                    <a:lnTo>
                      <a:pt x="26" y="525"/>
                    </a:lnTo>
                    <a:lnTo>
                      <a:pt x="24" y="517"/>
                    </a:lnTo>
                    <a:lnTo>
                      <a:pt x="22" y="509"/>
                    </a:lnTo>
                    <a:lnTo>
                      <a:pt x="21" y="500"/>
                    </a:lnTo>
                    <a:lnTo>
                      <a:pt x="0" y="141"/>
                    </a:lnTo>
                    <a:lnTo>
                      <a:pt x="0" y="131"/>
                    </a:lnTo>
                    <a:lnTo>
                      <a:pt x="1" y="122"/>
                    </a:lnTo>
                    <a:lnTo>
                      <a:pt x="3" y="112"/>
                    </a:lnTo>
                    <a:lnTo>
                      <a:pt x="5" y="101"/>
                    </a:lnTo>
                    <a:lnTo>
                      <a:pt x="8" y="91"/>
                    </a:lnTo>
                    <a:lnTo>
                      <a:pt x="12" y="82"/>
                    </a:lnTo>
                    <a:lnTo>
                      <a:pt x="17" y="72"/>
                    </a:lnTo>
                    <a:lnTo>
                      <a:pt x="22" y="63"/>
                    </a:lnTo>
                    <a:lnTo>
                      <a:pt x="28" y="54"/>
                    </a:lnTo>
                    <a:lnTo>
                      <a:pt x="35" y="46"/>
                    </a:lnTo>
                    <a:lnTo>
                      <a:pt x="42" y="38"/>
                    </a:lnTo>
                    <a:lnTo>
                      <a:pt x="49" y="31"/>
                    </a:lnTo>
                    <a:lnTo>
                      <a:pt x="57" y="23"/>
                    </a:lnTo>
                    <a:lnTo>
                      <a:pt x="65" y="17"/>
                    </a:lnTo>
                    <a:lnTo>
                      <a:pt x="73" y="12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70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4" name="Freeform 73"/>
              <p:cNvSpPr>
                <a:spLocks/>
              </p:cNvSpPr>
              <p:nvPr/>
            </p:nvSpPr>
            <p:spPr bwMode="auto">
              <a:xfrm>
                <a:off x="2481" y="2709"/>
                <a:ext cx="29" cy="25"/>
              </a:xfrm>
              <a:custGeom>
                <a:avLst/>
                <a:gdLst>
                  <a:gd name="T0" fmla="*/ 175 w 175"/>
                  <a:gd name="T1" fmla="*/ 146 h 146"/>
                  <a:gd name="T2" fmla="*/ 29 w 175"/>
                  <a:gd name="T3" fmla="*/ 53 h 146"/>
                  <a:gd name="T4" fmla="*/ 23 w 175"/>
                  <a:gd name="T5" fmla="*/ 49 h 146"/>
                  <a:gd name="T6" fmla="*/ 18 w 175"/>
                  <a:gd name="T7" fmla="*/ 44 h 146"/>
                  <a:gd name="T8" fmla="*/ 13 w 175"/>
                  <a:gd name="T9" fmla="*/ 39 h 146"/>
                  <a:gd name="T10" fmla="*/ 10 w 175"/>
                  <a:gd name="T11" fmla="*/ 32 h 146"/>
                  <a:gd name="T12" fmla="*/ 5 w 175"/>
                  <a:gd name="T13" fmla="*/ 25 h 146"/>
                  <a:gd name="T14" fmla="*/ 3 w 175"/>
                  <a:gd name="T15" fmla="*/ 18 h 146"/>
                  <a:gd name="T16" fmla="*/ 1 w 175"/>
                  <a:gd name="T17" fmla="*/ 9 h 146"/>
                  <a:gd name="T18" fmla="*/ 0 w 175"/>
                  <a:gd name="T19" fmla="*/ 0 h 146"/>
                  <a:gd name="T20" fmla="*/ 147 w 175"/>
                  <a:gd name="T21" fmla="*/ 93 h 146"/>
                  <a:gd name="T22" fmla="*/ 148 w 175"/>
                  <a:gd name="T23" fmla="*/ 102 h 146"/>
                  <a:gd name="T24" fmla="*/ 149 w 175"/>
                  <a:gd name="T25" fmla="*/ 110 h 146"/>
                  <a:gd name="T26" fmla="*/ 152 w 175"/>
                  <a:gd name="T27" fmla="*/ 118 h 146"/>
                  <a:gd name="T28" fmla="*/ 155 w 175"/>
                  <a:gd name="T29" fmla="*/ 125 h 146"/>
                  <a:gd name="T30" fmla="*/ 159 w 175"/>
                  <a:gd name="T31" fmla="*/ 132 h 146"/>
                  <a:gd name="T32" fmla="*/ 165 w 175"/>
                  <a:gd name="T33" fmla="*/ 137 h 146"/>
                  <a:gd name="T34" fmla="*/ 170 w 175"/>
                  <a:gd name="T35" fmla="*/ 142 h 146"/>
                  <a:gd name="T36" fmla="*/ 175 w 175"/>
                  <a:gd name="T37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146">
                    <a:moveTo>
                      <a:pt x="175" y="146"/>
                    </a:moveTo>
                    <a:lnTo>
                      <a:pt x="29" y="53"/>
                    </a:lnTo>
                    <a:lnTo>
                      <a:pt x="23" y="49"/>
                    </a:lnTo>
                    <a:lnTo>
                      <a:pt x="18" y="44"/>
                    </a:lnTo>
                    <a:lnTo>
                      <a:pt x="13" y="39"/>
                    </a:lnTo>
                    <a:lnTo>
                      <a:pt x="10" y="32"/>
                    </a:lnTo>
                    <a:lnTo>
                      <a:pt x="5" y="25"/>
                    </a:lnTo>
                    <a:lnTo>
                      <a:pt x="3" y="18"/>
                    </a:lnTo>
                    <a:lnTo>
                      <a:pt x="1" y="9"/>
                    </a:lnTo>
                    <a:lnTo>
                      <a:pt x="0" y="0"/>
                    </a:lnTo>
                    <a:lnTo>
                      <a:pt x="147" y="93"/>
                    </a:lnTo>
                    <a:lnTo>
                      <a:pt x="148" y="102"/>
                    </a:lnTo>
                    <a:lnTo>
                      <a:pt x="149" y="110"/>
                    </a:lnTo>
                    <a:lnTo>
                      <a:pt x="152" y="118"/>
                    </a:lnTo>
                    <a:lnTo>
                      <a:pt x="155" y="125"/>
                    </a:lnTo>
                    <a:lnTo>
                      <a:pt x="159" y="132"/>
                    </a:lnTo>
                    <a:lnTo>
                      <a:pt x="165" y="137"/>
                    </a:lnTo>
                    <a:lnTo>
                      <a:pt x="170" y="142"/>
                    </a:lnTo>
                    <a:lnTo>
                      <a:pt x="175" y="146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5" name="Freeform 74"/>
              <p:cNvSpPr>
                <a:spLocks/>
              </p:cNvSpPr>
              <p:nvPr/>
            </p:nvSpPr>
            <p:spPr bwMode="auto">
              <a:xfrm>
                <a:off x="2478" y="2650"/>
                <a:ext cx="28" cy="75"/>
              </a:xfrm>
              <a:custGeom>
                <a:avLst/>
                <a:gdLst>
                  <a:gd name="T0" fmla="*/ 168 w 168"/>
                  <a:gd name="T1" fmla="*/ 452 h 452"/>
                  <a:gd name="T2" fmla="*/ 21 w 168"/>
                  <a:gd name="T3" fmla="*/ 359 h 452"/>
                  <a:gd name="T4" fmla="*/ 0 w 168"/>
                  <a:gd name="T5" fmla="*/ 0 h 452"/>
                  <a:gd name="T6" fmla="*/ 147 w 168"/>
                  <a:gd name="T7" fmla="*/ 93 h 452"/>
                  <a:gd name="T8" fmla="*/ 168 w 168"/>
                  <a:gd name="T9" fmla="*/ 45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452">
                    <a:moveTo>
                      <a:pt x="168" y="452"/>
                    </a:moveTo>
                    <a:lnTo>
                      <a:pt x="21" y="359"/>
                    </a:lnTo>
                    <a:lnTo>
                      <a:pt x="0" y="0"/>
                    </a:lnTo>
                    <a:lnTo>
                      <a:pt x="147" y="93"/>
                    </a:lnTo>
                    <a:lnTo>
                      <a:pt x="168" y="452"/>
                    </a:lnTo>
                    <a:close/>
                  </a:path>
                </a:pathLst>
              </a:custGeom>
              <a:solidFill>
                <a:srgbClr val="4E4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6" name="Freeform 75"/>
              <p:cNvSpPr>
                <a:spLocks/>
              </p:cNvSpPr>
              <p:nvPr/>
            </p:nvSpPr>
            <p:spPr bwMode="auto">
              <a:xfrm>
                <a:off x="2491" y="2627"/>
                <a:ext cx="27" cy="16"/>
              </a:xfrm>
              <a:custGeom>
                <a:avLst/>
                <a:gdLst>
                  <a:gd name="T0" fmla="*/ 147 w 162"/>
                  <a:gd name="T1" fmla="*/ 99 h 99"/>
                  <a:gd name="T2" fmla="*/ 0 w 162"/>
                  <a:gd name="T3" fmla="*/ 6 h 99"/>
                  <a:gd name="T4" fmla="*/ 14 w 162"/>
                  <a:gd name="T5" fmla="*/ 1 h 99"/>
                  <a:gd name="T6" fmla="*/ 15 w 162"/>
                  <a:gd name="T7" fmla="*/ 0 h 99"/>
                  <a:gd name="T8" fmla="*/ 162 w 162"/>
                  <a:gd name="T9" fmla="*/ 93 h 99"/>
                  <a:gd name="T10" fmla="*/ 160 w 162"/>
                  <a:gd name="T11" fmla="*/ 94 h 99"/>
                  <a:gd name="T12" fmla="*/ 153 w 162"/>
                  <a:gd name="T13" fmla="*/ 96 h 99"/>
                  <a:gd name="T14" fmla="*/ 147 w 162"/>
                  <a:gd name="T1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2" h="99">
                    <a:moveTo>
                      <a:pt x="147" y="99"/>
                    </a:moveTo>
                    <a:lnTo>
                      <a:pt x="0" y="6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2" y="93"/>
                    </a:lnTo>
                    <a:lnTo>
                      <a:pt x="160" y="94"/>
                    </a:lnTo>
                    <a:lnTo>
                      <a:pt x="153" y="96"/>
                    </a:lnTo>
                    <a:lnTo>
                      <a:pt x="147" y="99"/>
                    </a:lnTo>
                    <a:close/>
                  </a:path>
                </a:pathLst>
              </a:custGeom>
              <a:solidFill>
                <a:srgbClr val="6C6C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7" name="Freeform 76"/>
              <p:cNvSpPr>
                <a:spLocks/>
              </p:cNvSpPr>
              <p:nvPr/>
            </p:nvSpPr>
            <p:spPr bwMode="auto">
              <a:xfrm>
                <a:off x="2494" y="2626"/>
                <a:ext cx="26" cy="16"/>
              </a:xfrm>
              <a:custGeom>
                <a:avLst/>
                <a:gdLst>
                  <a:gd name="T0" fmla="*/ 147 w 159"/>
                  <a:gd name="T1" fmla="*/ 95 h 95"/>
                  <a:gd name="T2" fmla="*/ 0 w 159"/>
                  <a:gd name="T3" fmla="*/ 2 h 95"/>
                  <a:gd name="T4" fmla="*/ 1 w 159"/>
                  <a:gd name="T5" fmla="*/ 2 h 95"/>
                  <a:gd name="T6" fmla="*/ 14 w 159"/>
                  <a:gd name="T7" fmla="*/ 0 h 95"/>
                  <a:gd name="T8" fmla="*/ 14 w 159"/>
                  <a:gd name="T9" fmla="*/ 0 h 95"/>
                  <a:gd name="T10" fmla="*/ 159 w 159"/>
                  <a:gd name="T11" fmla="*/ 93 h 95"/>
                  <a:gd name="T12" fmla="*/ 157 w 159"/>
                  <a:gd name="T13" fmla="*/ 94 h 95"/>
                  <a:gd name="T14" fmla="*/ 156 w 159"/>
                  <a:gd name="T15" fmla="*/ 94 h 95"/>
                  <a:gd name="T16" fmla="*/ 151 w 159"/>
                  <a:gd name="T17" fmla="*/ 94 h 95"/>
                  <a:gd name="T18" fmla="*/ 150 w 159"/>
                  <a:gd name="T19" fmla="*/ 95 h 95"/>
                  <a:gd name="T20" fmla="*/ 147 w 159"/>
                  <a:gd name="T21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" h="95">
                    <a:moveTo>
                      <a:pt x="147" y="95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9" y="93"/>
                    </a:lnTo>
                    <a:lnTo>
                      <a:pt x="157" y="94"/>
                    </a:lnTo>
                    <a:lnTo>
                      <a:pt x="156" y="94"/>
                    </a:lnTo>
                    <a:lnTo>
                      <a:pt x="151" y="94"/>
                    </a:lnTo>
                    <a:lnTo>
                      <a:pt x="150" y="95"/>
                    </a:lnTo>
                    <a:lnTo>
                      <a:pt x="147" y="95"/>
                    </a:lnTo>
                    <a:close/>
                  </a:path>
                </a:pathLst>
              </a:custGeom>
              <a:solidFill>
                <a:srgbClr val="69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8" name="Freeform 77"/>
              <p:cNvSpPr>
                <a:spLocks/>
              </p:cNvSpPr>
              <p:nvPr/>
            </p:nvSpPr>
            <p:spPr bwMode="auto">
              <a:xfrm>
                <a:off x="2496" y="2626"/>
                <a:ext cx="26" cy="16"/>
              </a:xfrm>
              <a:custGeom>
                <a:avLst/>
                <a:gdLst>
                  <a:gd name="T0" fmla="*/ 145 w 155"/>
                  <a:gd name="T1" fmla="*/ 93 h 93"/>
                  <a:gd name="T2" fmla="*/ 0 w 155"/>
                  <a:gd name="T3" fmla="*/ 0 h 93"/>
                  <a:gd name="T4" fmla="*/ 0 w 155"/>
                  <a:gd name="T5" fmla="*/ 0 h 93"/>
                  <a:gd name="T6" fmla="*/ 0 w 155"/>
                  <a:gd name="T7" fmla="*/ 0 h 93"/>
                  <a:gd name="T8" fmla="*/ 7 w 155"/>
                  <a:gd name="T9" fmla="*/ 0 h 93"/>
                  <a:gd name="T10" fmla="*/ 8 w 155"/>
                  <a:gd name="T11" fmla="*/ 0 h 93"/>
                  <a:gd name="T12" fmla="*/ 8 w 155"/>
                  <a:gd name="T13" fmla="*/ 0 h 93"/>
                  <a:gd name="T14" fmla="*/ 155 w 155"/>
                  <a:gd name="T15" fmla="*/ 93 h 93"/>
                  <a:gd name="T16" fmla="*/ 145 w 155"/>
                  <a:gd name="T1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93">
                    <a:moveTo>
                      <a:pt x="145" y="9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55" y="93"/>
                    </a:lnTo>
                    <a:lnTo>
                      <a:pt x="145" y="93"/>
                    </a:lnTo>
                    <a:close/>
                  </a:path>
                </a:pathLst>
              </a:custGeom>
              <a:solidFill>
                <a:srgbClr val="68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9" name="Freeform 78"/>
              <p:cNvSpPr>
                <a:spLocks/>
              </p:cNvSpPr>
              <p:nvPr/>
            </p:nvSpPr>
            <p:spPr bwMode="auto">
              <a:xfrm>
                <a:off x="2497" y="2626"/>
                <a:ext cx="26" cy="16"/>
              </a:xfrm>
              <a:custGeom>
                <a:avLst/>
                <a:gdLst>
                  <a:gd name="T0" fmla="*/ 147 w 154"/>
                  <a:gd name="T1" fmla="*/ 93 h 94"/>
                  <a:gd name="T2" fmla="*/ 0 w 154"/>
                  <a:gd name="T3" fmla="*/ 0 h 94"/>
                  <a:gd name="T4" fmla="*/ 1 w 154"/>
                  <a:gd name="T5" fmla="*/ 0 h 94"/>
                  <a:gd name="T6" fmla="*/ 7 w 154"/>
                  <a:gd name="T7" fmla="*/ 1 h 94"/>
                  <a:gd name="T8" fmla="*/ 154 w 154"/>
                  <a:gd name="T9" fmla="*/ 94 h 94"/>
                  <a:gd name="T10" fmla="*/ 147 w 154"/>
                  <a:gd name="T11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94">
                    <a:moveTo>
                      <a:pt x="147" y="9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7" y="1"/>
                    </a:lnTo>
                    <a:lnTo>
                      <a:pt x="154" y="94"/>
                    </a:lnTo>
                    <a:lnTo>
                      <a:pt x="147" y="93"/>
                    </a:lnTo>
                    <a:close/>
                  </a:path>
                </a:pathLst>
              </a:custGeom>
              <a:solidFill>
                <a:srgbClr val="6566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0" name="Freeform 79"/>
              <p:cNvSpPr>
                <a:spLocks/>
              </p:cNvSpPr>
              <p:nvPr/>
            </p:nvSpPr>
            <p:spPr bwMode="auto">
              <a:xfrm>
                <a:off x="2499" y="2626"/>
                <a:ext cx="25" cy="16"/>
              </a:xfrm>
              <a:custGeom>
                <a:avLst/>
                <a:gdLst>
                  <a:gd name="T0" fmla="*/ 147 w 153"/>
                  <a:gd name="T1" fmla="*/ 93 h 94"/>
                  <a:gd name="T2" fmla="*/ 0 w 153"/>
                  <a:gd name="T3" fmla="*/ 0 h 94"/>
                  <a:gd name="T4" fmla="*/ 7 w 153"/>
                  <a:gd name="T5" fmla="*/ 1 h 94"/>
                  <a:gd name="T6" fmla="*/ 153 w 153"/>
                  <a:gd name="T7" fmla="*/ 94 h 94"/>
                  <a:gd name="T8" fmla="*/ 147 w 153"/>
                  <a:gd name="T9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94">
                    <a:moveTo>
                      <a:pt x="147" y="93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153" y="94"/>
                    </a:lnTo>
                    <a:lnTo>
                      <a:pt x="147" y="93"/>
                    </a:lnTo>
                    <a:close/>
                  </a:path>
                </a:pathLst>
              </a:custGeom>
              <a:solidFill>
                <a:srgbClr val="62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1" name="Freeform 80"/>
              <p:cNvSpPr>
                <a:spLocks/>
              </p:cNvSpPr>
              <p:nvPr/>
            </p:nvSpPr>
            <p:spPr bwMode="auto">
              <a:xfrm>
                <a:off x="2500" y="2627"/>
                <a:ext cx="25" cy="16"/>
              </a:xfrm>
              <a:custGeom>
                <a:avLst/>
                <a:gdLst>
                  <a:gd name="T0" fmla="*/ 146 w 152"/>
                  <a:gd name="T1" fmla="*/ 93 h 95"/>
                  <a:gd name="T2" fmla="*/ 0 w 152"/>
                  <a:gd name="T3" fmla="*/ 0 h 95"/>
                  <a:gd name="T4" fmla="*/ 5 w 152"/>
                  <a:gd name="T5" fmla="*/ 2 h 95"/>
                  <a:gd name="T6" fmla="*/ 5 w 152"/>
                  <a:gd name="T7" fmla="*/ 2 h 95"/>
                  <a:gd name="T8" fmla="*/ 152 w 152"/>
                  <a:gd name="T9" fmla="*/ 95 h 95"/>
                  <a:gd name="T10" fmla="*/ 151 w 152"/>
                  <a:gd name="T11" fmla="*/ 95 h 95"/>
                  <a:gd name="T12" fmla="*/ 148 w 152"/>
                  <a:gd name="T13" fmla="*/ 94 h 95"/>
                  <a:gd name="T14" fmla="*/ 146 w 152"/>
                  <a:gd name="T15" fmla="*/ 9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95">
                    <a:moveTo>
                      <a:pt x="146" y="93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52" y="95"/>
                    </a:lnTo>
                    <a:lnTo>
                      <a:pt x="151" y="95"/>
                    </a:lnTo>
                    <a:lnTo>
                      <a:pt x="148" y="94"/>
                    </a:lnTo>
                    <a:lnTo>
                      <a:pt x="146" y="93"/>
                    </a:lnTo>
                    <a:close/>
                  </a:path>
                </a:pathLst>
              </a:custGeom>
              <a:solidFill>
                <a:srgbClr val="61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2" name="Freeform 81"/>
              <p:cNvSpPr>
                <a:spLocks/>
              </p:cNvSpPr>
              <p:nvPr/>
            </p:nvSpPr>
            <p:spPr bwMode="auto">
              <a:xfrm>
                <a:off x="2501" y="2627"/>
                <a:ext cx="25" cy="16"/>
              </a:xfrm>
              <a:custGeom>
                <a:avLst/>
                <a:gdLst>
                  <a:gd name="T0" fmla="*/ 147 w 151"/>
                  <a:gd name="T1" fmla="*/ 93 h 95"/>
                  <a:gd name="T2" fmla="*/ 0 w 151"/>
                  <a:gd name="T3" fmla="*/ 0 h 95"/>
                  <a:gd name="T4" fmla="*/ 0 w 151"/>
                  <a:gd name="T5" fmla="*/ 0 h 95"/>
                  <a:gd name="T6" fmla="*/ 1 w 151"/>
                  <a:gd name="T7" fmla="*/ 0 h 95"/>
                  <a:gd name="T8" fmla="*/ 5 w 151"/>
                  <a:gd name="T9" fmla="*/ 3 h 95"/>
                  <a:gd name="T10" fmla="*/ 151 w 151"/>
                  <a:gd name="T11" fmla="*/ 95 h 95"/>
                  <a:gd name="T12" fmla="*/ 147 w 151"/>
                  <a:gd name="T13" fmla="*/ 9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95">
                    <a:moveTo>
                      <a:pt x="147" y="9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3"/>
                    </a:lnTo>
                    <a:lnTo>
                      <a:pt x="151" y="95"/>
                    </a:lnTo>
                    <a:lnTo>
                      <a:pt x="147" y="93"/>
                    </a:lnTo>
                    <a:close/>
                  </a:path>
                </a:pathLst>
              </a:custGeom>
              <a:solidFill>
                <a:srgbClr val="5D5E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3" name="Freeform 82"/>
              <p:cNvSpPr>
                <a:spLocks/>
              </p:cNvSpPr>
              <p:nvPr/>
            </p:nvSpPr>
            <p:spPr bwMode="auto">
              <a:xfrm>
                <a:off x="2501" y="2628"/>
                <a:ext cx="25" cy="15"/>
              </a:xfrm>
              <a:custGeom>
                <a:avLst/>
                <a:gdLst>
                  <a:gd name="T0" fmla="*/ 146 w 150"/>
                  <a:gd name="T1" fmla="*/ 92 h 95"/>
                  <a:gd name="T2" fmla="*/ 0 w 150"/>
                  <a:gd name="T3" fmla="*/ 0 h 95"/>
                  <a:gd name="T4" fmla="*/ 4 w 150"/>
                  <a:gd name="T5" fmla="*/ 2 h 95"/>
                  <a:gd name="T6" fmla="*/ 150 w 150"/>
                  <a:gd name="T7" fmla="*/ 95 h 95"/>
                  <a:gd name="T8" fmla="*/ 148 w 150"/>
                  <a:gd name="T9" fmla="*/ 93 h 95"/>
                  <a:gd name="T10" fmla="*/ 146 w 150"/>
                  <a:gd name="T11" fmla="*/ 9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95">
                    <a:moveTo>
                      <a:pt x="146" y="9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150" y="95"/>
                    </a:lnTo>
                    <a:lnTo>
                      <a:pt x="148" y="93"/>
                    </a:lnTo>
                    <a:lnTo>
                      <a:pt x="146" y="92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4" name="Freeform 83"/>
              <p:cNvSpPr>
                <a:spLocks/>
              </p:cNvSpPr>
              <p:nvPr/>
            </p:nvSpPr>
            <p:spPr bwMode="auto">
              <a:xfrm>
                <a:off x="2478" y="2646"/>
                <a:ext cx="24" cy="19"/>
              </a:xfrm>
              <a:custGeom>
                <a:avLst/>
                <a:gdLst>
                  <a:gd name="T0" fmla="*/ 147 w 148"/>
                  <a:gd name="T1" fmla="*/ 118 h 118"/>
                  <a:gd name="T2" fmla="*/ 0 w 148"/>
                  <a:gd name="T3" fmla="*/ 25 h 118"/>
                  <a:gd name="T4" fmla="*/ 2 w 148"/>
                  <a:gd name="T5" fmla="*/ 0 h 118"/>
                  <a:gd name="T6" fmla="*/ 148 w 148"/>
                  <a:gd name="T7" fmla="*/ 94 h 118"/>
                  <a:gd name="T8" fmla="*/ 147 w 148"/>
                  <a:gd name="T9" fmla="*/ 106 h 118"/>
                  <a:gd name="T10" fmla="*/ 147 w 148"/>
                  <a:gd name="T11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8" h="118">
                    <a:moveTo>
                      <a:pt x="147" y="118"/>
                    </a:moveTo>
                    <a:lnTo>
                      <a:pt x="0" y="25"/>
                    </a:lnTo>
                    <a:lnTo>
                      <a:pt x="2" y="0"/>
                    </a:lnTo>
                    <a:lnTo>
                      <a:pt x="148" y="94"/>
                    </a:lnTo>
                    <a:lnTo>
                      <a:pt x="147" y="106"/>
                    </a:lnTo>
                    <a:lnTo>
                      <a:pt x="147" y="118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5" name="Freeform 84"/>
              <p:cNvSpPr>
                <a:spLocks/>
              </p:cNvSpPr>
              <p:nvPr/>
            </p:nvSpPr>
            <p:spPr bwMode="auto">
              <a:xfrm>
                <a:off x="2478" y="2644"/>
                <a:ext cx="25" cy="17"/>
              </a:xfrm>
              <a:custGeom>
                <a:avLst/>
                <a:gdLst>
                  <a:gd name="T0" fmla="*/ 146 w 149"/>
                  <a:gd name="T1" fmla="*/ 106 h 106"/>
                  <a:gd name="T2" fmla="*/ 0 w 149"/>
                  <a:gd name="T3" fmla="*/ 12 h 106"/>
                  <a:gd name="T4" fmla="*/ 3 w 149"/>
                  <a:gd name="T5" fmla="*/ 0 h 106"/>
                  <a:gd name="T6" fmla="*/ 149 w 149"/>
                  <a:gd name="T7" fmla="*/ 94 h 106"/>
                  <a:gd name="T8" fmla="*/ 149 w 149"/>
                  <a:gd name="T9" fmla="*/ 95 h 106"/>
                  <a:gd name="T10" fmla="*/ 148 w 149"/>
                  <a:gd name="T11" fmla="*/ 100 h 106"/>
                  <a:gd name="T12" fmla="*/ 146 w 149"/>
                  <a:gd name="T13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106">
                    <a:moveTo>
                      <a:pt x="146" y="106"/>
                    </a:moveTo>
                    <a:lnTo>
                      <a:pt x="0" y="12"/>
                    </a:lnTo>
                    <a:lnTo>
                      <a:pt x="3" y="0"/>
                    </a:lnTo>
                    <a:lnTo>
                      <a:pt x="149" y="94"/>
                    </a:lnTo>
                    <a:lnTo>
                      <a:pt x="149" y="95"/>
                    </a:lnTo>
                    <a:lnTo>
                      <a:pt x="148" y="100"/>
                    </a:lnTo>
                    <a:lnTo>
                      <a:pt x="146" y="10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6" name="Freeform 85"/>
              <p:cNvSpPr>
                <a:spLocks/>
              </p:cNvSpPr>
              <p:nvPr/>
            </p:nvSpPr>
            <p:spPr bwMode="auto">
              <a:xfrm>
                <a:off x="2479" y="2642"/>
                <a:ext cx="24" cy="17"/>
              </a:xfrm>
              <a:custGeom>
                <a:avLst/>
                <a:gdLst>
                  <a:gd name="T0" fmla="*/ 146 w 149"/>
                  <a:gd name="T1" fmla="*/ 104 h 104"/>
                  <a:gd name="T2" fmla="*/ 0 w 149"/>
                  <a:gd name="T3" fmla="*/ 10 h 104"/>
                  <a:gd name="T4" fmla="*/ 3 w 149"/>
                  <a:gd name="T5" fmla="*/ 0 h 104"/>
                  <a:gd name="T6" fmla="*/ 149 w 149"/>
                  <a:gd name="T7" fmla="*/ 93 h 104"/>
                  <a:gd name="T8" fmla="*/ 149 w 149"/>
                  <a:gd name="T9" fmla="*/ 93 h 104"/>
                  <a:gd name="T10" fmla="*/ 146 w 149"/>
                  <a:gd name="T11" fmla="*/ 102 h 104"/>
                  <a:gd name="T12" fmla="*/ 146 w 149"/>
                  <a:gd name="T13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104">
                    <a:moveTo>
                      <a:pt x="146" y="104"/>
                    </a:moveTo>
                    <a:lnTo>
                      <a:pt x="0" y="10"/>
                    </a:lnTo>
                    <a:lnTo>
                      <a:pt x="3" y="0"/>
                    </a:lnTo>
                    <a:lnTo>
                      <a:pt x="149" y="93"/>
                    </a:lnTo>
                    <a:lnTo>
                      <a:pt x="149" y="93"/>
                    </a:lnTo>
                    <a:lnTo>
                      <a:pt x="146" y="102"/>
                    </a:lnTo>
                    <a:lnTo>
                      <a:pt x="146" y="104"/>
                    </a:lnTo>
                    <a:close/>
                  </a:path>
                </a:pathLst>
              </a:custGeom>
              <a:solidFill>
                <a:srgbClr val="53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7" name="Freeform 86"/>
              <p:cNvSpPr>
                <a:spLocks/>
              </p:cNvSpPr>
              <p:nvPr/>
            </p:nvSpPr>
            <p:spPr bwMode="auto">
              <a:xfrm>
                <a:off x="2479" y="2640"/>
                <a:ext cx="25" cy="17"/>
              </a:xfrm>
              <a:custGeom>
                <a:avLst/>
                <a:gdLst>
                  <a:gd name="T0" fmla="*/ 146 w 149"/>
                  <a:gd name="T1" fmla="*/ 102 h 102"/>
                  <a:gd name="T2" fmla="*/ 0 w 149"/>
                  <a:gd name="T3" fmla="*/ 9 h 102"/>
                  <a:gd name="T4" fmla="*/ 2 w 149"/>
                  <a:gd name="T5" fmla="*/ 2 h 102"/>
                  <a:gd name="T6" fmla="*/ 3 w 149"/>
                  <a:gd name="T7" fmla="*/ 0 h 102"/>
                  <a:gd name="T8" fmla="*/ 149 w 149"/>
                  <a:gd name="T9" fmla="*/ 93 h 102"/>
                  <a:gd name="T10" fmla="*/ 149 w 149"/>
                  <a:gd name="T11" fmla="*/ 93 h 102"/>
                  <a:gd name="T12" fmla="*/ 146 w 149"/>
                  <a:gd name="T13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102">
                    <a:moveTo>
                      <a:pt x="146" y="102"/>
                    </a:moveTo>
                    <a:lnTo>
                      <a:pt x="0" y="9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49" y="93"/>
                    </a:lnTo>
                    <a:lnTo>
                      <a:pt x="149" y="93"/>
                    </a:lnTo>
                    <a:lnTo>
                      <a:pt x="146" y="102"/>
                    </a:lnTo>
                    <a:close/>
                  </a:path>
                </a:pathLst>
              </a:custGeom>
              <a:solidFill>
                <a:srgbClr val="54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8" name="Freeform 87"/>
              <p:cNvSpPr>
                <a:spLocks/>
              </p:cNvSpPr>
              <p:nvPr/>
            </p:nvSpPr>
            <p:spPr bwMode="auto">
              <a:xfrm>
                <a:off x="2480" y="2638"/>
                <a:ext cx="25" cy="17"/>
              </a:xfrm>
              <a:custGeom>
                <a:avLst/>
                <a:gdLst>
                  <a:gd name="T0" fmla="*/ 147 w 151"/>
                  <a:gd name="T1" fmla="*/ 101 h 101"/>
                  <a:gd name="T2" fmla="*/ 0 w 151"/>
                  <a:gd name="T3" fmla="*/ 8 h 101"/>
                  <a:gd name="T4" fmla="*/ 4 w 151"/>
                  <a:gd name="T5" fmla="*/ 0 h 101"/>
                  <a:gd name="T6" fmla="*/ 151 w 151"/>
                  <a:gd name="T7" fmla="*/ 93 h 101"/>
                  <a:gd name="T8" fmla="*/ 147 w 151"/>
                  <a:gd name="T9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01">
                    <a:moveTo>
                      <a:pt x="147" y="101"/>
                    </a:moveTo>
                    <a:lnTo>
                      <a:pt x="0" y="8"/>
                    </a:lnTo>
                    <a:lnTo>
                      <a:pt x="4" y="0"/>
                    </a:lnTo>
                    <a:lnTo>
                      <a:pt x="151" y="93"/>
                    </a:lnTo>
                    <a:lnTo>
                      <a:pt x="147" y="101"/>
                    </a:lnTo>
                    <a:close/>
                  </a:path>
                </a:pathLst>
              </a:custGeom>
              <a:solidFill>
                <a:srgbClr val="59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9" name="Freeform 88"/>
              <p:cNvSpPr>
                <a:spLocks/>
              </p:cNvSpPr>
              <p:nvPr/>
            </p:nvSpPr>
            <p:spPr bwMode="auto">
              <a:xfrm>
                <a:off x="2481" y="2637"/>
                <a:ext cx="25" cy="16"/>
              </a:xfrm>
              <a:custGeom>
                <a:avLst/>
                <a:gdLst>
                  <a:gd name="T0" fmla="*/ 147 w 151"/>
                  <a:gd name="T1" fmla="*/ 100 h 100"/>
                  <a:gd name="T2" fmla="*/ 0 w 151"/>
                  <a:gd name="T3" fmla="*/ 7 h 100"/>
                  <a:gd name="T4" fmla="*/ 5 w 151"/>
                  <a:gd name="T5" fmla="*/ 0 h 100"/>
                  <a:gd name="T6" fmla="*/ 151 w 151"/>
                  <a:gd name="T7" fmla="*/ 93 h 100"/>
                  <a:gd name="T8" fmla="*/ 147 w 151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00">
                    <a:moveTo>
                      <a:pt x="147" y="100"/>
                    </a:moveTo>
                    <a:lnTo>
                      <a:pt x="0" y="7"/>
                    </a:lnTo>
                    <a:lnTo>
                      <a:pt x="5" y="0"/>
                    </a:lnTo>
                    <a:lnTo>
                      <a:pt x="151" y="93"/>
                    </a:lnTo>
                    <a:lnTo>
                      <a:pt x="147" y="100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0" name="Freeform 89"/>
              <p:cNvSpPr>
                <a:spLocks/>
              </p:cNvSpPr>
              <p:nvPr/>
            </p:nvSpPr>
            <p:spPr bwMode="auto">
              <a:xfrm>
                <a:off x="2482" y="2635"/>
                <a:ext cx="25" cy="17"/>
              </a:xfrm>
              <a:custGeom>
                <a:avLst/>
                <a:gdLst>
                  <a:gd name="T0" fmla="*/ 146 w 150"/>
                  <a:gd name="T1" fmla="*/ 100 h 100"/>
                  <a:gd name="T2" fmla="*/ 0 w 150"/>
                  <a:gd name="T3" fmla="*/ 7 h 100"/>
                  <a:gd name="T4" fmla="*/ 4 w 150"/>
                  <a:gd name="T5" fmla="*/ 0 h 100"/>
                  <a:gd name="T6" fmla="*/ 150 w 150"/>
                  <a:gd name="T7" fmla="*/ 93 h 100"/>
                  <a:gd name="T8" fmla="*/ 146 w 150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100">
                    <a:moveTo>
                      <a:pt x="146" y="100"/>
                    </a:moveTo>
                    <a:lnTo>
                      <a:pt x="0" y="7"/>
                    </a:lnTo>
                    <a:lnTo>
                      <a:pt x="4" y="0"/>
                    </a:lnTo>
                    <a:lnTo>
                      <a:pt x="150" y="93"/>
                    </a:lnTo>
                    <a:lnTo>
                      <a:pt x="146" y="100"/>
                    </a:lnTo>
                    <a:close/>
                  </a:path>
                </a:pathLst>
              </a:custGeom>
              <a:solidFill>
                <a:srgbClr val="5D5E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1" name="Freeform 90"/>
              <p:cNvSpPr>
                <a:spLocks/>
              </p:cNvSpPr>
              <p:nvPr/>
            </p:nvSpPr>
            <p:spPr bwMode="auto">
              <a:xfrm>
                <a:off x="2482" y="2634"/>
                <a:ext cx="25" cy="17"/>
              </a:xfrm>
              <a:custGeom>
                <a:avLst/>
                <a:gdLst>
                  <a:gd name="T0" fmla="*/ 146 w 151"/>
                  <a:gd name="T1" fmla="*/ 99 h 99"/>
                  <a:gd name="T2" fmla="*/ 0 w 151"/>
                  <a:gd name="T3" fmla="*/ 6 h 99"/>
                  <a:gd name="T4" fmla="*/ 6 w 151"/>
                  <a:gd name="T5" fmla="*/ 0 h 99"/>
                  <a:gd name="T6" fmla="*/ 151 w 151"/>
                  <a:gd name="T7" fmla="*/ 92 h 99"/>
                  <a:gd name="T8" fmla="*/ 146 w 151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99">
                    <a:moveTo>
                      <a:pt x="146" y="99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51" y="92"/>
                    </a:lnTo>
                    <a:lnTo>
                      <a:pt x="146" y="99"/>
                    </a:lnTo>
                    <a:close/>
                  </a:path>
                </a:pathLst>
              </a:custGeom>
              <a:solidFill>
                <a:srgbClr val="61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2" name="Freeform 91"/>
              <p:cNvSpPr>
                <a:spLocks/>
              </p:cNvSpPr>
              <p:nvPr/>
            </p:nvSpPr>
            <p:spPr bwMode="auto">
              <a:xfrm>
                <a:off x="2483" y="2633"/>
                <a:ext cx="25" cy="17"/>
              </a:xfrm>
              <a:custGeom>
                <a:avLst/>
                <a:gdLst>
                  <a:gd name="T0" fmla="*/ 145 w 152"/>
                  <a:gd name="T1" fmla="*/ 99 h 99"/>
                  <a:gd name="T2" fmla="*/ 0 w 152"/>
                  <a:gd name="T3" fmla="*/ 7 h 99"/>
                  <a:gd name="T4" fmla="*/ 6 w 152"/>
                  <a:gd name="T5" fmla="*/ 0 h 99"/>
                  <a:gd name="T6" fmla="*/ 152 w 152"/>
                  <a:gd name="T7" fmla="*/ 93 h 99"/>
                  <a:gd name="T8" fmla="*/ 145 w 152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99">
                    <a:moveTo>
                      <a:pt x="145" y="99"/>
                    </a:moveTo>
                    <a:lnTo>
                      <a:pt x="0" y="7"/>
                    </a:lnTo>
                    <a:lnTo>
                      <a:pt x="6" y="0"/>
                    </a:lnTo>
                    <a:lnTo>
                      <a:pt x="152" y="93"/>
                    </a:lnTo>
                    <a:lnTo>
                      <a:pt x="145" y="99"/>
                    </a:lnTo>
                    <a:close/>
                  </a:path>
                </a:pathLst>
              </a:custGeom>
              <a:solidFill>
                <a:srgbClr val="62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3" name="Freeform 92"/>
              <p:cNvSpPr>
                <a:spLocks/>
              </p:cNvSpPr>
              <p:nvPr/>
            </p:nvSpPr>
            <p:spPr bwMode="auto">
              <a:xfrm>
                <a:off x="2485" y="2631"/>
                <a:ext cx="26" cy="16"/>
              </a:xfrm>
              <a:custGeom>
                <a:avLst/>
                <a:gdLst>
                  <a:gd name="T0" fmla="*/ 147 w 155"/>
                  <a:gd name="T1" fmla="*/ 101 h 101"/>
                  <a:gd name="T2" fmla="*/ 0 w 155"/>
                  <a:gd name="T3" fmla="*/ 8 h 101"/>
                  <a:gd name="T4" fmla="*/ 2 w 155"/>
                  <a:gd name="T5" fmla="*/ 5 h 101"/>
                  <a:gd name="T6" fmla="*/ 4 w 155"/>
                  <a:gd name="T7" fmla="*/ 4 h 101"/>
                  <a:gd name="T8" fmla="*/ 8 w 155"/>
                  <a:gd name="T9" fmla="*/ 0 h 101"/>
                  <a:gd name="T10" fmla="*/ 155 w 155"/>
                  <a:gd name="T11" fmla="*/ 94 h 101"/>
                  <a:gd name="T12" fmla="*/ 151 w 155"/>
                  <a:gd name="T13" fmla="*/ 98 h 101"/>
                  <a:gd name="T14" fmla="*/ 147 w 155"/>
                  <a:gd name="T15" fmla="*/ 101 h 101"/>
                  <a:gd name="T16" fmla="*/ 147 w 155"/>
                  <a:gd name="T17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101">
                    <a:moveTo>
                      <a:pt x="147" y="101"/>
                    </a:moveTo>
                    <a:lnTo>
                      <a:pt x="0" y="8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55" y="94"/>
                    </a:lnTo>
                    <a:lnTo>
                      <a:pt x="151" y="98"/>
                    </a:lnTo>
                    <a:lnTo>
                      <a:pt x="147" y="101"/>
                    </a:lnTo>
                    <a:lnTo>
                      <a:pt x="147" y="101"/>
                    </a:lnTo>
                    <a:close/>
                  </a:path>
                </a:pathLst>
              </a:custGeom>
              <a:solidFill>
                <a:srgbClr val="68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4" name="Freeform 93"/>
              <p:cNvSpPr>
                <a:spLocks/>
              </p:cNvSpPr>
              <p:nvPr/>
            </p:nvSpPr>
            <p:spPr bwMode="auto">
              <a:xfrm>
                <a:off x="2486" y="2629"/>
                <a:ext cx="27" cy="17"/>
              </a:xfrm>
              <a:custGeom>
                <a:avLst/>
                <a:gdLst>
                  <a:gd name="T0" fmla="*/ 147 w 159"/>
                  <a:gd name="T1" fmla="*/ 103 h 103"/>
                  <a:gd name="T2" fmla="*/ 0 w 159"/>
                  <a:gd name="T3" fmla="*/ 9 h 103"/>
                  <a:gd name="T4" fmla="*/ 2 w 159"/>
                  <a:gd name="T5" fmla="*/ 8 h 103"/>
                  <a:gd name="T6" fmla="*/ 4 w 159"/>
                  <a:gd name="T7" fmla="*/ 6 h 103"/>
                  <a:gd name="T8" fmla="*/ 9 w 159"/>
                  <a:gd name="T9" fmla="*/ 2 h 103"/>
                  <a:gd name="T10" fmla="*/ 13 w 159"/>
                  <a:gd name="T11" fmla="*/ 0 h 103"/>
                  <a:gd name="T12" fmla="*/ 159 w 159"/>
                  <a:gd name="T13" fmla="*/ 93 h 103"/>
                  <a:gd name="T14" fmla="*/ 157 w 159"/>
                  <a:gd name="T15" fmla="*/ 94 h 103"/>
                  <a:gd name="T16" fmla="*/ 152 w 159"/>
                  <a:gd name="T17" fmla="*/ 98 h 103"/>
                  <a:gd name="T18" fmla="*/ 147 w 159"/>
                  <a:gd name="T1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9" h="103">
                    <a:moveTo>
                      <a:pt x="147" y="103"/>
                    </a:moveTo>
                    <a:lnTo>
                      <a:pt x="0" y="9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9" y="93"/>
                    </a:lnTo>
                    <a:lnTo>
                      <a:pt x="157" y="94"/>
                    </a:lnTo>
                    <a:lnTo>
                      <a:pt x="152" y="98"/>
                    </a:lnTo>
                    <a:lnTo>
                      <a:pt x="147" y="103"/>
                    </a:lnTo>
                    <a:close/>
                  </a:path>
                </a:pathLst>
              </a:custGeom>
              <a:solidFill>
                <a:srgbClr val="69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5" name="Freeform 94"/>
              <p:cNvSpPr>
                <a:spLocks/>
              </p:cNvSpPr>
              <p:nvPr/>
            </p:nvSpPr>
            <p:spPr bwMode="auto">
              <a:xfrm>
                <a:off x="2489" y="2628"/>
                <a:ext cx="27" cy="17"/>
              </a:xfrm>
              <a:custGeom>
                <a:avLst/>
                <a:gdLst>
                  <a:gd name="T0" fmla="*/ 146 w 163"/>
                  <a:gd name="T1" fmla="*/ 102 h 102"/>
                  <a:gd name="T2" fmla="*/ 0 w 163"/>
                  <a:gd name="T3" fmla="*/ 9 h 102"/>
                  <a:gd name="T4" fmla="*/ 1 w 163"/>
                  <a:gd name="T5" fmla="*/ 8 h 102"/>
                  <a:gd name="T6" fmla="*/ 16 w 163"/>
                  <a:gd name="T7" fmla="*/ 0 h 102"/>
                  <a:gd name="T8" fmla="*/ 16 w 163"/>
                  <a:gd name="T9" fmla="*/ 0 h 102"/>
                  <a:gd name="T10" fmla="*/ 163 w 163"/>
                  <a:gd name="T11" fmla="*/ 93 h 102"/>
                  <a:gd name="T12" fmla="*/ 155 w 163"/>
                  <a:gd name="T13" fmla="*/ 96 h 102"/>
                  <a:gd name="T14" fmla="*/ 147 w 163"/>
                  <a:gd name="T15" fmla="*/ 101 h 102"/>
                  <a:gd name="T16" fmla="*/ 146 w 163"/>
                  <a:gd name="T1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102">
                    <a:moveTo>
                      <a:pt x="146" y="102"/>
                    </a:moveTo>
                    <a:lnTo>
                      <a:pt x="0" y="9"/>
                    </a:lnTo>
                    <a:lnTo>
                      <a:pt x="1" y="8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3" y="93"/>
                    </a:lnTo>
                    <a:lnTo>
                      <a:pt x="155" y="96"/>
                    </a:lnTo>
                    <a:lnTo>
                      <a:pt x="147" y="101"/>
                    </a:lnTo>
                    <a:lnTo>
                      <a:pt x="146" y="102"/>
                    </a:lnTo>
                    <a:close/>
                  </a:path>
                </a:pathLst>
              </a:custGeom>
              <a:solidFill>
                <a:srgbClr val="6C6C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6" name="Freeform 95"/>
              <p:cNvSpPr>
                <a:spLocks/>
              </p:cNvSpPr>
              <p:nvPr/>
            </p:nvSpPr>
            <p:spPr bwMode="auto">
              <a:xfrm>
                <a:off x="2502" y="2642"/>
                <a:ext cx="33" cy="93"/>
              </a:xfrm>
              <a:custGeom>
                <a:avLst/>
                <a:gdLst>
                  <a:gd name="T0" fmla="*/ 90 w 196"/>
                  <a:gd name="T1" fmla="*/ 4 h 562"/>
                  <a:gd name="T2" fmla="*/ 107 w 196"/>
                  <a:gd name="T3" fmla="*/ 0 h 562"/>
                  <a:gd name="T4" fmla="*/ 124 w 196"/>
                  <a:gd name="T5" fmla="*/ 1 h 562"/>
                  <a:gd name="T6" fmla="*/ 139 w 196"/>
                  <a:gd name="T7" fmla="*/ 4 h 562"/>
                  <a:gd name="T8" fmla="*/ 151 w 196"/>
                  <a:gd name="T9" fmla="*/ 12 h 562"/>
                  <a:gd name="T10" fmla="*/ 161 w 196"/>
                  <a:gd name="T11" fmla="*/ 22 h 562"/>
                  <a:gd name="T12" fmla="*/ 169 w 196"/>
                  <a:gd name="T13" fmla="*/ 37 h 562"/>
                  <a:gd name="T14" fmla="*/ 173 w 196"/>
                  <a:gd name="T15" fmla="*/ 54 h 562"/>
                  <a:gd name="T16" fmla="*/ 196 w 196"/>
                  <a:gd name="T17" fmla="*/ 421 h 562"/>
                  <a:gd name="T18" fmla="*/ 195 w 196"/>
                  <a:gd name="T19" fmla="*/ 441 h 562"/>
                  <a:gd name="T20" fmla="*/ 191 w 196"/>
                  <a:gd name="T21" fmla="*/ 461 h 562"/>
                  <a:gd name="T22" fmla="*/ 183 w 196"/>
                  <a:gd name="T23" fmla="*/ 481 h 562"/>
                  <a:gd name="T24" fmla="*/ 173 w 196"/>
                  <a:gd name="T25" fmla="*/ 499 h 562"/>
                  <a:gd name="T26" fmla="*/ 161 w 196"/>
                  <a:gd name="T27" fmla="*/ 516 h 562"/>
                  <a:gd name="T28" fmla="*/ 147 w 196"/>
                  <a:gd name="T29" fmla="*/ 532 h 562"/>
                  <a:gd name="T30" fmla="*/ 131 w 196"/>
                  <a:gd name="T31" fmla="*/ 544 h 562"/>
                  <a:gd name="T32" fmla="*/ 114 w 196"/>
                  <a:gd name="T33" fmla="*/ 554 h 562"/>
                  <a:gd name="T34" fmla="*/ 96 w 196"/>
                  <a:gd name="T35" fmla="*/ 560 h 562"/>
                  <a:gd name="T36" fmla="*/ 79 w 196"/>
                  <a:gd name="T37" fmla="*/ 562 h 562"/>
                  <a:gd name="T38" fmla="*/ 64 w 196"/>
                  <a:gd name="T39" fmla="*/ 560 h 562"/>
                  <a:gd name="T40" fmla="*/ 51 w 196"/>
                  <a:gd name="T41" fmla="*/ 553 h 562"/>
                  <a:gd name="T42" fmla="*/ 39 w 196"/>
                  <a:gd name="T43" fmla="*/ 544 h 562"/>
                  <a:gd name="T44" fmla="*/ 29 w 196"/>
                  <a:gd name="T45" fmla="*/ 532 h 562"/>
                  <a:gd name="T46" fmla="*/ 23 w 196"/>
                  <a:gd name="T47" fmla="*/ 517 h 562"/>
                  <a:gd name="T48" fmla="*/ 21 w 196"/>
                  <a:gd name="T49" fmla="*/ 499 h 562"/>
                  <a:gd name="T50" fmla="*/ 0 w 196"/>
                  <a:gd name="T51" fmla="*/ 131 h 562"/>
                  <a:gd name="T52" fmla="*/ 2 w 196"/>
                  <a:gd name="T53" fmla="*/ 111 h 562"/>
                  <a:gd name="T54" fmla="*/ 8 w 196"/>
                  <a:gd name="T55" fmla="*/ 91 h 562"/>
                  <a:gd name="T56" fmla="*/ 16 w 196"/>
                  <a:gd name="T57" fmla="*/ 72 h 562"/>
                  <a:gd name="T58" fmla="*/ 27 w 196"/>
                  <a:gd name="T59" fmla="*/ 54 h 562"/>
                  <a:gd name="T60" fmla="*/ 41 w 196"/>
                  <a:gd name="T61" fmla="*/ 38 h 562"/>
                  <a:gd name="T62" fmla="*/ 56 w 196"/>
                  <a:gd name="T63" fmla="*/ 23 h 562"/>
                  <a:gd name="T64" fmla="*/ 73 w 196"/>
                  <a:gd name="T65" fmla="*/ 12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6" h="562">
                    <a:moveTo>
                      <a:pt x="82" y="8"/>
                    </a:moveTo>
                    <a:lnTo>
                      <a:pt x="90" y="4"/>
                    </a:lnTo>
                    <a:lnTo>
                      <a:pt x="99" y="2"/>
                    </a:lnTo>
                    <a:lnTo>
                      <a:pt x="107" y="0"/>
                    </a:lnTo>
                    <a:lnTo>
                      <a:pt x="117" y="0"/>
                    </a:lnTo>
                    <a:lnTo>
                      <a:pt x="124" y="1"/>
                    </a:lnTo>
                    <a:lnTo>
                      <a:pt x="132" y="2"/>
                    </a:lnTo>
                    <a:lnTo>
                      <a:pt x="139" y="4"/>
                    </a:lnTo>
                    <a:lnTo>
                      <a:pt x="145" y="8"/>
                    </a:lnTo>
                    <a:lnTo>
                      <a:pt x="151" y="12"/>
                    </a:lnTo>
                    <a:lnTo>
                      <a:pt x="157" y="17"/>
                    </a:lnTo>
                    <a:lnTo>
                      <a:pt x="161" y="22"/>
                    </a:lnTo>
                    <a:lnTo>
                      <a:pt x="165" y="30"/>
                    </a:lnTo>
                    <a:lnTo>
                      <a:pt x="169" y="37"/>
                    </a:lnTo>
                    <a:lnTo>
                      <a:pt x="171" y="45"/>
                    </a:lnTo>
                    <a:lnTo>
                      <a:pt x="173" y="54"/>
                    </a:lnTo>
                    <a:lnTo>
                      <a:pt x="174" y="63"/>
                    </a:lnTo>
                    <a:lnTo>
                      <a:pt x="196" y="421"/>
                    </a:lnTo>
                    <a:lnTo>
                      <a:pt x="196" y="431"/>
                    </a:lnTo>
                    <a:lnTo>
                      <a:pt x="195" y="441"/>
                    </a:lnTo>
                    <a:lnTo>
                      <a:pt x="193" y="451"/>
                    </a:lnTo>
                    <a:lnTo>
                      <a:pt x="191" y="461"/>
                    </a:lnTo>
                    <a:lnTo>
                      <a:pt x="187" y="470"/>
                    </a:lnTo>
                    <a:lnTo>
                      <a:pt x="183" y="481"/>
                    </a:lnTo>
                    <a:lnTo>
                      <a:pt x="178" y="490"/>
                    </a:lnTo>
                    <a:lnTo>
                      <a:pt x="173" y="499"/>
                    </a:lnTo>
                    <a:lnTo>
                      <a:pt x="167" y="508"/>
                    </a:lnTo>
                    <a:lnTo>
                      <a:pt x="161" y="516"/>
                    </a:lnTo>
                    <a:lnTo>
                      <a:pt x="154" y="524"/>
                    </a:lnTo>
                    <a:lnTo>
                      <a:pt x="147" y="532"/>
                    </a:lnTo>
                    <a:lnTo>
                      <a:pt x="139" y="538"/>
                    </a:lnTo>
                    <a:lnTo>
                      <a:pt x="131" y="544"/>
                    </a:lnTo>
                    <a:lnTo>
                      <a:pt x="123" y="549"/>
                    </a:lnTo>
                    <a:lnTo>
                      <a:pt x="114" y="554"/>
                    </a:lnTo>
                    <a:lnTo>
                      <a:pt x="104" y="558"/>
                    </a:lnTo>
                    <a:lnTo>
                      <a:pt x="96" y="560"/>
                    </a:lnTo>
                    <a:lnTo>
                      <a:pt x="87" y="562"/>
                    </a:lnTo>
                    <a:lnTo>
                      <a:pt x="79" y="562"/>
                    </a:lnTo>
                    <a:lnTo>
                      <a:pt x="71" y="561"/>
                    </a:lnTo>
                    <a:lnTo>
                      <a:pt x="64" y="560"/>
                    </a:lnTo>
                    <a:lnTo>
                      <a:pt x="57" y="558"/>
                    </a:lnTo>
                    <a:lnTo>
                      <a:pt x="51" y="553"/>
                    </a:lnTo>
                    <a:lnTo>
                      <a:pt x="45" y="549"/>
                    </a:lnTo>
                    <a:lnTo>
                      <a:pt x="39" y="544"/>
                    </a:lnTo>
                    <a:lnTo>
                      <a:pt x="34" y="538"/>
                    </a:lnTo>
                    <a:lnTo>
                      <a:pt x="29" y="532"/>
                    </a:lnTo>
                    <a:lnTo>
                      <a:pt x="26" y="525"/>
                    </a:lnTo>
                    <a:lnTo>
                      <a:pt x="23" y="517"/>
                    </a:lnTo>
                    <a:lnTo>
                      <a:pt x="22" y="508"/>
                    </a:lnTo>
                    <a:lnTo>
                      <a:pt x="21" y="499"/>
                    </a:lnTo>
                    <a:lnTo>
                      <a:pt x="0" y="140"/>
                    </a:lnTo>
                    <a:lnTo>
                      <a:pt x="0" y="131"/>
                    </a:lnTo>
                    <a:lnTo>
                      <a:pt x="1" y="121"/>
                    </a:lnTo>
                    <a:lnTo>
                      <a:pt x="2" y="111"/>
                    </a:lnTo>
                    <a:lnTo>
                      <a:pt x="5" y="101"/>
                    </a:lnTo>
                    <a:lnTo>
                      <a:pt x="8" y="91"/>
                    </a:lnTo>
                    <a:lnTo>
                      <a:pt x="12" y="81"/>
                    </a:lnTo>
                    <a:lnTo>
                      <a:pt x="16" y="72"/>
                    </a:lnTo>
                    <a:lnTo>
                      <a:pt x="22" y="63"/>
                    </a:lnTo>
                    <a:lnTo>
                      <a:pt x="27" y="54"/>
                    </a:lnTo>
                    <a:lnTo>
                      <a:pt x="34" y="46"/>
                    </a:lnTo>
                    <a:lnTo>
                      <a:pt x="41" y="38"/>
                    </a:lnTo>
                    <a:lnTo>
                      <a:pt x="49" y="31"/>
                    </a:lnTo>
                    <a:lnTo>
                      <a:pt x="56" y="23"/>
                    </a:lnTo>
                    <a:lnTo>
                      <a:pt x="65" y="17"/>
                    </a:lnTo>
                    <a:lnTo>
                      <a:pt x="73" y="12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70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7" name="Freeform 96"/>
              <p:cNvSpPr>
                <a:spLocks/>
              </p:cNvSpPr>
              <p:nvPr/>
            </p:nvSpPr>
            <p:spPr bwMode="auto">
              <a:xfrm>
                <a:off x="1906" y="2409"/>
                <a:ext cx="27" cy="17"/>
              </a:xfrm>
              <a:custGeom>
                <a:avLst/>
                <a:gdLst>
                  <a:gd name="T0" fmla="*/ 147 w 162"/>
                  <a:gd name="T1" fmla="*/ 98 h 98"/>
                  <a:gd name="T2" fmla="*/ 0 w 162"/>
                  <a:gd name="T3" fmla="*/ 5 h 98"/>
                  <a:gd name="T4" fmla="*/ 15 w 162"/>
                  <a:gd name="T5" fmla="*/ 0 h 98"/>
                  <a:gd name="T6" fmla="*/ 162 w 162"/>
                  <a:gd name="T7" fmla="*/ 92 h 98"/>
                  <a:gd name="T8" fmla="*/ 160 w 162"/>
                  <a:gd name="T9" fmla="*/ 93 h 98"/>
                  <a:gd name="T10" fmla="*/ 154 w 162"/>
                  <a:gd name="T11" fmla="*/ 95 h 98"/>
                  <a:gd name="T12" fmla="*/ 147 w 162"/>
                  <a:gd name="T1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98">
                    <a:moveTo>
                      <a:pt x="147" y="98"/>
                    </a:moveTo>
                    <a:lnTo>
                      <a:pt x="0" y="5"/>
                    </a:lnTo>
                    <a:lnTo>
                      <a:pt x="15" y="0"/>
                    </a:lnTo>
                    <a:lnTo>
                      <a:pt x="162" y="92"/>
                    </a:lnTo>
                    <a:lnTo>
                      <a:pt x="160" y="93"/>
                    </a:lnTo>
                    <a:lnTo>
                      <a:pt x="154" y="95"/>
                    </a:lnTo>
                    <a:lnTo>
                      <a:pt x="147" y="98"/>
                    </a:lnTo>
                    <a:close/>
                  </a:path>
                </a:pathLst>
              </a:custGeom>
              <a:solidFill>
                <a:srgbClr val="6C6C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8" name="Freeform 97"/>
              <p:cNvSpPr>
                <a:spLocks/>
              </p:cNvSpPr>
              <p:nvPr/>
            </p:nvSpPr>
            <p:spPr bwMode="auto">
              <a:xfrm>
                <a:off x="1908" y="2409"/>
                <a:ext cx="27" cy="16"/>
              </a:xfrm>
              <a:custGeom>
                <a:avLst/>
                <a:gdLst>
                  <a:gd name="T0" fmla="*/ 147 w 160"/>
                  <a:gd name="T1" fmla="*/ 95 h 95"/>
                  <a:gd name="T2" fmla="*/ 0 w 160"/>
                  <a:gd name="T3" fmla="*/ 3 h 95"/>
                  <a:gd name="T4" fmla="*/ 14 w 160"/>
                  <a:gd name="T5" fmla="*/ 0 h 95"/>
                  <a:gd name="T6" fmla="*/ 160 w 160"/>
                  <a:gd name="T7" fmla="*/ 93 h 95"/>
                  <a:gd name="T8" fmla="*/ 158 w 160"/>
                  <a:gd name="T9" fmla="*/ 94 h 95"/>
                  <a:gd name="T10" fmla="*/ 153 w 160"/>
                  <a:gd name="T11" fmla="*/ 94 h 95"/>
                  <a:gd name="T12" fmla="*/ 149 w 160"/>
                  <a:gd name="T13" fmla="*/ 95 h 95"/>
                  <a:gd name="T14" fmla="*/ 147 w 160"/>
                  <a:gd name="T1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0" h="95">
                    <a:moveTo>
                      <a:pt x="147" y="95"/>
                    </a:moveTo>
                    <a:lnTo>
                      <a:pt x="0" y="3"/>
                    </a:lnTo>
                    <a:lnTo>
                      <a:pt x="14" y="0"/>
                    </a:lnTo>
                    <a:lnTo>
                      <a:pt x="160" y="93"/>
                    </a:lnTo>
                    <a:lnTo>
                      <a:pt x="158" y="94"/>
                    </a:lnTo>
                    <a:lnTo>
                      <a:pt x="153" y="94"/>
                    </a:lnTo>
                    <a:lnTo>
                      <a:pt x="149" y="95"/>
                    </a:lnTo>
                    <a:lnTo>
                      <a:pt x="147" y="95"/>
                    </a:lnTo>
                    <a:close/>
                  </a:path>
                </a:pathLst>
              </a:custGeom>
              <a:solidFill>
                <a:srgbClr val="69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9" name="Freeform 98"/>
              <p:cNvSpPr>
                <a:spLocks/>
              </p:cNvSpPr>
              <p:nvPr/>
            </p:nvSpPr>
            <p:spPr bwMode="auto">
              <a:xfrm>
                <a:off x="1911" y="2409"/>
                <a:ext cx="25" cy="15"/>
              </a:xfrm>
              <a:custGeom>
                <a:avLst/>
                <a:gdLst>
                  <a:gd name="T0" fmla="*/ 146 w 155"/>
                  <a:gd name="T1" fmla="*/ 93 h 93"/>
                  <a:gd name="T2" fmla="*/ 0 w 155"/>
                  <a:gd name="T3" fmla="*/ 0 h 93"/>
                  <a:gd name="T4" fmla="*/ 6 w 155"/>
                  <a:gd name="T5" fmla="*/ 0 h 93"/>
                  <a:gd name="T6" fmla="*/ 7 w 155"/>
                  <a:gd name="T7" fmla="*/ 0 h 93"/>
                  <a:gd name="T8" fmla="*/ 8 w 155"/>
                  <a:gd name="T9" fmla="*/ 0 h 93"/>
                  <a:gd name="T10" fmla="*/ 155 w 155"/>
                  <a:gd name="T11" fmla="*/ 93 h 93"/>
                  <a:gd name="T12" fmla="*/ 146 w 155"/>
                  <a:gd name="T13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93">
                    <a:moveTo>
                      <a:pt x="146" y="9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55" y="93"/>
                    </a:lnTo>
                    <a:lnTo>
                      <a:pt x="146" y="93"/>
                    </a:lnTo>
                    <a:close/>
                  </a:path>
                </a:pathLst>
              </a:custGeom>
              <a:solidFill>
                <a:srgbClr val="68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0" name="Freeform 99"/>
              <p:cNvSpPr>
                <a:spLocks/>
              </p:cNvSpPr>
              <p:nvPr/>
            </p:nvSpPr>
            <p:spPr bwMode="auto">
              <a:xfrm>
                <a:off x="1912" y="2409"/>
                <a:ext cx="26" cy="15"/>
              </a:xfrm>
              <a:custGeom>
                <a:avLst/>
                <a:gdLst>
                  <a:gd name="T0" fmla="*/ 147 w 154"/>
                  <a:gd name="T1" fmla="*/ 93 h 94"/>
                  <a:gd name="T2" fmla="*/ 0 w 154"/>
                  <a:gd name="T3" fmla="*/ 0 h 94"/>
                  <a:gd name="T4" fmla="*/ 3 w 154"/>
                  <a:gd name="T5" fmla="*/ 0 h 94"/>
                  <a:gd name="T6" fmla="*/ 4 w 154"/>
                  <a:gd name="T7" fmla="*/ 1 h 94"/>
                  <a:gd name="T8" fmla="*/ 5 w 154"/>
                  <a:gd name="T9" fmla="*/ 1 h 94"/>
                  <a:gd name="T10" fmla="*/ 6 w 154"/>
                  <a:gd name="T11" fmla="*/ 1 h 94"/>
                  <a:gd name="T12" fmla="*/ 7 w 154"/>
                  <a:gd name="T13" fmla="*/ 1 h 94"/>
                  <a:gd name="T14" fmla="*/ 7 w 154"/>
                  <a:gd name="T15" fmla="*/ 1 h 94"/>
                  <a:gd name="T16" fmla="*/ 154 w 154"/>
                  <a:gd name="T17" fmla="*/ 94 h 94"/>
                  <a:gd name="T18" fmla="*/ 153 w 154"/>
                  <a:gd name="T19" fmla="*/ 94 h 94"/>
                  <a:gd name="T20" fmla="*/ 152 w 154"/>
                  <a:gd name="T21" fmla="*/ 94 h 94"/>
                  <a:gd name="T22" fmla="*/ 151 w 154"/>
                  <a:gd name="T23" fmla="*/ 94 h 94"/>
                  <a:gd name="T24" fmla="*/ 147 w 154"/>
                  <a:gd name="T25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94">
                    <a:moveTo>
                      <a:pt x="147" y="9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154" y="94"/>
                    </a:lnTo>
                    <a:lnTo>
                      <a:pt x="153" y="94"/>
                    </a:lnTo>
                    <a:lnTo>
                      <a:pt x="152" y="94"/>
                    </a:lnTo>
                    <a:lnTo>
                      <a:pt x="151" y="94"/>
                    </a:lnTo>
                    <a:lnTo>
                      <a:pt x="147" y="93"/>
                    </a:lnTo>
                    <a:close/>
                  </a:path>
                </a:pathLst>
              </a:custGeom>
              <a:solidFill>
                <a:srgbClr val="6566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1" name="Freeform 100"/>
              <p:cNvSpPr>
                <a:spLocks/>
              </p:cNvSpPr>
              <p:nvPr/>
            </p:nvSpPr>
            <p:spPr bwMode="auto">
              <a:xfrm>
                <a:off x="1913" y="2409"/>
                <a:ext cx="26" cy="16"/>
              </a:xfrm>
              <a:custGeom>
                <a:avLst/>
                <a:gdLst>
                  <a:gd name="T0" fmla="*/ 147 w 153"/>
                  <a:gd name="T1" fmla="*/ 93 h 94"/>
                  <a:gd name="T2" fmla="*/ 0 w 153"/>
                  <a:gd name="T3" fmla="*/ 0 h 94"/>
                  <a:gd name="T4" fmla="*/ 1 w 153"/>
                  <a:gd name="T5" fmla="*/ 0 h 94"/>
                  <a:gd name="T6" fmla="*/ 6 w 153"/>
                  <a:gd name="T7" fmla="*/ 2 h 94"/>
                  <a:gd name="T8" fmla="*/ 153 w 153"/>
                  <a:gd name="T9" fmla="*/ 94 h 94"/>
                  <a:gd name="T10" fmla="*/ 152 w 153"/>
                  <a:gd name="T11" fmla="*/ 94 h 94"/>
                  <a:gd name="T12" fmla="*/ 151 w 153"/>
                  <a:gd name="T13" fmla="*/ 94 h 94"/>
                  <a:gd name="T14" fmla="*/ 149 w 153"/>
                  <a:gd name="T15" fmla="*/ 94 h 94"/>
                  <a:gd name="T16" fmla="*/ 148 w 153"/>
                  <a:gd name="T17" fmla="*/ 93 h 94"/>
                  <a:gd name="T18" fmla="*/ 147 w 153"/>
                  <a:gd name="T19" fmla="*/ 93 h 94"/>
                  <a:gd name="T20" fmla="*/ 147 w 153"/>
                  <a:gd name="T21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3" h="94">
                    <a:moveTo>
                      <a:pt x="147" y="9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6" y="2"/>
                    </a:lnTo>
                    <a:lnTo>
                      <a:pt x="153" y="94"/>
                    </a:lnTo>
                    <a:lnTo>
                      <a:pt x="152" y="94"/>
                    </a:lnTo>
                    <a:lnTo>
                      <a:pt x="151" y="94"/>
                    </a:lnTo>
                    <a:lnTo>
                      <a:pt x="149" y="94"/>
                    </a:lnTo>
                    <a:lnTo>
                      <a:pt x="148" y="93"/>
                    </a:lnTo>
                    <a:lnTo>
                      <a:pt x="147" y="93"/>
                    </a:lnTo>
                    <a:lnTo>
                      <a:pt x="147" y="93"/>
                    </a:lnTo>
                    <a:close/>
                  </a:path>
                </a:pathLst>
              </a:custGeom>
              <a:solidFill>
                <a:srgbClr val="62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2" name="Freeform 101"/>
              <p:cNvSpPr>
                <a:spLocks/>
              </p:cNvSpPr>
              <p:nvPr/>
            </p:nvSpPr>
            <p:spPr bwMode="auto">
              <a:xfrm>
                <a:off x="1914" y="2409"/>
                <a:ext cx="25" cy="16"/>
              </a:xfrm>
              <a:custGeom>
                <a:avLst/>
                <a:gdLst>
                  <a:gd name="T0" fmla="*/ 147 w 152"/>
                  <a:gd name="T1" fmla="*/ 92 h 94"/>
                  <a:gd name="T2" fmla="*/ 0 w 152"/>
                  <a:gd name="T3" fmla="*/ 0 h 94"/>
                  <a:gd name="T4" fmla="*/ 4 w 152"/>
                  <a:gd name="T5" fmla="*/ 0 h 94"/>
                  <a:gd name="T6" fmla="*/ 7 w 152"/>
                  <a:gd name="T7" fmla="*/ 2 h 94"/>
                  <a:gd name="T8" fmla="*/ 152 w 152"/>
                  <a:gd name="T9" fmla="*/ 94 h 94"/>
                  <a:gd name="T10" fmla="*/ 148 w 152"/>
                  <a:gd name="T11" fmla="*/ 93 h 94"/>
                  <a:gd name="T12" fmla="*/ 147 w 152"/>
                  <a:gd name="T13" fmla="*/ 9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94">
                    <a:moveTo>
                      <a:pt x="147" y="9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152" y="94"/>
                    </a:lnTo>
                    <a:lnTo>
                      <a:pt x="148" y="93"/>
                    </a:lnTo>
                    <a:lnTo>
                      <a:pt x="147" y="92"/>
                    </a:lnTo>
                    <a:close/>
                  </a:path>
                </a:pathLst>
              </a:custGeom>
              <a:solidFill>
                <a:srgbClr val="61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3" name="Freeform 102"/>
              <p:cNvSpPr>
                <a:spLocks/>
              </p:cNvSpPr>
              <p:nvPr/>
            </p:nvSpPr>
            <p:spPr bwMode="auto">
              <a:xfrm>
                <a:off x="1915" y="2410"/>
                <a:ext cx="25" cy="15"/>
              </a:xfrm>
              <a:custGeom>
                <a:avLst/>
                <a:gdLst>
                  <a:gd name="T0" fmla="*/ 145 w 150"/>
                  <a:gd name="T1" fmla="*/ 92 h 94"/>
                  <a:gd name="T2" fmla="*/ 0 w 150"/>
                  <a:gd name="T3" fmla="*/ 0 h 94"/>
                  <a:gd name="T4" fmla="*/ 2 w 150"/>
                  <a:gd name="T5" fmla="*/ 0 h 94"/>
                  <a:gd name="T6" fmla="*/ 2 w 150"/>
                  <a:gd name="T7" fmla="*/ 1 h 94"/>
                  <a:gd name="T8" fmla="*/ 3 w 150"/>
                  <a:gd name="T9" fmla="*/ 1 h 94"/>
                  <a:gd name="T10" fmla="*/ 3 w 150"/>
                  <a:gd name="T11" fmla="*/ 1 h 94"/>
                  <a:gd name="T12" fmla="*/ 4 w 150"/>
                  <a:gd name="T13" fmla="*/ 2 h 94"/>
                  <a:gd name="T14" fmla="*/ 4 w 150"/>
                  <a:gd name="T15" fmla="*/ 2 h 94"/>
                  <a:gd name="T16" fmla="*/ 93 w 150"/>
                  <a:gd name="T17" fmla="*/ 59 h 94"/>
                  <a:gd name="T18" fmla="*/ 150 w 150"/>
                  <a:gd name="T19" fmla="*/ 94 h 94"/>
                  <a:gd name="T20" fmla="*/ 147 w 150"/>
                  <a:gd name="T21" fmla="*/ 93 h 94"/>
                  <a:gd name="T22" fmla="*/ 147 w 150"/>
                  <a:gd name="T23" fmla="*/ 93 h 94"/>
                  <a:gd name="T24" fmla="*/ 145 w 150"/>
                  <a:gd name="T25" fmla="*/ 9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94">
                    <a:moveTo>
                      <a:pt x="145" y="9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93" y="59"/>
                    </a:lnTo>
                    <a:lnTo>
                      <a:pt x="150" y="94"/>
                    </a:lnTo>
                    <a:lnTo>
                      <a:pt x="147" y="93"/>
                    </a:lnTo>
                    <a:lnTo>
                      <a:pt x="147" y="93"/>
                    </a:lnTo>
                    <a:lnTo>
                      <a:pt x="145" y="92"/>
                    </a:lnTo>
                    <a:close/>
                  </a:path>
                </a:pathLst>
              </a:custGeom>
              <a:solidFill>
                <a:srgbClr val="5D5E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4" name="Freeform 103"/>
              <p:cNvSpPr>
                <a:spLocks noEditPoints="1"/>
              </p:cNvSpPr>
              <p:nvPr/>
            </p:nvSpPr>
            <p:spPr bwMode="auto">
              <a:xfrm>
                <a:off x="1916" y="2410"/>
                <a:ext cx="25" cy="16"/>
              </a:xfrm>
              <a:custGeom>
                <a:avLst/>
                <a:gdLst>
                  <a:gd name="T0" fmla="*/ 89 w 150"/>
                  <a:gd name="T1" fmla="*/ 57 h 95"/>
                  <a:gd name="T2" fmla="*/ 0 w 150"/>
                  <a:gd name="T3" fmla="*/ 0 h 95"/>
                  <a:gd name="T4" fmla="*/ 1 w 150"/>
                  <a:gd name="T5" fmla="*/ 0 h 95"/>
                  <a:gd name="T6" fmla="*/ 2 w 150"/>
                  <a:gd name="T7" fmla="*/ 1 h 95"/>
                  <a:gd name="T8" fmla="*/ 3 w 150"/>
                  <a:gd name="T9" fmla="*/ 1 h 95"/>
                  <a:gd name="T10" fmla="*/ 3 w 150"/>
                  <a:gd name="T11" fmla="*/ 2 h 95"/>
                  <a:gd name="T12" fmla="*/ 148 w 150"/>
                  <a:gd name="T13" fmla="*/ 94 h 95"/>
                  <a:gd name="T14" fmla="*/ 149 w 150"/>
                  <a:gd name="T15" fmla="*/ 94 h 95"/>
                  <a:gd name="T16" fmla="*/ 150 w 150"/>
                  <a:gd name="T17" fmla="*/ 95 h 95"/>
                  <a:gd name="T18" fmla="*/ 89 w 150"/>
                  <a:gd name="T19" fmla="*/ 57 h 95"/>
                  <a:gd name="T20" fmla="*/ 0 w 150"/>
                  <a:gd name="T21" fmla="*/ 0 h 95"/>
                  <a:gd name="T22" fmla="*/ 0 w 150"/>
                  <a:gd name="T23" fmla="*/ 0 h 95"/>
                  <a:gd name="T24" fmla="*/ 0 w 150"/>
                  <a:gd name="T2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95">
                    <a:moveTo>
                      <a:pt x="89" y="57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48" y="94"/>
                    </a:lnTo>
                    <a:lnTo>
                      <a:pt x="149" y="94"/>
                    </a:lnTo>
                    <a:lnTo>
                      <a:pt x="150" y="95"/>
                    </a:lnTo>
                    <a:lnTo>
                      <a:pt x="89" y="57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5" name="Freeform 104"/>
              <p:cNvSpPr>
                <a:spLocks/>
              </p:cNvSpPr>
              <p:nvPr/>
            </p:nvSpPr>
            <p:spPr bwMode="auto">
              <a:xfrm>
                <a:off x="1850" y="2410"/>
                <a:ext cx="80" cy="40"/>
              </a:xfrm>
              <a:custGeom>
                <a:avLst/>
                <a:gdLst>
                  <a:gd name="T0" fmla="*/ 147 w 479"/>
                  <a:gd name="T1" fmla="*/ 241 h 241"/>
                  <a:gd name="T2" fmla="*/ 0 w 479"/>
                  <a:gd name="T3" fmla="*/ 148 h 241"/>
                  <a:gd name="T4" fmla="*/ 332 w 479"/>
                  <a:gd name="T5" fmla="*/ 0 h 241"/>
                  <a:gd name="T6" fmla="*/ 479 w 479"/>
                  <a:gd name="T7" fmla="*/ 93 h 241"/>
                  <a:gd name="T8" fmla="*/ 147 w 479"/>
                  <a:gd name="T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9" h="241">
                    <a:moveTo>
                      <a:pt x="147" y="241"/>
                    </a:moveTo>
                    <a:lnTo>
                      <a:pt x="0" y="148"/>
                    </a:lnTo>
                    <a:lnTo>
                      <a:pt x="332" y="0"/>
                    </a:lnTo>
                    <a:lnTo>
                      <a:pt x="479" y="93"/>
                    </a:lnTo>
                    <a:lnTo>
                      <a:pt x="147" y="241"/>
                    </a:lnTo>
                    <a:close/>
                  </a:path>
                </a:pathLst>
              </a:custGeom>
              <a:solidFill>
                <a:srgbClr val="7574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6" name="Freeform 105"/>
              <p:cNvSpPr>
                <a:spLocks/>
              </p:cNvSpPr>
              <p:nvPr/>
            </p:nvSpPr>
            <p:spPr bwMode="auto">
              <a:xfrm>
                <a:off x="1837" y="2453"/>
                <a:ext cx="29" cy="28"/>
              </a:xfrm>
              <a:custGeom>
                <a:avLst/>
                <a:gdLst>
                  <a:gd name="T0" fmla="*/ 174 w 174"/>
                  <a:gd name="T1" fmla="*/ 173 h 173"/>
                  <a:gd name="T2" fmla="*/ 28 w 174"/>
                  <a:gd name="T3" fmla="*/ 80 h 173"/>
                  <a:gd name="T4" fmla="*/ 22 w 174"/>
                  <a:gd name="T5" fmla="*/ 76 h 173"/>
                  <a:gd name="T6" fmla="*/ 17 w 174"/>
                  <a:gd name="T7" fmla="*/ 71 h 173"/>
                  <a:gd name="T8" fmla="*/ 13 w 174"/>
                  <a:gd name="T9" fmla="*/ 65 h 173"/>
                  <a:gd name="T10" fmla="*/ 9 w 174"/>
                  <a:gd name="T11" fmla="*/ 59 h 173"/>
                  <a:gd name="T12" fmla="*/ 5 w 174"/>
                  <a:gd name="T13" fmla="*/ 52 h 173"/>
                  <a:gd name="T14" fmla="*/ 3 w 174"/>
                  <a:gd name="T15" fmla="*/ 44 h 173"/>
                  <a:gd name="T16" fmla="*/ 1 w 174"/>
                  <a:gd name="T17" fmla="*/ 36 h 173"/>
                  <a:gd name="T18" fmla="*/ 0 w 174"/>
                  <a:gd name="T19" fmla="*/ 27 h 173"/>
                  <a:gd name="T20" fmla="*/ 2 w 174"/>
                  <a:gd name="T21" fmla="*/ 0 h 173"/>
                  <a:gd name="T22" fmla="*/ 2 w 174"/>
                  <a:gd name="T23" fmla="*/ 0 h 173"/>
                  <a:gd name="T24" fmla="*/ 148 w 174"/>
                  <a:gd name="T25" fmla="*/ 93 h 173"/>
                  <a:gd name="T26" fmla="*/ 148 w 174"/>
                  <a:gd name="T27" fmla="*/ 94 h 173"/>
                  <a:gd name="T28" fmla="*/ 147 w 174"/>
                  <a:gd name="T29" fmla="*/ 107 h 173"/>
                  <a:gd name="T30" fmla="*/ 147 w 174"/>
                  <a:gd name="T31" fmla="*/ 120 h 173"/>
                  <a:gd name="T32" fmla="*/ 148 w 174"/>
                  <a:gd name="T33" fmla="*/ 129 h 173"/>
                  <a:gd name="T34" fmla="*/ 149 w 174"/>
                  <a:gd name="T35" fmla="*/ 137 h 173"/>
                  <a:gd name="T36" fmla="*/ 152 w 174"/>
                  <a:gd name="T37" fmla="*/ 145 h 173"/>
                  <a:gd name="T38" fmla="*/ 155 w 174"/>
                  <a:gd name="T39" fmla="*/ 152 h 173"/>
                  <a:gd name="T40" fmla="*/ 159 w 174"/>
                  <a:gd name="T41" fmla="*/ 158 h 173"/>
                  <a:gd name="T42" fmla="*/ 164 w 174"/>
                  <a:gd name="T43" fmla="*/ 164 h 173"/>
                  <a:gd name="T44" fmla="*/ 169 w 174"/>
                  <a:gd name="T45" fmla="*/ 169 h 173"/>
                  <a:gd name="T46" fmla="*/ 174 w 174"/>
                  <a:gd name="T4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4" h="173">
                    <a:moveTo>
                      <a:pt x="174" y="173"/>
                    </a:moveTo>
                    <a:lnTo>
                      <a:pt x="28" y="80"/>
                    </a:lnTo>
                    <a:lnTo>
                      <a:pt x="22" y="76"/>
                    </a:lnTo>
                    <a:lnTo>
                      <a:pt x="17" y="71"/>
                    </a:lnTo>
                    <a:lnTo>
                      <a:pt x="13" y="65"/>
                    </a:lnTo>
                    <a:lnTo>
                      <a:pt x="9" y="59"/>
                    </a:lnTo>
                    <a:lnTo>
                      <a:pt x="5" y="52"/>
                    </a:lnTo>
                    <a:lnTo>
                      <a:pt x="3" y="44"/>
                    </a:lnTo>
                    <a:lnTo>
                      <a:pt x="1" y="36"/>
                    </a:lnTo>
                    <a:lnTo>
                      <a:pt x="0" y="27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48" y="93"/>
                    </a:lnTo>
                    <a:lnTo>
                      <a:pt x="148" y="94"/>
                    </a:lnTo>
                    <a:lnTo>
                      <a:pt x="147" y="107"/>
                    </a:lnTo>
                    <a:lnTo>
                      <a:pt x="147" y="120"/>
                    </a:lnTo>
                    <a:lnTo>
                      <a:pt x="148" y="129"/>
                    </a:lnTo>
                    <a:lnTo>
                      <a:pt x="149" y="137"/>
                    </a:lnTo>
                    <a:lnTo>
                      <a:pt x="152" y="145"/>
                    </a:lnTo>
                    <a:lnTo>
                      <a:pt x="155" y="152"/>
                    </a:lnTo>
                    <a:lnTo>
                      <a:pt x="159" y="158"/>
                    </a:lnTo>
                    <a:lnTo>
                      <a:pt x="164" y="164"/>
                    </a:lnTo>
                    <a:lnTo>
                      <a:pt x="169" y="169"/>
                    </a:lnTo>
                    <a:lnTo>
                      <a:pt x="174" y="173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7" name="Freeform 106"/>
              <p:cNvSpPr>
                <a:spLocks/>
              </p:cNvSpPr>
              <p:nvPr/>
            </p:nvSpPr>
            <p:spPr bwMode="auto">
              <a:xfrm>
                <a:off x="1837" y="2451"/>
                <a:ext cx="25" cy="17"/>
              </a:xfrm>
              <a:custGeom>
                <a:avLst/>
                <a:gdLst>
                  <a:gd name="T0" fmla="*/ 146 w 149"/>
                  <a:gd name="T1" fmla="*/ 105 h 105"/>
                  <a:gd name="T2" fmla="*/ 0 w 149"/>
                  <a:gd name="T3" fmla="*/ 12 h 105"/>
                  <a:gd name="T4" fmla="*/ 0 w 149"/>
                  <a:gd name="T5" fmla="*/ 12 h 105"/>
                  <a:gd name="T6" fmla="*/ 2 w 149"/>
                  <a:gd name="T7" fmla="*/ 1 h 105"/>
                  <a:gd name="T8" fmla="*/ 2 w 149"/>
                  <a:gd name="T9" fmla="*/ 0 h 105"/>
                  <a:gd name="T10" fmla="*/ 149 w 149"/>
                  <a:gd name="T11" fmla="*/ 93 h 105"/>
                  <a:gd name="T12" fmla="*/ 148 w 149"/>
                  <a:gd name="T13" fmla="*/ 96 h 105"/>
                  <a:gd name="T14" fmla="*/ 148 w 149"/>
                  <a:gd name="T15" fmla="*/ 97 h 105"/>
                  <a:gd name="T16" fmla="*/ 148 w 149"/>
                  <a:gd name="T17" fmla="*/ 99 h 105"/>
                  <a:gd name="T18" fmla="*/ 147 w 149"/>
                  <a:gd name="T19" fmla="*/ 101 h 105"/>
                  <a:gd name="T20" fmla="*/ 147 w 149"/>
                  <a:gd name="T21" fmla="*/ 102 h 105"/>
                  <a:gd name="T22" fmla="*/ 146 w 149"/>
                  <a:gd name="T23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9" h="105">
                    <a:moveTo>
                      <a:pt x="146" y="105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49" y="93"/>
                    </a:lnTo>
                    <a:lnTo>
                      <a:pt x="148" y="96"/>
                    </a:lnTo>
                    <a:lnTo>
                      <a:pt x="148" y="97"/>
                    </a:lnTo>
                    <a:lnTo>
                      <a:pt x="148" y="99"/>
                    </a:lnTo>
                    <a:lnTo>
                      <a:pt x="147" y="101"/>
                    </a:lnTo>
                    <a:lnTo>
                      <a:pt x="147" y="102"/>
                    </a:lnTo>
                    <a:lnTo>
                      <a:pt x="146" y="10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8" name="Freeform 107"/>
              <p:cNvSpPr>
                <a:spLocks/>
              </p:cNvSpPr>
              <p:nvPr/>
            </p:nvSpPr>
            <p:spPr bwMode="auto">
              <a:xfrm>
                <a:off x="1837" y="2449"/>
                <a:ext cx="25" cy="17"/>
              </a:xfrm>
              <a:custGeom>
                <a:avLst/>
                <a:gdLst>
                  <a:gd name="T0" fmla="*/ 147 w 150"/>
                  <a:gd name="T1" fmla="*/ 102 h 102"/>
                  <a:gd name="T2" fmla="*/ 0 w 150"/>
                  <a:gd name="T3" fmla="*/ 9 h 102"/>
                  <a:gd name="T4" fmla="*/ 0 w 150"/>
                  <a:gd name="T5" fmla="*/ 9 h 102"/>
                  <a:gd name="T6" fmla="*/ 1 w 150"/>
                  <a:gd name="T7" fmla="*/ 8 h 102"/>
                  <a:gd name="T8" fmla="*/ 3 w 150"/>
                  <a:gd name="T9" fmla="*/ 1 h 102"/>
                  <a:gd name="T10" fmla="*/ 3 w 150"/>
                  <a:gd name="T11" fmla="*/ 0 h 102"/>
                  <a:gd name="T12" fmla="*/ 150 w 150"/>
                  <a:gd name="T13" fmla="*/ 93 h 102"/>
                  <a:gd name="T14" fmla="*/ 149 w 150"/>
                  <a:gd name="T15" fmla="*/ 96 h 102"/>
                  <a:gd name="T16" fmla="*/ 148 w 150"/>
                  <a:gd name="T17" fmla="*/ 98 h 102"/>
                  <a:gd name="T18" fmla="*/ 147 w 150"/>
                  <a:gd name="T1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" h="102">
                    <a:moveTo>
                      <a:pt x="147" y="102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50" y="93"/>
                    </a:lnTo>
                    <a:lnTo>
                      <a:pt x="149" y="96"/>
                    </a:lnTo>
                    <a:lnTo>
                      <a:pt x="148" y="98"/>
                    </a:lnTo>
                    <a:lnTo>
                      <a:pt x="147" y="102"/>
                    </a:lnTo>
                    <a:close/>
                  </a:path>
                </a:pathLst>
              </a:custGeom>
              <a:solidFill>
                <a:srgbClr val="53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9" name="Freeform 108"/>
              <p:cNvSpPr>
                <a:spLocks/>
              </p:cNvSpPr>
              <p:nvPr/>
            </p:nvSpPr>
            <p:spPr bwMode="auto">
              <a:xfrm>
                <a:off x="1838" y="2447"/>
                <a:ext cx="25" cy="18"/>
              </a:xfrm>
              <a:custGeom>
                <a:avLst/>
                <a:gdLst>
                  <a:gd name="T0" fmla="*/ 147 w 150"/>
                  <a:gd name="T1" fmla="*/ 102 h 102"/>
                  <a:gd name="T2" fmla="*/ 0 w 150"/>
                  <a:gd name="T3" fmla="*/ 9 h 102"/>
                  <a:gd name="T4" fmla="*/ 1 w 150"/>
                  <a:gd name="T5" fmla="*/ 7 h 102"/>
                  <a:gd name="T6" fmla="*/ 2 w 150"/>
                  <a:gd name="T7" fmla="*/ 5 h 102"/>
                  <a:gd name="T8" fmla="*/ 3 w 150"/>
                  <a:gd name="T9" fmla="*/ 2 h 102"/>
                  <a:gd name="T10" fmla="*/ 3 w 150"/>
                  <a:gd name="T11" fmla="*/ 2 h 102"/>
                  <a:gd name="T12" fmla="*/ 4 w 150"/>
                  <a:gd name="T13" fmla="*/ 0 h 102"/>
                  <a:gd name="T14" fmla="*/ 150 w 150"/>
                  <a:gd name="T15" fmla="*/ 93 h 102"/>
                  <a:gd name="T16" fmla="*/ 148 w 150"/>
                  <a:gd name="T17" fmla="*/ 98 h 102"/>
                  <a:gd name="T18" fmla="*/ 148 w 150"/>
                  <a:gd name="T19" fmla="*/ 100 h 102"/>
                  <a:gd name="T20" fmla="*/ 147 w 150"/>
                  <a:gd name="T21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0" h="102">
                    <a:moveTo>
                      <a:pt x="147" y="102"/>
                    </a:moveTo>
                    <a:lnTo>
                      <a:pt x="0" y="9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150" y="93"/>
                    </a:lnTo>
                    <a:lnTo>
                      <a:pt x="148" y="98"/>
                    </a:lnTo>
                    <a:lnTo>
                      <a:pt x="148" y="100"/>
                    </a:lnTo>
                    <a:lnTo>
                      <a:pt x="147" y="102"/>
                    </a:lnTo>
                    <a:close/>
                  </a:path>
                </a:pathLst>
              </a:custGeom>
              <a:solidFill>
                <a:srgbClr val="54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10" name="Freeform 109"/>
              <p:cNvSpPr>
                <a:spLocks/>
              </p:cNvSpPr>
              <p:nvPr/>
            </p:nvSpPr>
            <p:spPr bwMode="auto">
              <a:xfrm>
                <a:off x="1839" y="2446"/>
                <a:ext cx="25" cy="17"/>
              </a:xfrm>
              <a:custGeom>
                <a:avLst/>
                <a:gdLst>
                  <a:gd name="T0" fmla="*/ 146 w 150"/>
                  <a:gd name="T1" fmla="*/ 100 h 100"/>
                  <a:gd name="T2" fmla="*/ 0 w 150"/>
                  <a:gd name="T3" fmla="*/ 7 h 100"/>
                  <a:gd name="T4" fmla="*/ 1 w 150"/>
                  <a:gd name="T5" fmla="*/ 5 h 100"/>
                  <a:gd name="T6" fmla="*/ 2 w 150"/>
                  <a:gd name="T7" fmla="*/ 2 h 100"/>
                  <a:gd name="T8" fmla="*/ 3 w 150"/>
                  <a:gd name="T9" fmla="*/ 0 h 100"/>
                  <a:gd name="T10" fmla="*/ 3 w 150"/>
                  <a:gd name="T11" fmla="*/ 0 h 100"/>
                  <a:gd name="T12" fmla="*/ 150 w 150"/>
                  <a:gd name="T13" fmla="*/ 92 h 100"/>
                  <a:gd name="T14" fmla="*/ 149 w 150"/>
                  <a:gd name="T15" fmla="*/ 94 h 100"/>
                  <a:gd name="T16" fmla="*/ 148 w 150"/>
                  <a:gd name="T17" fmla="*/ 95 h 100"/>
                  <a:gd name="T18" fmla="*/ 147 w 150"/>
                  <a:gd name="T19" fmla="*/ 97 h 100"/>
                  <a:gd name="T20" fmla="*/ 146 w 150"/>
                  <a:gd name="T21" fmla="*/ 100 h 100"/>
                  <a:gd name="T22" fmla="*/ 146 w 150"/>
                  <a:gd name="T2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0" h="100">
                    <a:moveTo>
                      <a:pt x="146" y="100"/>
                    </a:moveTo>
                    <a:lnTo>
                      <a:pt x="0" y="7"/>
                    </a:lnTo>
                    <a:lnTo>
                      <a:pt x="1" y="5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50" y="92"/>
                    </a:lnTo>
                    <a:lnTo>
                      <a:pt x="149" y="94"/>
                    </a:lnTo>
                    <a:lnTo>
                      <a:pt x="148" y="95"/>
                    </a:lnTo>
                    <a:lnTo>
                      <a:pt x="147" y="97"/>
                    </a:lnTo>
                    <a:lnTo>
                      <a:pt x="146" y="100"/>
                    </a:lnTo>
                    <a:lnTo>
                      <a:pt x="146" y="100"/>
                    </a:lnTo>
                    <a:close/>
                  </a:path>
                </a:pathLst>
              </a:custGeom>
              <a:solidFill>
                <a:srgbClr val="5857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11" name="Freeform 110"/>
              <p:cNvSpPr>
                <a:spLocks/>
              </p:cNvSpPr>
              <p:nvPr/>
            </p:nvSpPr>
            <p:spPr bwMode="auto">
              <a:xfrm>
                <a:off x="1839" y="2445"/>
                <a:ext cx="25" cy="17"/>
              </a:xfrm>
              <a:custGeom>
                <a:avLst/>
                <a:gdLst>
                  <a:gd name="T0" fmla="*/ 147 w 150"/>
                  <a:gd name="T1" fmla="*/ 100 h 100"/>
                  <a:gd name="T2" fmla="*/ 0 w 150"/>
                  <a:gd name="T3" fmla="*/ 8 h 100"/>
                  <a:gd name="T4" fmla="*/ 0 w 150"/>
                  <a:gd name="T5" fmla="*/ 8 h 100"/>
                  <a:gd name="T6" fmla="*/ 1 w 150"/>
                  <a:gd name="T7" fmla="*/ 6 h 100"/>
                  <a:gd name="T8" fmla="*/ 2 w 150"/>
                  <a:gd name="T9" fmla="*/ 3 h 100"/>
                  <a:gd name="T10" fmla="*/ 4 w 150"/>
                  <a:gd name="T11" fmla="*/ 1 h 100"/>
                  <a:gd name="T12" fmla="*/ 4 w 150"/>
                  <a:gd name="T13" fmla="*/ 0 h 100"/>
                  <a:gd name="T14" fmla="*/ 150 w 150"/>
                  <a:gd name="T15" fmla="*/ 93 h 100"/>
                  <a:gd name="T16" fmla="*/ 150 w 150"/>
                  <a:gd name="T17" fmla="*/ 94 h 100"/>
                  <a:gd name="T18" fmla="*/ 149 w 150"/>
                  <a:gd name="T19" fmla="*/ 96 h 100"/>
                  <a:gd name="T20" fmla="*/ 147 w 150"/>
                  <a:gd name="T2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0" h="100">
                    <a:moveTo>
                      <a:pt x="147" y="100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150" y="93"/>
                    </a:lnTo>
                    <a:lnTo>
                      <a:pt x="150" y="94"/>
                    </a:lnTo>
                    <a:lnTo>
                      <a:pt x="149" y="96"/>
                    </a:lnTo>
                    <a:lnTo>
                      <a:pt x="147" y="100"/>
                    </a:lnTo>
                    <a:close/>
                  </a:path>
                </a:pathLst>
              </a:custGeom>
              <a:solidFill>
                <a:srgbClr val="59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12" name="Freeform 111"/>
              <p:cNvSpPr>
                <a:spLocks/>
              </p:cNvSpPr>
              <p:nvPr/>
            </p:nvSpPr>
            <p:spPr bwMode="auto">
              <a:xfrm>
                <a:off x="1840" y="2444"/>
                <a:ext cx="25" cy="16"/>
              </a:xfrm>
              <a:custGeom>
                <a:avLst/>
                <a:gdLst>
                  <a:gd name="T0" fmla="*/ 146 w 150"/>
                  <a:gd name="T1" fmla="*/ 100 h 100"/>
                  <a:gd name="T2" fmla="*/ 0 w 150"/>
                  <a:gd name="T3" fmla="*/ 7 h 100"/>
                  <a:gd name="T4" fmla="*/ 1 w 150"/>
                  <a:gd name="T5" fmla="*/ 6 h 100"/>
                  <a:gd name="T6" fmla="*/ 2 w 150"/>
                  <a:gd name="T7" fmla="*/ 3 h 100"/>
                  <a:gd name="T8" fmla="*/ 3 w 150"/>
                  <a:gd name="T9" fmla="*/ 1 h 100"/>
                  <a:gd name="T10" fmla="*/ 4 w 150"/>
                  <a:gd name="T11" fmla="*/ 0 h 100"/>
                  <a:gd name="T12" fmla="*/ 150 w 150"/>
                  <a:gd name="T13" fmla="*/ 93 h 100"/>
                  <a:gd name="T14" fmla="*/ 147 w 150"/>
                  <a:gd name="T15" fmla="*/ 99 h 100"/>
                  <a:gd name="T16" fmla="*/ 146 w 150"/>
                  <a:gd name="T1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100">
                    <a:moveTo>
                      <a:pt x="146" y="100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150" y="93"/>
                    </a:lnTo>
                    <a:lnTo>
                      <a:pt x="147" y="99"/>
                    </a:lnTo>
                    <a:lnTo>
                      <a:pt x="146" y="100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13" name="Freeform 112"/>
              <p:cNvSpPr>
                <a:spLocks/>
              </p:cNvSpPr>
              <p:nvPr/>
            </p:nvSpPr>
            <p:spPr bwMode="auto">
              <a:xfrm>
                <a:off x="1841" y="2443"/>
                <a:ext cx="25" cy="16"/>
              </a:xfrm>
              <a:custGeom>
                <a:avLst/>
                <a:gdLst>
                  <a:gd name="T0" fmla="*/ 146 w 151"/>
                  <a:gd name="T1" fmla="*/ 100 h 100"/>
                  <a:gd name="T2" fmla="*/ 0 w 151"/>
                  <a:gd name="T3" fmla="*/ 7 h 100"/>
                  <a:gd name="T4" fmla="*/ 2 w 151"/>
                  <a:gd name="T5" fmla="*/ 3 h 100"/>
                  <a:gd name="T6" fmla="*/ 4 w 151"/>
                  <a:gd name="T7" fmla="*/ 1 h 100"/>
                  <a:gd name="T8" fmla="*/ 4 w 151"/>
                  <a:gd name="T9" fmla="*/ 0 h 100"/>
                  <a:gd name="T10" fmla="*/ 151 w 151"/>
                  <a:gd name="T11" fmla="*/ 94 h 100"/>
                  <a:gd name="T12" fmla="*/ 146 w 151"/>
                  <a:gd name="T1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00">
                    <a:moveTo>
                      <a:pt x="146" y="100"/>
                    </a:moveTo>
                    <a:lnTo>
                      <a:pt x="0" y="7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151" y="94"/>
                    </a:lnTo>
                    <a:lnTo>
                      <a:pt x="146" y="100"/>
                    </a:lnTo>
                    <a:close/>
                  </a:path>
                </a:pathLst>
              </a:custGeom>
              <a:solidFill>
                <a:srgbClr val="5D5E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14" name="Freeform 113"/>
              <p:cNvSpPr>
                <a:spLocks/>
              </p:cNvSpPr>
              <p:nvPr/>
            </p:nvSpPr>
            <p:spPr bwMode="auto">
              <a:xfrm>
                <a:off x="1841" y="2442"/>
                <a:ext cx="26" cy="16"/>
              </a:xfrm>
              <a:custGeom>
                <a:avLst/>
                <a:gdLst>
                  <a:gd name="T0" fmla="*/ 147 w 152"/>
                  <a:gd name="T1" fmla="*/ 101 h 101"/>
                  <a:gd name="T2" fmla="*/ 0 w 152"/>
                  <a:gd name="T3" fmla="*/ 7 h 101"/>
                  <a:gd name="T4" fmla="*/ 1 w 152"/>
                  <a:gd name="T5" fmla="*/ 5 h 101"/>
                  <a:gd name="T6" fmla="*/ 5 w 152"/>
                  <a:gd name="T7" fmla="*/ 0 h 101"/>
                  <a:gd name="T8" fmla="*/ 152 w 152"/>
                  <a:gd name="T9" fmla="*/ 94 h 101"/>
                  <a:gd name="T10" fmla="*/ 151 w 152"/>
                  <a:gd name="T11" fmla="*/ 95 h 101"/>
                  <a:gd name="T12" fmla="*/ 147 w 152"/>
                  <a:gd name="T13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101">
                    <a:moveTo>
                      <a:pt x="147" y="101"/>
                    </a:moveTo>
                    <a:lnTo>
                      <a:pt x="0" y="7"/>
                    </a:lnTo>
                    <a:lnTo>
                      <a:pt x="1" y="5"/>
                    </a:lnTo>
                    <a:lnTo>
                      <a:pt x="5" y="0"/>
                    </a:lnTo>
                    <a:lnTo>
                      <a:pt x="152" y="94"/>
                    </a:lnTo>
                    <a:lnTo>
                      <a:pt x="151" y="95"/>
                    </a:lnTo>
                    <a:lnTo>
                      <a:pt x="147" y="101"/>
                    </a:lnTo>
                    <a:close/>
                  </a:path>
                </a:pathLst>
              </a:custGeom>
              <a:solidFill>
                <a:srgbClr val="61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15" name="Freeform 114"/>
              <p:cNvSpPr>
                <a:spLocks/>
              </p:cNvSpPr>
              <p:nvPr/>
            </p:nvSpPr>
            <p:spPr bwMode="auto">
              <a:xfrm>
                <a:off x="1842" y="2440"/>
                <a:ext cx="25" cy="17"/>
              </a:xfrm>
              <a:custGeom>
                <a:avLst/>
                <a:gdLst>
                  <a:gd name="T0" fmla="*/ 147 w 152"/>
                  <a:gd name="T1" fmla="*/ 101 h 101"/>
                  <a:gd name="T2" fmla="*/ 0 w 152"/>
                  <a:gd name="T3" fmla="*/ 7 h 101"/>
                  <a:gd name="T4" fmla="*/ 6 w 152"/>
                  <a:gd name="T5" fmla="*/ 1 h 101"/>
                  <a:gd name="T6" fmla="*/ 6 w 152"/>
                  <a:gd name="T7" fmla="*/ 0 h 101"/>
                  <a:gd name="T8" fmla="*/ 6 w 152"/>
                  <a:gd name="T9" fmla="*/ 0 h 101"/>
                  <a:gd name="T10" fmla="*/ 152 w 152"/>
                  <a:gd name="T11" fmla="*/ 93 h 101"/>
                  <a:gd name="T12" fmla="*/ 151 w 152"/>
                  <a:gd name="T13" fmla="*/ 96 h 101"/>
                  <a:gd name="T14" fmla="*/ 149 w 152"/>
                  <a:gd name="T15" fmla="*/ 98 h 101"/>
                  <a:gd name="T16" fmla="*/ 147 w 152"/>
                  <a:gd name="T17" fmla="*/ 100 h 101"/>
                  <a:gd name="T18" fmla="*/ 147 w 152"/>
                  <a:gd name="T19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101">
                    <a:moveTo>
                      <a:pt x="147" y="101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52" y="93"/>
                    </a:lnTo>
                    <a:lnTo>
                      <a:pt x="151" y="96"/>
                    </a:lnTo>
                    <a:lnTo>
                      <a:pt x="149" y="98"/>
                    </a:lnTo>
                    <a:lnTo>
                      <a:pt x="147" y="100"/>
                    </a:lnTo>
                    <a:lnTo>
                      <a:pt x="147" y="101"/>
                    </a:lnTo>
                    <a:close/>
                  </a:path>
                </a:pathLst>
              </a:custGeom>
              <a:solidFill>
                <a:srgbClr val="62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16" name="Freeform 115"/>
              <p:cNvSpPr>
                <a:spLocks/>
              </p:cNvSpPr>
              <p:nvPr/>
            </p:nvSpPr>
            <p:spPr bwMode="auto">
              <a:xfrm>
                <a:off x="1843" y="2439"/>
                <a:ext cx="26" cy="17"/>
              </a:xfrm>
              <a:custGeom>
                <a:avLst/>
                <a:gdLst>
                  <a:gd name="T0" fmla="*/ 146 w 153"/>
                  <a:gd name="T1" fmla="*/ 100 h 100"/>
                  <a:gd name="T2" fmla="*/ 0 w 153"/>
                  <a:gd name="T3" fmla="*/ 7 h 100"/>
                  <a:gd name="T4" fmla="*/ 2 w 153"/>
                  <a:gd name="T5" fmla="*/ 5 h 100"/>
                  <a:gd name="T6" fmla="*/ 3 w 153"/>
                  <a:gd name="T7" fmla="*/ 3 h 100"/>
                  <a:gd name="T8" fmla="*/ 5 w 153"/>
                  <a:gd name="T9" fmla="*/ 1 h 100"/>
                  <a:gd name="T10" fmla="*/ 7 w 153"/>
                  <a:gd name="T11" fmla="*/ 0 h 100"/>
                  <a:gd name="T12" fmla="*/ 153 w 153"/>
                  <a:gd name="T13" fmla="*/ 93 h 100"/>
                  <a:gd name="T14" fmla="*/ 152 w 153"/>
                  <a:gd name="T15" fmla="*/ 94 h 100"/>
                  <a:gd name="T16" fmla="*/ 148 w 153"/>
                  <a:gd name="T17" fmla="*/ 98 h 100"/>
                  <a:gd name="T18" fmla="*/ 146 w 153"/>
                  <a:gd name="T1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100">
                    <a:moveTo>
                      <a:pt x="146" y="10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153" y="93"/>
                    </a:lnTo>
                    <a:lnTo>
                      <a:pt x="152" y="94"/>
                    </a:lnTo>
                    <a:lnTo>
                      <a:pt x="148" y="98"/>
                    </a:lnTo>
                    <a:lnTo>
                      <a:pt x="146" y="100"/>
                    </a:lnTo>
                    <a:close/>
                  </a:path>
                </a:pathLst>
              </a:custGeom>
              <a:solidFill>
                <a:srgbClr val="6566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17" name="Freeform 116"/>
              <p:cNvSpPr>
                <a:spLocks/>
              </p:cNvSpPr>
              <p:nvPr/>
            </p:nvSpPr>
            <p:spPr bwMode="auto">
              <a:xfrm>
                <a:off x="1844" y="2438"/>
                <a:ext cx="26" cy="17"/>
              </a:xfrm>
              <a:custGeom>
                <a:avLst/>
                <a:gdLst>
                  <a:gd name="T0" fmla="*/ 146 w 154"/>
                  <a:gd name="T1" fmla="*/ 100 h 100"/>
                  <a:gd name="T2" fmla="*/ 0 w 154"/>
                  <a:gd name="T3" fmla="*/ 7 h 100"/>
                  <a:gd name="T4" fmla="*/ 2 w 154"/>
                  <a:gd name="T5" fmla="*/ 5 h 100"/>
                  <a:gd name="T6" fmla="*/ 4 w 154"/>
                  <a:gd name="T7" fmla="*/ 3 h 100"/>
                  <a:gd name="T8" fmla="*/ 6 w 154"/>
                  <a:gd name="T9" fmla="*/ 1 h 100"/>
                  <a:gd name="T10" fmla="*/ 6 w 154"/>
                  <a:gd name="T11" fmla="*/ 1 h 100"/>
                  <a:gd name="T12" fmla="*/ 9 w 154"/>
                  <a:gd name="T13" fmla="*/ 0 h 100"/>
                  <a:gd name="T14" fmla="*/ 154 w 154"/>
                  <a:gd name="T15" fmla="*/ 92 h 100"/>
                  <a:gd name="T16" fmla="*/ 152 w 154"/>
                  <a:gd name="T17" fmla="*/ 94 h 100"/>
                  <a:gd name="T18" fmla="*/ 147 w 154"/>
                  <a:gd name="T19" fmla="*/ 99 h 100"/>
                  <a:gd name="T20" fmla="*/ 146 w 154"/>
                  <a:gd name="T2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100">
                    <a:moveTo>
                      <a:pt x="146" y="10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54" y="92"/>
                    </a:lnTo>
                    <a:lnTo>
                      <a:pt x="152" y="94"/>
                    </a:lnTo>
                    <a:lnTo>
                      <a:pt x="147" y="99"/>
                    </a:lnTo>
                    <a:lnTo>
                      <a:pt x="146" y="100"/>
                    </a:lnTo>
                    <a:close/>
                  </a:path>
                </a:pathLst>
              </a:custGeom>
              <a:solidFill>
                <a:srgbClr val="68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18" name="Freeform 117"/>
              <p:cNvSpPr>
                <a:spLocks/>
              </p:cNvSpPr>
              <p:nvPr/>
            </p:nvSpPr>
            <p:spPr bwMode="auto">
              <a:xfrm>
                <a:off x="1846" y="2436"/>
                <a:ext cx="26" cy="17"/>
              </a:xfrm>
              <a:custGeom>
                <a:avLst/>
                <a:gdLst>
                  <a:gd name="T0" fmla="*/ 145 w 158"/>
                  <a:gd name="T1" fmla="*/ 102 h 102"/>
                  <a:gd name="T2" fmla="*/ 0 w 158"/>
                  <a:gd name="T3" fmla="*/ 10 h 102"/>
                  <a:gd name="T4" fmla="*/ 1 w 158"/>
                  <a:gd name="T5" fmla="*/ 9 h 102"/>
                  <a:gd name="T6" fmla="*/ 8 w 158"/>
                  <a:gd name="T7" fmla="*/ 3 h 102"/>
                  <a:gd name="T8" fmla="*/ 12 w 158"/>
                  <a:gd name="T9" fmla="*/ 0 h 102"/>
                  <a:gd name="T10" fmla="*/ 158 w 158"/>
                  <a:gd name="T11" fmla="*/ 93 h 102"/>
                  <a:gd name="T12" fmla="*/ 156 w 158"/>
                  <a:gd name="T13" fmla="*/ 94 h 102"/>
                  <a:gd name="T14" fmla="*/ 152 w 158"/>
                  <a:gd name="T15" fmla="*/ 98 h 102"/>
                  <a:gd name="T16" fmla="*/ 146 w 158"/>
                  <a:gd name="T17" fmla="*/ 101 h 102"/>
                  <a:gd name="T18" fmla="*/ 145 w 158"/>
                  <a:gd name="T1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102">
                    <a:moveTo>
                      <a:pt x="145" y="102"/>
                    </a:moveTo>
                    <a:lnTo>
                      <a:pt x="0" y="10"/>
                    </a:lnTo>
                    <a:lnTo>
                      <a:pt x="1" y="9"/>
                    </a:lnTo>
                    <a:lnTo>
                      <a:pt x="8" y="3"/>
                    </a:lnTo>
                    <a:lnTo>
                      <a:pt x="12" y="0"/>
                    </a:lnTo>
                    <a:lnTo>
                      <a:pt x="158" y="93"/>
                    </a:lnTo>
                    <a:lnTo>
                      <a:pt x="156" y="94"/>
                    </a:lnTo>
                    <a:lnTo>
                      <a:pt x="152" y="98"/>
                    </a:lnTo>
                    <a:lnTo>
                      <a:pt x="146" y="101"/>
                    </a:lnTo>
                    <a:lnTo>
                      <a:pt x="145" y="102"/>
                    </a:lnTo>
                    <a:close/>
                  </a:path>
                </a:pathLst>
              </a:custGeom>
              <a:solidFill>
                <a:srgbClr val="69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19" name="Freeform 118"/>
              <p:cNvSpPr>
                <a:spLocks/>
              </p:cNvSpPr>
              <p:nvPr/>
            </p:nvSpPr>
            <p:spPr bwMode="auto">
              <a:xfrm>
                <a:off x="1848" y="2435"/>
                <a:ext cx="27" cy="17"/>
              </a:xfrm>
              <a:custGeom>
                <a:avLst/>
                <a:gdLst>
                  <a:gd name="T0" fmla="*/ 146 w 164"/>
                  <a:gd name="T1" fmla="*/ 102 h 102"/>
                  <a:gd name="T2" fmla="*/ 0 w 164"/>
                  <a:gd name="T3" fmla="*/ 9 h 102"/>
                  <a:gd name="T4" fmla="*/ 2 w 164"/>
                  <a:gd name="T5" fmla="*/ 8 h 102"/>
                  <a:gd name="T6" fmla="*/ 17 w 164"/>
                  <a:gd name="T7" fmla="*/ 0 h 102"/>
                  <a:gd name="T8" fmla="*/ 164 w 164"/>
                  <a:gd name="T9" fmla="*/ 93 h 102"/>
                  <a:gd name="T10" fmla="*/ 155 w 164"/>
                  <a:gd name="T11" fmla="*/ 97 h 102"/>
                  <a:gd name="T12" fmla="*/ 147 w 164"/>
                  <a:gd name="T13" fmla="*/ 102 h 102"/>
                  <a:gd name="T14" fmla="*/ 146 w 164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4" h="102">
                    <a:moveTo>
                      <a:pt x="146" y="102"/>
                    </a:moveTo>
                    <a:lnTo>
                      <a:pt x="0" y="9"/>
                    </a:lnTo>
                    <a:lnTo>
                      <a:pt x="2" y="8"/>
                    </a:lnTo>
                    <a:lnTo>
                      <a:pt x="17" y="0"/>
                    </a:lnTo>
                    <a:lnTo>
                      <a:pt x="164" y="93"/>
                    </a:lnTo>
                    <a:lnTo>
                      <a:pt x="155" y="97"/>
                    </a:lnTo>
                    <a:lnTo>
                      <a:pt x="147" y="102"/>
                    </a:lnTo>
                    <a:lnTo>
                      <a:pt x="146" y="102"/>
                    </a:lnTo>
                    <a:close/>
                  </a:path>
                </a:pathLst>
              </a:custGeom>
              <a:solidFill>
                <a:srgbClr val="6C6C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0" name="Freeform 119"/>
              <p:cNvSpPr>
                <a:spLocks/>
              </p:cNvSpPr>
              <p:nvPr/>
            </p:nvSpPr>
            <p:spPr bwMode="auto">
              <a:xfrm>
                <a:off x="1861" y="2424"/>
                <a:ext cx="85" cy="59"/>
              </a:xfrm>
              <a:custGeom>
                <a:avLst/>
                <a:gdLst>
                  <a:gd name="T0" fmla="*/ 423 w 506"/>
                  <a:gd name="T1" fmla="*/ 4 h 352"/>
                  <a:gd name="T2" fmla="*/ 441 w 506"/>
                  <a:gd name="T3" fmla="*/ 1 h 352"/>
                  <a:gd name="T4" fmla="*/ 456 w 506"/>
                  <a:gd name="T5" fmla="*/ 1 h 352"/>
                  <a:gd name="T6" fmla="*/ 471 w 506"/>
                  <a:gd name="T7" fmla="*/ 5 h 352"/>
                  <a:gd name="T8" fmla="*/ 483 w 506"/>
                  <a:gd name="T9" fmla="*/ 12 h 352"/>
                  <a:gd name="T10" fmla="*/ 493 w 506"/>
                  <a:gd name="T11" fmla="*/ 23 h 352"/>
                  <a:gd name="T12" fmla="*/ 500 w 506"/>
                  <a:gd name="T13" fmla="*/ 37 h 352"/>
                  <a:gd name="T14" fmla="*/ 505 w 506"/>
                  <a:gd name="T15" fmla="*/ 54 h 352"/>
                  <a:gd name="T16" fmla="*/ 506 w 506"/>
                  <a:gd name="T17" fmla="*/ 73 h 352"/>
                  <a:gd name="T18" fmla="*/ 503 w 506"/>
                  <a:gd name="T19" fmla="*/ 93 h 352"/>
                  <a:gd name="T20" fmla="*/ 498 w 506"/>
                  <a:gd name="T21" fmla="*/ 112 h 352"/>
                  <a:gd name="T22" fmla="*/ 490 w 506"/>
                  <a:gd name="T23" fmla="*/ 132 h 352"/>
                  <a:gd name="T24" fmla="*/ 479 w 506"/>
                  <a:gd name="T25" fmla="*/ 150 h 352"/>
                  <a:gd name="T26" fmla="*/ 466 w 506"/>
                  <a:gd name="T27" fmla="*/ 166 h 352"/>
                  <a:gd name="T28" fmla="*/ 451 w 506"/>
                  <a:gd name="T29" fmla="*/ 179 h 352"/>
                  <a:gd name="T30" fmla="*/ 433 w 506"/>
                  <a:gd name="T31" fmla="*/ 192 h 352"/>
                  <a:gd name="T32" fmla="*/ 92 w 506"/>
                  <a:gd name="T33" fmla="*/ 344 h 352"/>
                  <a:gd name="T34" fmla="*/ 75 w 506"/>
                  <a:gd name="T35" fmla="*/ 350 h 352"/>
                  <a:gd name="T36" fmla="*/ 58 w 506"/>
                  <a:gd name="T37" fmla="*/ 352 h 352"/>
                  <a:gd name="T38" fmla="*/ 42 w 506"/>
                  <a:gd name="T39" fmla="*/ 350 h 352"/>
                  <a:gd name="T40" fmla="*/ 29 w 506"/>
                  <a:gd name="T41" fmla="*/ 344 h 352"/>
                  <a:gd name="T42" fmla="*/ 17 w 506"/>
                  <a:gd name="T43" fmla="*/ 334 h 352"/>
                  <a:gd name="T44" fmla="*/ 9 w 506"/>
                  <a:gd name="T45" fmla="*/ 322 h 352"/>
                  <a:gd name="T46" fmla="*/ 3 w 506"/>
                  <a:gd name="T47" fmla="*/ 306 h 352"/>
                  <a:gd name="T48" fmla="*/ 0 w 506"/>
                  <a:gd name="T49" fmla="*/ 289 h 352"/>
                  <a:gd name="T50" fmla="*/ 0 w 506"/>
                  <a:gd name="T51" fmla="*/ 269 h 352"/>
                  <a:gd name="T52" fmla="*/ 4 w 506"/>
                  <a:gd name="T53" fmla="*/ 249 h 352"/>
                  <a:gd name="T54" fmla="*/ 11 w 506"/>
                  <a:gd name="T55" fmla="*/ 229 h 352"/>
                  <a:gd name="T56" fmla="*/ 21 w 506"/>
                  <a:gd name="T57" fmla="*/ 211 h 352"/>
                  <a:gd name="T58" fmla="*/ 33 w 506"/>
                  <a:gd name="T59" fmla="*/ 194 h 352"/>
                  <a:gd name="T60" fmla="*/ 47 w 506"/>
                  <a:gd name="T61" fmla="*/ 178 h 352"/>
                  <a:gd name="T62" fmla="*/ 64 w 506"/>
                  <a:gd name="T63" fmla="*/ 165 h 352"/>
                  <a:gd name="T64" fmla="*/ 82 w 506"/>
                  <a:gd name="T65" fmla="*/ 15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6" h="352">
                    <a:moveTo>
                      <a:pt x="414" y="8"/>
                    </a:moveTo>
                    <a:lnTo>
                      <a:pt x="423" y="4"/>
                    </a:lnTo>
                    <a:lnTo>
                      <a:pt x="431" y="2"/>
                    </a:lnTo>
                    <a:lnTo>
                      <a:pt x="441" y="1"/>
                    </a:lnTo>
                    <a:lnTo>
                      <a:pt x="449" y="0"/>
                    </a:lnTo>
                    <a:lnTo>
                      <a:pt x="456" y="1"/>
                    </a:lnTo>
                    <a:lnTo>
                      <a:pt x="464" y="2"/>
                    </a:lnTo>
                    <a:lnTo>
                      <a:pt x="471" y="5"/>
                    </a:lnTo>
                    <a:lnTo>
                      <a:pt x="477" y="8"/>
                    </a:lnTo>
                    <a:lnTo>
                      <a:pt x="483" y="12"/>
                    </a:lnTo>
                    <a:lnTo>
                      <a:pt x="488" y="17"/>
                    </a:lnTo>
                    <a:lnTo>
                      <a:pt x="493" y="23"/>
                    </a:lnTo>
                    <a:lnTo>
                      <a:pt x="497" y="29"/>
                    </a:lnTo>
                    <a:lnTo>
                      <a:pt x="500" y="37"/>
                    </a:lnTo>
                    <a:lnTo>
                      <a:pt x="503" y="46"/>
                    </a:lnTo>
                    <a:lnTo>
                      <a:pt x="505" y="54"/>
                    </a:lnTo>
                    <a:lnTo>
                      <a:pt x="506" y="63"/>
                    </a:lnTo>
                    <a:lnTo>
                      <a:pt x="506" y="73"/>
                    </a:lnTo>
                    <a:lnTo>
                      <a:pt x="505" y="83"/>
                    </a:lnTo>
                    <a:lnTo>
                      <a:pt x="503" y="93"/>
                    </a:lnTo>
                    <a:lnTo>
                      <a:pt x="501" y="102"/>
                    </a:lnTo>
                    <a:lnTo>
                      <a:pt x="498" y="112"/>
                    </a:lnTo>
                    <a:lnTo>
                      <a:pt x="494" y="123"/>
                    </a:lnTo>
                    <a:lnTo>
                      <a:pt x="490" y="132"/>
                    </a:lnTo>
                    <a:lnTo>
                      <a:pt x="484" y="141"/>
                    </a:lnTo>
                    <a:lnTo>
                      <a:pt x="479" y="150"/>
                    </a:lnTo>
                    <a:lnTo>
                      <a:pt x="473" y="158"/>
                    </a:lnTo>
                    <a:lnTo>
                      <a:pt x="466" y="166"/>
                    </a:lnTo>
                    <a:lnTo>
                      <a:pt x="459" y="173"/>
                    </a:lnTo>
                    <a:lnTo>
                      <a:pt x="451" y="179"/>
                    </a:lnTo>
                    <a:lnTo>
                      <a:pt x="443" y="185"/>
                    </a:lnTo>
                    <a:lnTo>
                      <a:pt x="433" y="192"/>
                    </a:lnTo>
                    <a:lnTo>
                      <a:pt x="425" y="196"/>
                    </a:lnTo>
                    <a:lnTo>
                      <a:pt x="92" y="344"/>
                    </a:lnTo>
                    <a:lnTo>
                      <a:pt x="83" y="348"/>
                    </a:lnTo>
                    <a:lnTo>
                      <a:pt x="75" y="350"/>
                    </a:lnTo>
                    <a:lnTo>
                      <a:pt x="66" y="351"/>
                    </a:lnTo>
                    <a:lnTo>
                      <a:pt x="58" y="352"/>
                    </a:lnTo>
                    <a:lnTo>
                      <a:pt x="49" y="351"/>
                    </a:lnTo>
                    <a:lnTo>
                      <a:pt x="42" y="350"/>
                    </a:lnTo>
                    <a:lnTo>
                      <a:pt x="35" y="347"/>
                    </a:lnTo>
                    <a:lnTo>
                      <a:pt x="29" y="344"/>
                    </a:lnTo>
                    <a:lnTo>
                      <a:pt x="23" y="339"/>
                    </a:lnTo>
                    <a:lnTo>
                      <a:pt x="17" y="334"/>
                    </a:lnTo>
                    <a:lnTo>
                      <a:pt x="13" y="328"/>
                    </a:lnTo>
                    <a:lnTo>
                      <a:pt x="9" y="322"/>
                    </a:lnTo>
                    <a:lnTo>
                      <a:pt x="5" y="314"/>
                    </a:lnTo>
                    <a:lnTo>
                      <a:pt x="3" y="306"/>
                    </a:lnTo>
                    <a:lnTo>
                      <a:pt x="1" y="298"/>
                    </a:lnTo>
                    <a:lnTo>
                      <a:pt x="0" y="289"/>
                    </a:lnTo>
                    <a:lnTo>
                      <a:pt x="0" y="279"/>
                    </a:lnTo>
                    <a:lnTo>
                      <a:pt x="0" y="269"/>
                    </a:lnTo>
                    <a:lnTo>
                      <a:pt x="2" y="258"/>
                    </a:lnTo>
                    <a:lnTo>
                      <a:pt x="4" y="249"/>
                    </a:lnTo>
                    <a:lnTo>
                      <a:pt x="8" y="239"/>
                    </a:lnTo>
                    <a:lnTo>
                      <a:pt x="11" y="229"/>
                    </a:lnTo>
                    <a:lnTo>
                      <a:pt x="16" y="220"/>
                    </a:lnTo>
                    <a:lnTo>
                      <a:pt x="21" y="211"/>
                    </a:lnTo>
                    <a:lnTo>
                      <a:pt x="27" y="202"/>
                    </a:lnTo>
                    <a:lnTo>
                      <a:pt x="33" y="194"/>
                    </a:lnTo>
                    <a:lnTo>
                      <a:pt x="40" y="185"/>
                    </a:lnTo>
                    <a:lnTo>
                      <a:pt x="47" y="178"/>
                    </a:lnTo>
                    <a:lnTo>
                      <a:pt x="55" y="171"/>
                    </a:lnTo>
                    <a:lnTo>
                      <a:pt x="64" y="165"/>
                    </a:lnTo>
                    <a:lnTo>
                      <a:pt x="73" y="160"/>
                    </a:lnTo>
                    <a:lnTo>
                      <a:pt x="82" y="156"/>
                    </a:lnTo>
                    <a:lnTo>
                      <a:pt x="414" y="8"/>
                    </a:lnTo>
                    <a:close/>
                  </a:path>
                </a:pathLst>
              </a:custGeom>
              <a:solidFill>
                <a:srgbClr val="70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1" name="Freeform 120"/>
              <p:cNvSpPr>
                <a:spLocks/>
              </p:cNvSpPr>
              <p:nvPr/>
            </p:nvSpPr>
            <p:spPr bwMode="auto">
              <a:xfrm>
                <a:off x="2916" y="1981"/>
                <a:ext cx="27" cy="17"/>
              </a:xfrm>
              <a:custGeom>
                <a:avLst/>
                <a:gdLst>
                  <a:gd name="T0" fmla="*/ 146 w 162"/>
                  <a:gd name="T1" fmla="*/ 99 h 99"/>
                  <a:gd name="T2" fmla="*/ 0 w 162"/>
                  <a:gd name="T3" fmla="*/ 6 h 99"/>
                  <a:gd name="T4" fmla="*/ 15 w 162"/>
                  <a:gd name="T5" fmla="*/ 0 h 99"/>
                  <a:gd name="T6" fmla="*/ 162 w 162"/>
                  <a:gd name="T7" fmla="*/ 93 h 99"/>
                  <a:gd name="T8" fmla="*/ 161 w 162"/>
                  <a:gd name="T9" fmla="*/ 94 h 99"/>
                  <a:gd name="T10" fmla="*/ 154 w 162"/>
                  <a:gd name="T11" fmla="*/ 96 h 99"/>
                  <a:gd name="T12" fmla="*/ 146 w 162"/>
                  <a:gd name="T13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99">
                    <a:moveTo>
                      <a:pt x="146" y="99"/>
                    </a:moveTo>
                    <a:lnTo>
                      <a:pt x="0" y="6"/>
                    </a:lnTo>
                    <a:lnTo>
                      <a:pt x="15" y="0"/>
                    </a:lnTo>
                    <a:lnTo>
                      <a:pt x="162" y="93"/>
                    </a:lnTo>
                    <a:lnTo>
                      <a:pt x="161" y="94"/>
                    </a:lnTo>
                    <a:lnTo>
                      <a:pt x="154" y="96"/>
                    </a:lnTo>
                    <a:lnTo>
                      <a:pt x="146" y="99"/>
                    </a:lnTo>
                    <a:close/>
                  </a:path>
                </a:pathLst>
              </a:custGeom>
              <a:solidFill>
                <a:srgbClr val="6C6C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2" name="Freeform 121"/>
              <p:cNvSpPr>
                <a:spLocks/>
              </p:cNvSpPr>
              <p:nvPr/>
            </p:nvSpPr>
            <p:spPr bwMode="auto">
              <a:xfrm>
                <a:off x="2919" y="1981"/>
                <a:ext cx="26" cy="16"/>
              </a:xfrm>
              <a:custGeom>
                <a:avLst/>
                <a:gdLst>
                  <a:gd name="T0" fmla="*/ 147 w 159"/>
                  <a:gd name="T1" fmla="*/ 95 h 95"/>
                  <a:gd name="T2" fmla="*/ 0 w 159"/>
                  <a:gd name="T3" fmla="*/ 2 h 95"/>
                  <a:gd name="T4" fmla="*/ 13 w 159"/>
                  <a:gd name="T5" fmla="*/ 0 h 95"/>
                  <a:gd name="T6" fmla="*/ 159 w 159"/>
                  <a:gd name="T7" fmla="*/ 93 h 95"/>
                  <a:gd name="T8" fmla="*/ 153 w 159"/>
                  <a:gd name="T9" fmla="*/ 94 h 95"/>
                  <a:gd name="T10" fmla="*/ 147 w 159"/>
                  <a:gd name="T11" fmla="*/ 95 h 95"/>
                  <a:gd name="T12" fmla="*/ 147 w 159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95">
                    <a:moveTo>
                      <a:pt x="147" y="95"/>
                    </a:moveTo>
                    <a:lnTo>
                      <a:pt x="0" y="2"/>
                    </a:lnTo>
                    <a:lnTo>
                      <a:pt x="13" y="0"/>
                    </a:lnTo>
                    <a:lnTo>
                      <a:pt x="159" y="93"/>
                    </a:lnTo>
                    <a:lnTo>
                      <a:pt x="153" y="94"/>
                    </a:lnTo>
                    <a:lnTo>
                      <a:pt x="147" y="95"/>
                    </a:lnTo>
                    <a:lnTo>
                      <a:pt x="147" y="95"/>
                    </a:lnTo>
                    <a:close/>
                  </a:path>
                </a:pathLst>
              </a:custGeom>
              <a:solidFill>
                <a:srgbClr val="69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3" name="Freeform 122"/>
              <p:cNvSpPr>
                <a:spLocks/>
              </p:cNvSpPr>
              <p:nvPr/>
            </p:nvSpPr>
            <p:spPr bwMode="auto">
              <a:xfrm>
                <a:off x="2921" y="1981"/>
                <a:ext cx="26" cy="15"/>
              </a:xfrm>
              <a:custGeom>
                <a:avLst/>
                <a:gdLst>
                  <a:gd name="T0" fmla="*/ 146 w 155"/>
                  <a:gd name="T1" fmla="*/ 93 h 93"/>
                  <a:gd name="T2" fmla="*/ 0 w 155"/>
                  <a:gd name="T3" fmla="*/ 0 h 93"/>
                  <a:gd name="T4" fmla="*/ 8 w 155"/>
                  <a:gd name="T5" fmla="*/ 0 h 93"/>
                  <a:gd name="T6" fmla="*/ 155 w 155"/>
                  <a:gd name="T7" fmla="*/ 93 h 93"/>
                  <a:gd name="T8" fmla="*/ 153 w 155"/>
                  <a:gd name="T9" fmla="*/ 93 h 93"/>
                  <a:gd name="T10" fmla="*/ 150 w 155"/>
                  <a:gd name="T11" fmla="*/ 93 h 93"/>
                  <a:gd name="T12" fmla="*/ 146 w 155"/>
                  <a:gd name="T13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93">
                    <a:moveTo>
                      <a:pt x="146" y="93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55" y="93"/>
                    </a:lnTo>
                    <a:lnTo>
                      <a:pt x="153" y="93"/>
                    </a:lnTo>
                    <a:lnTo>
                      <a:pt x="150" y="93"/>
                    </a:lnTo>
                    <a:lnTo>
                      <a:pt x="146" y="93"/>
                    </a:lnTo>
                    <a:close/>
                  </a:path>
                </a:pathLst>
              </a:custGeom>
              <a:solidFill>
                <a:srgbClr val="68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4" name="Freeform 123"/>
              <p:cNvSpPr>
                <a:spLocks/>
              </p:cNvSpPr>
              <p:nvPr/>
            </p:nvSpPr>
            <p:spPr bwMode="auto">
              <a:xfrm>
                <a:off x="2923" y="1981"/>
                <a:ext cx="25" cy="16"/>
              </a:xfrm>
              <a:custGeom>
                <a:avLst/>
                <a:gdLst>
                  <a:gd name="T0" fmla="*/ 147 w 153"/>
                  <a:gd name="T1" fmla="*/ 93 h 94"/>
                  <a:gd name="T2" fmla="*/ 0 w 153"/>
                  <a:gd name="T3" fmla="*/ 0 h 94"/>
                  <a:gd name="T4" fmla="*/ 7 w 153"/>
                  <a:gd name="T5" fmla="*/ 1 h 94"/>
                  <a:gd name="T6" fmla="*/ 153 w 153"/>
                  <a:gd name="T7" fmla="*/ 94 h 94"/>
                  <a:gd name="T8" fmla="*/ 153 w 153"/>
                  <a:gd name="T9" fmla="*/ 94 h 94"/>
                  <a:gd name="T10" fmla="*/ 152 w 153"/>
                  <a:gd name="T11" fmla="*/ 94 h 94"/>
                  <a:gd name="T12" fmla="*/ 148 w 153"/>
                  <a:gd name="T13" fmla="*/ 93 h 94"/>
                  <a:gd name="T14" fmla="*/ 148 w 153"/>
                  <a:gd name="T15" fmla="*/ 93 h 94"/>
                  <a:gd name="T16" fmla="*/ 147 w 153"/>
                  <a:gd name="T17" fmla="*/ 93 h 94"/>
                  <a:gd name="T18" fmla="*/ 147 w 153"/>
                  <a:gd name="T19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94">
                    <a:moveTo>
                      <a:pt x="147" y="93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153" y="94"/>
                    </a:lnTo>
                    <a:lnTo>
                      <a:pt x="153" y="94"/>
                    </a:lnTo>
                    <a:lnTo>
                      <a:pt x="152" y="94"/>
                    </a:lnTo>
                    <a:lnTo>
                      <a:pt x="148" y="93"/>
                    </a:lnTo>
                    <a:lnTo>
                      <a:pt x="148" y="93"/>
                    </a:lnTo>
                    <a:lnTo>
                      <a:pt x="147" y="93"/>
                    </a:lnTo>
                    <a:lnTo>
                      <a:pt x="147" y="93"/>
                    </a:lnTo>
                    <a:close/>
                  </a:path>
                </a:pathLst>
              </a:custGeom>
              <a:solidFill>
                <a:srgbClr val="6566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5" name="Freeform 124"/>
              <p:cNvSpPr>
                <a:spLocks/>
              </p:cNvSpPr>
              <p:nvPr/>
            </p:nvSpPr>
            <p:spPr bwMode="auto">
              <a:xfrm>
                <a:off x="2924" y="1981"/>
                <a:ext cx="25" cy="16"/>
              </a:xfrm>
              <a:custGeom>
                <a:avLst/>
                <a:gdLst>
                  <a:gd name="T0" fmla="*/ 146 w 153"/>
                  <a:gd name="T1" fmla="*/ 93 h 94"/>
                  <a:gd name="T2" fmla="*/ 0 w 153"/>
                  <a:gd name="T3" fmla="*/ 0 h 94"/>
                  <a:gd name="T4" fmla="*/ 6 w 153"/>
                  <a:gd name="T5" fmla="*/ 1 h 94"/>
                  <a:gd name="T6" fmla="*/ 153 w 153"/>
                  <a:gd name="T7" fmla="*/ 94 h 94"/>
                  <a:gd name="T8" fmla="*/ 152 w 153"/>
                  <a:gd name="T9" fmla="*/ 94 h 94"/>
                  <a:gd name="T10" fmla="*/ 148 w 153"/>
                  <a:gd name="T11" fmla="*/ 93 h 94"/>
                  <a:gd name="T12" fmla="*/ 147 w 153"/>
                  <a:gd name="T13" fmla="*/ 93 h 94"/>
                  <a:gd name="T14" fmla="*/ 146 w 153"/>
                  <a:gd name="T15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94">
                    <a:moveTo>
                      <a:pt x="146" y="93"/>
                    </a:moveTo>
                    <a:lnTo>
                      <a:pt x="0" y="0"/>
                    </a:lnTo>
                    <a:lnTo>
                      <a:pt x="6" y="1"/>
                    </a:lnTo>
                    <a:lnTo>
                      <a:pt x="153" y="94"/>
                    </a:lnTo>
                    <a:lnTo>
                      <a:pt x="152" y="94"/>
                    </a:lnTo>
                    <a:lnTo>
                      <a:pt x="148" y="93"/>
                    </a:lnTo>
                    <a:lnTo>
                      <a:pt x="147" y="93"/>
                    </a:lnTo>
                    <a:lnTo>
                      <a:pt x="146" y="93"/>
                    </a:lnTo>
                    <a:close/>
                  </a:path>
                </a:pathLst>
              </a:custGeom>
              <a:solidFill>
                <a:srgbClr val="62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6" name="Freeform 125"/>
              <p:cNvSpPr>
                <a:spLocks/>
              </p:cNvSpPr>
              <p:nvPr/>
            </p:nvSpPr>
            <p:spPr bwMode="auto">
              <a:xfrm>
                <a:off x="2925" y="1981"/>
                <a:ext cx="25" cy="16"/>
              </a:xfrm>
              <a:custGeom>
                <a:avLst/>
                <a:gdLst>
                  <a:gd name="T0" fmla="*/ 147 w 152"/>
                  <a:gd name="T1" fmla="*/ 93 h 95"/>
                  <a:gd name="T2" fmla="*/ 0 w 152"/>
                  <a:gd name="T3" fmla="*/ 0 h 95"/>
                  <a:gd name="T4" fmla="*/ 6 w 152"/>
                  <a:gd name="T5" fmla="*/ 2 h 95"/>
                  <a:gd name="T6" fmla="*/ 152 w 152"/>
                  <a:gd name="T7" fmla="*/ 95 h 95"/>
                  <a:gd name="T8" fmla="*/ 147 w 152"/>
                  <a:gd name="T9" fmla="*/ 94 h 95"/>
                  <a:gd name="T10" fmla="*/ 147 w 152"/>
                  <a:gd name="T11" fmla="*/ 93 h 95"/>
                  <a:gd name="T12" fmla="*/ 147 w 152"/>
                  <a:gd name="T13" fmla="*/ 9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95">
                    <a:moveTo>
                      <a:pt x="147" y="93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52" y="95"/>
                    </a:lnTo>
                    <a:lnTo>
                      <a:pt x="147" y="94"/>
                    </a:lnTo>
                    <a:lnTo>
                      <a:pt x="147" y="93"/>
                    </a:lnTo>
                    <a:lnTo>
                      <a:pt x="147" y="93"/>
                    </a:lnTo>
                    <a:close/>
                  </a:path>
                </a:pathLst>
              </a:custGeom>
              <a:solidFill>
                <a:srgbClr val="61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7" name="Freeform 126"/>
              <p:cNvSpPr>
                <a:spLocks/>
              </p:cNvSpPr>
              <p:nvPr/>
            </p:nvSpPr>
            <p:spPr bwMode="auto">
              <a:xfrm>
                <a:off x="2926" y="1981"/>
                <a:ext cx="25" cy="16"/>
              </a:xfrm>
              <a:custGeom>
                <a:avLst/>
                <a:gdLst>
                  <a:gd name="T0" fmla="*/ 146 w 151"/>
                  <a:gd name="T1" fmla="*/ 93 h 95"/>
                  <a:gd name="T2" fmla="*/ 0 w 151"/>
                  <a:gd name="T3" fmla="*/ 0 h 95"/>
                  <a:gd name="T4" fmla="*/ 0 w 151"/>
                  <a:gd name="T5" fmla="*/ 0 h 95"/>
                  <a:gd name="T6" fmla="*/ 5 w 151"/>
                  <a:gd name="T7" fmla="*/ 3 h 95"/>
                  <a:gd name="T8" fmla="*/ 151 w 151"/>
                  <a:gd name="T9" fmla="*/ 95 h 95"/>
                  <a:gd name="T10" fmla="*/ 146 w 151"/>
                  <a:gd name="T11" fmla="*/ 9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95">
                    <a:moveTo>
                      <a:pt x="146" y="9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51" y="95"/>
                    </a:lnTo>
                    <a:lnTo>
                      <a:pt x="146" y="93"/>
                    </a:lnTo>
                    <a:close/>
                  </a:path>
                </a:pathLst>
              </a:custGeom>
              <a:solidFill>
                <a:srgbClr val="5D5E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8" name="Freeform 127"/>
              <p:cNvSpPr>
                <a:spLocks/>
              </p:cNvSpPr>
              <p:nvPr/>
            </p:nvSpPr>
            <p:spPr bwMode="auto">
              <a:xfrm>
                <a:off x="2927" y="1982"/>
                <a:ext cx="24" cy="16"/>
              </a:xfrm>
              <a:custGeom>
                <a:avLst/>
                <a:gdLst>
                  <a:gd name="T0" fmla="*/ 146 w 148"/>
                  <a:gd name="T1" fmla="*/ 92 h 94"/>
                  <a:gd name="T2" fmla="*/ 0 w 148"/>
                  <a:gd name="T3" fmla="*/ 0 h 94"/>
                  <a:gd name="T4" fmla="*/ 3 w 148"/>
                  <a:gd name="T5" fmla="*/ 2 h 94"/>
                  <a:gd name="T6" fmla="*/ 3 w 148"/>
                  <a:gd name="T7" fmla="*/ 2 h 94"/>
                  <a:gd name="T8" fmla="*/ 148 w 148"/>
                  <a:gd name="T9" fmla="*/ 94 h 94"/>
                  <a:gd name="T10" fmla="*/ 146 w 148"/>
                  <a:gd name="T11" fmla="*/ 9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8" h="94">
                    <a:moveTo>
                      <a:pt x="146" y="92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48" y="94"/>
                    </a:lnTo>
                    <a:lnTo>
                      <a:pt x="146" y="92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9" name="Freeform 128"/>
              <p:cNvSpPr>
                <a:spLocks/>
              </p:cNvSpPr>
              <p:nvPr/>
            </p:nvSpPr>
            <p:spPr bwMode="auto">
              <a:xfrm>
                <a:off x="2861" y="1982"/>
                <a:ext cx="80" cy="40"/>
              </a:xfrm>
              <a:custGeom>
                <a:avLst/>
                <a:gdLst>
                  <a:gd name="T0" fmla="*/ 146 w 479"/>
                  <a:gd name="T1" fmla="*/ 241 h 241"/>
                  <a:gd name="T2" fmla="*/ 0 w 479"/>
                  <a:gd name="T3" fmla="*/ 148 h 241"/>
                  <a:gd name="T4" fmla="*/ 333 w 479"/>
                  <a:gd name="T5" fmla="*/ 0 h 241"/>
                  <a:gd name="T6" fmla="*/ 479 w 479"/>
                  <a:gd name="T7" fmla="*/ 93 h 241"/>
                  <a:gd name="T8" fmla="*/ 146 w 479"/>
                  <a:gd name="T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9" h="241">
                    <a:moveTo>
                      <a:pt x="146" y="241"/>
                    </a:moveTo>
                    <a:lnTo>
                      <a:pt x="0" y="148"/>
                    </a:lnTo>
                    <a:lnTo>
                      <a:pt x="333" y="0"/>
                    </a:lnTo>
                    <a:lnTo>
                      <a:pt x="479" y="93"/>
                    </a:lnTo>
                    <a:lnTo>
                      <a:pt x="146" y="241"/>
                    </a:lnTo>
                    <a:close/>
                  </a:path>
                </a:pathLst>
              </a:custGeom>
              <a:solidFill>
                <a:srgbClr val="7574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0" name="Freeform 129"/>
              <p:cNvSpPr>
                <a:spLocks/>
              </p:cNvSpPr>
              <p:nvPr/>
            </p:nvSpPr>
            <p:spPr bwMode="auto">
              <a:xfrm>
                <a:off x="2847" y="2025"/>
                <a:ext cx="29" cy="28"/>
              </a:xfrm>
              <a:custGeom>
                <a:avLst/>
                <a:gdLst>
                  <a:gd name="T0" fmla="*/ 174 w 174"/>
                  <a:gd name="T1" fmla="*/ 173 h 173"/>
                  <a:gd name="T2" fmla="*/ 174 w 174"/>
                  <a:gd name="T3" fmla="*/ 173 h 173"/>
                  <a:gd name="T4" fmla="*/ 173 w 174"/>
                  <a:gd name="T5" fmla="*/ 172 h 173"/>
                  <a:gd name="T6" fmla="*/ 28 w 174"/>
                  <a:gd name="T7" fmla="*/ 79 h 173"/>
                  <a:gd name="T8" fmla="*/ 22 w 174"/>
                  <a:gd name="T9" fmla="*/ 75 h 173"/>
                  <a:gd name="T10" fmla="*/ 17 w 174"/>
                  <a:gd name="T11" fmla="*/ 70 h 173"/>
                  <a:gd name="T12" fmla="*/ 13 w 174"/>
                  <a:gd name="T13" fmla="*/ 65 h 173"/>
                  <a:gd name="T14" fmla="*/ 9 w 174"/>
                  <a:gd name="T15" fmla="*/ 58 h 173"/>
                  <a:gd name="T16" fmla="*/ 5 w 174"/>
                  <a:gd name="T17" fmla="*/ 51 h 173"/>
                  <a:gd name="T18" fmla="*/ 3 w 174"/>
                  <a:gd name="T19" fmla="*/ 43 h 173"/>
                  <a:gd name="T20" fmla="*/ 1 w 174"/>
                  <a:gd name="T21" fmla="*/ 35 h 173"/>
                  <a:gd name="T22" fmla="*/ 0 w 174"/>
                  <a:gd name="T23" fmla="*/ 26 h 173"/>
                  <a:gd name="T24" fmla="*/ 2 w 174"/>
                  <a:gd name="T25" fmla="*/ 0 h 173"/>
                  <a:gd name="T26" fmla="*/ 2 w 174"/>
                  <a:gd name="T27" fmla="*/ 0 h 173"/>
                  <a:gd name="T28" fmla="*/ 148 w 174"/>
                  <a:gd name="T29" fmla="*/ 93 h 173"/>
                  <a:gd name="T30" fmla="*/ 148 w 174"/>
                  <a:gd name="T31" fmla="*/ 93 h 173"/>
                  <a:gd name="T32" fmla="*/ 147 w 174"/>
                  <a:gd name="T33" fmla="*/ 106 h 173"/>
                  <a:gd name="T34" fmla="*/ 147 w 174"/>
                  <a:gd name="T35" fmla="*/ 119 h 173"/>
                  <a:gd name="T36" fmla="*/ 148 w 174"/>
                  <a:gd name="T37" fmla="*/ 127 h 173"/>
                  <a:gd name="T38" fmla="*/ 149 w 174"/>
                  <a:gd name="T39" fmla="*/ 136 h 173"/>
                  <a:gd name="T40" fmla="*/ 152 w 174"/>
                  <a:gd name="T41" fmla="*/ 143 h 173"/>
                  <a:gd name="T42" fmla="*/ 155 w 174"/>
                  <a:gd name="T43" fmla="*/ 150 h 173"/>
                  <a:gd name="T44" fmla="*/ 158 w 174"/>
                  <a:gd name="T45" fmla="*/ 156 h 173"/>
                  <a:gd name="T46" fmla="*/ 163 w 174"/>
                  <a:gd name="T47" fmla="*/ 163 h 173"/>
                  <a:gd name="T48" fmla="*/ 167 w 174"/>
                  <a:gd name="T49" fmla="*/ 168 h 173"/>
                  <a:gd name="T50" fmla="*/ 173 w 174"/>
                  <a:gd name="T51" fmla="*/ 172 h 173"/>
                  <a:gd name="T52" fmla="*/ 174 w 174"/>
                  <a:gd name="T53" fmla="*/ 173 h 173"/>
                  <a:gd name="T54" fmla="*/ 174 w 174"/>
                  <a:gd name="T55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74" h="173">
                    <a:moveTo>
                      <a:pt x="174" y="173"/>
                    </a:moveTo>
                    <a:lnTo>
                      <a:pt x="174" y="173"/>
                    </a:lnTo>
                    <a:lnTo>
                      <a:pt x="173" y="172"/>
                    </a:lnTo>
                    <a:lnTo>
                      <a:pt x="28" y="79"/>
                    </a:lnTo>
                    <a:lnTo>
                      <a:pt x="22" y="75"/>
                    </a:lnTo>
                    <a:lnTo>
                      <a:pt x="17" y="70"/>
                    </a:lnTo>
                    <a:lnTo>
                      <a:pt x="13" y="65"/>
                    </a:lnTo>
                    <a:lnTo>
                      <a:pt x="9" y="58"/>
                    </a:lnTo>
                    <a:lnTo>
                      <a:pt x="5" y="51"/>
                    </a:lnTo>
                    <a:lnTo>
                      <a:pt x="3" y="43"/>
                    </a:lnTo>
                    <a:lnTo>
                      <a:pt x="1" y="35"/>
                    </a:lnTo>
                    <a:lnTo>
                      <a:pt x="0" y="2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48" y="93"/>
                    </a:lnTo>
                    <a:lnTo>
                      <a:pt x="148" y="93"/>
                    </a:lnTo>
                    <a:lnTo>
                      <a:pt x="147" y="106"/>
                    </a:lnTo>
                    <a:lnTo>
                      <a:pt x="147" y="119"/>
                    </a:lnTo>
                    <a:lnTo>
                      <a:pt x="148" y="127"/>
                    </a:lnTo>
                    <a:lnTo>
                      <a:pt x="149" y="136"/>
                    </a:lnTo>
                    <a:lnTo>
                      <a:pt x="152" y="143"/>
                    </a:lnTo>
                    <a:lnTo>
                      <a:pt x="155" y="150"/>
                    </a:lnTo>
                    <a:lnTo>
                      <a:pt x="158" y="156"/>
                    </a:lnTo>
                    <a:lnTo>
                      <a:pt x="163" y="163"/>
                    </a:lnTo>
                    <a:lnTo>
                      <a:pt x="167" y="168"/>
                    </a:lnTo>
                    <a:lnTo>
                      <a:pt x="173" y="172"/>
                    </a:lnTo>
                    <a:lnTo>
                      <a:pt x="174" y="173"/>
                    </a:lnTo>
                    <a:lnTo>
                      <a:pt x="174" y="173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1" name="Freeform 130"/>
              <p:cNvSpPr>
                <a:spLocks/>
              </p:cNvSpPr>
              <p:nvPr/>
            </p:nvSpPr>
            <p:spPr bwMode="auto">
              <a:xfrm>
                <a:off x="2848" y="2023"/>
                <a:ext cx="25" cy="17"/>
              </a:xfrm>
              <a:custGeom>
                <a:avLst/>
                <a:gdLst>
                  <a:gd name="T0" fmla="*/ 146 w 149"/>
                  <a:gd name="T1" fmla="*/ 105 h 105"/>
                  <a:gd name="T2" fmla="*/ 0 w 149"/>
                  <a:gd name="T3" fmla="*/ 12 h 105"/>
                  <a:gd name="T4" fmla="*/ 0 w 149"/>
                  <a:gd name="T5" fmla="*/ 11 h 105"/>
                  <a:gd name="T6" fmla="*/ 1 w 149"/>
                  <a:gd name="T7" fmla="*/ 5 h 105"/>
                  <a:gd name="T8" fmla="*/ 2 w 149"/>
                  <a:gd name="T9" fmla="*/ 3 h 105"/>
                  <a:gd name="T10" fmla="*/ 2 w 149"/>
                  <a:gd name="T11" fmla="*/ 0 h 105"/>
                  <a:gd name="T12" fmla="*/ 149 w 149"/>
                  <a:gd name="T13" fmla="*/ 92 h 105"/>
                  <a:gd name="T14" fmla="*/ 148 w 149"/>
                  <a:gd name="T15" fmla="*/ 95 h 105"/>
                  <a:gd name="T16" fmla="*/ 146 w 149"/>
                  <a:gd name="T17" fmla="*/ 104 h 105"/>
                  <a:gd name="T18" fmla="*/ 146 w 149"/>
                  <a:gd name="T1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9" h="105">
                    <a:moveTo>
                      <a:pt x="146" y="105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149" y="92"/>
                    </a:lnTo>
                    <a:lnTo>
                      <a:pt x="148" y="95"/>
                    </a:lnTo>
                    <a:lnTo>
                      <a:pt x="146" y="104"/>
                    </a:lnTo>
                    <a:lnTo>
                      <a:pt x="146" y="10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2" name="Freeform 131"/>
              <p:cNvSpPr>
                <a:spLocks/>
              </p:cNvSpPr>
              <p:nvPr/>
            </p:nvSpPr>
            <p:spPr bwMode="auto">
              <a:xfrm>
                <a:off x="2848" y="2021"/>
                <a:ext cx="25" cy="17"/>
              </a:xfrm>
              <a:custGeom>
                <a:avLst/>
                <a:gdLst>
                  <a:gd name="T0" fmla="*/ 147 w 150"/>
                  <a:gd name="T1" fmla="*/ 102 h 102"/>
                  <a:gd name="T2" fmla="*/ 0 w 150"/>
                  <a:gd name="T3" fmla="*/ 10 h 102"/>
                  <a:gd name="T4" fmla="*/ 2 w 150"/>
                  <a:gd name="T5" fmla="*/ 5 h 102"/>
                  <a:gd name="T6" fmla="*/ 2 w 150"/>
                  <a:gd name="T7" fmla="*/ 3 h 102"/>
                  <a:gd name="T8" fmla="*/ 3 w 150"/>
                  <a:gd name="T9" fmla="*/ 0 h 102"/>
                  <a:gd name="T10" fmla="*/ 150 w 150"/>
                  <a:gd name="T11" fmla="*/ 93 h 102"/>
                  <a:gd name="T12" fmla="*/ 149 w 150"/>
                  <a:gd name="T13" fmla="*/ 96 h 102"/>
                  <a:gd name="T14" fmla="*/ 148 w 150"/>
                  <a:gd name="T15" fmla="*/ 98 h 102"/>
                  <a:gd name="T16" fmla="*/ 147 w 150"/>
                  <a:gd name="T1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102">
                    <a:moveTo>
                      <a:pt x="147" y="102"/>
                    </a:moveTo>
                    <a:lnTo>
                      <a:pt x="0" y="10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150" y="93"/>
                    </a:lnTo>
                    <a:lnTo>
                      <a:pt x="149" y="96"/>
                    </a:lnTo>
                    <a:lnTo>
                      <a:pt x="148" y="98"/>
                    </a:lnTo>
                    <a:lnTo>
                      <a:pt x="147" y="102"/>
                    </a:lnTo>
                    <a:close/>
                  </a:path>
                </a:pathLst>
              </a:custGeom>
              <a:solidFill>
                <a:srgbClr val="53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3" name="Freeform 132"/>
              <p:cNvSpPr>
                <a:spLocks/>
              </p:cNvSpPr>
              <p:nvPr/>
            </p:nvSpPr>
            <p:spPr bwMode="auto">
              <a:xfrm>
                <a:off x="2849" y="2019"/>
                <a:ext cx="25" cy="18"/>
              </a:xfrm>
              <a:custGeom>
                <a:avLst/>
                <a:gdLst>
                  <a:gd name="T0" fmla="*/ 147 w 150"/>
                  <a:gd name="T1" fmla="*/ 102 h 102"/>
                  <a:gd name="T2" fmla="*/ 0 w 150"/>
                  <a:gd name="T3" fmla="*/ 9 h 102"/>
                  <a:gd name="T4" fmla="*/ 3 w 150"/>
                  <a:gd name="T5" fmla="*/ 0 h 102"/>
                  <a:gd name="T6" fmla="*/ 150 w 150"/>
                  <a:gd name="T7" fmla="*/ 93 h 102"/>
                  <a:gd name="T8" fmla="*/ 147 w 150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102">
                    <a:moveTo>
                      <a:pt x="147" y="102"/>
                    </a:moveTo>
                    <a:lnTo>
                      <a:pt x="0" y="9"/>
                    </a:lnTo>
                    <a:lnTo>
                      <a:pt x="3" y="0"/>
                    </a:lnTo>
                    <a:lnTo>
                      <a:pt x="150" y="93"/>
                    </a:lnTo>
                    <a:lnTo>
                      <a:pt x="147" y="102"/>
                    </a:lnTo>
                    <a:close/>
                  </a:path>
                </a:pathLst>
              </a:custGeom>
              <a:solidFill>
                <a:srgbClr val="54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4" name="Freeform 133"/>
              <p:cNvSpPr>
                <a:spLocks/>
              </p:cNvSpPr>
              <p:nvPr/>
            </p:nvSpPr>
            <p:spPr bwMode="auto">
              <a:xfrm>
                <a:off x="2849" y="2018"/>
                <a:ext cx="25" cy="17"/>
              </a:xfrm>
              <a:custGeom>
                <a:avLst/>
                <a:gdLst>
                  <a:gd name="T0" fmla="*/ 147 w 151"/>
                  <a:gd name="T1" fmla="*/ 101 h 101"/>
                  <a:gd name="T2" fmla="*/ 0 w 151"/>
                  <a:gd name="T3" fmla="*/ 8 h 101"/>
                  <a:gd name="T4" fmla="*/ 3 w 151"/>
                  <a:gd name="T5" fmla="*/ 3 h 101"/>
                  <a:gd name="T6" fmla="*/ 4 w 151"/>
                  <a:gd name="T7" fmla="*/ 1 h 101"/>
                  <a:gd name="T8" fmla="*/ 4 w 151"/>
                  <a:gd name="T9" fmla="*/ 0 h 101"/>
                  <a:gd name="T10" fmla="*/ 151 w 151"/>
                  <a:gd name="T11" fmla="*/ 93 h 101"/>
                  <a:gd name="T12" fmla="*/ 149 w 151"/>
                  <a:gd name="T13" fmla="*/ 98 h 101"/>
                  <a:gd name="T14" fmla="*/ 147 w 15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1" h="101">
                    <a:moveTo>
                      <a:pt x="147" y="101"/>
                    </a:moveTo>
                    <a:lnTo>
                      <a:pt x="0" y="8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151" y="93"/>
                    </a:lnTo>
                    <a:lnTo>
                      <a:pt x="149" y="98"/>
                    </a:lnTo>
                    <a:lnTo>
                      <a:pt x="147" y="101"/>
                    </a:lnTo>
                    <a:close/>
                  </a:path>
                </a:pathLst>
              </a:custGeom>
              <a:solidFill>
                <a:srgbClr val="5857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5" name="Freeform 134"/>
              <p:cNvSpPr>
                <a:spLocks/>
              </p:cNvSpPr>
              <p:nvPr/>
            </p:nvSpPr>
            <p:spPr bwMode="auto">
              <a:xfrm>
                <a:off x="2850" y="2017"/>
                <a:ext cx="25" cy="17"/>
              </a:xfrm>
              <a:custGeom>
                <a:avLst/>
                <a:gdLst>
                  <a:gd name="T0" fmla="*/ 147 w 150"/>
                  <a:gd name="T1" fmla="*/ 100 h 100"/>
                  <a:gd name="T2" fmla="*/ 0 w 150"/>
                  <a:gd name="T3" fmla="*/ 7 h 100"/>
                  <a:gd name="T4" fmla="*/ 1 w 150"/>
                  <a:gd name="T5" fmla="*/ 5 h 100"/>
                  <a:gd name="T6" fmla="*/ 2 w 150"/>
                  <a:gd name="T7" fmla="*/ 3 h 100"/>
                  <a:gd name="T8" fmla="*/ 4 w 150"/>
                  <a:gd name="T9" fmla="*/ 0 h 100"/>
                  <a:gd name="T10" fmla="*/ 150 w 150"/>
                  <a:gd name="T11" fmla="*/ 93 h 100"/>
                  <a:gd name="T12" fmla="*/ 149 w 150"/>
                  <a:gd name="T13" fmla="*/ 95 h 100"/>
                  <a:gd name="T14" fmla="*/ 147 w 150"/>
                  <a:gd name="T15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00">
                    <a:moveTo>
                      <a:pt x="147" y="100"/>
                    </a:move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150" y="93"/>
                    </a:lnTo>
                    <a:lnTo>
                      <a:pt x="149" y="95"/>
                    </a:lnTo>
                    <a:lnTo>
                      <a:pt x="147" y="100"/>
                    </a:lnTo>
                    <a:close/>
                  </a:path>
                </a:pathLst>
              </a:custGeom>
              <a:solidFill>
                <a:srgbClr val="59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6" name="Freeform 135"/>
              <p:cNvSpPr>
                <a:spLocks/>
              </p:cNvSpPr>
              <p:nvPr/>
            </p:nvSpPr>
            <p:spPr bwMode="auto">
              <a:xfrm>
                <a:off x="2850" y="2016"/>
                <a:ext cx="25" cy="17"/>
              </a:xfrm>
              <a:custGeom>
                <a:avLst/>
                <a:gdLst>
                  <a:gd name="T0" fmla="*/ 146 w 150"/>
                  <a:gd name="T1" fmla="*/ 100 h 100"/>
                  <a:gd name="T2" fmla="*/ 0 w 150"/>
                  <a:gd name="T3" fmla="*/ 7 h 100"/>
                  <a:gd name="T4" fmla="*/ 2 w 150"/>
                  <a:gd name="T5" fmla="*/ 4 h 100"/>
                  <a:gd name="T6" fmla="*/ 2 w 150"/>
                  <a:gd name="T7" fmla="*/ 3 h 100"/>
                  <a:gd name="T8" fmla="*/ 3 w 150"/>
                  <a:gd name="T9" fmla="*/ 1 h 100"/>
                  <a:gd name="T10" fmla="*/ 4 w 150"/>
                  <a:gd name="T11" fmla="*/ 0 h 100"/>
                  <a:gd name="T12" fmla="*/ 150 w 150"/>
                  <a:gd name="T13" fmla="*/ 93 h 100"/>
                  <a:gd name="T14" fmla="*/ 150 w 150"/>
                  <a:gd name="T15" fmla="*/ 94 h 100"/>
                  <a:gd name="T16" fmla="*/ 149 w 150"/>
                  <a:gd name="T17" fmla="*/ 96 h 100"/>
                  <a:gd name="T18" fmla="*/ 149 w 150"/>
                  <a:gd name="T19" fmla="*/ 96 h 100"/>
                  <a:gd name="T20" fmla="*/ 146 w 150"/>
                  <a:gd name="T2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0" h="100">
                    <a:moveTo>
                      <a:pt x="146" y="100"/>
                    </a:moveTo>
                    <a:lnTo>
                      <a:pt x="0" y="7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150" y="93"/>
                    </a:lnTo>
                    <a:lnTo>
                      <a:pt x="150" y="94"/>
                    </a:lnTo>
                    <a:lnTo>
                      <a:pt x="149" y="96"/>
                    </a:lnTo>
                    <a:lnTo>
                      <a:pt x="149" y="96"/>
                    </a:lnTo>
                    <a:lnTo>
                      <a:pt x="146" y="100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7" name="Freeform 136"/>
              <p:cNvSpPr>
                <a:spLocks/>
              </p:cNvSpPr>
              <p:nvPr/>
            </p:nvSpPr>
            <p:spPr bwMode="auto">
              <a:xfrm>
                <a:off x="2851" y="2015"/>
                <a:ext cx="25" cy="16"/>
              </a:xfrm>
              <a:custGeom>
                <a:avLst/>
                <a:gdLst>
                  <a:gd name="T0" fmla="*/ 146 w 151"/>
                  <a:gd name="T1" fmla="*/ 99 h 99"/>
                  <a:gd name="T2" fmla="*/ 0 w 151"/>
                  <a:gd name="T3" fmla="*/ 6 h 99"/>
                  <a:gd name="T4" fmla="*/ 2 w 151"/>
                  <a:gd name="T5" fmla="*/ 3 h 99"/>
                  <a:gd name="T6" fmla="*/ 4 w 151"/>
                  <a:gd name="T7" fmla="*/ 0 h 99"/>
                  <a:gd name="T8" fmla="*/ 151 w 151"/>
                  <a:gd name="T9" fmla="*/ 93 h 99"/>
                  <a:gd name="T10" fmla="*/ 147 w 151"/>
                  <a:gd name="T11" fmla="*/ 98 h 99"/>
                  <a:gd name="T12" fmla="*/ 146 w 151"/>
                  <a:gd name="T13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99">
                    <a:moveTo>
                      <a:pt x="146" y="99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151" y="93"/>
                    </a:lnTo>
                    <a:lnTo>
                      <a:pt x="147" y="98"/>
                    </a:lnTo>
                    <a:lnTo>
                      <a:pt x="146" y="99"/>
                    </a:lnTo>
                    <a:close/>
                  </a:path>
                </a:pathLst>
              </a:custGeom>
              <a:solidFill>
                <a:srgbClr val="5D5E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8" name="Freeform 137"/>
              <p:cNvSpPr>
                <a:spLocks/>
              </p:cNvSpPr>
              <p:nvPr/>
            </p:nvSpPr>
            <p:spPr bwMode="auto">
              <a:xfrm>
                <a:off x="2852" y="2014"/>
                <a:ext cx="25" cy="16"/>
              </a:xfrm>
              <a:custGeom>
                <a:avLst/>
                <a:gdLst>
                  <a:gd name="T0" fmla="*/ 147 w 152"/>
                  <a:gd name="T1" fmla="*/ 100 h 100"/>
                  <a:gd name="T2" fmla="*/ 0 w 152"/>
                  <a:gd name="T3" fmla="*/ 7 h 100"/>
                  <a:gd name="T4" fmla="*/ 1 w 152"/>
                  <a:gd name="T5" fmla="*/ 5 h 100"/>
                  <a:gd name="T6" fmla="*/ 4 w 152"/>
                  <a:gd name="T7" fmla="*/ 3 h 100"/>
                  <a:gd name="T8" fmla="*/ 5 w 152"/>
                  <a:gd name="T9" fmla="*/ 1 h 100"/>
                  <a:gd name="T10" fmla="*/ 6 w 152"/>
                  <a:gd name="T11" fmla="*/ 0 h 100"/>
                  <a:gd name="T12" fmla="*/ 152 w 152"/>
                  <a:gd name="T13" fmla="*/ 93 h 100"/>
                  <a:gd name="T14" fmla="*/ 147 w 152"/>
                  <a:gd name="T15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100">
                    <a:moveTo>
                      <a:pt x="147" y="100"/>
                    </a:moveTo>
                    <a:lnTo>
                      <a:pt x="0" y="7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152" y="93"/>
                    </a:lnTo>
                    <a:lnTo>
                      <a:pt x="147" y="100"/>
                    </a:lnTo>
                    <a:close/>
                  </a:path>
                </a:pathLst>
              </a:custGeom>
              <a:solidFill>
                <a:srgbClr val="61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9" name="Freeform 138"/>
              <p:cNvSpPr>
                <a:spLocks/>
              </p:cNvSpPr>
              <p:nvPr/>
            </p:nvSpPr>
            <p:spPr bwMode="auto">
              <a:xfrm>
                <a:off x="2853" y="2012"/>
                <a:ext cx="25" cy="17"/>
              </a:xfrm>
              <a:custGeom>
                <a:avLst/>
                <a:gdLst>
                  <a:gd name="T0" fmla="*/ 146 w 152"/>
                  <a:gd name="T1" fmla="*/ 101 h 101"/>
                  <a:gd name="T2" fmla="*/ 0 w 152"/>
                  <a:gd name="T3" fmla="*/ 8 h 101"/>
                  <a:gd name="T4" fmla="*/ 1 w 152"/>
                  <a:gd name="T5" fmla="*/ 6 h 101"/>
                  <a:gd name="T6" fmla="*/ 3 w 152"/>
                  <a:gd name="T7" fmla="*/ 4 h 101"/>
                  <a:gd name="T8" fmla="*/ 3 w 152"/>
                  <a:gd name="T9" fmla="*/ 4 h 101"/>
                  <a:gd name="T10" fmla="*/ 6 w 152"/>
                  <a:gd name="T11" fmla="*/ 0 h 101"/>
                  <a:gd name="T12" fmla="*/ 152 w 152"/>
                  <a:gd name="T13" fmla="*/ 94 h 101"/>
                  <a:gd name="T14" fmla="*/ 152 w 152"/>
                  <a:gd name="T15" fmla="*/ 94 h 101"/>
                  <a:gd name="T16" fmla="*/ 146 w 152"/>
                  <a:gd name="T17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01">
                    <a:moveTo>
                      <a:pt x="146" y="101"/>
                    </a:moveTo>
                    <a:lnTo>
                      <a:pt x="0" y="8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6" y="0"/>
                    </a:lnTo>
                    <a:lnTo>
                      <a:pt x="152" y="94"/>
                    </a:lnTo>
                    <a:lnTo>
                      <a:pt x="152" y="94"/>
                    </a:lnTo>
                    <a:lnTo>
                      <a:pt x="146" y="101"/>
                    </a:lnTo>
                    <a:close/>
                  </a:path>
                </a:pathLst>
              </a:custGeom>
              <a:solidFill>
                <a:srgbClr val="62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0" name="Freeform 139"/>
              <p:cNvSpPr>
                <a:spLocks/>
              </p:cNvSpPr>
              <p:nvPr/>
            </p:nvSpPr>
            <p:spPr bwMode="auto">
              <a:xfrm>
                <a:off x="2855" y="2010"/>
                <a:ext cx="25" cy="17"/>
              </a:xfrm>
              <a:custGeom>
                <a:avLst/>
                <a:gdLst>
                  <a:gd name="T0" fmla="*/ 146 w 154"/>
                  <a:gd name="T1" fmla="*/ 101 h 101"/>
                  <a:gd name="T2" fmla="*/ 0 w 154"/>
                  <a:gd name="T3" fmla="*/ 7 h 101"/>
                  <a:gd name="T4" fmla="*/ 7 w 154"/>
                  <a:gd name="T5" fmla="*/ 0 h 101"/>
                  <a:gd name="T6" fmla="*/ 8 w 154"/>
                  <a:gd name="T7" fmla="*/ 0 h 101"/>
                  <a:gd name="T8" fmla="*/ 154 w 154"/>
                  <a:gd name="T9" fmla="*/ 92 h 101"/>
                  <a:gd name="T10" fmla="*/ 150 w 154"/>
                  <a:gd name="T11" fmla="*/ 96 h 101"/>
                  <a:gd name="T12" fmla="*/ 146 w 154"/>
                  <a:gd name="T13" fmla="*/ 101 h 101"/>
                  <a:gd name="T14" fmla="*/ 146 w 154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01">
                    <a:moveTo>
                      <a:pt x="146" y="101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54" y="92"/>
                    </a:lnTo>
                    <a:lnTo>
                      <a:pt x="150" y="96"/>
                    </a:lnTo>
                    <a:lnTo>
                      <a:pt x="146" y="101"/>
                    </a:lnTo>
                    <a:lnTo>
                      <a:pt x="146" y="101"/>
                    </a:lnTo>
                    <a:close/>
                  </a:path>
                </a:pathLst>
              </a:custGeom>
              <a:solidFill>
                <a:srgbClr val="68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1" name="Freeform 140"/>
              <p:cNvSpPr>
                <a:spLocks/>
              </p:cNvSpPr>
              <p:nvPr/>
            </p:nvSpPr>
            <p:spPr bwMode="auto">
              <a:xfrm>
                <a:off x="2856" y="2008"/>
                <a:ext cx="26" cy="17"/>
              </a:xfrm>
              <a:custGeom>
                <a:avLst/>
                <a:gdLst>
                  <a:gd name="T0" fmla="*/ 146 w 158"/>
                  <a:gd name="T1" fmla="*/ 102 h 102"/>
                  <a:gd name="T2" fmla="*/ 0 w 158"/>
                  <a:gd name="T3" fmla="*/ 10 h 102"/>
                  <a:gd name="T4" fmla="*/ 11 w 158"/>
                  <a:gd name="T5" fmla="*/ 0 h 102"/>
                  <a:gd name="T6" fmla="*/ 12 w 158"/>
                  <a:gd name="T7" fmla="*/ 0 h 102"/>
                  <a:gd name="T8" fmla="*/ 158 w 158"/>
                  <a:gd name="T9" fmla="*/ 93 h 102"/>
                  <a:gd name="T10" fmla="*/ 157 w 158"/>
                  <a:gd name="T11" fmla="*/ 94 h 102"/>
                  <a:gd name="T12" fmla="*/ 151 w 158"/>
                  <a:gd name="T13" fmla="*/ 98 h 102"/>
                  <a:gd name="T14" fmla="*/ 146 w 158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" h="102">
                    <a:moveTo>
                      <a:pt x="146" y="102"/>
                    </a:moveTo>
                    <a:lnTo>
                      <a:pt x="0" y="1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8" y="93"/>
                    </a:lnTo>
                    <a:lnTo>
                      <a:pt x="157" y="94"/>
                    </a:lnTo>
                    <a:lnTo>
                      <a:pt x="151" y="98"/>
                    </a:lnTo>
                    <a:lnTo>
                      <a:pt x="146" y="102"/>
                    </a:lnTo>
                    <a:close/>
                  </a:path>
                </a:pathLst>
              </a:custGeom>
              <a:solidFill>
                <a:srgbClr val="69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2" name="Freeform 141"/>
              <p:cNvSpPr>
                <a:spLocks/>
              </p:cNvSpPr>
              <p:nvPr/>
            </p:nvSpPr>
            <p:spPr bwMode="auto">
              <a:xfrm>
                <a:off x="2858" y="2007"/>
                <a:ext cx="27" cy="17"/>
              </a:xfrm>
              <a:custGeom>
                <a:avLst/>
                <a:gdLst>
                  <a:gd name="T0" fmla="*/ 146 w 163"/>
                  <a:gd name="T1" fmla="*/ 102 h 102"/>
                  <a:gd name="T2" fmla="*/ 0 w 163"/>
                  <a:gd name="T3" fmla="*/ 9 h 102"/>
                  <a:gd name="T4" fmla="*/ 17 w 163"/>
                  <a:gd name="T5" fmla="*/ 0 h 102"/>
                  <a:gd name="T6" fmla="*/ 163 w 163"/>
                  <a:gd name="T7" fmla="*/ 93 h 102"/>
                  <a:gd name="T8" fmla="*/ 155 w 163"/>
                  <a:gd name="T9" fmla="*/ 97 h 102"/>
                  <a:gd name="T10" fmla="*/ 147 w 163"/>
                  <a:gd name="T11" fmla="*/ 102 h 102"/>
                  <a:gd name="T12" fmla="*/ 146 w 163"/>
                  <a:gd name="T13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102">
                    <a:moveTo>
                      <a:pt x="146" y="102"/>
                    </a:moveTo>
                    <a:lnTo>
                      <a:pt x="0" y="9"/>
                    </a:lnTo>
                    <a:lnTo>
                      <a:pt x="17" y="0"/>
                    </a:lnTo>
                    <a:lnTo>
                      <a:pt x="163" y="93"/>
                    </a:lnTo>
                    <a:lnTo>
                      <a:pt x="155" y="97"/>
                    </a:lnTo>
                    <a:lnTo>
                      <a:pt x="147" y="102"/>
                    </a:lnTo>
                    <a:lnTo>
                      <a:pt x="146" y="102"/>
                    </a:lnTo>
                    <a:close/>
                  </a:path>
                </a:pathLst>
              </a:custGeom>
              <a:solidFill>
                <a:srgbClr val="6C6C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3" name="Freeform 142"/>
              <p:cNvSpPr>
                <a:spLocks/>
              </p:cNvSpPr>
              <p:nvPr/>
            </p:nvSpPr>
            <p:spPr bwMode="auto">
              <a:xfrm>
                <a:off x="2872" y="1996"/>
                <a:ext cx="84" cy="59"/>
              </a:xfrm>
              <a:custGeom>
                <a:avLst/>
                <a:gdLst>
                  <a:gd name="T0" fmla="*/ 424 w 507"/>
                  <a:gd name="T1" fmla="*/ 4 h 352"/>
                  <a:gd name="T2" fmla="*/ 441 w 507"/>
                  <a:gd name="T3" fmla="*/ 1 h 352"/>
                  <a:gd name="T4" fmla="*/ 456 w 507"/>
                  <a:gd name="T5" fmla="*/ 1 h 352"/>
                  <a:gd name="T6" fmla="*/ 471 w 507"/>
                  <a:gd name="T7" fmla="*/ 5 h 352"/>
                  <a:gd name="T8" fmla="*/ 483 w 507"/>
                  <a:gd name="T9" fmla="*/ 12 h 352"/>
                  <a:gd name="T10" fmla="*/ 493 w 507"/>
                  <a:gd name="T11" fmla="*/ 23 h 352"/>
                  <a:gd name="T12" fmla="*/ 501 w 507"/>
                  <a:gd name="T13" fmla="*/ 38 h 352"/>
                  <a:gd name="T14" fmla="*/ 506 w 507"/>
                  <a:gd name="T15" fmla="*/ 54 h 352"/>
                  <a:gd name="T16" fmla="*/ 507 w 507"/>
                  <a:gd name="T17" fmla="*/ 73 h 352"/>
                  <a:gd name="T18" fmla="*/ 504 w 507"/>
                  <a:gd name="T19" fmla="*/ 93 h 352"/>
                  <a:gd name="T20" fmla="*/ 499 w 507"/>
                  <a:gd name="T21" fmla="*/ 113 h 352"/>
                  <a:gd name="T22" fmla="*/ 490 w 507"/>
                  <a:gd name="T23" fmla="*/ 132 h 352"/>
                  <a:gd name="T24" fmla="*/ 479 w 507"/>
                  <a:gd name="T25" fmla="*/ 150 h 352"/>
                  <a:gd name="T26" fmla="*/ 466 w 507"/>
                  <a:gd name="T27" fmla="*/ 166 h 352"/>
                  <a:gd name="T28" fmla="*/ 451 w 507"/>
                  <a:gd name="T29" fmla="*/ 181 h 352"/>
                  <a:gd name="T30" fmla="*/ 434 w 507"/>
                  <a:gd name="T31" fmla="*/ 192 h 352"/>
                  <a:gd name="T32" fmla="*/ 92 w 507"/>
                  <a:gd name="T33" fmla="*/ 344 h 352"/>
                  <a:gd name="T34" fmla="*/ 74 w 507"/>
                  <a:gd name="T35" fmla="*/ 350 h 352"/>
                  <a:gd name="T36" fmla="*/ 58 w 507"/>
                  <a:gd name="T37" fmla="*/ 352 h 352"/>
                  <a:gd name="T38" fmla="*/ 43 w 507"/>
                  <a:gd name="T39" fmla="*/ 350 h 352"/>
                  <a:gd name="T40" fmla="*/ 28 w 507"/>
                  <a:gd name="T41" fmla="*/ 344 h 352"/>
                  <a:gd name="T42" fmla="*/ 17 w 507"/>
                  <a:gd name="T43" fmla="*/ 335 h 352"/>
                  <a:gd name="T44" fmla="*/ 8 w 507"/>
                  <a:gd name="T45" fmla="*/ 322 h 352"/>
                  <a:gd name="T46" fmla="*/ 2 w 507"/>
                  <a:gd name="T47" fmla="*/ 306 h 352"/>
                  <a:gd name="T48" fmla="*/ 0 w 507"/>
                  <a:gd name="T49" fmla="*/ 289 h 352"/>
                  <a:gd name="T50" fmla="*/ 0 w 507"/>
                  <a:gd name="T51" fmla="*/ 269 h 352"/>
                  <a:gd name="T52" fmla="*/ 4 w 507"/>
                  <a:gd name="T53" fmla="*/ 249 h 352"/>
                  <a:gd name="T54" fmla="*/ 11 w 507"/>
                  <a:gd name="T55" fmla="*/ 229 h 352"/>
                  <a:gd name="T56" fmla="*/ 21 w 507"/>
                  <a:gd name="T57" fmla="*/ 211 h 352"/>
                  <a:gd name="T58" fmla="*/ 33 w 507"/>
                  <a:gd name="T59" fmla="*/ 194 h 352"/>
                  <a:gd name="T60" fmla="*/ 48 w 507"/>
                  <a:gd name="T61" fmla="*/ 178 h 352"/>
                  <a:gd name="T62" fmla="*/ 64 w 507"/>
                  <a:gd name="T63" fmla="*/ 165 h 352"/>
                  <a:gd name="T64" fmla="*/ 81 w 507"/>
                  <a:gd name="T65" fmla="*/ 15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7" h="352">
                    <a:moveTo>
                      <a:pt x="414" y="8"/>
                    </a:moveTo>
                    <a:lnTo>
                      <a:pt x="424" y="4"/>
                    </a:lnTo>
                    <a:lnTo>
                      <a:pt x="432" y="2"/>
                    </a:lnTo>
                    <a:lnTo>
                      <a:pt x="441" y="1"/>
                    </a:lnTo>
                    <a:lnTo>
                      <a:pt x="449" y="0"/>
                    </a:lnTo>
                    <a:lnTo>
                      <a:pt x="456" y="1"/>
                    </a:lnTo>
                    <a:lnTo>
                      <a:pt x="464" y="2"/>
                    </a:lnTo>
                    <a:lnTo>
                      <a:pt x="471" y="5"/>
                    </a:lnTo>
                    <a:lnTo>
                      <a:pt x="477" y="8"/>
                    </a:lnTo>
                    <a:lnTo>
                      <a:pt x="483" y="12"/>
                    </a:lnTo>
                    <a:lnTo>
                      <a:pt x="488" y="17"/>
                    </a:lnTo>
                    <a:lnTo>
                      <a:pt x="493" y="23"/>
                    </a:lnTo>
                    <a:lnTo>
                      <a:pt x="498" y="30"/>
                    </a:lnTo>
                    <a:lnTo>
                      <a:pt x="501" y="38"/>
                    </a:lnTo>
                    <a:lnTo>
                      <a:pt x="504" y="46"/>
                    </a:lnTo>
                    <a:lnTo>
                      <a:pt x="506" y="54"/>
                    </a:lnTo>
                    <a:lnTo>
                      <a:pt x="507" y="63"/>
                    </a:lnTo>
                    <a:lnTo>
                      <a:pt x="507" y="73"/>
                    </a:lnTo>
                    <a:lnTo>
                      <a:pt x="506" y="83"/>
                    </a:lnTo>
                    <a:lnTo>
                      <a:pt x="504" y="93"/>
                    </a:lnTo>
                    <a:lnTo>
                      <a:pt x="502" y="102"/>
                    </a:lnTo>
                    <a:lnTo>
                      <a:pt x="499" y="113"/>
                    </a:lnTo>
                    <a:lnTo>
                      <a:pt x="495" y="123"/>
                    </a:lnTo>
                    <a:lnTo>
                      <a:pt x="490" y="132"/>
                    </a:lnTo>
                    <a:lnTo>
                      <a:pt x="484" y="141"/>
                    </a:lnTo>
                    <a:lnTo>
                      <a:pt x="479" y="150"/>
                    </a:lnTo>
                    <a:lnTo>
                      <a:pt x="472" y="158"/>
                    </a:lnTo>
                    <a:lnTo>
                      <a:pt x="466" y="166"/>
                    </a:lnTo>
                    <a:lnTo>
                      <a:pt x="458" y="173"/>
                    </a:lnTo>
                    <a:lnTo>
                      <a:pt x="451" y="181"/>
                    </a:lnTo>
                    <a:lnTo>
                      <a:pt x="443" y="186"/>
                    </a:lnTo>
                    <a:lnTo>
                      <a:pt x="434" y="192"/>
                    </a:lnTo>
                    <a:lnTo>
                      <a:pt x="426" y="196"/>
                    </a:lnTo>
                    <a:lnTo>
                      <a:pt x="92" y="344"/>
                    </a:lnTo>
                    <a:lnTo>
                      <a:pt x="83" y="348"/>
                    </a:lnTo>
                    <a:lnTo>
                      <a:pt x="74" y="350"/>
                    </a:lnTo>
                    <a:lnTo>
                      <a:pt x="66" y="351"/>
                    </a:lnTo>
                    <a:lnTo>
                      <a:pt x="58" y="352"/>
                    </a:lnTo>
                    <a:lnTo>
                      <a:pt x="50" y="351"/>
                    </a:lnTo>
                    <a:lnTo>
                      <a:pt x="43" y="350"/>
                    </a:lnTo>
                    <a:lnTo>
                      <a:pt x="36" y="347"/>
                    </a:lnTo>
                    <a:lnTo>
                      <a:pt x="28" y="344"/>
                    </a:lnTo>
                    <a:lnTo>
                      <a:pt x="23" y="340"/>
                    </a:lnTo>
                    <a:lnTo>
                      <a:pt x="17" y="335"/>
                    </a:lnTo>
                    <a:lnTo>
                      <a:pt x="13" y="328"/>
                    </a:lnTo>
                    <a:lnTo>
                      <a:pt x="8" y="322"/>
                    </a:lnTo>
                    <a:lnTo>
                      <a:pt x="5" y="314"/>
                    </a:lnTo>
                    <a:lnTo>
                      <a:pt x="2" y="306"/>
                    </a:lnTo>
                    <a:lnTo>
                      <a:pt x="1" y="298"/>
                    </a:lnTo>
                    <a:lnTo>
                      <a:pt x="0" y="289"/>
                    </a:lnTo>
                    <a:lnTo>
                      <a:pt x="0" y="279"/>
                    </a:lnTo>
                    <a:lnTo>
                      <a:pt x="0" y="269"/>
                    </a:lnTo>
                    <a:lnTo>
                      <a:pt x="2" y="259"/>
                    </a:lnTo>
                    <a:lnTo>
                      <a:pt x="4" y="249"/>
                    </a:lnTo>
                    <a:lnTo>
                      <a:pt x="7" y="239"/>
                    </a:lnTo>
                    <a:lnTo>
                      <a:pt x="11" y="229"/>
                    </a:lnTo>
                    <a:lnTo>
                      <a:pt x="16" y="220"/>
                    </a:lnTo>
                    <a:lnTo>
                      <a:pt x="21" y="211"/>
                    </a:lnTo>
                    <a:lnTo>
                      <a:pt x="27" y="202"/>
                    </a:lnTo>
                    <a:lnTo>
                      <a:pt x="33" y="194"/>
                    </a:lnTo>
                    <a:lnTo>
                      <a:pt x="41" y="186"/>
                    </a:lnTo>
                    <a:lnTo>
                      <a:pt x="48" y="178"/>
                    </a:lnTo>
                    <a:lnTo>
                      <a:pt x="56" y="171"/>
                    </a:lnTo>
                    <a:lnTo>
                      <a:pt x="64" y="165"/>
                    </a:lnTo>
                    <a:lnTo>
                      <a:pt x="72" y="160"/>
                    </a:lnTo>
                    <a:lnTo>
                      <a:pt x="81" y="156"/>
                    </a:lnTo>
                    <a:lnTo>
                      <a:pt x="414" y="8"/>
                    </a:lnTo>
                    <a:close/>
                  </a:path>
                </a:pathLst>
              </a:custGeom>
              <a:solidFill>
                <a:srgbClr val="70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4" name="Freeform 143"/>
              <p:cNvSpPr>
                <a:spLocks noEditPoints="1"/>
              </p:cNvSpPr>
              <p:nvPr/>
            </p:nvSpPr>
            <p:spPr bwMode="auto">
              <a:xfrm>
                <a:off x="2336" y="2042"/>
                <a:ext cx="220" cy="411"/>
              </a:xfrm>
              <a:custGeom>
                <a:avLst/>
                <a:gdLst>
                  <a:gd name="T0" fmla="*/ 541 w 1321"/>
                  <a:gd name="T1" fmla="*/ 2462 h 2465"/>
                  <a:gd name="T2" fmla="*/ 446 w 1321"/>
                  <a:gd name="T3" fmla="*/ 2437 h 2465"/>
                  <a:gd name="T4" fmla="*/ 357 w 1321"/>
                  <a:gd name="T5" fmla="*/ 2387 h 2465"/>
                  <a:gd name="T6" fmla="*/ 275 w 1321"/>
                  <a:gd name="T7" fmla="*/ 2314 h 2465"/>
                  <a:gd name="T8" fmla="*/ 200 w 1321"/>
                  <a:gd name="T9" fmla="*/ 2220 h 2465"/>
                  <a:gd name="T10" fmla="*/ 134 w 1321"/>
                  <a:gd name="T11" fmla="*/ 2106 h 2465"/>
                  <a:gd name="T12" fmla="*/ 76 w 1321"/>
                  <a:gd name="T13" fmla="*/ 1976 h 2465"/>
                  <a:gd name="T14" fmla="*/ 28 w 1321"/>
                  <a:gd name="T15" fmla="*/ 1830 h 2465"/>
                  <a:gd name="T16" fmla="*/ 625 w 1321"/>
                  <a:gd name="T17" fmla="*/ 1434 h 2465"/>
                  <a:gd name="T18" fmla="*/ 704 w 1321"/>
                  <a:gd name="T19" fmla="*/ 1483 h 2465"/>
                  <a:gd name="T20" fmla="*/ 768 w 1321"/>
                  <a:gd name="T21" fmla="*/ 1508 h 2465"/>
                  <a:gd name="T22" fmla="*/ 839 w 1321"/>
                  <a:gd name="T23" fmla="*/ 1513 h 2465"/>
                  <a:gd name="T24" fmla="*/ 907 w 1321"/>
                  <a:gd name="T25" fmla="*/ 1502 h 2465"/>
                  <a:gd name="T26" fmla="*/ 979 w 1321"/>
                  <a:gd name="T27" fmla="*/ 1473 h 2465"/>
                  <a:gd name="T28" fmla="*/ 1050 w 1321"/>
                  <a:gd name="T29" fmla="*/ 1430 h 2465"/>
                  <a:gd name="T30" fmla="*/ 1116 w 1321"/>
                  <a:gd name="T31" fmla="*/ 1374 h 2465"/>
                  <a:gd name="T32" fmla="*/ 1172 w 1321"/>
                  <a:gd name="T33" fmla="*/ 1308 h 2465"/>
                  <a:gd name="T34" fmla="*/ 1221 w 1321"/>
                  <a:gd name="T35" fmla="*/ 1235 h 2465"/>
                  <a:gd name="T36" fmla="*/ 1259 w 1321"/>
                  <a:gd name="T37" fmla="*/ 1156 h 2465"/>
                  <a:gd name="T38" fmla="*/ 1286 w 1321"/>
                  <a:gd name="T39" fmla="*/ 1074 h 2465"/>
                  <a:gd name="T40" fmla="*/ 1300 w 1321"/>
                  <a:gd name="T41" fmla="*/ 992 h 2465"/>
                  <a:gd name="T42" fmla="*/ 1299 w 1321"/>
                  <a:gd name="T43" fmla="*/ 911 h 2465"/>
                  <a:gd name="T44" fmla="*/ 1284 w 1321"/>
                  <a:gd name="T45" fmla="*/ 839 h 2465"/>
                  <a:gd name="T46" fmla="*/ 1255 w 1321"/>
                  <a:gd name="T47" fmla="*/ 779 h 2465"/>
                  <a:gd name="T48" fmla="*/ 1217 w 1321"/>
                  <a:gd name="T49" fmla="*/ 732 h 2465"/>
                  <a:gd name="T50" fmla="*/ 1076 w 1321"/>
                  <a:gd name="T51" fmla="*/ 638 h 2465"/>
                  <a:gd name="T52" fmla="*/ 1091 w 1321"/>
                  <a:gd name="T53" fmla="*/ 73 h 2465"/>
                  <a:gd name="T54" fmla="*/ 1153 w 1321"/>
                  <a:gd name="T55" fmla="*/ 185 h 2465"/>
                  <a:gd name="T56" fmla="*/ 1206 w 1321"/>
                  <a:gd name="T57" fmla="*/ 312 h 2465"/>
                  <a:gd name="T58" fmla="*/ 1250 w 1321"/>
                  <a:gd name="T59" fmla="*/ 454 h 2465"/>
                  <a:gd name="T60" fmla="*/ 1285 w 1321"/>
                  <a:gd name="T61" fmla="*/ 608 h 2465"/>
                  <a:gd name="T62" fmla="*/ 1308 w 1321"/>
                  <a:gd name="T63" fmla="*/ 772 h 2465"/>
                  <a:gd name="T64" fmla="*/ 1319 w 1321"/>
                  <a:gd name="T65" fmla="*/ 945 h 2465"/>
                  <a:gd name="T66" fmla="*/ 1319 w 1321"/>
                  <a:gd name="T67" fmla="*/ 1126 h 2465"/>
                  <a:gd name="T68" fmla="*/ 1299 w 1321"/>
                  <a:gd name="T69" fmla="*/ 1370 h 2465"/>
                  <a:gd name="T70" fmla="*/ 1252 w 1321"/>
                  <a:gd name="T71" fmla="*/ 1619 h 2465"/>
                  <a:gd name="T72" fmla="*/ 1186 w 1321"/>
                  <a:gd name="T73" fmla="*/ 1846 h 2465"/>
                  <a:gd name="T74" fmla="*/ 1098 w 1321"/>
                  <a:gd name="T75" fmla="*/ 2045 h 2465"/>
                  <a:gd name="T76" fmla="*/ 995 w 1321"/>
                  <a:gd name="T77" fmla="*/ 2210 h 2465"/>
                  <a:gd name="T78" fmla="*/ 880 w 1321"/>
                  <a:gd name="T79" fmla="*/ 2339 h 2465"/>
                  <a:gd name="T80" fmla="*/ 753 w 1321"/>
                  <a:gd name="T81" fmla="*/ 2425 h 2465"/>
                  <a:gd name="T82" fmla="*/ 619 w 1321"/>
                  <a:gd name="T83" fmla="*/ 2463 h 2465"/>
                  <a:gd name="T84" fmla="*/ 1168 w 1321"/>
                  <a:gd name="T85" fmla="*/ 698 h 2465"/>
                  <a:gd name="T86" fmla="*/ 1156 w 1321"/>
                  <a:gd name="T87" fmla="*/ 691 h 2465"/>
                  <a:gd name="T88" fmla="*/ 1114 w 1321"/>
                  <a:gd name="T89" fmla="*/ 678 h 2465"/>
                  <a:gd name="T90" fmla="*/ 1087 w 1321"/>
                  <a:gd name="T91" fmla="*/ 673 h 2465"/>
                  <a:gd name="T92" fmla="*/ 1113 w 1321"/>
                  <a:gd name="T93" fmla="*/ 677 h 2465"/>
                  <a:gd name="T94" fmla="*/ 1148 w 1321"/>
                  <a:gd name="T95" fmla="*/ 688 h 2465"/>
                  <a:gd name="T96" fmla="*/ 1165 w 1321"/>
                  <a:gd name="T97" fmla="*/ 696 h 2465"/>
                  <a:gd name="T98" fmla="*/ 1079 w 1321"/>
                  <a:gd name="T99" fmla="*/ 672 h 2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21" h="2465">
                    <a:moveTo>
                      <a:pt x="585" y="2465"/>
                    </a:moveTo>
                    <a:lnTo>
                      <a:pt x="575" y="2465"/>
                    </a:lnTo>
                    <a:lnTo>
                      <a:pt x="565" y="2464"/>
                    </a:lnTo>
                    <a:lnTo>
                      <a:pt x="541" y="2462"/>
                    </a:lnTo>
                    <a:lnTo>
                      <a:pt x="517" y="2458"/>
                    </a:lnTo>
                    <a:lnTo>
                      <a:pt x="492" y="2453"/>
                    </a:lnTo>
                    <a:lnTo>
                      <a:pt x="469" y="2446"/>
                    </a:lnTo>
                    <a:lnTo>
                      <a:pt x="446" y="2437"/>
                    </a:lnTo>
                    <a:lnTo>
                      <a:pt x="424" y="2427"/>
                    </a:lnTo>
                    <a:lnTo>
                      <a:pt x="401" y="2416"/>
                    </a:lnTo>
                    <a:lnTo>
                      <a:pt x="379" y="2402"/>
                    </a:lnTo>
                    <a:lnTo>
                      <a:pt x="357" y="2387"/>
                    </a:lnTo>
                    <a:lnTo>
                      <a:pt x="336" y="2371"/>
                    </a:lnTo>
                    <a:lnTo>
                      <a:pt x="315" y="2354"/>
                    </a:lnTo>
                    <a:lnTo>
                      <a:pt x="295" y="2335"/>
                    </a:lnTo>
                    <a:lnTo>
                      <a:pt x="275" y="2314"/>
                    </a:lnTo>
                    <a:lnTo>
                      <a:pt x="255" y="2293"/>
                    </a:lnTo>
                    <a:lnTo>
                      <a:pt x="236" y="2270"/>
                    </a:lnTo>
                    <a:lnTo>
                      <a:pt x="218" y="2245"/>
                    </a:lnTo>
                    <a:lnTo>
                      <a:pt x="200" y="2220"/>
                    </a:lnTo>
                    <a:lnTo>
                      <a:pt x="182" y="2194"/>
                    </a:lnTo>
                    <a:lnTo>
                      <a:pt x="165" y="2165"/>
                    </a:lnTo>
                    <a:lnTo>
                      <a:pt x="149" y="2137"/>
                    </a:lnTo>
                    <a:lnTo>
                      <a:pt x="134" y="2106"/>
                    </a:lnTo>
                    <a:lnTo>
                      <a:pt x="119" y="2075"/>
                    </a:lnTo>
                    <a:lnTo>
                      <a:pt x="103" y="2044"/>
                    </a:lnTo>
                    <a:lnTo>
                      <a:pt x="89" y="2010"/>
                    </a:lnTo>
                    <a:lnTo>
                      <a:pt x="76" y="1976"/>
                    </a:lnTo>
                    <a:lnTo>
                      <a:pt x="63" y="1941"/>
                    </a:lnTo>
                    <a:lnTo>
                      <a:pt x="51" y="1905"/>
                    </a:lnTo>
                    <a:lnTo>
                      <a:pt x="40" y="1867"/>
                    </a:lnTo>
                    <a:lnTo>
                      <a:pt x="28" y="1830"/>
                    </a:lnTo>
                    <a:lnTo>
                      <a:pt x="18" y="1791"/>
                    </a:lnTo>
                    <a:lnTo>
                      <a:pt x="9" y="1752"/>
                    </a:lnTo>
                    <a:lnTo>
                      <a:pt x="0" y="1711"/>
                    </a:lnTo>
                    <a:lnTo>
                      <a:pt x="625" y="1434"/>
                    </a:lnTo>
                    <a:lnTo>
                      <a:pt x="694" y="1477"/>
                    </a:lnTo>
                    <a:lnTo>
                      <a:pt x="692" y="1476"/>
                    </a:lnTo>
                    <a:lnTo>
                      <a:pt x="689" y="1474"/>
                    </a:lnTo>
                    <a:lnTo>
                      <a:pt x="704" y="1483"/>
                    </a:lnTo>
                    <a:lnTo>
                      <a:pt x="719" y="1491"/>
                    </a:lnTo>
                    <a:lnTo>
                      <a:pt x="735" y="1497"/>
                    </a:lnTo>
                    <a:lnTo>
                      <a:pt x="752" y="1504"/>
                    </a:lnTo>
                    <a:lnTo>
                      <a:pt x="768" y="1508"/>
                    </a:lnTo>
                    <a:lnTo>
                      <a:pt x="786" y="1511"/>
                    </a:lnTo>
                    <a:lnTo>
                      <a:pt x="805" y="1513"/>
                    </a:lnTo>
                    <a:lnTo>
                      <a:pt x="823" y="1514"/>
                    </a:lnTo>
                    <a:lnTo>
                      <a:pt x="839" y="1513"/>
                    </a:lnTo>
                    <a:lnTo>
                      <a:pt x="855" y="1512"/>
                    </a:lnTo>
                    <a:lnTo>
                      <a:pt x="872" y="1509"/>
                    </a:lnTo>
                    <a:lnTo>
                      <a:pt x="890" y="1506"/>
                    </a:lnTo>
                    <a:lnTo>
                      <a:pt x="907" y="1502"/>
                    </a:lnTo>
                    <a:lnTo>
                      <a:pt x="924" y="1495"/>
                    </a:lnTo>
                    <a:lnTo>
                      <a:pt x="942" y="1489"/>
                    </a:lnTo>
                    <a:lnTo>
                      <a:pt x="961" y="1482"/>
                    </a:lnTo>
                    <a:lnTo>
                      <a:pt x="979" y="1473"/>
                    </a:lnTo>
                    <a:lnTo>
                      <a:pt x="997" y="1463"/>
                    </a:lnTo>
                    <a:lnTo>
                      <a:pt x="1015" y="1453"/>
                    </a:lnTo>
                    <a:lnTo>
                      <a:pt x="1033" y="1442"/>
                    </a:lnTo>
                    <a:lnTo>
                      <a:pt x="1050" y="1430"/>
                    </a:lnTo>
                    <a:lnTo>
                      <a:pt x="1067" y="1416"/>
                    </a:lnTo>
                    <a:lnTo>
                      <a:pt x="1083" y="1403"/>
                    </a:lnTo>
                    <a:lnTo>
                      <a:pt x="1099" y="1388"/>
                    </a:lnTo>
                    <a:lnTo>
                      <a:pt x="1116" y="1374"/>
                    </a:lnTo>
                    <a:lnTo>
                      <a:pt x="1131" y="1358"/>
                    </a:lnTo>
                    <a:lnTo>
                      <a:pt x="1145" y="1341"/>
                    </a:lnTo>
                    <a:lnTo>
                      <a:pt x="1159" y="1325"/>
                    </a:lnTo>
                    <a:lnTo>
                      <a:pt x="1172" y="1308"/>
                    </a:lnTo>
                    <a:lnTo>
                      <a:pt x="1186" y="1290"/>
                    </a:lnTo>
                    <a:lnTo>
                      <a:pt x="1199" y="1273"/>
                    </a:lnTo>
                    <a:lnTo>
                      <a:pt x="1210" y="1253"/>
                    </a:lnTo>
                    <a:lnTo>
                      <a:pt x="1221" y="1235"/>
                    </a:lnTo>
                    <a:lnTo>
                      <a:pt x="1232" y="1216"/>
                    </a:lnTo>
                    <a:lnTo>
                      <a:pt x="1242" y="1195"/>
                    </a:lnTo>
                    <a:lnTo>
                      <a:pt x="1251" y="1176"/>
                    </a:lnTo>
                    <a:lnTo>
                      <a:pt x="1259" y="1156"/>
                    </a:lnTo>
                    <a:lnTo>
                      <a:pt x="1268" y="1136"/>
                    </a:lnTo>
                    <a:lnTo>
                      <a:pt x="1275" y="1115"/>
                    </a:lnTo>
                    <a:lnTo>
                      <a:pt x="1281" y="1095"/>
                    </a:lnTo>
                    <a:lnTo>
                      <a:pt x="1286" y="1074"/>
                    </a:lnTo>
                    <a:lnTo>
                      <a:pt x="1291" y="1054"/>
                    </a:lnTo>
                    <a:lnTo>
                      <a:pt x="1295" y="1032"/>
                    </a:lnTo>
                    <a:lnTo>
                      <a:pt x="1298" y="1012"/>
                    </a:lnTo>
                    <a:lnTo>
                      <a:pt x="1300" y="992"/>
                    </a:lnTo>
                    <a:lnTo>
                      <a:pt x="1301" y="971"/>
                    </a:lnTo>
                    <a:lnTo>
                      <a:pt x="1301" y="950"/>
                    </a:lnTo>
                    <a:lnTo>
                      <a:pt x="1300" y="930"/>
                    </a:lnTo>
                    <a:lnTo>
                      <a:pt x="1299" y="911"/>
                    </a:lnTo>
                    <a:lnTo>
                      <a:pt x="1296" y="891"/>
                    </a:lnTo>
                    <a:lnTo>
                      <a:pt x="1293" y="873"/>
                    </a:lnTo>
                    <a:lnTo>
                      <a:pt x="1289" y="856"/>
                    </a:lnTo>
                    <a:lnTo>
                      <a:pt x="1284" y="839"/>
                    </a:lnTo>
                    <a:lnTo>
                      <a:pt x="1278" y="823"/>
                    </a:lnTo>
                    <a:lnTo>
                      <a:pt x="1272" y="807"/>
                    </a:lnTo>
                    <a:lnTo>
                      <a:pt x="1264" y="793"/>
                    </a:lnTo>
                    <a:lnTo>
                      <a:pt x="1255" y="779"/>
                    </a:lnTo>
                    <a:lnTo>
                      <a:pt x="1247" y="766"/>
                    </a:lnTo>
                    <a:lnTo>
                      <a:pt x="1238" y="754"/>
                    </a:lnTo>
                    <a:lnTo>
                      <a:pt x="1228" y="743"/>
                    </a:lnTo>
                    <a:lnTo>
                      <a:pt x="1217" y="732"/>
                    </a:lnTo>
                    <a:lnTo>
                      <a:pt x="1206" y="722"/>
                    </a:lnTo>
                    <a:lnTo>
                      <a:pt x="1194" y="713"/>
                    </a:lnTo>
                    <a:lnTo>
                      <a:pt x="1181" y="705"/>
                    </a:lnTo>
                    <a:lnTo>
                      <a:pt x="1076" y="638"/>
                    </a:lnTo>
                    <a:lnTo>
                      <a:pt x="1040" y="0"/>
                    </a:lnTo>
                    <a:lnTo>
                      <a:pt x="1057" y="23"/>
                    </a:lnTo>
                    <a:lnTo>
                      <a:pt x="1074" y="47"/>
                    </a:lnTo>
                    <a:lnTo>
                      <a:pt x="1091" y="73"/>
                    </a:lnTo>
                    <a:lnTo>
                      <a:pt x="1107" y="99"/>
                    </a:lnTo>
                    <a:lnTo>
                      <a:pt x="1123" y="126"/>
                    </a:lnTo>
                    <a:lnTo>
                      <a:pt x="1138" y="155"/>
                    </a:lnTo>
                    <a:lnTo>
                      <a:pt x="1153" y="185"/>
                    </a:lnTo>
                    <a:lnTo>
                      <a:pt x="1167" y="216"/>
                    </a:lnTo>
                    <a:lnTo>
                      <a:pt x="1180" y="247"/>
                    </a:lnTo>
                    <a:lnTo>
                      <a:pt x="1194" y="279"/>
                    </a:lnTo>
                    <a:lnTo>
                      <a:pt x="1206" y="312"/>
                    </a:lnTo>
                    <a:lnTo>
                      <a:pt x="1218" y="346"/>
                    </a:lnTo>
                    <a:lnTo>
                      <a:pt x="1229" y="382"/>
                    </a:lnTo>
                    <a:lnTo>
                      <a:pt x="1240" y="417"/>
                    </a:lnTo>
                    <a:lnTo>
                      <a:pt x="1250" y="454"/>
                    </a:lnTo>
                    <a:lnTo>
                      <a:pt x="1259" y="491"/>
                    </a:lnTo>
                    <a:lnTo>
                      <a:pt x="1269" y="529"/>
                    </a:lnTo>
                    <a:lnTo>
                      <a:pt x="1277" y="568"/>
                    </a:lnTo>
                    <a:lnTo>
                      <a:pt x="1285" y="608"/>
                    </a:lnTo>
                    <a:lnTo>
                      <a:pt x="1291" y="647"/>
                    </a:lnTo>
                    <a:lnTo>
                      <a:pt x="1297" y="689"/>
                    </a:lnTo>
                    <a:lnTo>
                      <a:pt x="1303" y="729"/>
                    </a:lnTo>
                    <a:lnTo>
                      <a:pt x="1308" y="772"/>
                    </a:lnTo>
                    <a:lnTo>
                      <a:pt x="1312" y="814"/>
                    </a:lnTo>
                    <a:lnTo>
                      <a:pt x="1315" y="857"/>
                    </a:lnTo>
                    <a:lnTo>
                      <a:pt x="1317" y="901"/>
                    </a:lnTo>
                    <a:lnTo>
                      <a:pt x="1319" y="945"/>
                    </a:lnTo>
                    <a:lnTo>
                      <a:pt x="1320" y="990"/>
                    </a:lnTo>
                    <a:lnTo>
                      <a:pt x="1321" y="1034"/>
                    </a:lnTo>
                    <a:lnTo>
                      <a:pt x="1320" y="1080"/>
                    </a:lnTo>
                    <a:lnTo>
                      <a:pt x="1319" y="1126"/>
                    </a:lnTo>
                    <a:lnTo>
                      <a:pt x="1317" y="1171"/>
                    </a:lnTo>
                    <a:lnTo>
                      <a:pt x="1312" y="1239"/>
                    </a:lnTo>
                    <a:lnTo>
                      <a:pt x="1306" y="1305"/>
                    </a:lnTo>
                    <a:lnTo>
                      <a:pt x="1299" y="1370"/>
                    </a:lnTo>
                    <a:lnTo>
                      <a:pt x="1290" y="1435"/>
                    </a:lnTo>
                    <a:lnTo>
                      <a:pt x="1279" y="1497"/>
                    </a:lnTo>
                    <a:lnTo>
                      <a:pt x="1267" y="1559"/>
                    </a:lnTo>
                    <a:lnTo>
                      <a:pt x="1252" y="1619"/>
                    </a:lnTo>
                    <a:lnTo>
                      <a:pt x="1238" y="1678"/>
                    </a:lnTo>
                    <a:lnTo>
                      <a:pt x="1222" y="1736"/>
                    </a:lnTo>
                    <a:lnTo>
                      <a:pt x="1204" y="1791"/>
                    </a:lnTo>
                    <a:lnTo>
                      <a:pt x="1186" y="1846"/>
                    </a:lnTo>
                    <a:lnTo>
                      <a:pt x="1165" y="1898"/>
                    </a:lnTo>
                    <a:lnTo>
                      <a:pt x="1144" y="1948"/>
                    </a:lnTo>
                    <a:lnTo>
                      <a:pt x="1122" y="1997"/>
                    </a:lnTo>
                    <a:lnTo>
                      <a:pt x="1098" y="2045"/>
                    </a:lnTo>
                    <a:lnTo>
                      <a:pt x="1074" y="2089"/>
                    </a:lnTo>
                    <a:lnTo>
                      <a:pt x="1049" y="2132"/>
                    </a:lnTo>
                    <a:lnTo>
                      <a:pt x="1022" y="2172"/>
                    </a:lnTo>
                    <a:lnTo>
                      <a:pt x="995" y="2210"/>
                    </a:lnTo>
                    <a:lnTo>
                      <a:pt x="968" y="2246"/>
                    </a:lnTo>
                    <a:lnTo>
                      <a:pt x="939" y="2280"/>
                    </a:lnTo>
                    <a:lnTo>
                      <a:pt x="910" y="2310"/>
                    </a:lnTo>
                    <a:lnTo>
                      <a:pt x="880" y="2339"/>
                    </a:lnTo>
                    <a:lnTo>
                      <a:pt x="848" y="2365"/>
                    </a:lnTo>
                    <a:lnTo>
                      <a:pt x="817" y="2387"/>
                    </a:lnTo>
                    <a:lnTo>
                      <a:pt x="785" y="2407"/>
                    </a:lnTo>
                    <a:lnTo>
                      <a:pt x="753" y="2425"/>
                    </a:lnTo>
                    <a:lnTo>
                      <a:pt x="719" y="2439"/>
                    </a:lnTo>
                    <a:lnTo>
                      <a:pt x="687" y="2450"/>
                    </a:lnTo>
                    <a:lnTo>
                      <a:pt x="653" y="2458"/>
                    </a:lnTo>
                    <a:lnTo>
                      <a:pt x="619" y="2463"/>
                    </a:lnTo>
                    <a:lnTo>
                      <a:pt x="585" y="2465"/>
                    </a:lnTo>
                    <a:close/>
                    <a:moveTo>
                      <a:pt x="1172" y="699"/>
                    </a:moveTo>
                    <a:lnTo>
                      <a:pt x="1170" y="698"/>
                    </a:lnTo>
                    <a:lnTo>
                      <a:pt x="1168" y="698"/>
                    </a:lnTo>
                    <a:lnTo>
                      <a:pt x="1170" y="698"/>
                    </a:lnTo>
                    <a:lnTo>
                      <a:pt x="1172" y="699"/>
                    </a:lnTo>
                    <a:close/>
                    <a:moveTo>
                      <a:pt x="1165" y="696"/>
                    </a:moveTo>
                    <a:lnTo>
                      <a:pt x="1156" y="691"/>
                    </a:lnTo>
                    <a:lnTo>
                      <a:pt x="1146" y="687"/>
                    </a:lnTo>
                    <a:lnTo>
                      <a:pt x="1135" y="684"/>
                    </a:lnTo>
                    <a:lnTo>
                      <a:pt x="1125" y="680"/>
                    </a:lnTo>
                    <a:lnTo>
                      <a:pt x="1114" y="678"/>
                    </a:lnTo>
                    <a:lnTo>
                      <a:pt x="1102" y="675"/>
                    </a:lnTo>
                    <a:lnTo>
                      <a:pt x="1091" y="674"/>
                    </a:lnTo>
                    <a:lnTo>
                      <a:pt x="1080" y="672"/>
                    </a:lnTo>
                    <a:lnTo>
                      <a:pt x="1087" y="673"/>
                    </a:lnTo>
                    <a:lnTo>
                      <a:pt x="1095" y="674"/>
                    </a:lnTo>
                    <a:lnTo>
                      <a:pt x="1098" y="674"/>
                    </a:lnTo>
                    <a:lnTo>
                      <a:pt x="1100" y="675"/>
                    </a:lnTo>
                    <a:lnTo>
                      <a:pt x="1113" y="677"/>
                    </a:lnTo>
                    <a:lnTo>
                      <a:pt x="1125" y="680"/>
                    </a:lnTo>
                    <a:lnTo>
                      <a:pt x="1135" y="684"/>
                    </a:lnTo>
                    <a:lnTo>
                      <a:pt x="1145" y="687"/>
                    </a:lnTo>
                    <a:lnTo>
                      <a:pt x="1148" y="688"/>
                    </a:lnTo>
                    <a:lnTo>
                      <a:pt x="1151" y="690"/>
                    </a:lnTo>
                    <a:lnTo>
                      <a:pt x="1158" y="693"/>
                    </a:lnTo>
                    <a:lnTo>
                      <a:pt x="1165" y="696"/>
                    </a:lnTo>
                    <a:lnTo>
                      <a:pt x="1165" y="696"/>
                    </a:lnTo>
                    <a:close/>
                    <a:moveTo>
                      <a:pt x="1079" y="672"/>
                    </a:moveTo>
                    <a:lnTo>
                      <a:pt x="1079" y="672"/>
                    </a:lnTo>
                    <a:lnTo>
                      <a:pt x="1079" y="672"/>
                    </a:lnTo>
                    <a:lnTo>
                      <a:pt x="1079" y="672"/>
                    </a:lnTo>
                    <a:lnTo>
                      <a:pt x="1079" y="672"/>
                    </a:lnTo>
                    <a:close/>
                  </a:path>
                </a:pathLst>
              </a:custGeom>
              <a:solidFill>
                <a:srgbClr val="A6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5" name="Freeform 144"/>
              <p:cNvSpPr>
                <a:spLocks/>
              </p:cNvSpPr>
              <p:nvPr/>
            </p:nvSpPr>
            <p:spPr bwMode="auto">
              <a:xfrm>
                <a:off x="2440" y="2280"/>
                <a:ext cx="12" cy="8"/>
              </a:xfrm>
              <a:custGeom>
                <a:avLst/>
                <a:gdLst>
                  <a:gd name="T0" fmla="*/ 69 w 69"/>
                  <a:gd name="T1" fmla="*/ 49 h 49"/>
                  <a:gd name="T2" fmla="*/ 0 w 69"/>
                  <a:gd name="T3" fmla="*/ 6 h 49"/>
                  <a:gd name="T4" fmla="*/ 13 w 69"/>
                  <a:gd name="T5" fmla="*/ 0 h 49"/>
                  <a:gd name="T6" fmla="*/ 26 w 69"/>
                  <a:gd name="T7" fmla="*/ 13 h 49"/>
                  <a:gd name="T8" fmla="*/ 38 w 69"/>
                  <a:gd name="T9" fmla="*/ 25 h 49"/>
                  <a:gd name="T10" fmla="*/ 51 w 69"/>
                  <a:gd name="T11" fmla="*/ 36 h 49"/>
                  <a:gd name="T12" fmla="*/ 64 w 69"/>
                  <a:gd name="T13" fmla="*/ 46 h 49"/>
                  <a:gd name="T14" fmla="*/ 67 w 69"/>
                  <a:gd name="T15" fmla="*/ 48 h 49"/>
                  <a:gd name="T16" fmla="*/ 69 w 69"/>
                  <a:gd name="T1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49">
                    <a:moveTo>
                      <a:pt x="69" y="49"/>
                    </a:moveTo>
                    <a:lnTo>
                      <a:pt x="0" y="6"/>
                    </a:lnTo>
                    <a:lnTo>
                      <a:pt x="13" y="0"/>
                    </a:lnTo>
                    <a:lnTo>
                      <a:pt x="26" y="13"/>
                    </a:lnTo>
                    <a:lnTo>
                      <a:pt x="38" y="25"/>
                    </a:lnTo>
                    <a:lnTo>
                      <a:pt x="51" y="36"/>
                    </a:lnTo>
                    <a:lnTo>
                      <a:pt x="64" y="46"/>
                    </a:lnTo>
                    <a:lnTo>
                      <a:pt x="67" y="48"/>
                    </a:lnTo>
                    <a:lnTo>
                      <a:pt x="69" y="49"/>
                    </a:lnTo>
                    <a:close/>
                  </a:path>
                </a:pathLst>
              </a:custGeom>
              <a:solidFill>
                <a:srgbClr val="38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6" name="Freeform 145"/>
              <p:cNvSpPr>
                <a:spLocks/>
              </p:cNvSpPr>
              <p:nvPr/>
            </p:nvSpPr>
            <p:spPr bwMode="auto">
              <a:xfrm>
                <a:off x="2516" y="2152"/>
                <a:ext cx="3" cy="2"/>
              </a:xfrm>
              <a:custGeom>
                <a:avLst/>
                <a:gdLst>
                  <a:gd name="T0" fmla="*/ 20 w 20"/>
                  <a:gd name="T1" fmla="*/ 13 h 13"/>
                  <a:gd name="T2" fmla="*/ 17 w 20"/>
                  <a:gd name="T3" fmla="*/ 13 h 13"/>
                  <a:gd name="T4" fmla="*/ 9 w 20"/>
                  <a:gd name="T5" fmla="*/ 12 h 13"/>
                  <a:gd name="T6" fmla="*/ 2 w 20"/>
                  <a:gd name="T7" fmla="*/ 11 h 13"/>
                  <a:gd name="T8" fmla="*/ 2 w 20"/>
                  <a:gd name="T9" fmla="*/ 11 h 13"/>
                  <a:gd name="T10" fmla="*/ 1 w 20"/>
                  <a:gd name="T11" fmla="*/ 11 h 13"/>
                  <a:gd name="T12" fmla="*/ 1 w 20"/>
                  <a:gd name="T13" fmla="*/ 11 h 13"/>
                  <a:gd name="T14" fmla="*/ 1 w 20"/>
                  <a:gd name="T15" fmla="*/ 11 h 13"/>
                  <a:gd name="T16" fmla="*/ 1 w 20"/>
                  <a:gd name="T17" fmla="*/ 11 h 13"/>
                  <a:gd name="T18" fmla="*/ 0 w 20"/>
                  <a:gd name="T19" fmla="*/ 11 h 13"/>
                  <a:gd name="T20" fmla="*/ 0 w 20"/>
                  <a:gd name="T21" fmla="*/ 11 h 13"/>
                  <a:gd name="T22" fmla="*/ 0 w 20"/>
                  <a:gd name="T23" fmla="*/ 0 h 13"/>
                  <a:gd name="T24" fmla="*/ 20 w 20"/>
                  <a:gd name="T2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13">
                    <a:moveTo>
                      <a:pt x="20" y="13"/>
                    </a:moveTo>
                    <a:lnTo>
                      <a:pt x="17" y="13"/>
                    </a:lnTo>
                    <a:lnTo>
                      <a:pt x="9" y="12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4327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7" name="Freeform 146"/>
              <p:cNvSpPr>
                <a:spLocks/>
              </p:cNvSpPr>
              <p:nvPr/>
            </p:nvSpPr>
            <p:spPr bwMode="auto">
              <a:xfrm>
                <a:off x="2516" y="2150"/>
                <a:ext cx="8" cy="5"/>
              </a:xfrm>
              <a:custGeom>
                <a:avLst/>
                <a:gdLst>
                  <a:gd name="T0" fmla="*/ 48 w 48"/>
                  <a:gd name="T1" fmla="*/ 30 h 30"/>
                  <a:gd name="T2" fmla="*/ 36 w 48"/>
                  <a:gd name="T3" fmla="*/ 27 h 30"/>
                  <a:gd name="T4" fmla="*/ 23 w 48"/>
                  <a:gd name="T5" fmla="*/ 25 h 30"/>
                  <a:gd name="T6" fmla="*/ 21 w 48"/>
                  <a:gd name="T7" fmla="*/ 24 h 30"/>
                  <a:gd name="T8" fmla="*/ 1 w 48"/>
                  <a:gd name="T9" fmla="*/ 11 h 30"/>
                  <a:gd name="T10" fmla="*/ 0 w 48"/>
                  <a:gd name="T11" fmla="*/ 0 h 30"/>
                  <a:gd name="T12" fmla="*/ 48 w 48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30">
                    <a:moveTo>
                      <a:pt x="48" y="30"/>
                    </a:moveTo>
                    <a:lnTo>
                      <a:pt x="36" y="27"/>
                    </a:lnTo>
                    <a:lnTo>
                      <a:pt x="23" y="25"/>
                    </a:lnTo>
                    <a:lnTo>
                      <a:pt x="21" y="24"/>
                    </a:lnTo>
                    <a:lnTo>
                      <a:pt x="1" y="11"/>
                    </a:lnTo>
                    <a:lnTo>
                      <a:pt x="0" y="0"/>
                    </a:lnTo>
                    <a:lnTo>
                      <a:pt x="48" y="30"/>
                    </a:lnTo>
                    <a:close/>
                  </a:path>
                </a:pathLst>
              </a:custGeom>
              <a:solidFill>
                <a:srgbClr val="412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8" name="Freeform 147"/>
              <p:cNvSpPr>
                <a:spLocks/>
              </p:cNvSpPr>
              <p:nvPr/>
            </p:nvSpPr>
            <p:spPr bwMode="auto">
              <a:xfrm>
                <a:off x="2516" y="2149"/>
                <a:ext cx="12" cy="7"/>
              </a:xfrm>
              <a:custGeom>
                <a:avLst/>
                <a:gdLst>
                  <a:gd name="T0" fmla="*/ 72 w 72"/>
                  <a:gd name="T1" fmla="*/ 46 h 46"/>
                  <a:gd name="T2" fmla="*/ 69 w 72"/>
                  <a:gd name="T3" fmla="*/ 45 h 46"/>
                  <a:gd name="T4" fmla="*/ 59 w 72"/>
                  <a:gd name="T5" fmla="*/ 42 h 46"/>
                  <a:gd name="T6" fmla="*/ 49 w 72"/>
                  <a:gd name="T7" fmla="*/ 38 h 46"/>
                  <a:gd name="T8" fmla="*/ 1 w 72"/>
                  <a:gd name="T9" fmla="*/ 8 h 46"/>
                  <a:gd name="T10" fmla="*/ 0 w 72"/>
                  <a:gd name="T11" fmla="*/ 0 h 46"/>
                  <a:gd name="T12" fmla="*/ 72 w 72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46">
                    <a:moveTo>
                      <a:pt x="72" y="46"/>
                    </a:moveTo>
                    <a:lnTo>
                      <a:pt x="69" y="45"/>
                    </a:lnTo>
                    <a:lnTo>
                      <a:pt x="59" y="42"/>
                    </a:lnTo>
                    <a:lnTo>
                      <a:pt x="49" y="38"/>
                    </a:lnTo>
                    <a:lnTo>
                      <a:pt x="1" y="8"/>
                    </a:lnTo>
                    <a:lnTo>
                      <a:pt x="0" y="0"/>
                    </a:lnTo>
                    <a:lnTo>
                      <a:pt x="72" y="46"/>
                    </a:lnTo>
                    <a:close/>
                  </a:path>
                </a:pathLst>
              </a:custGeom>
              <a:solidFill>
                <a:srgbClr val="3F2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9" name="Freeform 148"/>
              <p:cNvSpPr>
                <a:spLocks/>
              </p:cNvSpPr>
              <p:nvPr/>
            </p:nvSpPr>
            <p:spPr bwMode="auto">
              <a:xfrm>
                <a:off x="2516" y="2148"/>
                <a:ext cx="15" cy="10"/>
              </a:xfrm>
              <a:custGeom>
                <a:avLst/>
                <a:gdLst>
                  <a:gd name="T0" fmla="*/ 94 w 94"/>
                  <a:gd name="T1" fmla="*/ 59 h 59"/>
                  <a:gd name="T2" fmla="*/ 92 w 94"/>
                  <a:gd name="T3" fmla="*/ 59 h 59"/>
                  <a:gd name="T4" fmla="*/ 91 w 94"/>
                  <a:gd name="T5" fmla="*/ 58 h 59"/>
                  <a:gd name="T6" fmla="*/ 89 w 94"/>
                  <a:gd name="T7" fmla="*/ 57 h 59"/>
                  <a:gd name="T8" fmla="*/ 82 w 94"/>
                  <a:gd name="T9" fmla="*/ 54 h 59"/>
                  <a:gd name="T10" fmla="*/ 75 w 94"/>
                  <a:gd name="T11" fmla="*/ 51 h 59"/>
                  <a:gd name="T12" fmla="*/ 72 w 94"/>
                  <a:gd name="T13" fmla="*/ 49 h 59"/>
                  <a:gd name="T14" fmla="*/ 0 w 94"/>
                  <a:gd name="T15" fmla="*/ 3 h 59"/>
                  <a:gd name="T16" fmla="*/ 0 w 94"/>
                  <a:gd name="T17" fmla="*/ 0 h 59"/>
                  <a:gd name="T18" fmla="*/ 94 w 94"/>
                  <a:gd name="T1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59">
                    <a:moveTo>
                      <a:pt x="94" y="59"/>
                    </a:moveTo>
                    <a:lnTo>
                      <a:pt x="92" y="59"/>
                    </a:lnTo>
                    <a:lnTo>
                      <a:pt x="91" y="58"/>
                    </a:lnTo>
                    <a:lnTo>
                      <a:pt x="89" y="57"/>
                    </a:lnTo>
                    <a:lnTo>
                      <a:pt x="82" y="54"/>
                    </a:lnTo>
                    <a:lnTo>
                      <a:pt x="75" y="51"/>
                    </a:lnTo>
                    <a:lnTo>
                      <a:pt x="72" y="4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94" y="59"/>
                    </a:lnTo>
                    <a:close/>
                  </a:path>
                </a:pathLst>
              </a:custGeom>
              <a:solidFill>
                <a:srgbClr val="3E2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0" name="Freeform 149"/>
              <p:cNvSpPr>
                <a:spLocks/>
              </p:cNvSpPr>
              <p:nvPr/>
            </p:nvSpPr>
            <p:spPr bwMode="auto">
              <a:xfrm>
                <a:off x="2516" y="2148"/>
                <a:ext cx="17" cy="11"/>
              </a:xfrm>
              <a:custGeom>
                <a:avLst/>
                <a:gdLst>
                  <a:gd name="T0" fmla="*/ 105 w 105"/>
                  <a:gd name="T1" fmla="*/ 67 h 67"/>
                  <a:gd name="T2" fmla="*/ 100 w 105"/>
                  <a:gd name="T3" fmla="*/ 64 h 67"/>
                  <a:gd name="T4" fmla="*/ 96 w 105"/>
                  <a:gd name="T5" fmla="*/ 61 h 67"/>
                  <a:gd name="T6" fmla="*/ 94 w 105"/>
                  <a:gd name="T7" fmla="*/ 60 h 67"/>
                  <a:gd name="T8" fmla="*/ 0 w 105"/>
                  <a:gd name="T9" fmla="*/ 1 h 67"/>
                  <a:gd name="T10" fmla="*/ 0 w 105"/>
                  <a:gd name="T11" fmla="*/ 0 h 67"/>
                  <a:gd name="T12" fmla="*/ 105 w 105"/>
                  <a:gd name="T1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67">
                    <a:moveTo>
                      <a:pt x="105" y="67"/>
                    </a:moveTo>
                    <a:lnTo>
                      <a:pt x="100" y="64"/>
                    </a:lnTo>
                    <a:lnTo>
                      <a:pt x="96" y="61"/>
                    </a:lnTo>
                    <a:lnTo>
                      <a:pt x="94" y="6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5" y="67"/>
                    </a:lnTo>
                    <a:close/>
                  </a:path>
                </a:pathLst>
              </a:custGeom>
              <a:solidFill>
                <a:srgbClr val="3D2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1" name="Freeform 150"/>
              <p:cNvSpPr>
                <a:spLocks/>
              </p:cNvSpPr>
              <p:nvPr/>
            </p:nvSpPr>
            <p:spPr bwMode="auto">
              <a:xfrm>
                <a:off x="2329" y="2011"/>
                <a:ext cx="117" cy="269"/>
              </a:xfrm>
              <a:custGeom>
                <a:avLst/>
                <a:gdLst>
                  <a:gd name="T0" fmla="*/ 8 w 703"/>
                  <a:gd name="T1" fmla="*/ 1615 h 1615"/>
                  <a:gd name="T2" fmla="*/ 482 w 703"/>
                  <a:gd name="T3" fmla="*/ 1245 h 1615"/>
                  <a:gd name="T4" fmla="*/ 0 w 703"/>
                  <a:gd name="T5" fmla="*/ 1437 h 1615"/>
                  <a:gd name="T6" fmla="*/ 0 w 703"/>
                  <a:gd name="T7" fmla="*/ 1395 h 1615"/>
                  <a:gd name="T8" fmla="*/ 1 w 703"/>
                  <a:gd name="T9" fmla="*/ 1351 h 1615"/>
                  <a:gd name="T10" fmla="*/ 2 w 703"/>
                  <a:gd name="T11" fmla="*/ 1306 h 1615"/>
                  <a:gd name="T12" fmla="*/ 8 w 703"/>
                  <a:gd name="T13" fmla="*/ 1222 h 1615"/>
                  <a:gd name="T14" fmla="*/ 21 w 703"/>
                  <a:gd name="T15" fmla="*/ 1101 h 1615"/>
                  <a:gd name="T16" fmla="*/ 38 w 703"/>
                  <a:gd name="T17" fmla="*/ 982 h 1615"/>
                  <a:gd name="T18" fmla="*/ 60 w 703"/>
                  <a:gd name="T19" fmla="*/ 869 h 1615"/>
                  <a:gd name="T20" fmla="*/ 89 w 703"/>
                  <a:gd name="T21" fmla="*/ 759 h 1615"/>
                  <a:gd name="T22" fmla="*/ 120 w 703"/>
                  <a:gd name="T23" fmla="*/ 656 h 1615"/>
                  <a:gd name="T24" fmla="*/ 156 w 703"/>
                  <a:gd name="T25" fmla="*/ 558 h 1615"/>
                  <a:gd name="T26" fmla="*/ 196 w 703"/>
                  <a:gd name="T27" fmla="*/ 465 h 1615"/>
                  <a:gd name="T28" fmla="*/ 240 w 703"/>
                  <a:gd name="T29" fmla="*/ 380 h 1615"/>
                  <a:gd name="T30" fmla="*/ 286 w 703"/>
                  <a:gd name="T31" fmla="*/ 302 h 1615"/>
                  <a:gd name="T32" fmla="*/ 336 w 703"/>
                  <a:gd name="T33" fmla="*/ 231 h 1615"/>
                  <a:gd name="T34" fmla="*/ 388 w 703"/>
                  <a:gd name="T35" fmla="*/ 168 h 1615"/>
                  <a:gd name="T36" fmla="*/ 444 w 703"/>
                  <a:gd name="T37" fmla="*/ 115 h 1615"/>
                  <a:gd name="T38" fmla="*/ 502 w 703"/>
                  <a:gd name="T39" fmla="*/ 69 h 1615"/>
                  <a:gd name="T40" fmla="*/ 561 w 703"/>
                  <a:gd name="T41" fmla="*/ 35 h 1615"/>
                  <a:gd name="T42" fmla="*/ 622 w 703"/>
                  <a:gd name="T43" fmla="*/ 9 h 1615"/>
                  <a:gd name="T44" fmla="*/ 703 w 703"/>
                  <a:gd name="T45" fmla="*/ 866 h 1615"/>
                  <a:gd name="T46" fmla="*/ 658 w 703"/>
                  <a:gd name="T47" fmla="*/ 907 h 1615"/>
                  <a:gd name="T48" fmla="*/ 626 w 703"/>
                  <a:gd name="T49" fmla="*/ 943 h 1615"/>
                  <a:gd name="T50" fmla="*/ 607 w 703"/>
                  <a:gd name="T51" fmla="*/ 965 h 1615"/>
                  <a:gd name="T52" fmla="*/ 568 w 703"/>
                  <a:gd name="T53" fmla="*/ 1022 h 1615"/>
                  <a:gd name="T54" fmla="*/ 557 w 703"/>
                  <a:gd name="T55" fmla="*/ 1039 h 1615"/>
                  <a:gd name="T56" fmla="*/ 534 w 703"/>
                  <a:gd name="T57" fmla="*/ 1082 h 1615"/>
                  <a:gd name="T58" fmla="*/ 511 w 703"/>
                  <a:gd name="T59" fmla="*/ 1135 h 1615"/>
                  <a:gd name="T60" fmla="*/ 506 w 703"/>
                  <a:gd name="T61" fmla="*/ 1149 h 1615"/>
                  <a:gd name="T62" fmla="*/ 500 w 703"/>
                  <a:gd name="T63" fmla="*/ 1170 h 1615"/>
                  <a:gd name="T64" fmla="*/ 494 w 703"/>
                  <a:gd name="T65" fmla="*/ 1189 h 1615"/>
                  <a:gd name="T66" fmla="*/ 488 w 703"/>
                  <a:gd name="T67" fmla="*/ 1214 h 1615"/>
                  <a:gd name="T68" fmla="*/ 483 w 703"/>
                  <a:gd name="T69" fmla="*/ 1241 h 1615"/>
                  <a:gd name="T70" fmla="*/ 629 w 703"/>
                  <a:gd name="T71" fmla="*/ 1338 h 1615"/>
                  <a:gd name="T72" fmla="*/ 631 w 703"/>
                  <a:gd name="T73" fmla="*/ 1322 h 1615"/>
                  <a:gd name="T74" fmla="*/ 635 w 703"/>
                  <a:gd name="T75" fmla="*/ 1305 h 1615"/>
                  <a:gd name="T76" fmla="*/ 631 w 703"/>
                  <a:gd name="T77" fmla="*/ 1322 h 1615"/>
                  <a:gd name="T78" fmla="*/ 629 w 703"/>
                  <a:gd name="T79" fmla="*/ 1338 h 1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03" h="1615">
                    <a:moveTo>
                      <a:pt x="8" y="1615"/>
                    </a:moveTo>
                    <a:lnTo>
                      <a:pt x="8" y="1615"/>
                    </a:lnTo>
                    <a:lnTo>
                      <a:pt x="629" y="1338"/>
                    </a:lnTo>
                    <a:lnTo>
                      <a:pt x="482" y="1245"/>
                    </a:lnTo>
                    <a:lnTo>
                      <a:pt x="0" y="1458"/>
                    </a:lnTo>
                    <a:lnTo>
                      <a:pt x="0" y="1437"/>
                    </a:lnTo>
                    <a:lnTo>
                      <a:pt x="0" y="1416"/>
                    </a:lnTo>
                    <a:lnTo>
                      <a:pt x="0" y="1395"/>
                    </a:lnTo>
                    <a:lnTo>
                      <a:pt x="0" y="1372"/>
                    </a:lnTo>
                    <a:lnTo>
                      <a:pt x="1" y="1351"/>
                    </a:lnTo>
                    <a:lnTo>
                      <a:pt x="1" y="1329"/>
                    </a:lnTo>
                    <a:lnTo>
                      <a:pt x="2" y="1306"/>
                    </a:lnTo>
                    <a:lnTo>
                      <a:pt x="3" y="1284"/>
                    </a:lnTo>
                    <a:lnTo>
                      <a:pt x="8" y="1222"/>
                    </a:lnTo>
                    <a:lnTo>
                      <a:pt x="14" y="1162"/>
                    </a:lnTo>
                    <a:lnTo>
                      <a:pt x="21" y="1101"/>
                    </a:lnTo>
                    <a:lnTo>
                      <a:pt x="29" y="1041"/>
                    </a:lnTo>
                    <a:lnTo>
                      <a:pt x="38" y="982"/>
                    </a:lnTo>
                    <a:lnTo>
                      <a:pt x="49" y="925"/>
                    </a:lnTo>
                    <a:lnTo>
                      <a:pt x="60" y="869"/>
                    </a:lnTo>
                    <a:lnTo>
                      <a:pt x="73" y="814"/>
                    </a:lnTo>
                    <a:lnTo>
                      <a:pt x="89" y="759"/>
                    </a:lnTo>
                    <a:lnTo>
                      <a:pt x="104" y="708"/>
                    </a:lnTo>
                    <a:lnTo>
                      <a:pt x="120" y="656"/>
                    </a:lnTo>
                    <a:lnTo>
                      <a:pt x="137" y="606"/>
                    </a:lnTo>
                    <a:lnTo>
                      <a:pt x="156" y="558"/>
                    </a:lnTo>
                    <a:lnTo>
                      <a:pt x="176" y="511"/>
                    </a:lnTo>
                    <a:lnTo>
                      <a:pt x="196" y="465"/>
                    </a:lnTo>
                    <a:lnTo>
                      <a:pt x="217" y="422"/>
                    </a:lnTo>
                    <a:lnTo>
                      <a:pt x="240" y="380"/>
                    </a:lnTo>
                    <a:lnTo>
                      <a:pt x="263" y="340"/>
                    </a:lnTo>
                    <a:lnTo>
                      <a:pt x="286" y="302"/>
                    </a:lnTo>
                    <a:lnTo>
                      <a:pt x="310" y="266"/>
                    </a:lnTo>
                    <a:lnTo>
                      <a:pt x="336" y="231"/>
                    </a:lnTo>
                    <a:lnTo>
                      <a:pt x="362" y="199"/>
                    </a:lnTo>
                    <a:lnTo>
                      <a:pt x="388" y="168"/>
                    </a:lnTo>
                    <a:lnTo>
                      <a:pt x="416" y="140"/>
                    </a:lnTo>
                    <a:lnTo>
                      <a:pt x="444" y="115"/>
                    </a:lnTo>
                    <a:lnTo>
                      <a:pt x="473" y="90"/>
                    </a:lnTo>
                    <a:lnTo>
                      <a:pt x="502" y="69"/>
                    </a:lnTo>
                    <a:lnTo>
                      <a:pt x="531" y="51"/>
                    </a:lnTo>
                    <a:lnTo>
                      <a:pt x="561" y="35"/>
                    </a:lnTo>
                    <a:lnTo>
                      <a:pt x="591" y="21"/>
                    </a:lnTo>
                    <a:lnTo>
                      <a:pt x="622" y="9"/>
                    </a:lnTo>
                    <a:lnTo>
                      <a:pt x="653" y="0"/>
                    </a:lnTo>
                    <a:lnTo>
                      <a:pt x="703" y="866"/>
                    </a:lnTo>
                    <a:lnTo>
                      <a:pt x="692" y="875"/>
                    </a:lnTo>
                    <a:lnTo>
                      <a:pt x="658" y="907"/>
                    </a:lnTo>
                    <a:lnTo>
                      <a:pt x="631" y="937"/>
                    </a:lnTo>
                    <a:lnTo>
                      <a:pt x="626" y="943"/>
                    </a:lnTo>
                    <a:lnTo>
                      <a:pt x="622" y="947"/>
                    </a:lnTo>
                    <a:lnTo>
                      <a:pt x="607" y="965"/>
                    </a:lnTo>
                    <a:lnTo>
                      <a:pt x="586" y="993"/>
                    </a:lnTo>
                    <a:lnTo>
                      <a:pt x="568" y="1022"/>
                    </a:lnTo>
                    <a:lnTo>
                      <a:pt x="560" y="1034"/>
                    </a:lnTo>
                    <a:lnTo>
                      <a:pt x="557" y="1039"/>
                    </a:lnTo>
                    <a:lnTo>
                      <a:pt x="551" y="1051"/>
                    </a:lnTo>
                    <a:lnTo>
                      <a:pt x="534" y="1082"/>
                    </a:lnTo>
                    <a:lnTo>
                      <a:pt x="520" y="1114"/>
                    </a:lnTo>
                    <a:lnTo>
                      <a:pt x="511" y="1135"/>
                    </a:lnTo>
                    <a:lnTo>
                      <a:pt x="510" y="1140"/>
                    </a:lnTo>
                    <a:lnTo>
                      <a:pt x="506" y="1149"/>
                    </a:lnTo>
                    <a:lnTo>
                      <a:pt x="503" y="1160"/>
                    </a:lnTo>
                    <a:lnTo>
                      <a:pt x="500" y="1170"/>
                    </a:lnTo>
                    <a:lnTo>
                      <a:pt x="497" y="1180"/>
                    </a:lnTo>
                    <a:lnTo>
                      <a:pt x="494" y="1189"/>
                    </a:lnTo>
                    <a:lnTo>
                      <a:pt x="491" y="1202"/>
                    </a:lnTo>
                    <a:lnTo>
                      <a:pt x="488" y="1214"/>
                    </a:lnTo>
                    <a:lnTo>
                      <a:pt x="485" y="1227"/>
                    </a:lnTo>
                    <a:lnTo>
                      <a:pt x="483" y="1241"/>
                    </a:lnTo>
                    <a:lnTo>
                      <a:pt x="482" y="1245"/>
                    </a:lnTo>
                    <a:lnTo>
                      <a:pt x="629" y="1338"/>
                    </a:lnTo>
                    <a:lnTo>
                      <a:pt x="630" y="1330"/>
                    </a:lnTo>
                    <a:lnTo>
                      <a:pt x="631" y="1322"/>
                    </a:lnTo>
                    <a:lnTo>
                      <a:pt x="633" y="1314"/>
                    </a:lnTo>
                    <a:lnTo>
                      <a:pt x="635" y="1305"/>
                    </a:lnTo>
                    <a:lnTo>
                      <a:pt x="633" y="1314"/>
                    </a:lnTo>
                    <a:lnTo>
                      <a:pt x="631" y="1322"/>
                    </a:lnTo>
                    <a:lnTo>
                      <a:pt x="630" y="1330"/>
                    </a:lnTo>
                    <a:lnTo>
                      <a:pt x="629" y="1338"/>
                    </a:lnTo>
                    <a:lnTo>
                      <a:pt x="8" y="1615"/>
                    </a:lnTo>
                    <a:close/>
                  </a:path>
                </a:pathLst>
              </a:custGeom>
              <a:solidFill>
                <a:srgbClr val="A6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2" name="Freeform 151"/>
              <p:cNvSpPr>
                <a:spLocks/>
              </p:cNvSpPr>
              <p:nvPr/>
            </p:nvSpPr>
            <p:spPr bwMode="auto">
              <a:xfrm>
                <a:off x="2409" y="2155"/>
                <a:ext cx="61" cy="79"/>
              </a:xfrm>
              <a:custGeom>
                <a:avLst/>
                <a:gdLst>
                  <a:gd name="T0" fmla="*/ 147 w 368"/>
                  <a:gd name="T1" fmla="*/ 472 h 472"/>
                  <a:gd name="T2" fmla="*/ 0 w 368"/>
                  <a:gd name="T3" fmla="*/ 379 h 472"/>
                  <a:gd name="T4" fmla="*/ 1 w 368"/>
                  <a:gd name="T5" fmla="*/ 375 h 472"/>
                  <a:gd name="T6" fmla="*/ 3 w 368"/>
                  <a:gd name="T7" fmla="*/ 361 h 472"/>
                  <a:gd name="T8" fmla="*/ 6 w 368"/>
                  <a:gd name="T9" fmla="*/ 348 h 472"/>
                  <a:gd name="T10" fmla="*/ 9 w 368"/>
                  <a:gd name="T11" fmla="*/ 336 h 472"/>
                  <a:gd name="T12" fmla="*/ 12 w 368"/>
                  <a:gd name="T13" fmla="*/ 323 h 472"/>
                  <a:gd name="T14" fmla="*/ 15 w 368"/>
                  <a:gd name="T15" fmla="*/ 314 h 472"/>
                  <a:gd name="T16" fmla="*/ 18 w 368"/>
                  <a:gd name="T17" fmla="*/ 304 h 472"/>
                  <a:gd name="T18" fmla="*/ 21 w 368"/>
                  <a:gd name="T19" fmla="*/ 294 h 472"/>
                  <a:gd name="T20" fmla="*/ 24 w 368"/>
                  <a:gd name="T21" fmla="*/ 283 h 472"/>
                  <a:gd name="T22" fmla="*/ 28 w 368"/>
                  <a:gd name="T23" fmla="*/ 274 h 472"/>
                  <a:gd name="T24" fmla="*/ 29 w 368"/>
                  <a:gd name="T25" fmla="*/ 269 h 472"/>
                  <a:gd name="T26" fmla="*/ 38 w 368"/>
                  <a:gd name="T27" fmla="*/ 248 h 472"/>
                  <a:gd name="T28" fmla="*/ 52 w 368"/>
                  <a:gd name="T29" fmla="*/ 216 h 472"/>
                  <a:gd name="T30" fmla="*/ 69 w 368"/>
                  <a:gd name="T31" fmla="*/ 185 h 472"/>
                  <a:gd name="T32" fmla="*/ 75 w 368"/>
                  <a:gd name="T33" fmla="*/ 173 h 472"/>
                  <a:gd name="T34" fmla="*/ 78 w 368"/>
                  <a:gd name="T35" fmla="*/ 168 h 472"/>
                  <a:gd name="T36" fmla="*/ 86 w 368"/>
                  <a:gd name="T37" fmla="*/ 156 h 472"/>
                  <a:gd name="T38" fmla="*/ 104 w 368"/>
                  <a:gd name="T39" fmla="*/ 127 h 472"/>
                  <a:gd name="T40" fmla="*/ 125 w 368"/>
                  <a:gd name="T41" fmla="*/ 99 h 472"/>
                  <a:gd name="T42" fmla="*/ 140 w 368"/>
                  <a:gd name="T43" fmla="*/ 81 h 472"/>
                  <a:gd name="T44" fmla="*/ 144 w 368"/>
                  <a:gd name="T45" fmla="*/ 77 h 472"/>
                  <a:gd name="T46" fmla="*/ 149 w 368"/>
                  <a:gd name="T47" fmla="*/ 71 h 472"/>
                  <a:gd name="T48" fmla="*/ 176 w 368"/>
                  <a:gd name="T49" fmla="*/ 41 h 472"/>
                  <a:gd name="T50" fmla="*/ 210 w 368"/>
                  <a:gd name="T51" fmla="*/ 9 h 472"/>
                  <a:gd name="T52" fmla="*/ 221 w 368"/>
                  <a:gd name="T53" fmla="*/ 0 h 472"/>
                  <a:gd name="T54" fmla="*/ 368 w 368"/>
                  <a:gd name="T55" fmla="*/ 93 h 472"/>
                  <a:gd name="T56" fmla="*/ 348 w 368"/>
                  <a:gd name="T57" fmla="*/ 110 h 472"/>
                  <a:gd name="T58" fmla="*/ 329 w 368"/>
                  <a:gd name="T59" fmla="*/ 127 h 472"/>
                  <a:gd name="T60" fmla="*/ 311 w 368"/>
                  <a:gd name="T61" fmla="*/ 146 h 472"/>
                  <a:gd name="T62" fmla="*/ 294 w 368"/>
                  <a:gd name="T63" fmla="*/ 165 h 472"/>
                  <a:gd name="T64" fmla="*/ 276 w 368"/>
                  <a:gd name="T65" fmla="*/ 185 h 472"/>
                  <a:gd name="T66" fmla="*/ 261 w 368"/>
                  <a:gd name="T67" fmla="*/ 205 h 472"/>
                  <a:gd name="T68" fmla="*/ 246 w 368"/>
                  <a:gd name="T69" fmla="*/ 227 h 472"/>
                  <a:gd name="T70" fmla="*/ 232 w 368"/>
                  <a:gd name="T71" fmla="*/ 249 h 472"/>
                  <a:gd name="T72" fmla="*/ 219 w 368"/>
                  <a:gd name="T73" fmla="*/ 271 h 472"/>
                  <a:gd name="T74" fmla="*/ 205 w 368"/>
                  <a:gd name="T75" fmla="*/ 295 h 472"/>
                  <a:gd name="T76" fmla="*/ 194 w 368"/>
                  <a:gd name="T77" fmla="*/ 318 h 472"/>
                  <a:gd name="T78" fmla="*/ 184 w 368"/>
                  <a:gd name="T79" fmla="*/ 342 h 472"/>
                  <a:gd name="T80" fmla="*/ 174 w 368"/>
                  <a:gd name="T81" fmla="*/ 366 h 472"/>
                  <a:gd name="T82" fmla="*/ 166 w 368"/>
                  <a:gd name="T83" fmla="*/ 390 h 472"/>
                  <a:gd name="T84" fmla="*/ 159 w 368"/>
                  <a:gd name="T85" fmla="*/ 415 h 472"/>
                  <a:gd name="T86" fmla="*/ 153 w 368"/>
                  <a:gd name="T87" fmla="*/ 439 h 472"/>
                  <a:gd name="T88" fmla="*/ 151 w 368"/>
                  <a:gd name="T89" fmla="*/ 448 h 472"/>
                  <a:gd name="T90" fmla="*/ 149 w 368"/>
                  <a:gd name="T91" fmla="*/ 456 h 472"/>
                  <a:gd name="T92" fmla="*/ 148 w 368"/>
                  <a:gd name="T93" fmla="*/ 464 h 472"/>
                  <a:gd name="T94" fmla="*/ 147 w 368"/>
                  <a:gd name="T95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8" h="472">
                    <a:moveTo>
                      <a:pt x="147" y="472"/>
                    </a:moveTo>
                    <a:lnTo>
                      <a:pt x="0" y="379"/>
                    </a:lnTo>
                    <a:lnTo>
                      <a:pt x="1" y="375"/>
                    </a:lnTo>
                    <a:lnTo>
                      <a:pt x="3" y="361"/>
                    </a:lnTo>
                    <a:lnTo>
                      <a:pt x="6" y="348"/>
                    </a:lnTo>
                    <a:lnTo>
                      <a:pt x="9" y="336"/>
                    </a:lnTo>
                    <a:lnTo>
                      <a:pt x="12" y="323"/>
                    </a:lnTo>
                    <a:lnTo>
                      <a:pt x="15" y="314"/>
                    </a:lnTo>
                    <a:lnTo>
                      <a:pt x="18" y="304"/>
                    </a:lnTo>
                    <a:lnTo>
                      <a:pt x="21" y="294"/>
                    </a:lnTo>
                    <a:lnTo>
                      <a:pt x="24" y="283"/>
                    </a:lnTo>
                    <a:lnTo>
                      <a:pt x="28" y="274"/>
                    </a:lnTo>
                    <a:lnTo>
                      <a:pt x="29" y="269"/>
                    </a:lnTo>
                    <a:lnTo>
                      <a:pt x="38" y="248"/>
                    </a:lnTo>
                    <a:lnTo>
                      <a:pt x="52" y="216"/>
                    </a:lnTo>
                    <a:lnTo>
                      <a:pt x="69" y="185"/>
                    </a:lnTo>
                    <a:lnTo>
                      <a:pt x="75" y="173"/>
                    </a:lnTo>
                    <a:lnTo>
                      <a:pt x="78" y="168"/>
                    </a:lnTo>
                    <a:lnTo>
                      <a:pt x="86" y="156"/>
                    </a:lnTo>
                    <a:lnTo>
                      <a:pt x="104" y="127"/>
                    </a:lnTo>
                    <a:lnTo>
                      <a:pt x="125" y="99"/>
                    </a:lnTo>
                    <a:lnTo>
                      <a:pt x="140" y="81"/>
                    </a:lnTo>
                    <a:lnTo>
                      <a:pt x="144" y="77"/>
                    </a:lnTo>
                    <a:lnTo>
                      <a:pt x="149" y="71"/>
                    </a:lnTo>
                    <a:lnTo>
                      <a:pt x="176" y="41"/>
                    </a:lnTo>
                    <a:lnTo>
                      <a:pt x="210" y="9"/>
                    </a:lnTo>
                    <a:lnTo>
                      <a:pt x="221" y="0"/>
                    </a:lnTo>
                    <a:lnTo>
                      <a:pt x="368" y="93"/>
                    </a:lnTo>
                    <a:lnTo>
                      <a:pt x="348" y="110"/>
                    </a:lnTo>
                    <a:lnTo>
                      <a:pt x="329" y="127"/>
                    </a:lnTo>
                    <a:lnTo>
                      <a:pt x="311" y="146"/>
                    </a:lnTo>
                    <a:lnTo>
                      <a:pt x="294" y="165"/>
                    </a:lnTo>
                    <a:lnTo>
                      <a:pt x="276" y="185"/>
                    </a:lnTo>
                    <a:lnTo>
                      <a:pt x="261" y="205"/>
                    </a:lnTo>
                    <a:lnTo>
                      <a:pt x="246" y="227"/>
                    </a:lnTo>
                    <a:lnTo>
                      <a:pt x="232" y="249"/>
                    </a:lnTo>
                    <a:lnTo>
                      <a:pt x="219" y="271"/>
                    </a:lnTo>
                    <a:lnTo>
                      <a:pt x="205" y="295"/>
                    </a:lnTo>
                    <a:lnTo>
                      <a:pt x="194" y="318"/>
                    </a:lnTo>
                    <a:lnTo>
                      <a:pt x="184" y="342"/>
                    </a:lnTo>
                    <a:lnTo>
                      <a:pt x="174" y="366"/>
                    </a:lnTo>
                    <a:lnTo>
                      <a:pt x="166" y="390"/>
                    </a:lnTo>
                    <a:lnTo>
                      <a:pt x="159" y="415"/>
                    </a:lnTo>
                    <a:lnTo>
                      <a:pt x="153" y="439"/>
                    </a:lnTo>
                    <a:lnTo>
                      <a:pt x="151" y="448"/>
                    </a:lnTo>
                    <a:lnTo>
                      <a:pt x="149" y="456"/>
                    </a:lnTo>
                    <a:lnTo>
                      <a:pt x="148" y="464"/>
                    </a:lnTo>
                    <a:lnTo>
                      <a:pt x="147" y="472"/>
                    </a:lnTo>
                    <a:close/>
                  </a:path>
                </a:pathLst>
              </a:custGeom>
              <a:solidFill>
                <a:srgbClr val="472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3" name="Freeform 152"/>
              <p:cNvSpPr>
                <a:spLocks/>
              </p:cNvSpPr>
              <p:nvPr/>
            </p:nvSpPr>
            <p:spPr bwMode="auto">
              <a:xfrm>
                <a:off x="2329" y="2218"/>
                <a:ext cx="104" cy="62"/>
              </a:xfrm>
              <a:custGeom>
                <a:avLst/>
                <a:gdLst>
                  <a:gd name="T0" fmla="*/ 8 w 629"/>
                  <a:gd name="T1" fmla="*/ 370 h 370"/>
                  <a:gd name="T2" fmla="*/ 5 w 629"/>
                  <a:gd name="T3" fmla="*/ 350 h 370"/>
                  <a:gd name="T4" fmla="*/ 4 w 629"/>
                  <a:gd name="T5" fmla="*/ 331 h 370"/>
                  <a:gd name="T6" fmla="*/ 3 w 629"/>
                  <a:gd name="T7" fmla="*/ 312 h 370"/>
                  <a:gd name="T8" fmla="*/ 2 w 629"/>
                  <a:gd name="T9" fmla="*/ 293 h 370"/>
                  <a:gd name="T10" fmla="*/ 1 w 629"/>
                  <a:gd name="T11" fmla="*/ 273 h 370"/>
                  <a:gd name="T12" fmla="*/ 1 w 629"/>
                  <a:gd name="T13" fmla="*/ 253 h 370"/>
                  <a:gd name="T14" fmla="*/ 0 w 629"/>
                  <a:gd name="T15" fmla="*/ 234 h 370"/>
                  <a:gd name="T16" fmla="*/ 0 w 629"/>
                  <a:gd name="T17" fmla="*/ 213 h 370"/>
                  <a:gd name="T18" fmla="*/ 482 w 629"/>
                  <a:gd name="T19" fmla="*/ 0 h 370"/>
                  <a:gd name="T20" fmla="*/ 629 w 629"/>
                  <a:gd name="T21" fmla="*/ 93 h 370"/>
                  <a:gd name="T22" fmla="*/ 8 w 629"/>
                  <a:gd name="T23" fmla="*/ 37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9" h="370">
                    <a:moveTo>
                      <a:pt x="8" y="370"/>
                    </a:moveTo>
                    <a:lnTo>
                      <a:pt x="5" y="350"/>
                    </a:lnTo>
                    <a:lnTo>
                      <a:pt x="4" y="331"/>
                    </a:lnTo>
                    <a:lnTo>
                      <a:pt x="3" y="312"/>
                    </a:lnTo>
                    <a:lnTo>
                      <a:pt x="2" y="293"/>
                    </a:lnTo>
                    <a:lnTo>
                      <a:pt x="1" y="273"/>
                    </a:lnTo>
                    <a:lnTo>
                      <a:pt x="1" y="253"/>
                    </a:lnTo>
                    <a:lnTo>
                      <a:pt x="0" y="234"/>
                    </a:lnTo>
                    <a:lnTo>
                      <a:pt x="0" y="213"/>
                    </a:lnTo>
                    <a:lnTo>
                      <a:pt x="482" y="0"/>
                    </a:lnTo>
                    <a:lnTo>
                      <a:pt x="629" y="93"/>
                    </a:lnTo>
                    <a:lnTo>
                      <a:pt x="8" y="370"/>
                    </a:lnTo>
                    <a:close/>
                  </a:path>
                </a:pathLst>
              </a:custGeom>
              <a:solidFill>
                <a:srgbClr val="482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4" name="Freeform 153"/>
              <p:cNvSpPr>
                <a:spLocks/>
              </p:cNvSpPr>
              <p:nvPr/>
            </p:nvSpPr>
            <p:spPr bwMode="auto">
              <a:xfrm>
                <a:off x="2437" y="2009"/>
                <a:ext cx="33" cy="161"/>
              </a:xfrm>
              <a:custGeom>
                <a:avLst/>
                <a:gdLst>
                  <a:gd name="T0" fmla="*/ 197 w 197"/>
                  <a:gd name="T1" fmla="*/ 969 h 969"/>
                  <a:gd name="T2" fmla="*/ 50 w 197"/>
                  <a:gd name="T3" fmla="*/ 876 h 969"/>
                  <a:gd name="T4" fmla="*/ 0 w 197"/>
                  <a:gd name="T5" fmla="*/ 10 h 969"/>
                  <a:gd name="T6" fmla="*/ 20 w 197"/>
                  <a:gd name="T7" fmla="*/ 6 h 969"/>
                  <a:gd name="T8" fmla="*/ 41 w 197"/>
                  <a:gd name="T9" fmla="*/ 3 h 969"/>
                  <a:gd name="T10" fmla="*/ 63 w 197"/>
                  <a:gd name="T11" fmla="*/ 1 h 969"/>
                  <a:gd name="T12" fmla="*/ 83 w 197"/>
                  <a:gd name="T13" fmla="*/ 0 h 969"/>
                  <a:gd name="T14" fmla="*/ 93 w 197"/>
                  <a:gd name="T15" fmla="*/ 0 h 969"/>
                  <a:gd name="T16" fmla="*/ 102 w 197"/>
                  <a:gd name="T17" fmla="*/ 1 h 969"/>
                  <a:gd name="T18" fmla="*/ 112 w 197"/>
                  <a:gd name="T19" fmla="*/ 1 h 969"/>
                  <a:gd name="T20" fmla="*/ 122 w 197"/>
                  <a:gd name="T21" fmla="*/ 2 h 969"/>
                  <a:gd name="T22" fmla="*/ 131 w 197"/>
                  <a:gd name="T23" fmla="*/ 3 h 969"/>
                  <a:gd name="T24" fmla="*/ 141 w 197"/>
                  <a:gd name="T25" fmla="*/ 5 h 969"/>
                  <a:gd name="T26" fmla="*/ 197 w 197"/>
                  <a:gd name="T27" fmla="*/ 969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7" h="969">
                    <a:moveTo>
                      <a:pt x="197" y="969"/>
                    </a:moveTo>
                    <a:lnTo>
                      <a:pt x="50" y="876"/>
                    </a:lnTo>
                    <a:lnTo>
                      <a:pt x="0" y="10"/>
                    </a:lnTo>
                    <a:lnTo>
                      <a:pt x="20" y="6"/>
                    </a:lnTo>
                    <a:lnTo>
                      <a:pt x="41" y="3"/>
                    </a:lnTo>
                    <a:lnTo>
                      <a:pt x="63" y="1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2" y="1"/>
                    </a:lnTo>
                    <a:lnTo>
                      <a:pt x="112" y="1"/>
                    </a:lnTo>
                    <a:lnTo>
                      <a:pt x="122" y="2"/>
                    </a:lnTo>
                    <a:lnTo>
                      <a:pt x="131" y="3"/>
                    </a:lnTo>
                    <a:lnTo>
                      <a:pt x="141" y="5"/>
                    </a:lnTo>
                    <a:lnTo>
                      <a:pt x="197" y="969"/>
                    </a:lnTo>
                    <a:close/>
                  </a:path>
                </a:pathLst>
              </a:custGeom>
              <a:solidFill>
                <a:srgbClr val="38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5" name="Freeform 154"/>
              <p:cNvSpPr>
                <a:spLocks/>
              </p:cNvSpPr>
              <p:nvPr/>
            </p:nvSpPr>
            <p:spPr bwMode="auto">
              <a:xfrm>
                <a:off x="2330" y="2010"/>
                <a:ext cx="223" cy="317"/>
              </a:xfrm>
              <a:custGeom>
                <a:avLst/>
                <a:gdLst>
                  <a:gd name="T0" fmla="*/ 26 w 1339"/>
                  <a:gd name="T1" fmla="*/ 1835 h 1903"/>
                  <a:gd name="T2" fmla="*/ 10 w 1339"/>
                  <a:gd name="T3" fmla="*/ 1729 h 1903"/>
                  <a:gd name="T4" fmla="*/ 0 w 1339"/>
                  <a:gd name="T5" fmla="*/ 1620 h 1903"/>
                  <a:gd name="T6" fmla="*/ 623 w 1339"/>
                  <a:gd name="T7" fmla="*/ 1327 h 1903"/>
                  <a:gd name="T8" fmla="*/ 633 w 1339"/>
                  <a:gd name="T9" fmla="*/ 1286 h 1903"/>
                  <a:gd name="T10" fmla="*/ 658 w 1339"/>
                  <a:gd name="T11" fmla="*/ 1213 h 1903"/>
                  <a:gd name="T12" fmla="*/ 693 w 1339"/>
                  <a:gd name="T13" fmla="*/ 1142 h 1903"/>
                  <a:gd name="T14" fmla="*/ 735 w 1339"/>
                  <a:gd name="T15" fmla="*/ 1076 h 1903"/>
                  <a:gd name="T16" fmla="*/ 785 w 1339"/>
                  <a:gd name="T17" fmla="*/ 1017 h 1903"/>
                  <a:gd name="T18" fmla="*/ 842 w 1339"/>
                  <a:gd name="T19" fmla="*/ 964 h 1903"/>
                  <a:gd name="T20" fmla="*/ 806 w 1339"/>
                  <a:gd name="T21" fmla="*/ 4 h 1903"/>
                  <a:gd name="T22" fmla="*/ 865 w 1339"/>
                  <a:gd name="T23" fmla="*/ 23 h 1903"/>
                  <a:gd name="T24" fmla="*/ 922 w 1339"/>
                  <a:gd name="T25" fmla="*/ 51 h 1903"/>
                  <a:gd name="T26" fmla="*/ 976 w 1339"/>
                  <a:gd name="T27" fmla="*/ 89 h 1903"/>
                  <a:gd name="T28" fmla="*/ 1028 w 1339"/>
                  <a:gd name="T29" fmla="*/ 136 h 1903"/>
                  <a:gd name="T30" fmla="*/ 1078 w 1339"/>
                  <a:gd name="T31" fmla="*/ 192 h 1903"/>
                  <a:gd name="T32" fmla="*/ 1114 w 1339"/>
                  <a:gd name="T33" fmla="*/ 834 h 1903"/>
                  <a:gd name="T34" fmla="*/ 1116 w 1339"/>
                  <a:gd name="T35" fmla="*/ 864 h 1903"/>
                  <a:gd name="T36" fmla="*/ 1117 w 1339"/>
                  <a:gd name="T37" fmla="*/ 864 h 1903"/>
                  <a:gd name="T38" fmla="*/ 1118 w 1339"/>
                  <a:gd name="T39" fmla="*/ 864 h 1903"/>
                  <a:gd name="T40" fmla="*/ 1152 w 1339"/>
                  <a:gd name="T41" fmla="*/ 870 h 1903"/>
                  <a:gd name="T42" fmla="*/ 1184 w 1339"/>
                  <a:gd name="T43" fmla="*/ 879 h 1903"/>
                  <a:gd name="T44" fmla="*/ 1205 w 1339"/>
                  <a:gd name="T45" fmla="*/ 889 h 1903"/>
                  <a:gd name="T46" fmla="*/ 1210 w 1339"/>
                  <a:gd name="T47" fmla="*/ 891 h 1903"/>
                  <a:gd name="T48" fmla="*/ 1232 w 1339"/>
                  <a:gd name="T49" fmla="*/ 905 h 1903"/>
                  <a:gd name="T50" fmla="*/ 1266 w 1339"/>
                  <a:gd name="T51" fmla="*/ 935 h 1903"/>
                  <a:gd name="T52" fmla="*/ 1293 w 1339"/>
                  <a:gd name="T53" fmla="*/ 971 h 1903"/>
                  <a:gd name="T54" fmla="*/ 1316 w 1339"/>
                  <a:gd name="T55" fmla="*/ 1015 h 1903"/>
                  <a:gd name="T56" fmla="*/ 1331 w 1339"/>
                  <a:gd name="T57" fmla="*/ 1065 h 1903"/>
                  <a:gd name="T58" fmla="*/ 1338 w 1339"/>
                  <a:gd name="T59" fmla="*/ 1122 h 1903"/>
                  <a:gd name="T60" fmla="*/ 1338 w 1339"/>
                  <a:gd name="T61" fmla="*/ 1184 h 1903"/>
                  <a:gd name="T62" fmla="*/ 1329 w 1339"/>
                  <a:gd name="T63" fmla="*/ 1246 h 1903"/>
                  <a:gd name="T64" fmla="*/ 1313 w 1339"/>
                  <a:gd name="T65" fmla="*/ 1307 h 1903"/>
                  <a:gd name="T66" fmla="*/ 1289 w 1339"/>
                  <a:gd name="T67" fmla="*/ 1368 h 1903"/>
                  <a:gd name="T68" fmla="*/ 1259 w 1339"/>
                  <a:gd name="T69" fmla="*/ 1427 h 1903"/>
                  <a:gd name="T70" fmla="*/ 1224 w 1339"/>
                  <a:gd name="T71" fmla="*/ 1482 h 1903"/>
                  <a:gd name="T72" fmla="*/ 1183 w 1339"/>
                  <a:gd name="T73" fmla="*/ 1533 h 1903"/>
                  <a:gd name="T74" fmla="*/ 1137 w 1339"/>
                  <a:gd name="T75" fmla="*/ 1580 h 1903"/>
                  <a:gd name="T76" fmla="*/ 1088 w 1339"/>
                  <a:gd name="T77" fmla="*/ 1622 h 1903"/>
                  <a:gd name="T78" fmla="*/ 1035 w 1339"/>
                  <a:gd name="T79" fmla="*/ 1655 h 1903"/>
                  <a:gd name="T80" fmla="*/ 980 w 1339"/>
                  <a:gd name="T81" fmla="*/ 1681 h 1903"/>
                  <a:gd name="T82" fmla="*/ 928 w 1339"/>
                  <a:gd name="T83" fmla="*/ 1698 h 1903"/>
                  <a:gd name="T84" fmla="*/ 877 w 1339"/>
                  <a:gd name="T85" fmla="*/ 1705 h 1903"/>
                  <a:gd name="T86" fmla="*/ 824 w 1339"/>
                  <a:gd name="T87" fmla="*/ 1703 h 1903"/>
                  <a:gd name="T88" fmla="*/ 773 w 1339"/>
                  <a:gd name="T89" fmla="*/ 1689 h 1903"/>
                  <a:gd name="T90" fmla="*/ 727 w 1339"/>
                  <a:gd name="T91" fmla="*/ 1666 h 1903"/>
                  <a:gd name="T92" fmla="*/ 689 w 1339"/>
                  <a:gd name="T93" fmla="*/ 1633 h 1903"/>
                  <a:gd name="T94" fmla="*/ 38 w 1339"/>
                  <a:gd name="T95" fmla="*/ 1903 h 1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39" h="1903">
                    <a:moveTo>
                      <a:pt x="38" y="1903"/>
                    </a:moveTo>
                    <a:lnTo>
                      <a:pt x="32" y="1870"/>
                    </a:lnTo>
                    <a:lnTo>
                      <a:pt x="26" y="1835"/>
                    </a:lnTo>
                    <a:lnTo>
                      <a:pt x="20" y="1800"/>
                    </a:lnTo>
                    <a:lnTo>
                      <a:pt x="15" y="1765"/>
                    </a:lnTo>
                    <a:lnTo>
                      <a:pt x="10" y="1729"/>
                    </a:lnTo>
                    <a:lnTo>
                      <a:pt x="6" y="1693"/>
                    </a:lnTo>
                    <a:lnTo>
                      <a:pt x="3" y="1656"/>
                    </a:lnTo>
                    <a:lnTo>
                      <a:pt x="0" y="1620"/>
                    </a:lnTo>
                    <a:lnTo>
                      <a:pt x="621" y="1343"/>
                    </a:lnTo>
                    <a:lnTo>
                      <a:pt x="622" y="1335"/>
                    </a:lnTo>
                    <a:lnTo>
                      <a:pt x="623" y="1327"/>
                    </a:lnTo>
                    <a:lnTo>
                      <a:pt x="625" y="1319"/>
                    </a:lnTo>
                    <a:lnTo>
                      <a:pt x="627" y="1310"/>
                    </a:lnTo>
                    <a:lnTo>
                      <a:pt x="633" y="1286"/>
                    </a:lnTo>
                    <a:lnTo>
                      <a:pt x="640" y="1261"/>
                    </a:lnTo>
                    <a:lnTo>
                      <a:pt x="648" y="1237"/>
                    </a:lnTo>
                    <a:lnTo>
                      <a:pt x="658" y="1213"/>
                    </a:lnTo>
                    <a:lnTo>
                      <a:pt x="668" y="1189"/>
                    </a:lnTo>
                    <a:lnTo>
                      <a:pt x="679" y="1166"/>
                    </a:lnTo>
                    <a:lnTo>
                      <a:pt x="693" y="1142"/>
                    </a:lnTo>
                    <a:lnTo>
                      <a:pt x="706" y="1120"/>
                    </a:lnTo>
                    <a:lnTo>
                      <a:pt x="720" y="1098"/>
                    </a:lnTo>
                    <a:lnTo>
                      <a:pt x="735" y="1076"/>
                    </a:lnTo>
                    <a:lnTo>
                      <a:pt x="750" y="1056"/>
                    </a:lnTo>
                    <a:lnTo>
                      <a:pt x="768" y="1036"/>
                    </a:lnTo>
                    <a:lnTo>
                      <a:pt x="785" y="1017"/>
                    </a:lnTo>
                    <a:lnTo>
                      <a:pt x="803" y="998"/>
                    </a:lnTo>
                    <a:lnTo>
                      <a:pt x="822" y="981"/>
                    </a:lnTo>
                    <a:lnTo>
                      <a:pt x="842" y="964"/>
                    </a:lnTo>
                    <a:lnTo>
                      <a:pt x="842" y="964"/>
                    </a:lnTo>
                    <a:lnTo>
                      <a:pt x="786" y="0"/>
                    </a:lnTo>
                    <a:lnTo>
                      <a:pt x="806" y="4"/>
                    </a:lnTo>
                    <a:lnTo>
                      <a:pt x="825" y="9"/>
                    </a:lnTo>
                    <a:lnTo>
                      <a:pt x="846" y="15"/>
                    </a:lnTo>
                    <a:lnTo>
                      <a:pt x="865" y="23"/>
                    </a:lnTo>
                    <a:lnTo>
                      <a:pt x="884" y="31"/>
                    </a:lnTo>
                    <a:lnTo>
                      <a:pt x="903" y="41"/>
                    </a:lnTo>
                    <a:lnTo>
                      <a:pt x="922" y="51"/>
                    </a:lnTo>
                    <a:lnTo>
                      <a:pt x="941" y="63"/>
                    </a:lnTo>
                    <a:lnTo>
                      <a:pt x="959" y="75"/>
                    </a:lnTo>
                    <a:lnTo>
                      <a:pt x="976" y="89"/>
                    </a:lnTo>
                    <a:lnTo>
                      <a:pt x="995" y="104"/>
                    </a:lnTo>
                    <a:lnTo>
                      <a:pt x="1012" y="120"/>
                    </a:lnTo>
                    <a:lnTo>
                      <a:pt x="1028" y="136"/>
                    </a:lnTo>
                    <a:lnTo>
                      <a:pt x="1045" y="154"/>
                    </a:lnTo>
                    <a:lnTo>
                      <a:pt x="1061" y="172"/>
                    </a:lnTo>
                    <a:lnTo>
                      <a:pt x="1078" y="192"/>
                    </a:lnTo>
                    <a:lnTo>
                      <a:pt x="1114" y="830"/>
                    </a:lnTo>
                    <a:lnTo>
                      <a:pt x="1114" y="831"/>
                    </a:lnTo>
                    <a:lnTo>
                      <a:pt x="1114" y="834"/>
                    </a:lnTo>
                    <a:lnTo>
                      <a:pt x="1115" y="842"/>
                    </a:lnTo>
                    <a:lnTo>
                      <a:pt x="1116" y="853"/>
                    </a:lnTo>
                    <a:lnTo>
                      <a:pt x="1116" y="864"/>
                    </a:lnTo>
                    <a:lnTo>
                      <a:pt x="1117" y="864"/>
                    </a:lnTo>
                    <a:lnTo>
                      <a:pt x="1117" y="864"/>
                    </a:lnTo>
                    <a:lnTo>
                      <a:pt x="1117" y="864"/>
                    </a:lnTo>
                    <a:lnTo>
                      <a:pt x="1117" y="864"/>
                    </a:lnTo>
                    <a:lnTo>
                      <a:pt x="1118" y="864"/>
                    </a:lnTo>
                    <a:lnTo>
                      <a:pt x="1118" y="864"/>
                    </a:lnTo>
                    <a:lnTo>
                      <a:pt x="1129" y="866"/>
                    </a:lnTo>
                    <a:lnTo>
                      <a:pt x="1140" y="867"/>
                    </a:lnTo>
                    <a:lnTo>
                      <a:pt x="1152" y="870"/>
                    </a:lnTo>
                    <a:lnTo>
                      <a:pt x="1163" y="872"/>
                    </a:lnTo>
                    <a:lnTo>
                      <a:pt x="1173" y="876"/>
                    </a:lnTo>
                    <a:lnTo>
                      <a:pt x="1184" y="879"/>
                    </a:lnTo>
                    <a:lnTo>
                      <a:pt x="1194" y="884"/>
                    </a:lnTo>
                    <a:lnTo>
                      <a:pt x="1203" y="888"/>
                    </a:lnTo>
                    <a:lnTo>
                      <a:pt x="1205" y="889"/>
                    </a:lnTo>
                    <a:lnTo>
                      <a:pt x="1206" y="890"/>
                    </a:lnTo>
                    <a:lnTo>
                      <a:pt x="1208" y="890"/>
                    </a:lnTo>
                    <a:lnTo>
                      <a:pt x="1210" y="891"/>
                    </a:lnTo>
                    <a:lnTo>
                      <a:pt x="1214" y="894"/>
                    </a:lnTo>
                    <a:lnTo>
                      <a:pt x="1219" y="897"/>
                    </a:lnTo>
                    <a:lnTo>
                      <a:pt x="1232" y="905"/>
                    </a:lnTo>
                    <a:lnTo>
                      <a:pt x="1244" y="914"/>
                    </a:lnTo>
                    <a:lnTo>
                      <a:pt x="1255" y="924"/>
                    </a:lnTo>
                    <a:lnTo>
                      <a:pt x="1266" y="935"/>
                    </a:lnTo>
                    <a:lnTo>
                      <a:pt x="1276" y="946"/>
                    </a:lnTo>
                    <a:lnTo>
                      <a:pt x="1285" y="958"/>
                    </a:lnTo>
                    <a:lnTo>
                      <a:pt x="1293" y="971"/>
                    </a:lnTo>
                    <a:lnTo>
                      <a:pt x="1302" y="985"/>
                    </a:lnTo>
                    <a:lnTo>
                      <a:pt x="1310" y="999"/>
                    </a:lnTo>
                    <a:lnTo>
                      <a:pt x="1316" y="1015"/>
                    </a:lnTo>
                    <a:lnTo>
                      <a:pt x="1322" y="1031"/>
                    </a:lnTo>
                    <a:lnTo>
                      <a:pt x="1327" y="1048"/>
                    </a:lnTo>
                    <a:lnTo>
                      <a:pt x="1331" y="1065"/>
                    </a:lnTo>
                    <a:lnTo>
                      <a:pt x="1334" y="1083"/>
                    </a:lnTo>
                    <a:lnTo>
                      <a:pt x="1337" y="1103"/>
                    </a:lnTo>
                    <a:lnTo>
                      <a:pt x="1338" y="1122"/>
                    </a:lnTo>
                    <a:lnTo>
                      <a:pt x="1339" y="1142"/>
                    </a:lnTo>
                    <a:lnTo>
                      <a:pt x="1339" y="1163"/>
                    </a:lnTo>
                    <a:lnTo>
                      <a:pt x="1338" y="1184"/>
                    </a:lnTo>
                    <a:lnTo>
                      <a:pt x="1336" y="1204"/>
                    </a:lnTo>
                    <a:lnTo>
                      <a:pt x="1333" y="1224"/>
                    </a:lnTo>
                    <a:lnTo>
                      <a:pt x="1329" y="1246"/>
                    </a:lnTo>
                    <a:lnTo>
                      <a:pt x="1324" y="1266"/>
                    </a:lnTo>
                    <a:lnTo>
                      <a:pt x="1319" y="1287"/>
                    </a:lnTo>
                    <a:lnTo>
                      <a:pt x="1313" y="1307"/>
                    </a:lnTo>
                    <a:lnTo>
                      <a:pt x="1306" y="1328"/>
                    </a:lnTo>
                    <a:lnTo>
                      <a:pt x="1297" y="1348"/>
                    </a:lnTo>
                    <a:lnTo>
                      <a:pt x="1289" y="1368"/>
                    </a:lnTo>
                    <a:lnTo>
                      <a:pt x="1280" y="1387"/>
                    </a:lnTo>
                    <a:lnTo>
                      <a:pt x="1270" y="1408"/>
                    </a:lnTo>
                    <a:lnTo>
                      <a:pt x="1259" y="1427"/>
                    </a:lnTo>
                    <a:lnTo>
                      <a:pt x="1248" y="1445"/>
                    </a:lnTo>
                    <a:lnTo>
                      <a:pt x="1237" y="1465"/>
                    </a:lnTo>
                    <a:lnTo>
                      <a:pt x="1224" y="1482"/>
                    </a:lnTo>
                    <a:lnTo>
                      <a:pt x="1210" y="1500"/>
                    </a:lnTo>
                    <a:lnTo>
                      <a:pt x="1197" y="1517"/>
                    </a:lnTo>
                    <a:lnTo>
                      <a:pt x="1183" y="1533"/>
                    </a:lnTo>
                    <a:lnTo>
                      <a:pt x="1169" y="1550"/>
                    </a:lnTo>
                    <a:lnTo>
                      <a:pt x="1154" y="1566"/>
                    </a:lnTo>
                    <a:lnTo>
                      <a:pt x="1137" y="1580"/>
                    </a:lnTo>
                    <a:lnTo>
                      <a:pt x="1121" y="1595"/>
                    </a:lnTo>
                    <a:lnTo>
                      <a:pt x="1105" y="1608"/>
                    </a:lnTo>
                    <a:lnTo>
                      <a:pt x="1088" y="1622"/>
                    </a:lnTo>
                    <a:lnTo>
                      <a:pt x="1071" y="1634"/>
                    </a:lnTo>
                    <a:lnTo>
                      <a:pt x="1053" y="1645"/>
                    </a:lnTo>
                    <a:lnTo>
                      <a:pt x="1035" y="1655"/>
                    </a:lnTo>
                    <a:lnTo>
                      <a:pt x="1017" y="1665"/>
                    </a:lnTo>
                    <a:lnTo>
                      <a:pt x="999" y="1674"/>
                    </a:lnTo>
                    <a:lnTo>
                      <a:pt x="980" y="1681"/>
                    </a:lnTo>
                    <a:lnTo>
                      <a:pt x="962" y="1687"/>
                    </a:lnTo>
                    <a:lnTo>
                      <a:pt x="945" y="1694"/>
                    </a:lnTo>
                    <a:lnTo>
                      <a:pt x="928" y="1698"/>
                    </a:lnTo>
                    <a:lnTo>
                      <a:pt x="910" y="1701"/>
                    </a:lnTo>
                    <a:lnTo>
                      <a:pt x="893" y="1704"/>
                    </a:lnTo>
                    <a:lnTo>
                      <a:pt x="877" y="1705"/>
                    </a:lnTo>
                    <a:lnTo>
                      <a:pt x="861" y="1706"/>
                    </a:lnTo>
                    <a:lnTo>
                      <a:pt x="843" y="1705"/>
                    </a:lnTo>
                    <a:lnTo>
                      <a:pt x="824" y="1703"/>
                    </a:lnTo>
                    <a:lnTo>
                      <a:pt x="806" y="1700"/>
                    </a:lnTo>
                    <a:lnTo>
                      <a:pt x="790" y="1696"/>
                    </a:lnTo>
                    <a:lnTo>
                      <a:pt x="773" y="1689"/>
                    </a:lnTo>
                    <a:lnTo>
                      <a:pt x="757" y="1683"/>
                    </a:lnTo>
                    <a:lnTo>
                      <a:pt x="742" y="1675"/>
                    </a:lnTo>
                    <a:lnTo>
                      <a:pt x="727" y="1666"/>
                    </a:lnTo>
                    <a:lnTo>
                      <a:pt x="714" y="1656"/>
                    </a:lnTo>
                    <a:lnTo>
                      <a:pt x="701" y="1645"/>
                    </a:lnTo>
                    <a:lnTo>
                      <a:pt x="689" y="1633"/>
                    </a:lnTo>
                    <a:lnTo>
                      <a:pt x="676" y="1620"/>
                    </a:lnTo>
                    <a:lnTo>
                      <a:pt x="663" y="1626"/>
                    </a:lnTo>
                    <a:lnTo>
                      <a:pt x="38" y="1903"/>
                    </a:lnTo>
                    <a:close/>
                  </a:path>
                </a:pathLst>
              </a:custGeom>
              <a:solidFill>
                <a:srgbClr val="6C2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6" name="Freeform 155"/>
              <p:cNvSpPr>
                <a:spLocks/>
              </p:cNvSpPr>
              <p:nvPr/>
            </p:nvSpPr>
            <p:spPr bwMode="auto">
              <a:xfrm>
                <a:off x="2364" y="2008"/>
                <a:ext cx="228" cy="443"/>
              </a:xfrm>
              <a:custGeom>
                <a:avLst/>
                <a:gdLst>
                  <a:gd name="T0" fmla="*/ 0 w 1367"/>
                  <a:gd name="T1" fmla="*/ 1431 h 2661"/>
                  <a:gd name="T2" fmla="*/ 7 w 1367"/>
                  <a:gd name="T3" fmla="*/ 1627 h 2661"/>
                  <a:gd name="T4" fmla="*/ 30 w 1367"/>
                  <a:gd name="T5" fmla="*/ 1815 h 2661"/>
                  <a:gd name="T6" fmla="*/ 65 w 1367"/>
                  <a:gd name="T7" fmla="*/ 1989 h 2661"/>
                  <a:gd name="T8" fmla="*/ 113 w 1367"/>
                  <a:gd name="T9" fmla="*/ 2148 h 2661"/>
                  <a:gd name="T10" fmla="*/ 173 w 1367"/>
                  <a:gd name="T11" fmla="*/ 2291 h 2661"/>
                  <a:gd name="T12" fmla="*/ 243 w 1367"/>
                  <a:gd name="T13" fmla="*/ 2414 h 2661"/>
                  <a:gd name="T14" fmla="*/ 323 w 1367"/>
                  <a:gd name="T15" fmla="*/ 2514 h 2661"/>
                  <a:gd name="T16" fmla="*/ 413 w 1367"/>
                  <a:gd name="T17" fmla="*/ 2590 h 2661"/>
                  <a:gd name="T18" fmla="*/ 509 w 1367"/>
                  <a:gd name="T19" fmla="*/ 2640 h 2661"/>
                  <a:gd name="T20" fmla="*/ 611 w 1367"/>
                  <a:gd name="T21" fmla="*/ 2661 h 2661"/>
                  <a:gd name="T22" fmla="*/ 716 w 1367"/>
                  <a:gd name="T23" fmla="*/ 2651 h 2661"/>
                  <a:gd name="T24" fmla="*/ 817 w 1367"/>
                  <a:gd name="T25" fmla="*/ 2612 h 2661"/>
                  <a:gd name="T26" fmla="*/ 913 w 1367"/>
                  <a:gd name="T27" fmla="*/ 2546 h 2661"/>
                  <a:gd name="T28" fmla="*/ 1003 w 1367"/>
                  <a:gd name="T29" fmla="*/ 2454 h 2661"/>
                  <a:gd name="T30" fmla="*/ 1086 w 1367"/>
                  <a:gd name="T31" fmla="*/ 2340 h 2661"/>
                  <a:gd name="T32" fmla="*/ 1161 w 1367"/>
                  <a:gd name="T33" fmla="*/ 2205 h 2661"/>
                  <a:gd name="T34" fmla="*/ 1227 w 1367"/>
                  <a:gd name="T35" fmla="*/ 2052 h 2661"/>
                  <a:gd name="T36" fmla="*/ 1281 w 1367"/>
                  <a:gd name="T37" fmla="*/ 1883 h 2661"/>
                  <a:gd name="T38" fmla="*/ 1324 w 1367"/>
                  <a:gd name="T39" fmla="*/ 1699 h 2661"/>
                  <a:gd name="T40" fmla="*/ 1352 w 1367"/>
                  <a:gd name="T41" fmla="*/ 1504 h 2661"/>
                  <a:gd name="T42" fmla="*/ 1366 w 1367"/>
                  <a:gd name="T43" fmla="*/ 1299 h 2661"/>
                  <a:gd name="T44" fmla="*/ 1364 w 1367"/>
                  <a:gd name="T45" fmla="*/ 1098 h 2661"/>
                  <a:gd name="T46" fmla="*/ 1347 w 1367"/>
                  <a:gd name="T47" fmla="*/ 908 h 2661"/>
                  <a:gd name="T48" fmla="*/ 1315 w 1367"/>
                  <a:gd name="T49" fmla="*/ 730 h 2661"/>
                  <a:gd name="T50" fmla="*/ 1271 w 1367"/>
                  <a:gd name="T51" fmla="*/ 564 h 2661"/>
                  <a:gd name="T52" fmla="*/ 1215 w 1367"/>
                  <a:gd name="T53" fmla="*/ 417 h 2661"/>
                  <a:gd name="T54" fmla="*/ 1147 w 1367"/>
                  <a:gd name="T55" fmla="*/ 287 h 2661"/>
                  <a:gd name="T56" fmla="*/ 1070 w 1367"/>
                  <a:gd name="T57" fmla="*/ 178 h 2661"/>
                  <a:gd name="T58" fmla="*/ 984 w 1367"/>
                  <a:gd name="T59" fmla="*/ 94 h 2661"/>
                  <a:gd name="T60" fmla="*/ 891 w 1367"/>
                  <a:gd name="T61" fmla="*/ 35 h 2661"/>
                  <a:gd name="T62" fmla="*/ 791 w 1367"/>
                  <a:gd name="T63" fmla="*/ 4 h 2661"/>
                  <a:gd name="T64" fmla="*/ 685 w 1367"/>
                  <a:gd name="T65" fmla="*/ 4 h 2661"/>
                  <a:gd name="T66" fmla="*/ 583 w 1367"/>
                  <a:gd name="T67" fmla="*/ 33 h 2661"/>
                  <a:gd name="T68" fmla="*/ 486 w 1367"/>
                  <a:gd name="T69" fmla="*/ 91 h 2661"/>
                  <a:gd name="T70" fmla="*/ 392 w 1367"/>
                  <a:gd name="T71" fmla="*/ 174 h 2661"/>
                  <a:gd name="T72" fmla="*/ 306 w 1367"/>
                  <a:gd name="T73" fmla="*/ 281 h 2661"/>
                  <a:gd name="T74" fmla="*/ 229 w 1367"/>
                  <a:gd name="T75" fmla="*/ 409 h 2661"/>
                  <a:gd name="T76" fmla="*/ 160 w 1367"/>
                  <a:gd name="T77" fmla="*/ 556 h 2661"/>
                  <a:gd name="T78" fmla="*/ 102 w 1367"/>
                  <a:gd name="T79" fmla="*/ 722 h 2661"/>
                  <a:gd name="T80" fmla="*/ 56 w 1367"/>
                  <a:gd name="T81" fmla="*/ 900 h 2661"/>
                  <a:gd name="T82" fmla="*/ 22 w 1367"/>
                  <a:gd name="T83" fmla="*/ 1092 h 2661"/>
                  <a:gd name="T84" fmla="*/ 3 w 1367"/>
                  <a:gd name="T85" fmla="*/ 1294 h 2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7" h="2661">
                    <a:moveTo>
                      <a:pt x="3" y="1294"/>
                    </a:moveTo>
                    <a:lnTo>
                      <a:pt x="1" y="1363"/>
                    </a:lnTo>
                    <a:lnTo>
                      <a:pt x="0" y="1431"/>
                    </a:lnTo>
                    <a:lnTo>
                      <a:pt x="0" y="1498"/>
                    </a:lnTo>
                    <a:lnTo>
                      <a:pt x="3" y="1563"/>
                    </a:lnTo>
                    <a:lnTo>
                      <a:pt x="7" y="1627"/>
                    </a:lnTo>
                    <a:lnTo>
                      <a:pt x="13" y="1691"/>
                    </a:lnTo>
                    <a:lnTo>
                      <a:pt x="20" y="1754"/>
                    </a:lnTo>
                    <a:lnTo>
                      <a:pt x="30" y="1815"/>
                    </a:lnTo>
                    <a:lnTo>
                      <a:pt x="40" y="1875"/>
                    </a:lnTo>
                    <a:lnTo>
                      <a:pt x="52" y="1932"/>
                    </a:lnTo>
                    <a:lnTo>
                      <a:pt x="65" y="1989"/>
                    </a:lnTo>
                    <a:lnTo>
                      <a:pt x="79" y="2044"/>
                    </a:lnTo>
                    <a:lnTo>
                      <a:pt x="95" y="2098"/>
                    </a:lnTo>
                    <a:lnTo>
                      <a:pt x="113" y="2148"/>
                    </a:lnTo>
                    <a:lnTo>
                      <a:pt x="132" y="2198"/>
                    </a:lnTo>
                    <a:lnTo>
                      <a:pt x="152" y="2246"/>
                    </a:lnTo>
                    <a:lnTo>
                      <a:pt x="173" y="2291"/>
                    </a:lnTo>
                    <a:lnTo>
                      <a:pt x="196" y="2334"/>
                    </a:lnTo>
                    <a:lnTo>
                      <a:pt x="219" y="2375"/>
                    </a:lnTo>
                    <a:lnTo>
                      <a:pt x="243" y="2414"/>
                    </a:lnTo>
                    <a:lnTo>
                      <a:pt x="270" y="2449"/>
                    </a:lnTo>
                    <a:lnTo>
                      <a:pt x="296" y="2483"/>
                    </a:lnTo>
                    <a:lnTo>
                      <a:pt x="323" y="2514"/>
                    </a:lnTo>
                    <a:lnTo>
                      <a:pt x="353" y="2543"/>
                    </a:lnTo>
                    <a:lnTo>
                      <a:pt x="382" y="2568"/>
                    </a:lnTo>
                    <a:lnTo>
                      <a:pt x="413" y="2590"/>
                    </a:lnTo>
                    <a:lnTo>
                      <a:pt x="444" y="2610"/>
                    </a:lnTo>
                    <a:lnTo>
                      <a:pt x="475" y="2627"/>
                    </a:lnTo>
                    <a:lnTo>
                      <a:pt x="509" y="2640"/>
                    </a:lnTo>
                    <a:lnTo>
                      <a:pt x="542" y="2651"/>
                    </a:lnTo>
                    <a:lnTo>
                      <a:pt x="577" y="2658"/>
                    </a:lnTo>
                    <a:lnTo>
                      <a:pt x="611" y="2661"/>
                    </a:lnTo>
                    <a:lnTo>
                      <a:pt x="647" y="2661"/>
                    </a:lnTo>
                    <a:lnTo>
                      <a:pt x="681" y="2658"/>
                    </a:lnTo>
                    <a:lnTo>
                      <a:pt x="716" y="2651"/>
                    </a:lnTo>
                    <a:lnTo>
                      <a:pt x="750" y="2642"/>
                    </a:lnTo>
                    <a:lnTo>
                      <a:pt x="783" y="2629"/>
                    </a:lnTo>
                    <a:lnTo>
                      <a:pt x="817" y="2612"/>
                    </a:lnTo>
                    <a:lnTo>
                      <a:pt x="849" y="2593"/>
                    </a:lnTo>
                    <a:lnTo>
                      <a:pt x="882" y="2571"/>
                    </a:lnTo>
                    <a:lnTo>
                      <a:pt x="913" y="2546"/>
                    </a:lnTo>
                    <a:lnTo>
                      <a:pt x="944" y="2518"/>
                    </a:lnTo>
                    <a:lnTo>
                      <a:pt x="974" y="2488"/>
                    </a:lnTo>
                    <a:lnTo>
                      <a:pt x="1003" y="2454"/>
                    </a:lnTo>
                    <a:lnTo>
                      <a:pt x="1032" y="2419"/>
                    </a:lnTo>
                    <a:lnTo>
                      <a:pt x="1060" y="2380"/>
                    </a:lnTo>
                    <a:lnTo>
                      <a:pt x="1086" y="2340"/>
                    </a:lnTo>
                    <a:lnTo>
                      <a:pt x="1113" y="2297"/>
                    </a:lnTo>
                    <a:lnTo>
                      <a:pt x="1138" y="2253"/>
                    </a:lnTo>
                    <a:lnTo>
                      <a:pt x="1161" y="2205"/>
                    </a:lnTo>
                    <a:lnTo>
                      <a:pt x="1185" y="2156"/>
                    </a:lnTo>
                    <a:lnTo>
                      <a:pt x="1207" y="2105"/>
                    </a:lnTo>
                    <a:lnTo>
                      <a:pt x="1227" y="2052"/>
                    </a:lnTo>
                    <a:lnTo>
                      <a:pt x="1246" y="1997"/>
                    </a:lnTo>
                    <a:lnTo>
                      <a:pt x="1265" y="1941"/>
                    </a:lnTo>
                    <a:lnTo>
                      <a:pt x="1281" y="1883"/>
                    </a:lnTo>
                    <a:lnTo>
                      <a:pt x="1297" y="1823"/>
                    </a:lnTo>
                    <a:lnTo>
                      <a:pt x="1310" y="1762"/>
                    </a:lnTo>
                    <a:lnTo>
                      <a:pt x="1324" y="1699"/>
                    </a:lnTo>
                    <a:lnTo>
                      <a:pt x="1335" y="1636"/>
                    </a:lnTo>
                    <a:lnTo>
                      <a:pt x="1344" y="1570"/>
                    </a:lnTo>
                    <a:lnTo>
                      <a:pt x="1352" y="1504"/>
                    </a:lnTo>
                    <a:lnTo>
                      <a:pt x="1358" y="1436"/>
                    </a:lnTo>
                    <a:lnTo>
                      <a:pt x="1363" y="1368"/>
                    </a:lnTo>
                    <a:lnTo>
                      <a:pt x="1366" y="1299"/>
                    </a:lnTo>
                    <a:lnTo>
                      <a:pt x="1367" y="1231"/>
                    </a:lnTo>
                    <a:lnTo>
                      <a:pt x="1366" y="1164"/>
                    </a:lnTo>
                    <a:lnTo>
                      <a:pt x="1364" y="1098"/>
                    </a:lnTo>
                    <a:lnTo>
                      <a:pt x="1359" y="1034"/>
                    </a:lnTo>
                    <a:lnTo>
                      <a:pt x="1354" y="971"/>
                    </a:lnTo>
                    <a:lnTo>
                      <a:pt x="1347" y="908"/>
                    </a:lnTo>
                    <a:lnTo>
                      <a:pt x="1338" y="847"/>
                    </a:lnTo>
                    <a:lnTo>
                      <a:pt x="1328" y="787"/>
                    </a:lnTo>
                    <a:lnTo>
                      <a:pt x="1315" y="730"/>
                    </a:lnTo>
                    <a:lnTo>
                      <a:pt x="1302" y="673"/>
                    </a:lnTo>
                    <a:lnTo>
                      <a:pt x="1287" y="617"/>
                    </a:lnTo>
                    <a:lnTo>
                      <a:pt x="1271" y="564"/>
                    </a:lnTo>
                    <a:lnTo>
                      <a:pt x="1254" y="513"/>
                    </a:lnTo>
                    <a:lnTo>
                      <a:pt x="1234" y="464"/>
                    </a:lnTo>
                    <a:lnTo>
                      <a:pt x="1215" y="417"/>
                    </a:lnTo>
                    <a:lnTo>
                      <a:pt x="1194" y="371"/>
                    </a:lnTo>
                    <a:lnTo>
                      <a:pt x="1172" y="327"/>
                    </a:lnTo>
                    <a:lnTo>
                      <a:pt x="1147" y="287"/>
                    </a:lnTo>
                    <a:lnTo>
                      <a:pt x="1123" y="248"/>
                    </a:lnTo>
                    <a:lnTo>
                      <a:pt x="1098" y="212"/>
                    </a:lnTo>
                    <a:lnTo>
                      <a:pt x="1070" y="178"/>
                    </a:lnTo>
                    <a:lnTo>
                      <a:pt x="1043" y="148"/>
                    </a:lnTo>
                    <a:lnTo>
                      <a:pt x="1014" y="120"/>
                    </a:lnTo>
                    <a:lnTo>
                      <a:pt x="984" y="94"/>
                    </a:lnTo>
                    <a:lnTo>
                      <a:pt x="954" y="71"/>
                    </a:lnTo>
                    <a:lnTo>
                      <a:pt x="923" y="52"/>
                    </a:lnTo>
                    <a:lnTo>
                      <a:pt x="891" y="35"/>
                    </a:lnTo>
                    <a:lnTo>
                      <a:pt x="857" y="21"/>
                    </a:lnTo>
                    <a:lnTo>
                      <a:pt x="824" y="11"/>
                    </a:lnTo>
                    <a:lnTo>
                      <a:pt x="791" y="4"/>
                    </a:lnTo>
                    <a:lnTo>
                      <a:pt x="755" y="1"/>
                    </a:lnTo>
                    <a:lnTo>
                      <a:pt x="721" y="0"/>
                    </a:lnTo>
                    <a:lnTo>
                      <a:pt x="685" y="4"/>
                    </a:lnTo>
                    <a:lnTo>
                      <a:pt x="651" y="10"/>
                    </a:lnTo>
                    <a:lnTo>
                      <a:pt x="617" y="20"/>
                    </a:lnTo>
                    <a:lnTo>
                      <a:pt x="583" y="33"/>
                    </a:lnTo>
                    <a:lnTo>
                      <a:pt x="550" y="50"/>
                    </a:lnTo>
                    <a:lnTo>
                      <a:pt x="517" y="69"/>
                    </a:lnTo>
                    <a:lnTo>
                      <a:pt x="486" y="91"/>
                    </a:lnTo>
                    <a:lnTo>
                      <a:pt x="453" y="116"/>
                    </a:lnTo>
                    <a:lnTo>
                      <a:pt x="423" y="144"/>
                    </a:lnTo>
                    <a:lnTo>
                      <a:pt x="392" y="174"/>
                    </a:lnTo>
                    <a:lnTo>
                      <a:pt x="363" y="208"/>
                    </a:lnTo>
                    <a:lnTo>
                      <a:pt x="335" y="243"/>
                    </a:lnTo>
                    <a:lnTo>
                      <a:pt x="306" y="281"/>
                    </a:lnTo>
                    <a:lnTo>
                      <a:pt x="280" y="321"/>
                    </a:lnTo>
                    <a:lnTo>
                      <a:pt x="254" y="364"/>
                    </a:lnTo>
                    <a:lnTo>
                      <a:pt x="229" y="409"/>
                    </a:lnTo>
                    <a:lnTo>
                      <a:pt x="205" y="456"/>
                    </a:lnTo>
                    <a:lnTo>
                      <a:pt x="182" y="506"/>
                    </a:lnTo>
                    <a:lnTo>
                      <a:pt x="160" y="556"/>
                    </a:lnTo>
                    <a:lnTo>
                      <a:pt x="139" y="610"/>
                    </a:lnTo>
                    <a:lnTo>
                      <a:pt x="120" y="665"/>
                    </a:lnTo>
                    <a:lnTo>
                      <a:pt x="102" y="722"/>
                    </a:lnTo>
                    <a:lnTo>
                      <a:pt x="85" y="779"/>
                    </a:lnTo>
                    <a:lnTo>
                      <a:pt x="70" y="839"/>
                    </a:lnTo>
                    <a:lnTo>
                      <a:pt x="56" y="900"/>
                    </a:lnTo>
                    <a:lnTo>
                      <a:pt x="43" y="963"/>
                    </a:lnTo>
                    <a:lnTo>
                      <a:pt x="32" y="1027"/>
                    </a:lnTo>
                    <a:lnTo>
                      <a:pt x="22" y="1092"/>
                    </a:lnTo>
                    <a:lnTo>
                      <a:pt x="14" y="1158"/>
                    </a:lnTo>
                    <a:lnTo>
                      <a:pt x="8" y="1226"/>
                    </a:lnTo>
                    <a:lnTo>
                      <a:pt x="3" y="1294"/>
                    </a:lnTo>
                    <a:close/>
                  </a:path>
                </a:pathLst>
              </a:custGeom>
              <a:solidFill>
                <a:srgbClr val="DBD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7" name="Freeform 156"/>
              <p:cNvSpPr>
                <a:spLocks/>
              </p:cNvSpPr>
              <p:nvPr/>
            </p:nvSpPr>
            <p:spPr bwMode="auto">
              <a:xfrm>
                <a:off x="2393" y="2009"/>
                <a:ext cx="228" cy="444"/>
              </a:xfrm>
              <a:custGeom>
                <a:avLst/>
                <a:gdLst>
                  <a:gd name="T0" fmla="*/ 0 w 1367"/>
                  <a:gd name="T1" fmla="*/ 1430 h 2660"/>
                  <a:gd name="T2" fmla="*/ 8 w 1367"/>
                  <a:gd name="T3" fmla="*/ 1628 h 2660"/>
                  <a:gd name="T4" fmla="*/ 30 w 1367"/>
                  <a:gd name="T5" fmla="*/ 1814 h 2660"/>
                  <a:gd name="T6" fmla="*/ 65 w 1367"/>
                  <a:gd name="T7" fmla="*/ 1988 h 2660"/>
                  <a:gd name="T8" fmla="*/ 114 w 1367"/>
                  <a:gd name="T9" fmla="*/ 2148 h 2660"/>
                  <a:gd name="T10" fmla="*/ 174 w 1367"/>
                  <a:gd name="T11" fmla="*/ 2290 h 2660"/>
                  <a:gd name="T12" fmla="*/ 244 w 1367"/>
                  <a:gd name="T13" fmla="*/ 2413 h 2660"/>
                  <a:gd name="T14" fmla="*/ 325 w 1367"/>
                  <a:gd name="T15" fmla="*/ 2513 h 2660"/>
                  <a:gd name="T16" fmla="*/ 413 w 1367"/>
                  <a:gd name="T17" fmla="*/ 2590 h 2660"/>
                  <a:gd name="T18" fmla="*/ 509 w 1367"/>
                  <a:gd name="T19" fmla="*/ 2640 h 2660"/>
                  <a:gd name="T20" fmla="*/ 611 w 1367"/>
                  <a:gd name="T21" fmla="*/ 2660 h 2660"/>
                  <a:gd name="T22" fmla="*/ 716 w 1367"/>
                  <a:gd name="T23" fmla="*/ 2651 h 2660"/>
                  <a:gd name="T24" fmla="*/ 817 w 1367"/>
                  <a:gd name="T25" fmla="*/ 2612 h 2660"/>
                  <a:gd name="T26" fmla="*/ 913 w 1367"/>
                  <a:gd name="T27" fmla="*/ 2546 h 2660"/>
                  <a:gd name="T28" fmla="*/ 1004 w 1367"/>
                  <a:gd name="T29" fmla="*/ 2453 h 2660"/>
                  <a:gd name="T30" fmla="*/ 1088 w 1367"/>
                  <a:gd name="T31" fmla="*/ 2340 h 2660"/>
                  <a:gd name="T32" fmla="*/ 1163 w 1367"/>
                  <a:gd name="T33" fmla="*/ 2205 h 2660"/>
                  <a:gd name="T34" fmla="*/ 1228 w 1367"/>
                  <a:gd name="T35" fmla="*/ 2051 h 2660"/>
                  <a:gd name="T36" fmla="*/ 1282 w 1367"/>
                  <a:gd name="T37" fmla="*/ 1882 h 2660"/>
                  <a:gd name="T38" fmla="*/ 1324 w 1367"/>
                  <a:gd name="T39" fmla="*/ 1699 h 2660"/>
                  <a:gd name="T40" fmla="*/ 1352 w 1367"/>
                  <a:gd name="T41" fmla="*/ 1503 h 2660"/>
                  <a:gd name="T42" fmla="*/ 1366 w 1367"/>
                  <a:gd name="T43" fmla="*/ 1299 h 2660"/>
                  <a:gd name="T44" fmla="*/ 1364 w 1367"/>
                  <a:gd name="T45" fmla="*/ 1099 h 2660"/>
                  <a:gd name="T46" fmla="*/ 1347 w 1367"/>
                  <a:gd name="T47" fmla="*/ 907 h 2660"/>
                  <a:gd name="T48" fmla="*/ 1316 w 1367"/>
                  <a:gd name="T49" fmla="*/ 729 h 2660"/>
                  <a:gd name="T50" fmla="*/ 1271 w 1367"/>
                  <a:gd name="T51" fmla="*/ 564 h 2660"/>
                  <a:gd name="T52" fmla="*/ 1215 w 1367"/>
                  <a:gd name="T53" fmla="*/ 416 h 2660"/>
                  <a:gd name="T54" fmla="*/ 1148 w 1367"/>
                  <a:gd name="T55" fmla="*/ 286 h 2660"/>
                  <a:gd name="T56" fmla="*/ 1070 w 1367"/>
                  <a:gd name="T57" fmla="*/ 179 h 2660"/>
                  <a:gd name="T58" fmla="*/ 985 w 1367"/>
                  <a:gd name="T59" fmla="*/ 93 h 2660"/>
                  <a:gd name="T60" fmla="*/ 891 w 1367"/>
                  <a:gd name="T61" fmla="*/ 35 h 2660"/>
                  <a:gd name="T62" fmla="*/ 791 w 1367"/>
                  <a:gd name="T63" fmla="*/ 3 h 2660"/>
                  <a:gd name="T64" fmla="*/ 686 w 1367"/>
                  <a:gd name="T65" fmla="*/ 3 h 2660"/>
                  <a:gd name="T66" fmla="*/ 584 w 1367"/>
                  <a:gd name="T67" fmla="*/ 33 h 2660"/>
                  <a:gd name="T68" fmla="*/ 486 w 1367"/>
                  <a:gd name="T69" fmla="*/ 90 h 2660"/>
                  <a:gd name="T70" fmla="*/ 393 w 1367"/>
                  <a:gd name="T71" fmla="*/ 173 h 2660"/>
                  <a:gd name="T72" fmla="*/ 307 w 1367"/>
                  <a:gd name="T73" fmla="*/ 280 h 2660"/>
                  <a:gd name="T74" fmla="*/ 229 w 1367"/>
                  <a:gd name="T75" fmla="*/ 409 h 2660"/>
                  <a:gd name="T76" fmla="*/ 161 w 1367"/>
                  <a:gd name="T77" fmla="*/ 556 h 2660"/>
                  <a:gd name="T78" fmla="*/ 103 w 1367"/>
                  <a:gd name="T79" fmla="*/ 721 h 2660"/>
                  <a:gd name="T80" fmla="*/ 56 w 1367"/>
                  <a:gd name="T81" fmla="*/ 900 h 2660"/>
                  <a:gd name="T82" fmla="*/ 23 w 1367"/>
                  <a:gd name="T83" fmla="*/ 1092 h 2660"/>
                  <a:gd name="T84" fmla="*/ 5 w 1367"/>
                  <a:gd name="T85" fmla="*/ 1293 h 2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7" h="2660">
                    <a:moveTo>
                      <a:pt x="5" y="1293"/>
                    </a:moveTo>
                    <a:lnTo>
                      <a:pt x="1" y="1362"/>
                    </a:lnTo>
                    <a:lnTo>
                      <a:pt x="0" y="1430"/>
                    </a:lnTo>
                    <a:lnTo>
                      <a:pt x="1" y="1497"/>
                    </a:lnTo>
                    <a:lnTo>
                      <a:pt x="4" y="1563"/>
                    </a:lnTo>
                    <a:lnTo>
                      <a:pt x="8" y="1628"/>
                    </a:lnTo>
                    <a:lnTo>
                      <a:pt x="14" y="1690"/>
                    </a:lnTo>
                    <a:lnTo>
                      <a:pt x="21" y="1753"/>
                    </a:lnTo>
                    <a:lnTo>
                      <a:pt x="30" y="1814"/>
                    </a:lnTo>
                    <a:lnTo>
                      <a:pt x="40" y="1874"/>
                    </a:lnTo>
                    <a:lnTo>
                      <a:pt x="52" y="1932"/>
                    </a:lnTo>
                    <a:lnTo>
                      <a:pt x="65" y="1988"/>
                    </a:lnTo>
                    <a:lnTo>
                      <a:pt x="81" y="2043"/>
                    </a:lnTo>
                    <a:lnTo>
                      <a:pt x="96" y="2097"/>
                    </a:lnTo>
                    <a:lnTo>
                      <a:pt x="114" y="2148"/>
                    </a:lnTo>
                    <a:lnTo>
                      <a:pt x="132" y="2197"/>
                    </a:lnTo>
                    <a:lnTo>
                      <a:pt x="152" y="2245"/>
                    </a:lnTo>
                    <a:lnTo>
                      <a:pt x="174" y="2290"/>
                    </a:lnTo>
                    <a:lnTo>
                      <a:pt x="196" y="2334"/>
                    </a:lnTo>
                    <a:lnTo>
                      <a:pt x="219" y="2374"/>
                    </a:lnTo>
                    <a:lnTo>
                      <a:pt x="244" y="2413"/>
                    </a:lnTo>
                    <a:lnTo>
                      <a:pt x="270" y="2448"/>
                    </a:lnTo>
                    <a:lnTo>
                      <a:pt x="296" y="2483"/>
                    </a:lnTo>
                    <a:lnTo>
                      <a:pt x="325" y="2513"/>
                    </a:lnTo>
                    <a:lnTo>
                      <a:pt x="353" y="2542"/>
                    </a:lnTo>
                    <a:lnTo>
                      <a:pt x="382" y="2567"/>
                    </a:lnTo>
                    <a:lnTo>
                      <a:pt x="413" y="2590"/>
                    </a:lnTo>
                    <a:lnTo>
                      <a:pt x="444" y="2610"/>
                    </a:lnTo>
                    <a:lnTo>
                      <a:pt x="477" y="2626"/>
                    </a:lnTo>
                    <a:lnTo>
                      <a:pt x="509" y="2640"/>
                    </a:lnTo>
                    <a:lnTo>
                      <a:pt x="543" y="2650"/>
                    </a:lnTo>
                    <a:lnTo>
                      <a:pt x="577" y="2657"/>
                    </a:lnTo>
                    <a:lnTo>
                      <a:pt x="611" y="2660"/>
                    </a:lnTo>
                    <a:lnTo>
                      <a:pt x="647" y="2660"/>
                    </a:lnTo>
                    <a:lnTo>
                      <a:pt x="681" y="2657"/>
                    </a:lnTo>
                    <a:lnTo>
                      <a:pt x="716" y="2651"/>
                    </a:lnTo>
                    <a:lnTo>
                      <a:pt x="750" y="2641"/>
                    </a:lnTo>
                    <a:lnTo>
                      <a:pt x="784" y="2628"/>
                    </a:lnTo>
                    <a:lnTo>
                      <a:pt x="817" y="2612"/>
                    </a:lnTo>
                    <a:lnTo>
                      <a:pt x="850" y="2592"/>
                    </a:lnTo>
                    <a:lnTo>
                      <a:pt x="882" y="2570"/>
                    </a:lnTo>
                    <a:lnTo>
                      <a:pt x="913" y="2546"/>
                    </a:lnTo>
                    <a:lnTo>
                      <a:pt x="945" y="2517"/>
                    </a:lnTo>
                    <a:lnTo>
                      <a:pt x="974" y="2487"/>
                    </a:lnTo>
                    <a:lnTo>
                      <a:pt x="1004" y="2453"/>
                    </a:lnTo>
                    <a:lnTo>
                      <a:pt x="1033" y="2418"/>
                    </a:lnTo>
                    <a:lnTo>
                      <a:pt x="1060" y="2381"/>
                    </a:lnTo>
                    <a:lnTo>
                      <a:pt x="1088" y="2340"/>
                    </a:lnTo>
                    <a:lnTo>
                      <a:pt x="1113" y="2296"/>
                    </a:lnTo>
                    <a:lnTo>
                      <a:pt x="1138" y="2252"/>
                    </a:lnTo>
                    <a:lnTo>
                      <a:pt x="1163" y="2205"/>
                    </a:lnTo>
                    <a:lnTo>
                      <a:pt x="1185" y="2156"/>
                    </a:lnTo>
                    <a:lnTo>
                      <a:pt x="1207" y="2105"/>
                    </a:lnTo>
                    <a:lnTo>
                      <a:pt x="1228" y="2051"/>
                    </a:lnTo>
                    <a:lnTo>
                      <a:pt x="1247" y="1996"/>
                    </a:lnTo>
                    <a:lnTo>
                      <a:pt x="1265" y="1941"/>
                    </a:lnTo>
                    <a:lnTo>
                      <a:pt x="1282" y="1882"/>
                    </a:lnTo>
                    <a:lnTo>
                      <a:pt x="1297" y="1822"/>
                    </a:lnTo>
                    <a:lnTo>
                      <a:pt x="1312" y="1761"/>
                    </a:lnTo>
                    <a:lnTo>
                      <a:pt x="1324" y="1699"/>
                    </a:lnTo>
                    <a:lnTo>
                      <a:pt x="1335" y="1635"/>
                    </a:lnTo>
                    <a:lnTo>
                      <a:pt x="1345" y="1570"/>
                    </a:lnTo>
                    <a:lnTo>
                      <a:pt x="1352" y="1503"/>
                    </a:lnTo>
                    <a:lnTo>
                      <a:pt x="1359" y="1436"/>
                    </a:lnTo>
                    <a:lnTo>
                      <a:pt x="1363" y="1367"/>
                    </a:lnTo>
                    <a:lnTo>
                      <a:pt x="1366" y="1299"/>
                    </a:lnTo>
                    <a:lnTo>
                      <a:pt x="1367" y="1231"/>
                    </a:lnTo>
                    <a:lnTo>
                      <a:pt x="1366" y="1165"/>
                    </a:lnTo>
                    <a:lnTo>
                      <a:pt x="1364" y="1099"/>
                    </a:lnTo>
                    <a:lnTo>
                      <a:pt x="1360" y="1034"/>
                    </a:lnTo>
                    <a:lnTo>
                      <a:pt x="1354" y="970"/>
                    </a:lnTo>
                    <a:lnTo>
                      <a:pt x="1347" y="907"/>
                    </a:lnTo>
                    <a:lnTo>
                      <a:pt x="1338" y="846"/>
                    </a:lnTo>
                    <a:lnTo>
                      <a:pt x="1328" y="787"/>
                    </a:lnTo>
                    <a:lnTo>
                      <a:pt x="1316" y="729"/>
                    </a:lnTo>
                    <a:lnTo>
                      <a:pt x="1302" y="672"/>
                    </a:lnTo>
                    <a:lnTo>
                      <a:pt x="1287" y="617"/>
                    </a:lnTo>
                    <a:lnTo>
                      <a:pt x="1271" y="564"/>
                    </a:lnTo>
                    <a:lnTo>
                      <a:pt x="1254" y="513"/>
                    </a:lnTo>
                    <a:lnTo>
                      <a:pt x="1236" y="463"/>
                    </a:lnTo>
                    <a:lnTo>
                      <a:pt x="1215" y="416"/>
                    </a:lnTo>
                    <a:lnTo>
                      <a:pt x="1194" y="370"/>
                    </a:lnTo>
                    <a:lnTo>
                      <a:pt x="1172" y="327"/>
                    </a:lnTo>
                    <a:lnTo>
                      <a:pt x="1148" y="286"/>
                    </a:lnTo>
                    <a:lnTo>
                      <a:pt x="1123" y="247"/>
                    </a:lnTo>
                    <a:lnTo>
                      <a:pt x="1098" y="212"/>
                    </a:lnTo>
                    <a:lnTo>
                      <a:pt x="1070" y="179"/>
                    </a:lnTo>
                    <a:lnTo>
                      <a:pt x="1043" y="147"/>
                    </a:lnTo>
                    <a:lnTo>
                      <a:pt x="1015" y="119"/>
                    </a:lnTo>
                    <a:lnTo>
                      <a:pt x="985" y="93"/>
                    </a:lnTo>
                    <a:lnTo>
                      <a:pt x="955" y="71"/>
                    </a:lnTo>
                    <a:lnTo>
                      <a:pt x="924" y="51"/>
                    </a:lnTo>
                    <a:lnTo>
                      <a:pt x="891" y="35"/>
                    </a:lnTo>
                    <a:lnTo>
                      <a:pt x="859" y="20"/>
                    </a:lnTo>
                    <a:lnTo>
                      <a:pt x="825" y="10"/>
                    </a:lnTo>
                    <a:lnTo>
                      <a:pt x="791" y="3"/>
                    </a:lnTo>
                    <a:lnTo>
                      <a:pt x="755" y="0"/>
                    </a:lnTo>
                    <a:lnTo>
                      <a:pt x="721" y="0"/>
                    </a:lnTo>
                    <a:lnTo>
                      <a:pt x="686" y="3"/>
                    </a:lnTo>
                    <a:lnTo>
                      <a:pt x="651" y="9"/>
                    </a:lnTo>
                    <a:lnTo>
                      <a:pt x="618" y="19"/>
                    </a:lnTo>
                    <a:lnTo>
                      <a:pt x="584" y="33"/>
                    </a:lnTo>
                    <a:lnTo>
                      <a:pt x="551" y="49"/>
                    </a:lnTo>
                    <a:lnTo>
                      <a:pt x="518" y="68"/>
                    </a:lnTo>
                    <a:lnTo>
                      <a:pt x="486" y="90"/>
                    </a:lnTo>
                    <a:lnTo>
                      <a:pt x="454" y="115"/>
                    </a:lnTo>
                    <a:lnTo>
                      <a:pt x="423" y="143"/>
                    </a:lnTo>
                    <a:lnTo>
                      <a:pt x="393" y="173"/>
                    </a:lnTo>
                    <a:lnTo>
                      <a:pt x="363" y="207"/>
                    </a:lnTo>
                    <a:lnTo>
                      <a:pt x="335" y="242"/>
                    </a:lnTo>
                    <a:lnTo>
                      <a:pt x="307" y="280"/>
                    </a:lnTo>
                    <a:lnTo>
                      <a:pt x="280" y="320"/>
                    </a:lnTo>
                    <a:lnTo>
                      <a:pt x="254" y="364"/>
                    </a:lnTo>
                    <a:lnTo>
                      <a:pt x="229" y="409"/>
                    </a:lnTo>
                    <a:lnTo>
                      <a:pt x="205" y="456"/>
                    </a:lnTo>
                    <a:lnTo>
                      <a:pt x="182" y="505"/>
                    </a:lnTo>
                    <a:lnTo>
                      <a:pt x="161" y="556"/>
                    </a:lnTo>
                    <a:lnTo>
                      <a:pt x="140" y="609"/>
                    </a:lnTo>
                    <a:lnTo>
                      <a:pt x="121" y="664"/>
                    </a:lnTo>
                    <a:lnTo>
                      <a:pt x="103" y="721"/>
                    </a:lnTo>
                    <a:lnTo>
                      <a:pt x="86" y="778"/>
                    </a:lnTo>
                    <a:lnTo>
                      <a:pt x="70" y="838"/>
                    </a:lnTo>
                    <a:lnTo>
                      <a:pt x="56" y="900"/>
                    </a:lnTo>
                    <a:lnTo>
                      <a:pt x="44" y="962"/>
                    </a:lnTo>
                    <a:lnTo>
                      <a:pt x="33" y="1027"/>
                    </a:lnTo>
                    <a:lnTo>
                      <a:pt x="23" y="1092"/>
                    </a:lnTo>
                    <a:lnTo>
                      <a:pt x="15" y="1157"/>
                    </a:lnTo>
                    <a:lnTo>
                      <a:pt x="9" y="1225"/>
                    </a:lnTo>
                    <a:lnTo>
                      <a:pt x="5" y="1293"/>
                    </a:lnTo>
                    <a:close/>
                  </a:path>
                </a:pathLst>
              </a:custGeom>
              <a:solidFill>
                <a:srgbClr val="E62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8" name="Freeform 157"/>
              <p:cNvSpPr>
                <a:spLocks/>
              </p:cNvSpPr>
              <p:nvPr/>
            </p:nvSpPr>
            <p:spPr bwMode="auto">
              <a:xfrm>
                <a:off x="2439" y="2081"/>
                <a:ext cx="132" cy="298"/>
              </a:xfrm>
              <a:custGeom>
                <a:avLst/>
                <a:gdLst>
                  <a:gd name="T0" fmla="*/ 747 w 789"/>
                  <a:gd name="T1" fmla="*/ 1161 h 1789"/>
                  <a:gd name="T2" fmla="*/ 713 w 789"/>
                  <a:gd name="T3" fmla="*/ 1273 h 1789"/>
                  <a:gd name="T4" fmla="*/ 659 w 789"/>
                  <a:gd name="T5" fmla="*/ 1379 h 1789"/>
                  <a:gd name="T6" fmla="*/ 572 w 789"/>
                  <a:gd name="T7" fmla="*/ 1489 h 1789"/>
                  <a:gd name="T8" fmla="*/ 455 w 789"/>
                  <a:gd name="T9" fmla="*/ 1588 h 1789"/>
                  <a:gd name="T10" fmla="*/ 228 w 789"/>
                  <a:gd name="T11" fmla="*/ 1688 h 1789"/>
                  <a:gd name="T12" fmla="*/ 155 w 789"/>
                  <a:gd name="T13" fmla="*/ 1688 h 1789"/>
                  <a:gd name="T14" fmla="*/ 96 w 789"/>
                  <a:gd name="T15" fmla="*/ 1666 h 1789"/>
                  <a:gd name="T16" fmla="*/ 51 w 789"/>
                  <a:gd name="T17" fmla="*/ 1620 h 1789"/>
                  <a:gd name="T18" fmla="*/ 23 w 789"/>
                  <a:gd name="T19" fmla="*/ 1565 h 1789"/>
                  <a:gd name="T20" fmla="*/ 6 w 789"/>
                  <a:gd name="T21" fmla="*/ 1499 h 1789"/>
                  <a:gd name="T22" fmla="*/ 223 w 789"/>
                  <a:gd name="T23" fmla="*/ 1322 h 1789"/>
                  <a:gd name="T24" fmla="*/ 239 w 789"/>
                  <a:gd name="T25" fmla="*/ 1392 h 1789"/>
                  <a:gd name="T26" fmla="*/ 262 w 789"/>
                  <a:gd name="T27" fmla="*/ 1430 h 1789"/>
                  <a:gd name="T28" fmla="*/ 300 w 789"/>
                  <a:gd name="T29" fmla="*/ 1452 h 1789"/>
                  <a:gd name="T30" fmla="*/ 359 w 789"/>
                  <a:gd name="T31" fmla="*/ 1444 h 1789"/>
                  <a:gd name="T32" fmla="*/ 441 w 789"/>
                  <a:gd name="T33" fmla="*/ 1384 h 1789"/>
                  <a:gd name="T34" fmla="*/ 502 w 789"/>
                  <a:gd name="T35" fmla="*/ 1293 h 1789"/>
                  <a:gd name="T36" fmla="*/ 521 w 789"/>
                  <a:gd name="T37" fmla="*/ 1226 h 1789"/>
                  <a:gd name="T38" fmla="*/ 523 w 789"/>
                  <a:gd name="T39" fmla="*/ 1162 h 1789"/>
                  <a:gd name="T40" fmla="*/ 508 w 789"/>
                  <a:gd name="T41" fmla="*/ 1114 h 1789"/>
                  <a:gd name="T42" fmla="*/ 476 w 789"/>
                  <a:gd name="T43" fmla="*/ 1075 h 1789"/>
                  <a:gd name="T44" fmla="*/ 413 w 789"/>
                  <a:gd name="T45" fmla="*/ 1041 h 1789"/>
                  <a:gd name="T46" fmla="*/ 286 w 789"/>
                  <a:gd name="T47" fmla="*/ 986 h 1789"/>
                  <a:gd name="T48" fmla="*/ 168 w 789"/>
                  <a:gd name="T49" fmla="*/ 925 h 1789"/>
                  <a:gd name="T50" fmla="*/ 104 w 789"/>
                  <a:gd name="T51" fmla="*/ 861 h 1789"/>
                  <a:gd name="T52" fmla="*/ 79 w 789"/>
                  <a:gd name="T53" fmla="*/ 810 h 1789"/>
                  <a:gd name="T54" fmla="*/ 65 w 789"/>
                  <a:gd name="T55" fmla="*/ 751 h 1789"/>
                  <a:gd name="T56" fmla="*/ 70 w 789"/>
                  <a:gd name="T57" fmla="*/ 623 h 1789"/>
                  <a:gd name="T58" fmla="*/ 116 w 789"/>
                  <a:gd name="T59" fmla="*/ 475 h 1789"/>
                  <a:gd name="T60" fmla="*/ 171 w 789"/>
                  <a:gd name="T61" fmla="*/ 372 h 1789"/>
                  <a:gd name="T62" fmla="*/ 234 w 789"/>
                  <a:gd name="T63" fmla="*/ 291 h 1789"/>
                  <a:gd name="T64" fmla="*/ 308 w 789"/>
                  <a:gd name="T65" fmla="*/ 219 h 1789"/>
                  <a:gd name="T66" fmla="*/ 535 w 789"/>
                  <a:gd name="T67" fmla="*/ 95 h 1789"/>
                  <a:gd name="T68" fmla="*/ 636 w 789"/>
                  <a:gd name="T69" fmla="*/ 82 h 1789"/>
                  <a:gd name="T70" fmla="*/ 708 w 789"/>
                  <a:gd name="T71" fmla="*/ 105 h 1789"/>
                  <a:gd name="T72" fmla="*/ 754 w 789"/>
                  <a:gd name="T73" fmla="*/ 151 h 1789"/>
                  <a:gd name="T74" fmla="*/ 781 w 789"/>
                  <a:gd name="T75" fmla="*/ 218 h 1789"/>
                  <a:gd name="T76" fmla="*/ 567 w 789"/>
                  <a:gd name="T77" fmla="*/ 437 h 1789"/>
                  <a:gd name="T78" fmla="*/ 546 w 789"/>
                  <a:gd name="T79" fmla="*/ 351 h 1789"/>
                  <a:gd name="T80" fmla="*/ 505 w 789"/>
                  <a:gd name="T81" fmla="*/ 314 h 1789"/>
                  <a:gd name="T82" fmla="*/ 448 w 789"/>
                  <a:gd name="T83" fmla="*/ 324 h 1789"/>
                  <a:gd name="T84" fmla="*/ 377 w 789"/>
                  <a:gd name="T85" fmla="*/ 373 h 1789"/>
                  <a:gd name="T86" fmla="*/ 327 w 789"/>
                  <a:gd name="T87" fmla="*/ 448 h 1789"/>
                  <a:gd name="T88" fmla="*/ 305 w 789"/>
                  <a:gd name="T89" fmla="*/ 524 h 1789"/>
                  <a:gd name="T90" fmla="*/ 303 w 789"/>
                  <a:gd name="T91" fmla="*/ 592 h 1789"/>
                  <a:gd name="T92" fmla="*/ 318 w 789"/>
                  <a:gd name="T93" fmla="*/ 646 h 1789"/>
                  <a:gd name="T94" fmla="*/ 352 w 789"/>
                  <a:gd name="T95" fmla="*/ 693 h 1789"/>
                  <a:gd name="T96" fmla="*/ 397 w 789"/>
                  <a:gd name="T97" fmla="*/ 728 h 1789"/>
                  <a:gd name="T98" fmla="*/ 511 w 789"/>
                  <a:gd name="T99" fmla="*/ 770 h 1789"/>
                  <a:gd name="T100" fmla="*/ 615 w 789"/>
                  <a:gd name="T101" fmla="*/ 818 h 1789"/>
                  <a:gd name="T102" fmla="*/ 688 w 789"/>
                  <a:gd name="T103" fmla="*/ 879 h 1789"/>
                  <a:gd name="T104" fmla="*/ 744 w 789"/>
                  <a:gd name="T105" fmla="*/ 978 h 1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9" h="1789">
                    <a:moveTo>
                      <a:pt x="756" y="1068"/>
                    </a:moveTo>
                    <a:lnTo>
                      <a:pt x="755" y="1091"/>
                    </a:lnTo>
                    <a:lnTo>
                      <a:pt x="753" y="1114"/>
                    </a:lnTo>
                    <a:lnTo>
                      <a:pt x="750" y="1138"/>
                    </a:lnTo>
                    <a:lnTo>
                      <a:pt x="747" y="1161"/>
                    </a:lnTo>
                    <a:lnTo>
                      <a:pt x="742" y="1183"/>
                    </a:lnTo>
                    <a:lnTo>
                      <a:pt x="736" y="1206"/>
                    </a:lnTo>
                    <a:lnTo>
                      <a:pt x="730" y="1228"/>
                    </a:lnTo>
                    <a:lnTo>
                      <a:pt x="723" y="1250"/>
                    </a:lnTo>
                    <a:lnTo>
                      <a:pt x="713" y="1273"/>
                    </a:lnTo>
                    <a:lnTo>
                      <a:pt x="704" y="1294"/>
                    </a:lnTo>
                    <a:lnTo>
                      <a:pt x="694" y="1316"/>
                    </a:lnTo>
                    <a:lnTo>
                      <a:pt x="683" y="1337"/>
                    </a:lnTo>
                    <a:lnTo>
                      <a:pt x="671" y="1359"/>
                    </a:lnTo>
                    <a:lnTo>
                      <a:pt x="659" y="1379"/>
                    </a:lnTo>
                    <a:lnTo>
                      <a:pt x="645" y="1400"/>
                    </a:lnTo>
                    <a:lnTo>
                      <a:pt x="630" y="1421"/>
                    </a:lnTo>
                    <a:lnTo>
                      <a:pt x="611" y="1445"/>
                    </a:lnTo>
                    <a:lnTo>
                      <a:pt x="592" y="1468"/>
                    </a:lnTo>
                    <a:lnTo>
                      <a:pt x="572" y="1489"/>
                    </a:lnTo>
                    <a:lnTo>
                      <a:pt x="550" y="1511"/>
                    </a:lnTo>
                    <a:lnTo>
                      <a:pt x="528" y="1532"/>
                    </a:lnTo>
                    <a:lnTo>
                      <a:pt x="504" y="1551"/>
                    </a:lnTo>
                    <a:lnTo>
                      <a:pt x="479" y="1569"/>
                    </a:lnTo>
                    <a:lnTo>
                      <a:pt x="455" y="1588"/>
                    </a:lnTo>
                    <a:lnTo>
                      <a:pt x="449" y="1691"/>
                    </a:lnTo>
                    <a:lnTo>
                      <a:pt x="255" y="1789"/>
                    </a:lnTo>
                    <a:lnTo>
                      <a:pt x="261" y="1681"/>
                    </a:lnTo>
                    <a:lnTo>
                      <a:pt x="244" y="1685"/>
                    </a:lnTo>
                    <a:lnTo>
                      <a:pt x="228" y="1688"/>
                    </a:lnTo>
                    <a:lnTo>
                      <a:pt x="212" y="1690"/>
                    </a:lnTo>
                    <a:lnTo>
                      <a:pt x="198" y="1691"/>
                    </a:lnTo>
                    <a:lnTo>
                      <a:pt x="182" y="1691"/>
                    </a:lnTo>
                    <a:lnTo>
                      <a:pt x="168" y="1690"/>
                    </a:lnTo>
                    <a:lnTo>
                      <a:pt x="155" y="1688"/>
                    </a:lnTo>
                    <a:lnTo>
                      <a:pt x="142" y="1686"/>
                    </a:lnTo>
                    <a:lnTo>
                      <a:pt x="130" y="1682"/>
                    </a:lnTo>
                    <a:lnTo>
                      <a:pt x="118" y="1678"/>
                    </a:lnTo>
                    <a:lnTo>
                      <a:pt x="107" y="1672"/>
                    </a:lnTo>
                    <a:lnTo>
                      <a:pt x="96" y="1666"/>
                    </a:lnTo>
                    <a:lnTo>
                      <a:pt x="85" y="1658"/>
                    </a:lnTo>
                    <a:lnTo>
                      <a:pt x="76" y="1650"/>
                    </a:lnTo>
                    <a:lnTo>
                      <a:pt x="67" y="1640"/>
                    </a:lnTo>
                    <a:lnTo>
                      <a:pt x="58" y="1630"/>
                    </a:lnTo>
                    <a:lnTo>
                      <a:pt x="51" y="1620"/>
                    </a:lnTo>
                    <a:lnTo>
                      <a:pt x="45" y="1611"/>
                    </a:lnTo>
                    <a:lnTo>
                      <a:pt x="39" y="1600"/>
                    </a:lnTo>
                    <a:lnTo>
                      <a:pt x="33" y="1589"/>
                    </a:lnTo>
                    <a:lnTo>
                      <a:pt x="27" y="1578"/>
                    </a:lnTo>
                    <a:lnTo>
                      <a:pt x="23" y="1565"/>
                    </a:lnTo>
                    <a:lnTo>
                      <a:pt x="18" y="1553"/>
                    </a:lnTo>
                    <a:lnTo>
                      <a:pt x="14" y="1540"/>
                    </a:lnTo>
                    <a:lnTo>
                      <a:pt x="11" y="1527"/>
                    </a:lnTo>
                    <a:lnTo>
                      <a:pt x="8" y="1513"/>
                    </a:lnTo>
                    <a:lnTo>
                      <a:pt x="6" y="1499"/>
                    </a:lnTo>
                    <a:lnTo>
                      <a:pt x="4" y="1483"/>
                    </a:lnTo>
                    <a:lnTo>
                      <a:pt x="1" y="1453"/>
                    </a:lnTo>
                    <a:lnTo>
                      <a:pt x="0" y="1420"/>
                    </a:lnTo>
                    <a:lnTo>
                      <a:pt x="220" y="1293"/>
                    </a:lnTo>
                    <a:lnTo>
                      <a:pt x="223" y="1322"/>
                    </a:lnTo>
                    <a:lnTo>
                      <a:pt x="227" y="1349"/>
                    </a:lnTo>
                    <a:lnTo>
                      <a:pt x="229" y="1361"/>
                    </a:lnTo>
                    <a:lnTo>
                      <a:pt x="232" y="1372"/>
                    </a:lnTo>
                    <a:lnTo>
                      <a:pt x="235" y="1382"/>
                    </a:lnTo>
                    <a:lnTo>
                      <a:pt x="239" y="1392"/>
                    </a:lnTo>
                    <a:lnTo>
                      <a:pt x="242" y="1401"/>
                    </a:lnTo>
                    <a:lnTo>
                      <a:pt x="247" y="1409"/>
                    </a:lnTo>
                    <a:lnTo>
                      <a:pt x="251" y="1416"/>
                    </a:lnTo>
                    <a:lnTo>
                      <a:pt x="256" y="1424"/>
                    </a:lnTo>
                    <a:lnTo>
                      <a:pt x="262" y="1430"/>
                    </a:lnTo>
                    <a:lnTo>
                      <a:pt x="268" y="1435"/>
                    </a:lnTo>
                    <a:lnTo>
                      <a:pt x="274" y="1440"/>
                    </a:lnTo>
                    <a:lnTo>
                      <a:pt x="280" y="1444"/>
                    </a:lnTo>
                    <a:lnTo>
                      <a:pt x="290" y="1449"/>
                    </a:lnTo>
                    <a:lnTo>
                      <a:pt x="300" y="1452"/>
                    </a:lnTo>
                    <a:lnTo>
                      <a:pt x="310" y="1453"/>
                    </a:lnTo>
                    <a:lnTo>
                      <a:pt x="322" y="1453"/>
                    </a:lnTo>
                    <a:lnTo>
                      <a:pt x="333" y="1452"/>
                    </a:lnTo>
                    <a:lnTo>
                      <a:pt x="346" y="1448"/>
                    </a:lnTo>
                    <a:lnTo>
                      <a:pt x="359" y="1444"/>
                    </a:lnTo>
                    <a:lnTo>
                      <a:pt x="372" y="1437"/>
                    </a:lnTo>
                    <a:lnTo>
                      <a:pt x="390" y="1426"/>
                    </a:lnTo>
                    <a:lnTo>
                      <a:pt x="407" y="1413"/>
                    </a:lnTo>
                    <a:lnTo>
                      <a:pt x="425" y="1399"/>
                    </a:lnTo>
                    <a:lnTo>
                      <a:pt x="441" y="1384"/>
                    </a:lnTo>
                    <a:lnTo>
                      <a:pt x="456" y="1366"/>
                    </a:lnTo>
                    <a:lnTo>
                      <a:pt x="470" y="1348"/>
                    </a:lnTo>
                    <a:lnTo>
                      <a:pt x="483" y="1326"/>
                    </a:lnTo>
                    <a:lnTo>
                      <a:pt x="496" y="1304"/>
                    </a:lnTo>
                    <a:lnTo>
                      <a:pt x="502" y="1293"/>
                    </a:lnTo>
                    <a:lnTo>
                      <a:pt x="507" y="1281"/>
                    </a:lnTo>
                    <a:lnTo>
                      <a:pt x="512" y="1268"/>
                    </a:lnTo>
                    <a:lnTo>
                      <a:pt x="516" y="1254"/>
                    </a:lnTo>
                    <a:lnTo>
                      <a:pt x="519" y="1240"/>
                    </a:lnTo>
                    <a:lnTo>
                      <a:pt x="521" y="1226"/>
                    </a:lnTo>
                    <a:lnTo>
                      <a:pt x="523" y="1211"/>
                    </a:lnTo>
                    <a:lnTo>
                      <a:pt x="524" y="1195"/>
                    </a:lnTo>
                    <a:lnTo>
                      <a:pt x="525" y="1183"/>
                    </a:lnTo>
                    <a:lnTo>
                      <a:pt x="524" y="1173"/>
                    </a:lnTo>
                    <a:lnTo>
                      <a:pt x="523" y="1162"/>
                    </a:lnTo>
                    <a:lnTo>
                      <a:pt x="522" y="1152"/>
                    </a:lnTo>
                    <a:lnTo>
                      <a:pt x="519" y="1143"/>
                    </a:lnTo>
                    <a:lnTo>
                      <a:pt x="516" y="1133"/>
                    </a:lnTo>
                    <a:lnTo>
                      <a:pt x="513" y="1124"/>
                    </a:lnTo>
                    <a:lnTo>
                      <a:pt x="508" y="1114"/>
                    </a:lnTo>
                    <a:lnTo>
                      <a:pt x="503" y="1106"/>
                    </a:lnTo>
                    <a:lnTo>
                      <a:pt x="498" y="1098"/>
                    </a:lnTo>
                    <a:lnTo>
                      <a:pt x="491" y="1090"/>
                    </a:lnTo>
                    <a:lnTo>
                      <a:pt x="483" y="1082"/>
                    </a:lnTo>
                    <a:lnTo>
                      <a:pt x="476" y="1075"/>
                    </a:lnTo>
                    <a:lnTo>
                      <a:pt x="468" y="1068"/>
                    </a:lnTo>
                    <a:lnTo>
                      <a:pt x="459" y="1062"/>
                    </a:lnTo>
                    <a:lnTo>
                      <a:pt x="449" y="1056"/>
                    </a:lnTo>
                    <a:lnTo>
                      <a:pt x="432" y="1049"/>
                    </a:lnTo>
                    <a:lnTo>
                      <a:pt x="413" y="1041"/>
                    </a:lnTo>
                    <a:lnTo>
                      <a:pt x="391" y="1031"/>
                    </a:lnTo>
                    <a:lnTo>
                      <a:pt x="368" y="1021"/>
                    </a:lnTo>
                    <a:lnTo>
                      <a:pt x="343" y="1010"/>
                    </a:lnTo>
                    <a:lnTo>
                      <a:pt x="315" y="999"/>
                    </a:lnTo>
                    <a:lnTo>
                      <a:pt x="286" y="986"/>
                    </a:lnTo>
                    <a:lnTo>
                      <a:pt x="254" y="973"/>
                    </a:lnTo>
                    <a:lnTo>
                      <a:pt x="230" y="961"/>
                    </a:lnTo>
                    <a:lnTo>
                      <a:pt x="208" y="949"/>
                    </a:lnTo>
                    <a:lnTo>
                      <a:pt x="188" y="937"/>
                    </a:lnTo>
                    <a:lnTo>
                      <a:pt x="168" y="925"/>
                    </a:lnTo>
                    <a:lnTo>
                      <a:pt x="151" y="912"/>
                    </a:lnTo>
                    <a:lnTo>
                      <a:pt x="136" y="899"/>
                    </a:lnTo>
                    <a:lnTo>
                      <a:pt x="123" y="884"/>
                    </a:lnTo>
                    <a:lnTo>
                      <a:pt x="111" y="870"/>
                    </a:lnTo>
                    <a:lnTo>
                      <a:pt x="104" y="861"/>
                    </a:lnTo>
                    <a:lnTo>
                      <a:pt x="98" y="852"/>
                    </a:lnTo>
                    <a:lnTo>
                      <a:pt x="93" y="842"/>
                    </a:lnTo>
                    <a:lnTo>
                      <a:pt x="88" y="832"/>
                    </a:lnTo>
                    <a:lnTo>
                      <a:pt x="83" y="822"/>
                    </a:lnTo>
                    <a:lnTo>
                      <a:pt x="79" y="810"/>
                    </a:lnTo>
                    <a:lnTo>
                      <a:pt x="75" y="799"/>
                    </a:lnTo>
                    <a:lnTo>
                      <a:pt x="72" y="787"/>
                    </a:lnTo>
                    <a:lnTo>
                      <a:pt x="69" y="776"/>
                    </a:lnTo>
                    <a:lnTo>
                      <a:pt x="67" y="763"/>
                    </a:lnTo>
                    <a:lnTo>
                      <a:pt x="65" y="751"/>
                    </a:lnTo>
                    <a:lnTo>
                      <a:pt x="64" y="738"/>
                    </a:lnTo>
                    <a:lnTo>
                      <a:pt x="63" y="710"/>
                    </a:lnTo>
                    <a:lnTo>
                      <a:pt x="64" y="681"/>
                    </a:lnTo>
                    <a:lnTo>
                      <a:pt x="66" y="652"/>
                    </a:lnTo>
                    <a:lnTo>
                      <a:pt x="70" y="623"/>
                    </a:lnTo>
                    <a:lnTo>
                      <a:pt x="76" y="594"/>
                    </a:lnTo>
                    <a:lnTo>
                      <a:pt x="83" y="564"/>
                    </a:lnTo>
                    <a:lnTo>
                      <a:pt x="92" y="535"/>
                    </a:lnTo>
                    <a:lnTo>
                      <a:pt x="103" y="504"/>
                    </a:lnTo>
                    <a:lnTo>
                      <a:pt x="116" y="475"/>
                    </a:lnTo>
                    <a:lnTo>
                      <a:pt x="131" y="444"/>
                    </a:lnTo>
                    <a:lnTo>
                      <a:pt x="140" y="425"/>
                    </a:lnTo>
                    <a:lnTo>
                      <a:pt x="150" y="407"/>
                    </a:lnTo>
                    <a:lnTo>
                      <a:pt x="160" y="389"/>
                    </a:lnTo>
                    <a:lnTo>
                      <a:pt x="171" y="372"/>
                    </a:lnTo>
                    <a:lnTo>
                      <a:pt x="184" y="354"/>
                    </a:lnTo>
                    <a:lnTo>
                      <a:pt x="195" y="338"/>
                    </a:lnTo>
                    <a:lnTo>
                      <a:pt x="208" y="322"/>
                    </a:lnTo>
                    <a:lnTo>
                      <a:pt x="220" y="306"/>
                    </a:lnTo>
                    <a:lnTo>
                      <a:pt x="234" y="291"/>
                    </a:lnTo>
                    <a:lnTo>
                      <a:pt x="247" y="275"/>
                    </a:lnTo>
                    <a:lnTo>
                      <a:pt x="263" y="260"/>
                    </a:lnTo>
                    <a:lnTo>
                      <a:pt x="277" y="246"/>
                    </a:lnTo>
                    <a:lnTo>
                      <a:pt x="292" y="233"/>
                    </a:lnTo>
                    <a:lnTo>
                      <a:pt x="308" y="219"/>
                    </a:lnTo>
                    <a:lnTo>
                      <a:pt x="324" y="206"/>
                    </a:lnTo>
                    <a:lnTo>
                      <a:pt x="342" y="193"/>
                    </a:lnTo>
                    <a:lnTo>
                      <a:pt x="347" y="98"/>
                    </a:lnTo>
                    <a:lnTo>
                      <a:pt x="540" y="0"/>
                    </a:lnTo>
                    <a:lnTo>
                      <a:pt x="535" y="95"/>
                    </a:lnTo>
                    <a:lnTo>
                      <a:pt x="557" y="89"/>
                    </a:lnTo>
                    <a:lnTo>
                      <a:pt x="579" y="85"/>
                    </a:lnTo>
                    <a:lnTo>
                      <a:pt x="599" y="82"/>
                    </a:lnTo>
                    <a:lnTo>
                      <a:pt x="618" y="81"/>
                    </a:lnTo>
                    <a:lnTo>
                      <a:pt x="636" y="82"/>
                    </a:lnTo>
                    <a:lnTo>
                      <a:pt x="654" y="84"/>
                    </a:lnTo>
                    <a:lnTo>
                      <a:pt x="669" y="88"/>
                    </a:lnTo>
                    <a:lnTo>
                      <a:pt x="684" y="93"/>
                    </a:lnTo>
                    <a:lnTo>
                      <a:pt x="696" y="99"/>
                    </a:lnTo>
                    <a:lnTo>
                      <a:pt x="708" y="105"/>
                    </a:lnTo>
                    <a:lnTo>
                      <a:pt x="719" y="112"/>
                    </a:lnTo>
                    <a:lnTo>
                      <a:pt x="729" y="121"/>
                    </a:lnTo>
                    <a:lnTo>
                      <a:pt x="738" y="131"/>
                    </a:lnTo>
                    <a:lnTo>
                      <a:pt x="747" y="140"/>
                    </a:lnTo>
                    <a:lnTo>
                      <a:pt x="754" y="151"/>
                    </a:lnTo>
                    <a:lnTo>
                      <a:pt x="761" y="162"/>
                    </a:lnTo>
                    <a:lnTo>
                      <a:pt x="767" y="175"/>
                    </a:lnTo>
                    <a:lnTo>
                      <a:pt x="773" y="188"/>
                    </a:lnTo>
                    <a:lnTo>
                      <a:pt x="777" y="202"/>
                    </a:lnTo>
                    <a:lnTo>
                      <a:pt x="781" y="218"/>
                    </a:lnTo>
                    <a:lnTo>
                      <a:pt x="784" y="233"/>
                    </a:lnTo>
                    <a:lnTo>
                      <a:pt x="787" y="250"/>
                    </a:lnTo>
                    <a:lnTo>
                      <a:pt x="788" y="267"/>
                    </a:lnTo>
                    <a:lnTo>
                      <a:pt x="789" y="286"/>
                    </a:lnTo>
                    <a:lnTo>
                      <a:pt x="567" y="437"/>
                    </a:lnTo>
                    <a:lnTo>
                      <a:pt x="564" y="416"/>
                    </a:lnTo>
                    <a:lnTo>
                      <a:pt x="561" y="397"/>
                    </a:lnTo>
                    <a:lnTo>
                      <a:pt x="557" y="381"/>
                    </a:lnTo>
                    <a:lnTo>
                      <a:pt x="552" y="366"/>
                    </a:lnTo>
                    <a:lnTo>
                      <a:pt x="546" y="351"/>
                    </a:lnTo>
                    <a:lnTo>
                      <a:pt x="539" y="340"/>
                    </a:lnTo>
                    <a:lnTo>
                      <a:pt x="530" y="329"/>
                    </a:lnTo>
                    <a:lnTo>
                      <a:pt x="521" y="321"/>
                    </a:lnTo>
                    <a:lnTo>
                      <a:pt x="514" y="317"/>
                    </a:lnTo>
                    <a:lnTo>
                      <a:pt x="505" y="314"/>
                    </a:lnTo>
                    <a:lnTo>
                      <a:pt x="496" y="313"/>
                    </a:lnTo>
                    <a:lnTo>
                      <a:pt x="485" y="313"/>
                    </a:lnTo>
                    <a:lnTo>
                      <a:pt x="473" y="315"/>
                    </a:lnTo>
                    <a:lnTo>
                      <a:pt x="461" y="319"/>
                    </a:lnTo>
                    <a:lnTo>
                      <a:pt x="448" y="324"/>
                    </a:lnTo>
                    <a:lnTo>
                      <a:pt x="433" y="331"/>
                    </a:lnTo>
                    <a:lnTo>
                      <a:pt x="418" y="339"/>
                    </a:lnTo>
                    <a:lnTo>
                      <a:pt x="403" y="349"/>
                    </a:lnTo>
                    <a:lnTo>
                      <a:pt x="389" y="361"/>
                    </a:lnTo>
                    <a:lnTo>
                      <a:pt x="377" y="373"/>
                    </a:lnTo>
                    <a:lnTo>
                      <a:pt x="365" y="386"/>
                    </a:lnTo>
                    <a:lnTo>
                      <a:pt x="354" y="401"/>
                    </a:lnTo>
                    <a:lnTo>
                      <a:pt x="344" y="416"/>
                    </a:lnTo>
                    <a:lnTo>
                      <a:pt x="334" y="434"/>
                    </a:lnTo>
                    <a:lnTo>
                      <a:pt x="327" y="448"/>
                    </a:lnTo>
                    <a:lnTo>
                      <a:pt x="321" y="463"/>
                    </a:lnTo>
                    <a:lnTo>
                      <a:pt x="316" y="477"/>
                    </a:lnTo>
                    <a:lnTo>
                      <a:pt x="311" y="492"/>
                    </a:lnTo>
                    <a:lnTo>
                      <a:pt x="308" y="507"/>
                    </a:lnTo>
                    <a:lnTo>
                      <a:pt x="305" y="524"/>
                    </a:lnTo>
                    <a:lnTo>
                      <a:pt x="303" y="539"/>
                    </a:lnTo>
                    <a:lnTo>
                      <a:pt x="302" y="555"/>
                    </a:lnTo>
                    <a:lnTo>
                      <a:pt x="301" y="568"/>
                    </a:lnTo>
                    <a:lnTo>
                      <a:pt x="302" y="580"/>
                    </a:lnTo>
                    <a:lnTo>
                      <a:pt x="303" y="592"/>
                    </a:lnTo>
                    <a:lnTo>
                      <a:pt x="304" y="604"/>
                    </a:lnTo>
                    <a:lnTo>
                      <a:pt x="307" y="615"/>
                    </a:lnTo>
                    <a:lnTo>
                      <a:pt x="310" y="626"/>
                    </a:lnTo>
                    <a:lnTo>
                      <a:pt x="314" y="636"/>
                    </a:lnTo>
                    <a:lnTo>
                      <a:pt x="318" y="646"/>
                    </a:lnTo>
                    <a:lnTo>
                      <a:pt x="323" y="656"/>
                    </a:lnTo>
                    <a:lnTo>
                      <a:pt x="329" y="667"/>
                    </a:lnTo>
                    <a:lnTo>
                      <a:pt x="337" y="676"/>
                    </a:lnTo>
                    <a:lnTo>
                      <a:pt x="344" y="685"/>
                    </a:lnTo>
                    <a:lnTo>
                      <a:pt x="352" y="693"/>
                    </a:lnTo>
                    <a:lnTo>
                      <a:pt x="361" y="702"/>
                    </a:lnTo>
                    <a:lnTo>
                      <a:pt x="370" y="710"/>
                    </a:lnTo>
                    <a:lnTo>
                      <a:pt x="380" y="717"/>
                    </a:lnTo>
                    <a:lnTo>
                      <a:pt x="388" y="722"/>
                    </a:lnTo>
                    <a:lnTo>
                      <a:pt x="397" y="728"/>
                    </a:lnTo>
                    <a:lnTo>
                      <a:pt x="407" y="733"/>
                    </a:lnTo>
                    <a:lnTo>
                      <a:pt x="420" y="739"/>
                    </a:lnTo>
                    <a:lnTo>
                      <a:pt x="446" y="749"/>
                    </a:lnTo>
                    <a:lnTo>
                      <a:pt x="475" y="760"/>
                    </a:lnTo>
                    <a:lnTo>
                      <a:pt x="511" y="770"/>
                    </a:lnTo>
                    <a:lnTo>
                      <a:pt x="539" y="780"/>
                    </a:lnTo>
                    <a:lnTo>
                      <a:pt x="561" y="788"/>
                    </a:lnTo>
                    <a:lnTo>
                      <a:pt x="578" y="796"/>
                    </a:lnTo>
                    <a:lnTo>
                      <a:pt x="597" y="806"/>
                    </a:lnTo>
                    <a:lnTo>
                      <a:pt x="615" y="818"/>
                    </a:lnTo>
                    <a:lnTo>
                      <a:pt x="632" y="829"/>
                    </a:lnTo>
                    <a:lnTo>
                      <a:pt x="649" y="841"/>
                    </a:lnTo>
                    <a:lnTo>
                      <a:pt x="663" y="853"/>
                    </a:lnTo>
                    <a:lnTo>
                      <a:pt x="676" y="866"/>
                    </a:lnTo>
                    <a:lnTo>
                      <a:pt x="688" y="879"/>
                    </a:lnTo>
                    <a:lnTo>
                      <a:pt x="699" y="893"/>
                    </a:lnTo>
                    <a:lnTo>
                      <a:pt x="712" y="913"/>
                    </a:lnTo>
                    <a:lnTo>
                      <a:pt x="725" y="934"/>
                    </a:lnTo>
                    <a:lnTo>
                      <a:pt x="736" y="955"/>
                    </a:lnTo>
                    <a:lnTo>
                      <a:pt x="744" y="978"/>
                    </a:lnTo>
                    <a:lnTo>
                      <a:pt x="750" y="999"/>
                    </a:lnTo>
                    <a:lnTo>
                      <a:pt x="754" y="1022"/>
                    </a:lnTo>
                    <a:lnTo>
                      <a:pt x="756" y="1045"/>
                    </a:lnTo>
                    <a:lnTo>
                      <a:pt x="756" y="106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9" name="Freeform 158"/>
              <p:cNvSpPr>
                <a:spLocks/>
              </p:cNvSpPr>
              <p:nvPr/>
            </p:nvSpPr>
            <p:spPr bwMode="auto">
              <a:xfrm>
                <a:off x="3485" y="2314"/>
                <a:ext cx="116" cy="76"/>
              </a:xfrm>
              <a:custGeom>
                <a:avLst/>
                <a:gdLst>
                  <a:gd name="T0" fmla="*/ 694 w 694"/>
                  <a:gd name="T1" fmla="*/ 159 h 454"/>
                  <a:gd name="T2" fmla="*/ 690 w 694"/>
                  <a:gd name="T3" fmla="*/ 182 h 454"/>
                  <a:gd name="T4" fmla="*/ 683 w 694"/>
                  <a:gd name="T5" fmla="*/ 204 h 454"/>
                  <a:gd name="T6" fmla="*/ 674 w 694"/>
                  <a:gd name="T7" fmla="*/ 226 h 454"/>
                  <a:gd name="T8" fmla="*/ 661 w 694"/>
                  <a:gd name="T9" fmla="*/ 249 h 454"/>
                  <a:gd name="T10" fmla="*/ 645 w 694"/>
                  <a:gd name="T11" fmla="*/ 270 h 454"/>
                  <a:gd name="T12" fmla="*/ 626 w 694"/>
                  <a:gd name="T13" fmla="*/ 291 h 454"/>
                  <a:gd name="T14" fmla="*/ 605 w 694"/>
                  <a:gd name="T15" fmla="*/ 311 h 454"/>
                  <a:gd name="T16" fmla="*/ 581 w 694"/>
                  <a:gd name="T17" fmla="*/ 332 h 454"/>
                  <a:gd name="T18" fmla="*/ 555 w 694"/>
                  <a:gd name="T19" fmla="*/ 350 h 454"/>
                  <a:gd name="T20" fmla="*/ 513 w 694"/>
                  <a:gd name="T21" fmla="*/ 376 h 454"/>
                  <a:gd name="T22" fmla="*/ 451 w 694"/>
                  <a:gd name="T23" fmla="*/ 407 h 454"/>
                  <a:gd name="T24" fmla="*/ 400 w 694"/>
                  <a:gd name="T25" fmla="*/ 426 h 454"/>
                  <a:gd name="T26" fmla="*/ 366 w 694"/>
                  <a:gd name="T27" fmla="*/ 436 h 454"/>
                  <a:gd name="T28" fmla="*/ 329 w 694"/>
                  <a:gd name="T29" fmla="*/ 444 h 454"/>
                  <a:gd name="T30" fmla="*/ 295 w 694"/>
                  <a:gd name="T31" fmla="*/ 449 h 454"/>
                  <a:gd name="T32" fmla="*/ 261 w 694"/>
                  <a:gd name="T33" fmla="*/ 453 h 454"/>
                  <a:gd name="T34" fmla="*/ 228 w 694"/>
                  <a:gd name="T35" fmla="*/ 454 h 454"/>
                  <a:gd name="T36" fmla="*/ 198 w 694"/>
                  <a:gd name="T37" fmla="*/ 453 h 454"/>
                  <a:gd name="T38" fmla="*/ 168 w 694"/>
                  <a:gd name="T39" fmla="*/ 450 h 454"/>
                  <a:gd name="T40" fmla="*/ 140 w 694"/>
                  <a:gd name="T41" fmla="*/ 444 h 454"/>
                  <a:gd name="T42" fmla="*/ 115 w 694"/>
                  <a:gd name="T43" fmla="*/ 437 h 454"/>
                  <a:gd name="T44" fmla="*/ 91 w 694"/>
                  <a:gd name="T45" fmla="*/ 428 h 454"/>
                  <a:gd name="T46" fmla="*/ 70 w 694"/>
                  <a:gd name="T47" fmla="*/ 418 h 454"/>
                  <a:gd name="T48" fmla="*/ 51 w 694"/>
                  <a:gd name="T49" fmla="*/ 405 h 454"/>
                  <a:gd name="T50" fmla="*/ 36 w 694"/>
                  <a:gd name="T51" fmla="*/ 390 h 454"/>
                  <a:gd name="T52" fmla="*/ 21 w 694"/>
                  <a:gd name="T53" fmla="*/ 374 h 454"/>
                  <a:gd name="T54" fmla="*/ 11 w 694"/>
                  <a:gd name="T55" fmla="*/ 356 h 454"/>
                  <a:gd name="T56" fmla="*/ 4 w 694"/>
                  <a:gd name="T57" fmla="*/ 337 h 454"/>
                  <a:gd name="T58" fmla="*/ 1 w 694"/>
                  <a:gd name="T59" fmla="*/ 316 h 454"/>
                  <a:gd name="T60" fmla="*/ 1 w 694"/>
                  <a:gd name="T61" fmla="*/ 294 h 454"/>
                  <a:gd name="T62" fmla="*/ 4 w 694"/>
                  <a:gd name="T63" fmla="*/ 273 h 454"/>
                  <a:gd name="T64" fmla="*/ 11 w 694"/>
                  <a:gd name="T65" fmla="*/ 251 h 454"/>
                  <a:gd name="T66" fmla="*/ 21 w 694"/>
                  <a:gd name="T67" fmla="*/ 228 h 454"/>
                  <a:gd name="T68" fmla="*/ 35 w 694"/>
                  <a:gd name="T69" fmla="*/ 206 h 454"/>
                  <a:gd name="T70" fmla="*/ 51 w 694"/>
                  <a:gd name="T71" fmla="*/ 184 h 454"/>
                  <a:gd name="T72" fmla="*/ 69 w 694"/>
                  <a:gd name="T73" fmla="*/ 163 h 454"/>
                  <a:gd name="T74" fmla="*/ 90 w 694"/>
                  <a:gd name="T75" fmla="*/ 142 h 454"/>
                  <a:gd name="T76" fmla="*/ 114 w 694"/>
                  <a:gd name="T77" fmla="*/ 123 h 454"/>
                  <a:gd name="T78" fmla="*/ 140 w 694"/>
                  <a:gd name="T79" fmla="*/ 104 h 454"/>
                  <a:gd name="T80" fmla="*/ 182 w 694"/>
                  <a:gd name="T81" fmla="*/ 78 h 454"/>
                  <a:gd name="T82" fmla="*/ 244 w 694"/>
                  <a:gd name="T83" fmla="*/ 48 h 454"/>
                  <a:gd name="T84" fmla="*/ 294 w 694"/>
                  <a:gd name="T85" fmla="*/ 30 h 454"/>
                  <a:gd name="T86" fmla="*/ 329 w 694"/>
                  <a:gd name="T87" fmla="*/ 20 h 454"/>
                  <a:gd name="T88" fmla="*/ 365 w 694"/>
                  <a:gd name="T89" fmla="*/ 11 h 454"/>
                  <a:gd name="T90" fmla="*/ 399 w 694"/>
                  <a:gd name="T91" fmla="*/ 5 h 454"/>
                  <a:gd name="T92" fmla="*/ 434 w 694"/>
                  <a:gd name="T93" fmla="*/ 2 h 454"/>
                  <a:gd name="T94" fmla="*/ 466 w 694"/>
                  <a:gd name="T95" fmla="*/ 0 h 454"/>
                  <a:gd name="T96" fmla="*/ 498 w 694"/>
                  <a:gd name="T97" fmla="*/ 1 h 454"/>
                  <a:gd name="T98" fmla="*/ 527 w 694"/>
                  <a:gd name="T99" fmla="*/ 4 h 454"/>
                  <a:gd name="T100" fmla="*/ 554 w 694"/>
                  <a:gd name="T101" fmla="*/ 10 h 454"/>
                  <a:gd name="T102" fmla="*/ 581 w 694"/>
                  <a:gd name="T103" fmla="*/ 18 h 454"/>
                  <a:gd name="T104" fmla="*/ 604 w 694"/>
                  <a:gd name="T105" fmla="*/ 27 h 454"/>
                  <a:gd name="T106" fmla="*/ 625 w 694"/>
                  <a:gd name="T107" fmla="*/ 37 h 454"/>
                  <a:gd name="T108" fmla="*/ 644 w 694"/>
                  <a:gd name="T109" fmla="*/ 50 h 454"/>
                  <a:gd name="T110" fmla="*/ 660 w 694"/>
                  <a:gd name="T111" fmla="*/ 64 h 454"/>
                  <a:gd name="T112" fmla="*/ 673 w 694"/>
                  <a:gd name="T113" fmla="*/ 80 h 454"/>
                  <a:gd name="T114" fmla="*/ 683 w 694"/>
                  <a:gd name="T115" fmla="*/ 98 h 454"/>
                  <a:gd name="T116" fmla="*/ 690 w 694"/>
                  <a:gd name="T117" fmla="*/ 117 h 454"/>
                  <a:gd name="T118" fmla="*/ 693 w 694"/>
                  <a:gd name="T119" fmla="*/ 138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94" h="454">
                    <a:moveTo>
                      <a:pt x="694" y="148"/>
                    </a:moveTo>
                    <a:lnTo>
                      <a:pt x="694" y="159"/>
                    </a:lnTo>
                    <a:lnTo>
                      <a:pt x="692" y="171"/>
                    </a:lnTo>
                    <a:lnTo>
                      <a:pt x="690" y="182"/>
                    </a:lnTo>
                    <a:lnTo>
                      <a:pt x="687" y="193"/>
                    </a:lnTo>
                    <a:lnTo>
                      <a:pt x="683" y="204"/>
                    </a:lnTo>
                    <a:lnTo>
                      <a:pt x="679" y="215"/>
                    </a:lnTo>
                    <a:lnTo>
                      <a:pt x="674" y="226"/>
                    </a:lnTo>
                    <a:lnTo>
                      <a:pt x="668" y="237"/>
                    </a:lnTo>
                    <a:lnTo>
                      <a:pt x="661" y="249"/>
                    </a:lnTo>
                    <a:lnTo>
                      <a:pt x="653" y="260"/>
                    </a:lnTo>
                    <a:lnTo>
                      <a:pt x="645" y="270"/>
                    </a:lnTo>
                    <a:lnTo>
                      <a:pt x="635" y="281"/>
                    </a:lnTo>
                    <a:lnTo>
                      <a:pt x="626" y="291"/>
                    </a:lnTo>
                    <a:lnTo>
                      <a:pt x="615" y="301"/>
                    </a:lnTo>
                    <a:lnTo>
                      <a:pt x="605" y="311"/>
                    </a:lnTo>
                    <a:lnTo>
                      <a:pt x="593" y="322"/>
                    </a:lnTo>
                    <a:lnTo>
                      <a:pt x="581" y="332"/>
                    </a:lnTo>
                    <a:lnTo>
                      <a:pt x="569" y="341"/>
                    </a:lnTo>
                    <a:lnTo>
                      <a:pt x="555" y="350"/>
                    </a:lnTo>
                    <a:lnTo>
                      <a:pt x="542" y="359"/>
                    </a:lnTo>
                    <a:lnTo>
                      <a:pt x="513" y="376"/>
                    </a:lnTo>
                    <a:lnTo>
                      <a:pt x="482" y="392"/>
                    </a:lnTo>
                    <a:lnTo>
                      <a:pt x="451" y="407"/>
                    </a:lnTo>
                    <a:lnTo>
                      <a:pt x="418" y="420"/>
                    </a:lnTo>
                    <a:lnTo>
                      <a:pt x="400" y="426"/>
                    </a:lnTo>
                    <a:lnTo>
                      <a:pt x="383" y="431"/>
                    </a:lnTo>
                    <a:lnTo>
                      <a:pt x="366" y="436"/>
                    </a:lnTo>
                    <a:lnTo>
                      <a:pt x="348" y="440"/>
                    </a:lnTo>
                    <a:lnTo>
                      <a:pt x="329" y="444"/>
                    </a:lnTo>
                    <a:lnTo>
                      <a:pt x="312" y="447"/>
                    </a:lnTo>
                    <a:lnTo>
                      <a:pt x="295" y="449"/>
                    </a:lnTo>
                    <a:lnTo>
                      <a:pt x="278" y="451"/>
                    </a:lnTo>
                    <a:lnTo>
                      <a:pt x="261" y="453"/>
                    </a:lnTo>
                    <a:lnTo>
                      <a:pt x="244" y="453"/>
                    </a:lnTo>
                    <a:lnTo>
                      <a:pt x="228" y="454"/>
                    </a:lnTo>
                    <a:lnTo>
                      <a:pt x="213" y="453"/>
                    </a:lnTo>
                    <a:lnTo>
                      <a:pt x="198" y="453"/>
                    </a:lnTo>
                    <a:lnTo>
                      <a:pt x="183" y="451"/>
                    </a:lnTo>
                    <a:lnTo>
                      <a:pt x="168" y="450"/>
                    </a:lnTo>
                    <a:lnTo>
                      <a:pt x="154" y="447"/>
                    </a:lnTo>
                    <a:lnTo>
                      <a:pt x="140" y="444"/>
                    </a:lnTo>
                    <a:lnTo>
                      <a:pt x="127" y="441"/>
                    </a:lnTo>
                    <a:lnTo>
                      <a:pt x="115" y="437"/>
                    </a:lnTo>
                    <a:lnTo>
                      <a:pt x="102" y="433"/>
                    </a:lnTo>
                    <a:lnTo>
                      <a:pt x="91" y="428"/>
                    </a:lnTo>
                    <a:lnTo>
                      <a:pt x="80" y="423"/>
                    </a:lnTo>
                    <a:lnTo>
                      <a:pt x="70" y="418"/>
                    </a:lnTo>
                    <a:lnTo>
                      <a:pt x="60" y="411"/>
                    </a:lnTo>
                    <a:lnTo>
                      <a:pt x="51" y="405"/>
                    </a:lnTo>
                    <a:lnTo>
                      <a:pt x="43" y="398"/>
                    </a:lnTo>
                    <a:lnTo>
                      <a:pt x="36" y="390"/>
                    </a:lnTo>
                    <a:lnTo>
                      <a:pt x="29" y="382"/>
                    </a:lnTo>
                    <a:lnTo>
                      <a:pt x="21" y="374"/>
                    </a:lnTo>
                    <a:lnTo>
                      <a:pt x="16" y="365"/>
                    </a:lnTo>
                    <a:lnTo>
                      <a:pt x="11" y="356"/>
                    </a:lnTo>
                    <a:lnTo>
                      <a:pt x="8" y="347"/>
                    </a:lnTo>
                    <a:lnTo>
                      <a:pt x="4" y="337"/>
                    </a:lnTo>
                    <a:lnTo>
                      <a:pt x="2" y="327"/>
                    </a:lnTo>
                    <a:lnTo>
                      <a:pt x="1" y="316"/>
                    </a:lnTo>
                    <a:lnTo>
                      <a:pt x="0" y="305"/>
                    </a:lnTo>
                    <a:lnTo>
                      <a:pt x="1" y="294"/>
                    </a:lnTo>
                    <a:lnTo>
                      <a:pt x="2" y="284"/>
                    </a:lnTo>
                    <a:lnTo>
                      <a:pt x="4" y="273"/>
                    </a:lnTo>
                    <a:lnTo>
                      <a:pt x="7" y="262"/>
                    </a:lnTo>
                    <a:lnTo>
                      <a:pt x="11" y="251"/>
                    </a:lnTo>
                    <a:lnTo>
                      <a:pt x="16" y="239"/>
                    </a:lnTo>
                    <a:lnTo>
                      <a:pt x="21" y="228"/>
                    </a:lnTo>
                    <a:lnTo>
                      <a:pt x="27" y="217"/>
                    </a:lnTo>
                    <a:lnTo>
                      <a:pt x="35" y="206"/>
                    </a:lnTo>
                    <a:lnTo>
                      <a:pt x="43" y="195"/>
                    </a:lnTo>
                    <a:lnTo>
                      <a:pt x="51" y="184"/>
                    </a:lnTo>
                    <a:lnTo>
                      <a:pt x="60" y="174"/>
                    </a:lnTo>
                    <a:lnTo>
                      <a:pt x="69" y="163"/>
                    </a:lnTo>
                    <a:lnTo>
                      <a:pt x="79" y="152"/>
                    </a:lnTo>
                    <a:lnTo>
                      <a:pt x="90" y="142"/>
                    </a:lnTo>
                    <a:lnTo>
                      <a:pt x="101" y="132"/>
                    </a:lnTo>
                    <a:lnTo>
                      <a:pt x="114" y="123"/>
                    </a:lnTo>
                    <a:lnTo>
                      <a:pt x="127" y="113"/>
                    </a:lnTo>
                    <a:lnTo>
                      <a:pt x="140" y="104"/>
                    </a:lnTo>
                    <a:lnTo>
                      <a:pt x="153" y="95"/>
                    </a:lnTo>
                    <a:lnTo>
                      <a:pt x="182" y="78"/>
                    </a:lnTo>
                    <a:lnTo>
                      <a:pt x="212" y="62"/>
                    </a:lnTo>
                    <a:lnTo>
                      <a:pt x="244" y="48"/>
                    </a:lnTo>
                    <a:lnTo>
                      <a:pt x="277" y="35"/>
                    </a:lnTo>
                    <a:lnTo>
                      <a:pt x="294" y="30"/>
                    </a:lnTo>
                    <a:lnTo>
                      <a:pt x="311" y="24"/>
                    </a:lnTo>
                    <a:lnTo>
                      <a:pt x="329" y="20"/>
                    </a:lnTo>
                    <a:lnTo>
                      <a:pt x="347" y="15"/>
                    </a:lnTo>
                    <a:lnTo>
                      <a:pt x="365" y="11"/>
                    </a:lnTo>
                    <a:lnTo>
                      <a:pt x="382" y="8"/>
                    </a:lnTo>
                    <a:lnTo>
                      <a:pt x="399" y="5"/>
                    </a:lnTo>
                    <a:lnTo>
                      <a:pt x="417" y="3"/>
                    </a:lnTo>
                    <a:lnTo>
                      <a:pt x="434" y="2"/>
                    </a:lnTo>
                    <a:lnTo>
                      <a:pt x="450" y="1"/>
                    </a:lnTo>
                    <a:lnTo>
                      <a:pt x="466" y="0"/>
                    </a:lnTo>
                    <a:lnTo>
                      <a:pt x="482" y="1"/>
                    </a:lnTo>
                    <a:lnTo>
                      <a:pt x="498" y="1"/>
                    </a:lnTo>
                    <a:lnTo>
                      <a:pt x="513" y="3"/>
                    </a:lnTo>
                    <a:lnTo>
                      <a:pt x="527" y="4"/>
                    </a:lnTo>
                    <a:lnTo>
                      <a:pt x="541" y="7"/>
                    </a:lnTo>
                    <a:lnTo>
                      <a:pt x="554" y="10"/>
                    </a:lnTo>
                    <a:lnTo>
                      <a:pt x="568" y="13"/>
                    </a:lnTo>
                    <a:lnTo>
                      <a:pt x="581" y="18"/>
                    </a:lnTo>
                    <a:lnTo>
                      <a:pt x="593" y="22"/>
                    </a:lnTo>
                    <a:lnTo>
                      <a:pt x="604" y="27"/>
                    </a:lnTo>
                    <a:lnTo>
                      <a:pt x="615" y="32"/>
                    </a:lnTo>
                    <a:lnTo>
                      <a:pt x="625" y="37"/>
                    </a:lnTo>
                    <a:lnTo>
                      <a:pt x="634" y="43"/>
                    </a:lnTo>
                    <a:lnTo>
                      <a:pt x="644" y="50"/>
                    </a:lnTo>
                    <a:lnTo>
                      <a:pt x="653" y="57"/>
                    </a:lnTo>
                    <a:lnTo>
                      <a:pt x="660" y="64"/>
                    </a:lnTo>
                    <a:lnTo>
                      <a:pt x="667" y="72"/>
                    </a:lnTo>
                    <a:lnTo>
                      <a:pt x="673" y="80"/>
                    </a:lnTo>
                    <a:lnTo>
                      <a:pt x="679" y="88"/>
                    </a:lnTo>
                    <a:lnTo>
                      <a:pt x="683" y="98"/>
                    </a:lnTo>
                    <a:lnTo>
                      <a:pt x="687" y="108"/>
                    </a:lnTo>
                    <a:lnTo>
                      <a:pt x="690" y="117"/>
                    </a:lnTo>
                    <a:lnTo>
                      <a:pt x="692" y="127"/>
                    </a:lnTo>
                    <a:lnTo>
                      <a:pt x="693" y="138"/>
                    </a:lnTo>
                    <a:lnTo>
                      <a:pt x="694" y="148"/>
                    </a:lnTo>
                    <a:close/>
                  </a:path>
                </a:pathLst>
              </a:custGeom>
              <a:solidFill>
                <a:srgbClr val="B5C3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0" name="Freeform 159"/>
              <p:cNvSpPr>
                <a:spLocks/>
              </p:cNvSpPr>
              <p:nvPr/>
            </p:nvSpPr>
            <p:spPr bwMode="auto">
              <a:xfrm>
                <a:off x="3264" y="2334"/>
                <a:ext cx="167" cy="92"/>
              </a:xfrm>
              <a:custGeom>
                <a:avLst/>
                <a:gdLst>
                  <a:gd name="T0" fmla="*/ 998 w 1001"/>
                  <a:gd name="T1" fmla="*/ 206 h 548"/>
                  <a:gd name="T2" fmla="*/ 985 w 1001"/>
                  <a:gd name="T3" fmla="*/ 246 h 548"/>
                  <a:gd name="T4" fmla="*/ 961 w 1001"/>
                  <a:gd name="T5" fmla="*/ 286 h 548"/>
                  <a:gd name="T6" fmla="*/ 929 w 1001"/>
                  <a:gd name="T7" fmla="*/ 325 h 548"/>
                  <a:gd name="T8" fmla="*/ 886 w 1001"/>
                  <a:gd name="T9" fmla="*/ 364 h 548"/>
                  <a:gd name="T10" fmla="*/ 838 w 1001"/>
                  <a:gd name="T11" fmla="*/ 400 h 548"/>
                  <a:gd name="T12" fmla="*/ 781 w 1001"/>
                  <a:gd name="T13" fmla="*/ 434 h 548"/>
                  <a:gd name="T14" fmla="*/ 718 w 1001"/>
                  <a:gd name="T15" fmla="*/ 464 h 548"/>
                  <a:gd name="T16" fmla="*/ 649 w 1001"/>
                  <a:gd name="T17" fmla="*/ 490 h 548"/>
                  <a:gd name="T18" fmla="*/ 577 w 1001"/>
                  <a:gd name="T19" fmla="*/ 514 h 548"/>
                  <a:gd name="T20" fmla="*/ 501 w 1001"/>
                  <a:gd name="T21" fmla="*/ 531 h 548"/>
                  <a:gd name="T22" fmla="*/ 424 w 1001"/>
                  <a:gd name="T23" fmla="*/ 542 h 548"/>
                  <a:gd name="T24" fmla="*/ 352 w 1001"/>
                  <a:gd name="T25" fmla="*/ 547 h 548"/>
                  <a:gd name="T26" fmla="*/ 284 w 1001"/>
                  <a:gd name="T27" fmla="*/ 547 h 548"/>
                  <a:gd name="T28" fmla="*/ 221 w 1001"/>
                  <a:gd name="T29" fmla="*/ 540 h 548"/>
                  <a:gd name="T30" fmla="*/ 164 w 1001"/>
                  <a:gd name="T31" fmla="*/ 528 h 548"/>
                  <a:gd name="T32" fmla="*/ 114 w 1001"/>
                  <a:gd name="T33" fmla="*/ 511 h 548"/>
                  <a:gd name="T34" fmla="*/ 73 w 1001"/>
                  <a:gd name="T35" fmla="*/ 488 h 548"/>
                  <a:gd name="T36" fmla="*/ 39 w 1001"/>
                  <a:gd name="T37" fmla="*/ 461 h 548"/>
                  <a:gd name="T38" fmla="*/ 16 w 1001"/>
                  <a:gd name="T39" fmla="*/ 430 h 548"/>
                  <a:gd name="T40" fmla="*/ 3 w 1001"/>
                  <a:gd name="T41" fmla="*/ 394 h 548"/>
                  <a:gd name="T42" fmla="*/ 1 w 1001"/>
                  <a:gd name="T43" fmla="*/ 356 h 548"/>
                  <a:gd name="T44" fmla="*/ 10 w 1001"/>
                  <a:gd name="T45" fmla="*/ 315 h 548"/>
                  <a:gd name="T46" fmla="*/ 30 w 1001"/>
                  <a:gd name="T47" fmla="*/ 274 h 548"/>
                  <a:gd name="T48" fmla="*/ 61 w 1001"/>
                  <a:gd name="T49" fmla="*/ 235 h 548"/>
                  <a:gd name="T50" fmla="*/ 99 w 1001"/>
                  <a:gd name="T51" fmla="*/ 196 h 548"/>
                  <a:gd name="T52" fmla="*/ 146 w 1001"/>
                  <a:gd name="T53" fmla="*/ 159 h 548"/>
                  <a:gd name="T54" fmla="*/ 200 w 1001"/>
                  <a:gd name="T55" fmla="*/ 124 h 548"/>
                  <a:gd name="T56" fmla="*/ 261 w 1001"/>
                  <a:gd name="T57" fmla="*/ 93 h 548"/>
                  <a:gd name="T58" fmla="*/ 327 w 1001"/>
                  <a:gd name="T59" fmla="*/ 65 h 548"/>
                  <a:gd name="T60" fmla="*/ 399 w 1001"/>
                  <a:gd name="T61" fmla="*/ 41 h 548"/>
                  <a:gd name="T62" fmla="*/ 474 w 1001"/>
                  <a:gd name="T63" fmla="*/ 22 h 548"/>
                  <a:gd name="T64" fmla="*/ 551 w 1001"/>
                  <a:gd name="T65" fmla="*/ 8 h 548"/>
                  <a:gd name="T66" fmla="*/ 625 w 1001"/>
                  <a:gd name="T67" fmla="*/ 1 h 548"/>
                  <a:gd name="T68" fmla="*/ 694 w 1001"/>
                  <a:gd name="T69" fmla="*/ 0 h 548"/>
                  <a:gd name="T70" fmla="*/ 759 w 1001"/>
                  <a:gd name="T71" fmla="*/ 5 h 548"/>
                  <a:gd name="T72" fmla="*/ 818 w 1001"/>
                  <a:gd name="T73" fmla="*/ 15 h 548"/>
                  <a:gd name="T74" fmla="*/ 870 w 1001"/>
                  <a:gd name="T75" fmla="*/ 30 h 548"/>
                  <a:gd name="T76" fmla="*/ 915 w 1001"/>
                  <a:gd name="T77" fmla="*/ 52 h 548"/>
                  <a:gd name="T78" fmla="*/ 951 w 1001"/>
                  <a:gd name="T79" fmla="*/ 77 h 548"/>
                  <a:gd name="T80" fmla="*/ 978 w 1001"/>
                  <a:gd name="T81" fmla="*/ 106 h 548"/>
                  <a:gd name="T82" fmla="*/ 995 w 1001"/>
                  <a:gd name="T83" fmla="*/ 141 h 548"/>
                  <a:gd name="T84" fmla="*/ 1001 w 1001"/>
                  <a:gd name="T85" fmla="*/ 178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01" h="548">
                    <a:moveTo>
                      <a:pt x="1001" y="178"/>
                    </a:moveTo>
                    <a:lnTo>
                      <a:pt x="1000" y="191"/>
                    </a:lnTo>
                    <a:lnTo>
                      <a:pt x="998" y="206"/>
                    </a:lnTo>
                    <a:lnTo>
                      <a:pt x="995" y="219"/>
                    </a:lnTo>
                    <a:lnTo>
                      <a:pt x="991" y="232"/>
                    </a:lnTo>
                    <a:lnTo>
                      <a:pt x="985" y="246"/>
                    </a:lnTo>
                    <a:lnTo>
                      <a:pt x="979" y="259"/>
                    </a:lnTo>
                    <a:lnTo>
                      <a:pt x="971" y="272"/>
                    </a:lnTo>
                    <a:lnTo>
                      <a:pt x="961" y="286"/>
                    </a:lnTo>
                    <a:lnTo>
                      <a:pt x="951" y="299"/>
                    </a:lnTo>
                    <a:lnTo>
                      <a:pt x="940" y="312"/>
                    </a:lnTo>
                    <a:lnTo>
                      <a:pt x="929" y="325"/>
                    </a:lnTo>
                    <a:lnTo>
                      <a:pt x="916" y="338"/>
                    </a:lnTo>
                    <a:lnTo>
                      <a:pt x="902" y="351"/>
                    </a:lnTo>
                    <a:lnTo>
                      <a:pt x="886" y="364"/>
                    </a:lnTo>
                    <a:lnTo>
                      <a:pt x="871" y="376"/>
                    </a:lnTo>
                    <a:lnTo>
                      <a:pt x="855" y="388"/>
                    </a:lnTo>
                    <a:lnTo>
                      <a:pt x="838" y="400"/>
                    </a:lnTo>
                    <a:lnTo>
                      <a:pt x="820" y="411"/>
                    </a:lnTo>
                    <a:lnTo>
                      <a:pt x="800" y="422"/>
                    </a:lnTo>
                    <a:lnTo>
                      <a:pt x="781" y="434"/>
                    </a:lnTo>
                    <a:lnTo>
                      <a:pt x="761" y="444"/>
                    </a:lnTo>
                    <a:lnTo>
                      <a:pt x="740" y="454"/>
                    </a:lnTo>
                    <a:lnTo>
                      <a:pt x="718" y="464"/>
                    </a:lnTo>
                    <a:lnTo>
                      <a:pt x="696" y="473"/>
                    </a:lnTo>
                    <a:lnTo>
                      <a:pt x="673" y="482"/>
                    </a:lnTo>
                    <a:lnTo>
                      <a:pt x="649" y="490"/>
                    </a:lnTo>
                    <a:lnTo>
                      <a:pt x="626" y="498"/>
                    </a:lnTo>
                    <a:lnTo>
                      <a:pt x="602" y="507"/>
                    </a:lnTo>
                    <a:lnTo>
                      <a:pt x="577" y="514"/>
                    </a:lnTo>
                    <a:lnTo>
                      <a:pt x="552" y="520"/>
                    </a:lnTo>
                    <a:lnTo>
                      <a:pt x="527" y="526"/>
                    </a:lnTo>
                    <a:lnTo>
                      <a:pt x="501" y="531"/>
                    </a:lnTo>
                    <a:lnTo>
                      <a:pt x="475" y="536"/>
                    </a:lnTo>
                    <a:lnTo>
                      <a:pt x="450" y="539"/>
                    </a:lnTo>
                    <a:lnTo>
                      <a:pt x="424" y="542"/>
                    </a:lnTo>
                    <a:lnTo>
                      <a:pt x="400" y="545"/>
                    </a:lnTo>
                    <a:lnTo>
                      <a:pt x="376" y="546"/>
                    </a:lnTo>
                    <a:lnTo>
                      <a:pt x="352" y="547"/>
                    </a:lnTo>
                    <a:lnTo>
                      <a:pt x="329" y="548"/>
                    </a:lnTo>
                    <a:lnTo>
                      <a:pt x="306" y="548"/>
                    </a:lnTo>
                    <a:lnTo>
                      <a:pt x="284" y="547"/>
                    </a:lnTo>
                    <a:lnTo>
                      <a:pt x="262" y="545"/>
                    </a:lnTo>
                    <a:lnTo>
                      <a:pt x="241" y="543"/>
                    </a:lnTo>
                    <a:lnTo>
                      <a:pt x="221" y="540"/>
                    </a:lnTo>
                    <a:lnTo>
                      <a:pt x="201" y="537"/>
                    </a:lnTo>
                    <a:lnTo>
                      <a:pt x="182" y="533"/>
                    </a:lnTo>
                    <a:lnTo>
                      <a:pt x="164" y="528"/>
                    </a:lnTo>
                    <a:lnTo>
                      <a:pt x="147" y="523"/>
                    </a:lnTo>
                    <a:lnTo>
                      <a:pt x="131" y="517"/>
                    </a:lnTo>
                    <a:lnTo>
                      <a:pt x="114" y="511"/>
                    </a:lnTo>
                    <a:lnTo>
                      <a:pt x="100" y="503"/>
                    </a:lnTo>
                    <a:lnTo>
                      <a:pt x="86" y="496"/>
                    </a:lnTo>
                    <a:lnTo>
                      <a:pt x="73" y="488"/>
                    </a:lnTo>
                    <a:lnTo>
                      <a:pt x="61" y="480"/>
                    </a:lnTo>
                    <a:lnTo>
                      <a:pt x="49" y="471"/>
                    </a:lnTo>
                    <a:lnTo>
                      <a:pt x="39" y="461"/>
                    </a:lnTo>
                    <a:lnTo>
                      <a:pt x="30" y="452"/>
                    </a:lnTo>
                    <a:lnTo>
                      <a:pt x="22" y="441"/>
                    </a:lnTo>
                    <a:lnTo>
                      <a:pt x="16" y="430"/>
                    </a:lnTo>
                    <a:lnTo>
                      <a:pt x="10" y="418"/>
                    </a:lnTo>
                    <a:lnTo>
                      <a:pt x="6" y="407"/>
                    </a:lnTo>
                    <a:lnTo>
                      <a:pt x="3" y="394"/>
                    </a:lnTo>
                    <a:lnTo>
                      <a:pt x="1" y="382"/>
                    </a:lnTo>
                    <a:lnTo>
                      <a:pt x="0" y="369"/>
                    </a:lnTo>
                    <a:lnTo>
                      <a:pt x="1" y="356"/>
                    </a:lnTo>
                    <a:lnTo>
                      <a:pt x="3" y="342"/>
                    </a:lnTo>
                    <a:lnTo>
                      <a:pt x="6" y="328"/>
                    </a:lnTo>
                    <a:lnTo>
                      <a:pt x="10" y="315"/>
                    </a:lnTo>
                    <a:lnTo>
                      <a:pt x="16" y="302"/>
                    </a:lnTo>
                    <a:lnTo>
                      <a:pt x="22" y="288"/>
                    </a:lnTo>
                    <a:lnTo>
                      <a:pt x="30" y="274"/>
                    </a:lnTo>
                    <a:lnTo>
                      <a:pt x="39" y="261"/>
                    </a:lnTo>
                    <a:lnTo>
                      <a:pt x="49" y="248"/>
                    </a:lnTo>
                    <a:lnTo>
                      <a:pt x="61" y="235"/>
                    </a:lnTo>
                    <a:lnTo>
                      <a:pt x="72" y="222"/>
                    </a:lnTo>
                    <a:lnTo>
                      <a:pt x="85" y="209"/>
                    </a:lnTo>
                    <a:lnTo>
                      <a:pt x="99" y="196"/>
                    </a:lnTo>
                    <a:lnTo>
                      <a:pt x="114" y="183"/>
                    </a:lnTo>
                    <a:lnTo>
                      <a:pt x="130" y="171"/>
                    </a:lnTo>
                    <a:lnTo>
                      <a:pt x="146" y="159"/>
                    </a:lnTo>
                    <a:lnTo>
                      <a:pt x="163" y="147"/>
                    </a:lnTo>
                    <a:lnTo>
                      <a:pt x="181" y="136"/>
                    </a:lnTo>
                    <a:lnTo>
                      <a:pt x="200" y="124"/>
                    </a:lnTo>
                    <a:lnTo>
                      <a:pt x="220" y="113"/>
                    </a:lnTo>
                    <a:lnTo>
                      <a:pt x="240" y="103"/>
                    </a:lnTo>
                    <a:lnTo>
                      <a:pt x="261" y="93"/>
                    </a:lnTo>
                    <a:lnTo>
                      <a:pt x="283" y="83"/>
                    </a:lnTo>
                    <a:lnTo>
                      <a:pt x="305" y="74"/>
                    </a:lnTo>
                    <a:lnTo>
                      <a:pt x="327" y="65"/>
                    </a:lnTo>
                    <a:lnTo>
                      <a:pt x="350" y="57"/>
                    </a:lnTo>
                    <a:lnTo>
                      <a:pt x="375" y="48"/>
                    </a:lnTo>
                    <a:lnTo>
                      <a:pt x="399" y="41"/>
                    </a:lnTo>
                    <a:lnTo>
                      <a:pt x="423" y="34"/>
                    </a:lnTo>
                    <a:lnTo>
                      <a:pt x="449" y="28"/>
                    </a:lnTo>
                    <a:lnTo>
                      <a:pt x="474" y="22"/>
                    </a:lnTo>
                    <a:lnTo>
                      <a:pt x="499" y="17"/>
                    </a:lnTo>
                    <a:lnTo>
                      <a:pt x="526" y="12"/>
                    </a:lnTo>
                    <a:lnTo>
                      <a:pt x="551" y="8"/>
                    </a:lnTo>
                    <a:lnTo>
                      <a:pt x="575" y="5"/>
                    </a:lnTo>
                    <a:lnTo>
                      <a:pt x="601" y="3"/>
                    </a:lnTo>
                    <a:lnTo>
                      <a:pt x="625" y="1"/>
                    </a:lnTo>
                    <a:lnTo>
                      <a:pt x="648" y="0"/>
                    </a:lnTo>
                    <a:lnTo>
                      <a:pt x="672" y="0"/>
                    </a:lnTo>
                    <a:lnTo>
                      <a:pt x="694" y="0"/>
                    </a:lnTo>
                    <a:lnTo>
                      <a:pt x="716" y="1"/>
                    </a:lnTo>
                    <a:lnTo>
                      <a:pt x="739" y="2"/>
                    </a:lnTo>
                    <a:lnTo>
                      <a:pt x="759" y="5"/>
                    </a:lnTo>
                    <a:lnTo>
                      <a:pt x="779" y="7"/>
                    </a:lnTo>
                    <a:lnTo>
                      <a:pt x="799" y="11"/>
                    </a:lnTo>
                    <a:lnTo>
                      <a:pt x="818" y="15"/>
                    </a:lnTo>
                    <a:lnTo>
                      <a:pt x="836" y="19"/>
                    </a:lnTo>
                    <a:lnTo>
                      <a:pt x="854" y="24"/>
                    </a:lnTo>
                    <a:lnTo>
                      <a:pt x="870" y="30"/>
                    </a:lnTo>
                    <a:lnTo>
                      <a:pt x="885" y="36"/>
                    </a:lnTo>
                    <a:lnTo>
                      <a:pt x="901" y="43"/>
                    </a:lnTo>
                    <a:lnTo>
                      <a:pt x="915" y="52"/>
                    </a:lnTo>
                    <a:lnTo>
                      <a:pt x="928" y="59"/>
                    </a:lnTo>
                    <a:lnTo>
                      <a:pt x="940" y="68"/>
                    </a:lnTo>
                    <a:lnTo>
                      <a:pt x="951" y="77"/>
                    </a:lnTo>
                    <a:lnTo>
                      <a:pt x="961" y="86"/>
                    </a:lnTo>
                    <a:lnTo>
                      <a:pt x="971" y="96"/>
                    </a:lnTo>
                    <a:lnTo>
                      <a:pt x="978" y="106"/>
                    </a:lnTo>
                    <a:lnTo>
                      <a:pt x="985" y="117"/>
                    </a:lnTo>
                    <a:lnTo>
                      <a:pt x="991" y="129"/>
                    </a:lnTo>
                    <a:lnTo>
                      <a:pt x="995" y="141"/>
                    </a:lnTo>
                    <a:lnTo>
                      <a:pt x="998" y="153"/>
                    </a:lnTo>
                    <a:lnTo>
                      <a:pt x="1000" y="165"/>
                    </a:lnTo>
                    <a:lnTo>
                      <a:pt x="1001" y="178"/>
                    </a:lnTo>
                    <a:close/>
                  </a:path>
                </a:pathLst>
              </a:custGeom>
              <a:solidFill>
                <a:srgbClr val="B5C3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1" name="Freeform 160"/>
              <p:cNvSpPr>
                <a:spLocks/>
              </p:cNvSpPr>
              <p:nvPr/>
            </p:nvSpPr>
            <p:spPr bwMode="auto">
              <a:xfrm>
                <a:off x="3489" y="1928"/>
                <a:ext cx="65" cy="78"/>
              </a:xfrm>
              <a:custGeom>
                <a:avLst/>
                <a:gdLst>
                  <a:gd name="T0" fmla="*/ 362 w 391"/>
                  <a:gd name="T1" fmla="*/ 1 h 468"/>
                  <a:gd name="T2" fmla="*/ 322 w 391"/>
                  <a:gd name="T3" fmla="*/ 0 h 468"/>
                  <a:gd name="T4" fmla="*/ 298 w 391"/>
                  <a:gd name="T5" fmla="*/ 5 h 468"/>
                  <a:gd name="T6" fmla="*/ 284 w 391"/>
                  <a:gd name="T7" fmla="*/ 11 h 468"/>
                  <a:gd name="T8" fmla="*/ 272 w 391"/>
                  <a:gd name="T9" fmla="*/ 21 h 468"/>
                  <a:gd name="T10" fmla="*/ 253 w 391"/>
                  <a:gd name="T11" fmla="*/ 42 h 468"/>
                  <a:gd name="T12" fmla="*/ 212 w 391"/>
                  <a:gd name="T13" fmla="*/ 95 h 468"/>
                  <a:gd name="T14" fmla="*/ 152 w 391"/>
                  <a:gd name="T15" fmla="*/ 175 h 468"/>
                  <a:gd name="T16" fmla="*/ 110 w 391"/>
                  <a:gd name="T17" fmla="*/ 233 h 468"/>
                  <a:gd name="T18" fmla="*/ 91 w 391"/>
                  <a:gd name="T19" fmla="*/ 256 h 468"/>
                  <a:gd name="T20" fmla="*/ 45 w 391"/>
                  <a:gd name="T21" fmla="*/ 310 h 468"/>
                  <a:gd name="T22" fmla="*/ 14 w 391"/>
                  <a:gd name="T23" fmla="*/ 350 h 468"/>
                  <a:gd name="T24" fmla="*/ 1 w 391"/>
                  <a:gd name="T25" fmla="*/ 372 h 468"/>
                  <a:gd name="T26" fmla="*/ 0 w 391"/>
                  <a:gd name="T27" fmla="*/ 396 h 468"/>
                  <a:gd name="T28" fmla="*/ 4 w 391"/>
                  <a:gd name="T29" fmla="*/ 421 h 468"/>
                  <a:gd name="T30" fmla="*/ 13 w 391"/>
                  <a:gd name="T31" fmla="*/ 439 h 468"/>
                  <a:gd name="T32" fmla="*/ 25 w 391"/>
                  <a:gd name="T33" fmla="*/ 453 h 468"/>
                  <a:gd name="T34" fmla="*/ 44 w 391"/>
                  <a:gd name="T35" fmla="*/ 464 h 468"/>
                  <a:gd name="T36" fmla="*/ 64 w 391"/>
                  <a:gd name="T37" fmla="*/ 468 h 468"/>
                  <a:gd name="T38" fmla="*/ 80 w 391"/>
                  <a:gd name="T39" fmla="*/ 467 h 468"/>
                  <a:gd name="T40" fmla="*/ 105 w 391"/>
                  <a:gd name="T41" fmla="*/ 460 h 468"/>
                  <a:gd name="T42" fmla="*/ 143 w 391"/>
                  <a:gd name="T43" fmla="*/ 440 h 468"/>
                  <a:gd name="T44" fmla="*/ 156 w 391"/>
                  <a:gd name="T45" fmla="*/ 431 h 468"/>
                  <a:gd name="T46" fmla="*/ 181 w 391"/>
                  <a:gd name="T47" fmla="*/ 412 h 468"/>
                  <a:gd name="T48" fmla="*/ 209 w 391"/>
                  <a:gd name="T49" fmla="*/ 381 h 468"/>
                  <a:gd name="T50" fmla="*/ 231 w 391"/>
                  <a:gd name="T51" fmla="*/ 351 h 468"/>
                  <a:gd name="T52" fmla="*/ 256 w 391"/>
                  <a:gd name="T53" fmla="*/ 313 h 468"/>
                  <a:gd name="T54" fmla="*/ 279 w 391"/>
                  <a:gd name="T55" fmla="*/ 266 h 468"/>
                  <a:gd name="T56" fmla="*/ 391 w 391"/>
                  <a:gd name="T57" fmla="*/ 83 h 468"/>
                  <a:gd name="T58" fmla="*/ 390 w 391"/>
                  <a:gd name="T59" fmla="*/ 56 h 468"/>
                  <a:gd name="T60" fmla="*/ 384 w 391"/>
                  <a:gd name="T61" fmla="*/ 31 h 468"/>
                  <a:gd name="T62" fmla="*/ 372 w 391"/>
                  <a:gd name="T63" fmla="*/ 3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91" h="468">
                    <a:moveTo>
                      <a:pt x="372" y="3"/>
                    </a:moveTo>
                    <a:lnTo>
                      <a:pt x="362" y="1"/>
                    </a:lnTo>
                    <a:lnTo>
                      <a:pt x="337" y="0"/>
                    </a:lnTo>
                    <a:lnTo>
                      <a:pt x="322" y="0"/>
                    </a:lnTo>
                    <a:lnTo>
                      <a:pt x="305" y="3"/>
                    </a:lnTo>
                    <a:lnTo>
                      <a:pt x="298" y="5"/>
                    </a:lnTo>
                    <a:lnTo>
                      <a:pt x="291" y="8"/>
                    </a:lnTo>
                    <a:lnTo>
                      <a:pt x="284" y="11"/>
                    </a:lnTo>
                    <a:lnTo>
                      <a:pt x="278" y="15"/>
                    </a:lnTo>
                    <a:lnTo>
                      <a:pt x="272" y="21"/>
                    </a:lnTo>
                    <a:lnTo>
                      <a:pt x="264" y="30"/>
                    </a:lnTo>
                    <a:lnTo>
                      <a:pt x="253" y="42"/>
                    </a:lnTo>
                    <a:lnTo>
                      <a:pt x="241" y="57"/>
                    </a:lnTo>
                    <a:lnTo>
                      <a:pt x="212" y="95"/>
                    </a:lnTo>
                    <a:lnTo>
                      <a:pt x="182" y="136"/>
                    </a:lnTo>
                    <a:lnTo>
                      <a:pt x="152" y="175"/>
                    </a:lnTo>
                    <a:lnTo>
                      <a:pt x="127" y="209"/>
                    </a:lnTo>
                    <a:lnTo>
                      <a:pt x="110" y="233"/>
                    </a:lnTo>
                    <a:lnTo>
                      <a:pt x="103" y="242"/>
                    </a:lnTo>
                    <a:lnTo>
                      <a:pt x="91" y="256"/>
                    </a:lnTo>
                    <a:lnTo>
                      <a:pt x="62" y="290"/>
                    </a:lnTo>
                    <a:lnTo>
                      <a:pt x="45" y="310"/>
                    </a:lnTo>
                    <a:lnTo>
                      <a:pt x="29" y="331"/>
                    </a:lnTo>
                    <a:lnTo>
                      <a:pt x="14" y="350"/>
                    </a:lnTo>
                    <a:lnTo>
                      <a:pt x="1" y="368"/>
                    </a:lnTo>
                    <a:lnTo>
                      <a:pt x="1" y="372"/>
                    </a:lnTo>
                    <a:lnTo>
                      <a:pt x="0" y="382"/>
                    </a:lnTo>
                    <a:lnTo>
                      <a:pt x="0" y="396"/>
                    </a:lnTo>
                    <a:lnTo>
                      <a:pt x="2" y="412"/>
                    </a:lnTo>
                    <a:lnTo>
                      <a:pt x="4" y="421"/>
                    </a:lnTo>
                    <a:lnTo>
                      <a:pt x="8" y="429"/>
                    </a:lnTo>
                    <a:lnTo>
                      <a:pt x="13" y="439"/>
                    </a:lnTo>
                    <a:lnTo>
                      <a:pt x="18" y="446"/>
                    </a:lnTo>
                    <a:lnTo>
                      <a:pt x="25" y="453"/>
                    </a:lnTo>
                    <a:lnTo>
                      <a:pt x="34" y="459"/>
                    </a:lnTo>
                    <a:lnTo>
                      <a:pt x="44" y="464"/>
                    </a:lnTo>
                    <a:lnTo>
                      <a:pt x="56" y="467"/>
                    </a:lnTo>
                    <a:lnTo>
                      <a:pt x="64" y="468"/>
                    </a:lnTo>
                    <a:lnTo>
                      <a:pt x="72" y="468"/>
                    </a:lnTo>
                    <a:lnTo>
                      <a:pt x="80" y="467"/>
                    </a:lnTo>
                    <a:lnTo>
                      <a:pt x="89" y="465"/>
                    </a:lnTo>
                    <a:lnTo>
                      <a:pt x="105" y="460"/>
                    </a:lnTo>
                    <a:lnTo>
                      <a:pt x="120" y="453"/>
                    </a:lnTo>
                    <a:lnTo>
                      <a:pt x="143" y="440"/>
                    </a:lnTo>
                    <a:lnTo>
                      <a:pt x="152" y="433"/>
                    </a:lnTo>
                    <a:lnTo>
                      <a:pt x="156" y="431"/>
                    </a:lnTo>
                    <a:lnTo>
                      <a:pt x="166" y="424"/>
                    </a:lnTo>
                    <a:lnTo>
                      <a:pt x="181" y="412"/>
                    </a:lnTo>
                    <a:lnTo>
                      <a:pt x="199" y="393"/>
                    </a:lnTo>
                    <a:lnTo>
                      <a:pt x="209" y="381"/>
                    </a:lnTo>
                    <a:lnTo>
                      <a:pt x="220" y="368"/>
                    </a:lnTo>
                    <a:lnTo>
                      <a:pt x="231" y="351"/>
                    </a:lnTo>
                    <a:lnTo>
                      <a:pt x="244" y="333"/>
                    </a:lnTo>
                    <a:lnTo>
                      <a:pt x="256" y="313"/>
                    </a:lnTo>
                    <a:lnTo>
                      <a:pt x="267" y="291"/>
                    </a:lnTo>
                    <a:lnTo>
                      <a:pt x="279" y="266"/>
                    </a:lnTo>
                    <a:lnTo>
                      <a:pt x="290" y="239"/>
                    </a:lnTo>
                    <a:lnTo>
                      <a:pt x="391" y="83"/>
                    </a:lnTo>
                    <a:lnTo>
                      <a:pt x="391" y="76"/>
                    </a:lnTo>
                    <a:lnTo>
                      <a:pt x="390" y="56"/>
                    </a:lnTo>
                    <a:lnTo>
                      <a:pt x="387" y="44"/>
                    </a:lnTo>
                    <a:lnTo>
                      <a:pt x="384" y="31"/>
                    </a:lnTo>
                    <a:lnTo>
                      <a:pt x="379" y="17"/>
                    </a:lnTo>
                    <a:lnTo>
                      <a:pt x="372" y="3"/>
                    </a:lnTo>
                    <a:close/>
                  </a:path>
                </a:pathLst>
              </a:custGeom>
              <a:solidFill>
                <a:srgbClr val="898C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2" name="Freeform 161"/>
              <p:cNvSpPr>
                <a:spLocks/>
              </p:cNvSpPr>
              <p:nvPr/>
            </p:nvSpPr>
            <p:spPr bwMode="auto">
              <a:xfrm>
                <a:off x="3534" y="2197"/>
                <a:ext cx="62" cy="176"/>
              </a:xfrm>
              <a:custGeom>
                <a:avLst/>
                <a:gdLst>
                  <a:gd name="T0" fmla="*/ 172 w 372"/>
                  <a:gd name="T1" fmla="*/ 129 h 1058"/>
                  <a:gd name="T2" fmla="*/ 170 w 372"/>
                  <a:gd name="T3" fmla="*/ 145 h 1058"/>
                  <a:gd name="T4" fmla="*/ 167 w 372"/>
                  <a:gd name="T5" fmla="*/ 176 h 1058"/>
                  <a:gd name="T6" fmla="*/ 171 w 372"/>
                  <a:gd name="T7" fmla="*/ 211 h 1058"/>
                  <a:gd name="T8" fmla="*/ 175 w 372"/>
                  <a:gd name="T9" fmla="*/ 232 h 1058"/>
                  <a:gd name="T10" fmla="*/ 182 w 372"/>
                  <a:gd name="T11" fmla="*/ 273 h 1058"/>
                  <a:gd name="T12" fmla="*/ 196 w 372"/>
                  <a:gd name="T13" fmla="*/ 375 h 1058"/>
                  <a:gd name="T14" fmla="*/ 210 w 372"/>
                  <a:gd name="T15" fmla="*/ 508 h 1058"/>
                  <a:gd name="T16" fmla="*/ 214 w 372"/>
                  <a:gd name="T17" fmla="*/ 576 h 1058"/>
                  <a:gd name="T18" fmla="*/ 214 w 372"/>
                  <a:gd name="T19" fmla="*/ 640 h 1058"/>
                  <a:gd name="T20" fmla="*/ 212 w 372"/>
                  <a:gd name="T21" fmla="*/ 694 h 1058"/>
                  <a:gd name="T22" fmla="*/ 208 w 372"/>
                  <a:gd name="T23" fmla="*/ 734 h 1058"/>
                  <a:gd name="T24" fmla="*/ 203 w 372"/>
                  <a:gd name="T25" fmla="*/ 763 h 1058"/>
                  <a:gd name="T26" fmla="*/ 197 w 372"/>
                  <a:gd name="T27" fmla="*/ 783 h 1058"/>
                  <a:gd name="T28" fmla="*/ 185 w 372"/>
                  <a:gd name="T29" fmla="*/ 805 h 1058"/>
                  <a:gd name="T30" fmla="*/ 180 w 372"/>
                  <a:gd name="T31" fmla="*/ 815 h 1058"/>
                  <a:gd name="T32" fmla="*/ 180 w 372"/>
                  <a:gd name="T33" fmla="*/ 828 h 1058"/>
                  <a:gd name="T34" fmla="*/ 161 w 372"/>
                  <a:gd name="T35" fmla="*/ 851 h 1058"/>
                  <a:gd name="T36" fmla="*/ 115 w 372"/>
                  <a:gd name="T37" fmla="*/ 906 h 1058"/>
                  <a:gd name="T38" fmla="*/ 62 w 372"/>
                  <a:gd name="T39" fmla="*/ 966 h 1058"/>
                  <a:gd name="T40" fmla="*/ 37 w 372"/>
                  <a:gd name="T41" fmla="*/ 989 h 1058"/>
                  <a:gd name="T42" fmla="*/ 18 w 372"/>
                  <a:gd name="T43" fmla="*/ 1004 h 1058"/>
                  <a:gd name="T44" fmla="*/ 6 w 372"/>
                  <a:gd name="T45" fmla="*/ 1014 h 1058"/>
                  <a:gd name="T46" fmla="*/ 1 w 372"/>
                  <a:gd name="T47" fmla="*/ 1025 h 1058"/>
                  <a:gd name="T48" fmla="*/ 1 w 372"/>
                  <a:gd name="T49" fmla="*/ 1033 h 1058"/>
                  <a:gd name="T50" fmla="*/ 7 w 372"/>
                  <a:gd name="T51" fmla="*/ 1041 h 1058"/>
                  <a:gd name="T52" fmla="*/ 16 w 372"/>
                  <a:gd name="T53" fmla="*/ 1047 h 1058"/>
                  <a:gd name="T54" fmla="*/ 27 w 372"/>
                  <a:gd name="T55" fmla="*/ 1052 h 1058"/>
                  <a:gd name="T56" fmla="*/ 51 w 372"/>
                  <a:gd name="T57" fmla="*/ 1057 h 1058"/>
                  <a:gd name="T58" fmla="*/ 87 w 372"/>
                  <a:gd name="T59" fmla="*/ 1057 h 1058"/>
                  <a:gd name="T60" fmla="*/ 139 w 372"/>
                  <a:gd name="T61" fmla="*/ 1054 h 1058"/>
                  <a:gd name="T62" fmla="*/ 189 w 372"/>
                  <a:gd name="T63" fmla="*/ 1049 h 1058"/>
                  <a:gd name="T64" fmla="*/ 223 w 372"/>
                  <a:gd name="T65" fmla="*/ 1044 h 1058"/>
                  <a:gd name="T66" fmla="*/ 233 w 372"/>
                  <a:gd name="T67" fmla="*/ 1036 h 1058"/>
                  <a:gd name="T68" fmla="*/ 244 w 372"/>
                  <a:gd name="T69" fmla="*/ 1021 h 1058"/>
                  <a:gd name="T70" fmla="*/ 271 w 372"/>
                  <a:gd name="T71" fmla="*/ 982 h 1058"/>
                  <a:gd name="T72" fmla="*/ 297 w 372"/>
                  <a:gd name="T73" fmla="*/ 940 h 1058"/>
                  <a:gd name="T74" fmla="*/ 309 w 372"/>
                  <a:gd name="T75" fmla="*/ 925 h 1058"/>
                  <a:gd name="T76" fmla="*/ 319 w 372"/>
                  <a:gd name="T77" fmla="*/ 916 h 1058"/>
                  <a:gd name="T78" fmla="*/ 329 w 372"/>
                  <a:gd name="T79" fmla="*/ 907 h 1058"/>
                  <a:gd name="T80" fmla="*/ 338 w 372"/>
                  <a:gd name="T81" fmla="*/ 891 h 1058"/>
                  <a:gd name="T82" fmla="*/ 349 w 372"/>
                  <a:gd name="T83" fmla="*/ 870 h 1058"/>
                  <a:gd name="T84" fmla="*/ 357 w 372"/>
                  <a:gd name="T85" fmla="*/ 847 h 1058"/>
                  <a:gd name="T86" fmla="*/ 363 w 372"/>
                  <a:gd name="T87" fmla="*/ 824 h 1058"/>
                  <a:gd name="T88" fmla="*/ 367 w 372"/>
                  <a:gd name="T89" fmla="*/ 803 h 1058"/>
                  <a:gd name="T90" fmla="*/ 367 w 372"/>
                  <a:gd name="T91" fmla="*/ 784 h 1058"/>
                  <a:gd name="T92" fmla="*/ 364 w 372"/>
                  <a:gd name="T93" fmla="*/ 773 h 1058"/>
                  <a:gd name="T94" fmla="*/ 358 w 372"/>
                  <a:gd name="T95" fmla="*/ 763 h 1058"/>
                  <a:gd name="T96" fmla="*/ 352 w 372"/>
                  <a:gd name="T97" fmla="*/ 748 h 1058"/>
                  <a:gd name="T98" fmla="*/ 348 w 372"/>
                  <a:gd name="T99" fmla="*/ 729 h 1058"/>
                  <a:gd name="T100" fmla="*/ 344 w 372"/>
                  <a:gd name="T101" fmla="*/ 702 h 1058"/>
                  <a:gd name="T102" fmla="*/ 342 w 372"/>
                  <a:gd name="T103" fmla="*/ 669 h 1058"/>
                  <a:gd name="T104" fmla="*/ 343 w 372"/>
                  <a:gd name="T105" fmla="*/ 626 h 1058"/>
                  <a:gd name="T106" fmla="*/ 353 w 372"/>
                  <a:gd name="T107" fmla="*/ 513 h 1058"/>
                  <a:gd name="T108" fmla="*/ 358 w 372"/>
                  <a:gd name="T109" fmla="*/ 448 h 1058"/>
                  <a:gd name="T110" fmla="*/ 360 w 372"/>
                  <a:gd name="T111" fmla="*/ 388 h 1058"/>
                  <a:gd name="T112" fmla="*/ 357 w 372"/>
                  <a:gd name="T113" fmla="*/ 288 h 1058"/>
                  <a:gd name="T114" fmla="*/ 350 w 372"/>
                  <a:gd name="T115" fmla="*/ 216 h 1058"/>
                  <a:gd name="T116" fmla="*/ 344 w 372"/>
                  <a:gd name="T117" fmla="*/ 178 h 1058"/>
                  <a:gd name="T118" fmla="*/ 348 w 372"/>
                  <a:gd name="T119" fmla="*/ 140 h 1058"/>
                  <a:gd name="T120" fmla="*/ 357 w 372"/>
                  <a:gd name="T121" fmla="*/ 80 h 1058"/>
                  <a:gd name="T122" fmla="*/ 367 w 372"/>
                  <a:gd name="T123" fmla="*/ 24 h 1058"/>
                  <a:gd name="T124" fmla="*/ 372 w 372"/>
                  <a:gd name="T125" fmla="*/ 0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2" h="1058">
                    <a:moveTo>
                      <a:pt x="169" y="24"/>
                    </a:moveTo>
                    <a:lnTo>
                      <a:pt x="172" y="129"/>
                    </a:lnTo>
                    <a:lnTo>
                      <a:pt x="172" y="134"/>
                    </a:lnTo>
                    <a:lnTo>
                      <a:pt x="170" y="145"/>
                    </a:lnTo>
                    <a:lnTo>
                      <a:pt x="168" y="160"/>
                    </a:lnTo>
                    <a:lnTo>
                      <a:pt x="167" y="176"/>
                    </a:lnTo>
                    <a:lnTo>
                      <a:pt x="169" y="193"/>
                    </a:lnTo>
                    <a:lnTo>
                      <a:pt x="171" y="211"/>
                    </a:lnTo>
                    <a:lnTo>
                      <a:pt x="174" y="226"/>
                    </a:lnTo>
                    <a:lnTo>
                      <a:pt x="175" y="232"/>
                    </a:lnTo>
                    <a:lnTo>
                      <a:pt x="177" y="243"/>
                    </a:lnTo>
                    <a:lnTo>
                      <a:pt x="182" y="273"/>
                    </a:lnTo>
                    <a:lnTo>
                      <a:pt x="188" y="318"/>
                    </a:lnTo>
                    <a:lnTo>
                      <a:pt x="196" y="375"/>
                    </a:lnTo>
                    <a:lnTo>
                      <a:pt x="204" y="440"/>
                    </a:lnTo>
                    <a:lnTo>
                      <a:pt x="210" y="508"/>
                    </a:lnTo>
                    <a:lnTo>
                      <a:pt x="212" y="542"/>
                    </a:lnTo>
                    <a:lnTo>
                      <a:pt x="214" y="576"/>
                    </a:lnTo>
                    <a:lnTo>
                      <a:pt x="214" y="609"/>
                    </a:lnTo>
                    <a:lnTo>
                      <a:pt x="214" y="640"/>
                    </a:lnTo>
                    <a:lnTo>
                      <a:pt x="214" y="669"/>
                    </a:lnTo>
                    <a:lnTo>
                      <a:pt x="212" y="694"/>
                    </a:lnTo>
                    <a:lnTo>
                      <a:pt x="210" y="715"/>
                    </a:lnTo>
                    <a:lnTo>
                      <a:pt x="208" y="734"/>
                    </a:lnTo>
                    <a:lnTo>
                      <a:pt x="205" y="750"/>
                    </a:lnTo>
                    <a:lnTo>
                      <a:pt x="203" y="763"/>
                    </a:lnTo>
                    <a:lnTo>
                      <a:pt x="200" y="774"/>
                    </a:lnTo>
                    <a:lnTo>
                      <a:pt x="197" y="783"/>
                    </a:lnTo>
                    <a:lnTo>
                      <a:pt x="190" y="797"/>
                    </a:lnTo>
                    <a:lnTo>
                      <a:pt x="185" y="805"/>
                    </a:lnTo>
                    <a:lnTo>
                      <a:pt x="181" y="810"/>
                    </a:lnTo>
                    <a:lnTo>
                      <a:pt x="180" y="815"/>
                    </a:lnTo>
                    <a:lnTo>
                      <a:pt x="180" y="826"/>
                    </a:lnTo>
                    <a:lnTo>
                      <a:pt x="180" y="828"/>
                    </a:lnTo>
                    <a:lnTo>
                      <a:pt x="175" y="834"/>
                    </a:lnTo>
                    <a:lnTo>
                      <a:pt x="161" y="851"/>
                    </a:lnTo>
                    <a:lnTo>
                      <a:pt x="141" y="877"/>
                    </a:lnTo>
                    <a:lnTo>
                      <a:pt x="115" y="906"/>
                    </a:lnTo>
                    <a:lnTo>
                      <a:pt x="89" y="936"/>
                    </a:lnTo>
                    <a:lnTo>
                      <a:pt x="62" y="966"/>
                    </a:lnTo>
                    <a:lnTo>
                      <a:pt x="50" y="978"/>
                    </a:lnTo>
                    <a:lnTo>
                      <a:pt x="37" y="989"/>
                    </a:lnTo>
                    <a:lnTo>
                      <a:pt x="27" y="998"/>
                    </a:lnTo>
                    <a:lnTo>
                      <a:pt x="18" y="1004"/>
                    </a:lnTo>
                    <a:lnTo>
                      <a:pt x="11" y="1009"/>
                    </a:lnTo>
                    <a:lnTo>
                      <a:pt x="6" y="1014"/>
                    </a:lnTo>
                    <a:lnTo>
                      <a:pt x="2" y="1019"/>
                    </a:lnTo>
                    <a:lnTo>
                      <a:pt x="1" y="1025"/>
                    </a:lnTo>
                    <a:lnTo>
                      <a:pt x="0" y="1029"/>
                    </a:lnTo>
                    <a:lnTo>
                      <a:pt x="1" y="1033"/>
                    </a:lnTo>
                    <a:lnTo>
                      <a:pt x="4" y="1037"/>
                    </a:lnTo>
                    <a:lnTo>
                      <a:pt x="7" y="1041"/>
                    </a:lnTo>
                    <a:lnTo>
                      <a:pt x="11" y="1044"/>
                    </a:lnTo>
                    <a:lnTo>
                      <a:pt x="16" y="1047"/>
                    </a:lnTo>
                    <a:lnTo>
                      <a:pt x="21" y="1050"/>
                    </a:lnTo>
                    <a:lnTo>
                      <a:pt x="27" y="1052"/>
                    </a:lnTo>
                    <a:lnTo>
                      <a:pt x="39" y="1055"/>
                    </a:lnTo>
                    <a:lnTo>
                      <a:pt x="51" y="1057"/>
                    </a:lnTo>
                    <a:lnTo>
                      <a:pt x="66" y="1058"/>
                    </a:lnTo>
                    <a:lnTo>
                      <a:pt x="87" y="1057"/>
                    </a:lnTo>
                    <a:lnTo>
                      <a:pt x="112" y="1056"/>
                    </a:lnTo>
                    <a:lnTo>
                      <a:pt x="139" y="1054"/>
                    </a:lnTo>
                    <a:lnTo>
                      <a:pt x="165" y="1052"/>
                    </a:lnTo>
                    <a:lnTo>
                      <a:pt x="189" y="1049"/>
                    </a:lnTo>
                    <a:lnTo>
                      <a:pt x="209" y="1047"/>
                    </a:lnTo>
                    <a:lnTo>
                      <a:pt x="223" y="1044"/>
                    </a:lnTo>
                    <a:lnTo>
                      <a:pt x="228" y="1041"/>
                    </a:lnTo>
                    <a:lnTo>
                      <a:pt x="233" y="1036"/>
                    </a:lnTo>
                    <a:lnTo>
                      <a:pt x="238" y="1030"/>
                    </a:lnTo>
                    <a:lnTo>
                      <a:pt x="244" y="1021"/>
                    </a:lnTo>
                    <a:lnTo>
                      <a:pt x="257" y="1003"/>
                    </a:lnTo>
                    <a:lnTo>
                      <a:pt x="271" y="982"/>
                    </a:lnTo>
                    <a:lnTo>
                      <a:pt x="285" y="961"/>
                    </a:lnTo>
                    <a:lnTo>
                      <a:pt x="297" y="940"/>
                    </a:lnTo>
                    <a:lnTo>
                      <a:pt x="303" y="932"/>
                    </a:lnTo>
                    <a:lnTo>
                      <a:pt x="309" y="925"/>
                    </a:lnTo>
                    <a:lnTo>
                      <a:pt x="314" y="920"/>
                    </a:lnTo>
                    <a:lnTo>
                      <a:pt x="319" y="916"/>
                    </a:lnTo>
                    <a:lnTo>
                      <a:pt x="324" y="913"/>
                    </a:lnTo>
                    <a:lnTo>
                      <a:pt x="329" y="907"/>
                    </a:lnTo>
                    <a:lnTo>
                      <a:pt x="334" y="900"/>
                    </a:lnTo>
                    <a:lnTo>
                      <a:pt x="338" y="891"/>
                    </a:lnTo>
                    <a:lnTo>
                      <a:pt x="343" y="882"/>
                    </a:lnTo>
                    <a:lnTo>
                      <a:pt x="349" y="870"/>
                    </a:lnTo>
                    <a:lnTo>
                      <a:pt x="353" y="859"/>
                    </a:lnTo>
                    <a:lnTo>
                      <a:pt x="357" y="847"/>
                    </a:lnTo>
                    <a:lnTo>
                      <a:pt x="360" y="836"/>
                    </a:lnTo>
                    <a:lnTo>
                      <a:pt x="363" y="824"/>
                    </a:lnTo>
                    <a:lnTo>
                      <a:pt x="365" y="813"/>
                    </a:lnTo>
                    <a:lnTo>
                      <a:pt x="367" y="803"/>
                    </a:lnTo>
                    <a:lnTo>
                      <a:pt x="367" y="793"/>
                    </a:lnTo>
                    <a:lnTo>
                      <a:pt x="367" y="784"/>
                    </a:lnTo>
                    <a:lnTo>
                      <a:pt x="366" y="778"/>
                    </a:lnTo>
                    <a:lnTo>
                      <a:pt x="364" y="773"/>
                    </a:lnTo>
                    <a:lnTo>
                      <a:pt x="361" y="768"/>
                    </a:lnTo>
                    <a:lnTo>
                      <a:pt x="358" y="763"/>
                    </a:lnTo>
                    <a:lnTo>
                      <a:pt x="355" y="756"/>
                    </a:lnTo>
                    <a:lnTo>
                      <a:pt x="352" y="748"/>
                    </a:lnTo>
                    <a:lnTo>
                      <a:pt x="350" y="739"/>
                    </a:lnTo>
                    <a:lnTo>
                      <a:pt x="348" y="729"/>
                    </a:lnTo>
                    <a:lnTo>
                      <a:pt x="345" y="716"/>
                    </a:lnTo>
                    <a:lnTo>
                      <a:pt x="344" y="702"/>
                    </a:lnTo>
                    <a:lnTo>
                      <a:pt x="343" y="686"/>
                    </a:lnTo>
                    <a:lnTo>
                      <a:pt x="342" y="669"/>
                    </a:lnTo>
                    <a:lnTo>
                      <a:pt x="342" y="649"/>
                    </a:lnTo>
                    <a:lnTo>
                      <a:pt x="343" y="626"/>
                    </a:lnTo>
                    <a:lnTo>
                      <a:pt x="347" y="575"/>
                    </a:lnTo>
                    <a:lnTo>
                      <a:pt x="353" y="513"/>
                    </a:lnTo>
                    <a:lnTo>
                      <a:pt x="356" y="480"/>
                    </a:lnTo>
                    <a:lnTo>
                      <a:pt x="358" y="448"/>
                    </a:lnTo>
                    <a:lnTo>
                      <a:pt x="359" y="418"/>
                    </a:lnTo>
                    <a:lnTo>
                      <a:pt x="360" y="388"/>
                    </a:lnTo>
                    <a:lnTo>
                      <a:pt x="359" y="334"/>
                    </a:lnTo>
                    <a:lnTo>
                      <a:pt x="357" y="288"/>
                    </a:lnTo>
                    <a:lnTo>
                      <a:pt x="353" y="248"/>
                    </a:lnTo>
                    <a:lnTo>
                      <a:pt x="350" y="216"/>
                    </a:lnTo>
                    <a:lnTo>
                      <a:pt x="345" y="193"/>
                    </a:lnTo>
                    <a:lnTo>
                      <a:pt x="344" y="178"/>
                    </a:lnTo>
                    <a:lnTo>
                      <a:pt x="344" y="164"/>
                    </a:lnTo>
                    <a:lnTo>
                      <a:pt x="348" y="140"/>
                    </a:lnTo>
                    <a:lnTo>
                      <a:pt x="352" y="111"/>
                    </a:lnTo>
                    <a:lnTo>
                      <a:pt x="357" y="80"/>
                    </a:lnTo>
                    <a:lnTo>
                      <a:pt x="362" y="50"/>
                    </a:lnTo>
                    <a:lnTo>
                      <a:pt x="367" y="24"/>
                    </a:lnTo>
                    <a:lnTo>
                      <a:pt x="370" y="6"/>
                    </a:lnTo>
                    <a:lnTo>
                      <a:pt x="372" y="0"/>
                    </a:lnTo>
                    <a:lnTo>
                      <a:pt x="169" y="24"/>
                    </a:lnTo>
                    <a:close/>
                  </a:path>
                </a:pathLst>
              </a:custGeom>
              <a:solidFill>
                <a:srgbClr val="ED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3" name="Freeform 162"/>
              <p:cNvSpPr>
                <a:spLocks/>
              </p:cNvSpPr>
              <p:nvPr/>
            </p:nvSpPr>
            <p:spPr bwMode="auto">
              <a:xfrm>
                <a:off x="3498" y="2181"/>
                <a:ext cx="62" cy="176"/>
              </a:xfrm>
              <a:custGeom>
                <a:avLst/>
                <a:gdLst>
                  <a:gd name="T0" fmla="*/ 172 w 371"/>
                  <a:gd name="T1" fmla="*/ 129 h 1058"/>
                  <a:gd name="T2" fmla="*/ 169 w 371"/>
                  <a:gd name="T3" fmla="*/ 146 h 1058"/>
                  <a:gd name="T4" fmla="*/ 166 w 371"/>
                  <a:gd name="T5" fmla="*/ 177 h 1058"/>
                  <a:gd name="T6" fmla="*/ 170 w 371"/>
                  <a:gd name="T7" fmla="*/ 212 h 1058"/>
                  <a:gd name="T8" fmla="*/ 174 w 371"/>
                  <a:gd name="T9" fmla="*/ 232 h 1058"/>
                  <a:gd name="T10" fmla="*/ 182 w 371"/>
                  <a:gd name="T11" fmla="*/ 273 h 1058"/>
                  <a:gd name="T12" fmla="*/ 196 w 371"/>
                  <a:gd name="T13" fmla="*/ 376 h 1058"/>
                  <a:gd name="T14" fmla="*/ 209 w 371"/>
                  <a:gd name="T15" fmla="*/ 508 h 1058"/>
                  <a:gd name="T16" fmla="*/ 213 w 371"/>
                  <a:gd name="T17" fmla="*/ 576 h 1058"/>
                  <a:gd name="T18" fmla="*/ 214 w 371"/>
                  <a:gd name="T19" fmla="*/ 640 h 1058"/>
                  <a:gd name="T20" fmla="*/ 212 w 371"/>
                  <a:gd name="T21" fmla="*/ 694 h 1058"/>
                  <a:gd name="T22" fmla="*/ 208 w 371"/>
                  <a:gd name="T23" fmla="*/ 734 h 1058"/>
                  <a:gd name="T24" fmla="*/ 202 w 371"/>
                  <a:gd name="T25" fmla="*/ 764 h 1058"/>
                  <a:gd name="T26" fmla="*/ 197 w 371"/>
                  <a:gd name="T27" fmla="*/ 783 h 1058"/>
                  <a:gd name="T28" fmla="*/ 186 w 371"/>
                  <a:gd name="T29" fmla="*/ 804 h 1058"/>
                  <a:gd name="T30" fmla="*/ 181 w 371"/>
                  <a:gd name="T31" fmla="*/ 813 h 1058"/>
                  <a:gd name="T32" fmla="*/ 181 w 371"/>
                  <a:gd name="T33" fmla="*/ 829 h 1058"/>
                  <a:gd name="T34" fmla="*/ 161 w 371"/>
                  <a:gd name="T35" fmla="*/ 852 h 1058"/>
                  <a:gd name="T36" fmla="*/ 116 w 371"/>
                  <a:gd name="T37" fmla="*/ 907 h 1058"/>
                  <a:gd name="T38" fmla="*/ 62 w 371"/>
                  <a:gd name="T39" fmla="*/ 965 h 1058"/>
                  <a:gd name="T40" fmla="*/ 38 w 371"/>
                  <a:gd name="T41" fmla="*/ 990 h 1058"/>
                  <a:gd name="T42" fmla="*/ 18 w 371"/>
                  <a:gd name="T43" fmla="*/ 1005 h 1058"/>
                  <a:gd name="T44" fmla="*/ 5 w 371"/>
                  <a:gd name="T45" fmla="*/ 1015 h 1058"/>
                  <a:gd name="T46" fmla="*/ 0 w 371"/>
                  <a:gd name="T47" fmla="*/ 1024 h 1058"/>
                  <a:gd name="T48" fmla="*/ 1 w 371"/>
                  <a:gd name="T49" fmla="*/ 1033 h 1058"/>
                  <a:gd name="T50" fmla="*/ 6 w 371"/>
                  <a:gd name="T51" fmla="*/ 1040 h 1058"/>
                  <a:gd name="T52" fmla="*/ 15 w 371"/>
                  <a:gd name="T53" fmla="*/ 1048 h 1058"/>
                  <a:gd name="T54" fmla="*/ 27 w 371"/>
                  <a:gd name="T55" fmla="*/ 1053 h 1058"/>
                  <a:gd name="T56" fmla="*/ 51 w 371"/>
                  <a:gd name="T57" fmla="*/ 1058 h 1058"/>
                  <a:gd name="T58" fmla="*/ 87 w 371"/>
                  <a:gd name="T59" fmla="*/ 1058 h 1058"/>
                  <a:gd name="T60" fmla="*/ 139 w 371"/>
                  <a:gd name="T61" fmla="*/ 1055 h 1058"/>
                  <a:gd name="T62" fmla="*/ 189 w 371"/>
                  <a:gd name="T63" fmla="*/ 1050 h 1058"/>
                  <a:gd name="T64" fmla="*/ 222 w 371"/>
                  <a:gd name="T65" fmla="*/ 1043 h 1058"/>
                  <a:gd name="T66" fmla="*/ 232 w 371"/>
                  <a:gd name="T67" fmla="*/ 1036 h 1058"/>
                  <a:gd name="T68" fmla="*/ 244 w 371"/>
                  <a:gd name="T69" fmla="*/ 1022 h 1058"/>
                  <a:gd name="T70" fmla="*/ 271 w 371"/>
                  <a:gd name="T71" fmla="*/ 982 h 1058"/>
                  <a:gd name="T72" fmla="*/ 297 w 371"/>
                  <a:gd name="T73" fmla="*/ 941 h 1058"/>
                  <a:gd name="T74" fmla="*/ 308 w 371"/>
                  <a:gd name="T75" fmla="*/ 926 h 1058"/>
                  <a:gd name="T76" fmla="*/ 319 w 371"/>
                  <a:gd name="T77" fmla="*/ 917 h 1058"/>
                  <a:gd name="T78" fmla="*/ 328 w 371"/>
                  <a:gd name="T79" fmla="*/ 908 h 1058"/>
                  <a:gd name="T80" fmla="*/ 339 w 371"/>
                  <a:gd name="T81" fmla="*/ 891 h 1058"/>
                  <a:gd name="T82" fmla="*/ 356 w 371"/>
                  <a:gd name="T83" fmla="*/ 848 h 1058"/>
                  <a:gd name="T84" fmla="*/ 363 w 371"/>
                  <a:gd name="T85" fmla="*/ 825 h 1058"/>
                  <a:gd name="T86" fmla="*/ 366 w 371"/>
                  <a:gd name="T87" fmla="*/ 803 h 1058"/>
                  <a:gd name="T88" fmla="*/ 366 w 371"/>
                  <a:gd name="T89" fmla="*/ 785 h 1058"/>
                  <a:gd name="T90" fmla="*/ 363 w 371"/>
                  <a:gd name="T91" fmla="*/ 773 h 1058"/>
                  <a:gd name="T92" fmla="*/ 357 w 371"/>
                  <a:gd name="T93" fmla="*/ 763 h 1058"/>
                  <a:gd name="T94" fmla="*/ 352 w 371"/>
                  <a:gd name="T95" fmla="*/ 749 h 1058"/>
                  <a:gd name="T96" fmla="*/ 347 w 371"/>
                  <a:gd name="T97" fmla="*/ 728 h 1058"/>
                  <a:gd name="T98" fmla="*/ 344 w 371"/>
                  <a:gd name="T99" fmla="*/ 702 h 1058"/>
                  <a:gd name="T100" fmla="*/ 343 w 371"/>
                  <a:gd name="T101" fmla="*/ 669 h 1058"/>
                  <a:gd name="T102" fmla="*/ 344 w 371"/>
                  <a:gd name="T103" fmla="*/ 627 h 1058"/>
                  <a:gd name="T104" fmla="*/ 352 w 371"/>
                  <a:gd name="T105" fmla="*/ 513 h 1058"/>
                  <a:gd name="T106" fmla="*/ 358 w 371"/>
                  <a:gd name="T107" fmla="*/ 449 h 1058"/>
                  <a:gd name="T108" fmla="*/ 359 w 371"/>
                  <a:gd name="T109" fmla="*/ 389 h 1058"/>
                  <a:gd name="T110" fmla="*/ 359 w 371"/>
                  <a:gd name="T111" fmla="*/ 335 h 1058"/>
                  <a:gd name="T112" fmla="*/ 356 w 371"/>
                  <a:gd name="T113" fmla="*/ 289 h 1058"/>
                  <a:gd name="T114" fmla="*/ 349 w 371"/>
                  <a:gd name="T115" fmla="*/ 217 h 1058"/>
                  <a:gd name="T116" fmla="*/ 343 w 371"/>
                  <a:gd name="T117" fmla="*/ 179 h 1058"/>
                  <a:gd name="T118" fmla="*/ 347 w 371"/>
                  <a:gd name="T119" fmla="*/ 141 h 1058"/>
                  <a:gd name="T120" fmla="*/ 357 w 371"/>
                  <a:gd name="T121" fmla="*/ 80 h 1058"/>
                  <a:gd name="T122" fmla="*/ 367 w 371"/>
                  <a:gd name="T123" fmla="*/ 24 h 1058"/>
                  <a:gd name="T124" fmla="*/ 371 w 371"/>
                  <a:gd name="T125" fmla="*/ 0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1" h="1058">
                    <a:moveTo>
                      <a:pt x="169" y="25"/>
                    </a:moveTo>
                    <a:lnTo>
                      <a:pt x="172" y="129"/>
                    </a:lnTo>
                    <a:lnTo>
                      <a:pt x="171" y="135"/>
                    </a:lnTo>
                    <a:lnTo>
                      <a:pt x="169" y="146"/>
                    </a:lnTo>
                    <a:lnTo>
                      <a:pt x="167" y="161"/>
                    </a:lnTo>
                    <a:lnTo>
                      <a:pt x="166" y="177"/>
                    </a:lnTo>
                    <a:lnTo>
                      <a:pt x="167" y="193"/>
                    </a:lnTo>
                    <a:lnTo>
                      <a:pt x="170" y="212"/>
                    </a:lnTo>
                    <a:lnTo>
                      <a:pt x="173" y="226"/>
                    </a:lnTo>
                    <a:lnTo>
                      <a:pt x="174" y="232"/>
                    </a:lnTo>
                    <a:lnTo>
                      <a:pt x="176" y="243"/>
                    </a:lnTo>
                    <a:lnTo>
                      <a:pt x="182" y="273"/>
                    </a:lnTo>
                    <a:lnTo>
                      <a:pt x="188" y="318"/>
                    </a:lnTo>
                    <a:lnTo>
                      <a:pt x="196" y="376"/>
                    </a:lnTo>
                    <a:lnTo>
                      <a:pt x="203" y="440"/>
                    </a:lnTo>
                    <a:lnTo>
                      <a:pt x="209" y="508"/>
                    </a:lnTo>
                    <a:lnTo>
                      <a:pt x="211" y="542"/>
                    </a:lnTo>
                    <a:lnTo>
                      <a:pt x="213" y="576"/>
                    </a:lnTo>
                    <a:lnTo>
                      <a:pt x="214" y="609"/>
                    </a:lnTo>
                    <a:lnTo>
                      <a:pt x="214" y="640"/>
                    </a:lnTo>
                    <a:lnTo>
                      <a:pt x="213" y="670"/>
                    </a:lnTo>
                    <a:lnTo>
                      <a:pt x="212" y="694"/>
                    </a:lnTo>
                    <a:lnTo>
                      <a:pt x="210" y="716"/>
                    </a:lnTo>
                    <a:lnTo>
                      <a:pt x="208" y="734"/>
                    </a:lnTo>
                    <a:lnTo>
                      <a:pt x="205" y="751"/>
                    </a:lnTo>
                    <a:lnTo>
                      <a:pt x="202" y="764"/>
                    </a:lnTo>
                    <a:lnTo>
                      <a:pt x="200" y="774"/>
                    </a:lnTo>
                    <a:lnTo>
                      <a:pt x="197" y="783"/>
                    </a:lnTo>
                    <a:lnTo>
                      <a:pt x="191" y="796"/>
                    </a:lnTo>
                    <a:lnTo>
                      <a:pt x="186" y="804"/>
                    </a:lnTo>
                    <a:lnTo>
                      <a:pt x="183" y="809"/>
                    </a:lnTo>
                    <a:lnTo>
                      <a:pt x="181" y="813"/>
                    </a:lnTo>
                    <a:lnTo>
                      <a:pt x="181" y="827"/>
                    </a:lnTo>
                    <a:lnTo>
                      <a:pt x="181" y="829"/>
                    </a:lnTo>
                    <a:lnTo>
                      <a:pt x="175" y="835"/>
                    </a:lnTo>
                    <a:lnTo>
                      <a:pt x="161" y="852"/>
                    </a:lnTo>
                    <a:lnTo>
                      <a:pt x="141" y="877"/>
                    </a:lnTo>
                    <a:lnTo>
                      <a:pt x="116" y="907"/>
                    </a:lnTo>
                    <a:lnTo>
                      <a:pt x="88" y="937"/>
                    </a:lnTo>
                    <a:lnTo>
                      <a:pt x="62" y="965"/>
                    </a:lnTo>
                    <a:lnTo>
                      <a:pt x="49" y="979"/>
                    </a:lnTo>
                    <a:lnTo>
                      <a:pt x="38" y="990"/>
                    </a:lnTo>
                    <a:lnTo>
                      <a:pt x="27" y="999"/>
                    </a:lnTo>
                    <a:lnTo>
                      <a:pt x="18" y="1005"/>
                    </a:lnTo>
                    <a:lnTo>
                      <a:pt x="10" y="1010"/>
                    </a:lnTo>
                    <a:lnTo>
                      <a:pt x="5" y="1015"/>
                    </a:lnTo>
                    <a:lnTo>
                      <a:pt x="2" y="1020"/>
                    </a:lnTo>
                    <a:lnTo>
                      <a:pt x="0" y="1024"/>
                    </a:lnTo>
                    <a:lnTo>
                      <a:pt x="0" y="1029"/>
                    </a:lnTo>
                    <a:lnTo>
                      <a:pt x="1" y="1033"/>
                    </a:lnTo>
                    <a:lnTo>
                      <a:pt x="3" y="1037"/>
                    </a:lnTo>
                    <a:lnTo>
                      <a:pt x="6" y="1040"/>
                    </a:lnTo>
                    <a:lnTo>
                      <a:pt x="10" y="1044"/>
                    </a:lnTo>
                    <a:lnTo>
                      <a:pt x="15" y="1048"/>
                    </a:lnTo>
                    <a:lnTo>
                      <a:pt x="20" y="1050"/>
                    </a:lnTo>
                    <a:lnTo>
                      <a:pt x="27" y="1053"/>
                    </a:lnTo>
                    <a:lnTo>
                      <a:pt x="39" y="1056"/>
                    </a:lnTo>
                    <a:lnTo>
                      <a:pt x="51" y="1058"/>
                    </a:lnTo>
                    <a:lnTo>
                      <a:pt x="66" y="1058"/>
                    </a:lnTo>
                    <a:lnTo>
                      <a:pt x="87" y="1058"/>
                    </a:lnTo>
                    <a:lnTo>
                      <a:pt x="112" y="1057"/>
                    </a:lnTo>
                    <a:lnTo>
                      <a:pt x="139" y="1055"/>
                    </a:lnTo>
                    <a:lnTo>
                      <a:pt x="165" y="1053"/>
                    </a:lnTo>
                    <a:lnTo>
                      <a:pt x="189" y="1050"/>
                    </a:lnTo>
                    <a:lnTo>
                      <a:pt x="209" y="1047"/>
                    </a:lnTo>
                    <a:lnTo>
                      <a:pt x="222" y="1043"/>
                    </a:lnTo>
                    <a:lnTo>
                      <a:pt x="226" y="1041"/>
                    </a:lnTo>
                    <a:lnTo>
                      <a:pt x="232" y="1036"/>
                    </a:lnTo>
                    <a:lnTo>
                      <a:pt x="238" y="1030"/>
                    </a:lnTo>
                    <a:lnTo>
                      <a:pt x="244" y="1022"/>
                    </a:lnTo>
                    <a:lnTo>
                      <a:pt x="257" y="1003"/>
                    </a:lnTo>
                    <a:lnTo>
                      <a:pt x="271" y="982"/>
                    </a:lnTo>
                    <a:lnTo>
                      <a:pt x="284" y="960"/>
                    </a:lnTo>
                    <a:lnTo>
                      <a:pt x="297" y="941"/>
                    </a:lnTo>
                    <a:lnTo>
                      <a:pt x="303" y="933"/>
                    </a:lnTo>
                    <a:lnTo>
                      <a:pt x="308" y="926"/>
                    </a:lnTo>
                    <a:lnTo>
                      <a:pt x="314" y="920"/>
                    </a:lnTo>
                    <a:lnTo>
                      <a:pt x="319" y="917"/>
                    </a:lnTo>
                    <a:lnTo>
                      <a:pt x="323" y="913"/>
                    </a:lnTo>
                    <a:lnTo>
                      <a:pt x="328" y="908"/>
                    </a:lnTo>
                    <a:lnTo>
                      <a:pt x="334" y="901"/>
                    </a:lnTo>
                    <a:lnTo>
                      <a:pt x="339" y="891"/>
                    </a:lnTo>
                    <a:lnTo>
                      <a:pt x="348" y="871"/>
                    </a:lnTo>
                    <a:lnTo>
                      <a:pt x="356" y="848"/>
                    </a:lnTo>
                    <a:lnTo>
                      <a:pt x="360" y="836"/>
                    </a:lnTo>
                    <a:lnTo>
                      <a:pt x="363" y="825"/>
                    </a:lnTo>
                    <a:lnTo>
                      <a:pt x="365" y="813"/>
                    </a:lnTo>
                    <a:lnTo>
                      <a:pt x="366" y="803"/>
                    </a:lnTo>
                    <a:lnTo>
                      <a:pt x="367" y="793"/>
                    </a:lnTo>
                    <a:lnTo>
                      <a:pt x="366" y="785"/>
                    </a:lnTo>
                    <a:lnTo>
                      <a:pt x="365" y="778"/>
                    </a:lnTo>
                    <a:lnTo>
                      <a:pt x="363" y="773"/>
                    </a:lnTo>
                    <a:lnTo>
                      <a:pt x="360" y="769"/>
                    </a:lnTo>
                    <a:lnTo>
                      <a:pt x="357" y="763"/>
                    </a:lnTo>
                    <a:lnTo>
                      <a:pt x="354" y="757"/>
                    </a:lnTo>
                    <a:lnTo>
                      <a:pt x="352" y="749"/>
                    </a:lnTo>
                    <a:lnTo>
                      <a:pt x="349" y="739"/>
                    </a:lnTo>
                    <a:lnTo>
                      <a:pt x="347" y="728"/>
                    </a:lnTo>
                    <a:lnTo>
                      <a:pt x="346" y="716"/>
                    </a:lnTo>
                    <a:lnTo>
                      <a:pt x="344" y="702"/>
                    </a:lnTo>
                    <a:lnTo>
                      <a:pt x="343" y="687"/>
                    </a:lnTo>
                    <a:lnTo>
                      <a:pt x="343" y="669"/>
                    </a:lnTo>
                    <a:lnTo>
                      <a:pt x="343" y="648"/>
                    </a:lnTo>
                    <a:lnTo>
                      <a:pt x="344" y="627"/>
                    </a:lnTo>
                    <a:lnTo>
                      <a:pt x="347" y="575"/>
                    </a:lnTo>
                    <a:lnTo>
                      <a:pt x="352" y="513"/>
                    </a:lnTo>
                    <a:lnTo>
                      <a:pt x="355" y="480"/>
                    </a:lnTo>
                    <a:lnTo>
                      <a:pt x="358" y="449"/>
                    </a:lnTo>
                    <a:lnTo>
                      <a:pt x="359" y="418"/>
                    </a:lnTo>
                    <a:lnTo>
                      <a:pt x="359" y="389"/>
                    </a:lnTo>
                    <a:lnTo>
                      <a:pt x="359" y="361"/>
                    </a:lnTo>
                    <a:lnTo>
                      <a:pt x="359" y="335"/>
                    </a:lnTo>
                    <a:lnTo>
                      <a:pt x="358" y="311"/>
                    </a:lnTo>
                    <a:lnTo>
                      <a:pt x="356" y="289"/>
                    </a:lnTo>
                    <a:lnTo>
                      <a:pt x="353" y="249"/>
                    </a:lnTo>
                    <a:lnTo>
                      <a:pt x="349" y="217"/>
                    </a:lnTo>
                    <a:lnTo>
                      <a:pt x="346" y="193"/>
                    </a:lnTo>
                    <a:lnTo>
                      <a:pt x="343" y="179"/>
                    </a:lnTo>
                    <a:lnTo>
                      <a:pt x="344" y="164"/>
                    </a:lnTo>
                    <a:lnTo>
                      <a:pt x="347" y="141"/>
                    </a:lnTo>
                    <a:lnTo>
                      <a:pt x="351" y="111"/>
                    </a:lnTo>
                    <a:lnTo>
                      <a:pt x="357" y="80"/>
                    </a:lnTo>
                    <a:lnTo>
                      <a:pt x="362" y="50"/>
                    </a:lnTo>
                    <a:lnTo>
                      <a:pt x="367" y="24"/>
                    </a:lnTo>
                    <a:lnTo>
                      <a:pt x="370" y="7"/>
                    </a:lnTo>
                    <a:lnTo>
                      <a:pt x="371" y="0"/>
                    </a:lnTo>
                    <a:lnTo>
                      <a:pt x="169" y="25"/>
                    </a:lnTo>
                    <a:close/>
                  </a:path>
                </a:pathLst>
              </a:custGeom>
              <a:solidFill>
                <a:srgbClr val="ED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4" name="Freeform 163"/>
              <p:cNvSpPr>
                <a:spLocks/>
              </p:cNvSpPr>
              <p:nvPr/>
            </p:nvSpPr>
            <p:spPr bwMode="auto">
              <a:xfrm>
                <a:off x="3496" y="2303"/>
                <a:ext cx="65" cy="55"/>
              </a:xfrm>
              <a:custGeom>
                <a:avLst/>
                <a:gdLst>
                  <a:gd name="T0" fmla="*/ 147 w 387"/>
                  <a:gd name="T1" fmla="*/ 139 h 336"/>
                  <a:gd name="T2" fmla="*/ 139 w 387"/>
                  <a:gd name="T3" fmla="*/ 150 h 336"/>
                  <a:gd name="T4" fmla="*/ 133 w 387"/>
                  <a:gd name="T5" fmla="*/ 161 h 336"/>
                  <a:gd name="T6" fmla="*/ 130 w 387"/>
                  <a:gd name="T7" fmla="*/ 173 h 336"/>
                  <a:gd name="T8" fmla="*/ 129 w 387"/>
                  <a:gd name="T9" fmla="*/ 184 h 336"/>
                  <a:gd name="T10" fmla="*/ 130 w 387"/>
                  <a:gd name="T11" fmla="*/ 194 h 336"/>
                  <a:gd name="T12" fmla="*/ 133 w 387"/>
                  <a:gd name="T13" fmla="*/ 202 h 336"/>
                  <a:gd name="T14" fmla="*/ 138 w 387"/>
                  <a:gd name="T15" fmla="*/ 210 h 336"/>
                  <a:gd name="T16" fmla="*/ 144 w 387"/>
                  <a:gd name="T17" fmla="*/ 217 h 336"/>
                  <a:gd name="T18" fmla="*/ 152 w 387"/>
                  <a:gd name="T19" fmla="*/ 221 h 336"/>
                  <a:gd name="T20" fmla="*/ 162 w 387"/>
                  <a:gd name="T21" fmla="*/ 224 h 336"/>
                  <a:gd name="T22" fmla="*/ 173 w 387"/>
                  <a:gd name="T23" fmla="*/ 225 h 336"/>
                  <a:gd name="T24" fmla="*/ 185 w 387"/>
                  <a:gd name="T25" fmla="*/ 223 h 336"/>
                  <a:gd name="T26" fmla="*/ 199 w 387"/>
                  <a:gd name="T27" fmla="*/ 219 h 336"/>
                  <a:gd name="T28" fmla="*/ 213 w 387"/>
                  <a:gd name="T29" fmla="*/ 212 h 336"/>
                  <a:gd name="T30" fmla="*/ 228 w 387"/>
                  <a:gd name="T31" fmla="*/ 201 h 336"/>
                  <a:gd name="T32" fmla="*/ 251 w 387"/>
                  <a:gd name="T33" fmla="*/ 181 h 336"/>
                  <a:gd name="T34" fmla="*/ 279 w 387"/>
                  <a:gd name="T35" fmla="*/ 149 h 336"/>
                  <a:gd name="T36" fmla="*/ 302 w 387"/>
                  <a:gd name="T37" fmla="*/ 117 h 336"/>
                  <a:gd name="T38" fmla="*/ 320 w 387"/>
                  <a:gd name="T39" fmla="*/ 85 h 336"/>
                  <a:gd name="T40" fmla="*/ 340 w 387"/>
                  <a:gd name="T41" fmla="*/ 43 h 336"/>
                  <a:gd name="T42" fmla="*/ 355 w 387"/>
                  <a:gd name="T43" fmla="*/ 6 h 336"/>
                  <a:gd name="T44" fmla="*/ 358 w 387"/>
                  <a:gd name="T45" fmla="*/ 2 h 336"/>
                  <a:gd name="T46" fmla="*/ 370 w 387"/>
                  <a:gd name="T47" fmla="*/ 18 h 336"/>
                  <a:gd name="T48" fmla="*/ 380 w 387"/>
                  <a:gd name="T49" fmla="*/ 40 h 336"/>
                  <a:gd name="T50" fmla="*/ 385 w 387"/>
                  <a:gd name="T51" fmla="*/ 59 h 336"/>
                  <a:gd name="T52" fmla="*/ 387 w 387"/>
                  <a:gd name="T53" fmla="*/ 82 h 336"/>
                  <a:gd name="T54" fmla="*/ 384 w 387"/>
                  <a:gd name="T55" fmla="*/ 111 h 336"/>
                  <a:gd name="T56" fmla="*/ 376 w 387"/>
                  <a:gd name="T57" fmla="*/ 144 h 336"/>
                  <a:gd name="T58" fmla="*/ 372 w 387"/>
                  <a:gd name="T59" fmla="*/ 177 h 336"/>
                  <a:gd name="T60" fmla="*/ 373 w 387"/>
                  <a:gd name="T61" fmla="*/ 210 h 336"/>
                  <a:gd name="T62" fmla="*/ 352 w 387"/>
                  <a:gd name="T63" fmla="*/ 245 h 336"/>
                  <a:gd name="T64" fmla="*/ 340 w 387"/>
                  <a:gd name="T65" fmla="*/ 177 h 336"/>
                  <a:gd name="T66" fmla="*/ 314 w 387"/>
                  <a:gd name="T67" fmla="*/ 218 h 336"/>
                  <a:gd name="T68" fmla="*/ 276 w 387"/>
                  <a:gd name="T69" fmla="*/ 275 h 336"/>
                  <a:gd name="T70" fmla="*/ 246 w 387"/>
                  <a:gd name="T71" fmla="*/ 310 h 336"/>
                  <a:gd name="T72" fmla="*/ 230 w 387"/>
                  <a:gd name="T73" fmla="*/ 326 h 336"/>
                  <a:gd name="T74" fmla="*/ 206 w 387"/>
                  <a:gd name="T75" fmla="*/ 332 h 336"/>
                  <a:gd name="T76" fmla="*/ 147 w 387"/>
                  <a:gd name="T77" fmla="*/ 336 h 336"/>
                  <a:gd name="T78" fmla="*/ 92 w 387"/>
                  <a:gd name="T79" fmla="*/ 336 h 336"/>
                  <a:gd name="T80" fmla="*/ 58 w 387"/>
                  <a:gd name="T81" fmla="*/ 333 h 336"/>
                  <a:gd name="T82" fmla="*/ 29 w 387"/>
                  <a:gd name="T83" fmla="*/ 329 h 336"/>
                  <a:gd name="T84" fmla="*/ 12 w 387"/>
                  <a:gd name="T85" fmla="*/ 323 h 336"/>
                  <a:gd name="T86" fmla="*/ 5 w 387"/>
                  <a:gd name="T87" fmla="*/ 319 h 336"/>
                  <a:gd name="T88" fmla="*/ 0 w 387"/>
                  <a:gd name="T89" fmla="*/ 313 h 336"/>
                  <a:gd name="T90" fmla="*/ 1 w 387"/>
                  <a:gd name="T91" fmla="*/ 303 h 336"/>
                  <a:gd name="T92" fmla="*/ 12 w 387"/>
                  <a:gd name="T93" fmla="*/ 284 h 336"/>
                  <a:gd name="T94" fmla="*/ 39 w 387"/>
                  <a:gd name="T95" fmla="*/ 249 h 336"/>
                  <a:gd name="T96" fmla="*/ 73 w 387"/>
                  <a:gd name="T97" fmla="*/ 210 h 336"/>
                  <a:gd name="T98" fmla="*/ 126 w 387"/>
                  <a:gd name="T99" fmla="*/ 156 h 336"/>
                  <a:gd name="T100" fmla="*/ 160 w 387"/>
                  <a:gd name="T101" fmla="*/ 124 h 336"/>
                  <a:gd name="T102" fmla="*/ 161 w 387"/>
                  <a:gd name="T103" fmla="*/ 125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7" h="336">
                    <a:moveTo>
                      <a:pt x="152" y="134"/>
                    </a:moveTo>
                    <a:lnTo>
                      <a:pt x="147" y="139"/>
                    </a:lnTo>
                    <a:lnTo>
                      <a:pt x="143" y="145"/>
                    </a:lnTo>
                    <a:lnTo>
                      <a:pt x="139" y="150"/>
                    </a:lnTo>
                    <a:lnTo>
                      <a:pt x="136" y="156"/>
                    </a:lnTo>
                    <a:lnTo>
                      <a:pt x="133" y="161"/>
                    </a:lnTo>
                    <a:lnTo>
                      <a:pt x="131" y="168"/>
                    </a:lnTo>
                    <a:lnTo>
                      <a:pt x="130" y="173"/>
                    </a:lnTo>
                    <a:lnTo>
                      <a:pt x="129" y="178"/>
                    </a:lnTo>
                    <a:lnTo>
                      <a:pt x="129" y="184"/>
                    </a:lnTo>
                    <a:lnTo>
                      <a:pt x="129" y="189"/>
                    </a:lnTo>
                    <a:lnTo>
                      <a:pt x="130" y="194"/>
                    </a:lnTo>
                    <a:lnTo>
                      <a:pt x="131" y="198"/>
                    </a:lnTo>
                    <a:lnTo>
                      <a:pt x="133" y="202"/>
                    </a:lnTo>
                    <a:lnTo>
                      <a:pt x="135" y="207"/>
                    </a:lnTo>
                    <a:lnTo>
                      <a:pt x="138" y="210"/>
                    </a:lnTo>
                    <a:lnTo>
                      <a:pt x="141" y="214"/>
                    </a:lnTo>
                    <a:lnTo>
                      <a:pt x="144" y="217"/>
                    </a:lnTo>
                    <a:lnTo>
                      <a:pt x="148" y="219"/>
                    </a:lnTo>
                    <a:lnTo>
                      <a:pt x="152" y="221"/>
                    </a:lnTo>
                    <a:lnTo>
                      <a:pt x="157" y="223"/>
                    </a:lnTo>
                    <a:lnTo>
                      <a:pt x="162" y="224"/>
                    </a:lnTo>
                    <a:lnTo>
                      <a:pt x="167" y="225"/>
                    </a:lnTo>
                    <a:lnTo>
                      <a:pt x="173" y="225"/>
                    </a:lnTo>
                    <a:lnTo>
                      <a:pt x="179" y="224"/>
                    </a:lnTo>
                    <a:lnTo>
                      <a:pt x="185" y="223"/>
                    </a:lnTo>
                    <a:lnTo>
                      <a:pt x="192" y="221"/>
                    </a:lnTo>
                    <a:lnTo>
                      <a:pt x="199" y="219"/>
                    </a:lnTo>
                    <a:lnTo>
                      <a:pt x="206" y="216"/>
                    </a:lnTo>
                    <a:lnTo>
                      <a:pt x="213" y="212"/>
                    </a:lnTo>
                    <a:lnTo>
                      <a:pt x="221" y="207"/>
                    </a:lnTo>
                    <a:lnTo>
                      <a:pt x="228" y="201"/>
                    </a:lnTo>
                    <a:lnTo>
                      <a:pt x="236" y="195"/>
                    </a:lnTo>
                    <a:lnTo>
                      <a:pt x="251" y="181"/>
                    </a:lnTo>
                    <a:lnTo>
                      <a:pt x="267" y="165"/>
                    </a:lnTo>
                    <a:lnTo>
                      <a:pt x="279" y="149"/>
                    </a:lnTo>
                    <a:lnTo>
                      <a:pt x="291" y="133"/>
                    </a:lnTo>
                    <a:lnTo>
                      <a:pt x="302" y="117"/>
                    </a:lnTo>
                    <a:lnTo>
                      <a:pt x="312" y="101"/>
                    </a:lnTo>
                    <a:lnTo>
                      <a:pt x="320" y="85"/>
                    </a:lnTo>
                    <a:lnTo>
                      <a:pt x="328" y="70"/>
                    </a:lnTo>
                    <a:lnTo>
                      <a:pt x="340" y="43"/>
                    </a:lnTo>
                    <a:lnTo>
                      <a:pt x="350" y="21"/>
                    </a:lnTo>
                    <a:lnTo>
                      <a:pt x="355" y="6"/>
                    </a:lnTo>
                    <a:lnTo>
                      <a:pt x="356" y="0"/>
                    </a:lnTo>
                    <a:lnTo>
                      <a:pt x="358" y="2"/>
                    </a:lnTo>
                    <a:lnTo>
                      <a:pt x="363" y="8"/>
                    </a:lnTo>
                    <a:lnTo>
                      <a:pt x="370" y="18"/>
                    </a:lnTo>
                    <a:lnTo>
                      <a:pt x="377" y="32"/>
                    </a:lnTo>
                    <a:lnTo>
                      <a:pt x="380" y="40"/>
                    </a:lnTo>
                    <a:lnTo>
                      <a:pt x="383" y="49"/>
                    </a:lnTo>
                    <a:lnTo>
                      <a:pt x="385" y="59"/>
                    </a:lnTo>
                    <a:lnTo>
                      <a:pt x="387" y="70"/>
                    </a:lnTo>
                    <a:lnTo>
                      <a:pt x="387" y="82"/>
                    </a:lnTo>
                    <a:lnTo>
                      <a:pt x="386" y="96"/>
                    </a:lnTo>
                    <a:lnTo>
                      <a:pt x="384" y="111"/>
                    </a:lnTo>
                    <a:lnTo>
                      <a:pt x="380" y="126"/>
                    </a:lnTo>
                    <a:lnTo>
                      <a:pt x="376" y="144"/>
                    </a:lnTo>
                    <a:lnTo>
                      <a:pt x="373" y="160"/>
                    </a:lnTo>
                    <a:lnTo>
                      <a:pt x="372" y="177"/>
                    </a:lnTo>
                    <a:lnTo>
                      <a:pt x="372" y="190"/>
                    </a:lnTo>
                    <a:lnTo>
                      <a:pt x="373" y="210"/>
                    </a:lnTo>
                    <a:lnTo>
                      <a:pt x="374" y="217"/>
                    </a:lnTo>
                    <a:lnTo>
                      <a:pt x="352" y="245"/>
                    </a:lnTo>
                    <a:lnTo>
                      <a:pt x="345" y="171"/>
                    </a:lnTo>
                    <a:lnTo>
                      <a:pt x="340" y="177"/>
                    </a:lnTo>
                    <a:lnTo>
                      <a:pt x="330" y="194"/>
                    </a:lnTo>
                    <a:lnTo>
                      <a:pt x="314" y="218"/>
                    </a:lnTo>
                    <a:lnTo>
                      <a:pt x="296" y="247"/>
                    </a:lnTo>
                    <a:lnTo>
                      <a:pt x="276" y="275"/>
                    </a:lnTo>
                    <a:lnTo>
                      <a:pt x="255" y="300"/>
                    </a:lnTo>
                    <a:lnTo>
                      <a:pt x="246" y="310"/>
                    </a:lnTo>
                    <a:lnTo>
                      <a:pt x="237" y="320"/>
                    </a:lnTo>
                    <a:lnTo>
                      <a:pt x="230" y="326"/>
                    </a:lnTo>
                    <a:lnTo>
                      <a:pt x="223" y="329"/>
                    </a:lnTo>
                    <a:lnTo>
                      <a:pt x="206" y="332"/>
                    </a:lnTo>
                    <a:lnTo>
                      <a:pt x="179" y="334"/>
                    </a:lnTo>
                    <a:lnTo>
                      <a:pt x="147" y="336"/>
                    </a:lnTo>
                    <a:lnTo>
                      <a:pt x="110" y="336"/>
                    </a:lnTo>
                    <a:lnTo>
                      <a:pt x="92" y="336"/>
                    </a:lnTo>
                    <a:lnTo>
                      <a:pt x="75" y="335"/>
                    </a:lnTo>
                    <a:lnTo>
                      <a:pt x="58" y="333"/>
                    </a:lnTo>
                    <a:lnTo>
                      <a:pt x="43" y="331"/>
                    </a:lnTo>
                    <a:lnTo>
                      <a:pt x="29" y="329"/>
                    </a:lnTo>
                    <a:lnTo>
                      <a:pt x="17" y="325"/>
                    </a:lnTo>
                    <a:lnTo>
                      <a:pt x="12" y="323"/>
                    </a:lnTo>
                    <a:lnTo>
                      <a:pt x="8" y="321"/>
                    </a:lnTo>
                    <a:lnTo>
                      <a:pt x="5" y="319"/>
                    </a:lnTo>
                    <a:lnTo>
                      <a:pt x="2" y="317"/>
                    </a:lnTo>
                    <a:lnTo>
                      <a:pt x="0" y="313"/>
                    </a:lnTo>
                    <a:lnTo>
                      <a:pt x="0" y="308"/>
                    </a:lnTo>
                    <a:lnTo>
                      <a:pt x="1" y="303"/>
                    </a:lnTo>
                    <a:lnTo>
                      <a:pt x="4" y="298"/>
                    </a:lnTo>
                    <a:lnTo>
                      <a:pt x="12" y="284"/>
                    </a:lnTo>
                    <a:lnTo>
                      <a:pt x="23" y="267"/>
                    </a:lnTo>
                    <a:lnTo>
                      <a:pt x="39" y="249"/>
                    </a:lnTo>
                    <a:lnTo>
                      <a:pt x="55" y="229"/>
                    </a:lnTo>
                    <a:lnTo>
                      <a:pt x="73" y="210"/>
                    </a:lnTo>
                    <a:lnTo>
                      <a:pt x="91" y="191"/>
                    </a:lnTo>
                    <a:lnTo>
                      <a:pt x="126" y="156"/>
                    </a:lnTo>
                    <a:lnTo>
                      <a:pt x="152" y="131"/>
                    </a:lnTo>
                    <a:lnTo>
                      <a:pt x="160" y="124"/>
                    </a:lnTo>
                    <a:lnTo>
                      <a:pt x="163" y="122"/>
                    </a:lnTo>
                    <a:lnTo>
                      <a:pt x="161" y="125"/>
                    </a:lnTo>
                    <a:lnTo>
                      <a:pt x="152" y="134"/>
                    </a:lnTo>
                    <a:close/>
                  </a:path>
                </a:pathLst>
              </a:custGeom>
              <a:solidFill>
                <a:srgbClr val="3F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5" name="Freeform 164"/>
              <p:cNvSpPr>
                <a:spLocks/>
              </p:cNvSpPr>
              <p:nvPr/>
            </p:nvSpPr>
            <p:spPr bwMode="auto">
              <a:xfrm>
                <a:off x="3533" y="2321"/>
                <a:ext cx="64" cy="54"/>
              </a:xfrm>
              <a:custGeom>
                <a:avLst/>
                <a:gdLst>
                  <a:gd name="T0" fmla="*/ 100 w 384"/>
                  <a:gd name="T1" fmla="*/ 180 h 325"/>
                  <a:gd name="T2" fmla="*/ 112 w 384"/>
                  <a:gd name="T3" fmla="*/ 193 h 325"/>
                  <a:gd name="T4" fmla="*/ 127 w 384"/>
                  <a:gd name="T5" fmla="*/ 204 h 325"/>
                  <a:gd name="T6" fmla="*/ 145 w 384"/>
                  <a:gd name="T7" fmla="*/ 212 h 325"/>
                  <a:gd name="T8" fmla="*/ 168 w 384"/>
                  <a:gd name="T9" fmla="*/ 215 h 325"/>
                  <a:gd name="T10" fmla="*/ 186 w 384"/>
                  <a:gd name="T11" fmla="*/ 212 h 325"/>
                  <a:gd name="T12" fmla="*/ 201 w 384"/>
                  <a:gd name="T13" fmla="*/ 208 h 325"/>
                  <a:gd name="T14" fmla="*/ 216 w 384"/>
                  <a:gd name="T15" fmla="*/ 199 h 325"/>
                  <a:gd name="T16" fmla="*/ 231 w 384"/>
                  <a:gd name="T17" fmla="*/ 189 h 325"/>
                  <a:gd name="T18" fmla="*/ 254 w 384"/>
                  <a:gd name="T19" fmla="*/ 168 h 325"/>
                  <a:gd name="T20" fmla="*/ 282 w 384"/>
                  <a:gd name="T21" fmla="*/ 138 h 325"/>
                  <a:gd name="T22" fmla="*/ 305 w 384"/>
                  <a:gd name="T23" fmla="*/ 107 h 325"/>
                  <a:gd name="T24" fmla="*/ 324 w 384"/>
                  <a:gd name="T25" fmla="*/ 77 h 325"/>
                  <a:gd name="T26" fmla="*/ 344 w 384"/>
                  <a:gd name="T27" fmla="*/ 38 h 325"/>
                  <a:gd name="T28" fmla="*/ 359 w 384"/>
                  <a:gd name="T29" fmla="*/ 5 h 325"/>
                  <a:gd name="T30" fmla="*/ 366 w 384"/>
                  <a:gd name="T31" fmla="*/ 11 h 325"/>
                  <a:gd name="T32" fmla="*/ 380 w 384"/>
                  <a:gd name="T33" fmla="*/ 56 h 325"/>
                  <a:gd name="T34" fmla="*/ 384 w 384"/>
                  <a:gd name="T35" fmla="*/ 84 h 325"/>
                  <a:gd name="T36" fmla="*/ 384 w 384"/>
                  <a:gd name="T37" fmla="*/ 104 h 325"/>
                  <a:gd name="T38" fmla="*/ 379 w 384"/>
                  <a:gd name="T39" fmla="*/ 133 h 325"/>
                  <a:gd name="T40" fmla="*/ 375 w 384"/>
                  <a:gd name="T41" fmla="*/ 172 h 325"/>
                  <a:gd name="T42" fmla="*/ 374 w 384"/>
                  <a:gd name="T43" fmla="*/ 218 h 325"/>
                  <a:gd name="T44" fmla="*/ 355 w 384"/>
                  <a:gd name="T45" fmla="*/ 232 h 325"/>
                  <a:gd name="T46" fmla="*/ 342 w 384"/>
                  <a:gd name="T47" fmla="*/ 164 h 325"/>
                  <a:gd name="T48" fmla="*/ 319 w 384"/>
                  <a:gd name="T49" fmla="*/ 205 h 325"/>
                  <a:gd name="T50" fmla="*/ 284 w 384"/>
                  <a:gd name="T51" fmla="*/ 261 h 325"/>
                  <a:gd name="T52" fmla="*/ 256 w 384"/>
                  <a:gd name="T53" fmla="*/ 297 h 325"/>
                  <a:gd name="T54" fmla="*/ 241 w 384"/>
                  <a:gd name="T55" fmla="*/ 311 h 325"/>
                  <a:gd name="T56" fmla="*/ 216 w 384"/>
                  <a:gd name="T57" fmla="*/ 318 h 325"/>
                  <a:gd name="T58" fmla="*/ 149 w 384"/>
                  <a:gd name="T59" fmla="*/ 324 h 325"/>
                  <a:gd name="T60" fmla="*/ 89 w 384"/>
                  <a:gd name="T61" fmla="*/ 325 h 325"/>
                  <a:gd name="T62" fmla="*/ 52 w 384"/>
                  <a:gd name="T63" fmla="*/ 322 h 325"/>
                  <a:gd name="T64" fmla="*/ 22 w 384"/>
                  <a:gd name="T65" fmla="*/ 315 h 325"/>
                  <a:gd name="T66" fmla="*/ 7 w 384"/>
                  <a:gd name="T67" fmla="*/ 307 h 325"/>
                  <a:gd name="T68" fmla="*/ 1 w 384"/>
                  <a:gd name="T69" fmla="*/ 301 h 325"/>
                  <a:gd name="T70" fmla="*/ 0 w 384"/>
                  <a:gd name="T71" fmla="*/ 293 h 325"/>
                  <a:gd name="T72" fmla="*/ 1 w 384"/>
                  <a:gd name="T73" fmla="*/ 286 h 325"/>
                  <a:gd name="T74" fmla="*/ 6 w 384"/>
                  <a:gd name="T75" fmla="*/ 272 h 325"/>
                  <a:gd name="T76" fmla="*/ 19 w 384"/>
                  <a:gd name="T77" fmla="*/ 253 h 325"/>
                  <a:gd name="T78" fmla="*/ 36 w 384"/>
                  <a:gd name="T79" fmla="*/ 233 h 325"/>
                  <a:gd name="T80" fmla="*/ 81 w 384"/>
                  <a:gd name="T81" fmla="*/ 19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4" h="325">
                    <a:moveTo>
                      <a:pt x="97" y="177"/>
                    </a:moveTo>
                    <a:lnTo>
                      <a:pt x="100" y="180"/>
                    </a:lnTo>
                    <a:lnTo>
                      <a:pt x="107" y="188"/>
                    </a:lnTo>
                    <a:lnTo>
                      <a:pt x="112" y="193"/>
                    </a:lnTo>
                    <a:lnTo>
                      <a:pt x="119" y="198"/>
                    </a:lnTo>
                    <a:lnTo>
                      <a:pt x="127" y="204"/>
                    </a:lnTo>
                    <a:lnTo>
                      <a:pt x="136" y="208"/>
                    </a:lnTo>
                    <a:lnTo>
                      <a:pt x="145" y="212"/>
                    </a:lnTo>
                    <a:lnTo>
                      <a:pt x="156" y="214"/>
                    </a:lnTo>
                    <a:lnTo>
                      <a:pt x="168" y="215"/>
                    </a:lnTo>
                    <a:lnTo>
                      <a:pt x="180" y="214"/>
                    </a:lnTo>
                    <a:lnTo>
                      <a:pt x="186" y="212"/>
                    </a:lnTo>
                    <a:lnTo>
                      <a:pt x="193" y="210"/>
                    </a:lnTo>
                    <a:lnTo>
                      <a:pt x="201" y="208"/>
                    </a:lnTo>
                    <a:lnTo>
                      <a:pt x="208" y="204"/>
                    </a:lnTo>
                    <a:lnTo>
                      <a:pt x="216" y="199"/>
                    </a:lnTo>
                    <a:lnTo>
                      <a:pt x="223" y="194"/>
                    </a:lnTo>
                    <a:lnTo>
                      <a:pt x="231" y="189"/>
                    </a:lnTo>
                    <a:lnTo>
                      <a:pt x="239" y="182"/>
                    </a:lnTo>
                    <a:lnTo>
                      <a:pt x="254" y="168"/>
                    </a:lnTo>
                    <a:lnTo>
                      <a:pt x="268" y="153"/>
                    </a:lnTo>
                    <a:lnTo>
                      <a:pt x="282" y="138"/>
                    </a:lnTo>
                    <a:lnTo>
                      <a:pt x="294" y="122"/>
                    </a:lnTo>
                    <a:lnTo>
                      <a:pt x="305" y="107"/>
                    </a:lnTo>
                    <a:lnTo>
                      <a:pt x="315" y="92"/>
                    </a:lnTo>
                    <a:lnTo>
                      <a:pt x="324" y="77"/>
                    </a:lnTo>
                    <a:lnTo>
                      <a:pt x="331" y="63"/>
                    </a:lnTo>
                    <a:lnTo>
                      <a:pt x="344" y="38"/>
                    </a:lnTo>
                    <a:lnTo>
                      <a:pt x="354" y="18"/>
                    </a:lnTo>
                    <a:lnTo>
                      <a:pt x="359" y="5"/>
                    </a:lnTo>
                    <a:lnTo>
                      <a:pt x="361" y="0"/>
                    </a:lnTo>
                    <a:lnTo>
                      <a:pt x="366" y="11"/>
                    </a:lnTo>
                    <a:lnTo>
                      <a:pt x="376" y="38"/>
                    </a:lnTo>
                    <a:lnTo>
                      <a:pt x="380" y="56"/>
                    </a:lnTo>
                    <a:lnTo>
                      <a:pt x="384" y="75"/>
                    </a:lnTo>
                    <a:lnTo>
                      <a:pt x="384" y="84"/>
                    </a:lnTo>
                    <a:lnTo>
                      <a:pt x="384" y="94"/>
                    </a:lnTo>
                    <a:lnTo>
                      <a:pt x="384" y="104"/>
                    </a:lnTo>
                    <a:lnTo>
                      <a:pt x="382" y="113"/>
                    </a:lnTo>
                    <a:lnTo>
                      <a:pt x="379" y="133"/>
                    </a:lnTo>
                    <a:lnTo>
                      <a:pt x="377" y="153"/>
                    </a:lnTo>
                    <a:lnTo>
                      <a:pt x="375" y="172"/>
                    </a:lnTo>
                    <a:lnTo>
                      <a:pt x="374" y="190"/>
                    </a:lnTo>
                    <a:lnTo>
                      <a:pt x="374" y="218"/>
                    </a:lnTo>
                    <a:lnTo>
                      <a:pt x="374" y="229"/>
                    </a:lnTo>
                    <a:lnTo>
                      <a:pt x="355" y="232"/>
                    </a:lnTo>
                    <a:lnTo>
                      <a:pt x="346" y="157"/>
                    </a:lnTo>
                    <a:lnTo>
                      <a:pt x="342" y="164"/>
                    </a:lnTo>
                    <a:lnTo>
                      <a:pt x="333" y="181"/>
                    </a:lnTo>
                    <a:lnTo>
                      <a:pt x="319" y="205"/>
                    </a:lnTo>
                    <a:lnTo>
                      <a:pt x="302" y="233"/>
                    </a:lnTo>
                    <a:lnTo>
                      <a:pt x="284" y="261"/>
                    </a:lnTo>
                    <a:lnTo>
                      <a:pt x="264" y="287"/>
                    </a:lnTo>
                    <a:lnTo>
                      <a:pt x="256" y="297"/>
                    </a:lnTo>
                    <a:lnTo>
                      <a:pt x="248" y="305"/>
                    </a:lnTo>
                    <a:lnTo>
                      <a:pt x="241" y="311"/>
                    </a:lnTo>
                    <a:lnTo>
                      <a:pt x="235" y="314"/>
                    </a:lnTo>
                    <a:lnTo>
                      <a:pt x="216" y="318"/>
                    </a:lnTo>
                    <a:lnTo>
                      <a:pt x="186" y="321"/>
                    </a:lnTo>
                    <a:lnTo>
                      <a:pt x="149" y="324"/>
                    </a:lnTo>
                    <a:lnTo>
                      <a:pt x="109" y="325"/>
                    </a:lnTo>
                    <a:lnTo>
                      <a:pt x="89" y="325"/>
                    </a:lnTo>
                    <a:lnTo>
                      <a:pt x="70" y="324"/>
                    </a:lnTo>
                    <a:lnTo>
                      <a:pt x="52" y="322"/>
                    </a:lnTo>
                    <a:lnTo>
                      <a:pt x="36" y="319"/>
                    </a:lnTo>
                    <a:lnTo>
                      <a:pt x="22" y="315"/>
                    </a:lnTo>
                    <a:lnTo>
                      <a:pt x="11" y="310"/>
                    </a:lnTo>
                    <a:lnTo>
                      <a:pt x="7" y="307"/>
                    </a:lnTo>
                    <a:lnTo>
                      <a:pt x="4" y="304"/>
                    </a:lnTo>
                    <a:lnTo>
                      <a:pt x="1" y="301"/>
                    </a:lnTo>
                    <a:lnTo>
                      <a:pt x="0" y="297"/>
                    </a:lnTo>
                    <a:lnTo>
                      <a:pt x="0" y="293"/>
                    </a:lnTo>
                    <a:lnTo>
                      <a:pt x="0" y="289"/>
                    </a:lnTo>
                    <a:lnTo>
                      <a:pt x="1" y="286"/>
                    </a:lnTo>
                    <a:lnTo>
                      <a:pt x="2" y="281"/>
                    </a:lnTo>
                    <a:lnTo>
                      <a:pt x="6" y="272"/>
                    </a:lnTo>
                    <a:lnTo>
                      <a:pt x="12" y="262"/>
                    </a:lnTo>
                    <a:lnTo>
                      <a:pt x="19" y="253"/>
                    </a:lnTo>
                    <a:lnTo>
                      <a:pt x="27" y="243"/>
                    </a:lnTo>
                    <a:lnTo>
                      <a:pt x="36" y="233"/>
                    </a:lnTo>
                    <a:lnTo>
                      <a:pt x="46" y="223"/>
                    </a:lnTo>
                    <a:lnTo>
                      <a:pt x="81" y="190"/>
                    </a:lnTo>
                    <a:lnTo>
                      <a:pt x="97" y="177"/>
                    </a:lnTo>
                    <a:close/>
                  </a:path>
                </a:pathLst>
              </a:custGeom>
              <a:solidFill>
                <a:srgbClr val="3F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6" name="Freeform 165"/>
              <p:cNvSpPr>
                <a:spLocks/>
              </p:cNvSpPr>
              <p:nvPr/>
            </p:nvSpPr>
            <p:spPr bwMode="auto">
              <a:xfrm>
                <a:off x="3515" y="2056"/>
                <a:ext cx="99" cy="152"/>
              </a:xfrm>
              <a:custGeom>
                <a:avLst/>
                <a:gdLst>
                  <a:gd name="T0" fmla="*/ 77 w 592"/>
                  <a:gd name="T1" fmla="*/ 19 h 912"/>
                  <a:gd name="T2" fmla="*/ 61 w 592"/>
                  <a:gd name="T3" fmla="*/ 61 h 912"/>
                  <a:gd name="T4" fmla="*/ 46 w 592"/>
                  <a:gd name="T5" fmla="*/ 122 h 912"/>
                  <a:gd name="T6" fmla="*/ 35 w 592"/>
                  <a:gd name="T7" fmla="*/ 179 h 912"/>
                  <a:gd name="T8" fmla="*/ 26 w 592"/>
                  <a:gd name="T9" fmla="*/ 248 h 912"/>
                  <a:gd name="T10" fmla="*/ 17 w 592"/>
                  <a:gd name="T11" fmla="*/ 331 h 912"/>
                  <a:gd name="T12" fmla="*/ 10 w 592"/>
                  <a:gd name="T13" fmla="*/ 470 h 912"/>
                  <a:gd name="T14" fmla="*/ 4 w 592"/>
                  <a:gd name="T15" fmla="*/ 627 h 912"/>
                  <a:gd name="T16" fmla="*/ 1 w 592"/>
                  <a:gd name="T17" fmla="*/ 741 h 912"/>
                  <a:gd name="T18" fmla="*/ 0 w 592"/>
                  <a:gd name="T19" fmla="*/ 801 h 912"/>
                  <a:gd name="T20" fmla="*/ 15 w 592"/>
                  <a:gd name="T21" fmla="*/ 816 h 912"/>
                  <a:gd name="T22" fmla="*/ 84 w 592"/>
                  <a:gd name="T23" fmla="*/ 845 h 912"/>
                  <a:gd name="T24" fmla="*/ 151 w 592"/>
                  <a:gd name="T25" fmla="*/ 869 h 912"/>
                  <a:gd name="T26" fmla="*/ 227 w 592"/>
                  <a:gd name="T27" fmla="*/ 892 h 912"/>
                  <a:gd name="T28" fmla="*/ 286 w 592"/>
                  <a:gd name="T29" fmla="*/ 905 h 912"/>
                  <a:gd name="T30" fmla="*/ 326 w 592"/>
                  <a:gd name="T31" fmla="*/ 910 h 912"/>
                  <a:gd name="T32" fmla="*/ 364 w 592"/>
                  <a:gd name="T33" fmla="*/ 912 h 912"/>
                  <a:gd name="T34" fmla="*/ 401 w 592"/>
                  <a:gd name="T35" fmla="*/ 911 h 912"/>
                  <a:gd name="T36" fmla="*/ 435 w 592"/>
                  <a:gd name="T37" fmla="*/ 905 h 912"/>
                  <a:gd name="T38" fmla="*/ 465 w 592"/>
                  <a:gd name="T39" fmla="*/ 893 h 912"/>
                  <a:gd name="T40" fmla="*/ 523 w 592"/>
                  <a:gd name="T41" fmla="*/ 856 h 912"/>
                  <a:gd name="T42" fmla="*/ 575 w 592"/>
                  <a:gd name="T43" fmla="*/ 820 h 912"/>
                  <a:gd name="T44" fmla="*/ 591 w 592"/>
                  <a:gd name="T45" fmla="*/ 804 h 912"/>
                  <a:gd name="T46" fmla="*/ 592 w 592"/>
                  <a:gd name="T47" fmla="*/ 801 h 912"/>
                  <a:gd name="T48" fmla="*/ 588 w 592"/>
                  <a:gd name="T49" fmla="*/ 796 h 912"/>
                  <a:gd name="T50" fmla="*/ 577 w 592"/>
                  <a:gd name="T51" fmla="*/ 756 h 912"/>
                  <a:gd name="T52" fmla="*/ 569 w 592"/>
                  <a:gd name="T53" fmla="*/ 696 h 912"/>
                  <a:gd name="T54" fmla="*/ 565 w 592"/>
                  <a:gd name="T55" fmla="*/ 628 h 912"/>
                  <a:gd name="T56" fmla="*/ 566 w 592"/>
                  <a:gd name="T57" fmla="*/ 567 h 912"/>
                  <a:gd name="T58" fmla="*/ 572 w 592"/>
                  <a:gd name="T59" fmla="*/ 461 h 912"/>
                  <a:gd name="T60" fmla="*/ 577 w 592"/>
                  <a:gd name="T61" fmla="*/ 346 h 912"/>
                  <a:gd name="T62" fmla="*/ 577 w 592"/>
                  <a:gd name="T63" fmla="*/ 271 h 912"/>
                  <a:gd name="T64" fmla="*/ 572 w 592"/>
                  <a:gd name="T65" fmla="*/ 203 h 912"/>
                  <a:gd name="T66" fmla="*/ 564 w 592"/>
                  <a:gd name="T67" fmla="*/ 156 h 912"/>
                  <a:gd name="T68" fmla="*/ 556 w 592"/>
                  <a:gd name="T69" fmla="*/ 129 h 912"/>
                  <a:gd name="T70" fmla="*/ 542 w 592"/>
                  <a:gd name="T71" fmla="*/ 94 h 912"/>
                  <a:gd name="T72" fmla="*/ 523 w 592"/>
                  <a:gd name="T73" fmla="*/ 59 h 912"/>
                  <a:gd name="T74" fmla="*/ 509 w 592"/>
                  <a:gd name="T75" fmla="*/ 33 h 912"/>
                  <a:gd name="T76" fmla="*/ 497 w 592"/>
                  <a:gd name="T77" fmla="*/ 17 h 912"/>
                  <a:gd name="T78" fmla="*/ 485 w 592"/>
                  <a:gd name="T79" fmla="*/ 4 h 912"/>
                  <a:gd name="T80" fmla="*/ 476 w 592"/>
                  <a:gd name="T81" fmla="*/ 0 h 912"/>
                  <a:gd name="T82" fmla="*/ 79 w 592"/>
                  <a:gd name="T83" fmla="*/ 14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92" h="912">
                    <a:moveTo>
                      <a:pt x="79" y="14"/>
                    </a:moveTo>
                    <a:lnTo>
                      <a:pt x="77" y="19"/>
                    </a:lnTo>
                    <a:lnTo>
                      <a:pt x="70" y="34"/>
                    </a:lnTo>
                    <a:lnTo>
                      <a:pt x="61" y="61"/>
                    </a:lnTo>
                    <a:lnTo>
                      <a:pt x="51" y="99"/>
                    </a:lnTo>
                    <a:lnTo>
                      <a:pt x="46" y="122"/>
                    </a:lnTo>
                    <a:lnTo>
                      <a:pt x="41" y="150"/>
                    </a:lnTo>
                    <a:lnTo>
                      <a:pt x="35" y="179"/>
                    </a:lnTo>
                    <a:lnTo>
                      <a:pt x="30" y="213"/>
                    </a:lnTo>
                    <a:lnTo>
                      <a:pt x="26" y="248"/>
                    </a:lnTo>
                    <a:lnTo>
                      <a:pt x="21" y="288"/>
                    </a:lnTo>
                    <a:lnTo>
                      <a:pt x="17" y="331"/>
                    </a:lnTo>
                    <a:lnTo>
                      <a:pt x="14" y="378"/>
                    </a:lnTo>
                    <a:lnTo>
                      <a:pt x="10" y="470"/>
                    </a:lnTo>
                    <a:lnTo>
                      <a:pt x="6" y="553"/>
                    </a:lnTo>
                    <a:lnTo>
                      <a:pt x="4" y="627"/>
                    </a:lnTo>
                    <a:lnTo>
                      <a:pt x="2" y="690"/>
                    </a:lnTo>
                    <a:lnTo>
                      <a:pt x="1" y="741"/>
                    </a:lnTo>
                    <a:lnTo>
                      <a:pt x="1" y="778"/>
                    </a:lnTo>
                    <a:lnTo>
                      <a:pt x="0" y="801"/>
                    </a:lnTo>
                    <a:lnTo>
                      <a:pt x="0" y="810"/>
                    </a:lnTo>
                    <a:lnTo>
                      <a:pt x="15" y="816"/>
                    </a:lnTo>
                    <a:lnTo>
                      <a:pt x="55" y="834"/>
                    </a:lnTo>
                    <a:lnTo>
                      <a:pt x="84" y="845"/>
                    </a:lnTo>
                    <a:lnTo>
                      <a:pt x="115" y="857"/>
                    </a:lnTo>
                    <a:lnTo>
                      <a:pt x="151" y="869"/>
                    </a:lnTo>
                    <a:lnTo>
                      <a:pt x="188" y="882"/>
                    </a:lnTo>
                    <a:lnTo>
                      <a:pt x="227" y="892"/>
                    </a:lnTo>
                    <a:lnTo>
                      <a:pt x="267" y="901"/>
                    </a:lnTo>
                    <a:lnTo>
                      <a:pt x="286" y="905"/>
                    </a:lnTo>
                    <a:lnTo>
                      <a:pt x="307" y="908"/>
                    </a:lnTo>
                    <a:lnTo>
                      <a:pt x="326" y="910"/>
                    </a:lnTo>
                    <a:lnTo>
                      <a:pt x="346" y="912"/>
                    </a:lnTo>
                    <a:lnTo>
                      <a:pt x="364" y="912"/>
                    </a:lnTo>
                    <a:lnTo>
                      <a:pt x="384" y="912"/>
                    </a:lnTo>
                    <a:lnTo>
                      <a:pt x="401" y="911"/>
                    </a:lnTo>
                    <a:lnTo>
                      <a:pt x="418" y="908"/>
                    </a:lnTo>
                    <a:lnTo>
                      <a:pt x="435" y="905"/>
                    </a:lnTo>
                    <a:lnTo>
                      <a:pt x="450" y="900"/>
                    </a:lnTo>
                    <a:lnTo>
                      <a:pt x="465" y="893"/>
                    </a:lnTo>
                    <a:lnTo>
                      <a:pt x="479" y="886"/>
                    </a:lnTo>
                    <a:lnTo>
                      <a:pt x="523" y="856"/>
                    </a:lnTo>
                    <a:lnTo>
                      <a:pt x="554" y="834"/>
                    </a:lnTo>
                    <a:lnTo>
                      <a:pt x="575" y="820"/>
                    </a:lnTo>
                    <a:lnTo>
                      <a:pt x="586" y="810"/>
                    </a:lnTo>
                    <a:lnTo>
                      <a:pt x="591" y="804"/>
                    </a:lnTo>
                    <a:lnTo>
                      <a:pt x="592" y="802"/>
                    </a:lnTo>
                    <a:lnTo>
                      <a:pt x="592" y="801"/>
                    </a:lnTo>
                    <a:lnTo>
                      <a:pt x="591" y="802"/>
                    </a:lnTo>
                    <a:lnTo>
                      <a:pt x="588" y="796"/>
                    </a:lnTo>
                    <a:lnTo>
                      <a:pt x="581" y="775"/>
                    </a:lnTo>
                    <a:lnTo>
                      <a:pt x="577" y="756"/>
                    </a:lnTo>
                    <a:lnTo>
                      <a:pt x="573" y="729"/>
                    </a:lnTo>
                    <a:lnTo>
                      <a:pt x="569" y="696"/>
                    </a:lnTo>
                    <a:lnTo>
                      <a:pt x="566" y="653"/>
                    </a:lnTo>
                    <a:lnTo>
                      <a:pt x="565" y="628"/>
                    </a:lnTo>
                    <a:lnTo>
                      <a:pt x="565" y="599"/>
                    </a:lnTo>
                    <a:lnTo>
                      <a:pt x="566" y="567"/>
                    </a:lnTo>
                    <a:lnTo>
                      <a:pt x="568" y="534"/>
                    </a:lnTo>
                    <a:lnTo>
                      <a:pt x="572" y="461"/>
                    </a:lnTo>
                    <a:lnTo>
                      <a:pt x="576" y="385"/>
                    </a:lnTo>
                    <a:lnTo>
                      <a:pt x="577" y="346"/>
                    </a:lnTo>
                    <a:lnTo>
                      <a:pt x="577" y="309"/>
                    </a:lnTo>
                    <a:lnTo>
                      <a:pt x="577" y="271"/>
                    </a:lnTo>
                    <a:lnTo>
                      <a:pt x="575" y="236"/>
                    </a:lnTo>
                    <a:lnTo>
                      <a:pt x="572" y="203"/>
                    </a:lnTo>
                    <a:lnTo>
                      <a:pt x="567" y="171"/>
                    </a:lnTo>
                    <a:lnTo>
                      <a:pt x="564" y="156"/>
                    </a:lnTo>
                    <a:lnTo>
                      <a:pt x="560" y="142"/>
                    </a:lnTo>
                    <a:lnTo>
                      <a:pt x="556" y="129"/>
                    </a:lnTo>
                    <a:lnTo>
                      <a:pt x="551" y="116"/>
                    </a:lnTo>
                    <a:lnTo>
                      <a:pt x="542" y="94"/>
                    </a:lnTo>
                    <a:lnTo>
                      <a:pt x="533" y="75"/>
                    </a:lnTo>
                    <a:lnTo>
                      <a:pt x="523" y="59"/>
                    </a:lnTo>
                    <a:lnTo>
                      <a:pt x="516" y="45"/>
                    </a:lnTo>
                    <a:lnTo>
                      <a:pt x="509" y="33"/>
                    </a:lnTo>
                    <a:lnTo>
                      <a:pt x="503" y="24"/>
                    </a:lnTo>
                    <a:lnTo>
                      <a:pt x="497" y="17"/>
                    </a:lnTo>
                    <a:lnTo>
                      <a:pt x="493" y="11"/>
                    </a:lnTo>
                    <a:lnTo>
                      <a:pt x="485" y="4"/>
                    </a:lnTo>
                    <a:lnTo>
                      <a:pt x="479" y="1"/>
                    </a:lnTo>
                    <a:lnTo>
                      <a:pt x="476" y="0"/>
                    </a:lnTo>
                    <a:lnTo>
                      <a:pt x="475" y="1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C5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7" name="Freeform 166"/>
              <p:cNvSpPr>
                <a:spLocks/>
              </p:cNvSpPr>
              <p:nvPr/>
            </p:nvSpPr>
            <p:spPr bwMode="auto">
              <a:xfrm>
                <a:off x="3562" y="1920"/>
                <a:ext cx="62" cy="176"/>
              </a:xfrm>
              <a:custGeom>
                <a:avLst/>
                <a:gdLst>
                  <a:gd name="T0" fmla="*/ 376 w 377"/>
                  <a:gd name="T1" fmla="*/ 341 h 1057"/>
                  <a:gd name="T2" fmla="*/ 377 w 377"/>
                  <a:gd name="T3" fmla="*/ 305 h 1057"/>
                  <a:gd name="T4" fmla="*/ 375 w 377"/>
                  <a:gd name="T5" fmla="*/ 272 h 1057"/>
                  <a:gd name="T6" fmla="*/ 372 w 377"/>
                  <a:gd name="T7" fmla="*/ 242 h 1057"/>
                  <a:gd name="T8" fmla="*/ 368 w 377"/>
                  <a:gd name="T9" fmla="*/ 216 h 1057"/>
                  <a:gd name="T10" fmla="*/ 363 w 377"/>
                  <a:gd name="T11" fmla="*/ 192 h 1057"/>
                  <a:gd name="T12" fmla="*/ 357 w 377"/>
                  <a:gd name="T13" fmla="*/ 170 h 1057"/>
                  <a:gd name="T14" fmla="*/ 350 w 377"/>
                  <a:gd name="T15" fmla="*/ 152 h 1057"/>
                  <a:gd name="T16" fmla="*/ 343 w 377"/>
                  <a:gd name="T17" fmla="*/ 136 h 1057"/>
                  <a:gd name="T18" fmla="*/ 336 w 377"/>
                  <a:gd name="T19" fmla="*/ 122 h 1057"/>
                  <a:gd name="T20" fmla="*/ 328 w 377"/>
                  <a:gd name="T21" fmla="*/ 111 h 1057"/>
                  <a:gd name="T22" fmla="*/ 321 w 377"/>
                  <a:gd name="T23" fmla="*/ 101 h 1057"/>
                  <a:gd name="T24" fmla="*/ 315 w 377"/>
                  <a:gd name="T25" fmla="*/ 93 h 1057"/>
                  <a:gd name="T26" fmla="*/ 306 w 377"/>
                  <a:gd name="T27" fmla="*/ 84 h 1057"/>
                  <a:gd name="T28" fmla="*/ 303 w 377"/>
                  <a:gd name="T29" fmla="*/ 81 h 1057"/>
                  <a:gd name="T30" fmla="*/ 225 w 377"/>
                  <a:gd name="T31" fmla="*/ 0 h 1057"/>
                  <a:gd name="T32" fmla="*/ 221 w 377"/>
                  <a:gd name="T33" fmla="*/ 0 h 1057"/>
                  <a:gd name="T34" fmla="*/ 54 w 377"/>
                  <a:gd name="T35" fmla="*/ 266 h 1057"/>
                  <a:gd name="T36" fmla="*/ 2 w 377"/>
                  <a:gd name="T37" fmla="*/ 947 h 1057"/>
                  <a:gd name="T38" fmla="*/ 0 w 377"/>
                  <a:gd name="T39" fmla="*/ 947 h 1057"/>
                  <a:gd name="T40" fmla="*/ 2 w 377"/>
                  <a:gd name="T41" fmla="*/ 965 h 1057"/>
                  <a:gd name="T42" fmla="*/ 0 w 377"/>
                  <a:gd name="T43" fmla="*/ 981 h 1057"/>
                  <a:gd name="T44" fmla="*/ 2 w 377"/>
                  <a:gd name="T45" fmla="*/ 981 h 1057"/>
                  <a:gd name="T46" fmla="*/ 5 w 377"/>
                  <a:gd name="T47" fmla="*/ 1057 h 1057"/>
                  <a:gd name="T48" fmla="*/ 14 w 377"/>
                  <a:gd name="T49" fmla="*/ 1054 h 1057"/>
                  <a:gd name="T50" fmla="*/ 39 w 377"/>
                  <a:gd name="T51" fmla="*/ 1047 h 1057"/>
                  <a:gd name="T52" fmla="*/ 72 w 377"/>
                  <a:gd name="T53" fmla="*/ 1037 h 1057"/>
                  <a:gd name="T54" fmla="*/ 113 w 377"/>
                  <a:gd name="T55" fmla="*/ 1024 h 1057"/>
                  <a:gd name="T56" fmla="*/ 153 w 377"/>
                  <a:gd name="T57" fmla="*/ 1009 h 1057"/>
                  <a:gd name="T58" fmla="*/ 191 w 377"/>
                  <a:gd name="T59" fmla="*/ 994 h 1057"/>
                  <a:gd name="T60" fmla="*/ 207 w 377"/>
                  <a:gd name="T61" fmla="*/ 987 h 1057"/>
                  <a:gd name="T62" fmla="*/ 221 w 377"/>
                  <a:gd name="T63" fmla="*/ 980 h 1057"/>
                  <a:gd name="T64" fmla="*/ 231 w 377"/>
                  <a:gd name="T65" fmla="*/ 973 h 1057"/>
                  <a:gd name="T66" fmla="*/ 237 w 377"/>
                  <a:gd name="T67" fmla="*/ 967 h 1057"/>
                  <a:gd name="T68" fmla="*/ 242 w 377"/>
                  <a:gd name="T69" fmla="*/ 961 h 1057"/>
                  <a:gd name="T70" fmla="*/ 245 w 377"/>
                  <a:gd name="T71" fmla="*/ 954 h 1057"/>
                  <a:gd name="T72" fmla="*/ 248 w 377"/>
                  <a:gd name="T73" fmla="*/ 946 h 1057"/>
                  <a:gd name="T74" fmla="*/ 251 w 377"/>
                  <a:gd name="T75" fmla="*/ 937 h 1057"/>
                  <a:gd name="T76" fmla="*/ 255 w 377"/>
                  <a:gd name="T77" fmla="*/ 920 h 1057"/>
                  <a:gd name="T78" fmla="*/ 258 w 377"/>
                  <a:gd name="T79" fmla="*/ 903 h 1057"/>
                  <a:gd name="T80" fmla="*/ 260 w 377"/>
                  <a:gd name="T81" fmla="*/ 875 h 1057"/>
                  <a:gd name="T82" fmla="*/ 260 w 377"/>
                  <a:gd name="T83" fmla="*/ 863 h 1057"/>
                  <a:gd name="T84" fmla="*/ 269 w 377"/>
                  <a:gd name="T85" fmla="*/ 822 h 1057"/>
                  <a:gd name="T86" fmla="*/ 278 w 377"/>
                  <a:gd name="T87" fmla="*/ 784 h 1057"/>
                  <a:gd name="T88" fmla="*/ 287 w 377"/>
                  <a:gd name="T89" fmla="*/ 749 h 1057"/>
                  <a:gd name="T90" fmla="*/ 297 w 377"/>
                  <a:gd name="T91" fmla="*/ 714 h 1057"/>
                  <a:gd name="T92" fmla="*/ 315 w 377"/>
                  <a:gd name="T93" fmla="*/ 652 h 1057"/>
                  <a:gd name="T94" fmla="*/ 334 w 377"/>
                  <a:gd name="T95" fmla="*/ 593 h 1057"/>
                  <a:gd name="T96" fmla="*/ 342 w 377"/>
                  <a:gd name="T97" fmla="*/ 564 h 1057"/>
                  <a:gd name="T98" fmla="*/ 349 w 377"/>
                  <a:gd name="T99" fmla="*/ 535 h 1057"/>
                  <a:gd name="T100" fmla="*/ 356 w 377"/>
                  <a:gd name="T101" fmla="*/ 506 h 1057"/>
                  <a:gd name="T102" fmla="*/ 362 w 377"/>
                  <a:gd name="T103" fmla="*/ 475 h 1057"/>
                  <a:gd name="T104" fmla="*/ 367 w 377"/>
                  <a:gd name="T105" fmla="*/ 444 h 1057"/>
                  <a:gd name="T106" fmla="*/ 371 w 377"/>
                  <a:gd name="T107" fmla="*/ 412 h 1057"/>
                  <a:gd name="T108" fmla="*/ 375 w 377"/>
                  <a:gd name="T109" fmla="*/ 377 h 1057"/>
                  <a:gd name="T110" fmla="*/ 376 w 377"/>
                  <a:gd name="T111" fmla="*/ 341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7" h="1057">
                    <a:moveTo>
                      <a:pt x="376" y="341"/>
                    </a:moveTo>
                    <a:lnTo>
                      <a:pt x="377" y="305"/>
                    </a:lnTo>
                    <a:lnTo>
                      <a:pt x="375" y="272"/>
                    </a:lnTo>
                    <a:lnTo>
                      <a:pt x="372" y="242"/>
                    </a:lnTo>
                    <a:lnTo>
                      <a:pt x="368" y="216"/>
                    </a:lnTo>
                    <a:lnTo>
                      <a:pt x="363" y="192"/>
                    </a:lnTo>
                    <a:lnTo>
                      <a:pt x="357" y="170"/>
                    </a:lnTo>
                    <a:lnTo>
                      <a:pt x="350" y="152"/>
                    </a:lnTo>
                    <a:lnTo>
                      <a:pt x="343" y="136"/>
                    </a:lnTo>
                    <a:lnTo>
                      <a:pt x="336" y="122"/>
                    </a:lnTo>
                    <a:lnTo>
                      <a:pt x="328" y="111"/>
                    </a:lnTo>
                    <a:lnTo>
                      <a:pt x="321" y="101"/>
                    </a:lnTo>
                    <a:lnTo>
                      <a:pt x="315" y="93"/>
                    </a:lnTo>
                    <a:lnTo>
                      <a:pt x="306" y="84"/>
                    </a:lnTo>
                    <a:lnTo>
                      <a:pt x="303" y="81"/>
                    </a:lnTo>
                    <a:lnTo>
                      <a:pt x="225" y="0"/>
                    </a:lnTo>
                    <a:lnTo>
                      <a:pt x="221" y="0"/>
                    </a:lnTo>
                    <a:lnTo>
                      <a:pt x="54" y="266"/>
                    </a:lnTo>
                    <a:lnTo>
                      <a:pt x="2" y="947"/>
                    </a:lnTo>
                    <a:lnTo>
                      <a:pt x="0" y="947"/>
                    </a:lnTo>
                    <a:lnTo>
                      <a:pt x="2" y="965"/>
                    </a:lnTo>
                    <a:lnTo>
                      <a:pt x="0" y="981"/>
                    </a:lnTo>
                    <a:lnTo>
                      <a:pt x="2" y="981"/>
                    </a:lnTo>
                    <a:lnTo>
                      <a:pt x="5" y="1057"/>
                    </a:lnTo>
                    <a:lnTo>
                      <a:pt x="14" y="1054"/>
                    </a:lnTo>
                    <a:lnTo>
                      <a:pt x="39" y="1047"/>
                    </a:lnTo>
                    <a:lnTo>
                      <a:pt x="72" y="1037"/>
                    </a:lnTo>
                    <a:lnTo>
                      <a:pt x="113" y="1024"/>
                    </a:lnTo>
                    <a:lnTo>
                      <a:pt x="153" y="1009"/>
                    </a:lnTo>
                    <a:lnTo>
                      <a:pt x="191" y="994"/>
                    </a:lnTo>
                    <a:lnTo>
                      <a:pt x="207" y="987"/>
                    </a:lnTo>
                    <a:lnTo>
                      <a:pt x="221" y="980"/>
                    </a:lnTo>
                    <a:lnTo>
                      <a:pt x="231" y="973"/>
                    </a:lnTo>
                    <a:lnTo>
                      <a:pt x="237" y="967"/>
                    </a:lnTo>
                    <a:lnTo>
                      <a:pt x="242" y="961"/>
                    </a:lnTo>
                    <a:lnTo>
                      <a:pt x="245" y="954"/>
                    </a:lnTo>
                    <a:lnTo>
                      <a:pt x="248" y="946"/>
                    </a:lnTo>
                    <a:lnTo>
                      <a:pt x="251" y="937"/>
                    </a:lnTo>
                    <a:lnTo>
                      <a:pt x="255" y="920"/>
                    </a:lnTo>
                    <a:lnTo>
                      <a:pt x="258" y="903"/>
                    </a:lnTo>
                    <a:lnTo>
                      <a:pt x="260" y="875"/>
                    </a:lnTo>
                    <a:lnTo>
                      <a:pt x="260" y="863"/>
                    </a:lnTo>
                    <a:lnTo>
                      <a:pt x="269" y="822"/>
                    </a:lnTo>
                    <a:lnTo>
                      <a:pt x="278" y="784"/>
                    </a:lnTo>
                    <a:lnTo>
                      <a:pt x="287" y="749"/>
                    </a:lnTo>
                    <a:lnTo>
                      <a:pt x="297" y="714"/>
                    </a:lnTo>
                    <a:lnTo>
                      <a:pt x="315" y="652"/>
                    </a:lnTo>
                    <a:lnTo>
                      <a:pt x="334" y="593"/>
                    </a:lnTo>
                    <a:lnTo>
                      <a:pt x="342" y="564"/>
                    </a:lnTo>
                    <a:lnTo>
                      <a:pt x="349" y="535"/>
                    </a:lnTo>
                    <a:lnTo>
                      <a:pt x="356" y="506"/>
                    </a:lnTo>
                    <a:lnTo>
                      <a:pt x="362" y="475"/>
                    </a:lnTo>
                    <a:lnTo>
                      <a:pt x="367" y="444"/>
                    </a:lnTo>
                    <a:lnTo>
                      <a:pt x="371" y="412"/>
                    </a:lnTo>
                    <a:lnTo>
                      <a:pt x="375" y="377"/>
                    </a:lnTo>
                    <a:lnTo>
                      <a:pt x="376" y="341"/>
                    </a:lnTo>
                    <a:close/>
                  </a:path>
                </a:pathLst>
              </a:custGeom>
              <a:solidFill>
                <a:srgbClr val="9C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8" name="Freeform 167"/>
              <p:cNvSpPr>
                <a:spLocks/>
              </p:cNvSpPr>
              <p:nvPr/>
            </p:nvSpPr>
            <p:spPr bwMode="auto">
              <a:xfrm>
                <a:off x="3535" y="1920"/>
                <a:ext cx="63" cy="163"/>
              </a:xfrm>
              <a:custGeom>
                <a:avLst/>
                <a:gdLst>
                  <a:gd name="T0" fmla="*/ 122 w 381"/>
                  <a:gd name="T1" fmla="*/ 0 h 981"/>
                  <a:gd name="T2" fmla="*/ 114 w 381"/>
                  <a:gd name="T3" fmla="*/ 7 h 981"/>
                  <a:gd name="T4" fmla="*/ 111 w 381"/>
                  <a:gd name="T5" fmla="*/ 26 h 981"/>
                  <a:gd name="T6" fmla="*/ 104 w 381"/>
                  <a:gd name="T7" fmla="*/ 59 h 981"/>
                  <a:gd name="T8" fmla="*/ 97 w 381"/>
                  <a:gd name="T9" fmla="*/ 101 h 981"/>
                  <a:gd name="T10" fmla="*/ 89 w 381"/>
                  <a:gd name="T11" fmla="*/ 152 h 981"/>
                  <a:gd name="T12" fmla="*/ 82 w 381"/>
                  <a:gd name="T13" fmla="*/ 209 h 981"/>
                  <a:gd name="T14" fmla="*/ 74 w 381"/>
                  <a:gd name="T15" fmla="*/ 269 h 981"/>
                  <a:gd name="T16" fmla="*/ 68 w 381"/>
                  <a:gd name="T17" fmla="*/ 329 h 981"/>
                  <a:gd name="T18" fmla="*/ 64 w 381"/>
                  <a:gd name="T19" fmla="*/ 389 h 981"/>
                  <a:gd name="T20" fmla="*/ 60 w 381"/>
                  <a:gd name="T21" fmla="*/ 445 h 981"/>
                  <a:gd name="T22" fmla="*/ 53 w 381"/>
                  <a:gd name="T23" fmla="*/ 511 h 981"/>
                  <a:gd name="T24" fmla="*/ 45 w 381"/>
                  <a:gd name="T25" fmla="*/ 584 h 981"/>
                  <a:gd name="T26" fmla="*/ 36 w 381"/>
                  <a:gd name="T27" fmla="*/ 660 h 981"/>
                  <a:gd name="T28" fmla="*/ 25 w 381"/>
                  <a:gd name="T29" fmla="*/ 735 h 981"/>
                  <a:gd name="T30" fmla="*/ 16 w 381"/>
                  <a:gd name="T31" fmla="*/ 806 h 981"/>
                  <a:gd name="T32" fmla="*/ 7 w 381"/>
                  <a:gd name="T33" fmla="*/ 870 h 981"/>
                  <a:gd name="T34" fmla="*/ 0 w 381"/>
                  <a:gd name="T35" fmla="*/ 921 h 981"/>
                  <a:gd name="T36" fmla="*/ 14 w 381"/>
                  <a:gd name="T37" fmla="*/ 931 h 981"/>
                  <a:gd name="T38" fmla="*/ 31 w 381"/>
                  <a:gd name="T39" fmla="*/ 941 h 981"/>
                  <a:gd name="T40" fmla="*/ 50 w 381"/>
                  <a:gd name="T41" fmla="*/ 951 h 981"/>
                  <a:gd name="T42" fmla="*/ 70 w 381"/>
                  <a:gd name="T43" fmla="*/ 959 h 981"/>
                  <a:gd name="T44" fmla="*/ 91 w 381"/>
                  <a:gd name="T45" fmla="*/ 966 h 981"/>
                  <a:gd name="T46" fmla="*/ 114 w 381"/>
                  <a:gd name="T47" fmla="*/ 972 h 981"/>
                  <a:gd name="T48" fmla="*/ 137 w 381"/>
                  <a:gd name="T49" fmla="*/ 977 h 981"/>
                  <a:gd name="T50" fmla="*/ 160 w 381"/>
                  <a:gd name="T51" fmla="*/ 981 h 981"/>
                  <a:gd name="T52" fmla="*/ 214 w 381"/>
                  <a:gd name="T53" fmla="*/ 266 h 981"/>
                  <a:gd name="T54" fmla="*/ 381 w 381"/>
                  <a:gd name="T55" fmla="*/ 0 h 981"/>
                  <a:gd name="T56" fmla="*/ 122 w 381"/>
                  <a:gd name="T57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81" h="981">
                    <a:moveTo>
                      <a:pt x="122" y="0"/>
                    </a:moveTo>
                    <a:lnTo>
                      <a:pt x="114" y="7"/>
                    </a:lnTo>
                    <a:lnTo>
                      <a:pt x="111" y="26"/>
                    </a:lnTo>
                    <a:lnTo>
                      <a:pt x="104" y="59"/>
                    </a:lnTo>
                    <a:lnTo>
                      <a:pt x="97" y="101"/>
                    </a:lnTo>
                    <a:lnTo>
                      <a:pt x="89" y="152"/>
                    </a:lnTo>
                    <a:lnTo>
                      <a:pt x="82" y="209"/>
                    </a:lnTo>
                    <a:lnTo>
                      <a:pt x="74" y="269"/>
                    </a:lnTo>
                    <a:lnTo>
                      <a:pt x="68" y="329"/>
                    </a:lnTo>
                    <a:lnTo>
                      <a:pt x="64" y="389"/>
                    </a:lnTo>
                    <a:lnTo>
                      <a:pt x="60" y="445"/>
                    </a:lnTo>
                    <a:lnTo>
                      <a:pt x="53" y="511"/>
                    </a:lnTo>
                    <a:lnTo>
                      <a:pt x="45" y="584"/>
                    </a:lnTo>
                    <a:lnTo>
                      <a:pt x="36" y="660"/>
                    </a:lnTo>
                    <a:lnTo>
                      <a:pt x="25" y="735"/>
                    </a:lnTo>
                    <a:lnTo>
                      <a:pt x="16" y="806"/>
                    </a:lnTo>
                    <a:lnTo>
                      <a:pt x="7" y="870"/>
                    </a:lnTo>
                    <a:lnTo>
                      <a:pt x="0" y="921"/>
                    </a:lnTo>
                    <a:lnTo>
                      <a:pt x="14" y="931"/>
                    </a:lnTo>
                    <a:lnTo>
                      <a:pt x="31" y="941"/>
                    </a:lnTo>
                    <a:lnTo>
                      <a:pt x="50" y="951"/>
                    </a:lnTo>
                    <a:lnTo>
                      <a:pt x="70" y="959"/>
                    </a:lnTo>
                    <a:lnTo>
                      <a:pt x="91" y="966"/>
                    </a:lnTo>
                    <a:lnTo>
                      <a:pt x="114" y="972"/>
                    </a:lnTo>
                    <a:lnTo>
                      <a:pt x="137" y="977"/>
                    </a:lnTo>
                    <a:lnTo>
                      <a:pt x="160" y="981"/>
                    </a:lnTo>
                    <a:lnTo>
                      <a:pt x="214" y="266"/>
                    </a:lnTo>
                    <a:lnTo>
                      <a:pt x="381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35A7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9" name="Freeform 168"/>
              <p:cNvSpPr>
                <a:spLocks/>
              </p:cNvSpPr>
              <p:nvPr/>
            </p:nvSpPr>
            <p:spPr bwMode="auto">
              <a:xfrm>
                <a:off x="3521" y="1921"/>
                <a:ext cx="33" cy="162"/>
              </a:xfrm>
              <a:custGeom>
                <a:avLst/>
                <a:gdLst>
                  <a:gd name="T0" fmla="*/ 84 w 196"/>
                  <a:gd name="T1" fmla="*/ 66 h 974"/>
                  <a:gd name="T2" fmla="*/ 60 w 196"/>
                  <a:gd name="T3" fmla="*/ 124 h 974"/>
                  <a:gd name="T4" fmla="*/ 40 w 196"/>
                  <a:gd name="T5" fmla="*/ 180 h 974"/>
                  <a:gd name="T6" fmla="*/ 20 w 196"/>
                  <a:gd name="T7" fmla="*/ 243 h 974"/>
                  <a:gd name="T8" fmla="*/ 8 w 196"/>
                  <a:gd name="T9" fmla="*/ 294 h 974"/>
                  <a:gd name="T10" fmla="*/ 3 w 196"/>
                  <a:gd name="T11" fmla="*/ 326 h 974"/>
                  <a:gd name="T12" fmla="*/ 1 w 196"/>
                  <a:gd name="T13" fmla="*/ 359 h 974"/>
                  <a:gd name="T14" fmla="*/ 1 w 196"/>
                  <a:gd name="T15" fmla="*/ 388 h 974"/>
                  <a:gd name="T16" fmla="*/ 5 w 196"/>
                  <a:gd name="T17" fmla="*/ 417 h 974"/>
                  <a:gd name="T18" fmla="*/ 13 w 196"/>
                  <a:gd name="T19" fmla="*/ 441 h 974"/>
                  <a:gd name="T20" fmla="*/ 28 w 196"/>
                  <a:gd name="T21" fmla="*/ 469 h 974"/>
                  <a:gd name="T22" fmla="*/ 43 w 196"/>
                  <a:gd name="T23" fmla="*/ 508 h 974"/>
                  <a:gd name="T24" fmla="*/ 53 w 196"/>
                  <a:gd name="T25" fmla="*/ 550 h 974"/>
                  <a:gd name="T26" fmla="*/ 58 w 196"/>
                  <a:gd name="T27" fmla="*/ 595 h 974"/>
                  <a:gd name="T28" fmla="*/ 59 w 196"/>
                  <a:gd name="T29" fmla="*/ 663 h 974"/>
                  <a:gd name="T30" fmla="*/ 55 w 196"/>
                  <a:gd name="T31" fmla="*/ 753 h 974"/>
                  <a:gd name="T32" fmla="*/ 50 w 196"/>
                  <a:gd name="T33" fmla="*/ 806 h 974"/>
                  <a:gd name="T34" fmla="*/ 46 w 196"/>
                  <a:gd name="T35" fmla="*/ 821 h 974"/>
                  <a:gd name="T36" fmla="*/ 43 w 196"/>
                  <a:gd name="T37" fmla="*/ 836 h 974"/>
                  <a:gd name="T38" fmla="*/ 42 w 196"/>
                  <a:gd name="T39" fmla="*/ 857 h 974"/>
                  <a:gd name="T40" fmla="*/ 48 w 196"/>
                  <a:gd name="T41" fmla="*/ 894 h 974"/>
                  <a:gd name="T42" fmla="*/ 67 w 196"/>
                  <a:gd name="T43" fmla="*/ 958 h 974"/>
                  <a:gd name="T44" fmla="*/ 80 w 196"/>
                  <a:gd name="T45" fmla="*/ 912 h 974"/>
                  <a:gd name="T46" fmla="*/ 89 w 196"/>
                  <a:gd name="T47" fmla="*/ 863 h 974"/>
                  <a:gd name="T48" fmla="*/ 107 w 196"/>
                  <a:gd name="T49" fmla="*/ 728 h 974"/>
                  <a:gd name="T50" fmla="*/ 127 w 196"/>
                  <a:gd name="T51" fmla="*/ 577 h 974"/>
                  <a:gd name="T52" fmla="*/ 142 w 196"/>
                  <a:gd name="T53" fmla="*/ 438 h 974"/>
                  <a:gd name="T54" fmla="*/ 150 w 196"/>
                  <a:gd name="T55" fmla="*/ 322 h 974"/>
                  <a:gd name="T56" fmla="*/ 164 w 196"/>
                  <a:gd name="T57" fmla="*/ 202 h 974"/>
                  <a:gd name="T58" fmla="*/ 179 w 196"/>
                  <a:gd name="T59" fmla="*/ 94 h 974"/>
                  <a:gd name="T60" fmla="*/ 193 w 196"/>
                  <a:gd name="T61" fmla="*/ 19 h 974"/>
                  <a:gd name="T62" fmla="*/ 90 w 196"/>
                  <a:gd name="T63" fmla="*/ 54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6" h="974">
                    <a:moveTo>
                      <a:pt x="90" y="54"/>
                    </a:moveTo>
                    <a:lnTo>
                      <a:pt x="84" y="66"/>
                    </a:lnTo>
                    <a:lnTo>
                      <a:pt x="69" y="100"/>
                    </a:lnTo>
                    <a:lnTo>
                      <a:pt x="60" y="124"/>
                    </a:lnTo>
                    <a:lnTo>
                      <a:pt x="50" y="150"/>
                    </a:lnTo>
                    <a:lnTo>
                      <a:pt x="40" y="180"/>
                    </a:lnTo>
                    <a:lnTo>
                      <a:pt x="29" y="211"/>
                    </a:lnTo>
                    <a:lnTo>
                      <a:pt x="20" y="243"/>
                    </a:lnTo>
                    <a:lnTo>
                      <a:pt x="12" y="277"/>
                    </a:lnTo>
                    <a:lnTo>
                      <a:pt x="8" y="294"/>
                    </a:lnTo>
                    <a:lnTo>
                      <a:pt x="6" y="310"/>
                    </a:lnTo>
                    <a:lnTo>
                      <a:pt x="3" y="326"/>
                    </a:lnTo>
                    <a:lnTo>
                      <a:pt x="2" y="343"/>
                    </a:lnTo>
                    <a:lnTo>
                      <a:pt x="1" y="359"/>
                    </a:lnTo>
                    <a:lnTo>
                      <a:pt x="0" y="374"/>
                    </a:lnTo>
                    <a:lnTo>
                      <a:pt x="1" y="388"/>
                    </a:lnTo>
                    <a:lnTo>
                      <a:pt x="3" y="402"/>
                    </a:lnTo>
                    <a:lnTo>
                      <a:pt x="5" y="417"/>
                    </a:lnTo>
                    <a:lnTo>
                      <a:pt x="8" y="429"/>
                    </a:lnTo>
                    <a:lnTo>
                      <a:pt x="13" y="441"/>
                    </a:lnTo>
                    <a:lnTo>
                      <a:pt x="18" y="451"/>
                    </a:lnTo>
                    <a:lnTo>
                      <a:pt x="28" y="469"/>
                    </a:lnTo>
                    <a:lnTo>
                      <a:pt x="36" y="489"/>
                    </a:lnTo>
                    <a:lnTo>
                      <a:pt x="43" y="508"/>
                    </a:lnTo>
                    <a:lnTo>
                      <a:pt x="49" y="529"/>
                    </a:lnTo>
                    <a:lnTo>
                      <a:pt x="53" y="550"/>
                    </a:lnTo>
                    <a:lnTo>
                      <a:pt x="56" y="573"/>
                    </a:lnTo>
                    <a:lnTo>
                      <a:pt x="58" y="595"/>
                    </a:lnTo>
                    <a:lnTo>
                      <a:pt x="59" y="617"/>
                    </a:lnTo>
                    <a:lnTo>
                      <a:pt x="59" y="663"/>
                    </a:lnTo>
                    <a:lnTo>
                      <a:pt x="57" y="709"/>
                    </a:lnTo>
                    <a:lnTo>
                      <a:pt x="55" y="753"/>
                    </a:lnTo>
                    <a:lnTo>
                      <a:pt x="52" y="797"/>
                    </a:lnTo>
                    <a:lnTo>
                      <a:pt x="50" y="806"/>
                    </a:lnTo>
                    <a:lnTo>
                      <a:pt x="48" y="814"/>
                    </a:lnTo>
                    <a:lnTo>
                      <a:pt x="46" y="821"/>
                    </a:lnTo>
                    <a:lnTo>
                      <a:pt x="45" y="827"/>
                    </a:lnTo>
                    <a:lnTo>
                      <a:pt x="43" y="836"/>
                    </a:lnTo>
                    <a:lnTo>
                      <a:pt x="42" y="846"/>
                    </a:lnTo>
                    <a:lnTo>
                      <a:pt x="42" y="857"/>
                    </a:lnTo>
                    <a:lnTo>
                      <a:pt x="43" y="870"/>
                    </a:lnTo>
                    <a:lnTo>
                      <a:pt x="48" y="894"/>
                    </a:lnTo>
                    <a:lnTo>
                      <a:pt x="54" y="918"/>
                    </a:lnTo>
                    <a:lnTo>
                      <a:pt x="67" y="958"/>
                    </a:lnTo>
                    <a:lnTo>
                      <a:pt x="74" y="974"/>
                    </a:lnTo>
                    <a:lnTo>
                      <a:pt x="80" y="912"/>
                    </a:lnTo>
                    <a:lnTo>
                      <a:pt x="82" y="914"/>
                    </a:lnTo>
                    <a:lnTo>
                      <a:pt x="89" y="863"/>
                    </a:lnTo>
                    <a:lnTo>
                      <a:pt x="98" y="799"/>
                    </a:lnTo>
                    <a:lnTo>
                      <a:pt x="107" y="728"/>
                    </a:lnTo>
                    <a:lnTo>
                      <a:pt x="118" y="653"/>
                    </a:lnTo>
                    <a:lnTo>
                      <a:pt x="127" y="577"/>
                    </a:lnTo>
                    <a:lnTo>
                      <a:pt x="135" y="504"/>
                    </a:lnTo>
                    <a:lnTo>
                      <a:pt x="142" y="438"/>
                    </a:lnTo>
                    <a:lnTo>
                      <a:pt x="146" y="382"/>
                    </a:lnTo>
                    <a:lnTo>
                      <a:pt x="150" y="322"/>
                    </a:lnTo>
                    <a:lnTo>
                      <a:pt x="156" y="262"/>
                    </a:lnTo>
                    <a:lnTo>
                      <a:pt x="164" y="202"/>
                    </a:lnTo>
                    <a:lnTo>
                      <a:pt x="171" y="145"/>
                    </a:lnTo>
                    <a:lnTo>
                      <a:pt x="179" y="94"/>
                    </a:lnTo>
                    <a:lnTo>
                      <a:pt x="186" y="52"/>
                    </a:lnTo>
                    <a:lnTo>
                      <a:pt x="193" y="19"/>
                    </a:lnTo>
                    <a:lnTo>
                      <a:pt x="196" y="0"/>
                    </a:lnTo>
                    <a:lnTo>
                      <a:pt x="90" y="54"/>
                    </a:lnTo>
                    <a:close/>
                  </a:path>
                </a:pathLst>
              </a:custGeom>
              <a:solidFill>
                <a:srgbClr val="9C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0" name="Freeform 169"/>
              <p:cNvSpPr>
                <a:spLocks/>
              </p:cNvSpPr>
              <p:nvPr/>
            </p:nvSpPr>
            <p:spPr bwMode="auto">
              <a:xfrm>
                <a:off x="3530" y="1832"/>
                <a:ext cx="71" cy="121"/>
              </a:xfrm>
              <a:custGeom>
                <a:avLst/>
                <a:gdLst>
                  <a:gd name="T0" fmla="*/ 113 w 426"/>
                  <a:gd name="T1" fmla="*/ 34 h 723"/>
                  <a:gd name="T2" fmla="*/ 137 w 426"/>
                  <a:gd name="T3" fmla="*/ 19 h 723"/>
                  <a:gd name="T4" fmla="*/ 161 w 426"/>
                  <a:gd name="T5" fmla="*/ 9 h 723"/>
                  <a:gd name="T6" fmla="*/ 184 w 426"/>
                  <a:gd name="T7" fmla="*/ 3 h 723"/>
                  <a:gd name="T8" fmla="*/ 205 w 426"/>
                  <a:gd name="T9" fmla="*/ 0 h 723"/>
                  <a:gd name="T10" fmla="*/ 226 w 426"/>
                  <a:gd name="T11" fmla="*/ 0 h 723"/>
                  <a:gd name="T12" fmla="*/ 254 w 426"/>
                  <a:gd name="T13" fmla="*/ 3 h 723"/>
                  <a:gd name="T14" fmla="*/ 286 w 426"/>
                  <a:gd name="T15" fmla="*/ 13 h 723"/>
                  <a:gd name="T16" fmla="*/ 312 w 426"/>
                  <a:gd name="T17" fmla="*/ 25 h 723"/>
                  <a:gd name="T18" fmla="*/ 335 w 426"/>
                  <a:gd name="T19" fmla="*/ 42 h 723"/>
                  <a:gd name="T20" fmla="*/ 354 w 426"/>
                  <a:gd name="T21" fmla="*/ 58 h 723"/>
                  <a:gd name="T22" fmla="*/ 379 w 426"/>
                  <a:gd name="T23" fmla="*/ 84 h 723"/>
                  <a:gd name="T24" fmla="*/ 397 w 426"/>
                  <a:gd name="T25" fmla="*/ 112 h 723"/>
                  <a:gd name="T26" fmla="*/ 410 w 426"/>
                  <a:gd name="T27" fmla="*/ 141 h 723"/>
                  <a:gd name="T28" fmla="*/ 419 w 426"/>
                  <a:gd name="T29" fmla="*/ 171 h 723"/>
                  <a:gd name="T30" fmla="*/ 424 w 426"/>
                  <a:gd name="T31" fmla="*/ 203 h 723"/>
                  <a:gd name="T32" fmla="*/ 426 w 426"/>
                  <a:gd name="T33" fmla="*/ 233 h 723"/>
                  <a:gd name="T34" fmla="*/ 425 w 426"/>
                  <a:gd name="T35" fmla="*/ 264 h 723"/>
                  <a:gd name="T36" fmla="*/ 419 w 426"/>
                  <a:gd name="T37" fmla="*/ 308 h 723"/>
                  <a:gd name="T38" fmla="*/ 406 w 426"/>
                  <a:gd name="T39" fmla="*/ 361 h 723"/>
                  <a:gd name="T40" fmla="*/ 391 w 426"/>
                  <a:gd name="T41" fmla="*/ 403 h 723"/>
                  <a:gd name="T42" fmla="*/ 378 w 426"/>
                  <a:gd name="T43" fmla="*/ 433 h 723"/>
                  <a:gd name="T44" fmla="*/ 370 w 426"/>
                  <a:gd name="T45" fmla="*/ 450 h 723"/>
                  <a:gd name="T46" fmla="*/ 367 w 426"/>
                  <a:gd name="T47" fmla="*/ 466 h 723"/>
                  <a:gd name="T48" fmla="*/ 372 w 426"/>
                  <a:gd name="T49" fmla="*/ 483 h 723"/>
                  <a:gd name="T50" fmla="*/ 379 w 426"/>
                  <a:gd name="T51" fmla="*/ 497 h 723"/>
                  <a:gd name="T52" fmla="*/ 393 w 426"/>
                  <a:gd name="T53" fmla="*/ 514 h 723"/>
                  <a:gd name="T54" fmla="*/ 409 w 426"/>
                  <a:gd name="T55" fmla="*/ 528 h 723"/>
                  <a:gd name="T56" fmla="*/ 397 w 426"/>
                  <a:gd name="T57" fmla="*/ 561 h 723"/>
                  <a:gd name="T58" fmla="*/ 368 w 426"/>
                  <a:gd name="T59" fmla="*/ 611 h 723"/>
                  <a:gd name="T60" fmla="*/ 340 w 426"/>
                  <a:gd name="T61" fmla="*/ 651 h 723"/>
                  <a:gd name="T62" fmla="*/ 312 w 426"/>
                  <a:gd name="T63" fmla="*/ 681 h 723"/>
                  <a:gd name="T64" fmla="*/ 285 w 426"/>
                  <a:gd name="T65" fmla="*/ 702 h 723"/>
                  <a:gd name="T66" fmla="*/ 260 w 426"/>
                  <a:gd name="T67" fmla="*/ 716 h 723"/>
                  <a:gd name="T68" fmla="*/ 236 w 426"/>
                  <a:gd name="T69" fmla="*/ 722 h 723"/>
                  <a:gd name="T70" fmla="*/ 213 w 426"/>
                  <a:gd name="T71" fmla="*/ 723 h 723"/>
                  <a:gd name="T72" fmla="*/ 193 w 426"/>
                  <a:gd name="T73" fmla="*/ 718 h 723"/>
                  <a:gd name="T74" fmla="*/ 176 w 426"/>
                  <a:gd name="T75" fmla="*/ 710 h 723"/>
                  <a:gd name="T76" fmla="*/ 161 w 426"/>
                  <a:gd name="T77" fmla="*/ 697 h 723"/>
                  <a:gd name="T78" fmla="*/ 149 w 426"/>
                  <a:gd name="T79" fmla="*/ 684 h 723"/>
                  <a:gd name="T80" fmla="*/ 138 w 426"/>
                  <a:gd name="T81" fmla="*/ 670 h 723"/>
                  <a:gd name="T82" fmla="*/ 132 w 426"/>
                  <a:gd name="T83" fmla="*/ 655 h 723"/>
                  <a:gd name="T84" fmla="*/ 130 w 426"/>
                  <a:gd name="T85" fmla="*/ 642 h 723"/>
                  <a:gd name="T86" fmla="*/ 132 w 426"/>
                  <a:gd name="T87" fmla="*/ 629 h 723"/>
                  <a:gd name="T88" fmla="*/ 139 w 426"/>
                  <a:gd name="T89" fmla="*/ 620 h 723"/>
                  <a:gd name="T90" fmla="*/ 145 w 426"/>
                  <a:gd name="T91" fmla="*/ 607 h 723"/>
                  <a:gd name="T92" fmla="*/ 147 w 426"/>
                  <a:gd name="T93" fmla="*/ 591 h 723"/>
                  <a:gd name="T94" fmla="*/ 146 w 426"/>
                  <a:gd name="T95" fmla="*/ 574 h 723"/>
                  <a:gd name="T96" fmla="*/ 138 w 426"/>
                  <a:gd name="T97" fmla="*/ 534 h 723"/>
                  <a:gd name="T98" fmla="*/ 126 w 426"/>
                  <a:gd name="T99" fmla="*/ 523 h 723"/>
                  <a:gd name="T100" fmla="*/ 111 w 426"/>
                  <a:gd name="T101" fmla="*/ 525 h 723"/>
                  <a:gd name="T102" fmla="*/ 92 w 426"/>
                  <a:gd name="T103" fmla="*/ 524 h 723"/>
                  <a:gd name="T104" fmla="*/ 68 w 426"/>
                  <a:gd name="T105" fmla="*/ 515 h 723"/>
                  <a:gd name="T106" fmla="*/ 40 w 426"/>
                  <a:gd name="T107" fmla="*/ 400 h 723"/>
                  <a:gd name="T108" fmla="*/ 32 w 426"/>
                  <a:gd name="T109" fmla="*/ 356 h 723"/>
                  <a:gd name="T110" fmla="*/ 0 w 426"/>
                  <a:gd name="T111" fmla="*/ 194 h 723"/>
                  <a:gd name="T112" fmla="*/ 2 w 426"/>
                  <a:gd name="T113" fmla="*/ 176 h 723"/>
                  <a:gd name="T114" fmla="*/ 7 w 426"/>
                  <a:gd name="T115" fmla="*/ 158 h 723"/>
                  <a:gd name="T116" fmla="*/ 16 w 426"/>
                  <a:gd name="T117" fmla="*/ 136 h 723"/>
                  <a:gd name="T118" fmla="*/ 30 w 426"/>
                  <a:gd name="T119" fmla="*/ 111 h 723"/>
                  <a:gd name="T120" fmla="*/ 52 w 426"/>
                  <a:gd name="T121" fmla="*/ 84 h 723"/>
                  <a:gd name="T122" fmla="*/ 82 w 426"/>
                  <a:gd name="T123" fmla="*/ 56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26" h="723">
                    <a:moveTo>
                      <a:pt x="100" y="42"/>
                    </a:moveTo>
                    <a:lnTo>
                      <a:pt x="113" y="34"/>
                    </a:lnTo>
                    <a:lnTo>
                      <a:pt x="125" y="25"/>
                    </a:lnTo>
                    <a:lnTo>
                      <a:pt x="137" y="19"/>
                    </a:lnTo>
                    <a:lnTo>
                      <a:pt x="150" y="14"/>
                    </a:lnTo>
                    <a:lnTo>
                      <a:pt x="161" y="9"/>
                    </a:lnTo>
                    <a:lnTo>
                      <a:pt x="173" y="6"/>
                    </a:lnTo>
                    <a:lnTo>
                      <a:pt x="184" y="3"/>
                    </a:lnTo>
                    <a:lnTo>
                      <a:pt x="195" y="1"/>
                    </a:lnTo>
                    <a:lnTo>
                      <a:pt x="205" y="0"/>
                    </a:lnTo>
                    <a:lnTo>
                      <a:pt x="215" y="0"/>
                    </a:lnTo>
                    <a:lnTo>
                      <a:pt x="226" y="0"/>
                    </a:lnTo>
                    <a:lnTo>
                      <a:pt x="236" y="0"/>
                    </a:lnTo>
                    <a:lnTo>
                      <a:pt x="254" y="3"/>
                    </a:lnTo>
                    <a:lnTo>
                      <a:pt x="271" y="7"/>
                    </a:lnTo>
                    <a:lnTo>
                      <a:pt x="286" y="13"/>
                    </a:lnTo>
                    <a:lnTo>
                      <a:pt x="300" y="19"/>
                    </a:lnTo>
                    <a:lnTo>
                      <a:pt x="312" y="25"/>
                    </a:lnTo>
                    <a:lnTo>
                      <a:pt x="322" y="32"/>
                    </a:lnTo>
                    <a:lnTo>
                      <a:pt x="335" y="42"/>
                    </a:lnTo>
                    <a:lnTo>
                      <a:pt x="340" y="47"/>
                    </a:lnTo>
                    <a:lnTo>
                      <a:pt x="354" y="58"/>
                    </a:lnTo>
                    <a:lnTo>
                      <a:pt x="367" y="71"/>
                    </a:lnTo>
                    <a:lnTo>
                      <a:pt x="379" y="84"/>
                    </a:lnTo>
                    <a:lnTo>
                      <a:pt x="389" y="97"/>
                    </a:lnTo>
                    <a:lnTo>
                      <a:pt x="397" y="112"/>
                    </a:lnTo>
                    <a:lnTo>
                      <a:pt x="404" y="127"/>
                    </a:lnTo>
                    <a:lnTo>
                      <a:pt x="410" y="141"/>
                    </a:lnTo>
                    <a:lnTo>
                      <a:pt x="415" y="156"/>
                    </a:lnTo>
                    <a:lnTo>
                      <a:pt x="419" y="171"/>
                    </a:lnTo>
                    <a:lnTo>
                      <a:pt x="422" y="187"/>
                    </a:lnTo>
                    <a:lnTo>
                      <a:pt x="424" y="203"/>
                    </a:lnTo>
                    <a:lnTo>
                      <a:pt x="426" y="218"/>
                    </a:lnTo>
                    <a:lnTo>
                      <a:pt x="426" y="233"/>
                    </a:lnTo>
                    <a:lnTo>
                      <a:pt x="426" y="248"/>
                    </a:lnTo>
                    <a:lnTo>
                      <a:pt x="425" y="264"/>
                    </a:lnTo>
                    <a:lnTo>
                      <a:pt x="424" y="279"/>
                    </a:lnTo>
                    <a:lnTo>
                      <a:pt x="419" y="308"/>
                    </a:lnTo>
                    <a:lnTo>
                      <a:pt x="413" y="336"/>
                    </a:lnTo>
                    <a:lnTo>
                      <a:pt x="406" y="361"/>
                    </a:lnTo>
                    <a:lnTo>
                      <a:pt x="399" y="383"/>
                    </a:lnTo>
                    <a:lnTo>
                      <a:pt x="391" y="403"/>
                    </a:lnTo>
                    <a:lnTo>
                      <a:pt x="384" y="421"/>
                    </a:lnTo>
                    <a:lnTo>
                      <a:pt x="378" y="433"/>
                    </a:lnTo>
                    <a:lnTo>
                      <a:pt x="374" y="441"/>
                    </a:lnTo>
                    <a:lnTo>
                      <a:pt x="370" y="450"/>
                    </a:lnTo>
                    <a:lnTo>
                      <a:pt x="368" y="458"/>
                    </a:lnTo>
                    <a:lnTo>
                      <a:pt x="367" y="466"/>
                    </a:lnTo>
                    <a:lnTo>
                      <a:pt x="370" y="474"/>
                    </a:lnTo>
                    <a:lnTo>
                      <a:pt x="372" y="483"/>
                    </a:lnTo>
                    <a:lnTo>
                      <a:pt x="375" y="490"/>
                    </a:lnTo>
                    <a:lnTo>
                      <a:pt x="379" y="497"/>
                    </a:lnTo>
                    <a:lnTo>
                      <a:pt x="384" y="503"/>
                    </a:lnTo>
                    <a:lnTo>
                      <a:pt x="393" y="514"/>
                    </a:lnTo>
                    <a:lnTo>
                      <a:pt x="402" y="523"/>
                    </a:lnTo>
                    <a:lnTo>
                      <a:pt x="409" y="528"/>
                    </a:lnTo>
                    <a:lnTo>
                      <a:pt x="412" y="530"/>
                    </a:lnTo>
                    <a:lnTo>
                      <a:pt x="397" y="561"/>
                    </a:lnTo>
                    <a:lnTo>
                      <a:pt x="383" y="587"/>
                    </a:lnTo>
                    <a:lnTo>
                      <a:pt x="368" y="611"/>
                    </a:lnTo>
                    <a:lnTo>
                      <a:pt x="354" y="632"/>
                    </a:lnTo>
                    <a:lnTo>
                      <a:pt x="340" y="651"/>
                    </a:lnTo>
                    <a:lnTo>
                      <a:pt x="326" y="667"/>
                    </a:lnTo>
                    <a:lnTo>
                      <a:pt x="312" y="681"/>
                    </a:lnTo>
                    <a:lnTo>
                      <a:pt x="299" y="692"/>
                    </a:lnTo>
                    <a:lnTo>
                      <a:pt x="285" y="702"/>
                    </a:lnTo>
                    <a:lnTo>
                      <a:pt x="272" y="710"/>
                    </a:lnTo>
                    <a:lnTo>
                      <a:pt x="260" y="716"/>
                    </a:lnTo>
                    <a:lnTo>
                      <a:pt x="248" y="720"/>
                    </a:lnTo>
                    <a:lnTo>
                      <a:pt x="236" y="722"/>
                    </a:lnTo>
                    <a:lnTo>
                      <a:pt x="225" y="723"/>
                    </a:lnTo>
                    <a:lnTo>
                      <a:pt x="213" y="723"/>
                    </a:lnTo>
                    <a:lnTo>
                      <a:pt x="203" y="721"/>
                    </a:lnTo>
                    <a:lnTo>
                      <a:pt x="193" y="718"/>
                    </a:lnTo>
                    <a:lnTo>
                      <a:pt x="184" y="714"/>
                    </a:lnTo>
                    <a:lnTo>
                      <a:pt x="176" y="710"/>
                    </a:lnTo>
                    <a:lnTo>
                      <a:pt x="168" y="703"/>
                    </a:lnTo>
                    <a:lnTo>
                      <a:pt x="161" y="697"/>
                    </a:lnTo>
                    <a:lnTo>
                      <a:pt x="154" y="691"/>
                    </a:lnTo>
                    <a:lnTo>
                      <a:pt x="149" y="684"/>
                    </a:lnTo>
                    <a:lnTo>
                      <a:pt x="144" y="677"/>
                    </a:lnTo>
                    <a:lnTo>
                      <a:pt x="138" y="670"/>
                    </a:lnTo>
                    <a:lnTo>
                      <a:pt x="135" y="662"/>
                    </a:lnTo>
                    <a:lnTo>
                      <a:pt x="132" y="655"/>
                    </a:lnTo>
                    <a:lnTo>
                      <a:pt x="131" y="648"/>
                    </a:lnTo>
                    <a:lnTo>
                      <a:pt x="130" y="642"/>
                    </a:lnTo>
                    <a:lnTo>
                      <a:pt x="130" y="636"/>
                    </a:lnTo>
                    <a:lnTo>
                      <a:pt x="132" y="629"/>
                    </a:lnTo>
                    <a:lnTo>
                      <a:pt x="134" y="624"/>
                    </a:lnTo>
                    <a:lnTo>
                      <a:pt x="139" y="620"/>
                    </a:lnTo>
                    <a:lnTo>
                      <a:pt x="143" y="614"/>
                    </a:lnTo>
                    <a:lnTo>
                      <a:pt x="145" y="607"/>
                    </a:lnTo>
                    <a:lnTo>
                      <a:pt x="147" y="599"/>
                    </a:lnTo>
                    <a:lnTo>
                      <a:pt x="147" y="591"/>
                    </a:lnTo>
                    <a:lnTo>
                      <a:pt x="147" y="583"/>
                    </a:lnTo>
                    <a:lnTo>
                      <a:pt x="146" y="574"/>
                    </a:lnTo>
                    <a:lnTo>
                      <a:pt x="145" y="565"/>
                    </a:lnTo>
                    <a:lnTo>
                      <a:pt x="138" y="534"/>
                    </a:lnTo>
                    <a:lnTo>
                      <a:pt x="134" y="521"/>
                    </a:lnTo>
                    <a:lnTo>
                      <a:pt x="126" y="523"/>
                    </a:lnTo>
                    <a:lnTo>
                      <a:pt x="118" y="524"/>
                    </a:lnTo>
                    <a:lnTo>
                      <a:pt x="111" y="525"/>
                    </a:lnTo>
                    <a:lnTo>
                      <a:pt x="104" y="525"/>
                    </a:lnTo>
                    <a:lnTo>
                      <a:pt x="92" y="524"/>
                    </a:lnTo>
                    <a:lnTo>
                      <a:pt x="82" y="521"/>
                    </a:lnTo>
                    <a:lnTo>
                      <a:pt x="68" y="515"/>
                    </a:lnTo>
                    <a:lnTo>
                      <a:pt x="62" y="511"/>
                    </a:lnTo>
                    <a:lnTo>
                      <a:pt x="40" y="400"/>
                    </a:lnTo>
                    <a:lnTo>
                      <a:pt x="17" y="392"/>
                    </a:lnTo>
                    <a:lnTo>
                      <a:pt x="32" y="356"/>
                    </a:lnTo>
                    <a:lnTo>
                      <a:pt x="0" y="198"/>
                    </a:lnTo>
                    <a:lnTo>
                      <a:pt x="0" y="194"/>
                    </a:lnTo>
                    <a:lnTo>
                      <a:pt x="1" y="184"/>
                    </a:lnTo>
                    <a:lnTo>
                      <a:pt x="2" y="176"/>
                    </a:lnTo>
                    <a:lnTo>
                      <a:pt x="4" y="168"/>
                    </a:lnTo>
                    <a:lnTo>
                      <a:pt x="7" y="158"/>
                    </a:lnTo>
                    <a:lnTo>
                      <a:pt x="11" y="148"/>
                    </a:lnTo>
                    <a:lnTo>
                      <a:pt x="16" y="136"/>
                    </a:lnTo>
                    <a:lnTo>
                      <a:pt x="22" y="124"/>
                    </a:lnTo>
                    <a:lnTo>
                      <a:pt x="30" y="111"/>
                    </a:lnTo>
                    <a:lnTo>
                      <a:pt x="40" y="97"/>
                    </a:lnTo>
                    <a:lnTo>
                      <a:pt x="52" y="84"/>
                    </a:lnTo>
                    <a:lnTo>
                      <a:pt x="66" y="70"/>
                    </a:lnTo>
                    <a:lnTo>
                      <a:pt x="82" y="56"/>
                    </a:lnTo>
                    <a:lnTo>
                      <a:pt x="100" y="42"/>
                    </a:lnTo>
                    <a:close/>
                  </a:path>
                </a:pathLst>
              </a:custGeom>
              <a:solidFill>
                <a:srgbClr val="ED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1" name="Freeform 170"/>
              <p:cNvSpPr>
                <a:spLocks/>
              </p:cNvSpPr>
              <p:nvPr/>
            </p:nvSpPr>
            <p:spPr bwMode="auto">
              <a:xfrm>
                <a:off x="3562" y="1918"/>
                <a:ext cx="37" cy="48"/>
              </a:xfrm>
              <a:custGeom>
                <a:avLst/>
                <a:gdLst>
                  <a:gd name="T0" fmla="*/ 7 w 225"/>
                  <a:gd name="T1" fmla="*/ 285 h 285"/>
                  <a:gd name="T2" fmla="*/ 0 w 225"/>
                  <a:gd name="T3" fmla="*/ 195 h 285"/>
                  <a:gd name="T4" fmla="*/ 139 w 225"/>
                  <a:gd name="T5" fmla="*/ 92 h 285"/>
                  <a:gd name="T6" fmla="*/ 148 w 225"/>
                  <a:gd name="T7" fmla="*/ 83 h 285"/>
                  <a:gd name="T8" fmla="*/ 170 w 225"/>
                  <a:gd name="T9" fmla="*/ 61 h 285"/>
                  <a:gd name="T10" fmla="*/ 185 w 225"/>
                  <a:gd name="T11" fmla="*/ 46 h 285"/>
                  <a:gd name="T12" fmla="*/ 199 w 225"/>
                  <a:gd name="T13" fmla="*/ 30 h 285"/>
                  <a:gd name="T14" fmla="*/ 212 w 225"/>
                  <a:gd name="T15" fmla="*/ 15 h 285"/>
                  <a:gd name="T16" fmla="*/ 223 w 225"/>
                  <a:gd name="T17" fmla="*/ 0 h 285"/>
                  <a:gd name="T18" fmla="*/ 224 w 225"/>
                  <a:gd name="T19" fmla="*/ 15 h 285"/>
                  <a:gd name="T20" fmla="*/ 225 w 225"/>
                  <a:gd name="T21" fmla="*/ 28 h 285"/>
                  <a:gd name="T22" fmla="*/ 225 w 225"/>
                  <a:gd name="T23" fmla="*/ 41 h 285"/>
                  <a:gd name="T24" fmla="*/ 224 w 225"/>
                  <a:gd name="T25" fmla="*/ 53 h 285"/>
                  <a:gd name="T26" fmla="*/ 222 w 225"/>
                  <a:gd name="T27" fmla="*/ 72 h 285"/>
                  <a:gd name="T28" fmla="*/ 217 w 225"/>
                  <a:gd name="T29" fmla="*/ 90 h 285"/>
                  <a:gd name="T30" fmla="*/ 213 w 225"/>
                  <a:gd name="T31" fmla="*/ 105 h 285"/>
                  <a:gd name="T32" fmla="*/ 207 w 225"/>
                  <a:gd name="T33" fmla="*/ 121 h 285"/>
                  <a:gd name="T34" fmla="*/ 203 w 225"/>
                  <a:gd name="T35" fmla="*/ 137 h 285"/>
                  <a:gd name="T36" fmla="*/ 200 w 225"/>
                  <a:gd name="T37" fmla="*/ 155 h 285"/>
                  <a:gd name="T38" fmla="*/ 198 w 225"/>
                  <a:gd name="T39" fmla="*/ 164 h 285"/>
                  <a:gd name="T40" fmla="*/ 196 w 225"/>
                  <a:gd name="T41" fmla="*/ 172 h 285"/>
                  <a:gd name="T42" fmla="*/ 193 w 225"/>
                  <a:gd name="T43" fmla="*/ 180 h 285"/>
                  <a:gd name="T44" fmla="*/ 190 w 225"/>
                  <a:gd name="T45" fmla="*/ 186 h 285"/>
                  <a:gd name="T46" fmla="*/ 184 w 225"/>
                  <a:gd name="T47" fmla="*/ 199 h 285"/>
                  <a:gd name="T48" fmla="*/ 176 w 225"/>
                  <a:gd name="T49" fmla="*/ 209 h 285"/>
                  <a:gd name="T50" fmla="*/ 164 w 225"/>
                  <a:gd name="T51" fmla="*/ 220 h 285"/>
                  <a:gd name="T52" fmla="*/ 159 w 225"/>
                  <a:gd name="T53" fmla="*/ 224 h 285"/>
                  <a:gd name="T54" fmla="*/ 105 w 225"/>
                  <a:gd name="T55" fmla="*/ 278 h 285"/>
                  <a:gd name="T56" fmla="*/ 7 w 225"/>
                  <a:gd name="T5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5" h="285">
                    <a:moveTo>
                      <a:pt x="7" y="285"/>
                    </a:moveTo>
                    <a:lnTo>
                      <a:pt x="0" y="195"/>
                    </a:lnTo>
                    <a:lnTo>
                      <a:pt x="139" y="92"/>
                    </a:lnTo>
                    <a:lnTo>
                      <a:pt x="148" y="83"/>
                    </a:lnTo>
                    <a:lnTo>
                      <a:pt x="170" y="61"/>
                    </a:lnTo>
                    <a:lnTo>
                      <a:pt x="185" y="46"/>
                    </a:lnTo>
                    <a:lnTo>
                      <a:pt x="199" y="30"/>
                    </a:lnTo>
                    <a:lnTo>
                      <a:pt x="212" y="15"/>
                    </a:lnTo>
                    <a:lnTo>
                      <a:pt x="223" y="0"/>
                    </a:lnTo>
                    <a:lnTo>
                      <a:pt x="224" y="15"/>
                    </a:lnTo>
                    <a:lnTo>
                      <a:pt x="225" y="28"/>
                    </a:lnTo>
                    <a:lnTo>
                      <a:pt x="225" y="41"/>
                    </a:lnTo>
                    <a:lnTo>
                      <a:pt x="224" y="53"/>
                    </a:lnTo>
                    <a:lnTo>
                      <a:pt x="222" y="72"/>
                    </a:lnTo>
                    <a:lnTo>
                      <a:pt x="217" y="90"/>
                    </a:lnTo>
                    <a:lnTo>
                      <a:pt x="213" y="105"/>
                    </a:lnTo>
                    <a:lnTo>
                      <a:pt x="207" y="121"/>
                    </a:lnTo>
                    <a:lnTo>
                      <a:pt x="203" y="137"/>
                    </a:lnTo>
                    <a:lnTo>
                      <a:pt x="200" y="155"/>
                    </a:lnTo>
                    <a:lnTo>
                      <a:pt x="198" y="164"/>
                    </a:lnTo>
                    <a:lnTo>
                      <a:pt x="196" y="172"/>
                    </a:lnTo>
                    <a:lnTo>
                      <a:pt x="193" y="180"/>
                    </a:lnTo>
                    <a:lnTo>
                      <a:pt x="190" y="186"/>
                    </a:lnTo>
                    <a:lnTo>
                      <a:pt x="184" y="199"/>
                    </a:lnTo>
                    <a:lnTo>
                      <a:pt x="176" y="209"/>
                    </a:lnTo>
                    <a:lnTo>
                      <a:pt x="164" y="220"/>
                    </a:lnTo>
                    <a:lnTo>
                      <a:pt x="159" y="224"/>
                    </a:lnTo>
                    <a:lnTo>
                      <a:pt x="105" y="278"/>
                    </a:lnTo>
                    <a:lnTo>
                      <a:pt x="7" y="285"/>
                    </a:lnTo>
                    <a:close/>
                  </a:path>
                </a:pathLst>
              </a:custGeom>
              <a:solidFill>
                <a:srgbClr val="EEEF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2" name="Freeform 171"/>
              <p:cNvSpPr>
                <a:spLocks/>
              </p:cNvSpPr>
              <p:nvPr/>
            </p:nvSpPr>
            <p:spPr bwMode="auto">
              <a:xfrm>
                <a:off x="3545" y="1922"/>
                <a:ext cx="17" cy="40"/>
              </a:xfrm>
              <a:custGeom>
                <a:avLst/>
                <a:gdLst>
                  <a:gd name="T0" fmla="*/ 98 w 98"/>
                  <a:gd name="T1" fmla="*/ 174 h 238"/>
                  <a:gd name="T2" fmla="*/ 11 w 98"/>
                  <a:gd name="T3" fmla="*/ 238 h 238"/>
                  <a:gd name="T4" fmla="*/ 9 w 98"/>
                  <a:gd name="T5" fmla="*/ 231 h 238"/>
                  <a:gd name="T6" fmla="*/ 5 w 98"/>
                  <a:gd name="T7" fmla="*/ 208 h 238"/>
                  <a:gd name="T8" fmla="*/ 3 w 98"/>
                  <a:gd name="T9" fmla="*/ 192 h 238"/>
                  <a:gd name="T10" fmla="*/ 2 w 98"/>
                  <a:gd name="T11" fmla="*/ 173 h 238"/>
                  <a:gd name="T12" fmla="*/ 0 w 98"/>
                  <a:gd name="T13" fmla="*/ 150 h 238"/>
                  <a:gd name="T14" fmla="*/ 0 w 98"/>
                  <a:gd name="T15" fmla="*/ 126 h 238"/>
                  <a:gd name="T16" fmla="*/ 0 w 98"/>
                  <a:gd name="T17" fmla="*/ 113 h 238"/>
                  <a:gd name="T18" fmla="*/ 2 w 98"/>
                  <a:gd name="T19" fmla="*/ 101 h 238"/>
                  <a:gd name="T20" fmla="*/ 4 w 98"/>
                  <a:gd name="T21" fmla="*/ 88 h 238"/>
                  <a:gd name="T22" fmla="*/ 7 w 98"/>
                  <a:gd name="T23" fmla="*/ 77 h 238"/>
                  <a:gd name="T24" fmla="*/ 14 w 98"/>
                  <a:gd name="T25" fmla="*/ 56 h 238"/>
                  <a:gd name="T26" fmla="*/ 21 w 98"/>
                  <a:gd name="T27" fmla="*/ 37 h 238"/>
                  <a:gd name="T28" fmla="*/ 36 w 98"/>
                  <a:gd name="T29" fmla="*/ 10 h 238"/>
                  <a:gd name="T30" fmla="*/ 43 w 98"/>
                  <a:gd name="T31" fmla="*/ 0 h 238"/>
                  <a:gd name="T32" fmla="*/ 44 w 98"/>
                  <a:gd name="T33" fmla="*/ 7 h 238"/>
                  <a:gd name="T34" fmla="*/ 48 w 98"/>
                  <a:gd name="T35" fmla="*/ 28 h 238"/>
                  <a:gd name="T36" fmla="*/ 51 w 98"/>
                  <a:gd name="T37" fmla="*/ 42 h 238"/>
                  <a:gd name="T38" fmla="*/ 56 w 98"/>
                  <a:gd name="T39" fmla="*/ 59 h 238"/>
                  <a:gd name="T40" fmla="*/ 61 w 98"/>
                  <a:gd name="T41" fmla="*/ 79 h 238"/>
                  <a:gd name="T42" fmla="*/ 69 w 98"/>
                  <a:gd name="T43" fmla="*/ 102 h 238"/>
                  <a:gd name="T44" fmla="*/ 83 w 98"/>
                  <a:gd name="T45" fmla="*/ 138 h 238"/>
                  <a:gd name="T46" fmla="*/ 92 w 98"/>
                  <a:gd name="T47" fmla="*/ 160 h 238"/>
                  <a:gd name="T48" fmla="*/ 96 w 98"/>
                  <a:gd name="T49" fmla="*/ 171 h 238"/>
                  <a:gd name="T50" fmla="*/ 98 w 98"/>
                  <a:gd name="T51" fmla="*/ 17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8" h="238">
                    <a:moveTo>
                      <a:pt x="98" y="174"/>
                    </a:moveTo>
                    <a:lnTo>
                      <a:pt x="11" y="238"/>
                    </a:lnTo>
                    <a:lnTo>
                      <a:pt x="9" y="231"/>
                    </a:lnTo>
                    <a:lnTo>
                      <a:pt x="5" y="208"/>
                    </a:lnTo>
                    <a:lnTo>
                      <a:pt x="3" y="192"/>
                    </a:lnTo>
                    <a:lnTo>
                      <a:pt x="2" y="173"/>
                    </a:lnTo>
                    <a:lnTo>
                      <a:pt x="0" y="150"/>
                    </a:lnTo>
                    <a:lnTo>
                      <a:pt x="0" y="126"/>
                    </a:lnTo>
                    <a:lnTo>
                      <a:pt x="0" y="113"/>
                    </a:lnTo>
                    <a:lnTo>
                      <a:pt x="2" y="101"/>
                    </a:lnTo>
                    <a:lnTo>
                      <a:pt x="4" y="88"/>
                    </a:lnTo>
                    <a:lnTo>
                      <a:pt x="7" y="77"/>
                    </a:lnTo>
                    <a:lnTo>
                      <a:pt x="14" y="56"/>
                    </a:lnTo>
                    <a:lnTo>
                      <a:pt x="21" y="37"/>
                    </a:lnTo>
                    <a:lnTo>
                      <a:pt x="36" y="10"/>
                    </a:lnTo>
                    <a:lnTo>
                      <a:pt x="43" y="0"/>
                    </a:lnTo>
                    <a:lnTo>
                      <a:pt x="44" y="7"/>
                    </a:lnTo>
                    <a:lnTo>
                      <a:pt x="48" y="28"/>
                    </a:lnTo>
                    <a:lnTo>
                      <a:pt x="51" y="42"/>
                    </a:lnTo>
                    <a:lnTo>
                      <a:pt x="56" y="59"/>
                    </a:lnTo>
                    <a:lnTo>
                      <a:pt x="61" y="79"/>
                    </a:lnTo>
                    <a:lnTo>
                      <a:pt x="69" y="102"/>
                    </a:lnTo>
                    <a:lnTo>
                      <a:pt x="83" y="138"/>
                    </a:lnTo>
                    <a:lnTo>
                      <a:pt x="92" y="160"/>
                    </a:lnTo>
                    <a:lnTo>
                      <a:pt x="96" y="171"/>
                    </a:lnTo>
                    <a:lnTo>
                      <a:pt x="98" y="174"/>
                    </a:lnTo>
                    <a:close/>
                  </a:path>
                </a:pathLst>
              </a:custGeom>
              <a:solidFill>
                <a:srgbClr val="EEEF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3" name="Freeform 172"/>
              <p:cNvSpPr>
                <a:spLocks/>
              </p:cNvSpPr>
              <p:nvPr/>
            </p:nvSpPr>
            <p:spPr bwMode="auto">
              <a:xfrm>
                <a:off x="3528" y="1830"/>
                <a:ext cx="92" cy="115"/>
              </a:xfrm>
              <a:custGeom>
                <a:avLst/>
                <a:gdLst>
                  <a:gd name="T0" fmla="*/ 8 w 556"/>
                  <a:gd name="T1" fmla="*/ 258 h 689"/>
                  <a:gd name="T2" fmla="*/ 75 w 556"/>
                  <a:gd name="T3" fmla="*/ 253 h 689"/>
                  <a:gd name="T4" fmla="*/ 149 w 556"/>
                  <a:gd name="T5" fmla="*/ 249 h 689"/>
                  <a:gd name="T6" fmla="*/ 203 w 556"/>
                  <a:gd name="T7" fmla="*/ 258 h 689"/>
                  <a:gd name="T8" fmla="*/ 222 w 556"/>
                  <a:gd name="T9" fmla="*/ 259 h 689"/>
                  <a:gd name="T10" fmla="*/ 237 w 556"/>
                  <a:gd name="T11" fmla="*/ 254 h 689"/>
                  <a:gd name="T12" fmla="*/ 241 w 556"/>
                  <a:gd name="T13" fmla="*/ 241 h 689"/>
                  <a:gd name="T14" fmla="*/ 245 w 556"/>
                  <a:gd name="T15" fmla="*/ 239 h 689"/>
                  <a:gd name="T16" fmla="*/ 257 w 556"/>
                  <a:gd name="T17" fmla="*/ 274 h 689"/>
                  <a:gd name="T18" fmla="*/ 272 w 556"/>
                  <a:gd name="T19" fmla="*/ 316 h 689"/>
                  <a:gd name="T20" fmla="*/ 278 w 556"/>
                  <a:gd name="T21" fmla="*/ 350 h 689"/>
                  <a:gd name="T22" fmla="*/ 275 w 556"/>
                  <a:gd name="T23" fmla="*/ 367 h 689"/>
                  <a:gd name="T24" fmla="*/ 246 w 556"/>
                  <a:gd name="T25" fmla="*/ 427 h 689"/>
                  <a:gd name="T26" fmla="*/ 254 w 556"/>
                  <a:gd name="T27" fmla="*/ 433 h 689"/>
                  <a:gd name="T28" fmla="*/ 271 w 556"/>
                  <a:gd name="T29" fmla="*/ 425 h 689"/>
                  <a:gd name="T30" fmla="*/ 291 w 556"/>
                  <a:gd name="T31" fmla="*/ 403 h 689"/>
                  <a:gd name="T32" fmla="*/ 306 w 556"/>
                  <a:gd name="T33" fmla="*/ 363 h 689"/>
                  <a:gd name="T34" fmla="*/ 314 w 556"/>
                  <a:gd name="T35" fmla="*/ 297 h 689"/>
                  <a:gd name="T36" fmla="*/ 344 w 556"/>
                  <a:gd name="T37" fmla="*/ 275 h 689"/>
                  <a:gd name="T38" fmla="*/ 356 w 556"/>
                  <a:gd name="T39" fmla="*/ 273 h 689"/>
                  <a:gd name="T40" fmla="*/ 361 w 556"/>
                  <a:gd name="T41" fmla="*/ 284 h 689"/>
                  <a:gd name="T42" fmla="*/ 352 w 556"/>
                  <a:gd name="T43" fmla="*/ 323 h 689"/>
                  <a:gd name="T44" fmla="*/ 328 w 556"/>
                  <a:gd name="T45" fmla="*/ 375 h 689"/>
                  <a:gd name="T46" fmla="*/ 330 w 556"/>
                  <a:gd name="T47" fmla="*/ 405 h 689"/>
                  <a:gd name="T48" fmla="*/ 341 w 556"/>
                  <a:gd name="T49" fmla="*/ 460 h 689"/>
                  <a:gd name="T50" fmla="*/ 360 w 556"/>
                  <a:gd name="T51" fmla="*/ 487 h 689"/>
                  <a:gd name="T52" fmla="*/ 433 w 556"/>
                  <a:gd name="T53" fmla="*/ 552 h 689"/>
                  <a:gd name="T54" fmla="*/ 492 w 556"/>
                  <a:gd name="T55" fmla="*/ 603 h 689"/>
                  <a:gd name="T56" fmla="*/ 550 w 556"/>
                  <a:gd name="T57" fmla="*/ 680 h 689"/>
                  <a:gd name="T58" fmla="*/ 543 w 556"/>
                  <a:gd name="T59" fmla="*/ 660 h 689"/>
                  <a:gd name="T60" fmla="*/ 497 w 556"/>
                  <a:gd name="T61" fmla="*/ 547 h 689"/>
                  <a:gd name="T62" fmla="*/ 472 w 556"/>
                  <a:gd name="T63" fmla="*/ 466 h 689"/>
                  <a:gd name="T64" fmla="*/ 466 w 556"/>
                  <a:gd name="T65" fmla="*/ 400 h 689"/>
                  <a:gd name="T66" fmla="*/ 465 w 556"/>
                  <a:gd name="T67" fmla="*/ 303 h 689"/>
                  <a:gd name="T68" fmla="*/ 456 w 556"/>
                  <a:gd name="T69" fmla="*/ 218 h 689"/>
                  <a:gd name="T70" fmla="*/ 443 w 556"/>
                  <a:gd name="T71" fmla="*/ 161 h 689"/>
                  <a:gd name="T72" fmla="*/ 427 w 556"/>
                  <a:gd name="T73" fmla="*/ 122 h 689"/>
                  <a:gd name="T74" fmla="*/ 405 w 556"/>
                  <a:gd name="T75" fmla="*/ 86 h 689"/>
                  <a:gd name="T76" fmla="*/ 375 w 556"/>
                  <a:gd name="T77" fmla="*/ 56 h 689"/>
                  <a:gd name="T78" fmla="*/ 341 w 556"/>
                  <a:gd name="T79" fmla="*/ 31 h 689"/>
                  <a:gd name="T80" fmla="*/ 309 w 556"/>
                  <a:gd name="T81" fmla="*/ 15 h 689"/>
                  <a:gd name="T82" fmla="*/ 280 w 556"/>
                  <a:gd name="T83" fmla="*/ 5 h 689"/>
                  <a:gd name="T84" fmla="*/ 229 w 556"/>
                  <a:gd name="T85" fmla="*/ 0 h 689"/>
                  <a:gd name="T86" fmla="*/ 190 w 556"/>
                  <a:gd name="T87" fmla="*/ 9 h 689"/>
                  <a:gd name="T88" fmla="*/ 147 w 556"/>
                  <a:gd name="T89" fmla="*/ 29 h 689"/>
                  <a:gd name="T90" fmla="*/ 99 w 556"/>
                  <a:gd name="T91" fmla="*/ 57 h 689"/>
                  <a:gd name="T92" fmla="*/ 37 w 556"/>
                  <a:gd name="T93" fmla="*/ 104 h 689"/>
                  <a:gd name="T94" fmla="*/ 11 w 556"/>
                  <a:gd name="T95" fmla="*/ 129 h 689"/>
                  <a:gd name="T96" fmla="*/ 4 w 556"/>
                  <a:gd name="T97" fmla="*/ 146 h 689"/>
                  <a:gd name="T98" fmla="*/ 0 w 556"/>
                  <a:gd name="T99" fmla="*/ 175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56" h="689">
                    <a:moveTo>
                      <a:pt x="0" y="175"/>
                    </a:moveTo>
                    <a:lnTo>
                      <a:pt x="0" y="258"/>
                    </a:lnTo>
                    <a:lnTo>
                      <a:pt x="8" y="258"/>
                    </a:lnTo>
                    <a:lnTo>
                      <a:pt x="24" y="257"/>
                    </a:lnTo>
                    <a:lnTo>
                      <a:pt x="48" y="255"/>
                    </a:lnTo>
                    <a:lnTo>
                      <a:pt x="75" y="253"/>
                    </a:lnTo>
                    <a:lnTo>
                      <a:pt x="104" y="252"/>
                    </a:lnTo>
                    <a:lnTo>
                      <a:pt x="130" y="250"/>
                    </a:lnTo>
                    <a:lnTo>
                      <a:pt x="149" y="249"/>
                    </a:lnTo>
                    <a:lnTo>
                      <a:pt x="161" y="249"/>
                    </a:lnTo>
                    <a:lnTo>
                      <a:pt x="178" y="252"/>
                    </a:lnTo>
                    <a:lnTo>
                      <a:pt x="203" y="258"/>
                    </a:lnTo>
                    <a:lnTo>
                      <a:pt x="210" y="259"/>
                    </a:lnTo>
                    <a:lnTo>
                      <a:pt x="216" y="259"/>
                    </a:lnTo>
                    <a:lnTo>
                      <a:pt x="222" y="259"/>
                    </a:lnTo>
                    <a:lnTo>
                      <a:pt x="227" y="258"/>
                    </a:lnTo>
                    <a:lnTo>
                      <a:pt x="233" y="256"/>
                    </a:lnTo>
                    <a:lnTo>
                      <a:pt x="237" y="254"/>
                    </a:lnTo>
                    <a:lnTo>
                      <a:pt x="239" y="250"/>
                    </a:lnTo>
                    <a:lnTo>
                      <a:pt x="241" y="246"/>
                    </a:lnTo>
                    <a:lnTo>
                      <a:pt x="241" y="241"/>
                    </a:lnTo>
                    <a:lnTo>
                      <a:pt x="242" y="239"/>
                    </a:lnTo>
                    <a:lnTo>
                      <a:pt x="243" y="238"/>
                    </a:lnTo>
                    <a:lnTo>
                      <a:pt x="245" y="239"/>
                    </a:lnTo>
                    <a:lnTo>
                      <a:pt x="248" y="245"/>
                    </a:lnTo>
                    <a:lnTo>
                      <a:pt x="251" y="254"/>
                    </a:lnTo>
                    <a:lnTo>
                      <a:pt x="257" y="274"/>
                    </a:lnTo>
                    <a:lnTo>
                      <a:pt x="259" y="284"/>
                    </a:lnTo>
                    <a:lnTo>
                      <a:pt x="263" y="293"/>
                    </a:lnTo>
                    <a:lnTo>
                      <a:pt x="272" y="316"/>
                    </a:lnTo>
                    <a:lnTo>
                      <a:pt x="275" y="329"/>
                    </a:lnTo>
                    <a:lnTo>
                      <a:pt x="278" y="344"/>
                    </a:lnTo>
                    <a:lnTo>
                      <a:pt x="278" y="350"/>
                    </a:lnTo>
                    <a:lnTo>
                      <a:pt x="278" y="356"/>
                    </a:lnTo>
                    <a:lnTo>
                      <a:pt x="277" y="362"/>
                    </a:lnTo>
                    <a:lnTo>
                      <a:pt x="275" y="367"/>
                    </a:lnTo>
                    <a:lnTo>
                      <a:pt x="265" y="388"/>
                    </a:lnTo>
                    <a:lnTo>
                      <a:pt x="254" y="409"/>
                    </a:lnTo>
                    <a:lnTo>
                      <a:pt x="246" y="427"/>
                    </a:lnTo>
                    <a:lnTo>
                      <a:pt x="243" y="434"/>
                    </a:lnTo>
                    <a:lnTo>
                      <a:pt x="246" y="434"/>
                    </a:lnTo>
                    <a:lnTo>
                      <a:pt x="254" y="433"/>
                    </a:lnTo>
                    <a:lnTo>
                      <a:pt x="259" y="431"/>
                    </a:lnTo>
                    <a:lnTo>
                      <a:pt x="265" y="429"/>
                    </a:lnTo>
                    <a:lnTo>
                      <a:pt x="271" y="425"/>
                    </a:lnTo>
                    <a:lnTo>
                      <a:pt x="278" y="420"/>
                    </a:lnTo>
                    <a:lnTo>
                      <a:pt x="284" y="412"/>
                    </a:lnTo>
                    <a:lnTo>
                      <a:pt x="291" y="403"/>
                    </a:lnTo>
                    <a:lnTo>
                      <a:pt x="296" y="392"/>
                    </a:lnTo>
                    <a:lnTo>
                      <a:pt x="302" y="379"/>
                    </a:lnTo>
                    <a:lnTo>
                      <a:pt x="306" y="363"/>
                    </a:lnTo>
                    <a:lnTo>
                      <a:pt x="311" y="344"/>
                    </a:lnTo>
                    <a:lnTo>
                      <a:pt x="313" y="321"/>
                    </a:lnTo>
                    <a:lnTo>
                      <a:pt x="314" y="297"/>
                    </a:lnTo>
                    <a:lnTo>
                      <a:pt x="322" y="289"/>
                    </a:lnTo>
                    <a:lnTo>
                      <a:pt x="340" y="277"/>
                    </a:lnTo>
                    <a:lnTo>
                      <a:pt x="344" y="275"/>
                    </a:lnTo>
                    <a:lnTo>
                      <a:pt x="349" y="273"/>
                    </a:lnTo>
                    <a:lnTo>
                      <a:pt x="353" y="273"/>
                    </a:lnTo>
                    <a:lnTo>
                      <a:pt x="356" y="273"/>
                    </a:lnTo>
                    <a:lnTo>
                      <a:pt x="359" y="275"/>
                    </a:lnTo>
                    <a:lnTo>
                      <a:pt x="361" y="278"/>
                    </a:lnTo>
                    <a:lnTo>
                      <a:pt x="361" y="284"/>
                    </a:lnTo>
                    <a:lnTo>
                      <a:pt x="361" y="291"/>
                    </a:lnTo>
                    <a:lnTo>
                      <a:pt x="357" y="307"/>
                    </a:lnTo>
                    <a:lnTo>
                      <a:pt x="352" y="323"/>
                    </a:lnTo>
                    <a:lnTo>
                      <a:pt x="346" y="339"/>
                    </a:lnTo>
                    <a:lnTo>
                      <a:pt x="340" y="354"/>
                    </a:lnTo>
                    <a:lnTo>
                      <a:pt x="328" y="375"/>
                    </a:lnTo>
                    <a:lnTo>
                      <a:pt x="323" y="383"/>
                    </a:lnTo>
                    <a:lnTo>
                      <a:pt x="325" y="389"/>
                    </a:lnTo>
                    <a:lnTo>
                      <a:pt x="330" y="405"/>
                    </a:lnTo>
                    <a:lnTo>
                      <a:pt x="335" y="428"/>
                    </a:lnTo>
                    <a:lnTo>
                      <a:pt x="339" y="453"/>
                    </a:lnTo>
                    <a:lnTo>
                      <a:pt x="341" y="460"/>
                    </a:lnTo>
                    <a:lnTo>
                      <a:pt x="345" y="468"/>
                    </a:lnTo>
                    <a:lnTo>
                      <a:pt x="352" y="477"/>
                    </a:lnTo>
                    <a:lnTo>
                      <a:pt x="360" y="487"/>
                    </a:lnTo>
                    <a:lnTo>
                      <a:pt x="381" y="508"/>
                    </a:lnTo>
                    <a:lnTo>
                      <a:pt x="407" y="530"/>
                    </a:lnTo>
                    <a:lnTo>
                      <a:pt x="433" y="552"/>
                    </a:lnTo>
                    <a:lnTo>
                      <a:pt x="457" y="573"/>
                    </a:lnTo>
                    <a:lnTo>
                      <a:pt x="478" y="590"/>
                    </a:lnTo>
                    <a:lnTo>
                      <a:pt x="492" y="603"/>
                    </a:lnTo>
                    <a:lnTo>
                      <a:pt x="513" y="628"/>
                    </a:lnTo>
                    <a:lnTo>
                      <a:pt x="533" y="657"/>
                    </a:lnTo>
                    <a:lnTo>
                      <a:pt x="550" y="680"/>
                    </a:lnTo>
                    <a:lnTo>
                      <a:pt x="556" y="689"/>
                    </a:lnTo>
                    <a:lnTo>
                      <a:pt x="552" y="681"/>
                    </a:lnTo>
                    <a:lnTo>
                      <a:pt x="543" y="660"/>
                    </a:lnTo>
                    <a:lnTo>
                      <a:pt x="529" y="628"/>
                    </a:lnTo>
                    <a:lnTo>
                      <a:pt x="513" y="589"/>
                    </a:lnTo>
                    <a:lnTo>
                      <a:pt x="497" y="547"/>
                    </a:lnTo>
                    <a:lnTo>
                      <a:pt x="483" y="505"/>
                    </a:lnTo>
                    <a:lnTo>
                      <a:pt x="477" y="484"/>
                    </a:lnTo>
                    <a:lnTo>
                      <a:pt x="472" y="466"/>
                    </a:lnTo>
                    <a:lnTo>
                      <a:pt x="469" y="449"/>
                    </a:lnTo>
                    <a:lnTo>
                      <a:pt x="467" y="434"/>
                    </a:lnTo>
                    <a:lnTo>
                      <a:pt x="466" y="400"/>
                    </a:lnTo>
                    <a:lnTo>
                      <a:pt x="466" y="355"/>
                    </a:lnTo>
                    <a:lnTo>
                      <a:pt x="466" y="329"/>
                    </a:lnTo>
                    <a:lnTo>
                      <a:pt x="465" y="303"/>
                    </a:lnTo>
                    <a:lnTo>
                      <a:pt x="464" y="275"/>
                    </a:lnTo>
                    <a:lnTo>
                      <a:pt x="461" y="246"/>
                    </a:lnTo>
                    <a:lnTo>
                      <a:pt x="456" y="218"/>
                    </a:lnTo>
                    <a:lnTo>
                      <a:pt x="451" y="189"/>
                    </a:lnTo>
                    <a:lnTo>
                      <a:pt x="447" y="175"/>
                    </a:lnTo>
                    <a:lnTo>
                      <a:pt x="443" y="161"/>
                    </a:lnTo>
                    <a:lnTo>
                      <a:pt x="438" y="148"/>
                    </a:lnTo>
                    <a:lnTo>
                      <a:pt x="433" y="135"/>
                    </a:lnTo>
                    <a:lnTo>
                      <a:pt x="427" y="122"/>
                    </a:lnTo>
                    <a:lnTo>
                      <a:pt x="421" y="109"/>
                    </a:lnTo>
                    <a:lnTo>
                      <a:pt x="413" y="97"/>
                    </a:lnTo>
                    <a:lnTo>
                      <a:pt x="405" y="86"/>
                    </a:lnTo>
                    <a:lnTo>
                      <a:pt x="396" y="75"/>
                    </a:lnTo>
                    <a:lnTo>
                      <a:pt x="387" y="65"/>
                    </a:lnTo>
                    <a:lnTo>
                      <a:pt x="375" y="56"/>
                    </a:lnTo>
                    <a:lnTo>
                      <a:pt x="364" y="47"/>
                    </a:lnTo>
                    <a:lnTo>
                      <a:pt x="352" y="38"/>
                    </a:lnTo>
                    <a:lnTo>
                      <a:pt x="341" y="31"/>
                    </a:lnTo>
                    <a:lnTo>
                      <a:pt x="330" y="25"/>
                    </a:lnTo>
                    <a:lnTo>
                      <a:pt x="320" y="20"/>
                    </a:lnTo>
                    <a:lnTo>
                      <a:pt x="309" y="15"/>
                    </a:lnTo>
                    <a:lnTo>
                      <a:pt x="298" y="11"/>
                    </a:lnTo>
                    <a:lnTo>
                      <a:pt x="289" y="8"/>
                    </a:lnTo>
                    <a:lnTo>
                      <a:pt x="280" y="5"/>
                    </a:lnTo>
                    <a:lnTo>
                      <a:pt x="262" y="1"/>
                    </a:lnTo>
                    <a:lnTo>
                      <a:pt x="246" y="0"/>
                    </a:lnTo>
                    <a:lnTo>
                      <a:pt x="229" y="0"/>
                    </a:lnTo>
                    <a:lnTo>
                      <a:pt x="215" y="2"/>
                    </a:lnTo>
                    <a:lnTo>
                      <a:pt x="202" y="5"/>
                    </a:lnTo>
                    <a:lnTo>
                      <a:pt x="190" y="9"/>
                    </a:lnTo>
                    <a:lnTo>
                      <a:pt x="178" y="13"/>
                    </a:lnTo>
                    <a:lnTo>
                      <a:pt x="168" y="18"/>
                    </a:lnTo>
                    <a:lnTo>
                      <a:pt x="147" y="29"/>
                    </a:lnTo>
                    <a:lnTo>
                      <a:pt x="131" y="38"/>
                    </a:lnTo>
                    <a:lnTo>
                      <a:pt x="115" y="47"/>
                    </a:lnTo>
                    <a:lnTo>
                      <a:pt x="99" y="57"/>
                    </a:lnTo>
                    <a:lnTo>
                      <a:pt x="82" y="69"/>
                    </a:lnTo>
                    <a:lnTo>
                      <a:pt x="65" y="81"/>
                    </a:lnTo>
                    <a:lnTo>
                      <a:pt x="37" y="104"/>
                    </a:lnTo>
                    <a:lnTo>
                      <a:pt x="17" y="122"/>
                    </a:lnTo>
                    <a:lnTo>
                      <a:pt x="13" y="125"/>
                    </a:lnTo>
                    <a:lnTo>
                      <a:pt x="11" y="129"/>
                    </a:lnTo>
                    <a:lnTo>
                      <a:pt x="8" y="132"/>
                    </a:lnTo>
                    <a:lnTo>
                      <a:pt x="6" y="137"/>
                    </a:lnTo>
                    <a:lnTo>
                      <a:pt x="4" y="146"/>
                    </a:lnTo>
                    <a:lnTo>
                      <a:pt x="2" y="154"/>
                    </a:lnTo>
                    <a:lnTo>
                      <a:pt x="0" y="169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F18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4" name="Freeform 173"/>
              <p:cNvSpPr>
                <a:spLocks/>
              </p:cNvSpPr>
              <p:nvPr/>
            </p:nvSpPr>
            <p:spPr bwMode="auto">
              <a:xfrm>
                <a:off x="3521" y="1948"/>
                <a:ext cx="12" cy="33"/>
              </a:xfrm>
              <a:custGeom>
                <a:avLst/>
                <a:gdLst>
                  <a:gd name="T0" fmla="*/ 0 w 72"/>
                  <a:gd name="T1" fmla="*/ 8 h 197"/>
                  <a:gd name="T2" fmla="*/ 8 w 72"/>
                  <a:gd name="T3" fmla="*/ 0 h 197"/>
                  <a:gd name="T4" fmla="*/ 72 w 72"/>
                  <a:gd name="T5" fmla="*/ 190 h 197"/>
                  <a:gd name="T6" fmla="*/ 65 w 72"/>
                  <a:gd name="T7" fmla="*/ 197 h 197"/>
                  <a:gd name="T8" fmla="*/ 0 w 72"/>
                  <a:gd name="T9" fmla="*/ 8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97">
                    <a:moveTo>
                      <a:pt x="0" y="8"/>
                    </a:moveTo>
                    <a:lnTo>
                      <a:pt x="8" y="0"/>
                    </a:lnTo>
                    <a:lnTo>
                      <a:pt x="72" y="190"/>
                    </a:lnTo>
                    <a:lnTo>
                      <a:pt x="65" y="19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D2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5" name="Freeform 174"/>
              <p:cNvSpPr>
                <a:spLocks/>
              </p:cNvSpPr>
              <p:nvPr/>
            </p:nvSpPr>
            <p:spPr bwMode="auto">
              <a:xfrm>
                <a:off x="3504" y="1948"/>
                <a:ext cx="19" cy="1"/>
              </a:xfrm>
              <a:custGeom>
                <a:avLst/>
                <a:gdLst>
                  <a:gd name="T0" fmla="*/ 0 w 112"/>
                  <a:gd name="T1" fmla="*/ 8 h 8"/>
                  <a:gd name="T2" fmla="*/ 8 w 112"/>
                  <a:gd name="T3" fmla="*/ 0 h 8"/>
                  <a:gd name="T4" fmla="*/ 112 w 112"/>
                  <a:gd name="T5" fmla="*/ 0 h 8"/>
                  <a:gd name="T6" fmla="*/ 104 w 112"/>
                  <a:gd name="T7" fmla="*/ 8 h 8"/>
                  <a:gd name="T8" fmla="*/ 0 w 112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8">
                    <a:moveTo>
                      <a:pt x="0" y="8"/>
                    </a:moveTo>
                    <a:lnTo>
                      <a:pt x="8" y="0"/>
                    </a:lnTo>
                    <a:lnTo>
                      <a:pt x="112" y="0"/>
                    </a:lnTo>
                    <a:lnTo>
                      <a:pt x="104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02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6" name="Freeform 175"/>
              <p:cNvSpPr>
                <a:spLocks/>
              </p:cNvSpPr>
              <p:nvPr/>
            </p:nvSpPr>
            <p:spPr bwMode="auto">
              <a:xfrm>
                <a:off x="3504" y="1949"/>
                <a:ext cx="28" cy="32"/>
              </a:xfrm>
              <a:custGeom>
                <a:avLst/>
                <a:gdLst>
                  <a:gd name="T0" fmla="*/ 104 w 169"/>
                  <a:gd name="T1" fmla="*/ 0 h 189"/>
                  <a:gd name="T2" fmla="*/ 169 w 169"/>
                  <a:gd name="T3" fmla="*/ 189 h 189"/>
                  <a:gd name="T4" fmla="*/ 64 w 169"/>
                  <a:gd name="T5" fmla="*/ 189 h 189"/>
                  <a:gd name="T6" fmla="*/ 0 w 169"/>
                  <a:gd name="T7" fmla="*/ 0 h 189"/>
                  <a:gd name="T8" fmla="*/ 104 w 169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89">
                    <a:moveTo>
                      <a:pt x="104" y="0"/>
                    </a:moveTo>
                    <a:lnTo>
                      <a:pt x="169" y="189"/>
                    </a:lnTo>
                    <a:lnTo>
                      <a:pt x="64" y="189"/>
                    </a:lnTo>
                    <a:lnTo>
                      <a:pt x="0" y="0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B42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7" name="Freeform 176"/>
              <p:cNvSpPr>
                <a:spLocks/>
              </p:cNvSpPr>
              <p:nvPr/>
            </p:nvSpPr>
            <p:spPr bwMode="auto">
              <a:xfrm>
                <a:off x="3507" y="1951"/>
                <a:ext cx="2" cy="2"/>
              </a:xfrm>
              <a:custGeom>
                <a:avLst/>
                <a:gdLst>
                  <a:gd name="T0" fmla="*/ 13 w 13"/>
                  <a:gd name="T1" fmla="*/ 7 h 13"/>
                  <a:gd name="T2" fmla="*/ 7 w 13"/>
                  <a:gd name="T3" fmla="*/ 13 h 13"/>
                  <a:gd name="T4" fmla="*/ 0 w 13"/>
                  <a:gd name="T5" fmla="*/ 7 h 13"/>
                  <a:gd name="T6" fmla="*/ 7 w 13"/>
                  <a:gd name="T7" fmla="*/ 0 h 13"/>
                  <a:gd name="T8" fmla="*/ 13 w 13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7" y="13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332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8" name="Freeform 177"/>
              <p:cNvSpPr>
                <a:spLocks/>
              </p:cNvSpPr>
              <p:nvPr/>
            </p:nvSpPr>
            <p:spPr bwMode="auto">
              <a:xfrm>
                <a:off x="3509" y="1952"/>
                <a:ext cx="1" cy="1"/>
              </a:xfrm>
              <a:custGeom>
                <a:avLst/>
                <a:gdLst>
                  <a:gd name="T0" fmla="*/ 6 w 6"/>
                  <a:gd name="T1" fmla="*/ 3 h 5"/>
                  <a:gd name="T2" fmla="*/ 3 w 6"/>
                  <a:gd name="T3" fmla="*/ 5 h 5"/>
                  <a:gd name="T4" fmla="*/ 0 w 6"/>
                  <a:gd name="T5" fmla="*/ 3 h 5"/>
                  <a:gd name="T6" fmla="*/ 3 w 6"/>
                  <a:gd name="T7" fmla="*/ 0 h 5"/>
                  <a:gd name="T8" fmla="*/ 6 w 6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9" name="Freeform 178"/>
              <p:cNvSpPr>
                <a:spLocks/>
              </p:cNvSpPr>
              <p:nvPr/>
            </p:nvSpPr>
            <p:spPr bwMode="auto">
              <a:xfrm>
                <a:off x="3526" y="1978"/>
                <a:ext cx="3" cy="1"/>
              </a:xfrm>
              <a:custGeom>
                <a:avLst/>
                <a:gdLst>
                  <a:gd name="T0" fmla="*/ 16 w 16"/>
                  <a:gd name="T1" fmla="*/ 2 h 3"/>
                  <a:gd name="T2" fmla="*/ 15 w 16"/>
                  <a:gd name="T3" fmla="*/ 3 h 3"/>
                  <a:gd name="T4" fmla="*/ 2 w 16"/>
                  <a:gd name="T5" fmla="*/ 3 h 3"/>
                  <a:gd name="T6" fmla="*/ 0 w 16"/>
                  <a:gd name="T7" fmla="*/ 2 h 3"/>
                  <a:gd name="T8" fmla="*/ 2 w 16"/>
                  <a:gd name="T9" fmla="*/ 0 h 3"/>
                  <a:gd name="T10" fmla="*/ 15 w 16"/>
                  <a:gd name="T11" fmla="*/ 0 h 3"/>
                  <a:gd name="T12" fmla="*/ 16 w 16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">
                    <a:moveTo>
                      <a:pt x="16" y="2"/>
                    </a:moveTo>
                    <a:lnTo>
                      <a:pt x="15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5327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0" name="Freeform 179"/>
              <p:cNvSpPr>
                <a:spLocks/>
              </p:cNvSpPr>
              <p:nvPr/>
            </p:nvSpPr>
            <p:spPr bwMode="auto">
              <a:xfrm>
                <a:off x="3523" y="1952"/>
                <a:ext cx="2" cy="6"/>
              </a:xfrm>
              <a:custGeom>
                <a:avLst/>
                <a:gdLst>
                  <a:gd name="T0" fmla="*/ 13 w 14"/>
                  <a:gd name="T1" fmla="*/ 37 h 37"/>
                  <a:gd name="T2" fmla="*/ 10 w 14"/>
                  <a:gd name="T3" fmla="*/ 34 h 37"/>
                  <a:gd name="T4" fmla="*/ 0 w 14"/>
                  <a:gd name="T5" fmla="*/ 4 h 37"/>
                  <a:gd name="T6" fmla="*/ 0 w 14"/>
                  <a:gd name="T7" fmla="*/ 0 h 37"/>
                  <a:gd name="T8" fmla="*/ 3 w 14"/>
                  <a:gd name="T9" fmla="*/ 3 h 37"/>
                  <a:gd name="T10" fmla="*/ 14 w 14"/>
                  <a:gd name="T11" fmla="*/ 33 h 37"/>
                  <a:gd name="T12" fmla="*/ 13 w 14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7">
                    <a:moveTo>
                      <a:pt x="13" y="37"/>
                    </a:moveTo>
                    <a:lnTo>
                      <a:pt x="10" y="3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14" y="33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9FA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1" name="Freeform 180"/>
              <p:cNvSpPr>
                <a:spLocks/>
              </p:cNvSpPr>
              <p:nvPr/>
            </p:nvSpPr>
            <p:spPr bwMode="auto">
              <a:xfrm>
                <a:off x="3527" y="1979"/>
                <a:ext cx="2" cy="0"/>
              </a:xfrm>
              <a:custGeom>
                <a:avLst/>
                <a:gdLst>
                  <a:gd name="T0" fmla="*/ 15 w 15"/>
                  <a:gd name="T1" fmla="*/ 1 h 3"/>
                  <a:gd name="T2" fmla="*/ 14 w 15"/>
                  <a:gd name="T3" fmla="*/ 3 h 3"/>
                  <a:gd name="T4" fmla="*/ 1 w 15"/>
                  <a:gd name="T5" fmla="*/ 3 h 3"/>
                  <a:gd name="T6" fmla="*/ 0 w 15"/>
                  <a:gd name="T7" fmla="*/ 1 h 3"/>
                  <a:gd name="T8" fmla="*/ 1 w 15"/>
                  <a:gd name="T9" fmla="*/ 0 h 3"/>
                  <a:gd name="T10" fmla="*/ 14 w 15"/>
                  <a:gd name="T11" fmla="*/ 0 h 3"/>
                  <a:gd name="T12" fmla="*/ 15 w 15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">
                    <a:moveTo>
                      <a:pt x="15" y="1"/>
                    </a:moveTo>
                    <a:lnTo>
                      <a:pt x="14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4" y="0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5327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2" name="Freeform 181"/>
              <p:cNvSpPr>
                <a:spLocks/>
              </p:cNvSpPr>
              <p:nvPr/>
            </p:nvSpPr>
            <p:spPr bwMode="auto">
              <a:xfrm>
                <a:off x="3512" y="1957"/>
                <a:ext cx="28" cy="33"/>
              </a:xfrm>
              <a:custGeom>
                <a:avLst/>
                <a:gdLst>
                  <a:gd name="T0" fmla="*/ 152 w 172"/>
                  <a:gd name="T1" fmla="*/ 86 h 196"/>
                  <a:gd name="T2" fmla="*/ 127 w 172"/>
                  <a:gd name="T3" fmla="*/ 20 h 196"/>
                  <a:gd name="T4" fmla="*/ 123 w 172"/>
                  <a:gd name="T5" fmla="*/ 17 h 196"/>
                  <a:gd name="T6" fmla="*/ 112 w 172"/>
                  <a:gd name="T7" fmla="*/ 10 h 196"/>
                  <a:gd name="T8" fmla="*/ 106 w 172"/>
                  <a:gd name="T9" fmla="*/ 7 h 196"/>
                  <a:gd name="T10" fmla="*/ 99 w 172"/>
                  <a:gd name="T11" fmla="*/ 4 h 196"/>
                  <a:gd name="T12" fmla="*/ 91 w 172"/>
                  <a:gd name="T13" fmla="*/ 1 h 196"/>
                  <a:gd name="T14" fmla="*/ 86 w 172"/>
                  <a:gd name="T15" fmla="*/ 0 h 196"/>
                  <a:gd name="T16" fmla="*/ 82 w 172"/>
                  <a:gd name="T17" fmla="*/ 0 h 196"/>
                  <a:gd name="T18" fmla="*/ 79 w 172"/>
                  <a:gd name="T19" fmla="*/ 2 h 196"/>
                  <a:gd name="T20" fmla="*/ 78 w 172"/>
                  <a:gd name="T21" fmla="*/ 5 h 196"/>
                  <a:gd name="T22" fmla="*/ 78 w 172"/>
                  <a:gd name="T23" fmla="*/ 8 h 196"/>
                  <a:gd name="T24" fmla="*/ 78 w 172"/>
                  <a:gd name="T25" fmla="*/ 14 h 196"/>
                  <a:gd name="T26" fmla="*/ 79 w 172"/>
                  <a:gd name="T27" fmla="*/ 16 h 196"/>
                  <a:gd name="T28" fmla="*/ 92 w 172"/>
                  <a:gd name="T29" fmla="*/ 27 h 196"/>
                  <a:gd name="T30" fmla="*/ 31 w 172"/>
                  <a:gd name="T31" fmla="*/ 18 h 196"/>
                  <a:gd name="T32" fmla="*/ 18 w 172"/>
                  <a:gd name="T33" fmla="*/ 21 h 196"/>
                  <a:gd name="T34" fmla="*/ 24 w 172"/>
                  <a:gd name="T35" fmla="*/ 34 h 196"/>
                  <a:gd name="T36" fmla="*/ 25 w 172"/>
                  <a:gd name="T37" fmla="*/ 36 h 196"/>
                  <a:gd name="T38" fmla="*/ 28 w 172"/>
                  <a:gd name="T39" fmla="*/ 39 h 196"/>
                  <a:gd name="T40" fmla="*/ 33 w 172"/>
                  <a:gd name="T41" fmla="*/ 42 h 196"/>
                  <a:gd name="T42" fmla="*/ 41 w 172"/>
                  <a:gd name="T43" fmla="*/ 44 h 196"/>
                  <a:gd name="T44" fmla="*/ 57 w 172"/>
                  <a:gd name="T45" fmla="*/ 48 h 196"/>
                  <a:gd name="T46" fmla="*/ 64 w 172"/>
                  <a:gd name="T47" fmla="*/ 50 h 196"/>
                  <a:gd name="T48" fmla="*/ 24 w 172"/>
                  <a:gd name="T49" fmla="*/ 40 h 196"/>
                  <a:gd name="T50" fmla="*/ 7 w 172"/>
                  <a:gd name="T51" fmla="*/ 34 h 196"/>
                  <a:gd name="T52" fmla="*/ 0 w 172"/>
                  <a:gd name="T53" fmla="*/ 38 h 196"/>
                  <a:gd name="T54" fmla="*/ 8 w 172"/>
                  <a:gd name="T55" fmla="*/ 53 h 196"/>
                  <a:gd name="T56" fmla="*/ 27 w 172"/>
                  <a:gd name="T57" fmla="*/ 64 h 196"/>
                  <a:gd name="T58" fmla="*/ 65 w 172"/>
                  <a:gd name="T59" fmla="*/ 78 h 196"/>
                  <a:gd name="T60" fmla="*/ 11 w 172"/>
                  <a:gd name="T61" fmla="*/ 64 h 196"/>
                  <a:gd name="T62" fmla="*/ 2 w 172"/>
                  <a:gd name="T63" fmla="*/ 61 h 196"/>
                  <a:gd name="T64" fmla="*/ 9 w 172"/>
                  <a:gd name="T65" fmla="*/ 78 h 196"/>
                  <a:gd name="T66" fmla="*/ 30 w 172"/>
                  <a:gd name="T67" fmla="*/ 88 h 196"/>
                  <a:gd name="T68" fmla="*/ 51 w 172"/>
                  <a:gd name="T69" fmla="*/ 97 h 196"/>
                  <a:gd name="T70" fmla="*/ 61 w 172"/>
                  <a:gd name="T71" fmla="*/ 102 h 196"/>
                  <a:gd name="T72" fmla="*/ 20 w 172"/>
                  <a:gd name="T73" fmla="*/ 92 h 196"/>
                  <a:gd name="T74" fmla="*/ 15 w 172"/>
                  <a:gd name="T75" fmla="*/ 98 h 196"/>
                  <a:gd name="T76" fmla="*/ 20 w 172"/>
                  <a:gd name="T77" fmla="*/ 103 h 196"/>
                  <a:gd name="T78" fmla="*/ 34 w 172"/>
                  <a:gd name="T79" fmla="*/ 109 h 196"/>
                  <a:gd name="T80" fmla="*/ 54 w 172"/>
                  <a:gd name="T81" fmla="*/ 120 h 196"/>
                  <a:gd name="T82" fmla="*/ 80 w 172"/>
                  <a:gd name="T83" fmla="*/ 151 h 196"/>
                  <a:gd name="T84" fmla="*/ 130 w 172"/>
                  <a:gd name="T85" fmla="*/ 196 h 196"/>
                  <a:gd name="T86" fmla="*/ 172 w 172"/>
                  <a:gd name="T87" fmla="*/ 123 h 196"/>
                  <a:gd name="T88" fmla="*/ 152 w 172"/>
                  <a:gd name="T89" fmla="*/ 8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2" h="196">
                    <a:moveTo>
                      <a:pt x="152" y="86"/>
                    </a:moveTo>
                    <a:lnTo>
                      <a:pt x="127" y="20"/>
                    </a:lnTo>
                    <a:lnTo>
                      <a:pt x="123" y="17"/>
                    </a:lnTo>
                    <a:lnTo>
                      <a:pt x="112" y="10"/>
                    </a:lnTo>
                    <a:lnTo>
                      <a:pt x="106" y="7"/>
                    </a:lnTo>
                    <a:lnTo>
                      <a:pt x="99" y="4"/>
                    </a:lnTo>
                    <a:lnTo>
                      <a:pt x="91" y="1"/>
                    </a:lnTo>
                    <a:lnTo>
                      <a:pt x="86" y="0"/>
                    </a:lnTo>
                    <a:lnTo>
                      <a:pt x="82" y="0"/>
                    </a:lnTo>
                    <a:lnTo>
                      <a:pt x="79" y="2"/>
                    </a:lnTo>
                    <a:lnTo>
                      <a:pt x="78" y="5"/>
                    </a:lnTo>
                    <a:lnTo>
                      <a:pt x="78" y="8"/>
                    </a:lnTo>
                    <a:lnTo>
                      <a:pt x="78" y="14"/>
                    </a:lnTo>
                    <a:lnTo>
                      <a:pt x="79" y="16"/>
                    </a:lnTo>
                    <a:lnTo>
                      <a:pt x="92" y="27"/>
                    </a:lnTo>
                    <a:lnTo>
                      <a:pt x="31" y="18"/>
                    </a:lnTo>
                    <a:lnTo>
                      <a:pt x="18" y="21"/>
                    </a:lnTo>
                    <a:lnTo>
                      <a:pt x="24" y="34"/>
                    </a:lnTo>
                    <a:lnTo>
                      <a:pt x="25" y="36"/>
                    </a:lnTo>
                    <a:lnTo>
                      <a:pt x="28" y="39"/>
                    </a:lnTo>
                    <a:lnTo>
                      <a:pt x="33" y="42"/>
                    </a:lnTo>
                    <a:lnTo>
                      <a:pt x="41" y="44"/>
                    </a:lnTo>
                    <a:lnTo>
                      <a:pt x="57" y="48"/>
                    </a:lnTo>
                    <a:lnTo>
                      <a:pt x="64" y="50"/>
                    </a:lnTo>
                    <a:lnTo>
                      <a:pt x="24" y="40"/>
                    </a:lnTo>
                    <a:lnTo>
                      <a:pt x="7" y="34"/>
                    </a:lnTo>
                    <a:lnTo>
                      <a:pt x="0" y="38"/>
                    </a:lnTo>
                    <a:lnTo>
                      <a:pt x="8" y="53"/>
                    </a:lnTo>
                    <a:lnTo>
                      <a:pt x="27" y="64"/>
                    </a:lnTo>
                    <a:lnTo>
                      <a:pt x="65" y="78"/>
                    </a:lnTo>
                    <a:lnTo>
                      <a:pt x="11" y="64"/>
                    </a:lnTo>
                    <a:lnTo>
                      <a:pt x="2" y="61"/>
                    </a:lnTo>
                    <a:lnTo>
                      <a:pt x="9" y="78"/>
                    </a:lnTo>
                    <a:lnTo>
                      <a:pt x="30" y="88"/>
                    </a:lnTo>
                    <a:lnTo>
                      <a:pt x="51" y="97"/>
                    </a:lnTo>
                    <a:lnTo>
                      <a:pt x="61" y="102"/>
                    </a:lnTo>
                    <a:lnTo>
                      <a:pt x="20" y="92"/>
                    </a:lnTo>
                    <a:lnTo>
                      <a:pt x="15" y="98"/>
                    </a:lnTo>
                    <a:lnTo>
                      <a:pt x="20" y="103"/>
                    </a:lnTo>
                    <a:lnTo>
                      <a:pt x="34" y="109"/>
                    </a:lnTo>
                    <a:lnTo>
                      <a:pt x="54" y="120"/>
                    </a:lnTo>
                    <a:lnTo>
                      <a:pt x="80" y="151"/>
                    </a:lnTo>
                    <a:lnTo>
                      <a:pt x="130" y="196"/>
                    </a:lnTo>
                    <a:lnTo>
                      <a:pt x="172" y="123"/>
                    </a:lnTo>
                    <a:lnTo>
                      <a:pt x="152" y="86"/>
                    </a:lnTo>
                    <a:close/>
                  </a:path>
                </a:pathLst>
              </a:custGeom>
              <a:solidFill>
                <a:srgbClr val="ED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3" name="Freeform 182"/>
              <p:cNvSpPr>
                <a:spLocks/>
              </p:cNvSpPr>
              <p:nvPr/>
            </p:nvSpPr>
            <p:spPr bwMode="auto">
              <a:xfrm>
                <a:off x="3498" y="1959"/>
                <a:ext cx="23" cy="31"/>
              </a:xfrm>
              <a:custGeom>
                <a:avLst/>
                <a:gdLst>
                  <a:gd name="T0" fmla="*/ 4 w 137"/>
                  <a:gd name="T1" fmla="*/ 108 h 184"/>
                  <a:gd name="T2" fmla="*/ 5 w 137"/>
                  <a:gd name="T3" fmla="*/ 37 h 184"/>
                  <a:gd name="T4" fmla="*/ 36 w 137"/>
                  <a:gd name="T5" fmla="*/ 4 h 184"/>
                  <a:gd name="T6" fmla="*/ 50 w 137"/>
                  <a:gd name="T7" fmla="*/ 17 h 184"/>
                  <a:gd name="T8" fmla="*/ 41 w 137"/>
                  <a:gd name="T9" fmla="*/ 32 h 184"/>
                  <a:gd name="T10" fmla="*/ 94 w 137"/>
                  <a:gd name="T11" fmla="*/ 1 h 184"/>
                  <a:gd name="T12" fmla="*/ 108 w 137"/>
                  <a:gd name="T13" fmla="*/ 0 h 184"/>
                  <a:gd name="T14" fmla="*/ 108 w 137"/>
                  <a:gd name="T15" fmla="*/ 14 h 184"/>
                  <a:gd name="T16" fmla="*/ 94 w 137"/>
                  <a:gd name="T17" fmla="*/ 29 h 184"/>
                  <a:gd name="T18" fmla="*/ 75 w 137"/>
                  <a:gd name="T19" fmla="*/ 43 h 184"/>
                  <a:gd name="T20" fmla="*/ 109 w 137"/>
                  <a:gd name="T21" fmla="*/ 19 h 184"/>
                  <a:gd name="T22" fmla="*/ 123 w 137"/>
                  <a:gd name="T23" fmla="*/ 9 h 184"/>
                  <a:gd name="T24" fmla="*/ 131 w 137"/>
                  <a:gd name="T25" fmla="*/ 10 h 184"/>
                  <a:gd name="T26" fmla="*/ 128 w 137"/>
                  <a:gd name="T27" fmla="*/ 26 h 184"/>
                  <a:gd name="T28" fmla="*/ 115 w 137"/>
                  <a:gd name="T29" fmla="*/ 43 h 184"/>
                  <a:gd name="T30" fmla="*/ 83 w 137"/>
                  <a:gd name="T31" fmla="*/ 70 h 184"/>
                  <a:gd name="T32" fmla="*/ 128 w 137"/>
                  <a:gd name="T33" fmla="*/ 38 h 184"/>
                  <a:gd name="T34" fmla="*/ 137 w 137"/>
                  <a:gd name="T35" fmla="*/ 32 h 184"/>
                  <a:gd name="T36" fmla="*/ 136 w 137"/>
                  <a:gd name="T37" fmla="*/ 51 h 184"/>
                  <a:gd name="T38" fmla="*/ 120 w 137"/>
                  <a:gd name="T39" fmla="*/ 67 h 184"/>
                  <a:gd name="T40" fmla="*/ 104 w 137"/>
                  <a:gd name="T41" fmla="*/ 82 h 184"/>
                  <a:gd name="T42" fmla="*/ 96 w 137"/>
                  <a:gd name="T43" fmla="*/ 90 h 184"/>
                  <a:gd name="T44" fmla="*/ 132 w 137"/>
                  <a:gd name="T45" fmla="*/ 67 h 184"/>
                  <a:gd name="T46" fmla="*/ 137 w 137"/>
                  <a:gd name="T47" fmla="*/ 71 h 184"/>
                  <a:gd name="T48" fmla="*/ 135 w 137"/>
                  <a:gd name="T49" fmla="*/ 77 h 184"/>
                  <a:gd name="T50" fmla="*/ 125 w 137"/>
                  <a:gd name="T51" fmla="*/ 89 h 184"/>
                  <a:gd name="T52" fmla="*/ 108 w 137"/>
                  <a:gd name="T53" fmla="*/ 104 h 184"/>
                  <a:gd name="T54" fmla="*/ 94 w 137"/>
                  <a:gd name="T55" fmla="*/ 144 h 184"/>
                  <a:gd name="T56" fmla="*/ 60 w 137"/>
                  <a:gd name="T57" fmla="*/ 183 h 184"/>
                  <a:gd name="T58" fmla="*/ 57 w 137"/>
                  <a:gd name="T59" fmla="*/ 183 h 184"/>
                  <a:gd name="T60" fmla="*/ 50 w 137"/>
                  <a:gd name="T61" fmla="*/ 184 h 184"/>
                  <a:gd name="T62" fmla="*/ 39 w 137"/>
                  <a:gd name="T63" fmla="*/ 184 h 184"/>
                  <a:gd name="T64" fmla="*/ 27 w 137"/>
                  <a:gd name="T65" fmla="*/ 181 h 184"/>
                  <a:gd name="T66" fmla="*/ 20 w 137"/>
                  <a:gd name="T67" fmla="*/ 179 h 184"/>
                  <a:gd name="T68" fmla="*/ 15 w 137"/>
                  <a:gd name="T69" fmla="*/ 176 h 184"/>
                  <a:gd name="T70" fmla="*/ 10 w 137"/>
                  <a:gd name="T71" fmla="*/ 171 h 184"/>
                  <a:gd name="T72" fmla="*/ 6 w 137"/>
                  <a:gd name="T73" fmla="*/ 165 h 184"/>
                  <a:gd name="T74" fmla="*/ 3 w 137"/>
                  <a:gd name="T75" fmla="*/ 159 h 184"/>
                  <a:gd name="T76" fmla="*/ 1 w 137"/>
                  <a:gd name="T77" fmla="*/ 151 h 184"/>
                  <a:gd name="T78" fmla="*/ 0 w 137"/>
                  <a:gd name="T79" fmla="*/ 141 h 184"/>
                  <a:gd name="T80" fmla="*/ 2 w 137"/>
                  <a:gd name="T81" fmla="*/ 129 h 184"/>
                  <a:gd name="T82" fmla="*/ 7 w 137"/>
                  <a:gd name="T83" fmla="*/ 97 h 184"/>
                  <a:gd name="T84" fmla="*/ 7 w 137"/>
                  <a:gd name="T85" fmla="*/ 93 h 184"/>
                  <a:gd name="T86" fmla="*/ 5 w 137"/>
                  <a:gd name="T87" fmla="*/ 102 h 184"/>
                  <a:gd name="T88" fmla="*/ 4 w 137"/>
                  <a:gd name="T89" fmla="*/ 10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7" h="184">
                    <a:moveTo>
                      <a:pt x="4" y="108"/>
                    </a:moveTo>
                    <a:lnTo>
                      <a:pt x="5" y="37"/>
                    </a:lnTo>
                    <a:lnTo>
                      <a:pt x="36" y="4"/>
                    </a:lnTo>
                    <a:lnTo>
                      <a:pt x="50" y="17"/>
                    </a:lnTo>
                    <a:lnTo>
                      <a:pt x="41" y="32"/>
                    </a:lnTo>
                    <a:lnTo>
                      <a:pt x="94" y="1"/>
                    </a:lnTo>
                    <a:lnTo>
                      <a:pt x="108" y="0"/>
                    </a:lnTo>
                    <a:lnTo>
                      <a:pt x="108" y="14"/>
                    </a:lnTo>
                    <a:lnTo>
                      <a:pt x="94" y="29"/>
                    </a:lnTo>
                    <a:lnTo>
                      <a:pt x="75" y="43"/>
                    </a:lnTo>
                    <a:lnTo>
                      <a:pt x="109" y="19"/>
                    </a:lnTo>
                    <a:lnTo>
                      <a:pt x="123" y="9"/>
                    </a:lnTo>
                    <a:lnTo>
                      <a:pt x="131" y="10"/>
                    </a:lnTo>
                    <a:lnTo>
                      <a:pt x="128" y="26"/>
                    </a:lnTo>
                    <a:lnTo>
                      <a:pt x="115" y="43"/>
                    </a:lnTo>
                    <a:lnTo>
                      <a:pt x="83" y="70"/>
                    </a:lnTo>
                    <a:lnTo>
                      <a:pt x="128" y="38"/>
                    </a:lnTo>
                    <a:lnTo>
                      <a:pt x="137" y="32"/>
                    </a:lnTo>
                    <a:lnTo>
                      <a:pt x="136" y="51"/>
                    </a:lnTo>
                    <a:lnTo>
                      <a:pt x="120" y="67"/>
                    </a:lnTo>
                    <a:lnTo>
                      <a:pt x="104" y="82"/>
                    </a:lnTo>
                    <a:lnTo>
                      <a:pt x="96" y="90"/>
                    </a:lnTo>
                    <a:lnTo>
                      <a:pt x="132" y="67"/>
                    </a:lnTo>
                    <a:lnTo>
                      <a:pt x="137" y="71"/>
                    </a:lnTo>
                    <a:lnTo>
                      <a:pt x="135" y="77"/>
                    </a:lnTo>
                    <a:lnTo>
                      <a:pt x="125" y="89"/>
                    </a:lnTo>
                    <a:lnTo>
                      <a:pt x="108" y="104"/>
                    </a:lnTo>
                    <a:lnTo>
                      <a:pt x="94" y="144"/>
                    </a:lnTo>
                    <a:lnTo>
                      <a:pt x="60" y="183"/>
                    </a:lnTo>
                    <a:lnTo>
                      <a:pt x="57" y="183"/>
                    </a:lnTo>
                    <a:lnTo>
                      <a:pt x="50" y="184"/>
                    </a:lnTo>
                    <a:lnTo>
                      <a:pt x="39" y="184"/>
                    </a:lnTo>
                    <a:lnTo>
                      <a:pt x="27" y="181"/>
                    </a:lnTo>
                    <a:lnTo>
                      <a:pt x="20" y="179"/>
                    </a:lnTo>
                    <a:lnTo>
                      <a:pt x="15" y="176"/>
                    </a:lnTo>
                    <a:lnTo>
                      <a:pt x="10" y="171"/>
                    </a:lnTo>
                    <a:lnTo>
                      <a:pt x="6" y="165"/>
                    </a:lnTo>
                    <a:lnTo>
                      <a:pt x="3" y="159"/>
                    </a:lnTo>
                    <a:lnTo>
                      <a:pt x="1" y="151"/>
                    </a:lnTo>
                    <a:lnTo>
                      <a:pt x="0" y="141"/>
                    </a:lnTo>
                    <a:lnTo>
                      <a:pt x="2" y="129"/>
                    </a:lnTo>
                    <a:lnTo>
                      <a:pt x="7" y="97"/>
                    </a:lnTo>
                    <a:lnTo>
                      <a:pt x="7" y="93"/>
                    </a:lnTo>
                    <a:lnTo>
                      <a:pt x="5" y="102"/>
                    </a:lnTo>
                    <a:lnTo>
                      <a:pt x="4" y="108"/>
                    </a:lnTo>
                    <a:close/>
                  </a:path>
                </a:pathLst>
              </a:custGeom>
              <a:solidFill>
                <a:srgbClr val="ED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4" name="Freeform 183"/>
              <p:cNvSpPr>
                <a:spLocks/>
              </p:cNvSpPr>
              <p:nvPr/>
            </p:nvSpPr>
            <p:spPr bwMode="auto">
              <a:xfrm>
                <a:off x="3530" y="1934"/>
                <a:ext cx="93" cy="93"/>
              </a:xfrm>
              <a:custGeom>
                <a:avLst/>
                <a:gdLst>
                  <a:gd name="T0" fmla="*/ 378 w 559"/>
                  <a:gd name="T1" fmla="*/ 265 h 562"/>
                  <a:gd name="T2" fmla="*/ 385 w 559"/>
                  <a:gd name="T3" fmla="*/ 224 h 562"/>
                  <a:gd name="T4" fmla="*/ 400 w 559"/>
                  <a:gd name="T5" fmla="*/ 157 h 562"/>
                  <a:gd name="T6" fmla="*/ 420 w 559"/>
                  <a:gd name="T7" fmla="*/ 78 h 562"/>
                  <a:gd name="T8" fmla="*/ 435 w 559"/>
                  <a:gd name="T9" fmla="*/ 36 h 562"/>
                  <a:gd name="T10" fmla="*/ 449 w 559"/>
                  <a:gd name="T11" fmla="*/ 18 h 562"/>
                  <a:gd name="T12" fmla="*/ 465 w 559"/>
                  <a:gd name="T13" fmla="*/ 5 h 562"/>
                  <a:gd name="T14" fmla="*/ 478 w 559"/>
                  <a:gd name="T15" fmla="*/ 1 h 562"/>
                  <a:gd name="T16" fmla="*/ 491 w 559"/>
                  <a:gd name="T17" fmla="*/ 2 h 562"/>
                  <a:gd name="T18" fmla="*/ 505 w 559"/>
                  <a:gd name="T19" fmla="*/ 12 h 562"/>
                  <a:gd name="T20" fmla="*/ 514 w 559"/>
                  <a:gd name="T21" fmla="*/ 25 h 562"/>
                  <a:gd name="T22" fmla="*/ 528 w 559"/>
                  <a:gd name="T23" fmla="*/ 45 h 562"/>
                  <a:gd name="T24" fmla="*/ 539 w 559"/>
                  <a:gd name="T25" fmla="*/ 66 h 562"/>
                  <a:gd name="T26" fmla="*/ 549 w 559"/>
                  <a:gd name="T27" fmla="*/ 95 h 562"/>
                  <a:gd name="T28" fmla="*/ 557 w 559"/>
                  <a:gd name="T29" fmla="*/ 131 h 562"/>
                  <a:gd name="T30" fmla="*/ 559 w 559"/>
                  <a:gd name="T31" fmla="*/ 172 h 562"/>
                  <a:gd name="T32" fmla="*/ 556 w 559"/>
                  <a:gd name="T33" fmla="*/ 208 h 562"/>
                  <a:gd name="T34" fmla="*/ 552 w 559"/>
                  <a:gd name="T35" fmla="*/ 233 h 562"/>
                  <a:gd name="T36" fmla="*/ 465 w 559"/>
                  <a:gd name="T37" fmla="*/ 510 h 562"/>
                  <a:gd name="T38" fmla="*/ 458 w 559"/>
                  <a:gd name="T39" fmla="*/ 524 h 562"/>
                  <a:gd name="T40" fmla="*/ 448 w 559"/>
                  <a:gd name="T41" fmla="*/ 537 h 562"/>
                  <a:gd name="T42" fmla="*/ 432 w 559"/>
                  <a:gd name="T43" fmla="*/ 550 h 562"/>
                  <a:gd name="T44" fmla="*/ 411 w 559"/>
                  <a:gd name="T45" fmla="*/ 560 h 562"/>
                  <a:gd name="T46" fmla="*/ 398 w 559"/>
                  <a:gd name="T47" fmla="*/ 562 h 562"/>
                  <a:gd name="T48" fmla="*/ 383 w 559"/>
                  <a:gd name="T49" fmla="*/ 562 h 562"/>
                  <a:gd name="T50" fmla="*/ 365 w 559"/>
                  <a:gd name="T51" fmla="*/ 560 h 562"/>
                  <a:gd name="T52" fmla="*/ 346 w 559"/>
                  <a:gd name="T53" fmla="*/ 555 h 562"/>
                  <a:gd name="T54" fmla="*/ 325 w 559"/>
                  <a:gd name="T55" fmla="*/ 545 h 562"/>
                  <a:gd name="T56" fmla="*/ 301 w 559"/>
                  <a:gd name="T57" fmla="*/ 533 h 562"/>
                  <a:gd name="T58" fmla="*/ 60 w 559"/>
                  <a:gd name="T59" fmla="*/ 247 h 562"/>
                  <a:gd name="T60" fmla="*/ 82 w 559"/>
                  <a:gd name="T61" fmla="*/ 263 h 562"/>
                  <a:gd name="T62" fmla="*/ 137 w 559"/>
                  <a:gd name="T63" fmla="*/ 298 h 562"/>
                  <a:gd name="T64" fmla="*/ 210 w 559"/>
                  <a:gd name="T65" fmla="*/ 343 h 562"/>
                  <a:gd name="T66" fmla="*/ 285 w 559"/>
                  <a:gd name="T67" fmla="*/ 385 h 562"/>
                  <a:gd name="T68" fmla="*/ 307 w 559"/>
                  <a:gd name="T69" fmla="*/ 390 h 562"/>
                  <a:gd name="T70" fmla="*/ 325 w 559"/>
                  <a:gd name="T71" fmla="*/ 388 h 562"/>
                  <a:gd name="T72" fmla="*/ 333 w 559"/>
                  <a:gd name="T73" fmla="*/ 383 h 562"/>
                  <a:gd name="T74" fmla="*/ 340 w 559"/>
                  <a:gd name="T75" fmla="*/ 375 h 562"/>
                  <a:gd name="T76" fmla="*/ 353 w 559"/>
                  <a:gd name="T77" fmla="*/ 345 h 562"/>
                  <a:gd name="T78" fmla="*/ 365 w 559"/>
                  <a:gd name="T79" fmla="*/ 310 h 562"/>
                  <a:gd name="T80" fmla="*/ 377 w 559"/>
                  <a:gd name="T81" fmla="*/ 271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59" h="562">
                    <a:moveTo>
                      <a:pt x="377" y="271"/>
                    </a:moveTo>
                    <a:lnTo>
                      <a:pt x="378" y="265"/>
                    </a:lnTo>
                    <a:lnTo>
                      <a:pt x="381" y="248"/>
                    </a:lnTo>
                    <a:lnTo>
                      <a:pt x="385" y="224"/>
                    </a:lnTo>
                    <a:lnTo>
                      <a:pt x="392" y="193"/>
                    </a:lnTo>
                    <a:lnTo>
                      <a:pt x="400" y="157"/>
                    </a:lnTo>
                    <a:lnTo>
                      <a:pt x="409" y="118"/>
                    </a:lnTo>
                    <a:lnTo>
                      <a:pt x="420" y="78"/>
                    </a:lnTo>
                    <a:lnTo>
                      <a:pt x="433" y="39"/>
                    </a:lnTo>
                    <a:lnTo>
                      <a:pt x="435" y="36"/>
                    </a:lnTo>
                    <a:lnTo>
                      <a:pt x="440" y="29"/>
                    </a:lnTo>
                    <a:lnTo>
                      <a:pt x="449" y="18"/>
                    </a:lnTo>
                    <a:lnTo>
                      <a:pt x="460" y="9"/>
                    </a:lnTo>
                    <a:lnTo>
                      <a:pt x="465" y="5"/>
                    </a:lnTo>
                    <a:lnTo>
                      <a:pt x="472" y="2"/>
                    </a:lnTo>
                    <a:lnTo>
                      <a:pt x="478" y="1"/>
                    </a:lnTo>
                    <a:lnTo>
                      <a:pt x="484" y="0"/>
                    </a:lnTo>
                    <a:lnTo>
                      <a:pt x="491" y="2"/>
                    </a:lnTo>
                    <a:lnTo>
                      <a:pt x="498" y="6"/>
                    </a:lnTo>
                    <a:lnTo>
                      <a:pt x="505" y="12"/>
                    </a:lnTo>
                    <a:lnTo>
                      <a:pt x="511" y="20"/>
                    </a:lnTo>
                    <a:lnTo>
                      <a:pt x="514" y="25"/>
                    </a:lnTo>
                    <a:lnTo>
                      <a:pt x="523" y="36"/>
                    </a:lnTo>
                    <a:lnTo>
                      <a:pt x="528" y="45"/>
                    </a:lnTo>
                    <a:lnTo>
                      <a:pt x="534" y="55"/>
                    </a:lnTo>
                    <a:lnTo>
                      <a:pt x="539" y="66"/>
                    </a:lnTo>
                    <a:lnTo>
                      <a:pt x="544" y="80"/>
                    </a:lnTo>
                    <a:lnTo>
                      <a:pt x="549" y="95"/>
                    </a:lnTo>
                    <a:lnTo>
                      <a:pt x="554" y="113"/>
                    </a:lnTo>
                    <a:lnTo>
                      <a:pt x="557" y="131"/>
                    </a:lnTo>
                    <a:lnTo>
                      <a:pt x="559" y="151"/>
                    </a:lnTo>
                    <a:lnTo>
                      <a:pt x="559" y="172"/>
                    </a:lnTo>
                    <a:lnTo>
                      <a:pt x="558" y="196"/>
                    </a:lnTo>
                    <a:lnTo>
                      <a:pt x="556" y="208"/>
                    </a:lnTo>
                    <a:lnTo>
                      <a:pt x="554" y="221"/>
                    </a:lnTo>
                    <a:lnTo>
                      <a:pt x="552" y="233"/>
                    </a:lnTo>
                    <a:lnTo>
                      <a:pt x="548" y="246"/>
                    </a:lnTo>
                    <a:lnTo>
                      <a:pt x="465" y="510"/>
                    </a:lnTo>
                    <a:lnTo>
                      <a:pt x="463" y="514"/>
                    </a:lnTo>
                    <a:lnTo>
                      <a:pt x="458" y="524"/>
                    </a:lnTo>
                    <a:lnTo>
                      <a:pt x="454" y="531"/>
                    </a:lnTo>
                    <a:lnTo>
                      <a:pt x="448" y="537"/>
                    </a:lnTo>
                    <a:lnTo>
                      <a:pt x="440" y="544"/>
                    </a:lnTo>
                    <a:lnTo>
                      <a:pt x="432" y="550"/>
                    </a:lnTo>
                    <a:lnTo>
                      <a:pt x="422" y="556"/>
                    </a:lnTo>
                    <a:lnTo>
                      <a:pt x="411" y="560"/>
                    </a:lnTo>
                    <a:lnTo>
                      <a:pt x="405" y="561"/>
                    </a:lnTo>
                    <a:lnTo>
                      <a:pt x="398" y="562"/>
                    </a:lnTo>
                    <a:lnTo>
                      <a:pt x="390" y="562"/>
                    </a:lnTo>
                    <a:lnTo>
                      <a:pt x="383" y="562"/>
                    </a:lnTo>
                    <a:lnTo>
                      <a:pt x="374" y="561"/>
                    </a:lnTo>
                    <a:lnTo>
                      <a:pt x="365" y="560"/>
                    </a:lnTo>
                    <a:lnTo>
                      <a:pt x="356" y="558"/>
                    </a:lnTo>
                    <a:lnTo>
                      <a:pt x="346" y="555"/>
                    </a:lnTo>
                    <a:lnTo>
                      <a:pt x="335" y="550"/>
                    </a:lnTo>
                    <a:lnTo>
                      <a:pt x="325" y="545"/>
                    </a:lnTo>
                    <a:lnTo>
                      <a:pt x="313" y="540"/>
                    </a:lnTo>
                    <a:lnTo>
                      <a:pt x="301" y="533"/>
                    </a:lnTo>
                    <a:lnTo>
                      <a:pt x="0" y="335"/>
                    </a:lnTo>
                    <a:lnTo>
                      <a:pt x="60" y="247"/>
                    </a:lnTo>
                    <a:lnTo>
                      <a:pt x="66" y="252"/>
                    </a:lnTo>
                    <a:lnTo>
                      <a:pt x="82" y="263"/>
                    </a:lnTo>
                    <a:lnTo>
                      <a:pt x="107" y="278"/>
                    </a:lnTo>
                    <a:lnTo>
                      <a:pt x="137" y="298"/>
                    </a:lnTo>
                    <a:lnTo>
                      <a:pt x="173" y="319"/>
                    </a:lnTo>
                    <a:lnTo>
                      <a:pt x="210" y="343"/>
                    </a:lnTo>
                    <a:lnTo>
                      <a:pt x="249" y="365"/>
                    </a:lnTo>
                    <a:lnTo>
                      <a:pt x="285" y="385"/>
                    </a:lnTo>
                    <a:lnTo>
                      <a:pt x="292" y="387"/>
                    </a:lnTo>
                    <a:lnTo>
                      <a:pt x="307" y="390"/>
                    </a:lnTo>
                    <a:lnTo>
                      <a:pt x="316" y="390"/>
                    </a:lnTo>
                    <a:lnTo>
                      <a:pt x="325" y="388"/>
                    </a:lnTo>
                    <a:lnTo>
                      <a:pt x="329" y="385"/>
                    </a:lnTo>
                    <a:lnTo>
                      <a:pt x="333" y="383"/>
                    </a:lnTo>
                    <a:lnTo>
                      <a:pt x="337" y="379"/>
                    </a:lnTo>
                    <a:lnTo>
                      <a:pt x="340" y="375"/>
                    </a:lnTo>
                    <a:lnTo>
                      <a:pt x="347" y="361"/>
                    </a:lnTo>
                    <a:lnTo>
                      <a:pt x="353" y="345"/>
                    </a:lnTo>
                    <a:lnTo>
                      <a:pt x="359" y="328"/>
                    </a:lnTo>
                    <a:lnTo>
                      <a:pt x="365" y="310"/>
                    </a:lnTo>
                    <a:lnTo>
                      <a:pt x="374" y="282"/>
                    </a:lnTo>
                    <a:lnTo>
                      <a:pt x="377" y="271"/>
                    </a:lnTo>
                    <a:close/>
                  </a:path>
                </a:pathLst>
              </a:custGeom>
              <a:solidFill>
                <a:srgbClr val="898C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5" name="Freeform 184"/>
              <p:cNvSpPr>
                <a:spLocks/>
              </p:cNvSpPr>
              <p:nvPr/>
            </p:nvSpPr>
            <p:spPr bwMode="auto">
              <a:xfrm>
                <a:off x="3342" y="2349"/>
                <a:ext cx="66" cy="33"/>
              </a:xfrm>
              <a:custGeom>
                <a:avLst/>
                <a:gdLst>
                  <a:gd name="T0" fmla="*/ 164 w 393"/>
                  <a:gd name="T1" fmla="*/ 10 h 196"/>
                  <a:gd name="T2" fmla="*/ 393 w 393"/>
                  <a:gd name="T3" fmla="*/ 126 h 196"/>
                  <a:gd name="T4" fmla="*/ 374 w 393"/>
                  <a:gd name="T5" fmla="*/ 168 h 196"/>
                  <a:gd name="T6" fmla="*/ 363 w 393"/>
                  <a:gd name="T7" fmla="*/ 177 h 196"/>
                  <a:gd name="T8" fmla="*/ 352 w 393"/>
                  <a:gd name="T9" fmla="*/ 185 h 196"/>
                  <a:gd name="T10" fmla="*/ 344 w 393"/>
                  <a:gd name="T11" fmla="*/ 189 h 196"/>
                  <a:gd name="T12" fmla="*/ 337 w 393"/>
                  <a:gd name="T13" fmla="*/ 192 h 196"/>
                  <a:gd name="T14" fmla="*/ 329 w 393"/>
                  <a:gd name="T15" fmla="*/ 194 h 196"/>
                  <a:gd name="T16" fmla="*/ 319 w 393"/>
                  <a:gd name="T17" fmla="*/ 195 h 196"/>
                  <a:gd name="T18" fmla="*/ 308 w 393"/>
                  <a:gd name="T19" fmla="*/ 196 h 196"/>
                  <a:gd name="T20" fmla="*/ 295 w 393"/>
                  <a:gd name="T21" fmla="*/ 196 h 196"/>
                  <a:gd name="T22" fmla="*/ 280 w 393"/>
                  <a:gd name="T23" fmla="*/ 195 h 196"/>
                  <a:gd name="T24" fmla="*/ 262 w 393"/>
                  <a:gd name="T25" fmla="*/ 193 h 196"/>
                  <a:gd name="T26" fmla="*/ 242 w 393"/>
                  <a:gd name="T27" fmla="*/ 190 h 196"/>
                  <a:gd name="T28" fmla="*/ 220 w 393"/>
                  <a:gd name="T29" fmla="*/ 185 h 196"/>
                  <a:gd name="T30" fmla="*/ 195 w 393"/>
                  <a:gd name="T31" fmla="*/ 179 h 196"/>
                  <a:gd name="T32" fmla="*/ 166 w 393"/>
                  <a:gd name="T33" fmla="*/ 173 h 196"/>
                  <a:gd name="T34" fmla="*/ 156 w 393"/>
                  <a:gd name="T35" fmla="*/ 172 h 196"/>
                  <a:gd name="T36" fmla="*/ 148 w 393"/>
                  <a:gd name="T37" fmla="*/ 171 h 196"/>
                  <a:gd name="T38" fmla="*/ 140 w 393"/>
                  <a:gd name="T39" fmla="*/ 172 h 196"/>
                  <a:gd name="T40" fmla="*/ 134 w 393"/>
                  <a:gd name="T41" fmla="*/ 173 h 196"/>
                  <a:gd name="T42" fmla="*/ 126 w 393"/>
                  <a:gd name="T43" fmla="*/ 176 h 196"/>
                  <a:gd name="T44" fmla="*/ 123 w 393"/>
                  <a:gd name="T45" fmla="*/ 177 h 196"/>
                  <a:gd name="T46" fmla="*/ 108 w 393"/>
                  <a:gd name="T47" fmla="*/ 176 h 196"/>
                  <a:gd name="T48" fmla="*/ 74 w 393"/>
                  <a:gd name="T49" fmla="*/ 169 h 196"/>
                  <a:gd name="T50" fmla="*/ 55 w 393"/>
                  <a:gd name="T51" fmla="*/ 164 h 196"/>
                  <a:gd name="T52" fmla="*/ 36 w 393"/>
                  <a:gd name="T53" fmla="*/ 157 h 196"/>
                  <a:gd name="T54" fmla="*/ 27 w 393"/>
                  <a:gd name="T55" fmla="*/ 153 h 196"/>
                  <a:gd name="T56" fmla="*/ 20 w 393"/>
                  <a:gd name="T57" fmla="*/ 148 h 196"/>
                  <a:gd name="T58" fmla="*/ 13 w 393"/>
                  <a:gd name="T59" fmla="*/ 143 h 196"/>
                  <a:gd name="T60" fmla="*/ 8 w 393"/>
                  <a:gd name="T61" fmla="*/ 137 h 196"/>
                  <a:gd name="T62" fmla="*/ 4 w 393"/>
                  <a:gd name="T63" fmla="*/ 130 h 196"/>
                  <a:gd name="T64" fmla="*/ 1 w 393"/>
                  <a:gd name="T65" fmla="*/ 122 h 196"/>
                  <a:gd name="T66" fmla="*/ 0 w 393"/>
                  <a:gd name="T67" fmla="*/ 113 h 196"/>
                  <a:gd name="T68" fmla="*/ 0 w 393"/>
                  <a:gd name="T69" fmla="*/ 101 h 196"/>
                  <a:gd name="T70" fmla="*/ 0 w 393"/>
                  <a:gd name="T71" fmla="*/ 90 h 196"/>
                  <a:gd name="T72" fmla="*/ 2 w 393"/>
                  <a:gd name="T73" fmla="*/ 79 h 196"/>
                  <a:gd name="T74" fmla="*/ 4 w 393"/>
                  <a:gd name="T75" fmla="*/ 68 h 196"/>
                  <a:gd name="T76" fmla="*/ 6 w 393"/>
                  <a:gd name="T77" fmla="*/ 56 h 196"/>
                  <a:gd name="T78" fmla="*/ 16 w 393"/>
                  <a:gd name="T79" fmla="*/ 16 h 196"/>
                  <a:gd name="T80" fmla="*/ 22 w 393"/>
                  <a:gd name="T81" fmla="*/ 0 h 196"/>
                  <a:gd name="T82" fmla="*/ 164 w 393"/>
                  <a:gd name="T83" fmla="*/ 1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93" h="196">
                    <a:moveTo>
                      <a:pt x="164" y="10"/>
                    </a:moveTo>
                    <a:lnTo>
                      <a:pt x="393" y="126"/>
                    </a:lnTo>
                    <a:lnTo>
                      <a:pt x="374" y="168"/>
                    </a:lnTo>
                    <a:lnTo>
                      <a:pt x="363" y="177"/>
                    </a:lnTo>
                    <a:lnTo>
                      <a:pt x="352" y="185"/>
                    </a:lnTo>
                    <a:lnTo>
                      <a:pt x="344" y="189"/>
                    </a:lnTo>
                    <a:lnTo>
                      <a:pt x="337" y="192"/>
                    </a:lnTo>
                    <a:lnTo>
                      <a:pt x="329" y="194"/>
                    </a:lnTo>
                    <a:lnTo>
                      <a:pt x="319" y="195"/>
                    </a:lnTo>
                    <a:lnTo>
                      <a:pt x="308" y="196"/>
                    </a:lnTo>
                    <a:lnTo>
                      <a:pt x="295" y="196"/>
                    </a:lnTo>
                    <a:lnTo>
                      <a:pt x="280" y="195"/>
                    </a:lnTo>
                    <a:lnTo>
                      <a:pt x="262" y="193"/>
                    </a:lnTo>
                    <a:lnTo>
                      <a:pt x="242" y="190"/>
                    </a:lnTo>
                    <a:lnTo>
                      <a:pt x="220" y="185"/>
                    </a:lnTo>
                    <a:lnTo>
                      <a:pt x="195" y="179"/>
                    </a:lnTo>
                    <a:lnTo>
                      <a:pt x="166" y="173"/>
                    </a:lnTo>
                    <a:lnTo>
                      <a:pt x="156" y="172"/>
                    </a:lnTo>
                    <a:lnTo>
                      <a:pt x="148" y="171"/>
                    </a:lnTo>
                    <a:lnTo>
                      <a:pt x="140" y="172"/>
                    </a:lnTo>
                    <a:lnTo>
                      <a:pt x="134" y="173"/>
                    </a:lnTo>
                    <a:lnTo>
                      <a:pt x="126" y="176"/>
                    </a:lnTo>
                    <a:lnTo>
                      <a:pt x="123" y="177"/>
                    </a:lnTo>
                    <a:lnTo>
                      <a:pt x="108" y="176"/>
                    </a:lnTo>
                    <a:lnTo>
                      <a:pt x="74" y="169"/>
                    </a:lnTo>
                    <a:lnTo>
                      <a:pt x="55" y="164"/>
                    </a:lnTo>
                    <a:lnTo>
                      <a:pt x="36" y="157"/>
                    </a:lnTo>
                    <a:lnTo>
                      <a:pt x="27" y="153"/>
                    </a:lnTo>
                    <a:lnTo>
                      <a:pt x="20" y="148"/>
                    </a:lnTo>
                    <a:lnTo>
                      <a:pt x="13" y="143"/>
                    </a:lnTo>
                    <a:lnTo>
                      <a:pt x="8" y="137"/>
                    </a:lnTo>
                    <a:lnTo>
                      <a:pt x="4" y="130"/>
                    </a:lnTo>
                    <a:lnTo>
                      <a:pt x="1" y="122"/>
                    </a:lnTo>
                    <a:lnTo>
                      <a:pt x="0" y="113"/>
                    </a:lnTo>
                    <a:lnTo>
                      <a:pt x="0" y="101"/>
                    </a:lnTo>
                    <a:lnTo>
                      <a:pt x="0" y="90"/>
                    </a:lnTo>
                    <a:lnTo>
                      <a:pt x="2" y="79"/>
                    </a:lnTo>
                    <a:lnTo>
                      <a:pt x="4" y="68"/>
                    </a:lnTo>
                    <a:lnTo>
                      <a:pt x="6" y="56"/>
                    </a:lnTo>
                    <a:lnTo>
                      <a:pt x="16" y="16"/>
                    </a:lnTo>
                    <a:lnTo>
                      <a:pt x="22" y="0"/>
                    </a:lnTo>
                    <a:lnTo>
                      <a:pt x="164" y="10"/>
                    </a:lnTo>
                    <a:close/>
                  </a:path>
                </a:pathLst>
              </a:custGeom>
              <a:solidFill>
                <a:srgbClr val="3F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6" name="Freeform 185"/>
              <p:cNvSpPr>
                <a:spLocks/>
              </p:cNvSpPr>
              <p:nvPr/>
            </p:nvSpPr>
            <p:spPr bwMode="auto">
              <a:xfrm>
                <a:off x="3268" y="2350"/>
                <a:ext cx="65" cy="50"/>
              </a:xfrm>
              <a:custGeom>
                <a:avLst/>
                <a:gdLst>
                  <a:gd name="T0" fmla="*/ 190 w 393"/>
                  <a:gd name="T1" fmla="*/ 51 h 300"/>
                  <a:gd name="T2" fmla="*/ 199 w 393"/>
                  <a:gd name="T3" fmla="*/ 71 h 300"/>
                  <a:gd name="T4" fmla="*/ 210 w 393"/>
                  <a:gd name="T5" fmla="*/ 89 h 300"/>
                  <a:gd name="T6" fmla="*/ 224 w 393"/>
                  <a:gd name="T7" fmla="*/ 108 h 300"/>
                  <a:gd name="T8" fmla="*/ 247 w 393"/>
                  <a:gd name="T9" fmla="*/ 133 h 300"/>
                  <a:gd name="T10" fmla="*/ 283 w 393"/>
                  <a:gd name="T11" fmla="*/ 162 h 300"/>
                  <a:gd name="T12" fmla="*/ 319 w 393"/>
                  <a:gd name="T13" fmla="*/ 187 h 300"/>
                  <a:gd name="T14" fmla="*/ 352 w 393"/>
                  <a:gd name="T15" fmla="*/ 206 h 300"/>
                  <a:gd name="T16" fmla="*/ 385 w 393"/>
                  <a:gd name="T17" fmla="*/ 223 h 300"/>
                  <a:gd name="T18" fmla="*/ 376 w 393"/>
                  <a:gd name="T19" fmla="*/ 277 h 300"/>
                  <a:gd name="T20" fmla="*/ 363 w 393"/>
                  <a:gd name="T21" fmla="*/ 285 h 300"/>
                  <a:gd name="T22" fmla="*/ 345 w 393"/>
                  <a:gd name="T23" fmla="*/ 292 h 300"/>
                  <a:gd name="T24" fmla="*/ 320 w 393"/>
                  <a:gd name="T25" fmla="*/ 298 h 300"/>
                  <a:gd name="T26" fmla="*/ 289 w 393"/>
                  <a:gd name="T27" fmla="*/ 300 h 300"/>
                  <a:gd name="T28" fmla="*/ 250 w 393"/>
                  <a:gd name="T29" fmla="*/ 295 h 300"/>
                  <a:gd name="T30" fmla="*/ 205 w 393"/>
                  <a:gd name="T31" fmla="*/ 282 h 300"/>
                  <a:gd name="T32" fmla="*/ 178 w 393"/>
                  <a:gd name="T33" fmla="*/ 271 h 300"/>
                  <a:gd name="T34" fmla="*/ 151 w 393"/>
                  <a:gd name="T35" fmla="*/ 258 h 300"/>
                  <a:gd name="T36" fmla="*/ 135 w 393"/>
                  <a:gd name="T37" fmla="*/ 251 h 300"/>
                  <a:gd name="T38" fmla="*/ 122 w 393"/>
                  <a:gd name="T39" fmla="*/ 250 h 300"/>
                  <a:gd name="T40" fmla="*/ 111 w 393"/>
                  <a:gd name="T41" fmla="*/ 252 h 300"/>
                  <a:gd name="T42" fmla="*/ 66 w 393"/>
                  <a:gd name="T43" fmla="*/ 233 h 300"/>
                  <a:gd name="T44" fmla="*/ 30 w 393"/>
                  <a:gd name="T45" fmla="*/ 210 h 300"/>
                  <a:gd name="T46" fmla="*/ 16 w 393"/>
                  <a:gd name="T47" fmla="*/ 197 h 300"/>
                  <a:gd name="T48" fmla="*/ 5 w 393"/>
                  <a:gd name="T49" fmla="*/ 181 h 300"/>
                  <a:gd name="T50" fmla="*/ 0 w 393"/>
                  <a:gd name="T51" fmla="*/ 162 h 300"/>
                  <a:gd name="T52" fmla="*/ 0 w 393"/>
                  <a:gd name="T53" fmla="*/ 139 h 300"/>
                  <a:gd name="T54" fmla="*/ 4 w 393"/>
                  <a:gd name="T55" fmla="*/ 113 h 300"/>
                  <a:gd name="T56" fmla="*/ 9 w 393"/>
                  <a:gd name="T57" fmla="*/ 87 h 300"/>
                  <a:gd name="T58" fmla="*/ 21 w 393"/>
                  <a:gd name="T59" fmla="*/ 45 h 300"/>
                  <a:gd name="T60" fmla="*/ 27 w 393"/>
                  <a:gd name="T61" fmla="*/ 26 h 300"/>
                  <a:gd name="T62" fmla="*/ 68 w 393"/>
                  <a:gd name="T63" fmla="*/ 21 h 300"/>
                  <a:gd name="T64" fmla="*/ 99 w 393"/>
                  <a:gd name="T65" fmla="*/ 14 h 300"/>
                  <a:gd name="T66" fmla="*/ 144 w 393"/>
                  <a:gd name="T67" fmla="*/ 1 h 300"/>
                  <a:gd name="T68" fmla="*/ 158 w 393"/>
                  <a:gd name="T69" fmla="*/ 0 h 300"/>
                  <a:gd name="T70" fmla="*/ 169 w 393"/>
                  <a:gd name="T71" fmla="*/ 4 h 300"/>
                  <a:gd name="T72" fmla="*/ 178 w 393"/>
                  <a:gd name="T73" fmla="*/ 17 h 300"/>
                  <a:gd name="T74" fmla="*/ 187 w 393"/>
                  <a:gd name="T75" fmla="*/ 41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3" h="300">
                    <a:moveTo>
                      <a:pt x="187" y="41"/>
                    </a:moveTo>
                    <a:lnTo>
                      <a:pt x="190" y="51"/>
                    </a:lnTo>
                    <a:lnTo>
                      <a:pt x="194" y="61"/>
                    </a:lnTo>
                    <a:lnTo>
                      <a:pt x="199" y="71"/>
                    </a:lnTo>
                    <a:lnTo>
                      <a:pt x="204" y="80"/>
                    </a:lnTo>
                    <a:lnTo>
                      <a:pt x="210" y="89"/>
                    </a:lnTo>
                    <a:lnTo>
                      <a:pt x="217" y="98"/>
                    </a:lnTo>
                    <a:lnTo>
                      <a:pt x="224" y="108"/>
                    </a:lnTo>
                    <a:lnTo>
                      <a:pt x="231" y="117"/>
                    </a:lnTo>
                    <a:lnTo>
                      <a:pt x="247" y="133"/>
                    </a:lnTo>
                    <a:lnTo>
                      <a:pt x="266" y="148"/>
                    </a:lnTo>
                    <a:lnTo>
                      <a:pt x="283" y="162"/>
                    </a:lnTo>
                    <a:lnTo>
                      <a:pt x="301" y="175"/>
                    </a:lnTo>
                    <a:lnTo>
                      <a:pt x="319" y="187"/>
                    </a:lnTo>
                    <a:lnTo>
                      <a:pt x="335" y="197"/>
                    </a:lnTo>
                    <a:lnTo>
                      <a:pt x="352" y="206"/>
                    </a:lnTo>
                    <a:lnTo>
                      <a:pt x="365" y="213"/>
                    </a:lnTo>
                    <a:lnTo>
                      <a:pt x="385" y="223"/>
                    </a:lnTo>
                    <a:lnTo>
                      <a:pt x="393" y="227"/>
                    </a:lnTo>
                    <a:lnTo>
                      <a:pt x="376" y="277"/>
                    </a:lnTo>
                    <a:lnTo>
                      <a:pt x="373" y="279"/>
                    </a:lnTo>
                    <a:lnTo>
                      <a:pt x="363" y="285"/>
                    </a:lnTo>
                    <a:lnTo>
                      <a:pt x="355" y="289"/>
                    </a:lnTo>
                    <a:lnTo>
                      <a:pt x="345" y="292"/>
                    </a:lnTo>
                    <a:lnTo>
                      <a:pt x="333" y="295"/>
                    </a:lnTo>
                    <a:lnTo>
                      <a:pt x="320" y="298"/>
                    </a:lnTo>
                    <a:lnTo>
                      <a:pt x="306" y="299"/>
                    </a:lnTo>
                    <a:lnTo>
                      <a:pt x="289" y="300"/>
                    </a:lnTo>
                    <a:lnTo>
                      <a:pt x="271" y="298"/>
                    </a:lnTo>
                    <a:lnTo>
                      <a:pt x="250" y="295"/>
                    </a:lnTo>
                    <a:lnTo>
                      <a:pt x="228" y="290"/>
                    </a:lnTo>
                    <a:lnTo>
                      <a:pt x="205" y="282"/>
                    </a:lnTo>
                    <a:lnTo>
                      <a:pt x="192" y="277"/>
                    </a:lnTo>
                    <a:lnTo>
                      <a:pt x="178" y="271"/>
                    </a:lnTo>
                    <a:lnTo>
                      <a:pt x="165" y="265"/>
                    </a:lnTo>
                    <a:lnTo>
                      <a:pt x="151" y="258"/>
                    </a:lnTo>
                    <a:lnTo>
                      <a:pt x="142" y="253"/>
                    </a:lnTo>
                    <a:lnTo>
                      <a:pt x="135" y="251"/>
                    </a:lnTo>
                    <a:lnTo>
                      <a:pt x="128" y="250"/>
                    </a:lnTo>
                    <a:lnTo>
                      <a:pt x="122" y="250"/>
                    </a:lnTo>
                    <a:lnTo>
                      <a:pt x="114" y="251"/>
                    </a:lnTo>
                    <a:lnTo>
                      <a:pt x="111" y="252"/>
                    </a:lnTo>
                    <a:lnTo>
                      <a:pt x="96" y="247"/>
                    </a:lnTo>
                    <a:lnTo>
                      <a:pt x="66" y="233"/>
                    </a:lnTo>
                    <a:lnTo>
                      <a:pt x="48" y="222"/>
                    </a:lnTo>
                    <a:lnTo>
                      <a:pt x="30" y="210"/>
                    </a:lnTo>
                    <a:lnTo>
                      <a:pt x="22" y="204"/>
                    </a:lnTo>
                    <a:lnTo>
                      <a:pt x="16" y="197"/>
                    </a:lnTo>
                    <a:lnTo>
                      <a:pt x="10" y="189"/>
                    </a:lnTo>
                    <a:lnTo>
                      <a:pt x="5" y="181"/>
                    </a:lnTo>
                    <a:lnTo>
                      <a:pt x="2" y="172"/>
                    </a:lnTo>
                    <a:lnTo>
                      <a:pt x="0" y="162"/>
                    </a:lnTo>
                    <a:lnTo>
                      <a:pt x="0" y="151"/>
                    </a:lnTo>
                    <a:lnTo>
                      <a:pt x="0" y="139"/>
                    </a:lnTo>
                    <a:lnTo>
                      <a:pt x="2" y="126"/>
                    </a:lnTo>
                    <a:lnTo>
                      <a:pt x="4" y="113"/>
                    </a:lnTo>
                    <a:lnTo>
                      <a:pt x="6" y="100"/>
                    </a:lnTo>
                    <a:lnTo>
                      <a:pt x="9" y="87"/>
                    </a:lnTo>
                    <a:lnTo>
                      <a:pt x="15" y="64"/>
                    </a:lnTo>
                    <a:lnTo>
                      <a:pt x="21" y="45"/>
                    </a:lnTo>
                    <a:lnTo>
                      <a:pt x="26" y="32"/>
                    </a:lnTo>
                    <a:lnTo>
                      <a:pt x="27" y="26"/>
                    </a:lnTo>
                    <a:lnTo>
                      <a:pt x="49" y="24"/>
                    </a:lnTo>
                    <a:lnTo>
                      <a:pt x="68" y="21"/>
                    </a:lnTo>
                    <a:lnTo>
                      <a:pt x="84" y="17"/>
                    </a:lnTo>
                    <a:lnTo>
                      <a:pt x="99" y="14"/>
                    </a:lnTo>
                    <a:lnTo>
                      <a:pt x="125" y="6"/>
                    </a:lnTo>
                    <a:lnTo>
                      <a:pt x="144" y="1"/>
                    </a:lnTo>
                    <a:lnTo>
                      <a:pt x="151" y="0"/>
                    </a:lnTo>
                    <a:lnTo>
                      <a:pt x="158" y="0"/>
                    </a:lnTo>
                    <a:lnTo>
                      <a:pt x="164" y="1"/>
                    </a:lnTo>
                    <a:lnTo>
                      <a:pt x="169" y="4"/>
                    </a:lnTo>
                    <a:lnTo>
                      <a:pt x="174" y="10"/>
                    </a:lnTo>
                    <a:lnTo>
                      <a:pt x="178" y="17"/>
                    </a:lnTo>
                    <a:lnTo>
                      <a:pt x="182" y="27"/>
                    </a:lnTo>
                    <a:lnTo>
                      <a:pt x="187" y="41"/>
                    </a:lnTo>
                    <a:close/>
                  </a:path>
                </a:pathLst>
              </a:custGeom>
              <a:solidFill>
                <a:srgbClr val="3F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7" name="Freeform 186"/>
              <p:cNvSpPr>
                <a:spLocks/>
              </p:cNvSpPr>
              <p:nvPr/>
            </p:nvSpPr>
            <p:spPr bwMode="auto">
              <a:xfrm>
                <a:off x="3312" y="1885"/>
                <a:ext cx="61" cy="101"/>
              </a:xfrm>
              <a:custGeom>
                <a:avLst/>
                <a:gdLst>
                  <a:gd name="T0" fmla="*/ 38 w 363"/>
                  <a:gd name="T1" fmla="*/ 329 h 607"/>
                  <a:gd name="T2" fmla="*/ 34 w 363"/>
                  <a:gd name="T3" fmla="*/ 307 h 607"/>
                  <a:gd name="T4" fmla="*/ 33 w 363"/>
                  <a:gd name="T5" fmla="*/ 274 h 607"/>
                  <a:gd name="T6" fmla="*/ 0 w 363"/>
                  <a:gd name="T7" fmla="*/ 57 h 607"/>
                  <a:gd name="T8" fmla="*/ 363 w 363"/>
                  <a:gd name="T9" fmla="*/ 132 h 607"/>
                  <a:gd name="T10" fmla="*/ 337 w 363"/>
                  <a:gd name="T11" fmla="*/ 325 h 607"/>
                  <a:gd name="T12" fmla="*/ 314 w 363"/>
                  <a:gd name="T13" fmla="*/ 363 h 607"/>
                  <a:gd name="T14" fmla="*/ 296 w 363"/>
                  <a:gd name="T15" fmla="*/ 384 h 607"/>
                  <a:gd name="T16" fmla="*/ 283 w 363"/>
                  <a:gd name="T17" fmla="*/ 398 h 607"/>
                  <a:gd name="T18" fmla="*/ 270 w 363"/>
                  <a:gd name="T19" fmla="*/ 407 h 607"/>
                  <a:gd name="T20" fmla="*/ 253 w 363"/>
                  <a:gd name="T21" fmla="*/ 413 h 607"/>
                  <a:gd name="T22" fmla="*/ 244 w 363"/>
                  <a:gd name="T23" fmla="*/ 430 h 607"/>
                  <a:gd name="T24" fmla="*/ 250 w 363"/>
                  <a:gd name="T25" fmla="*/ 457 h 607"/>
                  <a:gd name="T26" fmla="*/ 260 w 363"/>
                  <a:gd name="T27" fmla="*/ 482 h 607"/>
                  <a:gd name="T28" fmla="*/ 270 w 363"/>
                  <a:gd name="T29" fmla="*/ 495 h 607"/>
                  <a:gd name="T30" fmla="*/ 279 w 363"/>
                  <a:gd name="T31" fmla="*/ 501 h 607"/>
                  <a:gd name="T32" fmla="*/ 288 w 363"/>
                  <a:gd name="T33" fmla="*/ 506 h 607"/>
                  <a:gd name="T34" fmla="*/ 293 w 363"/>
                  <a:gd name="T35" fmla="*/ 513 h 607"/>
                  <a:gd name="T36" fmla="*/ 294 w 363"/>
                  <a:gd name="T37" fmla="*/ 523 h 607"/>
                  <a:gd name="T38" fmla="*/ 291 w 363"/>
                  <a:gd name="T39" fmla="*/ 535 h 607"/>
                  <a:gd name="T40" fmla="*/ 284 w 363"/>
                  <a:gd name="T41" fmla="*/ 550 h 607"/>
                  <a:gd name="T42" fmla="*/ 275 w 363"/>
                  <a:gd name="T43" fmla="*/ 564 h 607"/>
                  <a:gd name="T44" fmla="*/ 262 w 363"/>
                  <a:gd name="T45" fmla="*/ 577 h 607"/>
                  <a:gd name="T46" fmla="*/ 246 w 363"/>
                  <a:gd name="T47" fmla="*/ 589 h 607"/>
                  <a:gd name="T48" fmla="*/ 228 w 363"/>
                  <a:gd name="T49" fmla="*/ 599 h 607"/>
                  <a:gd name="T50" fmla="*/ 206 w 363"/>
                  <a:gd name="T51" fmla="*/ 605 h 607"/>
                  <a:gd name="T52" fmla="*/ 183 w 363"/>
                  <a:gd name="T53" fmla="*/ 607 h 607"/>
                  <a:gd name="T54" fmla="*/ 158 w 363"/>
                  <a:gd name="T55" fmla="*/ 603 h 607"/>
                  <a:gd name="T56" fmla="*/ 130 w 363"/>
                  <a:gd name="T57" fmla="*/ 594 h 607"/>
                  <a:gd name="T58" fmla="*/ 102 w 363"/>
                  <a:gd name="T59" fmla="*/ 578 h 607"/>
                  <a:gd name="T60" fmla="*/ 73 w 363"/>
                  <a:gd name="T61" fmla="*/ 554 h 607"/>
                  <a:gd name="T62" fmla="*/ 41 w 363"/>
                  <a:gd name="T63" fmla="*/ 520 h 607"/>
                  <a:gd name="T64" fmla="*/ 31 w 363"/>
                  <a:gd name="T65" fmla="*/ 490 h 607"/>
                  <a:gd name="T66" fmla="*/ 52 w 363"/>
                  <a:gd name="T67" fmla="*/ 446 h 607"/>
                  <a:gd name="T68" fmla="*/ 69 w 363"/>
                  <a:gd name="T69" fmla="*/ 405 h 607"/>
                  <a:gd name="T70" fmla="*/ 66 w 363"/>
                  <a:gd name="T71" fmla="*/ 368 h 607"/>
                  <a:gd name="T72" fmla="*/ 46 w 363"/>
                  <a:gd name="T73" fmla="*/ 344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3" h="607">
                    <a:moveTo>
                      <a:pt x="40" y="336"/>
                    </a:moveTo>
                    <a:lnTo>
                      <a:pt x="38" y="329"/>
                    </a:lnTo>
                    <a:lnTo>
                      <a:pt x="36" y="318"/>
                    </a:lnTo>
                    <a:lnTo>
                      <a:pt x="34" y="307"/>
                    </a:lnTo>
                    <a:lnTo>
                      <a:pt x="34" y="295"/>
                    </a:lnTo>
                    <a:lnTo>
                      <a:pt x="33" y="274"/>
                    </a:lnTo>
                    <a:lnTo>
                      <a:pt x="33" y="265"/>
                    </a:lnTo>
                    <a:lnTo>
                      <a:pt x="0" y="57"/>
                    </a:lnTo>
                    <a:lnTo>
                      <a:pt x="265" y="0"/>
                    </a:lnTo>
                    <a:lnTo>
                      <a:pt x="363" y="132"/>
                    </a:lnTo>
                    <a:lnTo>
                      <a:pt x="341" y="314"/>
                    </a:lnTo>
                    <a:lnTo>
                      <a:pt x="337" y="325"/>
                    </a:lnTo>
                    <a:lnTo>
                      <a:pt x="323" y="348"/>
                    </a:lnTo>
                    <a:lnTo>
                      <a:pt x="314" y="363"/>
                    </a:lnTo>
                    <a:lnTo>
                      <a:pt x="303" y="377"/>
                    </a:lnTo>
                    <a:lnTo>
                      <a:pt x="296" y="384"/>
                    </a:lnTo>
                    <a:lnTo>
                      <a:pt x="289" y="391"/>
                    </a:lnTo>
                    <a:lnTo>
                      <a:pt x="283" y="398"/>
                    </a:lnTo>
                    <a:lnTo>
                      <a:pt x="276" y="404"/>
                    </a:lnTo>
                    <a:lnTo>
                      <a:pt x="270" y="407"/>
                    </a:lnTo>
                    <a:lnTo>
                      <a:pt x="263" y="410"/>
                    </a:lnTo>
                    <a:lnTo>
                      <a:pt x="253" y="413"/>
                    </a:lnTo>
                    <a:lnTo>
                      <a:pt x="242" y="416"/>
                    </a:lnTo>
                    <a:lnTo>
                      <a:pt x="244" y="430"/>
                    </a:lnTo>
                    <a:lnTo>
                      <a:pt x="247" y="443"/>
                    </a:lnTo>
                    <a:lnTo>
                      <a:pt x="250" y="457"/>
                    </a:lnTo>
                    <a:lnTo>
                      <a:pt x="254" y="469"/>
                    </a:lnTo>
                    <a:lnTo>
                      <a:pt x="260" y="482"/>
                    </a:lnTo>
                    <a:lnTo>
                      <a:pt x="267" y="491"/>
                    </a:lnTo>
                    <a:lnTo>
                      <a:pt x="270" y="495"/>
                    </a:lnTo>
                    <a:lnTo>
                      <a:pt x="274" y="499"/>
                    </a:lnTo>
                    <a:lnTo>
                      <a:pt x="279" y="501"/>
                    </a:lnTo>
                    <a:lnTo>
                      <a:pt x="284" y="503"/>
                    </a:lnTo>
                    <a:lnTo>
                      <a:pt x="288" y="506"/>
                    </a:lnTo>
                    <a:lnTo>
                      <a:pt x="291" y="509"/>
                    </a:lnTo>
                    <a:lnTo>
                      <a:pt x="293" y="513"/>
                    </a:lnTo>
                    <a:lnTo>
                      <a:pt x="294" y="517"/>
                    </a:lnTo>
                    <a:lnTo>
                      <a:pt x="294" y="523"/>
                    </a:lnTo>
                    <a:lnTo>
                      <a:pt x="293" y="529"/>
                    </a:lnTo>
                    <a:lnTo>
                      <a:pt x="291" y="535"/>
                    </a:lnTo>
                    <a:lnTo>
                      <a:pt x="288" y="542"/>
                    </a:lnTo>
                    <a:lnTo>
                      <a:pt x="284" y="550"/>
                    </a:lnTo>
                    <a:lnTo>
                      <a:pt x="280" y="557"/>
                    </a:lnTo>
                    <a:lnTo>
                      <a:pt x="275" y="564"/>
                    </a:lnTo>
                    <a:lnTo>
                      <a:pt x="269" y="571"/>
                    </a:lnTo>
                    <a:lnTo>
                      <a:pt x="262" y="577"/>
                    </a:lnTo>
                    <a:lnTo>
                      <a:pt x="254" y="583"/>
                    </a:lnTo>
                    <a:lnTo>
                      <a:pt x="246" y="589"/>
                    </a:lnTo>
                    <a:lnTo>
                      <a:pt x="237" y="594"/>
                    </a:lnTo>
                    <a:lnTo>
                      <a:pt x="228" y="599"/>
                    </a:lnTo>
                    <a:lnTo>
                      <a:pt x="216" y="602"/>
                    </a:lnTo>
                    <a:lnTo>
                      <a:pt x="206" y="605"/>
                    </a:lnTo>
                    <a:lnTo>
                      <a:pt x="195" y="606"/>
                    </a:lnTo>
                    <a:lnTo>
                      <a:pt x="183" y="607"/>
                    </a:lnTo>
                    <a:lnTo>
                      <a:pt x="171" y="606"/>
                    </a:lnTo>
                    <a:lnTo>
                      <a:pt x="158" y="603"/>
                    </a:lnTo>
                    <a:lnTo>
                      <a:pt x="145" y="600"/>
                    </a:lnTo>
                    <a:lnTo>
                      <a:pt x="130" y="594"/>
                    </a:lnTo>
                    <a:lnTo>
                      <a:pt x="116" y="587"/>
                    </a:lnTo>
                    <a:lnTo>
                      <a:pt x="102" y="578"/>
                    </a:lnTo>
                    <a:lnTo>
                      <a:pt x="87" y="567"/>
                    </a:lnTo>
                    <a:lnTo>
                      <a:pt x="73" y="554"/>
                    </a:lnTo>
                    <a:lnTo>
                      <a:pt x="56" y="537"/>
                    </a:lnTo>
                    <a:lnTo>
                      <a:pt x="41" y="520"/>
                    </a:lnTo>
                    <a:lnTo>
                      <a:pt x="26" y="500"/>
                    </a:lnTo>
                    <a:lnTo>
                      <a:pt x="31" y="490"/>
                    </a:lnTo>
                    <a:lnTo>
                      <a:pt x="44" y="463"/>
                    </a:lnTo>
                    <a:lnTo>
                      <a:pt x="52" y="446"/>
                    </a:lnTo>
                    <a:lnTo>
                      <a:pt x="60" y="426"/>
                    </a:lnTo>
                    <a:lnTo>
                      <a:pt x="69" y="405"/>
                    </a:lnTo>
                    <a:lnTo>
                      <a:pt x="76" y="381"/>
                    </a:lnTo>
                    <a:lnTo>
                      <a:pt x="66" y="368"/>
                    </a:lnTo>
                    <a:lnTo>
                      <a:pt x="56" y="355"/>
                    </a:lnTo>
                    <a:lnTo>
                      <a:pt x="46" y="344"/>
                    </a:lnTo>
                    <a:lnTo>
                      <a:pt x="40" y="336"/>
                    </a:lnTo>
                    <a:close/>
                  </a:path>
                </a:pathLst>
              </a:custGeom>
              <a:solidFill>
                <a:srgbClr val="F2C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8" name="Freeform 187"/>
              <p:cNvSpPr>
                <a:spLocks/>
              </p:cNvSpPr>
              <p:nvPr/>
            </p:nvSpPr>
            <p:spPr bwMode="auto">
              <a:xfrm>
                <a:off x="3308" y="1871"/>
                <a:ext cx="76" cy="75"/>
              </a:xfrm>
              <a:custGeom>
                <a:avLst/>
                <a:gdLst>
                  <a:gd name="T0" fmla="*/ 377 w 455"/>
                  <a:gd name="T1" fmla="*/ 204 h 452"/>
                  <a:gd name="T2" fmla="*/ 321 w 455"/>
                  <a:gd name="T3" fmla="*/ 200 h 452"/>
                  <a:gd name="T4" fmla="*/ 189 w 455"/>
                  <a:gd name="T5" fmla="*/ 186 h 452"/>
                  <a:gd name="T6" fmla="*/ 160 w 455"/>
                  <a:gd name="T7" fmla="*/ 271 h 452"/>
                  <a:gd name="T8" fmla="*/ 149 w 455"/>
                  <a:gd name="T9" fmla="*/ 218 h 452"/>
                  <a:gd name="T10" fmla="*/ 135 w 455"/>
                  <a:gd name="T11" fmla="*/ 190 h 452"/>
                  <a:gd name="T12" fmla="*/ 124 w 455"/>
                  <a:gd name="T13" fmla="*/ 185 h 452"/>
                  <a:gd name="T14" fmla="*/ 103 w 455"/>
                  <a:gd name="T15" fmla="*/ 188 h 452"/>
                  <a:gd name="T16" fmla="*/ 85 w 455"/>
                  <a:gd name="T17" fmla="*/ 197 h 452"/>
                  <a:gd name="T18" fmla="*/ 78 w 455"/>
                  <a:gd name="T19" fmla="*/ 208 h 452"/>
                  <a:gd name="T20" fmla="*/ 73 w 455"/>
                  <a:gd name="T21" fmla="*/ 225 h 452"/>
                  <a:gd name="T22" fmla="*/ 73 w 455"/>
                  <a:gd name="T23" fmla="*/ 243 h 452"/>
                  <a:gd name="T24" fmla="*/ 84 w 455"/>
                  <a:gd name="T25" fmla="*/ 285 h 452"/>
                  <a:gd name="T26" fmla="*/ 86 w 455"/>
                  <a:gd name="T27" fmla="*/ 302 h 452"/>
                  <a:gd name="T28" fmla="*/ 86 w 455"/>
                  <a:gd name="T29" fmla="*/ 341 h 452"/>
                  <a:gd name="T30" fmla="*/ 78 w 455"/>
                  <a:gd name="T31" fmla="*/ 379 h 452"/>
                  <a:gd name="T32" fmla="*/ 29 w 455"/>
                  <a:gd name="T33" fmla="*/ 406 h 452"/>
                  <a:gd name="T34" fmla="*/ 22 w 455"/>
                  <a:gd name="T35" fmla="*/ 316 h 452"/>
                  <a:gd name="T36" fmla="*/ 11 w 455"/>
                  <a:gd name="T37" fmla="*/ 255 h 452"/>
                  <a:gd name="T38" fmla="*/ 6 w 455"/>
                  <a:gd name="T39" fmla="*/ 208 h 452"/>
                  <a:gd name="T40" fmla="*/ 0 w 455"/>
                  <a:gd name="T41" fmla="*/ 148 h 452"/>
                  <a:gd name="T42" fmla="*/ 5 w 455"/>
                  <a:gd name="T43" fmla="*/ 123 h 452"/>
                  <a:gd name="T44" fmla="*/ 24 w 455"/>
                  <a:gd name="T45" fmla="*/ 91 h 452"/>
                  <a:gd name="T46" fmla="*/ 52 w 455"/>
                  <a:gd name="T47" fmla="*/ 57 h 452"/>
                  <a:gd name="T48" fmla="*/ 91 w 455"/>
                  <a:gd name="T49" fmla="*/ 30 h 452"/>
                  <a:gd name="T50" fmla="*/ 147 w 455"/>
                  <a:gd name="T51" fmla="*/ 11 h 452"/>
                  <a:gd name="T52" fmla="*/ 183 w 455"/>
                  <a:gd name="T53" fmla="*/ 0 h 452"/>
                  <a:gd name="T54" fmla="*/ 223 w 455"/>
                  <a:gd name="T55" fmla="*/ 1 h 452"/>
                  <a:gd name="T56" fmla="*/ 291 w 455"/>
                  <a:gd name="T57" fmla="*/ 4 h 452"/>
                  <a:gd name="T58" fmla="*/ 312 w 455"/>
                  <a:gd name="T59" fmla="*/ 14 h 452"/>
                  <a:gd name="T60" fmla="*/ 336 w 455"/>
                  <a:gd name="T61" fmla="*/ 24 h 452"/>
                  <a:gd name="T62" fmla="*/ 359 w 455"/>
                  <a:gd name="T63" fmla="*/ 31 h 452"/>
                  <a:gd name="T64" fmla="*/ 391 w 455"/>
                  <a:gd name="T65" fmla="*/ 57 h 452"/>
                  <a:gd name="T66" fmla="*/ 416 w 455"/>
                  <a:gd name="T67" fmla="*/ 77 h 452"/>
                  <a:gd name="T68" fmla="*/ 440 w 455"/>
                  <a:gd name="T69" fmla="*/ 105 h 452"/>
                  <a:gd name="T70" fmla="*/ 452 w 455"/>
                  <a:gd name="T71" fmla="*/ 126 h 452"/>
                  <a:gd name="T72" fmla="*/ 455 w 455"/>
                  <a:gd name="T73" fmla="*/ 157 h 452"/>
                  <a:gd name="T74" fmla="*/ 452 w 455"/>
                  <a:gd name="T75" fmla="*/ 196 h 452"/>
                  <a:gd name="T76" fmla="*/ 424 w 455"/>
                  <a:gd name="T77" fmla="*/ 242 h 452"/>
                  <a:gd name="T78" fmla="*/ 420 w 455"/>
                  <a:gd name="T79" fmla="*/ 258 h 452"/>
                  <a:gd name="T80" fmla="*/ 421 w 455"/>
                  <a:gd name="T81" fmla="*/ 288 h 452"/>
                  <a:gd name="T82" fmla="*/ 414 w 455"/>
                  <a:gd name="T83" fmla="*/ 288 h 452"/>
                  <a:gd name="T84" fmla="*/ 406 w 455"/>
                  <a:gd name="T85" fmla="*/ 270 h 452"/>
                  <a:gd name="T86" fmla="*/ 396 w 455"/>
                  <a:gd name="T87" fmla="*/ 240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55" h="452">
                    <a:moveTo>
                      <a:pt x="395" y="239"/>
                    </a:moveTo>
                    <a:lnTo>
                      <a:pt x="385" y="204"/>
                    </a:lnTo>
                    <a:lnTo>
                      <a:pt x="377" y="204"/>
                    </a:lnTo>
                    <a:lnTo>
                      <a:pt x="356" y="204"/>
                    </a:lnTo>
                    <a:lnTo>
                      <a:pt x="341" y="202"/>
                    </a:lnTo>
                    <a:lnTo>
                      <a:pt x="321" y="200"/>
                    </a:lnTo>
                    <a:lnTo>
                      <a:pt x="300" y="196"/>
                    </a:lnTo>
                    <a:lnTo>
                      <a:pt x="275" y="191"/>
                    </a:lnTo>
                    <a:lnTo>
                      <a:pt x="189" y="186"/>
                    </a:lnTo>
                    <a:lnTo>
                      <a:pt x="172" y="223"/>
                    </a:lnTo>
                    <a:lnTo>
                      <a:pt x="172" y="260"/>
                    </a:lnTo>
                    <a:lnTo>
                      <a:pt x="160" y="271"/>
                    </a:lnTo>
                    <a:lnTo>
                      <a:pt x="151" y="266"/>
                    </a:lnTo>
                    <a:lnTo>
                      <a:pt x="152" y="241"/>
                    </a:lnTo>
                    <a:lnTo>
                      <a:pt x="149" y="218"/>
                    </a:lnTo>
                    <a:lnTo>
                      <a:pt x="139" y="196"/>
                    </a:lnTo>
                    <a:lnTo>
                      <a:pt x="138" y="194"/>
                    </a:lnTo>
                    <a:lnTo>
                      <a:pt x="135" y="190"/>
                    </a:lnTo>
                    <a:lnTo>
                      <a:pt x="133" y="188"/>
                    </a:lnTo>
                    <a:lnTo>
                      <a:pt x="129" y="186"/>
                    </a:lnTo>
                    <a:lnTo>
                      <a:pt x="124" y="185"/>
                    </a:lnTo>
                    <a:lnTo>
                      <a:pt x="117" y="185"/>
                    </a:lnTo>
                    <a:lnTo>
                      <a:pt x="110" y="186"/>
                    </a:lnTo>
                    <a:lnTo>
                      <a:pt x="103" y="188"/>
                    </a:lnTo>
                    <a:lnTo>
                      <a:pt x="96" y="191"/>
                    </a:lnTo>
                    <a:lnTo>
                      <a:pt x="89" y="194"/>
                    </a:lnTo>
                    <a:lnTo>
                      <a:pt x="85" y="197"/>
                    </a:lnTo>
                    <a:lnTo>
                      <a:pt x="81" y="201"/>
                    </a:lnTo>
                    <a:lnTo>
                      <a:pt x="79" y="204"/>
                    </a:lnTo>
                    <a:lnTo>
                      <a:pt x="78" y="208"/>
                    </a:lnTo>
                    <a:lnTo>
                      <a:pt x="76" y="214"/>
                    </a:lnTo>
                    <a:lnTo>
                      <a:pt x="74" y="221"/>
                    </a:lnTo>
                    <a:lnTo>
                      <a:pt x="73" y="225"/>
                    </a:lnTo>
                    <a:lnTo>
                      <a:pt x="72" y="230"/>
                    </a:lnTo>
                    <a:lnTo>
                      <a:pt x="72" y="236"/>
                    </a:lnTo>
                    <a:lnTo>
                      <a:pt x="73" y="243"/>
                    </a:lnTo>
                    <a:lnTo>
                      <a:pt x="76" y="261"/>
                    </a:lnTo>
                    <a:lnTo>
                      <a:pt x="80" y="275"/>
                    </a:lnTo>
                    <a:lnTo>
                      <a:pt x="84" y="285"/>
                    </a:lnTo>
                    <a:lnTo>
                      <a:pt x="85" y="289"/>
                    </a:lnTo>
                    <a:lnTo>
                      <a:pt x="85" y="293"/>
                    </a:lnTo>
                    <a:lnTo>
                      <a:pt x="86" y="302"/>
                    </a:lnTo>
                    <a:lnTo>
                      <a:pt x="87" y="315"/>
                    </a:lnTo>
                    <a:lnTo>
                      <a:pt x="87" y="329"/>
                    </a:lnTo>
                    <a:lnTo>
                      <a:pt x="86" y="341"/>
                    </a:lnTo>
                    <a:lnTo>
                      <a:pt x="83" y="355"/>
                    </a:lnTo>
                    <a:lnTo>
                      <a:pt x="80" y="369"/>
                    </a:lnTo>
                    <a:lnTo>
                      <a:pt x="78" y="379"/>
                    </a:lnTo>
                    <a:lnTo>
                      <a:pt x="60" y="425"/>
                    </a:lnTo>
                    <a:lnTo>
                      <a:pt x="30" y="452"/>
                    </a:lnTo>
                    <a:lnTo>
                      <a:pt x="29" y="406"/>
                    </a:lnTo>
                    <a:lnTo>
                      <a:pt x="26" y="354"/>
                    </a:lnTo>
                    <a:lnTo>
                      <a:pt x="25" y="341"/>
                    </a:lnTo>
                    <a:lnTo>
                      <a:pt x="22" y="316"/>
                    </a:lnTo>
                    <a:lnTo>
                      <a:pt x="18" y="290"/>
                    </a:lnTo>
                    <a:lnTo>
                      <a:pt x="13" y="268"/>
                    </a:lnTo>
                    <a:lnTo>
                      <a:pt x="11" y="255"/>
                    </a:lnTo>
                    <a:lnTo>
                      <a:pt x="9" y="245"/>
                    </a:lnTo>
                    <a:lnTo>
                      <a:pt x="7" y="232"/>
                    </a:lnTo>
                    <a:lnTo>
                      <a:pt x="6" y="208"/>
                    </a:lnTo>
                    <a:lnTo>
                      <a:pt x="3" y="180"/>
                    </a:lnTo>
                    <a:lnTo>
                      <a:pt x="0" y="157"/>
                    </a:lnTo>
                    <a:lnTo>
                      <a:pt x="0" y="148"/>
                    </a:lnTo>
                    <a:lnTo>
                      <a:pt x="0" y="139"/>
                    </a:lnTo>
                    <a:lnTo>
                      <a:pt x="2" y="131"/>
                    </a:lnTo>
                    <a:lnTo>
                      <a:pt x="5" y="123"/>
                    </a:lnTo>
                    <a:lnTo>
                      <a:pt x="11" y="110"/>
                    </a:lnTo>
                    <a:lnTo>
                      <a:pt x="18" y="100"/>
                    </a:lnTo>
                    <a:lnTo>
                      <a:pt x="24" y="91"/>
                    </a:lnTo>
                    <a:lnTo>
                      <a:pt x="32" y="79"/>
                    </a:lnTo>
                    <a:lnTo>
                      <a:pt x="43" y="66"/>
                    </a:lnTo>
                    <a:lnTo>
                      <a:pt x="52" y="57"/>
                    </a:lnTo>
                    <a:lnTo>
                      <a:pt x="63" y="48"/>
                    </a:lnTo>
                    <a:lnTo>
                      <a:pt x="77" y="39"/>
                    </a:lnTo>
                    <a:lnTo>
                      <a:pt x="91" y="30"/>
                    </a:lnTo>
                    <a:lnTo>
                      <a:pt x="106" y="24"/>
                    </a:lnTo>
                    <a:lnTo>
                      <a:pt x="123" y="17"/>
                    </a:lnTo>
                    <a:lnTo>
                      <a:pt x="147" y="11"/>
                    </a:lnTo>
                    <a:lnTo>
                      <a:pt x="168" y="5"/>
                    </a:lnTo>
                    <a:lnTo>
                      <a:pt x="178" y="1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4" y="0"/>
                    </a:lnTo>
                    <a:lnTo>
                      <a:pt x="223" y="1"/>
                    </a:lnTo>
                    <a:lnTo>
                      <a:pt x="260" y="2"/>
                    </a:lnTo>
                    <a:lnTo>
                      <a:pt x="283" y="3"/>
                    </a:lnTo>
                    <a:lnTo>
                      <a:pt x="291" y="4"/>
                    </a:lnTo>
                    <a:lnTo>
                      <a:pt x="298" y="6"/>
                    </a:lnTo>
                    <a:lnTo>
                      <a:pt x="304" y="9"/>
                    </a:lnTo>
                    <a:lnTo>
                      <a:pt x="312" y="14"/>
                    </a:lnTo>
                    <a:lnTo>
                      <a:pt x="320" y="18"/>
                    </a:lnTo>
                    <a:lnTo>
                      <a:pt x="328" y="22"/>
                    </a:lnTo>
                    <a:lnTo>
                      <a:pt x="336" y="24"/>
                    </a:lnTo>
                    <a:lnTo>
                      <a:pt x="344" y="26"/>
                    </a:lnTo>
                    <a:lnTo>
                      <a:pt x="351" y="28"/>
                    </a:lnTo>
                    <a:lnTo>
                      <a:pt x="359" y="31"/>
                    </a:lnTo>
                    <a:lnTo>
                      <a:pt x="368" y="36"/>
                    </a:lnTo>
                    <a:lnTo>
                      <a:pt x="377" y="43"/>
                    </a:lnTo>
                    <a:lnTo>
                      <a:pt x="391" y="57"/>
                    </a:lnTo>
                    <a:lnTo>
                      <a:pt x="404" y="66"/>
                    </a:lnTo>
                    <a:lnTo>
                      <a:pt x="410" y="71"/>
                    </a:lnTo>
                    <a:lnTo>
                      <a:pt x="416" y="77"/>
                    </a:lnTo>
                    <a:lnTo>
                      <a:pt x="423" y="84"/>
                    </a:lnTo>
                    <a:lnTo>
                      <a:pt x="432" y="94"/>
                    </a:lnTo>
                    <a:lnTo>
                      <a:pt x="440" y="105"/>
                    </a:lnTo>
                    <a:lnTo>
                      <a:pt x="446" y="114"/>
                    </a:lnTo>
                    <a:lnTo>
                      <a:pt x="450" y="121"/>
                    </a:lnTo>
                    <a:lnTo>
                      <a:pt x="452" y="126"/>
                    </a:lnTo>
                    <a:lnTo>
                      <a:pt x="454" y="136"/>
                    </a:lnTo>
                    <a:lnTo>
                      <a:pt x="455" y="145"/>
                    </a:lnTo>
                    <a:lnTo>
                      <a:pt x="455" y="157"/>
                    </a:lnTo>
                    <a:lnTo>
                      <a:pt x="454" y="172"/>
                    </a:lnTo>
                    <a:lnTo>
                      <a:pt x="453" y="186"/>
                    </a:lnTo>
                    <a:lnTo>
                      <a:pt x="452" y="196"/>
                    </a:lnTo>
                    <a:lnTo>
                      <a:pt x="435" y="226"/>
                    </a:lnTo>
                    <a:lnTo>
                      <a:pt x="429" y="233"/>
                    </a:lnTo>
                    <a:lnTo>
                      <a:pt x="424" y="242"/>
                    </a:lnTo>
                    <a:lnTo>
                      <a:pt x="422" y="246"/>
                    </a:lnTo>
                    <a:lnTo>
                      <a:pt x="421" y="253"/>
                    </a:lnTo>
                    <a:lnTo>
                      <a:pt x="420" y="258"/>
                    </a:lnTo>
                    <a:lnTo>
                      <a:pt x="420" y="264"/>
                    </a:lnTo>
                    <a:lnTo>
                      <a:pt x="421" y="281"/>
                    </a:lnTo>
                    <a:lnTo>
                      <a:pt x="421" y="288"/>
                    </a:lnTo>
                    <a:lnTo>
                      <a:pt x="420" y="289"/>
                    </a:lnTo>
                    <a:lnTo>
                      <a:pt x="416" y="290"/>
                    </a:lnTo>
                    <a:lnTo>
                      <a:pt x="414" y="288"/>
                    </a:lnTo>
                    <a:lnTo>
                      <a:pt x="412" y="285"/>
                    </a:lnTo>
                    <a:lnTo>
                      <a:pt x="409" y="279"/>
                    </a:lnTo>
                    <a:lnTo>
                      <a:pt x="406" y="270"/>
                    </a:lnTo>
                    <a:lnTo>
                      <a:pt x="402" y="253"/>
                    </a:lnTo>
                    <a:lnTo>
                      <a:pt x="397" y="243"/>
                    </a:lnTo>
                    <a:lnTo>
                      <a:pt x="396" y="240"/>
                    </a:lnTo>
                    <a:lnTo>
                      <a:pt x="395" y="239"/>
                    </a:lnTo>
                    <a:close/>
                  </a:path>
                </a:pathLst>
              </a:custGeom>
              <a:solidFill>
                <a:srgbClr val="AE9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9" name="Freeform 188"/>
              <p:cNvSpPr>
                <a:spLocks/>
              </p:cNvSpPr>
              <p:nvPr/>
            </p:nvSpPr>
            <p:spPr bwMode="auto">
              <a:xfrm>
                <a:off x="3370" y="1959"/>
                <a:ext cx="70" cy="101"/>
              </a:xfrm>
              <a:custGeom>
                <a:avLst/>
                <a:gdLst>
                  <a:gd name="T0" fmla="*/ 47 w 424"/>
                  <a:gd name="T1" fmla="*/ 0 h 604"/>
                  <a:gd name="T2" fmla="*/ 87 w 424"/>
                  <a:gd name="T3" fmla="*/ 3 h 604"/>
                  <a:gd name="T4" fmla="*/ 106 w 424"/>
                  <a:gd name="T5" fmla="*/ 6 h 604"/>
                  <a:gd name="T6" fmla="*/ 126 w 424"/>
                  <a:gd name="T7" fmla="*/ 13 h 604"/>
                  <a:gd name="T8" fmla="*/ 143 w 424"/>
                  <a:gd name="T9" fmla="*/ 22 h 604"/>
                  <a:gd name="T10" fmla="*/ 156 w 424"/>
                  <a:gd name="T11" fmla="*/ 36 h 604"/>
                  <a:gd name="T12" fmla="*/ 177 w 424"/>
                  <a:gd name="T13" fmla="*/ 66 h 604"/>
                  <a:gd name="T14" fmla="*/ 222 w 424"/>
                  <a:gd name="T15" fmla="*/ 136 h 604"/>
                  <a:gd name="T16" fmla="*/ 287 w 424"/>
                  <a:gd name="T17" fmla="*/ 244 h 604"/>
                  <a:gd name="T18" fmla="*/ 332 w 424"/>
                  <a:gd name="T19" fmla="*/ 322 h 604"/>
                  <a:gd name="T20" fmla="*/ 345 w 424"/>
                  <a:gd name="T21" fmla="*/ 341 h 604"/>
                  <a:gd name="T22" fmla="*/ 371 w 424"/>
                  <a:gd name="T23" fmla="*/ 385 h 604"/>
                  <a:gd name="T24" fmla="*/ 397 w 424"/>
                  <a:gd name="T25" fmla="*/ 432 h 604"/>
                  <a:gd name="T26" fmla="*/ 411 w 424"/>
                  <a:gd name="T27" fmla="*/ 463 h 604"/>
                  <a:gd name="T28" fmla="*/ 422 w 424"/>
                  <a:gd name="T29" fmla="*/ 491 h 604"/>
                  <a:gd name="T30" fmla="*/ 424 w 424"/>
                  <a:gd name="T31" fmla="*/ 506 h 604"/>
                  <a:gd name="T32" fmla="*/ 423 w 424"/>
                  <a:gd name="T33" fmla="*/ 513 h 604"/>
                  <a:gd name="T34" fmla="*/ 421 w 424"/>
                  <a:gd name="T35" fmla="*/ 524 h 604"/>
                  <a:gd name="T36" fmla="*/ 412 w 424"/>
                  <a:gd name="T37" fmla="*/ 554 h 604"/>
                  <a:gd name="T38" fmla="*/ 401 w 424"/>
                  <a:gd name="T39" fmla="*/ 574 h 604"/>
                  <a:gd name="T40" fmla="*/ 390 w 424"/>
                  <a:gd name="T41" fmla="*/ 587 h 604"/>
                  <a:gd name="T42" fmla="*/ 374 w 424"/>
                  <a:gd name="T43" fmla="*/ 597 h 604"/>
                  <a:gd name="T44" fmla="*/ 355 w 424"/>
                  <a:gd name="T45" fmla="*/ 603 h 604"/>
                  <a:gd name="T46" fmla="*/ 332 w 424"/>
                  <a:gd name="T47" fmla="*/ 603 h 604"/>
                  <a:gd name="T48" fmla="*/ 309 w 424"/>
                  <a:gd name="T49" fmla="*/ 601 h 604"/>
                  <a:gd name="T50" fmla="*/ 259 w 424"/>
                  <a:gd name="T51" fmla="*/ 589 h 604"/>
                  <a:gd name="T52" fmla="*/ 240 w 424"/>
                  <a:gd name="T53" fmla="*/ 579 h 604"/>
                  <a:gd name="T54" fmla="*/ 215 w 424"/>
                  <a:gd name="T55" fmla="*/ 547 h 604"/>
                  <a:gd name="T56" fmla="*/ 186 w 424"/>
                  <a:gd name="T57" fmla="*/ 501 h 604"/>
                  <a:gd name="T58" fmla="*/ 163 w 424"/>
                  <a:gd name="T59" fmla="*/ 457 h 604"/>
                  <a:gd name="T60" fmla="*/ 140 w 424"/>
                  <a:gd name="T61" fmla="*/ 405 h 604"/>
                  <a:gd name="T62" fmla="*/ 117 w 424"/>
                  <a:gd name="T63" fmla="*/ 342 h 604"/>
                  <a:gd name="T64" fmla="*/ 0 w 424"/>
                  <a:gd name="T65" fmla="*/ 98 h 604"/>
                  <a:gd name="T66" fmla="*/ 5 w 424"/>
                  <a:gd name="T67" fmla="*/ 66 h 604"/>
                  <a:gd name="T68" fmla="*/ 14 w 424"/>
                  <a:gd name="T69" fmla="*/ 35 h 604"/>
                  <a:gd name="T70" fmla="*/ 22 w 424"/>
                  <a:gd name="T71" fmla="*/ 17 h 604"/>
                  <a:gd name="T72" fmla="*/ 34 w 424"/>
                  <a:gd name="T73" fmla="*/ 1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4" h="604">
                    <a:moveTo>
                      <a:pt x="34" y="1"/>
                    </a:moveTo>
                    <a:lnTo>
                      <a:pt x="47" y="0"/>
                    </a:lnTo>
                    <a:lnTo>
                      <a:pt x="78" y="1"/>
                    </a:lnTo>
                    <a:lnTo>
                      <a:pt x="87" y="3"/>
                    </a:lnTo>
                    <a:lnTo>
                      <a:pt x="97" y="4"/>
                    </a:lnTo>
                    <a:lnTo>
                      <a:pt x="106" y="6"/>
                    </a:lnTo>
                    <a:lnTo>
                      <a:pt x="117" y="9"/>
                    </a:lnTo>
                    <a:lnTo>
                      <a:pt x="126" y="13"/>
                    </a:lnTo>
                    <a:lnTo>
                      <a:pt x="134" y="17"/>
                    </a:lnTo>
                    <a:lnTo>
                      <a:pt x="143" y="22"/>
                    </a:lnTo>
                    <a:lnTo>
                      <a:pt x="150" y="29"/>
                    </a:lnTo>
                    <a:lnTo>
                      <a:pt x="156" y="36"/>
                    </a:lnTo>
                    <a:lnTo>
                      <a:pt x="165" y="49"/>
                    </a:lnTo>
                    <a:lnTo>
                      <a:pt x="177" y="66"/>
                    </a:lnTo>
                    <a:lnTo>
                      <a:pt x="191" y="86"/>
                    </a:lnTo>
                    <a:lnTo>
                      <a:pt x="222" y="136"/>
                    </a:lnTo>
                    <a:lnTo>
                      <a:pt x="255" y="191"/>
                    </a:lnTo>
                    <a:lnTo>
                      <a:pt x="287" y="244"/>
                    </a:lnTo>
                    <a:lnTo>
                      <a:pt x="314" y="290"/>
                    </a:lnTo>
                    <a:lnTo>
                      <a:pt x="332" y="322"/>
                    </a:lnTo>
                    <a:lnTo>
                      <a:pt x="340" y="335"/>
                    </a:lnTo>
                    <a:lnTo>
                      <a:pt x="345" y="341"/>
                    </a:lnTo>
                    <a:lnTo>
                      <a:pt x="356" y="359"/>
                    </a:lnTo>
                    <a:lnTo>
                      <a:pt x="371" y="385"/>
                    </a:lnTo>
                    <a:lnTo>
                      <a:pt x="388" y="417"/>
                    </a:lnTo>
                    <a:lnTo>
                      <a:pt x="397" y="432"/>
                    </a:lnTo>
                    <a:lnTo>
                      <a:pt x="405" y="448"/>
                    </a:lnTo>
                    <a:lnTo>
                      <a:pt x="411" y="463"/>
                    </a:lnTo>
                    <a:lnTo>
                      <a:pt x="418" y="477"/>
                    </a:lnTo>
                    <a:lnTo>
                      <a:pt x="422" y="491"/>
                    </a:lnTo>
                    <a:lnTo>
                      <a:pt x="424" y="502"/>
                    </a:lnTo>
                    <a:lnTo>
                      <a:pt x="424" y="506"/>
                    </a:lnTo>
                    <a:lnTo>
                      <a:pt x="424" y="510"/>
                    </a:lnTo>
                    <a:lnTo>
                      <a:pt x="423" y="513"/>
                    </a:lnTo>
                    <a:lnTo>
                      <a:pt x="421" y="516"/>
                    </a:lnTo>
                    <a:lnTo>
                      <a:pt x="421" y="524"/>
                    </a:lnTo>
                    <a:lnTo>
                      <a:pt x="417" y="543"/>
                    </a:lnTo>
                    <a:lnTo>
                      <a:pt x="412" y="554"/>
                    </a:lnTo>
                    <a:lnTo>
                      <a:pt x="405" y="568"/>
                    </a:lnTo>
                    <a:lnTo>
                      <a:pt x="401" y="574"/>
                    </a:lnTo>
                    <a:lnTo>
                      <a:pt x="396" y="581"/>
                    </a:lnTo>
                    <a:lnTo>
                      <a:pt x="390" y="587"/>
                    </a:lnTo>
                    <a:lnTo>
                      <a:pt x="383" y="592"/>
                    </a:lnTo>
                    <a:lnTo>
                      <a:pt x="374" y="597"/>
                    </a:lnTo>
                    <a:lnTo>
                      <a:pt x="365" y="601"/>
                    </a:lnTo>
                    <a:lnTo>
                      <a:pt x="355" y="603"/>
                    </a:lnTo>
                    <a:lnTo>
                      <a:pt x="344" y="604"/>
                    </a:lnTo>
                    <a:lnTo>
                      <a:pt x="332" y="603"/>
                    </a:lnTo>
                    <a:lnTo>
                      <a:pt x="320" y="603"/>
                    </a:lnTo>
                    <a:lnTo>
                      <a:pt x="309" y="601"/>
                    </a:lnTo>
                    <a:lnTo>
                      <a:pt x="298" y="599"/>
                    </a:lnTo>
                    <a:lnTo>
                      <a:pt x="259" y="589"/>
                    </a:lnTo>
                    <a:lnTo>
                      <a:pt x="244" y="583"/>
                    </a:lnTo>
                    <a:lnTo>
                      <a:pt x="240" y="579"/>
                    </a:lnTo>
                    <a:lnTo>
                      <a:pt x="230" y="568"/>
                    </a:lnTo>
                    <a:lnTo>
                      <a:pt x="215" y="547"/>
                    </a:lnTo>
                    <a:lnTo>
                      <a:pt x="197" y="518"/>
                    </a:lnTo>
                    <a:lnTo>
                      <a:pt x="186" y="501"/>
                    </a:lnTo>
                    <a:lnTo>
                      <a:pt x="174" y="481"/>
                    </a:lnTo>
                    <a:lnTo>
                      <a:pt x="163" y="457"/>
                    </a:lnTo>
                    <a:lnTo>
                      <a:pt x="151" y="432"/>
                    </a:lnTo>
                    <a:lnTo>
                      <a:pt x="140" y="405"/>
                    </a:lnTo>
                    <a:lnTo>
                      <a:pt x="128" y="374"/>
                    </a:lnTo>
                    <a:lnTo>
                      <a:pt x="117" y="342"/>
                    </a:lnTo>
                    <a:lnTo>
                      <a:pt x="106" y="305"/>
                    </a:lnTo>
                    <a:lnTo>
                      <a:pt x="0" y="98"/>
                    </a:lnTo>
                    <a:lnTo>
                      <a:pt x="1" y="89"/>
                    </a:lnTo>
                    <a:lnTo>
                      <a:pt x="5" y="66"/>
                    </a:lnTo>
                    <a:lnTo>
                      <a:pt x="9" y="51"/>
                    </a:lnTo>
                    <a:lnTo>
                      <a:pt x="14" y="35"/>
                    </a:lnTo>
                    <a:lnTo>
                      <a:pt x="18" y="27"/>
                    </a:lnTo>
                    <a:lnTo>
                      <a:pt x="22" y="17"/>
                    </a:lnTo>
                    <a:lnTo>
                      <a:pt x="27" y="9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0F6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0" name="Freeform 189"/>
              <p:cNvSpPr>
                <a:spLocks/>
              </p:cNvSpPr>
              <p:nvPr/>
            </p:nvSpPr>
            <p:spPr bwMode="auto">
              <a:xfrm>
                <a:off x="3264" y="2097"/>
                <a:ext cx="118" cy="32"/>
              </a:xfrm>
              <a:custGeom>
                <a:avLst/>
                <a:gdLst>
                  <a:gd name="T0" fmla="*/ 701 w 706"/>
                  <a:gd name="T1" fmla="*/ 57 h 194"/>
                  <a:gd name="T2" fmla="*/ 702 w 706"/>
                  <a:gd name="T3" fmla="*/ 62 h 194"/>
                  <a:gd name="T4" fmla="*/ 705 w 706"/>
                  <a:gd name="T5" fmla="*/ 73 h 194"/>
                  <a:gd name="T6" fmla="*/ 706 w 706"/>
                  <a:gd name="T7" fmla="*/ 79 h 194"/>
                  <a:gd name="T8" fmla="*/ 706 w 706"/>
                  <a:gd name="T9" fmla="*/ 86 h 194"/>
                  <a:gd name="T10" fmla="*/ 705 w 706"/>
                  <a:gd name="T11" fmla="*/ 93 h 194"/>
                  <a:gd name="T12" fmla="*/ 702 w 706"/>
                  <a:gd name="T13" fmla="*/ 98 h 194"/>
                  <a:gd name="T14" fmla="*/ 693 w 706"/>
                  <a:gd name="T15" fmla="*/ 102 h 194"/>
                  <a:gd name="T16" fmla="*/ 669 w 706"/>
                  <a:gd name="T17" fmla="*/ 112 h 194"/>
                  <a:gd name="T18" fmla="*/ 629 w 706"/>
                  <a:gd name="T19" fmla="*/ 126 h 194"/>
                  <a:gd name="T20" fmla="*/ 578 w 706"/>
                  <a:gd name="T21" fmla="*/ 142 h 194"/>
                  <a:gd name="T22" fmla="*/ 549 w 706"/>
                  <a:gd name="T23" fmla="*/ 151 h 194"/>
                  <a:gd name="T24" fmla="*/ 518 w 706"/>
                  <a:gd name="T25" fmla="*/ 159 h 194"/>
                  <a:gd name="T26" fmla="*/ 484 w 706"/>
                  <a:gd name="T27" fmla="*/ 167 h 194"/>
                  <a:gd name="T28" fmla="*/ 449 w 706"/>
                  <a:gd name="T29" fmla="*/ 174 h 194"/>
                  <a:gd name="T30" fmla="*/ 411 w 706"/>
                  <a:gd name="T31" fmla="*/ 181 h 194"/>
                  <a:gd name="T32" fmla="*/ 374 w 706"/>
                  <a:gd name="T33" fmla="*/ 187 h 194"/>
                  <a:gd name="T34" fmla="*/ 334 w 706"/>
                  <a:gd name="T35" fmla="*/ 191 h 194"/>
                  <a:gd name="T36" fmla="*/ 294 w 706"/>
                  <a:gd name="T37" fmla="*/ 194 h 194"/>
                  <a:gd name="T38" fmla="*/ 286 w 706"/>
                  <a:gd name="T39" fmla="*/ 194 h 194"/>
                  <a:gd name="T40" fmla="*/ 263 w 706"/>
                  <a:gd name="T41" fmla="*/ 194 h 194"/>
                  <a:gd name="T42" fmla="*/ 248 w 706"/>
                  <a:gd name="T43" fmla="*/ 193 h 194"/>
                  <a:gd name="T44" fmla="*/ 230 w 706"/>
                  <a:gd name="T45" fmla="*/ 191 h 194"/>
                  <a:gd name="T46" fmla="*/ 210 w 706"/>
                  <a:gd name="T47" fmla="*/ 188 h 194"/>
                  <a:gd name="T48" fmla="*/ 188 w 706"/>
                  <a:gd name="T49" fmla="*/ 183 h 194"/>
                  <a:gd name="T50" fmla="*/ 165 w 706"/>
                  <a:gd name="T51" fmla="*/ 178 h 194"/>
                  <a:gd name="T52" fmla="*/ 142 w 706"/>
                  <a:gd name="T53" fmla="*/ 171 h 194"/>
                  <a:gd name="T54" fmla="*/ 117 w 706"/>
                  <a:gd name="T55" fmla="*/ 162 h 194"/>
                  <a:gd name="T56" fmla="*/ 93 w 706"/>
                  <a:gd name="T57" fmla="*/ 151 h 194"/>
                  <a:gd name="T58" fmla="*/ 81 w 706"/>
                  <a:gd name="T59" fmla="*/ 144 h 194"/>
                  <a:gd name="T60" fmla="*/ 70 w 706"/>
                  <a:gd name="T61" fmla="*/ 137 h 194"/>
                  <a:gd name="T62" fmla="*/ 58 w 706"/>
                  <a:gd name="T63" fmla="*/ 130 h 194"/>
                  <a:gd name="T64" fmla="*/ 46 w 706"/>
                  <a:gd name="T65" fmla="*/ 122 h 194"/>
                  <a:gd name="T66" fmla="*/ 35 w 706"/>
                  <a:gd name="T67" fmla="*/ 113 h 194"/>
                  <a:gd name="T68" fmla="*/ 24 w 706"/>
                  <a:gd name="T69" fmla="*/ 102 h 194"/>
                  <a:gd name="T70" fmla="*/ 14 w 706"/>
                  <a:gd name="T71" fmla="*/ 92 h 194"/>
                  <a:gd name="T72" fmla="*/ 4 w 706"/>
                  <a:gd name="T73" fmla="*/ 81 h 194"/>
                  <a:gd name="T74" fmla="*/ 2 w 706"/>
                  <a:gd name="T75" fmla="*/ 75 h 194"/>
                  <a:gd name="T76" fmla="*/ 0 w 706"/>
                  <a:gd name="T77" fmla="*/ 59 h 194"/>
                  <a:gd name="T78" fmla="*/ 0 w 706"/>
                  <a:gd name="T79" fmla="*/ 49 h 194"/>
                  <a:gd name="T80" fmla="*/ 1 w 706"/>
                  <a:gd name="T81" fmla="*/ 38 h 194"/>
                  <a:gd name="T82" fmla="*/ 3 w 706"/>
                  <a:gd name="T83" fmla="*/ 32 h 194"/>
                  <a:gd name="T84" fmla="*/ 5 w 706"/>
                  <a:gd name="T85" fmla="*/ 27 h 194"/>
                  <a:gd name="T86" fmla="*/ 8 w 706"/>
                  <a:gd name="T87" fmla="*/ 22 h 194"/>
                  <a:gd name="T88" fmla="*/ 11 w 706"/>
                  <a:gd name="T89" fmla="*/ 17 h 194"/>
                  <a:gd name="T90" fmla="*/ 16 w 706"/>
                  <a:gd name="T91" fmla="*/ 0 h 194"/>
                  <a:gd name="T92" fmla="*/ 701 w 706"/>
                  <a:gd name="T93" fmla="*/ 57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06" h="194">
                    <a:moveTo>
                      <a:pt x="701" y="57"/>
                    </a:moveTo>
                    <a:lnTo>
                      <a:pt x="702" y="62"/>
                    </a:lnTo>
                    <a:lnTo>
                      <a:pt x="705" y="73"/>
                    </a:lnTo>
                    <a:lnTo>
                      <a:pt x="706" y="79"/>
                    </a:lnTo>
                    <a:lnTo>
                      <a:pt x="706" y="86"/>
                    </a:lnTo>
                    <a:lnTo>
                      <a:pt x="705" y="93"/>
                    </a:lnTo>
                    <a:lnTo>
                      <a:pt x="702" y="98"/>
                    </a:lnTo>
                    <a:lnTo>
                      <a:pt x="693" y="102"/>
                    </a:lnTo>
                    <a:lnTo>
                      <a:pt x="669" y="112"/>
                    </a:lnTo>
                    <a:lnTo>
                      <a:pt x="629" y="126"/>
                    </a:lnTo>
                    <a:lnTo>
                      <a:pt x="578" y="142"/>
                    </a:lnTo>
                    <a:lnTo>
                      <a:pt x="549" y="151"/>
                    </a:lnTo>
                    <a:lnTo>
                      <a:pt x="518" y="159"/>
                    </a:lnTo>
                    <a:lnTo>
                      <a:pt x="484" y="167"/>
                    </a:lnTo>
                    <a:lnTo>
                      <a:pt x="449" y="174"/>
                    </a:lnTo>
                    <a:lnTo>
                      <a:pt x="411" y="181"/>
                    </a:lnTo>
                    <a:lnTo>
                      <a:pt x="374" y="187"/>
                    </a:lnTo>
                    <a:lnTo>
                      <a:pt x="334" y="191"/>
                    </a:lnTo>
                    <a:lnTo>
                      <a:pt x="294" y="194"/>
                    </a:lnTo>
                    <a:lnTo>
                      <a:pt x="286" y="194"/>
                    </a:lnTo>
                    <a:lnTo>
                      <a:pt x="263" y="194"/>
                    </a:lnTo>
                    <a:lnTo>
                      <a:pt x="248" y="193"/>
                    </a:lnTo>
                    <a:lnTo>
                      <a:pt x="230" y="191"/>
                    </a:lnTo>
                    <a:lnTo>
                      <a:pt x="210" y="188"/>
                    </a:lnTo>
                    <a:lnTo>
                      <a:pt x="188" y="183"/>
                    </a:lnTo>
                    <a:lnTo>
                      <a:pt x="165" y="178"/>
                    </a:lnTo>
                    <a:lnTo>
                      <a:pt x="142" y="171"/>
                    </a:lnTo>
                    <a:lnTo>
                      <a:pt x="117" y="162"/>
                    </a:lnTo>
                    <a:lnTo>
                      <a:pt x="93" y="151"/>
                    </a:lnTo>
                    <a:lnTo>
                      <a:pt x="81" y="144"/>
                    </a:lnTo>
                    <a:lnTo>
                      <a:pt x="70" y="137"/>
                    </a:lnTo>
                    <a:lnTo>
                      <a:pt x="58" y="130"/>
                    </a:lnTo>
                    <a:lnTo>
                      <a:pt x="46" y="122"/>
                    </a:lnTo>
                    <a:lnTo>
                      <a:pt x="35" y="113"/>
                    </a:lnTo>
                    <a:lnTo>
                      <a:pt x="24" y="102"/>
                    </a:lnTo>
                    <a:lnTo>
                      <a:pt x="14" y="92"/>
                    </a:lnTo>
                    <a:lnTo>
                      <a:pt x="4" y="81"/>
                    </a:lnTo>
                    <a:lnTo>
                      <a:pt x="2" y="75"/>
                    </a:lnTo>
                    <a:lnTo>
                      <a:pt x="0" y="59"/>
                    </a:lnTo>
                    <a:lnTo>
                      <a:pt x="0" y="49"/>
                    </a:lnTo>
                    <a:lnTo>
                      <a:pt x="1" y="38"/>
                    </a:lnTo>
                    <a:lnTo>
                      <a:pt x="3" y="32"/>
                    </a:lnTo>
                    <a:lnTo>
                      <a:pt x="5" y="27"/>
                    </a:lnTo>
                    <a:lnTo>
                      <a:pt x="8" y="22"/>
                    </a:lnTo>
                    <a:lnTo>
                      <a:pt x="11" y="17"/>
                    </a:lnTo>
                    <a:lnTo>
                      <a:pt x="16" y="0"/>
                    </a:lnTo>
                    <a:lnTo>
                      <a:pt x="701" y="57"/>
                    </a:lnTo>
                    <a:close/>
                  </a:path>
                </a:pathLst>
              </a:custGeom>
              <a:solidFill>
                <a:srgbClr val="332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1" name="Freeform 190"/>
              <p:cNvSpPr>
                <a:spLocks/>
              </p:cNvSpPr>
              <p:nvPr/>
            </p:nvSpPr>
            <p:spPr bwMode="auto">
              <a:xfrm>
                <a:off x="3265" y="1958"/>
                <a:ext cx="131" cy="164"/>
              </a:xfrm>
              <a:custGeom>
                <a:avLst/>
                <a:gdLst>
                  <a:gd name="T0" fmla="*/ 323 w 781"/>
                  <a:gd name="T1" fmla="*/ 0 h 984"/>
                  <a:gd name="T2" fmla="*/ 322 w 781"/>
                  <a:gd name="T3" fmla="*/ 4 h 984"/>
                  <a:gd name="T4" fmla="*/ 325 w 781"/>
                  <a:gd name="T5" fmla="*/ 15 h 984"/>
                  <a:gd name="T6" fmla="*/ 330 w 781"/>
                  <a:gd name="T7" fmla="*/ 24 h 984"/>
                  <a:gd name="T8" fmla="*/ 340 w 781"/>
                  <a:gd name="T9" fmla="*/ 35 h 984"/>
                  <a:gd name="T10" fmla="*/ 356 w 781"/>
                  <a:gd name="T11" fmla="*/ 47 h 984"/>
                  <a:gd name="T12" fmla="*/ 378 w 781"/>
                  <a:gd name="T13" fmla="*/ 60 h 984"/>
                  <a:gd name="T14" fmla="*/ 420 w 781"/>
                  <a:gd name="T15" fmla="*/ 84 h 984"/>
                  <a:gd name="T16" fmla="*/ 451 w 781"/>
                  <a:gd name="T17" fmla="*/ 98 h 984"/>
                  <a:gd name="T18" fmla="*/ 473 w 781"/>
                  <a:gd name="T19" fmla="*/ 108 h 984"/>
                  <a:gd name="T20" fmla="*/ 485 w 781"/>
                  <a:gd name="T21" fmla="*/ 100 h 984"/>
                  <a:gd name="T22" fmla="*/ 512 w 781"/>
                  <a:gd name="T23" fmla="*/ 80 h 984"/>
                  <a:gd name="T24" fmla="*/ 525 w 781"/>
                  <a:gd name="T25" fmla="*/ 65 h 984"/>
                  <a:gd name="T26" fmla="*/ 534 w 781"/>
                  <a:gd name="T27" fmla="*/ 47 h 984"/>
                  <a:gd name="T28" fmla="*/ 538 w 781"/>
                  <a:gd name="T29" fmla="*/ 25 h 984"/>
                  <a:gd name="T30" fmla="*/ 535 w 781"/>
                  <a:gd name="T31" fmla="*/ 0 h 984"/>
                  <a:gd name="T32" fmla="*/ 717 w 781"/>
                  <a:gd name="T33" fmla="*/ 14 h 984"/>
                  <a:gd name="T34" fmla="*/ 737 w 781"/>
                  <a:gd name="T35" fmla="*/ 34 h 984"/>
                  <a:gd name="T36" fmla="*/ 753 w 781"/>
                  <a:gd name="T37" fmla="*/ 62 h 984"/>
                  <a:gd name="T38" fmla="*/ 764 w 781"/>
                  <a:gd name="T39" fmla="*/ 95 h 984"/>
                  <a:gd name="T40" fmla="*/ 771 w 781"/>
                  <a:gd name="T41" fmla="*/ 123 h 984"/>
                  <a:gd name="T42" fmla="*/ 776 w 781"/>
                  <a:gd name="T43" fmla="*/ 157 h 984"/>
                  <a:gd name="T44" fmla="*/ 780 w 781"/>
                  <a:gd name="T45" fmla="*/ 197 h 984"/>
                  <a:gd name="T46" fmla="*/ 781 w 781"/>
                  <a:gd name="T47" fmla="*/ 242 h 984"/>
                  <a:gd name="T48" fmla="*/ 780 w 781"/>
                  <a:gd name="T49" fmla="*/ 296 h 984"/>
                  <a:gd name="T50" fmla="*/ 777 w 781"/>
                  <a:gd name="T51" fmla="*/ 357 h 984"/>
                  <a:gd name="T52" fmla="*/ 769 w 781"/>
                  <a:gd name="T53" fmla="*/ 426 h 984"/>
                  <a:gd name="T54" fmla="*/ 751 w 781"/>
                  <a:gd name="T55" fmla="*/ 553 h 984"/>
                  <a:gd name="T56" fmla="*/ 726 w 781"/>
                  <a:gd name="T57" fmla="*/ 707 h 984"/>
                  <a:gd name="T58" fmla="*/ 706 w 781"/>
                  <a:gd name="T59" fmla="*/ 820 h 984"/>
                  <a:gd name="T60" fmla="*/ 695 w 781"/>
                  <a:gd name="T61" fmla="*/ 881 h 984"/>
                  <a:gd name="T62" fmla="*/ 671 w 781"/>
                  <a:gd name="T63" fmla="*/ 899 h 984"/>
                  <a:gd name="T64" fmla="*/ 567 w 781"/>
                  <a:gd name="T65" fmla="*/ 936 h 984"/>
                  <a:gd name="T66" fmla="*/ 494 w 781"/>
                  <a:gd name="T67" fmla="*/ 957 h 984"/>
                  <a:gd name="T68" fmla="*/ 440 w 781"/>
                  <a:gd name="T69" fmla="*/ 969 h 984"/>
                  <a:gd name="T70" fmla="*/ 383 w 781"/>
                  <a:gd name="T71" fmla="*/ 978 h 984"/>
                  <a:gd name="T72" fmla="*/ 325 w 781"/>
                  <a:gd name="T73" fmla="*/ 984 h 984"/>
                  <a:gd name="T74" fmla="*/ 266 w 781"/>
                  <a:gd name="T75" fmla="*/ 984 h 984"/>
                  <a:gd name="T76" fmla="*/ 210 w 781"/>
                  <a:gd name="T77" fmla="*/ 978 h 984"/>
                  <a:gd name="T78" fmla="*/ 155 w 781"/>
                  <a:gd name="T79" fmla="*/ 966 h 984"/>
                  <a:gd name="T80" fmla="*/ 103 w 781"/>
                  <a:gd name="T81" fmla="*/ 945 h 984"/>
                  <a:gd name="T82" fmla="*/ 58 w 781"/>
                  <a:gd name="T83" fmla="*/ 914 h 984"/>
                  <a:gd name="T84" fmla="*/ 17 w 781"/>
                  <a:gd name="T85" fmla="*/ 873 h 984"/>
                  <a:gd name="T86" fmla="*/ 0 w 781"/>
                  <a:gd name="T87" fmla="*/ 843 h 984"/>
                  <a:gd name="T88" fmla="*/ 1 w 781"/>
                  <a:gd name="T89" fmla="*/ 810 h 984"/>
                  <a:gd name="T90" fmla="*/ 1 w 781"/>
                  <a:gd name="T91" fmla="*/ 747 h 984"/>
                  <a:gd name="T92" fmla="*/ 2 w 781"/>
                  <a:gd name="T93" fmla="*/ 659 h 984"/>
                  <a:gd name="T94" fmla="*/ 4 w 781"/>
                  <a:gd name="T95" fmla="*/ 548 h 984"/>
                  <a:gd name="T96" fmla="*/ 6 w 781"/>
                  <a:gd name="T97" fmla="*/ 420 h 984"/>
                  <a:gd name="T98" fmla="*/ 9 w 781"/>
                  <a:gd name="T99" fmla="*/ 278 h 984"/>
                  <a:gd name="T100" fmla="*/ 12 w 781"/>
                  <a:gd name="T101" fmla="*/ 126 h 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81" h="984">
                    <a:moveTo>
                      <a:pt x="15" y="47"/>
                    </a:moveTo>
                    <a:lnTo>
                      <a:pt x="323" y="0"/>
                    </a:lnTo>
                    <a:lnTo>
                      <a:pt x="322" y="1"/>
                    </a:lnTo>
                    <a:lnTo>
                      <a:pt x="322" y="4"/>
                    </a:lnTo>
                    <a:lnTo>
                      <a:pt x="322" y="9"/>
                    </a:lnTo>
                    <a:lnTo>
                      <a:pt x="325" y="15"/>
                    </a:lnTo>
                    <a:lnTo>
                      <a:pt x="327" y="19"/>
                    </a:lnTo>
                    <a:lnTo>
                      <a:pt x="330" y="24"/>
                    </a:lnTo>
                    <a:lnTo>
                      <a:pt x="335" y="28"/>
                    </a:lnTo>
                    <a:lnTo>
                      <a:pt x="340" y="35"/>
                    </a:lnTo>
                    <a:lnTo>
                      <a:pt x="347" y="40"/>
                    </a:lnTo>
                    <a:lnTo>
                      <a:pt x="356" y="47"/>
                    </a:lnTo>
                    <a:lnTo>
                      <a:pt x="366" y="53"/>
                    </a:lnTo>
                    <a:lnTo>
                      <a:pt x="378" y="60"/>
                    </a:lnTo>
                    <a:lnTo>
                      <a:pt x="401" y="73"/>
                    </a:lnTo>
                    <a:lnTo>
                      <a:pt x="420" y="84"/>
                    </a:lnTo>
                    <a:lnTo>
                      <a:pt x="438" y="92"/>
                    </a:lnTo>
                    <a:lnTo>
                      <a:pt x="451" y="98"/>
                    </a:lnTo>
                    <a:lnTo>
                      <a:pt x="467" y="105"/>
                    </a:lnTo>
                    <a:lnTo>
                      <a:pt x="473" y="108"/>
                    </a:lnTo>
                    <a:lnTo>
                      <a:pt x="476" y="105"/>
                    </a:lnTo>
                    <a:lnTo>
                      <a:pt x="485" y="100"/>
                    </a:lnTo>
                    <a:lnTo>
                      <a:pt x="498" y="92"/>
                    </a:lnTo>
                    <a:lnTo>
                      <a:pt x="512" y="80"/>
                    </a:lnTo>
                    <a:lnTo>
                      <a:pt x="519" y="73"/>
                    </a:lnTo>
                    <a:lnTo>
                      <a:pt x="525" y="65"/>
                    </a:lnTo>
                    <a:lnTo>
                      <a:pt x="530" y="57"/>
                    </a:lnTo>
                    <a:lnTo>
                      <a:pt x="534" y="47"/>
                    </a:lnTo>
                    <a:lnTo>
                      <a:pt x="537" y="37"/>
                    </a:lnTo>
                    <a:lnTo>
                      <a:pt x="538" y="25"/>
                    </a:lnTo>
                    <a:lnTo>
                      <a:pt x="538" y="13"/>
                    </a:lnTo>
                    <a:lnTo>
                      <a:pt x="535" y="0"/>
                    </a:lnTo>
                    <a:lnTo>
                      <a:pt x="713" y="12"/>
                    </a:lnTo>
                    <a:lnTo>
                      <a:pt x="717" y="14"/>
                    </a:lnTo>
                    <a:lnTo>
                      <a:pt x="729" y="24"/>
                    </a:lnTo>
                    <a:lnTo>
                      <a:pt x="737" y="34"/>
                    </a:lnTo>
                    <a:lnTo>
                      <a:pt x="745" y="46"/>
                    </a:lnTo>
                    <a:lnTo>
                      <a:pt x="753" y="62"/>
                    </a:lnTo>
                    <a:lnTo>
                      <a:pt x="761" y="83"/>
                    </a:lnTo>
                    <a:lnTo>
                      <a:pt x="764" y="95"/>
                    </a:lnTo>
                    <a:lnTo>
                      <a:pt x="768" y="109"/>
                    </a:lnTo>
                    <a:lnTo>
                      <a:pt x="771" y="123"/>
                    </a:lnTo>
                    <a:lnTo>
                      <a:pt x="774" y="139"/>
                    </a:lnTo>
                    <a:lnTo>
                      <a:pt x="776" y="157"/>
                    </a:lnTo>
                    <a:lnTo>
                      <a:pt x="778" y="175"/>
                    </a:lnTo>
                    <a:lnTo>
                      <a:pt x="780" y="197"/>
                    </a:lnTo>
                    <a:lnTo>
                      <a:pt x="781" y="219"/>
                    </a:lnTo>
                    <a:lnTo>
                      <a:pt x="781" y="242"/>
                    </a:lnTo>
                    <a:lnTo>
                      <a:pt x="781" y="269"/>
                    </a:lnTo>
                    <a:lnTo>
                      <a:pt x="780" y="296"/>
                    </a:lnTo>
                    <a:lnTo>
                      <a:pt x="779" y="325"/>
                    </a:lnTo>
                    <a:lnTo>
                      <a:pt x="777" y="357"/>
                    </a:lnTo>
                    <a:lnTo>
                      <a:pt x="773" y="390"/>
                    </a:lnTo>
                    <a:lnTo>
                      <a:pt x="769" y="426"/>
                    </a:lnTo>
                    <a:lnTo>
                      <a:pt x="764" y="463"/>
                    </a:lnTo>
                    <a:lnTo>
                      <a:pt x="751" y="553"/>
                    </a:lnTo>
                    <a:lnTo>
                      <a:pt x="739" y="635"/>
                    </a:lnTo>
                    <a:lnTo>
                      <a:pt x="726" y="707"/>
                    </a:lnTo>
                    <a:lnTo>
                      <a:pt x="715" y="770"/>
                    </a:lnTo>
                    <a:lnTo>
                      <a:pt x="706" y="820"/>
                    </a:lnTo>
                    <a:lnTo>
                      <a:pt x="699" y="857"/>
                    </a:lnTo>
                    <a:lnTo>
                      <a:pt x="695" y="881"/>
                    </a:lnTo>
                    <a:lnTo>
                      <a:pt x="694" y="889"/>
                    </a:lnTo>
                    <a:lnTo>
                      <a:pt x="671" y="899"/>
                    </a:lnTo>
                    <a:lnTo>
                      <a:pt x="610" y="922"/>
                    </a:lnTo>
                    <a:lnTo>
                      <a:pt x="567" y="936"/>
                    </a:lnTo>
                    <a:lnTo>
                      <a:pt x="520" y="951"/>
                    </a:lnTo>
                    <a:lnTo>
                      <a:pt x="494" y="957"/>
                    </a:lnTo>
                    <a:lnTo>
                      <a:pt x="467" y="963"/>
                    </a:lnTo>
                    <a:lnTo>
                      <a:pt x="440" y="969"/>
                    </a:lnTo>
                    <a:lnTo>
                      <a:pt x="411" y="974"/>
                    </a:lnTo>
                    <a:lnTo>
                      <a:pt x="383" y="978"/>
                    </a:lnTo>
                    <a:lnTo>
                      <a:pt x="354" y="981"/>
                    </a:lnTo>
                    <a:lnTo>
                      <a:pt x="325" y="984"/>
                    </a:lnTo>
                    <a:lnTo>
                      <a:pt x="296" y="984"/>
                    </a:lnTo>
                    <a:lnTo>
                      <a:pt x="266" y="984"/>
                    </a:lnTo>
                    <a:lnTo>
                      <a:pt x="238" y="982"/>
                    </a:lnTo>
                    <a:lnTo>
                      <a:pt x="210" y="978"/>
                    </a:lnTo>
                    <a:lnTo>
                      <a:pt x="181" y="973"/>
                    </a:lnTo>
                    <a:lnTo>
                      <a:pt x="155" y="966"/>
                    </a:lnTo>
                    <a:lnTo>
                      <a:pt x="129" y="956"/>
                    </a:lnTo>
                    <a:lnTo>
                      <a:pt x="103" y="945"/>
                    </a:lnTo>
                    <a:lnTo>
                      <a:pt x="80" y="930"/>
                    </a:lnTo>
                    <a:lnTo>
                      <a:pt x="58" y="914"/>
                    </a:lnTo>
                    <a:lnTo>
                      <a:pt x="36" y="895"/>
                    </a:lnTo>
                    <a:lnTo>
                      <a:pt x="17" y="873"/>
                    </a:lnTo>
                    <a:lnTo>
                      <a:pt x="0" y="847"/>
                    </a:lnTo>
                    <a:lnTo>
                      <a:pt x="0" y="843"/>
                    </a:lnTo>
                    <a:lnTo>
                      <a:pt x="1" y="831"/>
                    </a:lnTo>
                    <a:lnTo>
                      <a:pt x="1" y="810"/>
                    </a:lnTo>
                    <a:lnTo>
                      <a:pt x="1" y="782"/>
                    </a:lnTo>
                    <a:lnTo>
                      <a:pt x="1" y="747"/>
                    </a:lnTo>
                    <a:lnTo>
                      <a:pt x="2" y="705"/>
                    </a:lnTo>
                    <a:lnTo>
                      <a:pt x="2" y="659"/>
                    </a:lnTo>
                    <a:lnTo>
                      <a:pt x="3" y="606"/>
                    </a:lnTo>
                    <a:lnTo>
                      <a:pt x="4" y="548"/>
                    </a:lnTo>
                    <a:lnTo>
                      <a:pt x="5" y="485"/>
                    </a:lnTo>
                    <a:lnTo>
                      <a:pt x="6" y="420"/>
                    </a:lnTo>
                    <a:lnTo>
                      <a:pt x="7" y="351"/>
                    </a:lnTo>
                    <a:lnTo>
                      <a:pt x="9" y="278"/>
                    </a:lnTo>
                    <a:lnTo>
                      <a:pt x="10" y="203"/>
                    </a:lnTo>
                    <a:lnTo>
                      <a:pt x="12" y="126"/>
                    </a:lnTo>
                    <a:lnTo>
                      <a:pt x="15" y="47"/>
                    </a:lnTo>
                    <a:close/>
                  </a:path>
                </a:pathLst>
              </a:custGeom>
              <a:solidFill>
                <a:srgbClr val="348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2" name="Freeform 191"/>
              <p:cNvSpPr>
                <a:spLocks/>
              </p:cNvSpPr>
              <p:nvPr/>
            </p:nvSpPr>
            <p:spPr bwMode="auto">
              <a:xfrm>
                <a:off x="3323" y="1974"/>
                <a:ext cx="26" cy="131"/>
              </a:xfrm>
              <a:custGeom>
                <a:avLst/>
                <a:gdLst>
                  <a:gd name="T0" fmla="*/ 156 w 156"/>
                  <a:gd name="T1" fmla="*/ 26 h 788"/>
                  <a:gd name="T2" fmla="*/ 144 w 156"/>
                  <a:gd name="T3" fmla="*/ 5 h 788"/>
                  <a:gd name="T4" fmla="*/ 114 w 156"/>
                  <a:gd name="T5" fmla="*/ 0 h 788"/>
                  <a:gd name="T6" fmla="*/ 86 w 156"/>
                  <a:gd name="T7" fmla="*/ 18 h 788"/>
                  <a:gd name="T8" fmla="*/ 118 w 156"/>
                  <a:gd name="T9" fmla="*/ 56 h 788"/>
                  <a:gd name="T10" fmla="*/ 113 w 156"/>
                  <a:gd name="T11" fmla="*/ 90 h 788"/>
                  <a:gd name="T12" fmla="*/ 103 w 156"/>
                  <a:gd name="T13" fmla="*/ 161 h 788"/>
                  <a:gd name="T14" fmla="*/ 90 w 156"/>
                  <a:gd name="T15" fmla="*/ 258 h 788"/>
                  <a:gd name="T16" fmla="*/ 73 w 156"/>
                  <a:gd name="T17" fmla="*/ 367 h 788"/>
                  <a:gd name="T18" fmla="*/ 65 w 156"/>
                  <a:gd name="T19" fmla="*/ 423 h 788"/>
                  <a:gd name="T20" fmla="*/ 56 w 156"/>
                  <a:gd name="T21" fmla="*/ 478 h 788"/>
                  <a:gd name="T22" fmla="*/ 46 w 156"/>
                  <a:gd name="T23" fmla="*/ 529 h 788"/>
                  <a:gd name="T24" fmla="*/ 37 w 156"/>
                  <a:gd name="T25" fmla="*/ 577 h 788"/>
                  <a:gd name="T26" fmla="*/ 28 w 156"/>
                  <a:gd name="T27" fmla="*/ 619 h 788"/>
                  <a:gd name="T28" fmla="*/ 18 w 156"/>
                  <a:gd name="T29" fmla="*/ 653 h 788"/>
                  <a:gd name="T30" fmla="*/ 14 w 156"/>
                  <a:gd name="T31" fmla="*/ 667 h 788"/>
                  <a:gd name="T32" fmla="*/ 10 w 156"/>
                  <a:gd name="T33" fmla="*/ 678 h 788"/>
                  <a:gd name="T34" fmla="*/ 4 w 156"/>
                  <a:gd name="T35" fmla="*/ 687 h 788"/>
                  <a:gd name="T36" fmla="*/ 0 w 156"/>
                  <a:gd name="T37" fmla="*/ 694 h 788"/>
                  <a:gd name="T38" fmla="*/ 9 w 156"/>
                  <a:gd name="T39" fmla="*/ 703 h 788"/>
                  <a:gd name="T40" fmla="*/ 26 w 156"/>
                  <a:gd name="T41" fmla="*/ 726 h 788"/>
                  <a:gd name="T42" fmla="*/ 35 w 156"/>
                  <a:gd name="T43" fmla="*/ 741 h 788"/>
                  <a:gd name="T44" fmla="*/ 43 w 156"/>
                  <a:gd name="T45" fmla="*/ 756 h 788"/>
                  <a:gd name="T46" fmla="*/ 46 w 156"/>
                  <a:gd name="T47" fmla="*/ 764 h 788"/>
                  <a:gd name="T48" fmla="*/ 49 w 156"/>
                  <a:gd name="T49" fmla="*/ 773 h 788"/>
                  <a:gd name="T50" fmla="*/ 51 w 156"/>
                  <a:gd name="T51" fmla="*/ 780 h 788"/>
                  <a:gd name="T52" fmla="*/ 52 w 156"/>
                  <a:gd name="T53" fmla="*/ 788 h 788"/>
                  <a:gd name="T54" fmla="*/ 64 w 156"/>
                  <a:gd name="T55" fmla="*/ 779 h 788"/>
                  <a:gd name="T56" fmla="*/ 91 w 156"/>
                  <a:gd name="T57" fmla="*/ 757 h 788"/>
                  <a:gd name="T58" fmla="*/ 106 w 156"/>
                  <a:gd name="T59" fmla="*/ 744 h 788"/>
                  <a:gd name="T60" fmla="*/ 119 w 156"/>
                  <a:gd name="T61" fmla="*/ 730 h 788"/>
                  <a:gd name="T62" fmla="*/ 125 w 156"/>
                  <a:gd name="T63" fmla="*/ 722 h 788"/>
                  <a:gd name="T64" fmla="*/ 129 w 156"/>
                  <a:gd name="T65" fmla="*/ 715 h 788"/>
                  <a:gd name="T66" fmla="*/ 133 w 156"/>
                  <a:gd name="T67" fmla="*/ 708 h 788"/>
                  <a:gd name="T68" fmla="*/ 134 w 156"/>
                  <a:gd name="T69" fmla="*/ 702 h 788"/>
                  <a:gd name="T70" fmla="*/ 136 w 156"/>
                  <a:gd name="T71" fmla="*/ 668 h 788"/>
                  <a:gd name="T72" fmla="*/ 136 w 156"/>
                  <a:gd name="T73" fmla="*/ 599 h 788"/>
                  <a:gd name="T74" fmla="*/ 135 w 156"/>
                  <a:gd name="T75" fmla="*/ 506 h 788"/>
                  <a:gd name="T76" fmla="*/ 133 w 156"/>
                  <a:gd name="T77" fmla="*/ 400 h 788"/>
                  <a:gd name="T78" fmla="*/ 131 w 156"/>
                  <a:gd name="T79" fmla="*/ 290 h 788"/>
                  <a:gd name="T80" fmla="*/ 129 w 156"/>
                  <a:gd name="T81" fmla="*/ 190 h 788"/>
                  <a:gd name="T82" fmla="*/ 127 w 156"/>
                  <a:gd name="T83" fmla="*/ 110 h 788"/>
                  <a:gd name="T84" fmla="*/ 126 w 156"/>
                  <a:gd name="T85" fmla="*/ 61 h 788"/>
                  <a:gd name="T86" fmla="*/ 156 w 156"/>
                  <a:gd name="T87" fmla="*/ 26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6" h="788">
                    <a:moveTo>
                      <a:pt x="156" y="26"/>
                    </a:moveTo>
                    <a:lnTo>
                      <a:pt x="144" y="5"/>
                    </a:lnTo>
                    <a:lnTo>
                      <a:pt x="114" y="0"/>
                    </a:lnTo>
                    <a:lnTo>
                      <a:pt x="86" y="18"/>
                    </a:lnTo>
                    <a:lnTo>
                      <a:pt x="118" y="56"/>
                    </a:lnTo>
                    <a:lnTo>
                      <a:pt x="113" y="90"/>
                    </a:lnTo>
                    <a:lnTo>
                      <a:pt x="103" y="161"/>
                    </a:lnTo>
                    <a:lnTo>
                      <a:pt x="90" y="258"/>
                    </a:lnTo>
                    <a:lnTo>
                      <a:pt x="73" y="367"/>
                    </a:lnTo>
                    <a:lnTo>
                      <a:pt x="65" y="423"/>
                    </a:lnTo>
                    <a:lnTo>
                      <a:pt x="56" y="478"/>
                    </a:lnTo>
                    <a:lnTo>
                      <a:pt x="46" y="529"/>
                    </a:lnTo>
                    <a:lnTo>
                      <a:pt x="37" y="577"/>
                    </a:lnTo>
                    <a:lnTo>
                      <a:pt x="28" y="619"/>
                    </a:lnTo>
                    <a:lnTo>
                      <a:pt x="18" y="653"/>
                    </a:lnTo>
                    <a:lnTo>
                      <a:pt x="14" y="667"/>
                    </a:lnTo>
                    <a:lnTo>
                      <a:pt x="10" y="678"/>
                    </a:lnTo>
                    <a:lnTo>
                      <a:pt x="4" y="687"/>
                    </a:lnTo>
                    <a:lnTo>
                      <a:pt x="0" y="694"/>
                    </a:lnTo>
                    <a:lnTo>
                      <a:pt x="9" y="703"/>
                    </a:lnTo>
                    <a:lnTo>
                      <a:pt x="26" y="726"/>
                    </a:lnTo>
                    <a:lnTo>
                      <a:pt x="35" y="741"/>
                    </a:lnTo>
                    <a:lnTo>
                      <a:pt x="43" y="756"/>
                    </a:lnTo>
                    <a:lnTo>
                      <a:pt x="46" y="764"/>
                    </a:lnTo>
                    <a:lnTo>
                      <a:pt x="49" y="773"/>
                    </a:lnTo>
                    <a:lnTo>
                      <a:pt x="51" y="780"/>
                    </a:lnTo>
                    <a:lnTo>
                      <a:pt x="52" y="788"/>
                    </a:lnTo>
                    <a:lnTo>
                      <a:pt x="64" y="779"/>
                    </a:lnTo>
                    <a:lnTo>
                      <a:pt x="91" y="757"/>
                    </a:lnTo>
                    <a:lnTo>
                      <a:pt x="106" y="744"/>
                    </a:lnTo>
                    <a:lnTo>
                      <a:pt x="119" y="730"/>
                    </a:lnTo>
                    <a:lnTo>
                      <a:pt x="125" y="722"/>
                    </a:lnTo>
                    <a:lnTo>
                      <a:pt x="129" y="715"/>
                    </a:lnTo>
                    <a:lnTo>
                      <a:pt x="133" y="708"/>
                    </a:lnTo>
                    <a:lnTo>
                      <a:pt x="134" y="702"/>
                    </a:lnTo>
                    <a:lnTo>
                      <a:pt x="136" y="668"/>
                    </a:lnTo>
                    <a:lnTo>
                      <a:pt x="136" y="599"/>
                    </a:lnTo>
                    <a:lnTo>
                      <a:pt x="135" y="506"/>
                    </a:lnTo>
                    <a:lnTo>
                      <a:pt x="133" y="400"/>
                    </a:lnTo>
                    <a:lnTo>
                      <a:pt x="131" y="290"/>
                    </a:lnTo>
                    <a:lnTo>
                      <a:pt x="129" y="190"/>
                    </a:lnTo>
                    <a:lnTo>
                      <a:pt x="127" y="110"/>
                    </a:lnTo>
                    <a:lnTo>
                      <a:pt x="126" y="61"/>
                    </a:lnTo>
                    <a:lnTo>
                      <a:pt x="156" y="26"/>
                    </a:lnTo>
                    <a:close/>
                  </a:path>
                </a:pathLst>
              </a:custGeom>
              <a:solidFill>
                <a:srgbClr val="2930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3" name="Freeform 192"/>
              <p:cNvSpPr>
                <a:spLocks/>
              </p:cNvSpPr>
              <p:nvPr/>
            </p:nvSpPr>
            <p:spPr bwMode="auto">
              <a:xfrm>
                <a:off x="3319" y="1958"/>
                <a:ext cx="20" cy="24"/>
              </a:xfrm>
              <a:custGeom>
                <a:avLst/>
                <a:gdLst>
                  <a:gd name="T0" fmla="*/ 0 w 121"/>
                  <a:gd name="T1" fmla="*/ 0 h 145"/>
                  <a:gd name="T2" fmla="*/ 0 w 121"/>
                  <a:gd name="T3" fmla="*/ 4 h 145"/>
                  <a:gd name="T4" fmla="*/ 1 w 121"/>
                  <a:gd name="T5" fmla="*/ 17 h 145"/>
                  <a:gd name="T6" fmla="*/ 4 w 121"/>
                  <a:gd name="T7" fmla="*/ 36 h 145"/>
                  <a:gd name="T8" fmla="*/ 9 w 121"/>
                  <a:gd name="T9" fmla="*/ 58 h 145"/>
                  <a:gd name="T10" fmla="*/ 13 w 121"/>
                  <a:gd name="T11" fmla="*/ 70 h 145"/>
                  <a:gd name="T12" fmla="*/ 18 w 121"/>
                  <a:gd name="T13" fmla="*/ 82 h 145"/>
                  <a:gd name="T14" fmla="*/ 25 w 121"/>
                  <a:gd name="T15" fmla="*/ 94 h 145"/>
                  <a:gd name="T16" fmla="*/ 33 w 121"/>
                  <a:gd name="T17" fmla="*/ 106 h 145"/>
                  <a:gd name="T18" fmla="*/ 42 w 121"/>
                  <a:gd name="T19" fmla="*/ 118 h 145"/>
                  <a:gd name="T20" fmla="*/ 53 w 121"/>
                  <a:gd name="T21" fmla="*/ 128 h 145"/>
                  <a:gd name="T22" fmla="*/ 59 w 121"/>
                  <a:gd name="T23" fmla="*/ 133 h 145"/>
                  <a:gd name="T24" fmla="*/ 65 w 121"/>
                  <a:gd name="T25" fmla="*/ 137 h 145"/>
                  <a:gd name="T26" fmla="*/ 72 w 121"/>
                  <a:gd name="T27" fmla="*/ 141 h 145"/>
                  <a:gd name="T28" fmla="*/ 79 w 121"/>
                  <a:gd name="T29" fmla="*/ 145 h 145"/>
                  <a:gd name="T30" fmla="*/ 78 w 121"/>
                  <a:gd name="T31" fmla="*/ 143 h 145"/>
                  <a:gd name="T32" fmla="*/ 77 w 121"/>
                  <a:gd name="T33" fmla="*/ 139 h 145"/>
                  <a:gd name="T34" fmla="*/ 76 w 121"/>
                  <a:gd name="T35" fmla="*/ 132 h 145"/>
                  <a:gd name="T36" fmla="*/ 77 w 121"/>
                  <a:gd name="T37" fmla="*/ 124 h 145"/>
                  <a:gd name="T38" fmla="*/ 78 w 121"/>
                  <a:gd name="T39" fmla="*/ 119 h 145"/>
                  <a:gd name="T40" fmla="*/ 80 w 121"/>
                  <a:gd name="T41" fmla="*/ 115 h 145"/>
                  <a:gd name="T42" fmla="*/ 83 w 121"/>
                  <a:gd name="T43" fmla="*/ 111 h 145"/>
                  <a:gd name="T44" fmla="*/ 88 w 121"/>
                  <a:gd name="T45" fmla="*/ 106 h 145"/>
                  <a:gd name="T46" fmla="*/ 93 w 121"/>
                  <a:gd name="T47" fmla="*/ 102 h 145"/>
                  <a:gd name="T48" fmla="*/ 100 w 121"/>
                  <a:gd name="T49" fmla="*/ 99 h 145"/>
                  <a:gd name="T50" fmla="*/ 110 w 121"/>
                  <a:gd name="T51" fmla="*/ 96 h 145"/>
                  <a:gd name="T52" fmla="*/ 121 w 121"/>
                  <a:gd name="T53" fmla="*/ 93 h 145"/>
                  <a:gd name="T54" fmla="*/ 118 w 121"/>
                  <a:gd name="T55" fmla="*/ 94 h 145"/>
                  <a:gd name="T56" fmla="*/ 111 w 121"/>
                  <a:gd name="T57" fmla="*/ 95 h 145"/>
                  <a:gd name="T58" fmla="*/ 105 w 121"/>
                  <a:gd name="T59" fmla="*/ 95 h 145"/>
                  <a:gd name="T60" fmla="*/ 98 w 121"/>
                  <a:gd name="T61" fmla="*/ 95 h 145"/>
                  <a:gd name="T62" fmla="*/ 91 w 121"/>
                  <a:gd name="T63" fmla="*/ 93 h 145"/>
                  <a:gd name="T64" fmla="*/ 83 w 121"/>
                  <a:gd name="T65" fmla="*/ 90 h 145"/>
                  <a:gd name="T66" fmla="*/ 74 w 121"/>
                  <a:gd name="T67" fmla="*/ 87 h 145"/>
                  <a:gd name="T68" fmla="*/ 65 w 121"/>
                  <a:gd name="T69" fmla="*/ 81 h 145"/>
                  <a:gd name="T70" fmla="*/ 55 w 121"/>
                  <a:gd name="T71" fmla="*/ 74 h 145"/>
                  <a:gd name="T72" fmla="*/ 45 w 121"/>
                  <a:gd name="T73" fmla="*/ 64 h 145"/>
                  <a:gd name="T74" fmla="*/ 34 w 121"/>
                  <a:gd name="T75" fmla="*/ 52 h 145"/>
                  <a:gd name="T76" fmla="*/ 22 w 121"/>
                  <a:gd name="T77" fmla="*/ 38 h 145"/>
                  <a:gd name="T78" fmla="*/ 11 w 121"/>
                  <a:gd name="T79" fmla="*/ 20 h 145"/>
                  <a:gd name="T80" fmla="*/ 0 w 121"/>
                  <a:gd name="T8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1" h="145">
                    <a:moveTo>
                      <a:pt x="0" y="0"/>
                    </a:moveTo>
                    <a:lnTo>
                      <a:pt x="0" y="4"/>
                    </a:lnTo>
                    <a:lnTo>
                      <a:pt x="1" y="17"/>
                    </a:lnTo>
                    <a:lnTo>
                      <a:pt x="4" y="36"/>
                    </a:lnTo>
                    <a:lnTo>
                      <a:pt x="9" y="58"/>
                    </a:lnTo>
                    <a:lnTo>
                      <a:pt x="13" y="70"/>
                    </a:lnTo>
                    <a:lnTo>
                      <a:pt x="18" y="82"/>
                    </a:lnTo>
                    <a:lnTo>
                      <a:pt x="25" y="94"/>
                    </a:lnTo>
                    <a:lnTo>
                      <a:pt x="33" y="106"/>
                    </a:lnTo>
                    <a:lnTo>
                      <a:pt x="42" y="118"/>
                    </a:lnTo>
                    <a:lnTo>
                      <a:pt x="53" y="128"/>
                    </a:lnTo>
                    <a:lnTo>
                      <a:pt x="59" y="133"/>
                    </a:lnTo>
                    <a:lnTo>
                      <a:pt x="65" y="137"/>
                    </a:lnTo>
                    <a:lnTo>
                      <a:pt x="72" y="141"/>
                    </a:lnTo>
                    <a:lnTo>
                      <a:pt x="79" y="145"/>
                    </a:lnTo>
                    <a:lnTo>
                      <a:pt x="78" y="143"/>
                    </a:lnTo>
                    <a:lnTo>
                      <a:pt x="77" y="139"/>
                    </a:lnTo>
                    <a:lnTo>
                      <a:pt x="76" y="132"/>
                    </a:lnTo>
                    <a:lnTo>
                      <a:pt x="77" y="124"/>
                    </a:lnTo>
                    <a:lnTo>
                      <a:pt x="78" y="119"/>
                    </a:lnTo>
                    <a:lnTo>
                      <a:pt x="80" y="115"/>
                    </a:lnTo>
                    <a:lnTo>
                      <a:pt x="83" y="111"/>
                    </a:lnTo>
                    <a:lnTo>
                      <a:pt x="88" y="106"/>
                    </a:lnTo>
                    <a:lnTo>
                      <a:pt x="93" y="102"/>
                    </a:lnTo>
                    <a:lnTo>
                      <a:pt x="100" y="99"/>
                    </a:lnTo>
                    <a:lnTo>
                      <a:pt x="110" y="96"/>
                    </a:lnTo>
                    <a:lnTo>
                      <a:pt x="121" y="93"/>
                    </a:lnTo>
                    <a:lnTo>
                      <a:pt x="118" y="94"/>
                    </a:lnTo>
                    <a:lnTo>
                      <a:pt x="111" y="95"/>
                    </a:lnTo>
                    <a:lnTo>
                      <a:pt x="105" y="95"/>
                    </a:lnTo>
                    <a:lnTo>
                      <a:pt x="98" y="95"/>
                    </a:lnTo>
                    <a:lnTo>
                      <a:pt x="91" y="93"/>
                    </a:lnTo>
                    <a:lnTo>
                      <a:pt x="83" y="90"/>
                    </a:lnTo>
                    <a:lnTo>
                      <a:pt x="74" y="87"/>
                    </a:lnTo>
                    <a:lnTo>
                      <a:pt x="65" y="81"/>
                    </a:lnTo>
                    <a:lnTo>
                      <a:pt x="55" y="74"/>
                    </a:lnTo>
                    <a:lnTo>
                      <a:pt x="45" y="64"/>
                    </a:lnTo>
                    <a:lnTo>
                      <a:pt x="34" y="52"/>
                    </a:lnTo>
                    <a:lnTo>
                      <a:pt x="22" y="38"/>
                    </a:lnTo>
                    <a:lnTo>
                      <a:pt x="11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6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4" name="Freeform 193"/>
              <p:cNvSpPr>
                <a:spLocks/>
              </p:cNvSpPr>
              <p:nvPr/>
            </p:nvSpPr>
            <p:spPr bwMode="auto">
              <a:xfrm>
                <a:off x="3345" y="1958"/>
                <a:ext cx="16" cy="25"/>
              </a:xfrm>
              <a:custGeom>
                <a:avLst/>
                <a:gdLst>
                  <a:gd name="T0" fmla="*/ 63 w 99"/>
                  <a:gd name="T1" fmla="*/ 0 h 149"/>
                  <a:gd name="T2" fmla="*/ 67 w 99"/>
                  <a:gd name="T3" fmla="*/ 5 h 149"/>
                  <a:gd name="T4" fmla="*/ 76 w 99"/>
                  <a:gd name="T5" fmla="*/ 20 h 149"/>
                  <a:gd name="T6" fmla="*/ 81 w 99"/>
                  <a:gd name="T7" fmla="*/ 31 h 149"/>
                  <a:gd name="T8" fmla="*/ 87 w 99"/>
                  <a:gd name="T9" fmla="*/ 42 h 149"/>
                  <a:gd name="T10" fmla="*/ 92 w 99"/>
                  <a:gd name="T11" fmla="*/ 55 h 149"/>
                  <a:gd name="T12" fmla="*/ 96 w 99"/>
                  <a:gd name="T13" fmla="*/ 67 h 149"/>
                  <a:gd name="T14" fmla="*/ 99 w 99"/>
                  <a:gd name="T15" fmla="*/ 80 h 149"/>
                  <a:gd name="T16" fmla="*/ 99 w 99"/>
                  <a:gd name="T17" fmla="*/ 93 h 149"/>
                  <a:gd name="T18" fmla="*/ 99 w 99"/>
                  <a:gd name="T19" fmla="*/ 99 h 149"/>
                  <a:gd name="T20" fmla="*/ 98 w 99"/>
                  <a:gd name="T21" fmla="*/ 106 h 149"/>
                  <a:gd name="T22" fmla="*/ 96 w 99"/>
                  <a:gd name="T23" fmla="*/ 112 h 149"/>
                  <a:gd name="T24" fmla="*/ 94 w 99"/>
                  <a:gd name="T25" fmla="*/ 118 h 149"/>
                  <a:gd name="T26" fmla="*/ 91 w 99"/>
                  <a:gd name="T27" fmla="*/ 123 h 149"/>
                  <a:gd name="T28" fmla="*/ 86 w 99"/>
                  <a:gd name="T29" fmla="*/ 128 h 149"/>
                  <a:gd name="T30" fmla="*/ 81 w 99"/>
                  <a:gd name="T31" fmla="*/ 133 h 149"/>
                  <a:gd name="T32" fmla="*/ 75 w 99"/>
                  <a:gd name="T33" fmla="*/ 137 h 149"/>
                  <a:gd name="T34" fmla="*/ 68 w 99"/>
                  <a:gd name="T35" fmla="*/ 141 h 149"/>
                  <a:gd name="T36" fmla="*/ 60 w 99"/>
                  <a:gd name="T37" fmla="*/ 144 h 149"/>
                  <a:gd name="T38" fmla="*/ 51 w 99"/>
                  <a:gd name="T39" fmla="*/ 147 h 149"/>
                  <a:gd name="T40" fmla="*/ 41 w 99"/>
                  <a:gd name="T41" fmla="*/ 149 h 149"/>
                  <a:gd name="T42" fmla="*/ 41 w 99"/>
                  <a:gd name="T43" fmla="*/ 147 h 149"/>
                  <a:gd name="T44" fmla="*/ 43 w 99"/>
                  <a:gd name="T45" fmla="*/ 142 h 149"/>
                  <a:gd name="T46" fmla="*/ 44 w 99"/>
                  <a:gd name="T47" fmla="*/ 135 h 149"/>
                  <a:gd name="T48" fmla="*/ 44 w 99"/>
                  <a:gd name="T49" fmla="*/ 127 h 149"/>
                  <a:gd name="T50" fmla="*/ 42 w 99"/>
                  <a:gd name="T51" fmla="*/ 123 h 149"/>
                  <a:gd name="T52" fmla="*/ 40 w 99"/>
                  <a:gd name="T53" fmla="*/ 119 h 149"/>
                  <a:gd name="T54" fmla="*/ 37 w 99"/>
                  <a:gd name="T55" fmla="*/ 114 h 149"/>
                  <a:gd name="T56" fmla="*/ 33 w 99"/>
                  <a:gd name="T57" fmla="*/ 110 h 149"/>
                  <a:gd name="T58" fmla="*/ 26 w 99"/>
                  <a:gd name="T59" fmla="*/ 107 h 149"/>
                  <a:gd name="T60" fmla="*/ 19 w 99"/>
                  <a:gd name="T61" fmla="*/ 102 h 149"/>
                  <a:gd name="T62" fmla="*/ 10 w 99"/>
                  <a:gd name="T63" fmla="*/ 99 h 149"/>
                  <a:gd name="T64" fmla="*/ 0 w 99"/>
                  <a:gd name="T65" fmla="*/ 97 h 149"/>
                  <a:gd name="T66" fmla="*/ 2 w 99"/>
                  <a:gd name="T67" fmla="*/ 97 h 149"/>
                  <a:gd name="T68" fmla="*/ 8 w 99"/>
                  <a:gd name="T69" fmla="*/ 97 h 149"/>
                  <a:gd name="T70" fmla="*/ 13 w 99"/>
                  <a:gd name="T71" fmla="*/ 96 h 149"/>
                  <a:gd name="T72" fmla="*/ 17 w 99"/>
                  <a:gd name="T73" fmla="*/ 95 h 149"/>
                  <a:gd name="T74" fmla="*/ 22 w 99"/>
                  <a:gd name="T75" fmla="*/ 92 h 149"/>
                  <a:gd name="T76" fmla="*/ 29 w 99"/>
                  <a:gd name="T77" fmla="*/ 89 h 149"/>
                  <a:gd name="T78" fmla="*/ 34 w 99"/>
                  <a:gd name="T79" fmla="*/ 84 h 149"/>
                  <a:gd name="T80" fmla="*/ 40 w 99"/>
                  <a:gd name="T81" fmla="*/ 78 h 149"/>
                  <a:gd name="T82" fmla="*/ 45 w 99"/>
                  <a:gd name="T83" fmla="*/ 70 h 149"/>
                  <a:gd name="T84" fmla="*/ 50 w 99"/>
                  <a:gd name="T85" fmla="*/ 61 h 149"/>
                  <a:gd name="T86" fmla="*/ 54 w 99"/>
                  <a:gd name="T87" fmla="*/ 49 h 149"/>
                  <a:gd name="T88" fmla="*/ 58 w 99"/>
                  <a:gd name="T89" fmla="*/ 36 h 149"/>
                  <a:gd name="T90" fmla="*/ 61 w 99"/>
                  <a:gd name="T91" fmla="*/ 19 h 149"/>
                  <a:gd name="T92" fmla="*/ 63 w 99"/>
                  <a:gd name="T9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9" h="149">
                    <a:moveTo>
                      <a:pt x="63" y="0"/>
                    </a:moveTo>
                    <a:lnTo>
                      <a:pt x="67" y="5"/>
                    </a:lnTo>
                    <a:lnTo>
                      <a:pt x="76" y="20"/>
                    </a:lnTo>
                    <a:lnTo>
                      <a:pt x="81" y="31"/>
                    </a:lnTo>
                    <a:lnTo>
                      <a:pt x="87" y="42"/>
                    </a:lnTo>
                    <a:lnTo>
                      <a:pt x="92" y="55"/>
                    </a:lnTo>
                    <a:lnTo>
                      <a:pt x="96" y="67"/>
                    </a:lnTo>
                    <a:lnTo>
                      <a:pt x="99" y="80"/>
                    </a:lnTo>
                    <a:lnTo>
                      <a:pt x="99" y="93"/>
                    </a:lnTo>
                    <a:lnTo>
                      <a:pt x="99" y="99"/>
                    </a:lnTo>
                    <a:lnTo>
                      <a:pt x="98" y="106"/>
                    </a:lnTo>
                    <a:lnTo>
                      <a:pt x="96" y="112"/>
                    </a:lnTo>
                    <a:lnTo>
                      <a:pt x="94" y="118"/>
                    </a:lnTo>
                    <a:lnTo>
                      <a:pt x="91" y="123"/>
                    </a:lnTo>
                    <a:lnTo>
                      <a:pt x="86" y="128"/>
                    </a:lnTo>
                    <a:lnTo>
                      <a:pt x="81" y="133"/>
                    </a:lnTo>
                    <a:lnTo>
                      <a:pt x="75" y="137"/>
                    </a:lnTo>
                    <a:lnTo>
                      <a:pt x="68" y="141"/>
                    </a:lnTo>
                    <a:lnTo>
                      <a:pt x="60" y="144"/>
                    </a:lnTo>
                    <a:lnTo>
                      <a:pt x="51" y="147"/>
                    </a:lnTo>
                    <a:lnTo>
                      <a:pt x="41" y="149"/>
                    </a:lnTo>
                    <a:lnTo>
                      <a:pt x="41" y="147"/>
                    </a:lnTo>
                    <a:lnTo>
                      <a:pt x="43" y="142"/>
                    </a:lnTo>
                    <a:lnTo>
                      <a:pt x="44" y="135"/>
                    </a:lnTo>
                    <a:lnTo>
                      <a:pt x="44" y="127"/>
                    </a:lnTo>
                    <a:lnTo>
                      <a:pt x="42" y="123"/>
                    </a:lnTo>
                    <a:lnTo>
                      <a:pt x="40" y="119"/>
                    </a:lnTo>
                    <a:lnTo>
                      <a:pt x="37" y="114"/>
                    </a:lnTo>
                    <a:lnTo>
                      <a:pt x="33" y="110"/>
                    </a:lnTo>
                    <a:lnTo>
                      <a:pt x="26" y="107"/>
                    </a:lnTo>
                    <a:lnTo>
                      <a:pt x="19" y="102"/>
                    </a:lnTo>
                    <a:lnTo>
                      <a:pt x="10" y="99"/>
                    </a:lnTo>
                    <a:lnTo>
                      <a:pt x="0" y="97"/>
                    </a:lnTo>
                    <a:lnTo>
                      <a:pt x="2" y="97"/>
                    </a:lnTo>
                    <a:lnTo>
                      <a:pt x="8" y="97"/>
                    </a:lnTo>
                    <a:lnTo>
                      <a:pt x="13" y="96"/>
                    </a:lnTo>
                    <a:lnTo>
                      <a:pt x="17" y="95"/>
                    </a:lnTo>
                    <a:lnTo>
                      <a:pt x="22" y="92"/>
                    </a:lnTo>
                    <a:lnTo>
                      <a:pt x="29" y="89"/>
                    </a:lnTo>
                    <a:lnTo>
                      <a:pt x="34" y="84"/>
                    </a:lnTo>
                    <a:lnTo>
                      <a:pt x="40" y="78"/>
                    </a:lnTo>
                    <a:lnTo>
                      <a:pt x="45" y="70"/>
                    </a:lnTo>
                    <a:lnTo>
                      <a:pt x="50" y="61"/>
                    </a:lnTo>
                    <a:lnTo>
                      <a:pt x="54" y="49"/>
                    </a:lnTo>
                    <a:lnTo>
                      <a:pt x="58" y="36"/>
                    </a:lnTo>
                    <a:lnTo>
                      <a:pt x="61" y="1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176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5" name="Freeform 194"/>
              <p:cNvSpPr>
                <a:spLocks/>
              </p:cNvSpPr>
              <p:nvPr/>
            </p:nvSpPr>
            <p:spPr bwMode="auto">
              <a:xfrm>
                <a:off x="3377" y="1976"/>
                <a:ext cx="15" cy="41"/>
              </a:xfrm>
              <a:custGeom>
                <a:avLst/>
                <a:gdLst>
                  <a:gd name="T0" fmla="*/ 92 w 92"/>
                  <a:gd name="T1" fmla="*/ 9 h 246"/>
                  <a:gd name="T2" fmla="*/ 82 w 92"/>
                  <a:gd name="T3" fmla="*/ 0 h 246"/>
                  <a:gd name="T4" fmla="*/ 0 w 92"/>
                  <a:gd name="T5" fmla="*/ 238 h 246"/>
                  <a:gd name="T6" fmla="*/ 11 w 92"/>
                  <a:gd name="T7" fmla="*/ 246 h 246"/>
                  <a:gd name="T8" fmla="*/ 92 w 92"/>
                  <a:gd name="T9" fmla="*/ 9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246">
                    <a:moveTo>
                      <a:pt x="92" y="9"/>
                    </a:moveTo>
                    <a:lnTo>
                      <a:pt x="82" y="0"/>
                    </a:lnTo>
                    <a:lnTo>
                      <a:pt x="0" y="238"/>
                    </a:lnTo>
                    <a:lnTo>
                      <a:pt x="11" y="246"/>
                    </a:lnTo>
                    <a:lnTo>
                      <a:pt x="92" y="9"/>
                    </a:lnTo>
                    <a:close/>
                  </a:path>
                </a:pathLst>
              </a:custGeom>
              <a:solidFill>
                <a:srgbClr val="8D2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6" name="Freeform 195"/>
              <p:cNvSpPr>
                <a:spLocks/>
              </p:cNvSpPr>
              <p:nvPr/>
            </p:nvSpPr>
            <p:spPr bwMode="auto">
              <a:xfrm>
                <a:off x="3390" y="1976"/>
                <a:ext cx="24" cy="2"/>
              </a:xfrm>
              <a:custGeom>
                <a:avLst/>
                <a:gdLst>
                  <a:gd name="T0" fmla="*/ 140 w 140"/>
                  <a:gd name="T1" fmla="*/ 9 h 9"/>
                  <a:gd name="T2" fmla="*/ 129 w 140"/>
                  <a:gd name="T3" fmla="*/ 0 h 9"/>
                  <a:gd name="T4" fmla="*/ 0 w 140"/>
                  <a:gd name="T5" fmla="*/ 0 h 9"/>
                  <a:gd name="T6" fmla="*/ 10 w 140"/>
                  <a:gd name="T7" fmla="*/ 9 h 9"/>
                  <a:gd name="T8" fmla="*/ 140 w 140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9">
                    <a:moveTo>
                      <a:pt x="140" y="9"/>
                    </a:moveTo>
                    <a:lnTo>
                      <a:pt x="129" y="0"/>
                    </a:lnTo>
                    <a:lnTo>
                      <a:pt x="0" y="0"/>
                    </a:lnTo>
                    <a:lnTo>
                      <a:pt x="10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D02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7" name="Freeform 196"/>
              <p:cNvSpPr>
                <a:spLocks/>
              </p:cNvSpPr>
              <p:nvPr/>
            </p:nvSpPr>
            <p:spPr bwMode="auto">
              <a:xfrm>
                <a:off x="3378" y="1978"/>
                <a:ext cx="36" cy="39"/>
              </a:xfrm>
              <a:custGeom>
                <a:avLst/>
                <a:gdLst>
                  <a:gd name="T0" fmla="*/ 81 w 211"/>
                  <a:gd name="T1" fmla="*/ 0 h 237"/>
                  <a:gd name="T2" fmla="*/ 0 w 211"/>
                  <a:gd name="T3" fmla="*/ 237 h 237"/>
                  <a:gd name="T4" fmla="*/ 131 w 211"/>
                  <a:gd name="T5" fmla="*/ 237 h 237"/>
                  <a:gd name="T6" fmla="*/ 211 w 211"/>
                  <a:gd name="T7" fmla="*/ 0 h 237"/>
                  <a:gd name="T8" fmla="*/ 81 w 211"/>
                  <a:gd name="T9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237">
                    <a:moveTo>
                      <a:pt x="81" y="0"/>
                    </a:moveTo>
                    <a:lnTo>
                      <a:pt x="0" y="237"/>
                    </a:lnTo>
                    <a:lnTo>
                      <a:pt x="131" y="237"/>
                    </a:lnTo>
                    <a:lnTo>
                      <a:pt x="21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B42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8" name="Freeform 197"/>
              <p:cNvSpPr>
                <a:spLocks/>
              </p:cNvSpPr>
              <p:nvPr/>
            </p:nvSpPr>
            <p:spPr bwMode="auto">
              <a:xfrm>
                <a:off x="3407" y="1980"/>
                <a:ext cx="3" cy="3"/>
              </a:xfrm>
              <a:custGeom>
                <a:avLst/>
                <a:gdLst>
                  <a:gd name="T0" fmla="*/ 0 w 17"/>
                  <a:gd name="T1" fmla="*/ 8 h 17"/>
                  <a:gd name="T2" fmla="*/ 9 w 17"/>
                  <a:gd name="T3" fmla="*/ 17 h 17"/>
                  <a:gd name="T4" fmla="*/ 17 w 17"/>
                  <a:gd name="T5" fmla="*/ 8 h 17"/>
                  <a:gd name="T6" fmla="*/ 9 w 17"/>
                  <a:gd name="T7" fmla="*/ 0 h 17"/>
                  <a:gd name="T8" fmla="*/ 0 w 17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8"/>
                    </a:moveTo>
                    <a:lnTo>
                      <a:pt x="9" y="17"/>
                    </a:lnTo>
                    <a:lnTo>
                      <a:pt x="17" y="8"/>
                    </a:lnTo>
                    <a:lnTo>
                      <a:pt x="9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2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9" name="Freeform 198"/>
              <p:cNvSpPr>
                <a:spLocks/>
              </p:cNvSpPr>
              <p:nvPr/>
            </p:nvSpPr>
            <p:spPr bwMode="auto">
              <a:xfrm>
                <a:off x="3405" y="1982"/>
                <a:ext cx="2" cy="1"/>
              </a:xfrm>
              <a:custGeom>
                <a:avLst/>
                <a:gdLst>
                  <a:gd name="T0" fmla="*/ 0 w 7"/>
                  <a:gd name="T1" fmla="*/ 3 h 7"/>
                  <a:gd name="T2" fmla="*/ 3 w 7"/>
                  <a:gd name="T3" fmla="*/ 7 h 7"/>
                  <a:gd name="T4" fmla="*/ 7 w 7"/>
                  <a:gd name="T5" fmla="*/ 3 h 7"/>
                  <a:gd name="T6" fmla="*/ 3 w 7"/>
                  <a:gd name="T7" fmla="*/ 0 h 7"/>
                  <a:gd name="T8" fmla="*/ 0 w 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lnTo>
                      <a:pt x="3" y="7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0" name="Freeform 199"/>
              <p:cNvSpPr>
                <a:spLocks/>
              </p:cNvSpPr>
              <p:nvPr/>
            </p:nvSpPr>
            <p:spPr bwMode="auto">
              <a:xfrm>
                <a:off x="3382" y="2014"/>
                <a:ext cx="3" cy="1"/>
              </a:xfrm>
              <a:custGeom>
                <a:avLst/>
                <a:gdLst>
                  <a:gd name="T0" fmla="*/ 0 w 18"/>
                  <a:gd name="T1" fmla="*/ 2 h 4"/>
                  <a:gd name="T2" fmla="*/ 1 w 18"/>
                  <a:gd name="T3" fmla="*/ 4 h 4"/>
                  <a:gd name="T4" fmla="*/ 16 w 18"/>
                  <a:gd name="T5" fmla="*/ 4 h 4"/>
                  <a:gd name="T6" fmla="*/ 18 w 18"/>
                  <a:gd name="T7" fmla="*/ 2 h 4"/>
                  <a:gd name="T8" fmla="*/ 16 w 18"/>
                  <a:gd name="T9" fmla="*/ 0 h 4"/>
                  <a:gd name="T10" fmla="*/ 1 w 18"/>
                  <a:gd name="T11" fmla="*/ 0 h 4"/>
                  <a:gd name="T12" fmla="*/ 0 w 18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0" y="2"/>
                    </a:moveTo>
                    <a:lnTo>
                      <a:pt x="1" y="4"/>
                    </a:lnTo>
                    <a:lnTo>
                      <a:pt x="16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327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1" name="Freeform 200"/>
              <p:cNvSpPr>
                <a:spLocks/>
              </p:cNvSpPr>
              <p:nvPr/>
            </p:nvSpPr>
            <p:spPr bwMode="auto">
              <a:xfrm>
                <a:off x="3387" y="1981"/>
                <a:ext cx="3" cy="8"/>
              </a:xfrm>
              <a:custGeom>
                <a:avLst/>
                <a:gdLst>
                  <a:gd name="T0" fmla="*/ 0 w 18"/>
                  <a:gd name="T1" fmla="*/ 47 h 47"/>
                  <a:gd name="T2" fmla="*/ 5 w 18"/>
                  <a:gd name="T3" fmla="*/ 44 h 47"/>
                  <a:gd name="T4" fmla="*/ 18 w 18"/>
                  <a:gd name="T5" fmla="*/ 4 h 47"/>
                  <a:gd name="T6" fmla="*/ 17 w 18"/>
                  <a:gd name="T7" fmla="*/ 0 h 47"/>
                  <a:gd name="T8" fmla="*/ 14 w 18"/>
                  <a:gd name="T9" fmla="*/ 3 h 47"/>
                  <a:gd name="T10" fmla="*/ 0 w 18"/>
                  <a:gd name="T11" fmla="*/ 42 h 47"/>
                  <a:gd name="T12" fmla="*/ 0 w 18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7">
                    <a:moveTo>
                      <a:pt x="0" y="47"/>
                    </a:moveTo>
                    <a:lnTo>
                      <a:pt x="5" y="44"/>
                    </a:lnTo>
                    <a:lnTo>
                      <a:pt x="18" y="4"/>
                    </a:lnTo>
                    <a:lnTo>
                      <a:pt x="17" y="0"/>
                    </a:lnTo>
                    <a:lnTo>
                      <a:pt x="14" y="3"/>
                    </a:lnTo>
                    <a:lnTo>
                      <a:pt x="0" y="42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9FA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2" name="Freeform 201"/>
              <p:cNvSpPr>
                <a:spLocks/>
              </p:cNvSpPr>
              <p:nvPr/>
            </p:nvSpPr>
            <p:spPr bwMode="auto">
              <a:xfrm>
                <a:off x="3382" y="2015"/>
                <a:ext cx="3" cy="0"/>
              </a:xfrm>
              <a:custGeom>
                <a:avLst/>
                <a:gdLst>
                  <a:gd name="T0" fmla="*/ 0 w 18"/>
                  <a:gd name="T1" fmla="*/ 1 h 3"/>
                  <a:gd name="T2" fmla="*/ 2 w 18"/>
                  <a:gd name="T3" fmla="*/ 3 h 3"/>
                  <a:gd name="T4" fmla="*/ 17 w 18"/>
                  <a:gd name="T5" fmla="*/ 3 h 3"/>
                  <a:gd name="T6" fmla="*/ 18 w 18"/>
                  <a:gd name="T7" fmla="*/ 1 h 3"/>
                  <a:gd name="T8" fmla="*/ 17 w 18"/>
                  <a:gd name="T9" fmla="*/ 0 h 3"/>
                  <a:gd name="T10" fmla="*/ 2 w 18"/>
                  <a:gd name="T11" fmla="*/ 0 h 3"/>
                  <a:gd name="T12" fmla="*/ 0 w 18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">
                    <a:moveTo>
                      <a:pt x="0" y="1"/>
                    </a:moveTo>
                    <a:lnTo>
                      <a:pt x="2" y="3"/>
                    </a:lnTo>
                    <a:lnTo>
                      <a:pt x="17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327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3" name="Freeform 202"/>
              <p:cNvSpPr>
                <a:spLocks/>
              </p:cNvSpPr>
              <p:nvPr/>
            </p:nvSpPr>
            <p:spPr bwMode="auto">
              <a:xfrm>
                <a:off x="3363" y="1988"/>
                <a:ext cx="40" cy="38"/>
              </a:xfrm>
              <a:custGeom>
                <a:avLst/>
                <a:gdLst>
                  <a:gd name="T0" fmla="*/ 50 w 242"/>
                  <a:gd name="T1" fmla="*/ 108 h 232"/>
                  <a:gd name="T2" fmla="*/ 83 w 242"/>
                  <a:gd name="T3" fmla="*/ 25 h 232"/>
                  <a:gd name="T4" fmla="*/ 88 w 242"/>
                  <a:gd name="T5" fmla="*/ 22 h 232"/>
                  <a:gd name="T6" fmla="*/ 102 w 242"/>
                  <a:gd name="T7" fmla="*/ 13 h 232"/>
                  <a:gd name="T8" fmla="*/ 110 w 242"/>
                  <a:gd name="T9" fmla="*/ 9 h 232"/>
                  <a:gd name="T10" fmla="*/ 119 w 242"/>
                  <a:gd name="T11" fmla="*/ 5 h 232"/>
                  <a:gd name="T12" fmla="*/ 127 w 242"/>
                  <a:gd name="T13" fmla="*/ 1 h 232"/>
                  <a:gd name="T14" fmla="*/ 134 w 242"/>
                  <a:gd name="T15" fmla="*/ 0 h 232"/>
                  <a:gd name="T16" fmla="*/ 136 w 242"/>
                  <a:gd name="T17" fmla="*/ 0 h 232"/>
                  <a:gd name="T18" fmla="*/ 139 w 242"/>
                  <a:gd name="T19" fmla="*/ 0 h 232"/>
                  <a:gd name="T20" fmla="*/ 140 w 242"/>
                  <a:gd name="T21" fmla="*/ 1 h 232"/>
                  <a:gd name="T22" fmla="*/ 142 w 242"/>
                  <a:gd name="T23" fmla="*/ 3 h 232"/>
                  <a:gd name="T24" fmla="*/ 144 w 242"/>
                  <a:gd name="T25" fmla="*/ 7 h 232"/>
                  <a:gd name="T26" fmla="*/ 144 w 242"/>
                  <a:gd name="T27" fmla="*/ 10 h 232"/>
                  <a:gd name="T28" fmla="*/ 143 w 242"/>
                  <a:gd name="T29" fmla="*/ 18 h 232"/>
                  <a:gd name="T30" fmla="*/ 142 w 242"/>
                  <a:gd name="T31" fmla="*/ 21 h 232"/>
                  <a:gd name="T32" fmla="*/ 126 w 242"/>
                  <a:gd name="T33" fmla="*/ 35 h 232"/>
                  <a:gd name="T34" fmla="*/ 202 w 242"/>
                  <a:gd name="T35" fmla="*/ 23 h 232"/>
                  <a:gd name="T36" fmla="*/ 219 w 242"/>
                  <a:gd name="T37" fmla="*/ 27 h 232"/>
                  <a:gd name="T38" fmla="*/ 212 w 242"/>
                  <a:gd name="T39" fmla="*/ 44 h 232"/>
                  <a:gd name="T40" fmla="*/ 211 w 242"/>
                  <a:gd name="T41" fmla="*/ 45 h 232"/>
                  <a:gd name="T42" fmla="*/ 207 w 242"/>
                  <a:gd name="T43" fmla="*/ 48 h 232"/>
                  <a:gd name="T44" fmla="*/ 201 w 242"/>
                  <a:gd name="T45" fmla="*/ 51 h 232"/>
                  <a:gd name="T46" fmla="*/ 191 w 242"/>
                  <a:gd name="T47" fmla="*/ 54 h 232"/>
                  <a:gd name="T48" fmla="*/ 171 w 242"/>
                  <a:gd name="T49" fmla="*/ 60 h 232"/>
                  <a:gd name="T50" fmla="*/ 163 w 242"/>
                  <a:gd name="T51" fmla="*/ 63 h 232"/>
                  <a:gd name="T52" fmla="*/ 212 w 242"/>
                  <a:gd name="T53" fmla="*/ 50 h 232"/>
                  <a:gd name="T54" fmla="*/ 233 w 242"/>
                  <a:gd name="T55" fmla="*/ 44 h 232"/>
                  <a:gd name="T56" fmla="*/ 242 w 242"/>
                  <a:gd name="T57" fmla="*/ 48 h 232"/>
                  <a:gd name="T58" fmla="*/ 232 w 242"/>
                  <a:gd name="T59" fmla="*/ 66 h 232"/>
                  <a:gd name="T60" fmla="*/ 208 w 242"/>
                  <a:gd name="T61" fmla="*/ 80 h 232"/>
                  <a:gd name="T62" fmla="*/ 162 w 242"/>
                  <a:gd name="T63" fmla="*/ 99 h 232"/>
                  <a:gd name="T64" fmla="*/ 228 w 242"/>
                  <a:gd name="T65" fmla="*/ 80 h 232"/>
                  <a:gd name="T66" fmla="*/ 239 w 242"/>
                  <a:gd name="T67" fmla="*/ 76 h 232"/>
                  <a:gd name="T68" fmla="*/ 231 w 242"/>
                  <a:gd name="T69" fmla="*/ 99 h 232"/>
                  <a:gd name="T70" fmla="*/ 204 w 242"/>
                  <a:gd name="T71" fmla="*/ 112 h 232"/>
                  <a:gd name="T72" fmla="*/ 180 w 242"/>
                  <a:gd name="T73" fmla="*/ 122 h 232"/>
                  <a:gd name="T74" fmla="*/ 165 w 242"/>
                  <a:gd name="T75" fmla="*/ 128 h 232"/>
                  <a:gd name="T76" fmla="*/ 218 w 242"/>
                  <a:gd name="T77" fmla="*/ 116 h 232"/>
                  <a:gd name="T78" fmla="*/ 224 w 242"/>
                  <a:gd name="T79" fmla="*/ 123 h 232"/>
                  <a:gd name="T80" fmla="*/ 218 w 242"/>
                  <a:gd name="T81" fmla="*/ 130 h 232"/>
                  <a:gd name="T82" fmla="*/ 200 w 242"/>
                  <a:gd name="T83" fmla="*/ 138 h 232"/>
                  <a:gd name="T84" fmla="*/ 175 w 242"/>
                  <a:gd name="T85" fmla="*/ 148 h 232"/>
                  <a:gd name="T86" fmla="*/ 172 w 242"/>
                  <a:gd name="T87" fmla="*/ 155 h 232"/>
                  <a:gd name="T88" fmla="*/ 164 w 242"/>
                  <a:gd name="T89" fmla="*/ 168 h 232"/>
                  <a:gd name="T90" fmla="*/ 159 w 242"/>
                  <a:gd name="T91" fmla="*/ 175 h 232"/>
                  <a:gd name="T92" fmla="*/ 153 w 242"/>
                  <a:gd name="T93" fmla="*/ 182 h 232"/>
                  <a:gd name="T94" fmla="*/ 148 w 242"/>
                  <a:gd name="T95" fmla="*/ 187 h 232"/>
                  <a:gd name="T96" fmla="*/ 141 w 242"/>
                  <a:gd name="T97" fmla="*/ 190 h 232"/>
                  <a:gd name="T98" fmla="*/ 122 w 242"/>
                  <a:gd name="T99" fmla="*/ 198 h 232"/>
                  <a:gd name="T100" fmla="*/ 96 w 242"/>
                  <a:gd name="T101" fmla="*/ 212 h 232"/>
                  <a:gd name="T102" fmla="*/ 72 w 242"/>
                  <a:gd name="T103" fmla="*/ 225 h 232"/>
                  <a:gd name="T104" fmla="*/ 60 w 242"/>
                  <a:gd name="T105" fmla="*/ 232 h 232"/>
                  <a:gd name="T106" fmla="*/ 0 w 242"/>
                  <a:gd name="T107" fmla="*/ 148 h 232"/>
                  <a:gd name="T108" fmla="*/ 50 w 242"/>
                  <a:gd name="T109" fmla="*/ 108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2" h="232">
                    <a:moveTo>
                      <a:pt x="50" y="108"/>
                    </a:moveTo>
                    <a:lnTo>
                      <a:pt x="83" y="25"/>
                    </a:lnTo>
                    <a:lnTo>
                      <a:pt x="88" y="22"/>
                    </a:lnTo>
                    <a:lnTo>
                      <a:pt x="102" y="13"/>
                    </a:lnTo>
                    <a:lnTo>
                      <a:pt x="110" y="9"/>
                    </a:lnTo>
                    <a:lnTo>
                      <a:pt x="119" y="5"/>
                    </a:lnTo>
                    <a:lnTo>
                      <a:pt x="127" y="1"/>
                    </a:lnTo>
                    <a:lnTo>
                      <a:pt x="134" y="0"/>
                    </a:lnTo>
                    <a:lnTo>
                      <a:pt x="136" y="0"/>
                    </a:lnTo>
                    <a:lnTo>
                      <a:pt x="139" y="0"/>
                    </a:lnTo>
                    <a:lnTo>
                      <a:pt x="140" y="1"/>
                    </a:lnTo>
                    <a:lnTo>
                      <a:pt x="142" y="3"/>
                    </a:lnTo>
                    <a:lnTo>
                      <a:pt x="144" y="7"/>
                    </a:lnTo>
                    <a:lnTo>
                      <a:pt x="144" y="10"/>
                    </a:lnTo>
                    <a:lnTo>
                      <a:pt x="143" y="18"/>
                    </a:lnTo>
                    <a:lnTo>
                      <a:pt x="142" y="21"/>
                    </a:lnTo>
                    <a:lnTo>
                      <a:pt x="126" y="35"/>
                    </a:lnTo>
                    <a:lnTo>
                      <a:pt x="202" y="23"/>
                    </a:lnTo>
                    <a:lnTo>
                      <a:pt x="219" y="27"/>
                    </a:lnTo>
                    <a:lnTo>
                      <a:pt x="212" y="44"/>
                    </a:lnTo>
                    <a:lnTo>
                      <a:pt x="211" y="45"/>
                    </a:lnTo>
                    <a:lnTo>
                      <a:pt x="207" y="48"/>
                    </a:lnTo>
                    <a:lnTo>
                      <a:pt x="201" y="51"/>
                    </a:lnTo>
                    <a:lnTo>
                      <a:pt x="191" y="54"/>
                    </a:lnTo>
                    <a:lnTo>
                      <a:pt x="171" y="60"/>
                    </a:lnTo>
                    <a:lnTo>
                      <a:pt x="163" y="63"/>
                    </a:lnTo>
                    <a:lnTo>
                      <a:pt x="212" y="50"/>
                    </a:lnTo>
                    <a:lnTo>
                      <a:pt x="233" y="44"/>
                    </a:lnTo>
                    <a:lnTo>
                      <a:pt x="242" y="48"/>
                    </a:lnTo>
                    <a:lnTo>
                      <a:pt x="232" y="66"/>
                    </a:lnTo>
                    <a:lnTo>
                      <a:pt x="208" y="80"/>
                    </a:lnTo>
                    <a:lnTo>
                      <a:pt x="162" y="99"/>
                    </a:lnTo>
                    <a:lnTo>
                      <a:pt x="228" y="80"/>
                    </a:lnTo>
                    <a:lnTo>
                      <a:pt x="239" y="76"/>
                    </a:lnTo>
                    <a:lnTo>
                      <a:pt x="231" y="99"/>
                    </a:lnTo>
                    <a:lnTo>
                      <a:pt x="204" y="112"/>
                    </a:lnTo>
                    <a:lnTo>
                      <a:pt x="180" y="122"/>
                    </a:lnTo>
                    <a:lnTo>
                      <a:pt x="165" y="128"/>
                    </a:lnTo>
                    <a:lnTo>
                      <a:pt x="218" y="116"/>
                    </a:lnTo>
                    <a:lnTo>
                      <a:pt x="224" y="123"/>
                    </a:lnTo>
                    <a:lnTo>
                      <a:pt x="218" y="130"/>
                    </a:lnTo>
                    <a:lnTo>
                      <a:pt x="200" y="138"/>
                    </a:lnTo>
                    <a:lnTo>
                      <a:pt x="175" y="148"/>
                    </a:lnTo>
                    <a:lnTo>
                      <a:pt x="172" y="155"/>
                    </a:lnTo>
                    <a:lnTo>
                      <a:pt x="164" y="168"/>
                    </a:lnTo>
                    <a:lnTo>
                      <a:pt x="159" y="175"/>
                    </a:lnTo>
                    <a:lnTo>
                      <a:pt x="153" y="182"/>
                    </a:lnTo>
                    <a:lnTo>
                      <a:pt x="148" y="187"/>
                    </a:lnTo>
                    <a:lnTo>
                      <a:pt x="141" y="190"/>
                    </a:lnTo>
                    <a:lnTo>
                      <a:pt x="122" y="198"/>
                    </a:lnTo>
                    <a:lnTo>
                      <a:pt x="96" y="212"/>
                    </a:lnTo>
                    <a:lnTo>
                      <a:pt x="72" y="225"/>
                    </a:lnTo>
                    <a:lnTo>
                      <a:pt x="60" y="232"/>
                    </a:lnTo>
                    <a:lnTo>
                      <a:pt x="0" y="148"/>
                    </a:lnTo>
                    <a:lnTo>
                      <a:pt x="50" y="108"/>
                    </a:lnTo>
                    <a:close/>
                  </a:path>
                </a:pathLst>
              </a:custGeom>
              <a:solidFill>
                <a:srgbClr val="F2C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4" name="Freeform 203"/>
              <p:cNvSpPr>
                <a:spLocks/>
              </p:cNvSpPr>
              <p:nvPr/>
            </p:nvSpPr>
            <p:spPr bwMode="auto">
              <a:xfrm>
                <a:off x="3262" y="1963"/>
                <a:ext cx="116" cy="112"/>
              </a:xfrm>
              <a:custGeom>
                <a:avLst/>
                <a:gdLst>
                  <a:gd name="T0" fmla="*/ 233 w 693"/>
                  <a:gd name="T1" fmla="*/ 248 h 668"/>
                  <a:gd name="T2" fmla="*/ 223 w 693"/>
                  <a:gd name="T3" fmla="*/ 198 h 668"/>
                  <a:gd name="T4" fmla="*/ 206 w 693"/>
                  <a:gd name="T5" fmla="*/ 142 h 668"/>
                  <a:gd name="T6" fmla="*/ 191 w 693"/>
                  <a:gd name="T7" fmla="*/ 103 h 668"/>
                  <a:gd name="T8" fmla="*/ 171 w 693"/>
                  <a:gd name="T9" fmla="*/ 63 h 668"/>
                  <a:gd name="T10" fmla="*/ 154 w 693"/>
                  <a:gd name="T11" fmla="*/ 37 h 668"/>
                  <a:gd name="T12" fmla="*/ 141 w 693"/>
                  <a:gd name="T13" fmla="*/ 21 h 668"/>
                  <a:gd name="T14" fmla="*/ 130 w 693"/>
                  <a:gd name="T15" fmla="*/ 12 h 668"/>
                  <a:gd name="T16" fmla="*/ 114 w 693"/>
                  <a:gd name="T17" fmla="*/ 6 h 668"/>
                  <a:gd name="T18" fmla="*/ 99 w 693"/>
                  <a:gd name="T19" fmla="*/ 1 h 668"/>
                  <a:gd name="T20" fmla="*/ 81 w 693"/>
                  <a:gd name="T21" fmla="*/ 0 h 668"/>
                  <a:gd name="T22" fmla="*/ 60 w 693"/>
                  <a:gd name="T23" fmla="*/ 2 h 668"/>
                  <a:gd name="T24" fmla="*/ 41 w 693"/>
                  <a:gd name="T25" fmla="*/ 10 h 668"/>
                  <a:gd name="T26" fmla="*/ 22 w 693"/>
                  <a:gd name="T27" fmla="*/ 26 h 668"/>
                  <a:gd name="T28" fmla="*/ 12 w 693"/>
                  <a:gd name="T29" fmla="*/ 41 h 668"/>
                  <a:gd name="T30" fmla="*/ 7 w 693"/>
                  <a:gd name="T31" fmla="*/ 58 h 668"/>
                  <a:gd name="T32" fmla="*/ 3 w 693"/>
                  <a:gd name="T33" fmla="*/ 80 h 668"/>
                  <a:gd name="T34" fmla="*/ 0 w 693"/>
                  <a:gd name="T35" fmla="*/ 109 h 668"/>
                  <a:gd name="T36" fmla="*/ 1 w 693"/>
                  <a:gd name="T37" fmla="*/ 146 h 668"/>
                  <a:gd name="T38" fmla="*/ 6 w 693"/>
                  <a:gd name="T39" fmla="*/ 194 h 668"/>
                  <a:gd name="T40" fmla="*/ 17 w 693"/>
                  <a:gd name="T41" fmla="*/ 251 h 668"/>
                  <a:gd name="T42" fmla="*/ 144 w 693"/>
                  <a:gd name="T43" fmla="*/ 626 h 668"/>
                  <a:gd name="T44" fmla="*/ 151 w 693"/>
                  <a:gd name="T45" fmla="*/ 638 h 668"/>
                  <a:gd name="T46" fmla="*/ 159 w 693"/>
                  <a:gd name="T47" fmla="*/ 648 h 668"/>
                  <a:gd name="T48" fmla="*/ 172 w 693"/>
                  <a:gd name="T49" fmla="*/ 658 h 668"/>
                  <a:gd name="T50" fmla="*/ 191 w 693"/>
                  <a:gd name="T51" fmla="*/ 666 h 668"/>
                  <a:gd name="T52" fmla="*/ 216 w 693"/>
                  <a:gd name="T53" fmla="*/ 668 h 668"/>
                  <a:gd name="T54" fmla="*/ 246 w 693"/>
                  <a:gd name="T55" fmla="*/ 662 h 668"/>
                  <a:gd name="T56" fmla="*/ 284 w 693"/>
                  <a:gd name="T57" fmla="*/ 646 h 668"/>
                  <a:gd name="T58" fmla="*/ 617 w 693"/>
                  <a:gd name="T59" fmla="*/ 279 h 668"/>
                  <a:gd name="T60" fmla="*/ 577 w 693"/>
                  <a:gd name="T61" fmla="*/ 302 h 668"/>
                  <a:gd name="T62" fmla="*/ 488 w 693"/>
                  <a:gd name="T63" fmla="*/ 349 h 668"/>
                  <a:gd name="T64" fmla="*/ 437 w 693"/>
                  <a:gd name="T65" fmla="*/ 374 h 668"/>
                  <a:gd name="T66" fmla="*/ 389 w 693"/>
                  <a:gd name="T67" fmla="*/ 397 h 668"/>
                  <a:gd name="T68" fmla="*/ 348 w 693"/>
                  <a:gd name="T69" fmla="*/ 412 h 668"/>
                  <a:gd name="T70" fmla="*/ 332 w 693"/>
                  <a:gd name="T71" fmla="*/ 416 h 668"/>
                  <a:gd name="T72" fmla="*/ 320 w 693"/>
                  <a:gd name="T73" fmla="*/ 417 h 668"/>
                  <a:gd name="T74" fmla="*/ 317 w 693"/>
                  <a:gd name="T75" fmla="*/ 417 h 668"/>
                  <a:gd name="T76" fmla="*/ 309 w 693"/>
                  <a:gd name="T77" fmla="*/ 416 h 668"/>
                  <a:gd name="T78" fmla="*/ 296 w 693"/>
                  <a:gd name="T79" fmla="*/ 406 h 668"/>
                  <a:gd name="T80" fmla="*/ 279 w 693"/>
                  <a:gd name="T81" fmla="*/ 380 h 668"/>
                  <a:gd name="T82" fmla="*/ 249 w 693"/>
                  <a:gd name="T83" fmla="*/ 300 h 668"/>
                  <a:gd name="T84" fmla="*/ 235 w 693"/>
                  <a:gd name="T85" fmla="*/ 255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93" h="668">
                    <a:moveTo>
                      <a:pt x="235" y="255"/>
                    </a:moveTo>
                    <a:lnTo>
                      <a:pt x="233" y="248"/>
                    </a:lnTo>
                    <a:lnTo>
                      <a:pt x="230" y="228"/>
                    </a:lnTo>
                    <a:lnTo>
                      <a:pt x="223" y="198"/>
                    </a:lnTo>
                    <a:lnTo>
                      <a:pt x="212" y="162"/>
                    </a:lnTo>
                    <a:lnTo>
                      <a:pt x="206" y="142"/>
                    </a:lnTo>
                    <a:lnTo>
                      <a:pt x="199" y="123"/>
                    </a:lnTo>
                    <a:lnTo>
                      <a:pt x="191" y="103"/>
                    </a:lnTo>
                    <a:lnTo>
                      <a:pt x="182" y="83"/>
                    </a:lnTo>
                    <a:lnTo>
                      <a:pt x="171" y="63"/>
                    </a:lnTo>
                    <a:lnTo>
                      <a:pt x="160" y="45"/>
                    </a:lnTo>
                    <a:lnTo>
                      <a:pt x="154" y="37"/>
                    </a:lnTo>
                    <a:lnTo>
                      <a:pt x="148" y="28"/>
                    </a:lnTo>
                    <a:lnTo>
                      <a:pt x="141" y="21"/>
                    </a:lnTo>
                    <a:lnTo>
                      <a:pt x="133" y="14"/>
                    </a:lnTo>
                    <a:lnTo>
                      <a:pt x="130" y="12"/>
                    </a:lnTo>
                    <a:lnTo>
                      <a:pt x="121" y="8"/>
                    </a:lnTo>
                    <a:lnTo>
                      <a:pt x="114" y="6"/>
                    </a:lnTo>
                    <a:lnTo>
                      <a:pt x="107" y="3"/>
                    </a:lnTo>
                    <a:lnTo>
                      <a:pt x="99" y="1"/>
                    </a:lnTo>
                    <a:lnTo>
                      <a:pt x="90" y="0"/>
                    </a:lnTo>
                    <a:lnTo>
                      <a:pt x="81" y="0"/>
                    </a:lnTo>
                    <a:lnTo>
                      <a:pt x="71" y="0"/>
                    </a:lnTo>
                    <a:lnTo>
                      <a:pt x="60" y="2"/>
                    </a:lnTo>
                    <a:lnTo>
                      <a:pt x="50" y="5"/>
                    </a:lnTo>
                    <a:lnTo>
                      <a:pt x="41" y="10"/>
                    </a:lnTo>
                    <a:lnTo>
                      <a:pt x="31" y="17"/>
                    </a:lnTo>
                    <a:lnTo>
                      <a:pt x="22" y="26"/>
                    </a:lnTo>
                    <a:lnTo>
                      <a:pt x="14" y="38"/>
                    </a:lnTo>
                    <a:lnTo>
                      <a:pt x="12" y="41"/>
                    </a:lnTo>
                    <a:lnTo>
                      <a:pt x="9" y="50"/>
                    </a:lnTo>
                    <a:lnTo>
                      <a:pt x="7" y="58"/>
                    </a:lnTo>
                    <a:lnTo>
                      <a:pt x="5" y="67"/>
                    </a:lnTo>
                    <a:lnTo>
                      <a:pt x="3" y="80"/>
                    </a:lnTo>
                    <a:lnTo>
                      <a:pt x="1" y="93"/>
                    </a:lnTo>
                    <a:lnTo>
                      <a:pt x="0" y="109"/>
                    </a:lnTo>
                    <a:lnTo>
                      <a:pt x="0" y="126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94"/>
                    </a:lnTo>
                    <a:lnTo>
                      <a:pt x="11" y="220"/>
                    </a:lnTo>
                    <a:lnTo>
                      <a:pt x="17" y="251"/>
                    </a:lnTo>
                    <a:lnTo>
                      <a:pt x="25" y="283"/>
                    </a:lnTo>
                    <a:lnTo>
                      <a:pt x="144" y="626"/>
                    </a:lnTo>
                    <a:lnTo>
                      <a:pt x="146" y="630"/>
                    </a:lnTo>
                    <a:lnTo>
                      <a:pt x="151" y="638"/>
                    </a:lnTo>
                    <a:lnTo>
                      <a:pt x="154" y="643"/>
                    </a:lnTo>
                    <a:lnTo>
                      <a:pt x="159" y="648"/>
                    </a:lnTo>
                    <a:lnTo>
                      <a:pt x="165" y="654"/>
                    </a:lnTo>
                    <a:lnTo>
                      <a:pt x="172" y="658"/>
                    </a:lnTo>
                    <a:lnTo>
                      <a:pt x="181" y="663"/>
                    </a:lnTo>
                    <a:lnTo>
                      <a:pt x="191" y="666"/>
                    </a:lnTo>
                    <a:lnTo>
                      <a:pt x="202" y="668"/>
                    </a:lnTo>
                    <a:lnTo>
                      <a:pt x="216" y="668"/>
                    </a:lnTo>
                    <a:lnTo>
                      <a:pt x="230" y="666"/>
                    </a:lnTo>
                    <a:lnTo>
                      <a:pt x="246" y="662"/>
                    </a:lnTo>
                    <a:lnTo>
                      <a:pt x="264" y="655"/>
                    </a:lnTo>
                    <a:lnTo>
                      <a:pt x="284" y="646"/>
                    </a:lnTo>
                    <a:lnTo>
                      <a:pt x="693" y="388"/>
                    </a:lnTo>
                    <a:lnTo>
                      <a:pt x="617" y="279"/>
                    </a:lnTo>
                    <a:lnTo>
                      <a:pt x="606" y="285"/>
                    </a:lnTo>
                    <a:lnTo>
                      <a:pt x="577" y="302"/>
                    </a:lnTo>
                    <a:lnTo>
                      <a:pt x="537" y="324"/>
                    </a:lnTo>
                    <a:lnTo>
                      <a:pt x="488" y="349"/>
                    </a:lnTo>
                    <a:lnTo>
                      <a:pt x="463" y="362"/>
                    </a:lnTo>
                    <a:lnTo>
                      <a:pt x="437" y="374"/>
                    </a:lnTo>
                    <a:lnTo>
                      <a:pt x="412" y="387"/>
                    </a:lnTo>
                    <a:lnTo>
                      <a:pt x="389" y="397"/>
                    </a:lnTo>
                    <a:lnTo>
                      <a:pt x="368" y="405"/>
                    </a:lnTo>
                    <a:lnTo>
                      <a:pt x="348" y="412"/>
                    </a:lnTo>
                    <a:lnTo>
                      <a:pt x="339" y="414"/>
                    </a:lnTo>
                    <a:lnTo>
                      <a:pt x="332" y="416"/>
                    </a:lnTo>
                    <a:lnTo>
                      <a:pt x="326" y="416"/>
                    </a:lnTo>
                    <a:lnTo>
                      <a:pt x="320" y="417"/>
                    </a:lnTo>
                    <a:lnTo>
                      <a:pt x="319" y="417"/>
                    </a:lnTo>
                    <a:lnTo>
                      <a:pt x="317" y="417"/>
                    </a:lnTo>
                    <a:lnTo>
                      <a:pt x="313" y="417"/>
                    </a:lnTo>
                    <a:lnTo>
                      <a:pt x="309" y="416"/>
                    </a:lnTo>
                    <a:lnTo>
                      <a:pt x="303" y="412"/>
                    </a:lnTo>
                    <a:lnTo>
                      <a:pt x="296" y="406"/>
                    </a:lnTo>
                    <a:lnTo>
                      <a:pt x="287" y="395"/>
                    </a:lnTo>
                    <a:lnTo>
                      <a:pt x="279" y="380"/>
                    </a:lnTo>
                    <a:lnTo>
                      <a:pt x="264" y="342"/>
                    </a:lnTo>
                    <a:lnTo>
                      <a:pt x="249" y="300"/>
                    </a:lnTo>
                    <a:lnTo>
                      <a:pt x="239" y="268"/>
                    </a:lnTo>
                    <a:lnTo>
                      <a:pt x="235" y="255"/>
                    </a:lnTo>
                    <a:close/>
                  </a:path>
                </a:pathLst>
              </a:custGeom>
              <a:solidFill>
                <a:srgbClr val="0F6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5" name="Freeform 204"/>
              <p:cNvSpPr>
                <a:spLocks/>
              </p:cNvSpPr>
              <p:nvPr/>
            </p:nvSpPr>
            <p:spPr bwMode="auto">
              <a:xfrm>
                <a:off x="3392" y="1991"/>
                <a:ext cx="28" cy="35"/>
              </a:xfrm>
              <a:custGeom>
                <a:avLst/>
                <a:gdLst>
                  <a:gd name="T0" fmla="*/ 166 w 169"/>
                  <a:gd name="T1" fmla="*/ 46 h 211"/>
                  <a:gd name="T2" fmla="*/ 152 w 169"/>
                  <a:gd name="T3" fmla="*/ 28 h 211"/>
                  <a:gd name="T4" fmla="*/ 139 w 169"/>
                  <a:gd name="T5" fmla="*/ 14 h 211"/>
                  <a:gd name="T6" fmla="*/ 126 w 169"/>
                  <a:gd name="T7" fmla="*/ 5 h 211"/>
                  <a:gd name="T8" fmla="*/ 121 w 169"/>
                  <a:gd name="T9" fmla="*/ 4 h 211"/>
                  <a:gd name="T10" fmla="*/ 117 w 169"/>
                  <a:gd name="T11" fmla="*/ 4 h 211"/>
                  <a:gd name="T12" fmla="*/ 113 w 169"/>
                  <a:gd name="T13" fmla="*/ 10 h 211"/>
                  <a:gd name="T14" fmla="*/ 110 w 169"/>
                  <a:gd name="T15" fmla="*/ 21 h 211"/>
                  <a:gd name="T16" fmla="*/ 54 w 169"/>
                  <a:gd name="T17" fmla="*/ 2 h 211"/>
                  <a:gd name="T18" fmla="*/ 37 w 169"/>
                  <a:gd name="T19" fmla="*/ 18 h 211"/>
                  <a:gd name="T20" fmla="*/ 40 w 169"/>
                  <a:gd name="T21" fmla="*/ 23 h 211"/>
                  <a:gd name="T22" fmla="*/ 54 w 169"/>
                  <a:gd name="T23" fmla="*/ 35 h 211"/>
                  <a:gd name="T24" fmla="*/ 78 w 169"/>
                  <a:gd name="T25" fmla="*/ 53 h 211"/>
                  <a:gd name="T26" fmla="*/ 18 w 169"/>
                  <a:gd name="T27" fmla="*/ 11 h 211"/>
                  <a:gd name="T28" fmla="*/ 11 w 169"/>
                  <a:gd name="T29" fmla="*/ 32 h 211"/>
                  <a:gd name="T30" fmla="*/ 67 w 169"/>
                  <a:gd name="T31" fmla="*/ 87 h 211"/>
                  <a:gd name="T32" fmla="*/ 0 w 169"/>
                  <a:gd name="T33" fmla="*/ 39 h 211"/>
                  <a:gd name="T34" fmla="*/ 21 w 169"/>
                  <a:gd name="T35" fmla="*/ 84 h 211"/>
                  <a:gd name="T36" fmla="*/ 52 w 169"/>
                  <a:gd name="T37" fmla="*/ 113 h 211"/>
                  <a:gd name="T38" fmla="*/ 0 w 169"/>
                  <a:gd name="T39" fmla="*/ 89 h 211"/>
                  <a:gd name="T40" fmla="*/ 16 w 169"/>
                  <a:gd name="T41" fmla="*/ 111 h 211"/>
                  <a:gd name="T42" fmla="*/ 36 w 169"/>
                  <a:gd name="T43" fmla="*/ 136 h 211"/>
                  <a:gd name="T44" fmla="*/ 42 w 169"/>
                  <a:gd name="T45" fmla="*/ 160 h 211"/>
                  <a:gd name="T46" fmla="*/ 48 w 169"/>
                  <a:gd name="T47" fmla="*/ 175 h 211"/>
                  <a:gd name="T48" fmla="*/ 63 w 169"/>
                  <a:gd name="T49" fmla="*/ 188 h 211"/>
                  <a:gd name="T50" fmla="*/ 78 w 169"/>
                  <a:gd name="T51" fmla="*/ 205 h 211"/>
                  <a:gd name="T52" fmla="*/ 84 w 169"/>
                  <a:gd name="T53" fmla="*/ 208 h 211"/>
                  <a:gd name="T54" fmla="*/ 107 w 169"/>
                  <a:gd name="T55" fmla="*/ 211 h 211"/>
                  <a:gd name="T56" fmla="*/ 131 w 169"/>
                  <a:gd name="T57" fmla="*/ 209 h 211"/>
                  <a:gd name="T58" fmla="*/ 146 w 169"/>
                  <a:gd name="T59" fmla="*/ 203 h 211"/>
                  <a:gd name="T60" fmla="*/ 159 w 169"/>
                  <a:gd name="T61" fmla="*/ 191 h 211"/>
                  <a:gd name="T62" fmla="*/ 167 w 169"/>
                  <a:gd name="T63" fmla="*/ 174 h 211"/>
                  <a:gd name="T64" fmla="*/ 166 w 169"/>
                  <a:gd name="T65" fmla="*/ 13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9" h="211">
                    <a:moveTo>
                      <a:pt x="166" y="135"/>
                    </a:moveTo>
                    <a:lnTo>
                      <a:pt x="166" y="46"/>
                    </a:lnTo>
                    <a:lnTo>
                      <a:pt x="162" y="41"/>
                    </a:lnTo>
                    <a:lnTo>
                      <a:pt x="152" y="28"/>
                    </a:lnTo>
                    <a:lnTo>
                      <a:pt x="146" y="21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5"/>
                    </a:lnTo>
                    <a:lnTo>
                      <a:pt x="123" y="4"/>
                    </a:lnTo>
                    <a:lnTo>
                      <a:pt x="121" y="4"/>
                    </a:lnTo>
                    <a:lnTo>
                      <a:pt x="119" y="4"/>
                    </a:lnTo>
                    <a:lnTo>
                      <a:pt x="117" y="4"/>
                    </a:lnTo>
                    <a:lnTo>
                      <a:pt x="115" y="7"/>
                    </a:lnTo>
                    <a:lnTo>
                      <a:pt x="113" y="10"/>
                    </a:lnTo>
                    <a:lnTo>
                      <a:pt x="111" y="18"/>
                    </a:lnTo>
                    <a:lnTo>
                      <a:pt x="110" y="21"/>
                    </a:lnTo>
                    <a:lnTo>
                      <a:pt x="121" y="39"/>
                    </a:lnTo>
                    <a:lnTo>
                      <a:pt x="54" y="2"/>
                    </a:lnTo>
                    <a:lnTo>
                      <a:pt x="35" y="0"/>
                    </a:lnTo>
                    <a:lnTo>
                      <a:pt x="37" y="18"/>
                    </a:lnTo>
                    <a:lnTo>
                      <a:pt x="38" y="19"/>
                    </a:lnTo>
                    <a:lnTo>
                      <a:pt x="40" y="23"/>
                    </a:lnTo>
                    <a:lnTo>
                      <a:pt x="45" y="29"/>
                    </a:lnTo>
                    <a:lnTo>
                      <a:pt x="54" y="35"/>
                    </a:lnTo>
                    <a:lnTo>
                      <a:pt x="71" y="47"/>
                    </a:lnTo>
                    <a:lnTo>
                      <a:pt x="78" y="53"/>
                    </a:lnTo>
                    <a:lnTo>
                      <a:pt x="35" y="23"/>
                    </a:lnTo>
                    <a:lnTo>
                      <a:pt x="18" y="11"/>
                    </a:lnTo>
                    <a:lnTo>
                      <a:pt x="8" y="12"/>
                    </a:lnTo>
                    <a:lnTo>
                      <a:pt x="11" y="32"/>
                    </a:lnTo>
                    <a:lnTo>
                      <a:pt x="27" y="52"/>
                    </a:lnTo>
                    <a:lnTo>
                      <a:pt x="67" y="87"/>
                    </a:lnTo>
                    <a:lnTo>
                      <a:pt x="11" y="47"/>
                    </a:lnTo>
                    <a:lnTo>
                      <a:pt x="0" y="39"/>
                    </a:lnTo>
                    <a:lnTo>
                      <a:pt x="1" y="63"/>
                    </a:lnTo>
                    <a:lnTo>
                      <a:pt x="21" y="84"/>
                    </a:lnTo>
                    <a:lnTo>
                      <a:pt x="41" y="103"/>
                    </a:lnTo>
                    <a:lnTo>
                      <a:pt x="52" y="113"/>
                    </a:lnTo>
                    <a:lnTo>
                      <a:pt x="7" y="84"/>
                    </a:lnTo>
                    <a:lnTo>
                      <a:pt x="0" y="89"/>
                    </a:lnTo>
                    <a:lnTo>
                      <a:pt x="2" y="97"/>
                    </a:lnTo>
                    <a:lnTo>
                      <a:pt x="16" y="111"/>
                    </a:lnTo>
                    <a:lnTo>
                      <a:pt x="35" y="129"/>
                    </a:lnTo>
                    <a:lnTo>
                      <a:pt x="36" y="136"/>
                    </a:lnTo>
                    <a:lnTo>
                      <a:pt x="39" y="152"/>
                    </a:lnTo>
                    <a:lnTo>
                      <a:pt x="42" y="160"/>
                    </a:lnTo>
                    <a:lnTo>
                      <a:pt x="45" y="168"/>
                    </a:lnTo>
                    <a:lnTo>
                      <a:pt x="48" y="175"/>
                    </a:lnTo>
                    <a:lnTo>
                      <a:pt x="53" y="180"/>
                    </a:lnTo>
                    <a:lnTo>
                      <a:pt x="63" y="188"/>
                    </a:lnTo>
                    <a:lnTo>
                      <a:pt x="72" y="197"/>
                    </a:lnTo>
                    <a:lnTo>
                      <a:pt x="78" y="205"/>
                    </a:lnTo>
                    <a:lnTo>
                      <a:pt x="81" y="208"/>
                    </a:lnTo>
                    <a:lnTo>
                      <a:pt x="84" y="208"/>
                    </a:lnTo>
                    <a:lnTo>
                      <a:pt x="94" y="210"/>
                    </a:lnTo>
                    <a:lnTo>
                      <a:pt x="107" y="211"/>
                    </a:lnTo>
                    <a:lnTo>
                      <a:pt x="122" y="210"/>
                    </a:lnTo>
                    <a:lnTo>
                      <a:pt x="131" y="209"/>
                    </a:lnTo>
                    <a:lnTo>
                      <a:pt x="139" y="206"/>
                    </a:lnTo>
                    <a:lnTo>
                      <a:pt x="146" y="203"/>
                    </a:lnTo>
                    <a:lnTo>
                      <a:pt x="153" y="198"/>
                    </a:lnTo>
                    <a:lnTo>
                      <a:pt x="159" y="191"/>
                    </a:lnTo>
                    <a:lnTo>
                      <a:pt x="163" y="183"/>
                    </a:lnTo>
                    <a:lnTo>
                      <a:pt x="167" y="174"/>
                    </a:lnTo>
                    <a:lnTo>
                      <a:pt x="169" y="162"/>
                    </a:lnTo>
                    <a:lnTo>
                      <a:pt x="166" y="135"/>
                    </a:lnTo>
                    <a:close/>
                  </a:path>
                </a:pathLst>
              </a:custGeom>
              <a:solidFill>
                <a:srgbClr val="F2C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6" name="Group 406"/>
            <p:cNvGrpSpPr>
              <a:grpSpLocks/>
            </p:cNvGrpSpPr>
            <p:nvPr/>
          </p:nvGrpSpPr>
          <p:grpSpPr bwMode="auto">
            <a:xfrm>
              <a:off x="1412" y="831"/>
              <a:ext cx="2224" cy="2618"/>
              <a:chOff x="1412" y="831"/>
              <a:chExt cx="2224" cy="2618"/>
            </a:xfrm>
          </p:grpSpPr>
          <p:sp>
            <p:nvSpPr>
              <p:cNvPr id="106" name="Freeform 206"/>
              <p:cNvSpPr>
                <a:spLocks/>
              </p:cNvSpPr>
              <p:nvPr/>
            </p:nvSpPr>
            <p:spPr bwMode="auto">
              <a:xfrm>
                <a:off x="3315" y="2113"/>
                <a:ext cx="66" cy="240"/>
              </a:xfrm>
              <a:custGeom>
                <a:avLst/>
                <a:gdLst>
                  <a:gd name="T0" fmla="*/ 395 w 395"/>
                  <a:gd name="T1" fmla="*/ 0 h 1442"/>
                  <a:gd name="T2" fmla="*/ 345 w 395"/>
                  <a:gd name="T3" fmla="*/ 1435 h 1442"/>
                  <a:gd name="T4" fmla="*/ 176 w 395"/>
                  <a:gd name="T5" fmla="*/ 1442 h 1442"/>
                  <a:gd name="T6" fmla="*/ 0 w 395"/>
                  <a:gd name="T7" fmla="*/ 407 h 1442"/>
                  <a:gd name="T8" fmla="*/ 82 w 395"/>
                  <a:gd name="T9" fmla="*/ 89 h 1442"/>
                  <a:gd name="T10" fmla="*/ 395 w 395"/>
                  <a:gd name="T11" fmla="*/ 0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5" h="1442">
                    <a:moveTo>
                      <a:pt x="395" y="0"/>
                    </a:moveTo>
                    <a:lnTo>
                      <a:pt x="345" y="1435"/>
                    </a:lnTo>
                    <a:lnTo>
                      <a:pt x="176" y="1442"/>
                    </a:lnTo>
                    <a:lnTo>
                      <a:pt x="0" y="407"/>
                    </a:lnTo>
                    <a:lnTo>
                      <a:pt x="82" y="89"/>
                    </a:lnTo>
                    <a:lnTo>
                      <a:pt x="395" y="0"/>
                    </a:lnTo>
                    <a:close/>
                  </a:path>
                </a:pathLst>
              </a:custGeom>
              <a:solidFill>
                <a:srgbClr val="332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" name="Freeform 207"/>
              <p:cNvSpPr>
                <a:spLocks/>
              </p:cNvSpPr>
              <p:nvPr/>
            </p:nvSpPr>
            <p:spPr bwMode="auto">
              <a:xfrm>
                <a:off x="3262" y="2110"/>
                <a:ext cx="73" cy="250"/>
              </a:xfrm>
              <a:custGeom>
                <a:avLst/>
                <a:gdLst>
                  <a:gd name="T0" fmla="*/ 439 w 439"/>
                  <a:gd name="T1" fmla="*/ 91 h 1498"/>
                  <a:gd name="T2" fmla="*/ 242 w 439"/>
                  <a:gd name="T3" fmla="*/ 1498 h 1498"/>
                  <a:gd name="T4" fmla="*/ 37 w 439"/>
                  <a:gd name="T5" fmla="*/ 1491 h 1498"/>
                  <a:gd name="T6" fmla="*/ 37 w 439"/>
                  <a:gd name="T7" fmla="*/ 1478 h 1498"/>
                  <a:gd name="T8" fmla="*/ 37 w 439"/>
                  <a:gd name="T9" fmla="*/ 1441 h 1498"/>
                  <a:gd name="T10" fmla="*/ 37 w 439"/>
                  <a:gd name="T11" fmla="*/ 1384 h 1498"/>
                  <a:gd name="T12" fmla="*/ 38 w 439"/>
                  <a:gd name="T13" fmla="*/ 1311 h 1498"/>
                  <a:gd name="T14" fmla="*/ 38 w 439"/>
                  <a:gd name="T15" fmla="*/ 1223 h 1498"/>
                  <a:gd name="T16" fmla="*/ 38 w 439"/>
                  <a:gd name="T17" fmla="*/ 1126 h 1498"/>
                  <a:gd name="T18" fmla="*/ 37 w 439"/>
                  <a:gd name="T19" fmla="*/ 1022 h 1498"/>
                  <a:gd name="T20" fmla="*/ 37 w 439"/>
                  <a:gd name="T21" fmla="*/ 913 h 1498"/>
                  <a:gd name="T22" fmla="*/ 37 w 439"/>
                  <a:gd name="T23" fmla="*/ 804 h 1498"/>
                  <a:gd name="T24" fmla="*/ 36 w 439"/>
                  <a:gd name="T25" fmla="*/ 698 h 1498"/>
                  <a:gd name="T26" fmla="*/ 35 w 439"/>
                  <a:gd name="T27" fmla="*/ 599 h 1498"/>
                  <a:gd name="T28" fmla="*/ 34 w 439"/>
                  <a:gd name="T29" fmla="*/ 509 h 1498"/>
                  <a:gd name="T30" fmla="*/ 32 w 439"/>
                  <a:gd name="T31" fmla="*/ 433 h 1498"/>
                  <a:gd name="T32" fmla="*/ 30 w 439"/>
                  <a:gd name="T33" fmla="*/ 372 h 1498"/>
                  <a:gd name="T34" fmla="*/ 29 w 439"/>
                  <a:gd name="T35" fmla="*/ 349 h 1498"/>
                  <a:gd name="T36" fmla="*/ 28 w 439"/>
                  <a:gd name="T37" fmla="*/ 330 h 1498"/>
                  <a:gd name="T38" fmla="*/ 27 w 439"/>
                  <a:gd name="T39" fmla="*/ 318 h 1498"/>
                  <a:gd name="T40" fmla="*/ 25 w 439"/>
                  <a:gd name="T41" fmla="*/ 313 h 1498"/>
                  <a:gd name="T42" fmla="*/ 21 w 439"/>
                  <a:gd name="T43" fmla="*/ 304 h 1498"/>
                  <a:gd name="T44" fmla="*/ 16 w 439"/>
                  <a:gd name="T45" fmla="*/ 294 h 1498"/>
                  <a:gd name="T46" fmla="*/ 13 w 439"/>
                  <a:gd name="T47" fmla="*/ 283 h 1498"/>
                  <a:gd name="T48" fmla="*/ 10 w 439"/>
                  <a:gd name="T49" fmla="*/ 273 h 1498"/>
                  <a:gd name="T50" fmla="*/ 5 w 439"/>
                  <a:gd name="T51" fmla="*/ 248 h 1498"/>
                  <a:gd name="T52" fmla="*/ 2 w 439"/>
                  <a:gd name="T53" fmla="*/ 224 h 1498"/>
                  <a:gd name="T54" fmla="*/ 0 w 439"/>
                  <a:gd name="T55" fmla="*/ 199 h 1498"/>
                  <a:gd name="T56" fmla="*/ 0 w 439"/>
                  <a:gd name="T57" fmla="*/ 172 h 1498"/>
                  <a:gd name="T58" fmla="*/ 1 w 439"/>
                  <a:gd name="T59" fmla="*/ 146 h 1498"/>
                  <a:gd name="T60" fmla="*/ 2 w 439"/>
                  <a:gd name="T61" fmla="*/ 121 h 1498"/>
                  <a:gd name="T62" fmla="*/ 7 w 439"/>
                  <a:gd name="T63" fmla="*/ 74 h 1498"/>
                  <a:gd name="T64" fmla="*/ 12 w 439"/>
                  <a:gd name="T65" fmla="*/ 36 h 1498"/>
                  <a:gd name="T66" fmla="*/ 16 w 439"/>
                  <a:gd name="T67" fmla="*/ 10 h 1498"/>
                  <a:gd name="T68" fmla="*/ 18 w 439"/>
                  <a:gd name="T69" fmla="*/ 0 h 1498"/>
                  <a:gd name="T70" fmla="*/ 28 w 439"/>
                  <a:gd name="T71" fmla="*/ 12 h 1498"/>
                  <a:gd name="T72" fmla="*/ 39 w 439"/>
                  <a:gd name="T73" fmla="*/ 22 h 1498"/>
                  <a:gd name="T74" fmla="*/ 51 w 439"/>
                  <a:gd name="T75" fmla="*/ 33 h 1498"/>
                  <a:gd name="T76" fmla="*/ 64 w 439"/>
                  <a:gd name="T77" fmla="*/ 42 h 1498"/>
                  <a:gd name="T78" fmla="*/ 78 w 439"/>
                  <a:gd name="T79" fmla="*/ 50 h 1498"/>
                  <a:gd name="T80" fmla="*/ 93 w 439"/>
                  <a:gd name="T81" fmla="*/ 57 h 1498"/>
                  <a:gd name="T82" fmla="*/ 108 w 439"/>
                  <a:gd name="T83" fmla="*/ 64 h 1498"/>
                  <a:gd name="T84" fmla="*/ 124 w 439"/>
                  <a:gd name="T85" fmla="*/ 70 h 1498"/>
                  <a:gd name="T86" fmla="*/ 141 w 439"/>
                  <a:gd name="T87" fmla="*/ 75 h 1498"/>
                  <a:gd name="T88" fmla="*/ 159 w 439"/>
                  <a:gd name="T89" fmla="*/ 79 h 1498"/>
                  <a:gd name="T90" fmla="*/ 176 w 439"/>
                  <a:gd name="T91" fmla="*/ 83 h 1498"/>
                  <a:gd name="T92" fmla="*/ 194 w 439"/>
                  <a:gd name="T93" fmla="*/ 86 h 1498"/>
                  <a:gd name="T94" fmla="*/ 230 w 439"/>
                  <a:gd name="T95" fmla="*/ 91 h 1498"/>
                  <a:gd name="T96" fmla="*/ 265 w 439"/>
                  <a:gd name="T97" fmla="*/ 94 h 1498"/>
                  <a:gd name="T98" fmla="*/ 300 w 439"/>
                  <a:gd name="T99" fmla="*/ 96 h 1498"/>
                  <a:gd name="T100" fmla="*/ 331 w 439"/>
                  <a:gd name="T101" fmla="*/ 96 h 1498"/>
                  <a:gd name="T102" fmla="*/ 361 w 439"/>
                  <a:gd name="T103" fmla="*/ 96 h 1498"/>
                  <a:gd name="T104" fmla="*/ 387 w 439"/>
                  <a:gd name="T105" fmla="*/ 95 h 1498"/>
                  <a:gd name="T106" fmla="*/ 425 w 439"/>
                  <a:gd name="T107" fmla="*/ 92 h 1498"/>
                  <a:gd name="T108" fmla="*/ 439 w 439"/>
                  <a:gd name="T109" fmla="*/ 91 h 1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39" h="1498">
                    <a:moveTo>
                      <a:pt x="439" y="91"/>
                    </a:moveTo>
                    <a:lnTo>
                      <a:pt x="242" y="1498"/>
                    </a:lnTo>
                    <a:lnTo>
                      <a:pt x="37" y="1491"/>
                    </a:lnTo>
                    <a:lnTo>
                      <a:pt x="37" y="1478"/>
                    </a:lnTo>
                    <a:lnTo>
                      <a:pt x="37" y="1441"/>
                    </a:lnTo>
                    <a:lnTo>
                      <a:pt x="37" y="1384"/>
                    </a:lnTo>
                    <a:lnTo>
                      <a:pt x="38" y="1311"/>
                    </a:lnTo>
                    <a:lnTo>
                      <a:pt x="38" y="1223"/>
                    </a:lnTo>
                    <a:lnTo>
                      <a:pt x="38" y="1126"/>
                    </a:lnTo>
                    <a:lnTo>
                      <a:pt x="37" y="1022"/>
                    </a:lnTo>
                    <a:lnTo>
                      <a:pt x="37" y="913"/>
                    </a:lnTo>
                    <a:lnTo>
                      <a:pt x="37" y="804"/>
                    </a:lnTo>
                    <a:lnTo>
                      <a:pt x="36" y="698"/>
                    </a:lnTo>
                    <a:lnTo>
                      <a:pt x="35" y="599"/>
                    </a:lnTo>
                    <a:lnTo>
                      <a:pt x="34" y="509"/>
                    </a:lnTo>
                    <a:lnTo>
                      <a:pt x="32" y="433"/>
                    </a:lnTo>
                    <a:lnTo>
                      <a:pt x="30" y="372"/>
                    </a:lnTo>
                    <a:lnTo>
                      <a:pt x="29" y="349"/>
                    </a:lnTo>
                    <a:lnTo>
                      <a:pt x="28" y="330"/>
                    </a:lnTo>
                    <a:lnTo>
                      <a:pt x="27" y="318"/>
                    </a:lnTo>
                    <a:lnTo>
                      <a:pt x="25" y="313"/>
                    </a:lnTo>
                    <a:lnTo>
                      <a:pt x="21" y="304"/>
                    </a:lnTo>
                    <a:lnTo>
                      <a:pt x="16" y="294"/>
                    </a:lnTo>
                    <a:lnTo>
                      <a:pt x="13" y="283"/>
                    </a:lnTo>
                    <a:lnTo>
                      <a:pt x="10" y="273"/>
                    </a:lnTo>
                    <a:lnTo>
                      <a:pt x="5" y="248"/>
                    </a:lnTo>
                    <a:lnTo>
                      <a:pt x="2" y="224"/>
                    </a:lnTo>
                    <a:lnTo>
                      <a:pt x="0" y="199"/>
                    </a:lnTo>
                    <a:lnTo>
                      <a:pt x="0" y="172"/>
                    </a:lnTo>
                    <a:lnTo>
                      <a:pt x="1" y="146"/>
                    </a:lnTo>
                    <a:lnTo>
                      <a:pt x="2" y="121"/>
                    </a:lnTo>
                    <a:lnTo>
                      <a:pt x="7" y="74"/>
                    </a:lnTo>
                    <a:lnTo>
                      <a:pt x="12" y="36"/>
                    </a:lnTo>
                    <a:lnTo>
                      <a:pt x="16" y="10"/>
                    </a:lnTo>
                    <a:lnTo>
                      <a:pt x="18" y="0"/>
                    </a:lnTo>
                    <a:lnTo>
                      <a:pt x="28" y="12"/>
                    </a:lnTo>
                    <a:lnTo>
                      <a:pt x="39" y="22"/>
                    </a:lnTo>
                    <a:lnTo>
                      <a:pt x="51" y="33"/>
                    </a:lnTo>
                    <a:lnTo>
                      <a:pt x="64" y="42"/>
                    </a:lnTo>
                    <a:lnTo>
                      <a:pt x="78" y="50"/>
                    </a:lnTo>
                    <a:lnTo>
                      <a:pt x="93" y="57"/>
                    </a:lnTo>
                    <a:lnTo>
                      <a:pt x="108" y="64"/>
                    </a:lnTo>
                    <a:lnTo>
                      <a:pt x="124" y="70"/>
                    </a:lnTo>
                    <a:lnTo>
                      <a:pt x="141" y="75"/>
                    </a:lnTo>
                    <a:lnTo>
                      <a:pt x="159" y="79"/>
                    </a:lnTo>
                    <a:lnTo>
                      <a:pt x="176" y="83"/>
                    </a:lnTo>
                    <a:lnTo>
                      <a:pt x="194" y="86"/>
                    </a:lnTo>
                    <a:lnTo>
                      <a:pt x="230" y="91"/>
                    </a:lnTo>
                    <a:lnTo>
                      <a:pt x="265" y="94"/>
                    </a:lnTo>
                    <a:lnTo>
                      <a:pt x="300" y="96"/>
                    </a:lnTo>
                    <a:lnTo>
                      <a:pt x="331" y="96"/>
                    </a:lnTo>
                    <a:lnTo>
                      <a:pt x="361" y="96"/>
                    </a:lnTo>
                    <a:lnTo>
                      <a:pt x="387" y="95"/>
                    </a:lnTo>
                    <a:lnTo>
                      <a:pt x="425" y="92"/>
                    </a:lnTo>
                    <a:lnTo>
                      <a:pt x="439" y="91"/>
                    </a:lnTo>
                    <a:close/>
                  </a:path>
                </a:pathLst>
              </a:custGeom>
              <a:solidFill>
                <a:srgbClr val="332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" name="Freeform 208"/>
              <p:cNvSpPr>
                <a:spLocks/>
              </p:cNvSpPr>
              <p:nvPr/>
            </p:nvSpPr>
            <p:spPr bwMode="auto">
              <a:xfrm>
                <a:off x="1891" y="3360"/>
                <a:ext cx="281" cy="84"/>
              </a:xfrm>
              <a:custGeom>
                <a:avLst/>
                <a:gdLst>
                  <a:gd name="T0" fmla="*/ 1410 w 1684"/>
                  <a:gd name="T1" fmla="*/ 57 h 501"/>
                  <a:gd name="T2" fmla="*/ 1385 w 1684"/>
                  <a:gd name="T3" fmla="*/ 35 h 501"/>
                  <a:gd name="T4" fmla="*/ 1347 w 1684"/>
                  <a:gd name="T5" fmla="*/ 19 h 501"/>
                  <a:gd name="T6" fmla="*/ 1296 w 1684"/>
                  <a:gd name="T7" fmla="*/ 7 h 501"/>
                  <a:gd name="T8" fmla="*/ 1233 w 1684"/>
                  <a:gd name="T9" fmla="*/ 1 h 501"/>
                  <a:gd name="T10" fmla="*/ 1160 w 1684"/>
                  <a:gd name="T11" fmla="*/ 0 h 501"/>
                  <a:gd name="T12" fmla="*/ 1078 w 1684"/>
                  <a:gd name="T13" fmla="*/ 4 h 501"/>
                  <a:gd name="T14" fmla="*/ 891 w 1684"/>
                  <a:gd name="T15" fmla="*/ 27 h 501"/>
                  <a:gd name="T16" fmla="*/ 682 w 1684"/>
                  <a:gd name="T17" fmla="*/ 71 h 501"/>
                  <a:gd name="T18" fmla="*/ 472 w 1684"/>
                  <a:gd name="T19" fmla="*/ 130 h 501"/>
                  <a:gd name="T20" fmla="*/ 290 w 1684"/>
                  <a:gd name="T21" fmla="*/ 198 h 501"/>
                  <a:gd name="T22" fmla="*/ 213 w 1684"/>
                  <a:gd name="T23" fmla="*/ 233 h 501"/>
                  <a:gd name="T24" fmla="*/ 145 w 1684"/>
                  <a:gd name="T25" fmla="*/ 270 h 501"/>
                  <a:gd name="T26" fmla="*/ 89 w 1684"/>
                  <a:gd name="T27" fmla="*/ 305 h 501"/>
                  <a:gd name="T28" fmla="*/ 46 w 1684"/>
                  <a:gd name="T29" fmla="*/ 340 h 501"/>
                  <a:gd name="T30" fmla="*/ 16 w 1684"/>
                  <a:gd name="T31" fmla="*/ 374 h 501"/>
                  <a:gd name="T32" fmla="*/ 2 w 1684"/>
                  <a:gd name="T33" fmla="*/ 404 h 501"/>
                  <a:gd name="T34" fmla="*/ 3 w 1684"/>
                  <a:gd name="T35" fmla="*/ 434 h 501"/>
                  <a:gd name="T36" fmla="*/ 20 w 1684"/>
                  <a:gd name="T37" fmla="*/ 457 h 501"/>
                  <a:gd name="T38" fmla="*/ 54 w 1684"/>
                  <a:gd name="T39" fmla="*/ 475 h 501"/>
                  <a:gd name="T40" fmla="*/ 99 w 1684"/>
                  <a:gd name="T41" fmla="*/ 489 h 501"/>
                  <a:gd name="T42" fmla="*/ 158 w 1684"/>
                  <a:gd name="T43" fmla="*/ 498 h 501"/>
                  <a:gd name="T44" fmla="*/ 228 w 1684"/>
                  <a:gd name="T45" fmla="*/ 501 h 501"/>
                  <a:gd name="T46" fmla="*/ 308 w 1684"/>
                  <a:gd name="T47" fmla="*/ 500 h 501"/>
                  <a:gd name="T48" fmla="*/ 459 w 1684"/>
                  <a:gd name="T49" fmla="*/ 484 h 501"/>
                  <a:gd name="T50" fmla="*/ 665 w 1684"/>
                  <a:gd name="T51" fmla="*/ 448 h 501"/>
                  <a:gd name="T52" fmla="*/ 804 w 1684"/>
                  <a:gd name="T53" fmla="*/ 414 h 501"/>
                  <a:gd name="T54" fmla="*/ 899 w 1684"/>
                  <a:gd name="T55" fmla="*/ 387 h 501"/>
                  <a:gd name="T56" fmla="*/ 988 w 1684"/>
                  <a:gd name="T57" fmla="*/ 358 h 501"/>
                  <a:gd name="T58" fmla="*/ 1034 w 1684"/>
                  <a:gd name="T59" fmla="*/ 364 h 501"/>
                  <a:gd name="T60" fmla="*/ 1088 w 1684"/>
                  <a:gd name="T61" fmla="*/ 366 h 501"/>
                  <a:gd name="T62" fmla="*/ 1152 w 1684"/>
                  <a:gd name="T63" fmla="*/ 361 h 501"/>
                  <a:gd name="T64" fmla="*/ 1222 w 1684"/>
                  <a:gd name="T65" fmla="*/ 351 h 501"/>
                  <a:gd name="T66" fmla="*/ 1297 w 1684"/>
                  <a:gd name="T67" fmla="*/ 335 h 501"/>
                  <a:gd name="T68" fmla="*/ 1398 w 1684"/>
                  <a:gd name="T69" fmla="*/ 306 h 501"/>
                  <a:gd name="T70" fmla="*/ 1501 w 1684"/>
                  <a:gd name="T71" fmla="*/ 268 h 501"/>
                  <a:gd name="T72" fmla="*/ 1586 w 1684"/>
                  <a:gd name="T73" fmla="*/ 225 h 501"/>
                  <a:gd name="T74" fmla="*/ 1647 w 1684"/>
                  <a:gd name="T75" fmla="*/ 181 h 501"/>
                  <a:gd name="T76" fmla="*/ 1672 w 1684"/>
                  <a:gd name="T77" fmla="*/ 153 h 501"/>
                  <a:gd name="T78" fmla="*/ 1682 w 1684"/>
                  <a:gd name="T79" fmla="*/ 134 h 501"/>
                  <a:gd name="T80" fmla="*/ 1683 w 1684"/>
                  <a:gd name="T81" fmla="*/ 114 h 501"/>
                  <a:gd name="T82" fmla="*/ 1679 w 1684"/>
                  <a:gd name="T83" fmla="*/ 102 h 501"/>
                  <a:gd name="T84" fmla="*/ 1660 w 1684"/>
                  <a:gd name="T85" fmla="*/ 84 h 501"/>
                  <a:gd name="T86" fmla="*/ 1620 w 1684"/>
                  <a:gd name="T87" fmla="*/ 70 h 501"/>
                  <a:gd name="T88" fmla="*/ 1565 w 1684"/>
                  <a:gd name="T89" fmla="*/ 64 h 501"/>
                  <a:gd name="T90" fmla="*/ 1497 w 1684"/>
                  <a:gd name="T91" fmla="*/ 65 h 501"/>
                  <a:gd name="T92" fmla="*/ 1418 w 1684"/>
                  <a:gd name="T93" fmla="*/ 73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84" h="501">
                    <a:moveTo>
                      <a:pt x="1418" y="73"/>
                    </a:moveTo>
                    <a:lnTo>
                      <a:pt x="1415" y="65"/>
                    </a:lnTo>
                    <a:lnTo>
                      <a:pt x="1410" y="57"/>
                    </a:lnTo>
                    <a:lnTo>
                      <a:pt x="1403" y="49"/>
                    </a:lnTo>
                    <a:lnTo>
                      <a:pt x="1395" y="42"/>
                    </a:lnTo>
                    <a:lnTo>
                      <a:pt x="1385" y="35"/>
                    </a:lnTo>
                    <a:lnTo>
                      <a:pt x="1374" y="29"/>
                    </a:lnTo>
                    <a:lnTo>
                      <a:pt x="1361" y="23"/>
                    </a:lnTo>
                    <a:lnTo>
                      <a:pt x="1347" y="19"/>
                    </a:lnTo>
                    <a:lnTo>
                      <a:pt x="1332" y="14"/>
                    </a:lnTo>
                    <a:lnTo>
                      <a:pt x="1314" y="11"/>
                    </a:lnTo>
                    <a:lnTo>
                      <a:pt x="1296" y="7"/>
                    </a:lnTo>
                    <a:lnTo>
                      <a:pt x="1276" y="5"/>
                    </a:lnTo>
                    <a:lnTo>
                      <a:pt x="1256" y="3"/>
                    </a:lnTo>
                    <a:lnTo>
                      <a:pt x="1233" y="1"/>
                    </a:lnTo>
                    <a:lnTo>
                      <a:pt x="1210" y="0"/>
                    </a:lnTo>
                    <a:lnTo>
                      <a:pt x="1186" y="0"/>
                    </a:lnTo>
                    <a:lnTo>
                      <a:pt x="1160" y="0"/>
                    </a:lnTo>
                    <a:lnTo>
                      <a:pt x="1134" y="1"/>
                    </a:lnTo>
                    <a:lnTo>
                      <a:pt x="1107" y="2"/>
                    </a:lnTo>
                    <a:lnTo>
                      <a:pt x="1078" y="4"/>
                    </a:lnTo>
                    <a:lnTo>
                      <a:pt x="1018" y="9"/>
                    </a:lnTo>
                    <a:lnTo>
                      <a:pt x="957" y="17"/>
                    </a:lnTo>
                    <a:lnTo>
                      <a:pt x="891" y="27"/>
                    </a:lnTo>
                    <a:lnTo>
                      <a:pt x="823" y="40"/>
                    </a:lnTo>
                    <a:lnTo>
                      <a:pt x="753" y="54"/>
                    </a:lnTo>
                    <a:lnTo>
                      <a:pt x="682" y="71"/>
                    </a:lnTo>
                    <a:lnTo>
                      <a:pt x="609" y="89"/>
                    </a:lnTo>
                    <a:lnTo>
                      <a:pt x="539" y="108"/>
                    </a:lnTo>
                    <a:lnTo>
                      <a:pt x="472" y="130"/>
                    </a:lnTo>
                    <a:lnTo>
                      <a:pt x="408" y="152"/>
                    </a:lnTo>
                    <a:lnTo>
                      <a:pt x="348" y="174"/>
                    </a:lnTo>
                    <a:lnTo>
                      <a:pt x="290" y="198"/>
                    </a:lnTo>
                    <a:lnTo>
                      <a:pt x="264" y="210"/>
                    </a:lnTo>
                    <a:lnTo>
                      <a:pt x="237" y="222"/>
                    </a:lnTo>
                    <a:lnTo>
                      <a:pt x="213" y="233"/>
                    </a:lnTo>
                    <a:lnTo>
                      <a:pt x="189" y="245"/>
                    </a:lnTo>
                    <a:lnTo>
                      <a:pt x="166" y="257"/>
                    </a:lnTo>
                    <a:lnTo>
                      <a:pt x="145" y="270"/>
                    </a:lnTo>
                    <a:lnTo>
                      <a:pt x="126" y="282"/>
                    </a:lnTo>
                    <a:lnTo>
                      <a:pt x="106" y="293"/>
                    </a:lnTo>
                    <a:lnTo>
                      <a:pt x="89" y="305"/>
                    </a:lnTo>
                    <a:lnTo>
                      <a:pt x="73" y="317"/>
                    </a:lnTo>
                    <a:lnTo>
                      <a:pt x="59" y="328"/>
                    </a:lnTo>
                    <a:lnTo>
                      <a:pt x="46" y="340"/>
                    </a:lnTo>
                    <a:lnTo>
                      <a:pt x="35" y="352"/>
                    </a:lnTo>
                    <a:lnTo>
                      <a:pt x="24" y="363"/>
                    </a:lnTo>
                    <a:lnTo>
                      <a:pt x="16" y="374"/>
                    </a:lnTo>
                    <a:lnTo>
                      <a:pt x="10" y="384"/>
                    </a:lnTo>
                    <a:lnTo>
                      <a:pt x="5" y="394"/>
                    </a:lnTo>
                    <a:lnTo>
                      <a:pt x="2" y="404"/>
                    </a:lnTo>
                    <a:lnTo>
                      <a:pt x="0" y="414"/>
                    </a:lnTo>
                    <a:lnTo>
                      <a:pt x="1" y="425"/>
                    </a:lnTo>
                    <a:lnTo>
                      <a:pt x="3" y="434"/>
                    </a:lnTo>
                    <a:lnTo>
                      <a:pt x="7" y="442"/>
                    </a:lnTo>
                    <a:lnTo>
                      <a:pt x="13" y="450"/>
                    </a:lnTo>
                    <a:lnTo>
                      <a:pt x="20" y="457"/>
                    </a:lnTo>
                    <a:lnTo>
                      <a:pt x="30" y="464"/>
                    </a:lnTo>
                    <a:lnTo>
                      <a:pt x="41" y="470"/>
                    </a:lnTo>
                    <a:lnTo>
                      <a:pt x="54" y="475"/>
                    </a:lnTo>
                    <a:lnTo>
                      <a:pt x="67" y="480"/>
                    </a:lnTo>
                    <a:lnTo>
                      <a:pt x="83" y="485"/>
                    </a:lnTo>
                    <a:lnTo>
                      <a:pt x="99" y="489"/>
                    </a:lnTo>
                    <a:lnTo>
                      <a:pt x="118" y="492"/>
                    </a:lnTo>
                    <a:lnTo>
                      <a:pt x="138" y="496"/>
                    </a:lnTo>
                    <a:lnTo>
                      <a:pt x="158" y="498"/>
                    </a:lnTo>
                    <a:lnTo>
                      <a:pt x="180" y="500"/>
                    </a:lnTo>
                    <a:lnTo>
                      <a:pt x="204" y="501"/>
                    </a:lnTo>
                    <a:lnTo>
                      <a:pt x="228" y="501"/>
                    </a:lnTo>
                    <a:lnTo>
                      <a:pt x="253" y="501"/>
                    </a:lnTo>
                    <a:lnTo>
                      <a:pt x="281" y="501"/>
                    </a:lnTo>
                    <a:lnTo>
                      <a:pt x="308" y="500"/>
                    </a:lnTo>
                    <a:lnTo>
                      <a:pt x="337" y="498"/>
                    </a:lnTo>
                    <a:lnTo>
                      <a:pt x="396" y="492"/>
                    </a:lnTo>
                    <a:lnTo>
                      <a:pt x="459" y="484"/>
                    </a:lnTo>
                    <a:lnTo>
                      <a:pt x="525" y="475"/>
                    </a:lnTo>
                    <a:lnTo>
                      <a:pt x="594" y="463"/>
                    </a:lnTo>
                    <a:lnTo>
                      <a:pt x="665" y="448"/>
                    </a:lnTo>
                    <a:lnTo>
                      <a:pt x="737" y="432"/>
                    </a:lnTo>
                    <a:lnTo>
                      <a:pt x="770" y="424"/>
                    </a:lnTo>
                    <a:lnTo>
                      <a:pt x="804" y="414"/>
                    </a:lnTo>
                    <a:lnTo>
                      <a:pt x="835" y="405"/>
                    </a:lnTo>
                    <a:lnTo>
                      <a:pt x="867" y="396"/>
                    </a:lnTo>
                    <a:lnTo>
                      <a:pt x="899" y="387"/>
                    </a:lnTo>
                    <a:lnTo>
                      <a:pt x="929" y="378"/>
                    </a:lnTo>
                    <a:lnTo>
                      <a:pt x="959" y="368"/>
                    </a:lnTo>
                    <a:lnTo>
                      <a:pt x="988" y="358"/>
                    </a:lnTo>
                    <a:lnTo>
                      <a:pt x="1002" y="361"/>
                    </a:lnTo>
                    <a:lnTo>
                      <a:pt x="1017" y="363"/>
                    </a:lnTo>
                    <a:lnTo>
                      <a:pt x="1034" y="364"/>
                    </a:lnTo>
                    <a:lnTo>
                      <a:pt x="1051" y="365"/>
                    </a:lnTo>
                    <a:lnTo>
                      <a:pt x="1069" y="366"/>
                    </a:lnTo>
                    <a:lnTo>
                      <a:pt x="1088" y="366"/>
                    </a:lnTo>
                    <a:lnTo>
                      <a:pt x="1109" y="365"/>
                    </a:lnTo>
                    <a:lnTo>
                      <a:pt x="1130" y="363"/>
                    </a:lnTo>
                    <a:lnTo>
                      <a:pt x="1152" y="361"/>
                    </a:lnTo>
                    <a:lnTo>
                      <a:pt x="1174" y="358"/>
                    </a:lnTo>
                    <a:lnTo>
                      <a:pt x="1198" y="355"/>
                    </a:lnTo>
                    <a:lnTo>
                      <a:pt x="1222" y="351"/>
                    </a:lnTo>
                    <a:lnTo>
                      <a:pt x="1246" y="347"/>
                    </a:lnTo>
                    <a:lnTo>
                      <a:pt x="1271" y="340"/>
                    </a:lnTo>
                    <a:lnTo>
                      <a:pt x="1297" y="335"/>
                    </a:lnTo>
                    <a:lnTo>
                      <a:pt x="1322" y="328"/>
                    </a:lnTo>
                    <a:lnTo>
                      <a:pt x="1361" y="318"/>
                    </a:lnTo>
                    <a:lnTo>
                      <a:pt x="1398" y="306"/>
                    </a:lnTo>
                    <a:lnTo>
                      <a:pt x="1435" y="294"/>
                    </a:lnTo>
                    <a:lnTo>
                      <a:pt x="1468" y="281"/>
                    </a:lnTo>
                    <a:lnTo>
                      <a:pt x="1501" y="268"/>
                    </a:lnTo>
                    <a:lnTo>
                      <a:pt x="1531" y="253"/>
                    </a:lnTo>
                    <a:lnTo>
                      <a:pt x="1559" y="239"/>
                    </a:lnTo>
                    <a:lnTo>
                      <a:pt x="1586" y="225"/>
                    </a:lnTo>
                    <a:lnTo>
                      <a:pt x="1608" y="210"/>
                    </a:lnTo>
                    <a:lnTo>
                      <a:pt x="1629" y="196"/>
                    </a:lnTo>
                    <a:lnTo>
                      <a:pt x="1647" y="181"/>
                    </a:lnTo>
                    <a:lnTo>
                      <a:pt x="1661" y="167"/>
                    </a:lnTo>
                    <a:lnTo>
                      <a:pt x="1667" y="160"/>
                    </a:lnTo>
                    <a:lnTo>
                      <a:pt x="1672" y="153"/>
                    </a:lnTo>
                    <a:lnTo>
                      <a:pt x="1676" y="146"/>
                    </a:lnTo>
                    <a:lnTo>
                      <a:pt x="1679" y="140"/>
                    </a:lnTo>
                    <a:lnTo>
                      <a:pt x="1682" y="134"/>
                    </a:lnTo>
                    <a:lnTo>
                      <a:pt x="1683" y="127"/>
                    </a:lnTo>
                    <a:lnTo>
                      <a:pt x="1684" y="121"/>
                    </a:lnTo>
                    <a:lnTo>
                      <a:pt x="1683" y="114"/>
                    </a:lnTo>
                    <a:lnTo>
                      <a:pt x="1682" y="110"/>
                    </a:lnTo>
                    <a:lnTo>
                      <a:pt x="1681" y="106"/>
                    </a:lnTo>
                    <a:lnTo>
                      <a:pt x="1679" y="102"/>
                    </a:lnTo>
                    <a:lnTo>
                      <a:pt x="1676" y="98"/>
                    </a:lnTo>
                    <a:lnTo>
                      <a:pt x="1669" y="91"/>
                    </a:lnTo>
                    <a:lnTo>
                      <a:pt x="1660" y="84"/>
                    </a:lnTo>
                    <a:lnTo>
                      <a:pt x="1649" y="79"/>
                    </a:lnTo>
                    <a:lnTo>
                      <a:pt x="1635" y="74"/>
                    </a:lnTo>
                    <a:lnTo>
                      <a:pt x="1620" y="70"/>
                    </a:lnTo>
                    <a:lnTo>
                      <a:pt x="1603" y="67"/>
                    </a:lnTo>
                    <a:lnTo>
                      <a:pt x="1585" y="65"/>
                    </a:lnTo>
                    <a:lnTo>
                      <a:pt x="1565" y="64"/>
                    </a:lnTo>
                    <a:lnTo>
                      <a:pt x="1543" y="63"/>
                    </a:lnTo>
                    <a:lnTo>
                      <a:pt x="1520" y="64"/>
                    </a:lnTo>
                    <a:lnTo>
                      <a:pt x="1497" y="65"/>
                    </a:lnTo>
                    <a:lnTo>
                      <a:pt x="1471" y="67"/>
                    </a:lnTo>
                    <a:lnTo>
                      <a:pt x="1445" y="70"/>
                    </a:lnTo>
                    <a:lnTo>
                      <a:pt x="1418" y="73"/>
                    </a:lnTo>
                    <a:close/>
                  </a:path>
                </a:pathLst>
              </a:custGeom>
              <a:solidFill>
                <a:srgbClr val="B5C3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" name="Freeform 209"/>
              <p:cNvSpPr>
                <a:spLocks/>
              </p:cNvSpPr>
              <p:nvPr/>
            </p:nvSpPr>
            <p:spPr bwMode="auto">
              <a:xfrm>
                <a:off x="1878" y="3128"/>
                <a:ext cx="31" cy="38"/>
              </a:xfrm>
              <a:custGeom>
                <a:avLst/>
                <a:gdLst>
                  <a:gd name="T0" fmla="*/ 171 w 189"/>
                  <a:gd name="T1" fmla="*/ 91 h 228"/>
                  <a:gd name="T2" fmla="*/ 186 w 189"/>
                  <a:gd name="T3" fmla="*/ 154 h 228"/>
                  <a:gd name="T4" fmla="*/ 183 w 189"/>
                  <a:gd name="T5" fmla="*/ 157 h 228"/>
                  <a:gd name="T6" fmla="*/ 177 w 189"/>
                  <a:gd name="T7" fmla="*/ 166 h 228"/>
                  <a:gd name="T8" fmla="*/ 169 w 189"/>
                  <a:gd name="T9" fmla="*/ 177 h 228"/>
                  <a:gd name="T10" fmla="*/ 159 w 189"/>
                  <a:gd name="T11" fmla="*/ 190 h 228"/>
                  <a:gd name="T12" fmla="*/ 158 w 189"/>
                  <a:gd name="T13" fmla="*/ 189 h 228"/>
                  <a:gd name="T14" fmla="*/ 155 w 189"/>
                  <a:gd name="T15" fmla="*/ 188 h 228"/>
                  <a:gd name="T16" fmla="*/ 152 w 189"/>
                  <a:gd name="T17" fmla="*/ 187 h 228"/>
                  <a:gd name="T18" fmla="*/ 147 w 189"/>
                  <a:gd name="T19" fmla="*/ 188 h 228"/>
                  <a:gd name="T20" fmla="*/ 140 w 189"/>
                  <a:gd name="T21" fmla="*/ 190 h 228"/>
                  <a:gd name="T22" fmla="*/ 132 w 189"/>
                  <a:gd name="T23" fmla="*/ 194 h 228"/>
                  <a:gd name="T24" fmla="*/ 117 w 189"/>
                  <a:gd name="T25" fmla="*/ 209 h 228"/>
                  <a:gd name="T26" fmla="*/ 103 w 189"/>
                  <a:gd name="T27" fmla="*/ 221 h 228"/>
                  <a:gd name="T28" fmla="*/ 71 w 189"/>
                  <a:gd name="T29" fmla="*/ 228 h 228"/>
                  <a:gd name="T30" fmla="*/ 46 w 189"/>
                  <a:gd name="T31" fmla="*/ 209 h 228"/>
                  <a:gd name="T32" fmla="*/ 22 w 189"/>
                  <a:gd name="T33" fmla="*/ 189 h 228"/>
                  <a:gd name="T34" fmla="*/ 0 w 189"/>
                  <a:gd name="T35" fmla="*/ 149 h 228"/>
                  <a:gd name="T36" fmla="*/ 16 w 189"/>
                  <a:gd name="T37" fmla="*/ 105 h 228"/>
                  <a:gd name="T38" fmla="*/ 19 w 189"/>
                  <a:gd name="T39" fmla="*/ 103 h 228"/>
                  <a:gd name="T40" fmla="*/ 26 w 189"/>
                  <a:gd name="T41" fmla="*/ 99 h 228"/>
                  <a:gd name="T42" fmla="*/ 37 w 189"/>
                  <a:gd name="T43" fmla="*/ 91 h 228"/>
                  <a:gd name="T44" fmla="*/ 46 w 189"/>
                  <a:gd name="T45" fmla="*/ 82 h 228"/>
                  <a:gd name="T46" fmla="*/ 61 w 189"/>
                  <a:gd name="T47" fmla="*/ 61 h 228"/>
                  <a:gd name="T48" fmla="*/ 68 w 189"/>
                  <a:gd name="T49" fmla="*/ 53 h 228"/>
                  <a:gd name="T50" fmla="*/ 99 w 189"/>
                  <a:gd name="T51" fmla="*/ 0 h 228"/>
                  <a:gd name="T52" fmla="*/ 189 w 189"/>
                  <a:gd name="T53" fmla="*/ 30 h 228"/>
                  <a:gd name="T54" fmla="*/ 171 w 189"/>
                  <a:gd name="T55" fmla="*/ 91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9" h="228">
                    <a:moveTo>
                      <a:pt x="171" y="91"/>
                    </a:moveTo>
                    <a:lnTo>
                      <a:pt x="186" y="154"/>
                    </a:lnTo>
                    <a:lnTo>
                      <a:pt x="183" y="157"/>
                    </a:lnTo>
                    <a:lnTo>
                      <a:pt x="177" y="166"/>
                    </a:lnTo>
                    <a:lnTo>
                      <a:pt x="169" y="177"/>
                    </a:lnTo>
                    <a:lnTo>
                      <a:pt x="159" y="190"/>
                    </a:lnTo>
                    <a:lnTo>
                      <a:pt x="158" y="189"/>
                    </a:lnTo>
                    <a:lnTo>
                      <a:pt x="155" y="188"/>
                    </a:lnTo>
                    <a:lnTo>
                      <a:pt x="152" y="187"/>
                    </a:lnTo>
                    <a:lnTo>
                      <a:pt x="147" y="188"/>
                    </a:lnTo>
                    <a:lnTo>
                      <a:pt x="140" y="190"/>
                    </a:lnTo>
                    <a:lnTo>
                      <a:pt x="132" y="194"/>
                    </a:lnTo>
                    <a:lnTo>
                      <a:pt x="117" y="209"/>
                    </a:lnTo>
                    <a:lnTo>
                      <a:pt x="103" y="221"/>
                    </a:lnTo>
                    <a:lnTo>
                      <a:pt x="71" y="228"/>
                    </a:lnTo>
                    <a:lnTo>
                      <a:pt x="46" y="209"/>
                    </a:lnTo>
                    <a:lnTo>
                      <a:pt x="22" y="189"/>
                    </a:lnTo>
                    <a:lnTo>
                      <a:pt x="0" y="149"/>
                    </a:lnTo>
                    <a:lnTo>
                      <a:pt x="16" y="105"/>
                    </a:lnTo>
                    <a:lnTo>
                      <a:pt x="19" y="103"/>
                    </a:lnTo>
                    <a:lnTo>
                      <a:pt x="26" y="99"/>
                    </a:lnTo>
                    <a:lnTo>
                      <a:pt x="37" y="91"/>
                    </a:lnTo>
                    <a:lnTo>
                      <a:pt x="46" y="82"/>
                    </a:lnTo>
                    <a:lnTo>
                      <a:pt x="61" y="61"/>
                    </a:lnTo>
                    <a:lnTo>
                      <a:pt x="68" y="53"/>
                    </a:lnTo>
                    <a:lnTo>
                      <a:pt x="99" y="0"/>
                    </a:lnTo>
                    <a:lnTo>
                      <a:pt x="189" y="30"/>
                    </a:lnTo>
                    <a:lnTo>
                      <a:pt x="171" y="91"/>
                    </a:lnTo>
                    <a:close/>
                  </a:path>
                </a:pathLst>
              </a:custGeom>
              <a:solidFill>
                <a:srgbClr val="F2C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" name="Freeform 210"/>
              <p:cNvSpPr>
                <a:spLocks/>
              </p:cNvSpPr>
              <p:nvPr/>
            </p:nvSpPr>
            <p:spPr bwMode="auto">
              <a:xfrm>
                <a:off x="2032" y="3349"/>
                <a:ext cx="61" cy="42"/>
              </a:xfrm>
              <a:custGeom>
                <a:avLst/>
                <a:gdLst>
                  <a:gd name="T0" fmla="*/ 159 w 367"/>
                  <a:gd name="T1" fmla="*/ 42 h 254"/>
                  <a:gd name="T2" fmla="*/ 170 w 367"/>
                  <a:gd name="T3" fmla="*/ 58 h 254"/>
                  <a:gd name="T4" fmla="*/ 190 w 367"/>
                  <a:gd name="T5" fmla="*/ 81 h 254"/>
                  <a:gd name="T6" fmla="*/ 223 w 367"/>
                  <a:gd name="T7" fmla="*/ 107 h 254"/>
                  <a:gd name="T8" fmla="*/ 259 w 367"/>
                  <a:gd name="T9" fmla="*/ 130 h 254"/>
                  <a:gd name="T10" fmla="*/ 311 w 367"/>
                  <a:gd name="T11" fmla="*/ 154 h 254"/>
                  <a:gd name="T12" fmla="*/ 359 w 367"/>
                  <a:gd name="T13" fmla="*/ 171 h 254"/>
                  <a:gd name="T14" fmla="*/ 358 w 367"/>
                  <a:gd name="T15" fmla="*/ 221 h 254"/>
                  <a:gd name="T16" fmla="*/ 347 w 367"/>
                  <a:gd name="T17" fmla="*/ 230 h 254"/>
                  <a:gd name="T18" fmla="*/ 332 w 367"/>
                  <a:gd name="T19" fmla="*/ 239 h 254"/>
                  <a:gd name="T20" fmla="*/ 311 w 367"/>
                  <a:gd name="T21" fmla="*/ 247 h 254"/>
                  <a:gd name="T22" fmla="*/ 283 w 367"/>
                  <a:gd name="T23" fmla="*/ 253 h 254"/>
                  <a:gd name="T24" fmla="*/ 247 w 367"/>
                  <a:gd name="T25" fmla="*/ 254 h 254"/>
                  <a:gd name="T26" fmla="*/ 204 w 367"/>
                  <a:gd name="T27" fmla="*/ 248 h 254"/>
                  <a:gd name="T28" fmla="*/ 152 w 367"/>
                  <a:gd name="T29" fmla="*/ 233 h 254"/>
                  <a:gd name="T30" fmla="*/ 137 w 367"/>
                  <a:gd name="T31" fmla="*/ 230 h 254"/>
                  <a:gd name="T32" fmla="*/ 125 w 367"/>
                  <a:gd name="T33" fmla="*/ 230 h 254"/>
                  <a:gd name="T34" fmla="*/ 115 w 367"/>
                  <a:gd name="T35" fmla="*/ 234 h 254"/>
                  <a:gd name="T36" fmla="*/ 72 w 367"/>
                  <a:gd name="T37" fmla="*/ 223 h 254"/>
                  <a:gd name="T38" fmla="*/ 38 w 367"/>
                  <a:gd name="T39" fmla="*/ 207 h 254"/>
                  <a:gd name="T40" fmla="*/ 22 w 367"/>
                  <a:gd name="T41" fmla="*/ 197 h 254"/>
                  <a:gd name="T42" fmla="*/ 10 w 367"/>
                  <a:gd name="T43" fmla="*/ 183 h 254"/>
                  <a:gd name="T44" fmla="*/ 4 w 367"/>
                  <a:gd name="T45" fmla="*/ 167 h 254"/>
                  <a:gd name="T46" fmla="*/ 0 w 367"/>
                  <a:gd name="T47" fmla="*/ 146 h 254"/>
                  <a:gd name="T48" fmla="*/ 1 w 367"/>
                  <a:gd name="T49" fmla="*/ 99 h 254"/>
                  <a:gd name="T50" fmla="*/ 10 w 367"/>
                  <a:gd name="T51" fmla="*/ 42 h 254"/>
                  <a:gd name="T52" fmla="*/ 46 w 367"/>
                  <a:gd name="T53" fmla="*/ 31 h 254"/>
                  <a:gd name="T54" fmla="*/ 73 w 367"/>
                  <a:gd name="T55" fmla="*/ 20 h 254"/>
                  <a:gd name="T56" fmla="*/ 112 w 367"/>
                  <a:gd name="T57" fmla="*/ 3 h 254"/>
                  <a:gd name="T58" fmla="*/ 124 w 367"/>
                  <a:gd name="T59" fmla="*/ 0 h 254"/>
                  <a:gd name="T60" fmla="*/ 135 w 367"/>
                  <a:gd name="T61" fmla="*/ 3 h 254"/>
                  <a:gd name="T62" fmla="*/ 145 w 367"/>
                  <a:gd name="T63" fmla="*/ 13 h 254"/>
                  <a:gd name="T64" fmla="*/ 155 w 367"/>
                  <a:gd name="T65" fmla="*/ 32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7" h="254">
                    <a:moveTo>
                      <a:pt x="155" y="32"/>
                    </a:moveTo>
                    <a:lnTo>
                      <a:pt x="159" y="42"/>
                    </a:lnTo>
                    <a:lnTo>
                      <a:pt x="164" y="50"/>
                    </a:lnTo>
                    <a:lnTo>
                      <a:pt x="170" y="58"/>
                    </a:lnTo>
                    <a:lnTo>
                      <a:pt x="176" y="66"/>
                    </a:lnTo>
                    <a:lnTo>
                      <a:pt x="190" y="81"/>
                    </a:lnTo>
                    <a:lnTo>
                      <a:pt x="206" y="95"/>
                    </a:lnTo>
                    <a:lnTo>
                      <a:pt x="223" y="107"/>
                    </a:lnTo>
                    <a:lnTo>
                      <a:pt x="240" y="119"/>
                    </a:lnTo>
                    <a:lnTo>
                      <a:pt x="259" y="130"/>
                    </a:lnTo>
                    <a:lnTo>
                      <a:pt x="277" y="139"/>
                    </a:lnTo>
                    <a:lnTo>
                      <a:pt x="311" y="154"/>
                    </a:lnTo>
                    <a:lnTo>
                      <a:pt x="340" y="164"/>
                    </a:lnTo>
                    <a:lnTo>
                      <a:pt x="359" y="171"/>
                    </a:lnTo>
                    <a:lnTo>
                      <a:pt x="367" y="173"/>
                    </a:lnTo>
                    <a:lnTo>
                      <a:pt x="358" y="221"/>
                    </a:lnTo>
                    <a:lnTo>
                      <a:pt x="356" y="224"/>
                    </a:lnTo>
                    <a:lnTo>
                      <a:pt x="347" y="230"/>
                    </a:lnTo>
                    <a:lnTo>
                      <a:pt x="341" y="235"/>
                    </a:lnTo>
                    <a:lnTo>
                      <a:pt x="332" y="239"/>
                    </a:lnTo>
                    <a:lnTo>
                      <a:pt x="322" y="243"/>
                    </a:lnTo>
                    <a:lnTo>
                      <a:pt x="311" y="247"/>
                    </a:lnTo>
                    <a:lnTo>
                      <a:pt x="298" y="250"/>
                    </a:lnTo>
                    <a:lnTo>
                      <a:pt x="283" y="253"/>
                    </a:lnTo>
                    <a:lnTo>
                      <a:pt x="266" y="254"/>
                    </a:lnTo>
                    <a:lnTo>
                      <a:pt x="247" y="254"/>
                    </a:lnTo>
                    <a:lnTo>
                      <a:pt x="226" y="252"/>
                    </a:lnTo>
                    <a:lnTo>
                      <a:pt x="204" y="248"/>
                    </a:lnTo>
                    <a:lnTo>
                      <a:pt x="179" y="242"/>
                    </a:lnTo>
                    <a:lnTo>
                      <a:pt x="152" y="233"/>
                    </a:lnTo>
                    <a:lnTo>
                      <a:pt x="144" y="231"/>
                    </a:lnTo>
                    <a:lnTo>
                      <a:pt x="137" y="230"/>
                    </a:lnTo>
                    <a:lnTo>
                      <a:pt x="130" y="230"/>
                    </a:lnTo>
                    <a:lnTo>
                      <a:pt x="125" y="230"/>
                    </a:lnTo>
                    <a:lnTo>
                      <a:pt x="118" y="233"/>
                    </a:lnTo>
                    <a:lnTo>
                      <a:pt x="115" y="234"/>
                    </a:lnTo>
                    <a:lnTo>
                      <a:pt x="102" y="231"/>
                    </a:lnTo>
                    <a:lnTo>
                      <a:pt x="72" y="223"/>
                    </a:lnTo>
                    <a:lnTo>
                      <a:pt x="55" y="216"/>
                    </a:lnTo>
                    <a:lnTo>
                      <a:pt x="38" y="207"/>
                    </a:lnTo>
                    <a:lnTo>
                      <a:pt x="30" y="202"/>
                    </a:lnTo>
                    <a:lnTo>
                      <a:pt x="22" y="197"/>
                    </a:lnTo>
                    <a:lnTo>
                      <a:pt x="16" y="191"/>
                    </a:lnTo>
                    <a:lnTo>
                      <a:pt x="10" y="183"/>
                    </a:lnTo>
                    <a:lnTo>
                      <a:pt x="7" y="176"/>
                    </a:lnTo>
                    <a:lnTo>
                      <a:pt x="4" y="167"/>
                    </a:lnTo>
                    <a:lnTo>
                      <a:pt x="2" y="157"/>
                    </a:lnTo>
                    <a:lnTo>
                      <a:pt x="0" y="146"/>
                    </a:lnTo>
                    <a:lnTo>
                      <a:pt x="0" y="123"/>
                    </a:lnTo>
                    <a:lnTo>
                      <a:pt x="1" y="99"/>
                    </a:lnTo>
                    <a:lnTo>
                      <a:pt x="7" y="59"/>
                    </a:lnTo>
                    <a:lnTo>
                      <a:pt x="10" y="42"/>
                    </a:lnTo>
                    <a:lnTo>
                      <a:pt x="30" y="37"/>
                    </a:lnTo>
                    <a:lnTo>
                      <a:pt x="46" y="31"/>
                    </a:lnTo>
                    <a:lnTo>
                      <a:pt x="60" y="26"/>
                    </a:lnTo>
                    <a:lnTo>
                      <a:pt x="73" y="20"/>
                    </a:lnTo>
                    <a:lnTo>
                      <a:pt x="94" y="10"/>
                    </a:lnTo>
                    <a:lnTo>
                      <a:pt x="112" y="3"/>
                    </a:lnTo>
                    <a:lnTo>
                      <a:pt x="118" y="1"/>
                    </a:lnTo>
                    <a:lnTo>
                      <a:pt x="124" y="0"/>
                    </a:lnTo>
                    <a:lnTo>
                      <a:pt x="130" y="0"/>
                    </a:lnTo>
                    <a:lnTo>
                      <a:pt x="135" y="3"/>
                    </a:lnTo>
                    <a:lnTo>
                      <a:pt x="140" y="7"/>
                    </a:lnTo>
                    <a:lnTo>
                      <a:pt x="145" y="13"/>
                    </a:lnTo>
                    <a:lnTo>
                      <a:pt x="150" y="21"/>
                    </a:lnTo>
                    <a:lnTo>
                      <a:pt x="155" y="32"/>
                    </a:lnTo>
                    <a:close/>
                  </a:path>
                </a:pathLst>
              </a:custGeom>
              <a:solidFill>
                <a:srgbClr val="3F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" name="Freeform 211"/>
              <p:cNvSpPr>
                <a:spLocks/>
              </p:cNvSpPr>
              <p:nvPr/>
            </p:nvSpPr>
            <p:spPr bwMode="auto">
              <a:xfrm>
                <a:off x="1878" y="3353"/>
                <a:ext cx="47" cy="81"/>
              </a:xfrm>
              <a:custGeom>
                <a:avLst/>
                <a:gdLst>
                  <a:gd name="T0" fmla="*/ 250 w 280"/>
                  <a:gd name="T1" fmla="*/ 167 h 484"/>
                  <a:gd name="T2" fmla="*/ 237 w 280"/>
                  <a:gd name="T3" fmla="*/ 187 h 484"/>
                  <a:gd name="T4" fmla="*/ 227 w 280"/>
                  <a:gd name="T5" fmla="*/ 210 h 484"/>
                  <a:gd name="T6" fmla="*/ 220 w 280"/>
                  <a:gd name="T7" fmla="*/ 235 h 484"/>
                  <a:gd name="T8" fmla="*/ 212 w 280"/>
                  <a:gd name="T9" fmla="*/ 273 h 484"/>
                  <a:gd name="T10" fmla="*/ 207 w 280"/>
                  <a:gd name="T11" fmla="*/ 325 h 484"/>
                  <a:gd name="T12" fmla="*/ 207 w 280"/>
                  <a:gd name="T13" fmla="*/ 373 h 484"/>
                  <a:gd name="T14" fmla="*/ 210 w 280"/>
                  <a:gd name="T15" fmla="*/ 416 h 484"/>
                  <a:gd name="T16" fmla="*/ 216 w 280"/>
                  <a:gd name="T17" fmla="*/ 458 h 484"/>
                  <a:gd name="T18" fmla="*/ 160 w 280"/>
                  <a:gd name="T19" fmla="*/ 484 h 484"/>
                  <a:gd name="T20" fmla="*/ 144 w 280"/>
                  <a:gd name="T21" fmla="*/ 477 h 484"/>
                  <a:gd name="T22" fmla="*/ 126 w 280"/>
                  <a:gd name="T23" fmla="*/ 466 h 484"/>
                  <a:gd name="T24" fmla="*/ 105 w 280"/>
                  <a:gd name="T25" fmla="*/ 446 h 484"/>
                  <a:gd name="T26" fmla="*/ 83 w 280"/>
                  <a:gd name="T27" fmla="*/ 419 h 484"/>
                  <a:gd name="T28" fmla="*/ 63 w 280"/>
                  <a:gd name="T29" fmla="*/ 379 h 484"/>
                  <a:gd name="T30" fmla="*/ 54 w 280"/>
                  <a:gd name="T31" fmla="*/ 356 h 484"/>
                  <a:gd name="T32" fmla="*/ 46 w 280"/>
                  <a:gd name="T33" fmla="*/ 329 h 484"/>
                  <a:gd name="T34" fmla="*/ 39 w 280"/>
                  <a:gd name="T35" fmla="*/ 298 h 484"/>
                  <a:gd name="T36" fmla="*/ 35 w 280"/>
                  <a:gd name="T37" fmla="*/ 264 h 484"/>
                  <a:gd name="T38" fmla="*/ 29 w 280"/>
                  <a:gd name="T39" fmla="*/ 245 h 484"/>
                  <a:gd name="T40" fmla="*/ 22 w 280"/>
                  <a:gd name="T41" fmla="*/ 231 h 484"/>
                  <a:gd name="T42" fmla="*/ 12 w 280"/>
                  <a:gd name="T43" fmla="*/ 222 h 484"/>
                  <a:gd name="T44" fmla="*/ 2 w 280"/>
                  <a:gd name="T45" fmla="*/ 169 h 484"/>
                  <a:gd name="T46" fmla="*/ 0 w 280"/>
                  <a:gd name="T47" fmla="*/ 145 h 484"/>
                  <a:gd name="T48" fmla="*/ 1 w 280"/>
                  <a:gd name="T49" fmla="*/ 122 h 484"/>
                  <a:gd name="T50" fmla="*/ 4 w 280"/>
                  <a:gd name="T51" fmla="*/ 100 h 484"/>
                  <a:gd name="T52" fmla="*/ 12 w 280"/>
                  <a:gd name="T53" fmla="*/ 79 h 484"/>
                  <a:gd name="T54" fmla="*/ 26 w 280"/>
                  <a:gd name="T55" fmla="*/ 63 h 484"/>
                  <a:gd name="T56" fmla="*/ 48 w 280"/>
                  <a:gd name="T57" fmla="*/ 48 h 484"/>
                  <a:gd name="T58" fmla="*/ 73 w 280"/>
                  <a:gd name="T59" fmla="*/ 35 h 484"/>
                  <a:gd name="T60" fmla="*/ 100 w 280"/>
                  <a:gd name="T61" fmla="*/ 23 h 484"/>
                  <a:gd name="T62" fmla="*/ 148 w 280"/>
                  <a:gd name="T63" fmla="*/ 7 h 484"/>
                  <a:gd name="T64" fmla="*/ 169 w 280"/>
                  <a:gd name="T65" fmla="*/ 0 h 484"/>
                  <a:gd name="T66" fmla="*/ 200 w 280"/>
                  <a:gd name="T67" fmla="*/ 35 h 484"/>
                  <a:gd name="T68" fmla="*/ 226 w 280"/>
                  <a:gd name="T69" fmla="*/ 59 h 484"/>
                  <a:gd name="T70" fmla="*/ 267 w 280"/>
                  <a:gd name="T71" fmla="*/ 93 h 484"/>
                  <a:gd name="T72" fmla="*/ 277 w 280"/>
                  <a:gd name="T73" fmla="*/ 105 h 484"/>
                  <a:gd name="T74" fmla="*/ 280 w 280"/>
                  <a:gd name="T75" fmla="*/ 111 h 484"/>
                  <a:gd name="T76" fmla="*/ 280 w 280"/>
                  <a:gd name="T77" fmla="*/ 118 h 484"/>
                  <a:gd name="T78" fmla="*/ 274 w 280"/>
                  <a:gd name="T79" fmla="*/ 134 h 484"/>
                  <a:gd name="T80" fmla="*/ 257 w 280"/>
                  <a:gd name="T81" fmla="*/ 156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484">
                    <a:moveTo>
                      <a:pt x="257" y="156"/>
                    </a:moveTo>
                    <a:lnTo>
                      <a:pt x="250" y="167"/>
                    </a:lnTo>
                    <a:lnTo>
                      <a:pt x="243" y="177"/>
                    </a:lnTo>
                    <a:lnTo>
                      <a:pt x="237" y="187"/>
                    </a:lnTo>
                    <a:lnTo>
                      <a:pt x="232" y="198"/>
                    </a:lnTo>
                    <a:lnTo>
                      <a:pt x="227" y="210"/>
                    </a:lnTo>
                    <a:lnTo>
                      <a:pt x="223" y="222"/>
                    </a:lnTo>
                    <a:lnTo>
                      <a:pt x="220" y="235"/>
                    </a:lnTo>
                    <a:lnTo>
                      <a:pt x="216" y="247"/>
                    </a:lnTo>
                    <a:lnTo>
                      <a:pt x="212" y="273"/>
                    </a:lnTo>
                    <a:lnTo>
                      <a:pt x="209" y="298"/>
                    </a:lnTo>
                    <a:lnTo>
                      <a:pt x="207" y="325"/>
                    </a:lnTo>
                    <a:lnTo>
                      <a:pt x="207" y="349"/>
                    </a:lnTo>
                    <a:lnTo>
                      <a:pt x="207" y="373"/>
                    </a:lnTo>
                    <a:lnTo>
                      <a:pt x="209" y="396"/>
                    </a:lnTo>
                    <a:lnTo>
                      <a:pt x="210" y="416"/>
                    </a:lnTo>
                    <a:lnTo>
                      <a:pt x="212" y="433"/>
                    </a:lnTo>
                    <a:lnTo>
                      <a:pt x="216" y="458"/>
                    </a:lnTo>
                    <a:lnTo>
                      <a:pt x="218" y="468"/>
                    </a:lnTo>
                    <a:lnTo>
                      <a:pt x="160" y="484"/>
                    </a:lnTo>
                    <a:lnTo>
                      <a:pt x="156" y="483"/>
                    </a:lnTo>
                    <a:lnTo>
                      <a:pt x="144" y="477"/>
                    </a:lnTo>
                    <a:lnTo>
                      <a:pt x="136" y="472"/>
                    </a:lnTo>
                    <a:lnTo>
                      <a:pt x="126" y="466"/>
                    </a:lnTo>
                    <a:lnTo>
                      <a:pt x="116" y="457"/>
                    </a:lnTo>
                    <a:lnTo>
                      <a:pt x="105" y="446"/>
                    </a:lnTo>
                    <a:lnTo>
                      <a:pt x="94" y="434"/>
                    </a:lnTo>
                    <a:lnTo>
                      <a:pt x="83" y="419"/>
                    </a:lnTo>
                    <a:lnTo>
                      <a:pt x="73" y="401"/>
                    </a:lnTo>
                    <a:lnTo>
                      <a:pt x="63" y="379"/>
                    </a:lnTo>
                    <a:lnTo>
                      <a:pt x="58" y="368"/>
                    </a:lnTo>
                    <a:lnTo>
                      <a:pt x="54" y="356"/>
                    </a:lnTo>
                    <a:lnTo>
                      <a:pt x="50" y="343"/>
                    </a:lnTo>
                    <a:lnTo>
                      <a:pt x="46" y="329"/>
                    </a:lnTo>
                    <a:lnTo>
                      <a:pt x="42" y="314"/>
                    </a:lnTo>
                    <a:lnTo>
                      <a:pt x="39" y="298"/>
                    </a:lnTo>
                    <a:lnTo>
                      <a:pt x="37" y="281"/>
                    </a:lnTo>
                    <a:lnTo>
                      <a:pt x="35" y="264"/>
                    </a:lnTo>
                    <a:lnTo>
                      <a:pt x="33" y="253"/>
                    </a:lnTo>
                    <a:lnTo>
                      <a:pt x="29" y="245"/>
                    </a:lnTo>
                    <a:lnTo>
                      <a:pt x="25" y="238"/>
                    </a:lnTo>
                    <a:lnTo>
                      <a:pt x="22" y="231"/>
                    </a:lnTo>
                    <a:lnTo>
                      <a:pt x="15" y="224"/>
                    </a:lnTo>
                    <a:lnTo>
                      <a:pt x="12" y="222"/>
                    </a:lnTo>
                    <a:lnTo>
                      <a:pt x="8" y="207"/>
                    </a:lnTo>
                    <a:lnTo>
                      <a:pt x="2" y="169"/>
                    </a:lnTo>
                    <a:lnTo>
                      <a:pt x="1" y="157"/>
                    </a:lnTo>
                    <a:lnTo>
                      <a:pt x="0" y="145"/>
                    </a:lnTo>
                    <a:lnTo>
                      <a:pt x="0" y="134"/>
                    </a:lnTo>
                    <a:lnTo>
                      <a:pt x="1" y="122"/>
                    </a:lnTo>
                    <a:lnTo>
                      <a:pt x="2" y="111"/>
                    </a:lnTo>
                    <a:lnTo>
                      <a:pt x="4" y="100"/>
                    </a:lnTo>
                    <a:lnTo>
                      <a:pt x="7" y="90"/>
                    </a:lnTo>
                    <a:lnTo>
                      <a:pt x="12" y="79"/>
                    </a:lnTo>
                    <a:lnTo>
                      <a:pt x="18" y="71"/>
                    </a:lnTo>
                    <a:lnTo>
                      <a:pt x="26" y="63"/>
                    </a:lnTo>
                    <a:lnTo>
                      <a:pt x="37" y="55"/>
                    </a:lnTo>
                    <a:lnTo>
                      <a:pt x="48" y="48"/>
                    </a:lnTo>
                    <a:lnTo>
                      <a:pt x="60" y="41"/>
                    </a:lnTo>
                    <a:lnTo>
                      <a:pt x="73" y="35"/>
                    </a:lnTo>
                    <a:lnTo>
                      <a:pt x="87" y="29"/>
                    </a:lnTo>
                    <a:lnTo>
                      <a:pt x="100" y="23"/>
                    </a:lnTo>
                    <a:lnTo>
                      <a:pt x="127" y="14"/>
                    </a:lnTo>
                    <a:lnTo>
                      <a:pt x="148" y="7"/>
                    </a:lnTo>
                    <a:lnTo>
                      <a:pt x="163" y="2"/>
                    </a:lnTo>
                    <a:lnTo>
                      <a:pt x="169" y="0"/>
                    </a:lnTo>
                    <a:lnTo>
                      <a:pt x="184" y="19"/>
                    </a:lnTo>
                    <a:lnTo>
                      <a:pt x="200" y="35"/>
                    </a:lnTo>
                    <a:lnTo>
                      <a:pt x="213" y="48"/>
                    </a:lnTo>
                    <a:lnTo>
                      <a:pt x="226" y="59"/>
                    </a:lnTo>
                    <a:lnTo>
                      <a:pt x="249" y="77"/>
                    </a:lnTo>
                    <a:lnTo>
                      <a:pt x="267" y="93"/>
                    </a:lnTo>
                    <a:lnTo>
                      <a:pt x="273" y="99"/>
                    </a:lnTo>
                    <a:lnTo>
                      <a:pt x="277" y="105"/>
                    </a:lnTo>
                    <a:lnTo>
                      <a:pt x="279" y="108"/>
                    </a:lnTo>
                    <a:lnTo>
                      <a:pt x="280" y="111"/>
                    </a:lnTo>
                    <a:lnTo>
                      <a:pt x="280" y="115"/>
                    </a:lnTo>
                    <a:lnTo>
                      <a:pt x="280" y="118"/>
                    </a:lnTo>
                    <a:lnTo>
                      <a:pt x="278" y="126"/>
                    </a:lnTo>
                    <a:lnTo>
                      <a:pt x="274" y="134"/>
                    </a:lnTo>
                    <a:lnTo>
                      <a:pt x="267" y="144"/>
                    </a:lnTo>
                    <a:lnTo>
                      <a:pt x="257" y="156"/>
                    </a:lnTo>
                    <a:close/>
                  </a:path>
                </a:pathLst>
              </a:custGeom>
              <a:solidFill>
                <a:srgbClr val="3F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" name="Freeform 212"/>
              <p:cNvSpPr>
                <a:spLocks/>
              </p:cNvSpPr>
              <p:nvPr/>
            </p:nvSpPr>
            <p:spPr bwMode="auto">
              <a:xfrm>
                <a:off x="1985" y="2907"/>
                <a:ext cx="65" cy="89"/>
              </a:xfrm>
              <a:custGeom>
                <a:avLst/>
                <a:gdLst>
                  <a:gd name="T0" fmla="*/ 52 w 390"/>
                  <a:gd name="T1" fmla="*/ 411 h 538"/>
                  <a:gd name="T2" fmla="*/ 31 w 390"/>
                  <a:gd name="T3" fmla="*/ 371 h 538"/>
                  <a:gd name="T4" fmla="*/ 17 w 390"/>
                  <a:gd name="T5" fmla="*/ 329 h 538"/>
                  <a:gd name="T6" fmla="*/ 12 w 390"/>
                  <a:gd name="T7" fmla="*/ 306 h 538"/>
                  <a:gd name="T8" fmla="*/ 11 w 390"/>
                  <a:gd name="T9" fmla="*/ 283 h 538"/>
                  <a:gd name="T10" fmla="*/ 9 w 390"/>
                  <a:gd name="T11" fmla="*/ 262 h 538"/>
                  <a:gd name="T12" fmla="*/ 7 w 390"/>
                  <a:gd name="T13" fmla="*/ 246 h 538"/>
                  <a:gd name="T14" fmla="*/ 0 w 390"/>
                  <a:gd name="T15" fmla="*/ 223 h 538"/>
                  <a:gd name="T16" fmla="*/ 1 w 390"/>
                  <a:gd name="T17" fmla="*/ 212 h 538"/>
                  <a:gd name="T18" fmla="*/ 6 w 390"/>
                  <a:gd name="T19" fmla="*/ 197 h 538"/>
                  <a:gd name="T20" fmla="*/ 15 w 390"/>
                  <a:gd name="T21" fmla="*/ 177 h 538"/>
                  <a:gd name="T22" fmla="*/ 31 w 390"/>
                  <a:gd name="T23" fmla="*/ 149 h 538"/>
                  <a:gd name="T24" fmla="*/ 79 w 390"/>
                  <a:gd name="T25" fmla="*/ 74 h 538"/>
                  <a:gd name="T26" fmla="*/ 95 w 390"/>
                  <a:gd name="T27" fmla="*/ 56 h 538"/>
                  <a:gd name="T28" fmla="*/ 123 w 390"/>
                  <a:gd name="T29" fmla="*/ 35 h 538"/>
                  <a:gd name="T30" fmla="*/ 150 w 390"/>
                  <a:gd name="T31" fmla="*/ 14 h 538"/>
                  <a:gd name="T32" fmla="*/ 172 w 390"/>
                  <a:gd name="T33" fmla="*/ 3 h 538"/>
                  <a:gd name="T34" fmla="*/ 184 w 390"/>
                  <a:gd name="T35" fmla="*/ 1 h 538"/>
                  <a:gd name="T36" fmla="*/ 199 w 390"/>
                  <a:gd name="T37" fmla="*/ 1 h 538"/>
                  <a:gd name="T38" fmla="*/ 245 w 390"/>
                  <a:gd name="T39" fmla="*/ 6 h 538"/>
                  <a:gd name="T40" fmla="*/ 272 w 390"/>
                  <a:gd name="T41" fmla="*/ 13 h 538"/>
                  <a:gd name="T42" fmla="*/ 295 w 390"/>
                  <a:gd name="T43" fmla="*/ 21 h 538"/>
                  <a:gd name="T44" fmla="*/ 316 w 390"/>
                  <a:gd name="T45" fmla="*/ 32 h 538"/>
                  <a:gd name="T46" fmla="*/ 332 w 390"/>
                  <a:gd name="T47" fmla="*/ 43 h 538"/>
                  <a:gd name="T48" fmla="*/ 344 w 390"/>
                  <a:gd name="T49" fmla="*/ 54 h 538"/>
                  <a:gd name="T50" fmla="*/ 353 w 390"/>
                  <a:gd name="T51" fmla="*/ 65 h 538"/>
                  <a:gd name="T52" fmla="*/ 359 w 390"/>
                  <a:gd name="T53" fmla="*/ 75 h 538"/>
                  <a:gd name="T54" fmla="*/ 362 w 390"/>
                  <a:gd name="T55" fmla="*/ 85 h 538"/>
                  <a:gd name="T56" fmla="*/ 374 w 390"/>
                  <a:gd name="T57" fmla="*/ 143 h 538"/>
                  <a:gd name="T58" fmla="*/ 385 w 390"/>
                  <a:gd name="T59" fmla="*/ 194 h 538"/>
                  <a:gd name="T60" fmla="*/ 389 w 390"/>
                  <a:gd name="T61" fmla="*/ 241 h 538"/>
                  <a:gd name="T62" fmla="*/ 390 w 390"/>
                  <a:gd name="T63" fmla="*/ 271 h 538"/>
                  <a:gd name="T64" fmla="*/ 388 w 390"/>
                  <a:gd name="T65" fmla="*/ 283 h 538"/>
                  <a:gd name="T66" fmla="*/ 385 w 390"/>
                  <a:gd name="T67" fmla="*/ 292 h 538"/>
                  <a:gd name="T68" fmla="*/ 379 w 390"/>
                  <a:gd name="T69" fmla="*/ 306 h 538"/>
                  <a:gd name="T70" fmla="*/ 375 w 390"/>
                  <a:gd name="T71" fmla="*/ 320 h 538"/>
                  <a:gd name="T72" fmla="*/ 374 w 390"/>
                  <a:gd name="T73" fmla="*/ 348 h 538"/>
                  <a:gd name="T74" fmla="*/ 376 w 390"/>
                  <a:gd name="T75" fmla="*/ 372 h 538"/>
                  <a:gd name="T76" fmla="*/ 373 w 390"/>
                  <a:gd name="T77" fmla="*/ 391 h 538"/>
                  <a:gd name="T78" fmla="*/ 355 w 390"/>
                  <a:gd name="T79" fmla="*/ 447 h 538"/>
                  <a:gd name="T80" fmla="*/ 344 w 390"/>
                  <a:gd name="T81" fmla="*/ 488 h 538"/>
                  <a:gd name="T82" fmla="*/ 285 w 390"/>
                  <a:gd name="T83" fmla="*/ 486 h 538"/>
                  <a:gd name="T84" fmla="*/ 253 w 390"/>
                  <a:gd name="T85" fmla="*/ 473 h 538"/>
                  <a:gd name="T86" fmla="*/ 247 w 390"/>
                  <a:gd name="T87" fmla="*/ 480 h 538"/>
                  <a:gd name="T88" fmla="*/ 244 w 390"/>
                  <a:gd name="T89" fmla="*/ 504 h 538"/>
                  <a:gd name="T90" fmla="*/ 243 w 390"/>
                  <a:gd name="T91" fmla="*/ 533 h 538"/>
                  <a:gd name="T92" fmla="*/ 48 w 390"/>
                  <a:gd name="T93" fmla="*/ 485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90" h="538">
                    <a:moveTo>
                      <a:pt x="48" y="485"/>
                    </a:moveTo>
                    <a:lnTo>
                      <a:pt x="52" y="411"/>
                    </a:lnTo>
                    <a:lnTo>
                      <a:pt x="45" y="399"/>
                    </a:lnTo>
                    <a:lnTo>
                      <a:pt x="31" y="371"/>
                    </a:lnTo>
                    <a:lnTo>
                      <a:pt x="24" y="352"/>
                    </a:lnTo>
                    <a:lnTo>
                      <a:pt x="17" y="329"/>
                    </a:lnTo>
                    <a:lnTo>
                      <a:pt x="14" y="318"/>
                    </a:lnTo>
                    <a:lnTo>
                      <a:pt x="12" y="306"/>
                    </a:lnTo>
                    <a:lnTo>
                      <a:pt x="11" y="294"/>
                    </a:lnTo>
                    <a:lnTo>
                      <a:pt x="11" y="283"/>
                    </a:lnTo>
                    <a:lnTo>
                      <a:pt x="10" y="271"/>
                    </a:lnTo>
                    <a:lnTo>
                      <a:pt x="9" y="262"/>
                    </a:lnTo>
                    <a:lnTo>
                      <a:pt x="8" y="253"/>
                    </a:lnTo>
                    <a:lnTo>
                      <a:pt x="7" y="246"/>
                    </a:lnTo>
                    <a:lnTo>
                      <a:pt x="3" y="234"/>
                    </a:lnTo>
                    <a:lnTo>
                      <a:pt x="0" y="223"/>
                    </a:lnTo>
                    <a:lnTo>
                      <a:pt x="0" y="218"/>
                    </a:lnTo>
                    <a:lnTo>
                      <a:pt x="1" y="212"/>
                    </a:lnTo>
                    <a:lnTo>
                      <a:pt x="3" y="205"/>
                    </a:lnTo>
                    <a:lnTo>
                      <a:pt x="6" y="197"/>
                    </a:lnTo>
                    <a:lnTo>
                      <a:pt x="10" y="188"/>
                    </a:lnTo>
                    <a:lnTo>
                      <a:pt x="15" y="177"/>
                    </a:lnTo>
                    <a:lnTo>
                      <a:pt x="22" y="164"/>
                    </a:lnTo>
                    <a:lnTo>
                      <a:pt x="31" y="149"/>
                    </a:lnTo>
                    <a:lnTo>
                      <a:pt x="60" y="101"/>
                    </a:lnTo>
                    <a:lnTo>
                      <a:pt x="79" y="74"/>
                    </a:lnTo>
                    <a:lnTo>
                      <a:pt x="86" y="64"/>
                    </a:lnTo>
                    <a:lnTo>
                      <a:pt x="95" y="56"/>
                    </a:lnTo>
                    <a:lnTo>
                      <a:pt x="107" y="46"/>
                    </a:lnTo>
                    <a:lnTo>
                      <a:pt x="123" y="35"/>
                    </a:lnTo>
                    <a:lnTo>
                      <a:pt x="138" y="23"/>
                    </a:lnTo>
                    <a:lnTo>
                      <a:pt x="150" y="14"/>
                    </a:lnTo>
                    <a:lnTo>
                      <a:pt x="162" y="7"/>
                    </a:lnTo>
                    <a:lnTo>
                      <a:pt x="172" y="3"/>
                    </a:lnTo>
                    <a:lnTo>
                      <a:pt x="178" y="1"/>
                    </a:lnTo>
                    <a:lnTo>
                      <a:pt x="184" y="1"/>
                    </a:lnTo>
                    <a:lnTo>
                      <a:pt x="191" y="0"/>
                    </a:lnTo>
                    <a:lnTo>
                      <a:pt x="199" y="1"/>
                    </a:lnTo>
                    <a:lnTo>
                      <a:pt x="218" y="3"/>
                    </a:lnTo>
                    <a:lnTo>
                      <a:pt x="245" y="6"/>
                    </a:lnTo>
                    <a:lnTo>
                      <a:pt x="259" y="9"/>
                    </a:lnTo>
                    <a:lnTo>
                      <a:pt x="272" y="13"/>
                    </a:lnTo>
                    <a:lnTo>
                      <a:pt x="284" y="17"/>
                    </a:lnTo>
                    <a:lnTo>
                      <a:pt x="295" y="21"/>
                    </a:lnTo>
                    <a:lnTo>
                      <a:pt x="306" y="26"/>
                    </a:lnTo>
                    <a:lnTo>
                      <a:pt x="316" y="32"/>
                    </a:lnTo>
                    <a:lnTo>
                      <a:pt x="324" y="37"/>
                    </a:lnTo>
                    <a:lnTo>
                      <a:pt x="332" y="43"/>
                    </a:lnTo>
                    <a:lnTo>
                      <a:pt x="338" y="48"/>
                    </a:lnTo>
                    <a:lnTo>
                      <a:pt x="344" y="54"/>
                    </a:lnTo>
                    <a:lnTo>
                      <a:pt x="349" y="59"/>
                    </a:lnTo>
                    <a:lnTo>
                      <a:pt x="353" y="65"/>
                    </a:lnTo>
                    <a:lnTo>
                      <a:pt x="356" y="70"/>
                    </a:lnTo>
                    <a:lnTo>
                      <a:pt x="359" y="75"/>
                    </a:lnTo>
                    <a:lnTo>
                      <a:pt x="361" y="80"/>
                    </a:lnTo>
                    <a:lnTo>
                      <a:pt x="362" y="85"/>
                    </a:lnTo>
                    <a:lnTo>
                      <a:pt x="366" y="111"/>
                    </a:lnTo>
                    <a:lnTo>
                      <a:pt x="374" y="143"/>
                    </a:lnTo>
                    <a:lnTo>
                      <a:pt x="381" y="174"/>
                    </a:lnTo>
                    <a:lnTo>
                      <a:pt x="385" y="194"/>
                    </a:lnTo>
                    <a:lnTo>
                      <a:pt x="387" y="212"/>
                    </a:lnTo>
                    <a:lnTo>
                      <a:pt x="389" y="241"/>
                    </a:lnTo>
                    <a:lnTo>
                      <a:pt x="390" y="256"/>
                    </a:lnTo>
                    <a:lnTo>
                      <a:pt x="390" y="271"/>
                    </a:lnTo>
                    <a:lnTo>
                      <a:pt x="389" y="278"/>
                    </a:lnTo>
                    <a:lnTo>
                      <a:pt x="388" y="283"/>
                    </a:lnTo>
                    <a:lnTo>
                      <a:pt x="387" y="288"/>
                    </a:lnTo>
                    <a:lnTo>
                      <a:pt x="385" y="292"/>
                    </a:lnTo>
                    <a:lnTo>
                      <a:pt x="381" y="299"/>
                    </a:lnTo>
                    <a:lnTo>
                      <a:pt x="379" y="306"/>
                    </a:lnTo>
                    <a:lnTo>
                      <a:pt x="377" y="313"/>
                    </a:lnTo>
                    <a:lnTo>
                      <a:pt x="375" y="320"/>
                    </a:lnTo>
                    <a:lnTo>
                      <a:pt x="374" y="334"/>
                    </a:lnTo>
                    <a:lnTo>
                      <a:pt x="374" y="348"/>
                    </a:lnTo>
                    <a:lnTo>
                      <a:pt x="375" y="360"/>
                    </a:lnTo>
                    <a:lnTo>
                      <a:pt x="376" y="372"/>
                    </a:lnTo>
                    <a:lnTo>
                      <a:pt x="375" y="382"/>
                    </a:lnTo>
                    <a:lnTo>
                      <a:pt x="373" y="391"/>
                    </a:lnTo>
                    <a:lnTo>
                      <a:pt x="365" y="415"/>
                    </a:lnTo>
                    <a:lnTo>
                      <a:pt x="355" y="447"/>
                    </a:lnTo>
                    <a:lnTo>
                      <a:pt x="348" y="475"/>
                    </a:lnTo>
                    <a:lnTo>
                      <a:pt x="344" y="488"/>
                    </a:lnTo>
                    <a:lnTo>
                      <a:pt x="318" y="503"/>
                    </a:lnTo>
                    <a:lnTo>
                      <a:pt x="285" y="486"/>
                    </a:lnTo>
                    <a:lnTo>
                      <a:pt x="254" y="472"/>
                    </a:lnTo>
                    <a:lnTo>
                      <a:pt x="253" y="473"/>
                    </a:lnTo>
                    <a:lnTo>
                      <a:pt x="250" y="475"/>
                    </a:lnTo>
                    <a:lnTo>
                      <a:pt x="247" y="480"/>
                    </a:lnTo>
                    <a:lnTo>
                      <a:pt x="245" y="489"/>
                    </a:lnTo>
                    <a:lnTo>
                      <a:pt x="244" y="504"/>
                    </a:lnTo>
                    <a:lnTo>
                      <a:pt x="243" y="520"/>
                    </a:lnTo>
                    <a:lnTo>
                      <a:pt x="243" y="533"/>
                    </a:lnTo>
                    <a:lnTo>
                      <a:pt x="243" y="538"/>
                    </a:lnTo>
                    <a:lnTo>
                      <a:pt x="48" y="485"/>
                    </a:lnTo>
                    <a:close/>
                  </a:path>
                </a:pathLst>
              </a:custGeom>
              <a:solidFill>
                <a:srgbClr val="F2C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" name="Freeform 213"/>
              <p:cNvSpPr>
                <a:spLocks/>
              </p:cNvSpPr>
              <p:nvPr/>
            </p:nvSpPr>
            <p:spPr bwMode="auto">
              <a:xfrm>
                <a:off x="1888" y="2995"/>
                <a:ext cx="105" cy="146"/>
              </a:xfrm>
              <a:custGeom>
                <a:avLst/>
                <a:gdLst>
                  <a:gd name="T0" fmla="*/ 613 w 626"/>
                  <a:gd name="T1" fmla="*/ 49 h 875"/>
                  <a:gd name="T2" fmla="*/ 623 w 626"/>
                  <a:gd name="T3" fmla="*/ 76 h 875"/>
                  <a:gd name="T4" fmla="*/ 626 w 626"/>
                  <a:gd name="T5" fmla="*/ 97 h 875"/>
                  <a:gd name="T6" fmla="*/ 626 w 626"/>
                  <a:gd name="T7" fmla="*/ 115 h 875"/>
                  <a:gd name="T8" fmla="*/ 622 w 626"/>
                  <a:gd name="T9" fmla="*/ 135 h 875"/>
                  <a:gd name="T10" fmla="*/ 616 w 626"/>
                  <a:gd name="T11" fmla="*/ 157 h 875"/>
                  <a:gd name="T12" fmla="*/ 605 w 626"/>
                  <a:gd name="T13" fmla="*/ 182 h 875"/>
                  <a:gd name="T14" fmla="*/ 589 w 626"/>
                  <a:gd name="T15" fmla="*/ 208 h 875"/>
                  <a:gd name="T16" fmla="*/ 567 w 626"/>
                  <a:gd name="T17" fmla="*/ 237 h 875"/>
                  <a:gd name="T18" fmla="*/ 539 w 626"/>
                  <a:gd name="T19" fmla="*/ 268 h 875"/>
                  <a:gd name="T20" fmla="*/ 504 w 626"/>
                  <a:gd name="T21" fmla="*/ 301 h 875"/>
                  <a:gd name="T22" fmla="*/ 463 w 626"/>
                  <a:gd name="T23" fmla="*/ 337 h 875"/>
                  <a:gd name="T24" fmla="*/ 432 w 626"/>
                  <a:gd name="T25" fmla="*/ 361 h 875"/>
                  <a:gd name="T26" fmla="*/ 388 w 626"/>
                  <a:gd name="T27" fmla="*/ 400 h 875"/>
                  <a:gd name="T28" fmla="*/ 326 w 626"/>
                  <a:gd name="T29" fmla="*/ 458 h 875"/>
                  <a:gd name="T30" fmla="*/ 284 w 626"/>
                  <a:gd name="T31" fmla="*/ 499 h 875"/>
                  <a:gd name="T32" fmla="*/ 264 w 626"/>
                  <a:gd name="T33" fmla="*/ 520 h 875"/>
                  <a:gd name="T34" fmla="*/ 253 w 626"/>
                  <a:gd name="T35" fmla="*/ 537 h 875"/>
                  <a:gd name="T36" fmla="*/ 237 w 626"/>
                  <a:gd name="T37" fmla="*/ 573 h 875"/>
                  <a:gd name="T38" fmla="*/ 204 w 626"/>
                  <a:gd name="T39" fmla="*/ 652 h 875"/>
                  <a:gd name="T40" fmla="*/ 156 w 626"/>
                  <a:gd name="T41" fmla="*/ 771 h 875"/>
                  <a:gd name="T42" fmla="*/ 122 w 626"/>
                  <a:gd name="T43" fmla="*/ 857 h 875"/>
                  <a:gd name="T44" fmla="*/ 114 w 626"/>
                  <a:gd name="T45" fmla="*/ 872 h 875"/>
                  <a:gd name="T46" fmla="*/ 94 w 626"/>
                  <a:gd name="T47" fmla="*/ 875 h 875"/>
                  <a:gd name="T48" fmla="*/ 71 w 626"/>
                  <a:gd name="T49" fmla="*/ 875 h 875"/>
                  <a:gd name="T50" fmla="*/ 52 w 626"/>
                  <a:gd name="T51" fmla="*/ 872 h 875"/>
                  <a:gd name="T52" fmla="*/ 31 w 626"/>
                  <a:gd name="T53" fmla="*/ 866 h 875"/>
                  <a:gd name="T54" fmla="*/ 11 w 626"/>
                  <a:gd name="T55" fmla="*/ 854 h 875"/>
                  <a:gd name="T56" fmla="*/ 97 w 626"/>
                  <a:gd name="T57" fmla="*/ 461 h 875"/>
                  <a:gd name="T58" fmla="*/ 102 w 626"/>
                  <a:gd name="T59" fmla="*/ 442 h 875"/>
                  <a:gd name="T60" fmla="*/ 120 w 626"/>
                  <a:gd name="T61" fmla="*/ 391 h 875"/>
                  <a:gd name="T62" fmla="*/ 136 w 626"/>
                  <a:gd name="T63" fmla="*/ 357 h 875"/>
                  <a:gd name="T64" fmla="*/ 156 w 626"/>
                  <a:gd name="T65" fmla="*/ 318 h 875"/>
                  <a:gd name="T66" fmla="*/ 181 w 626"/>
                  <a:gd name="T67" fmla="*/ 279 h 875"/>
                  <a:gd name="T68" fmla="*/ 213 w 626"/>
                  <a:gd name="T69" fmla="*/ 237 h 875"/>
                  <a:gd name="T70" fmla="*/ 236 w 626"/>
                  <a:gd name="T71" fmla="*/ 207 h 875"/>
                  <a:gd name="T72" fmla="*/ 299 w 626"/>
                  <a:gd name="T73" fmla="*/ 138 h 875"/>
                  <a:gd name="T74" fmla="*/ 340 w 626"/>
                  <a:gd name="T75" fmla="*/ 98 h 875"/>
                  <a:gd name="T76" fmla="*/ 387 w 626"/>
                  <a:gd name="T77" fmla="*/ 60 h 875"/>
                  <a:gd name="T78" fmla="*/ 437 w 626"/>
                  <a:gd name="T79" fmla="*/ 27 h 875"/>
                  <a:gd name="T80" fmla="*/ 462 w 626"/>
                  <a:gd name="T81" fmla="*/ 14 h 875"/>
                  <a:gd name="T82" fmla="*/ 487 w 626"/>
                  <a:gd name="T83" fmla="*/ 3 h 875"/>
                  <a:gd name="T84" fmla="*/ 499 w 626"/>
                  <a:gd name="T85" fmla="*/ 1 h 875"/>
                  <a:gd name="T86" fmla="*/ 529 w 626"/>
                  <a:gd name="T87" fmla="*/ 1 h 875"/>
                  <a:gd name="T88" fmla="*/ 548 w 626"/>
                  <a:gd name="T89" fmla="*/ 5 h 875"/>
                  <a:gd name="T90" fmla="*/ 568 w 626"/>
                  <a:gd name="T91" fmla="*/ 12 h 875"/>
                  <a:gd name="T92" fmla="*/ 590 w 626"/>
                  <a:gd name="T93" fmla="*/ 24 h 875"/>
                  <a:gd name="T94" fmla="*/ 609 w 626"/>
                  <a:gd name="T95" fmla="*/ 44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6" h="875">
                    <a:moveTo>
                      <a:pt x="609" y="44"/>
                    </a:moveTo>
                    <a:lnTo>
                      <a:pt x="613" y="49"/>
                    </a:lnTo>
                    <a:lnTo>
                      <a:pt x="620" y="65"/>
                    </a:lnTo>
                    <a:lnTo>
                      <a:pt x="623" y="76"/>
                    </a:lnTo>
                    <a:lnTo>
                      <a:pt x="626" y="89"/>
                    </a:lnTo>
                    <a:lnTo>
                      <a:pt x="626" y="97"/>
                    </a:lnTo>
                    <a:lnTo>
                      <a:pt x="626" y="107"/>
                    </a:lnTo>
                    <a:lnTo>
                      <a:pt x="626" y="115"/>
                    </a:lnTo>
                    <a:lnTo>
                      <a:pt x="624" y="125"/>
                    </a:lnTo>
                    <a:lnTo>
                      <a:pt x="622" y="135"/>
                    </a:lnTo>
                    <a:lnTo>
                      <a:pt x="619" y="146"/>
                    </a:lnTo>
                    <a:lnTo>
                      <a:pt x="616" y="157"/>
                    </a:lnTo>
                    <a:lnTo>
                      <a:pt x="611" y="169"/>
                    </a:lnTo>
                    <a:lnTo>
                      <a:pt x="605" y="182"/>
                    </a:lnTo>
                    <a:lnTo>
                      <a:pt x="597" y="195"/>
                    </a:lnTo>
                    <a:lnTo>
                      <a:pt x="589" y="208"/>
                    </a:lnTo>
                    <a:lnTo>
                      <a:pt x="578" y="222"/>
                    </a:lnTo>
                    <a:lnTo>
                      <a:pt x="567" y="237"/>
                    </a:lnTo>
                    <a:lnTo>
                      <a:pt x="554" y="252"/>
                    </a:lnTo>
                    <a:lnTo>
                      <a:pt x="539" y="268"/>
                    </a:lnTo>
                    <a:lnTo>
                      <a:pt x="523" y="284"/>
                    </a:lnTo>
                    <a:lnTo>
                      <a:pt x="504" y="301"/>
                    </a:lnTo>
                    <a:lnTo>
                      <a:pt x="484" y="318"/>
                    </a:lnTo>
                    <a:lnTo>
                      <a:pt x="463" y="337"/>
                    </a:lnTo>
                    <a:lnTo>
                      <a:pt x="439" y="355"/>
                    </a:lnTo>
                    <a:lnTo>
                      <a:pt x="432" y="361"/>
                    </a:lnTo>
                    <a:lnTo>
                      <a:pt x="413" y="377"/>
                    </a:lnTo>
                    <a:lnTo>
                      <a:pt x="388" y="400"/>
                    </a:lnTo>
                    <a:lnTo>
                      <a:pt x="358" y="428"/>
                    </a:lnTo>
                    <a:lnTo>
                      <a:pt x="326" y="458"/>
                    </a:lnTo>
                    <a:lnTo>
                      <a:pt x="297" y="487"/>
                    </a:lnTo>
                    <a:lnTo>
                      <a:pt x="284" y="499"/>
                    </a:lnTo>
                    <a:lnTo>
                      <a:pt x="273" y="511"/>
                    </a:lnTo>
                    <a:lnTo>
                      <a:pt x="264" y="520"/>
                    </a:lnTo>
                    <a:lnTo>
                      <a:pt x="258" y="528"/>
                    </a:lnTo>
                    <a:lnTo>
                      <a:pt x="253" y="537"/>
                    </a:lnTo>
                    <a:lnTo>
                      <a:pt x="246" y="552"/>
                    </a:lnTo>
                    <a:lnTo>
                      <a:pt x="237" y="573"/>
                    </a:lnTo>
                    <a:lnTo>
                      <a:pt x="227" y="596"/>
                    </a:lnTo>
                    <a:lnTo>
                      <a:pt x="204" y="652"/>
                    </a:lnTo>
                    <a:lnTo>
                      <a:pt x="179" y="711"/>
                    </a:lnTo>
                    <a:lnTo>
                      <a:pt x="156" y="771"/>
                    </a:lnTo>
                    <a:lnTo>
                      <a:pt x="136" y="822"/>
                    </a:lnTo>
                    <a:lnTo>
                      <a:pt x="122" y="857"/>
                    </a:lnTo>
                    <a:lnTo>
                      <a:pt x="117" y="871"/>
                    </a:lnTo>
                    <a:lnTo>
                      <a:pt x="114" y="872"/>
                    </a:lnTo>
                    <a:lnTo>
                      <a:pt x="106" y="873"/>
                    </a:lnTo>
                    <a:lnTo>
                      <a:pt x="94" y="875"/>
                    </a:lnTo>
                    <a:lnTo>
                      <a:pt x="79" y="875"/>
                    </a:lnTo>
                    <a:lnTo>
                      <a:pt x="71" y="875"/>
                    </a:lnTo>
                    <a:lnTo>
                      <a:pt x="62" y="874"/>
                    </a:lnTo>
                    <a:lnTo>
                      <a:pt x="52" y="872"/>
                    </a:lnTo>
                    <a:lnTo>
                      <a:pt x="41" y="869"/>
                    </a:lnTo>
                    <a:lnTo>
                      <a:pt x="31" y="866"/>
                    </a:lnTo>
                    <a:lnTo>
                      <a:pt x="21" y="860"/>
                    </a:lnTo>
                    <a:lnTo>
                      <a:pt x="11" y="854"/>
                    </a:lnTo>
                    <a:lnTo>
                      <a:pt x="0" y="847"/>
                    </a:lnTo>
                    <a:lnTo>
                      <a:pt x="97" y="461"/>
                    </a:lnTo>
                    <a:lnTo>
                      <a:pt x="98" y="456"/>
                    </a:lnTo>
                    <a:lnTo>
                      <a:pt x="102" y="442"/>
                    </a:lnTo>
                    <a:lnTo>
                      <a:pt x="109" y="420"/>
                    </a:lnTo>
                    <a:lnTo>
                      <a:pt x="120" y="391"/>
                    </a:lnTo>
                    <a:lnTo>
                      <a:pt x="128" y="374"/>
                    </a:lnTo>
                    <a:lnTo>
                      <a:pt x="136" y="357"/>
                    </a:lnTo>
                    <a:lnTo>
                      <a:pt x="146" y="339"/>
                    </a:lnTo>
                    <a:lnTo>
                      <a:pt x="156" y="318"/>
                    </a:lnTo>
                    <a:lnTo>
                      <a:pt x="168" y="299"/>
                    </a:lnTo>
                    <a:lnTo>
                      <a:pt x="181" y="279"/>
                    </a:lnTo>
                    <a:lnTo>
                      <a:pt x="196" y="258"/>
                    </a:lnTo>
                    <a:lnTo>
                      <a:pt x="213" y="237"/>
                    </a:lnTo>
                    <a:lnTo>
                      <a:pt x="219" y="229"/>
                    </a:lnTo>
                    <a:lnTo>
                      <a:pt x="236" y="207"/>
                    </a:lnTo>
                    <a:lnTo>
                      <a:pt x="263" y="175"/>
                    </a:lnTo>
                    <a:lnTo>
                      <a:pt x="299" y="138"/>
                    </a:lnTo>
                    <a:lnTo>
                      <a:pt x="319" y="118"/>
                    </a:lnTo>
                    <a:lnTo>
                      <a:pt x="340" y="98"/>
                    </a:lnTo>
                    <a:lnTo>
                      <a:pt x="364" y="78"/>
                    </a:lnTo>
                    <a:lnTo>
                      <a:pt x="387" y="60"/>
                    </a:lnTo>
                    <a:lnTo>
                      <a:pt x="411" y="43"/>
                    </a:lnTo>
                    <a:lnTo>
                      <a:pt x="437" y="27"/>
                    </a:lnTo>
                    <a:lnTo>
                      <a:pt x="449" y="20"/>
                    </a:lnTo>
                    <a:lnTo>
                      <a:pt x="462" y="14"/>
                    </a:lnTo>
                    <a:lnTo>
                      <a:pt x="474" y="8"/>
                    </a:lnTo>
                    <a:lnTo>
                      <a:pt x="487" y="3"/>
                    </a:lnTo>
                    <a:lnTo>
                      <a:pt x="490" y="3"/>
                    </a:lnTo>
                    <a:lnTo>
                      <a:pt x="499" y="1"/>
                    </a:lnTo>
                    <a:lnTo>
                      <a:pt x="513" y="0"/>
                    </a:lnTo>
                    <a:lnTo>
                      <a:pt x="529" y="1"/>
                    </a:lnTo>
                    <a:lnTo>
                      <a:pt x="539" y="2"/>
                    </a:lnTo>
                    <a:lnTo>
                      <a:pt x="548" y="5"/>
                    </a:lnTo>
                    <a:lnTo>
                      <a:pt x="558" y="8"/>
                    </a:lnTo>
                    <a:lnTo>
                      <a:pt x="568" y="12"/>
                    </a:lnTo>
                    <a:lnTo>
                      <a:pt x="579" y="17"/>
                    </a:lnTo>
                    <a:lnTo>
                      <a:pt x="590" y="24"/>
                    </a:lnTo>
                    <a:lnTo>
                      <a:pt x="600" y="34"/>
                    </a:lnTo>
                    <a:lnTo>
                      <a:pt x="609" y="44"/>
                    </a:lnTo>
                    <a:close/>
                  </a:path>
                </a:pathLst>
              </a:custGeom>
              <a:solidFill>
                <a:srgbClr val="068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" name="Freeform 214"/>
              <p:cNvSpPr>
                <a:spLocks/>
              </p:cNvSpPr>
              <p:nvPr/>
            </p:nvSpPr>
            <p:spPr bwMode="auto">
              <a:xfrm>
                <a:off x="1972" y="2986"/>
                <a:ext cx="70" cy="25"/>
              </a:xfrm>
              <a:custGeom>
                <a:avLst/>
                <a:gdLst>
                  <a:gd name="T0" fmla="*/ 422 w 422"/>
                  <a:gd name="T1" fmla="*/ 150 h 150"/>
                  <a:gd name="T2" fmla="*/ 327 w 422"/>
                  <a:gd name="T3" fmla="*/ 37 h 150"/>
                  <a:gd name="T4" fmla="*/ 319 w 422"/>
                  <a:gd name="T5" fmla="*/ 36 h 150"/>
                  <a:gd name="T6" fmla="*/ 297 w 422"/>
                  <a:gd name="T7" fmla="*/ 36 h 150"/>
                  <a:gd name="T8" fmla="*/ 265 w 422"/>
                  <a:gd name="T9" fmla="*/ 34 h 150"/>
                  <a:gd name="T10" fmla="*/ 226 w 422"/>
                  <a:gd name="T11" fmla="*/ 32 h 150"/>
                  <a:gd name="T12" fmla="*/ 185 w 422"/>
                  <a:gd name="T13" fmla="*/ 28 h 150"/>
                  <a:gd name="T14" fmla="*/ 144 w 422"/>
                  <a:gd name="T15" fmla="*/ 23 h 150"/>
                  <a:gd name="T16" fmla="*/ 126 w 422"/>
                  <a:gd name="T17" fmla="*/ 19 h 150"/>
                  <a:gd name="T18" fmla="*/ 109 w 422"/>
                  <a:gd name="T19" fmla="*/ 15 h 150"/>
                  <a:gd name="T20" fmla="*/ 94 w 422"/>
                  <a:gd name="T21" fmla="*/ 11 h 150"/>
                  <a:gd name="T22" fmla="*/ 82 w 422"/>
                  <a:gd name="T23" fmla="*/ 5 h 150"/>
                  <a:gd name="T24" fmla="*/ 76 w 422"/>
                  <a:gd name="T25" fmla="*/ 3 h 150"/>
                  <a:gd name="T26" fmla="*/ 70 w 422"/>
                  <a:gd name="T27" fmla="*/ 1 h 150"/>
                  <a:gd name="T28" fmla="*/ 66 w 422"/>
                  <a:gd name="T29" fmla="*/ 0 h 150"/>
                  <a:gd name="T30" fmla="*/ 61 w 422"/>
                  <a:gd name="T31" fmla="*/ 0 h 150"/>
                  <a:gd name="T32" fmla="*/ 52 w 422"/>
                  <a:gd name="T33" fmla="*/ 0 h 150"/>
                  <a:gd name="T34" fmla="*/ 44 w 422"/>
                  <a:gd name="T35" fmla="*/ 3 h 150"/>
                  <a:gd name="T36" fmla="*/ 37 w 422"/>
                  <a:gd name="T37" fmla="*/ 8 h 150"/>
                  <a:gd name="T38" fmla="*/ 30 w 422"/>
                  <a:gd name="T39" fmla="*/ 13 h 150"/>
                  <a:gd name="T40" fmla="*/ 25 w 422"/>
                  <a:gd name="T41" fmla="*/ 19 h 150"/>
                  <a:gd name="T42" fmla="*/ 19 w 422"/>
                  <a:gd name="T43" fmla="*/ 26 h 150"/>
                  <a:gd name="T44" fmla="*/ 11 w 422"/>
                  <a:gd name="T45" fmla="*/ 41 h 150"/>
                  <a:gd name="T46" fmla="*/ 6 w 422"/>
                  <a:gd name="T47" fmla="*/ 54 h 150"/>
                  <a:gd name="T48" fmla="*/ 1 w 422"/>
                  <a:gd name="T49" fmla="*/ 64 h 150"/>
                  <a:gd name="T50" fmla="*/ 0 w 422"/>
                  <a:gd name="T51" fmla="*/ 68 h 150"/>
                  <a:gd name="T52" fmla="*/ 422 w 422"/>
                  <a:gd name="T53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22" h="150">
                    <a:moveTo>
                      <a:pt x="422" y="150"/>
                    </a:moveTo>
                    <a:lnTo>
                      <a:pt x="327" y="37"/>
                    </a:lnTo>
                    <a:lnTo>
                      <a:pt x="319" y="36"/>
                    </a:lnTo>
                    <a:lnTo>
                      <a:pt x="297" y="36"/>
                    </a:lnTo>
                    <a:lnTo>
                      <a:pt x="265" y="34"/>
                    </a:lnTo>
                    <a:lnTo>
                      <a:pt x="226" y="32"/>
                    </a:lnTo>
                    <a:lnTo>
                      <a:pt x="185" y="28"/>
                    </a:lnTo>
                    <a:lnTo>
                      <a:pt x="144" y="23"/>
                    </a:lnTo>
                    <a:lnTo>
                      <a:pt x="126" y="19"/>
                    </a:lnTo>
                    <a:lnTo>
                      <a:pt x="109" y="15"/>
                    </a:lnTo>
                    <a:lnTo>
                      <a:pt x="94" y="11"/>
                    </a:lnTo>
                    <a:lnTo>
                      <a:pt x="82" y="5"/>
                    </a:lnTo>
                    <a:lnTo>
                      <a:pt x="76" y="3"/>
                    </a:lnTo>
                    <a:lnTo>
                      <a:pt x="70" y="1"/>
                    </a:lnTo>
                    <a:lnTo>
                      <a:pt x="66" y="0"/>
                    </a:lnTo>
                    <a:lnTo>
                      <a:pt x="61" y="0"/>
                    </a:lnTo>
                    <a:lnTo>
                      <a:pt x="52" y="0"/>
                    </a:lnTo>
                    <a:lnTo>
                      <a:pt x="44" y="3"/>
                    </a:lnTo>
                    <a:lnTo>
                      <a:pt x="37" y="8"/>
                    </a:lnTo>
                    <a:lnTo>
                      <a:pt x="30" y="13"/>
                    </a:lnTo>
                    <a:lnTo>
                      <a:pt x="25" y="19"/>
                    </a:lnTo>
                    <a:lnTo>
                      <a:pt x="19" y="26"/>
                    </a:lnTo>
                    <a:lnTo>
                      <a:pt x="11" y="41"/>
                    </a:lnTo>
                    <a:lnTo>
                      <a:pt x="6" y="54"/>
                    </a:lnTo>
                    <a:lnTo>
                      <a:pt x="1" y="64"/>
                    </a:lnTo>
                    <a:lnTo>
                      <a:pt x="0" y="68"/>
                    </a:lnTo>
                    <a:lnTo>
                      <a:pt x="422" y="15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" name="Freeform 215"/>
              <p:cNvSpPr>
                <a:spLocks/>
              </p:cNvSpPr>
              <p:nvPr/>
            </p:nvSpPr>
            <p:spPr bwMode="auto">
              <a:xfrm>
                <a:off x="1948" y="3123"/>
                <a:ext cx="111" cy="236"/>
              </a:xfrm>
              <a:custGeom>
                <a:avLst/>
                <a:gdLst>
                  <a:gd name="T0" fmla="*/ 252 w 667"/>
                  <a:gd name="T1" fmla="*/ 24 h 1418"/>
                  <a:gd name="T2" fmla="*/ 339 w 667"/>
                  <a:gd name="T3" fmla="*/ 150 h 1418"/>
                  <a:gd name="T4" fmla="*/ 425 w 667"/>
                  <a:gd name="T5" fmla="*/ 281 h 1418"/>
                  <a:gd name="T6" fmla="*/ 481 w 667"/>
                  <a:gd name="T7" fmla="*/ 369 h 1418"/>
                  <a:gd name="T8" fmla="*/ 526 w 667"/>
                  <a:gd name="T9" fmla="*/ 446 h 1418"/>
                  <a:gd name="T10" fmla="*/ 549 w 667"/>
                  <a:gd name="T11" fmla="*/ 492 h 1418"/>
                  <a:gd name="T12" fmla="*/ 558 w 667"/>
                  <a:gd name="T13" fmla="*/ 514 h 1418"/>
                  <a:gd name="T14" fmla="*/ 561 w 667"/>
                  <a:gd name="T15" fmla="*/ 532 h 1418"/>
                  <a:gd name="T16" fmla="*/ 569 w 667"/>
                  <a:gd name="T17" fmla="*/ 597 h 1418"/>
                  <a:gd name="T18" fmla="*/ 583 w 667"/>
                  <a:gd name="T19" fmla="*/ 711 h 1418"/>
                  <a:gd name="T20" fmla="*/ 601 w 667"/>
                  <a:gd name="T21" fmla="*/ 854 h 1418"/>
                  <a:gd name="T22" fmla="*/ 622 w 667"/>
                  <a:gd name="T23" fmla="*/ 1011 h 1418"/>
                  <a:gd name="T24" fmla="*/ 640 w 667"/>
                  <a:gd name="T25" fmla="*/ 1161 h 1418"/>
                  <a:gd name="T26" fmla="*/ 655 w 667"/>
                  <a:gd name="T27" fmla="*/ 1287 h 1418"/>
                  <a:gd name="T28" fmla="*/ 665 w 667"/>
                  <a:gd name="T29" fmla="*/ 1371 h 1418"/>
                  <a:gd name="T30" fmla="*/ 661 w 667"/>
                  <a:gd name="T31" fmla="*/ 1394 h 1418"/>
                  <a:gd name="T32" fmla="*/ 622 w 667"/>
                  <a:gd name="T33" fmla="*/ 1404 h 1418"/>
                  <a:gd name="T34" fmla="*/ 562 w 667"/>
                  <a:gd name="T35" fmla="*/ 1415 h 1418"/>
                  <a:gd name="T36" fmla="*/ 517 w 667"/>
                  <a:gd name="T37" fmla="*/ 1418 h 1418"/>
                  <a:gd name="T38" fmla="*/ 493 w 667"/>
                  <a:gd name="T39" fmla="*/ 1416 h 1418"/>
                  <a:gd name="T40" fmla="*/ 481 w 667"/>
                  <a:gd name="T41" fmla="*/ 1406 h 1418"/>
                  <a:gd name="T42" fmla="*/ 467 w 667"/>
                  <a:gd name="T43" fmla="*/ 1348 h 1418"/>
                  <a:gd name="T44" fmla="*/ 441 w 667"/>
                  <a:gd name="T45" fmla="*/ 1249 h 1418"/>
                  <a:gd name="T46" fmla="*/ 409 w 667"/>
                  <a:gd name="T47" fmla="*/ 1123 h 1418"/>
                  <a:gd name="T48" fmla="*/ 372 w 667"/>
                  <a:gd name="T49" fmla="*/ 988 h 1418"/>
                  <a:gd name="T50" fmla="*/ 337 w 667"/>
                  <a:gd name="T51" fmla="*/ 860 h 1418"/>
                  <a:gd name="T52" fmla="*/ 306 w 667"/>
                  <a:gd name="T53" fmla="*/ 753 h 1418"/>
                  <a:gd name="T54" fmla="*/ 287 w 667"/>
                  <a:gd name="T55" fmla="*/ 698 h 1418"/>
                  <a:gd name="T56" fmla="*/ 279 w 667"/>
                  <a:gd name="T57" fmla="*/ 677 h 1418"/>
                  <a:gd name="T58" fmla="*/ 264 w 667"/>
                  <a:gd name="T59" fmla="*/ 663 h 1418"/>
                  <a:gd name="T60" fmla="*/ 212 w 667"/>
                  <a:gd name="T61" fmla="*/ 620 h 1418"/>
                  <a:gd name="T62" fmla="*/ 164 w 667"/>
                  <a:gd name="T63" fmla="*/ 578 h 1418"/>
                  <a:gd name="T64" fmla="*/ 113 w 667"/>
                  <a:gd name="T65" fmla="*/ 528 h 1418"/>
                  <a:gd name="T66" fmla="*/ 64 w 667"/>
                  <a:gd name="T67" fmla="*/ 473 h 1418"/>
                  <a:gd name="T68" fmla="*/ 34 w 667"/>
                  <a:gd name="T69" fmla="*/ 432 h 1418"/>
                  <a:gd name="T70" fmla="*/ 18 w 667"/>
                  <a:gd name="T71" fmla="*/ 406 h 1418"/>
                  <a:gd name="T72" fmla="*/ 7 w 667"/>
                  <a:gd name="T73" fmla="*/ 378 h 1418"/>
                  <a:gd name="T74" fmla="*/ 1 w 667"/>
                  <a:gd name="T75" fmla="*/ 353 h 1418"/>
                  <a:gd name="T76" fmla="*/ 0 w 667"/>
                  <a:gd name="T77" fmla="*/ 318 h 1418"/>
                  <a:gd name="T78" fmla="*/ 5 w 667"/>
                  <a:gd name="T79" fmla="*/ 276 h 1418"/>
                  <a:gd name="T80" fmla="*/ 14 w 667"/>
                  <a:gd name="T81" fmla="*/ 237 h 1418"/>
                  <a:gd name="T82" fmla="*/ 27 w 667"/>
                  <a:gd name="T83" fmla="*/ 202 h 1418"/>
                  <a:gd name="T84" fmla="*/ 44 w 667"/>
                  <a:gd name="T85" fmla="*/ 168 h 1418"/>
                  <a:gd name="T86" fmla="*/ 62 w 667"/>
                  <a:gd name="T87" fmla="*/ 139 h 1418"/>
                  <a:gd name="T88" fmla="*/ 84 w 667"/>
                  <a:gd name="T89" fmla="*/ 113 h 1418"/>
                  <a:gd name="T90" fmla="*/ 106 w 667"/>
                  <a:gd name="T91" fmla="*/ 89 h 1418"/>
                  <a:gd name="T92" fmla="*/ 139 w 667"/>
                  <a:gd name="T93" fmla="*/ 60 h 1418"/>
                  <a:gd name="T94" fmla="*/ 181 w 667"/>
                  <a:gd name="T95" fmla="*/ 31 h 1418"/>
                  <a:gd name="T96" fmla="*/ 227 w 667"/>
                  <a:gd name="T97" fmla="*/ 5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67" h="1418">
                    <a:moveTo>
                      <a:pt x="237" y="0"/>
                    </a:moveTo>
                    <a:lnTo>
                      <a:pt x="252" y="24"/>
                    </a:lnTo>
                    <a:lnTo>
                      <a:pt x="288" y="76"/>
                    </a:lnTo>
                    <a:lnTo>
                      <a:pt x="339" y="150"/>
                    </a:lnTo>
                    <a:lnTo>
                      <a:pt x="396" y="236"/>
                    </a:lnTo>
                    <a:lnTo>
                      <a:pt x="425" y="281"/>
                    </a:lnTo>
                    <a:lnTo>
                      <a:pt x="453" y="326"/>
                    </a:lnTo>
                    <a:lnTo>
                      <a:pt x="481" y="369"/>
                    </a:lnTo>
                    <a:lnTo>
                      <a:pt x="505" y="410"/>
                    </a:lnTo>
                    <a:lnTo>
                      <a:pt x="526" y="446"/>
                    </a:lnTo>
                    <a:lnTo>
                      <a:pt x="543" y="478"/>
                    </a:lnTo>
                    <a:lnTo>
                      <a:pt x="549" y="492"/>
                    </a:lnTo>
                    <a:lnTo>
                      <a:pt x="554" y="504"/>
                    </a:lnTo>
                    <a:lnTo>
                      <a:pt x="558" y="514"/>
                    </a:lnTo>
                    <a:lnTo>
                      <a:pt x="560" y="523"/>
                    </a:lnTo>
                    <a:lnTo>
                      <a:pt x="561" y="532"/>
                    </a:lnTo>
                    <a:lnTo>
                      <a:pt x="564" y="558"/>
                    </a:lnTo>
                    <a:lnTo>
                      <a:pt x="569" y="597"/>
                    </a:lnTo>
                    <a:lnTo>
                      <a:pt x="576" y="649"/>
                    </a:lnTo>
                    <a:lnTo>
                      <a:pt x="583" y="711"/>
                    </a:lnTo>
                    <a:lnTo>
                      <a:pt x="592" y="780"/>
                    </a:lnTo>
                    <a:lnTo>
                      <a:pt x="601" y="854"/>
                    </a:lnTo>
                    <a:lnTo>
                      <a:pt x="612" y="932"/>
                    </a:lnTo>
                    <a:lnTo>
                      <a:pt x="622" y="1011"/>
                    </a:lnTo>
                    <a:lnTo>
                      <a:pt x="631" y="1088"/>
                    </a:lnTo>
                    <a:lnTo>
                      <a:pt x="640" y="1161"/>
                    </a:lnTo>
                    <a:lnTo>
                      <a:pt x="648" y="1228"/>
                    </a:lnTo>
                    <a:lnTo>
                      <a:pt x="655" y="1287"/>
                    </a:lnTo>
                    <a:lnTo>
                      <a:pt x="661" y="1336"/>
                    </a:lnTo>
                    <a:lnTo>
                      <a:pt x="665" y="1371"/>
                    </a:lnTo>
                    <a:lnTo>
                      <a:pt x="667" y="1393"/>
                    </a:lnTo>
                    <a:lnTo>
                      <a:pt x="661" y="1394"/>
                    </a:lnTo>
                    <a:lnTo>
                      <a:pt x="645" y="1398"/>
                    </a:lnTo>
                    <a:lnTo>
                      <a:pt x="622" y="1404"/>
                    </a:lnTo>
                    <a:lnTo>
                      <a:pt x="593" y="1410"/>
                    </a:lnTo>
                    <a:lnTo>
                      <a:pt x="562" y="1415"/>
                    </a:lnTo>
                    <a:lnTo>
                      <a:pt x="532" y="1418"/>
                    </a:lnTo>
                    <a:lnTo>
                      <a:pt x="517" y="1418"/>
                    </a:lnTo>
                    <a:lnTo>
                      <a:pt x="504" y="1418"/>
                    </a:lnTo>
                    <a:lnTo>
                      <a:pt x="493" y="1416"/>
                    </a:lnTo>
                    <a:lnTo>
                      <a:pt x="483" y="1414"/>
                    </a:lnTo>
                    <a:lnTo>
                      <a:pt x="481" y="1406"/>
                    </a:lnTo>
                    <a:lnTo>
                      <a:pt x="476" y="1383"/>
                    </a:lnTo>
                    <a:lnTo>
                      <a:pt x="467" y="1348"/>
                    </a:lnTo>
                    <a:lnTo>
                      <a:pt x="455" y="1302"/>
                    </a:lnTo>
                    <a:lnTo>
                      <a:pt x="441" y="1249"/>
                    </a:lnTo>
                    <a:lnTo>
                      <a:pt x="425" y="1188"/>
                    </a:lnTo>
                    <a:lnTo>
                      <a:pt x="409" y="1123"/>
                    </a:lnTo>
                    <a:lnTo>
                      <a:pt x="391" y="1056"/>
                    </a:lnTo>
                    <a:lnTo>
                      <a:pt x="372" y="988"/>
                    </a:lnTo>
                    <a:lnTo>
                      <a:pt x="354" y="921"/>
                    </a:lnTo>
                    <a:lnTo>
                      <a:pt x="337" y="860"/>
                    </a:lnTo>
                    <a:lnTo>
                      <a:pt x="321" y="803"/>
                    </a:lnTo>
                    <a:lnTo>
                      <a:pt x="306" y="753"/>
                    </a:lnTo>
                    <a:lnTo>
                      <a:pt x="293" y="714"/>
                    </a:lnTo>
                    <a:lnTo>
                      <a:pt x="287" y="698"/>
                    </a:lnTo>
                    <a:lnTo>
                      <a:pt x="283" y="686"/>
                    </a:lnTo>
                    <a:lnTo>
                      <a:pt x="279" y="677"/>
                    </a:lnTo>
                    <a:lnTo>
                      <a:pt x="276" y="672"/>
                    </a:lnTo>
                    <a:lnTo>
                      <a:pt x="264" y="663"/>
                    </a:lnTo>
                    <a:lnTo>
                      <a:pt x="233" y="639"/>
                    </a:lnTo>
                    <a:lnTo>
                      <a:pt x="212" y="620"/>
                    </a:lnTo>
                    <a:lnTo>
                      <a:pt x="189" y="601"/>
                    </a:lnTo>
                    <a:lnTo>
                      <a:pt x="164" y="578"/>
                    </a:lnTo>
                    <a:lnTo>
                      <a:pt x="138" y="554"/>
                    </a:lnTo>
                    <a:lnTo>
                      <a:pt x="113" y="528"/>
                    </a:lnTo>
                    <a:lnTo>
                      <a:pt x="88" y="502"/>
                    </a:lnTo>
                    <a:lnTo>
                      <a:pt x="64" y="473"/>
                    </a:lnTo>
                    <a:lnTo>
                      <a:pt x="43" y="446"/>
                    </a:lnTo>
                    <a:lnTo>
                      <a:pt x="34" y="432"/>
                    </a:lnTo>
                    <a:lnTo>
                      <a:pt x="26" y="419"/>
                    </a:lnTo>
                    <a:lnTo>
                      <a:pt x="18" y="406"/>
                    </a:lnTo>
                    <a:lnTo>
                      <a:pt x="12" y="391"/>
                    </a:lnTo>
                    <a:lnTo>
                      <a:pt x="7" y="378"/>
                    </a:lnTo>
                    <a:lnTo>
                      <a:pt x="3" y="366"/>
                    </a:lnTo>
                    <a:lnTo>
                      <a:pt x="1" y="353"/>
                    </a:lnTo>
                    <a:lnTo>
                      <a:pt x="0" y="342"/>
                    </a:lnTo>
                    <a:lnTo>
                      <a:pt x="0" y="318"/>
                    </a:lnTo>
                    <a:lnTo>
                      <a:pt x="2" y="297"/>
                    </a:lnTo>
                    <a:lnTo>
                      <a:pt x="5" y="276"/>
                    </a:lnTo>
                    <a:lnTo>
                      <a:pt x="9" y="257"/>
                    </a:lnTo>
                    <a:lnTo>
                      <a:pt x="14" y="237"/>
                    </a:lnTo>
                    <a:lnTo>
                      <a:pt x="20" y="219"/>
                    </a:lnTo>
                    <a:lnTo>
                      <a:pt x="27" y="202"/>
                    </a:lnTo>
                    <a:lnTo>
                      <a:pt x="35" y="185"/>
                    </a:lnTo>
                    <a:lnTo>
                      <a:pt x="44" y="168"/>
                    </a:lnTo>
                    <a:lnTo>
                      <a:pt x="53" y="154"/>
                    </a:lnTo>
                    <a:lnTo>
                      <a:pt x="62" y="139"/>
                    </a:lnTo>
                    <a:lnTo>
                      <a:pt x="73" y="126"/>
                    </a:lnTo>
                    <a:lnTo>
                      <a:pt x="84" y="113"/>
                    </a:lnTo>
                    <a:lnTo>
                      <a:pt x="95" y="101"/>
                    </a:lnTo>
                    <a:lnTo>
                      <a:pt x="106" y="89"/>
                    </a:lnTo>
                    <a:lnTo>
                      <a:pt x="117" y="79"/>
                    </a:lnTo>
                    <a:lnTo>
                      <a:pt x="139" y="60"/>
                    </a:lnTo>
                    <a:lnTo>
                      <a:pt x="161" y="44"/>
                    </a:lnTo>
                    <a:lnTo>
                      <a:pt x="181" y="31"/>
                    </a:lnTo>
                    <a:lnTo>
                      <a:pt x="199" y="19"/>
                    </a:lnTo>
                    <a:lnTo>
                      <a:pt x="227" y="5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464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" name="Freeform 216"/>
              <p:cNvSpPr>
                <a:spLocks/>
              </p:cNvSpPr>
              <p:nvPr/>
            </p:nvSpPr>
            <p:spPr bwMode="auto">
              <a:xfrm>
                <a:off x="1900" y="3175"/>
                <a:ext cx="153" cy="204"/>
              </a:xfrm>
              <a:custGeom>
                <a:avLst/>
                <a:gdLst>
                  <a:gd name="T0" fmla="*/ 920 w 920"/>
                  <a:gd name="T1" fmla="*/ 24 h 1220"/>
                  <a:gd name="T2" fmla="*/ 911 w 920"/>
                  <a:gd name="T3" fmla="*/ 52 h 1220"/>
                  <a:gd name="T4" fmla="*/ 888 w 920"/>
                  <a:gd name="T5" fmla="*/ 119 h 1220"/>
                  <a:gd name="T6" fmla="*/ 858 w 920"/>
                  <a:gd name="T7" fmla="*/ 212 h 1220"/>
                  <a:gd name="T8" fmla="*/ 822 w 920"/>
                  <a:gd name="T9" fmla="*/ 320 h 1220"/>
                  <a:gd name="T10" fmla="*/ 802 w 920"/>
                  <a:gd name="T11" fmla="*/ 374 h 1220"/>
                  <a:gd name="T12" fmla="*/ 783 w 920"/>
                  <a:gd name="T13" fmla="*/ 429 h 1220"/>
                  <a:gd name="T14" fmla="*/ 764 w 920"/>
                  <a:gd name="T15" fmla="*/ 481 h 1220"/>
                  <a:gd name="T16" fmla="*/ 746 w 920"/>
                  <a:gd name="T17" fmla="*/ 528 h 1220"/>
                  <a:gd name="T18" fmla="*/ 728 w 920"/>
                  <a:gd name="T19" fmla="*/ 571 h 1220"/>
                  <a:gd name="T20" fmla="*/ 712 w 920"/>
                  <a:gd name="T21" fmla="*/ 605 h 1220"/>
                  <a:gd name="T22" fmla="*/ 704 w 920"/>
                  <a:gd name="T23" fmla="*/ 620 h 1220"/>
                  <a:gd name="T24" fmla="*/ 697 w 920"/>
                  <a:gd name="T25" fmla="*/ 632 h 1220"/>
                  <a:gd name="T26" fmla="*/ 691 w 920"/>
                  <a:gd name="T27" fmla="*/ 642 h 1220"/>
                  <a:gd name="T28" fmla="*/ 685 w 920"/>
                  <a:gd name="T29" fmla="*/ 649 h 1220"/>
                  <a:gd name="T30" fmla="*/ 664 w 920"/>
                  <a:gd name="T31" fmla="*/ 671 h 1220"/>
                  <a:gd name="T32" fmla="*/ 609 w 920"/>
                  <a:gd name="T33" fmla="*/ 732 h 1220"/>
                  <a:gd name="T34" fmla="*/ 529 w 920"/>
                  <a:gd name="T35" fmla="*/ 818 h 1220"/>
                  <a:gd name="T36" fmla="*/ 435 w 920"/>
                  <a:gd name="T37" fmla="*/ 917 h 1220"/>
                  <a:gd name="T38" fmla="*/ 340 w 920"/>
                  <a:gd name="T39" fmla="*/ 1020 h 1220"/>
                  <a:gd name="T40" fmla="*/ 253 w 920"/>
                  <a:gd name="T41" fmla="*/ 1112 h 1220"/>
                  <a:gd name="T42" fmla="*/ 185 w 920"/>
                  <a:gd name="T43" fmla="*/ 1183 h 1220"/>
                  <a:gd name="T44" fmla="*/ 148 w 920"/>
                  <a:gd name="T45" fmla="*/ 1220 h 1220"/>
                  <a:gd name="T46" fmla="*/ 142 w 920"/>
                  <a:gd name="T47" fmla="*/ 1215 h 1220"/>
                  <a:gd name="T48" fmla="*/ 126 w 920"/>
                  <a:gd name="T49" fmla="*/ 1202 h 1220"/>
                  <a:gd name="T50" fmla="*/ 104 w 920"/>
                  <a:gd name="T51" fmla="*/ 1184 h 1220"/>
                  <a:gd name="T52" fmla="*/ 79 w 920"/>
                  <a:gd name="T53" fmla="*/ 1161 h 1220"/>
                  <a:gd name="T54" fmla="*/ 52 w 920"/>
                  <a:gd name="T55" fmla="*/ 1135 h 1220"/>
                  <a:gd name="T56" fmla="*/ 29 w 920"/>
                  <a:gd name="T57" fmla="*/ 1110 h 1220"/>
                  <a:gd name="T58" fmla="*/ 19 w 920"/>
                  <a:gd name="T59" fmla="*/ 1098 h 1220"/>
                  <a:gd name="T60" fmla="*/ 10 w 920"/>
                  <a:gd name="T61" fmla="*/ 1086 h 1220"/>
                  <a:gd name="T62" fmla="*/ 4 w 920"/>
                  <a:gd name="T63" fmla="*/ 1076 h 1220"/>
                  <a:gd name="T64" fmla="*/ 0 w 920"/>
                  <a:gd name="T65" fmla="*/ 1065 h 1220"/>
                  <a:gd name="T66" fmla="*/ 17 w 920"/>
                  <a:gd name="T67" fmla="*/ 1044 h 1220"/>
                  <a:gd name="T68" fmla="*/ 61 w 920"/>
                  <a:gd name="T69" fmla="*/ 985 h 1220"/>
                  <a:gd name="T70" fmla="*/ 122 w 920"/>
                  <a:gd name="T71" fmla="*/ 901 h 1220"/>
                  <a:gd name="T72" fmla="*/ 194 w 920"/>
                  <a:gd name="T73" fmla="*/ 804 h 1220"/>
                  <a:gd name="T74" fmla="*/ 267 w 920"/>
                  <a:gd name="T75" fmla="*/ 705 h 1220"/>
                  <a:gd name="T76" fmla="*/ 331 w 920"/>
                  <a:gd name="T77" fmla="*/ 615 h 1220"/>
                  <a:gd name="T78" fmla="*/ 356 w 920"/>
                  <a:gd name="T79" fmla="*/ 577 h 1220"/>
                  <a:gd name="T80" fmla="*/ 377 w 920"/>
                  <a:gd name="T81" fmla="*/ 546 h 1220"/>
                  <a:gd name="T82" fmla="*/ 385 w 920"/>
                  <a:gd name="T83" fmla="*/ 533 h 1220"/>
                  <a:gd name="T84" fmla="*/ 391 w 920"/>
                  <a:gd name="T85" fmla="*/ 523 h 1220"/>
                  <a:gd name="T86" fmla="*/ 395 w 920"/>
                  <a:gd name="T87" fmla="*/ 515 h 1220"/>
                  <a:gd name="T88" fmla="*/ 397 w 920"/>
                  <a:gd name="T89" fmla="*/ 509 h 1220"/>
                  <a:gd name="T90" fmla="*/ 509 w 920"/>
                  <a:gd name="T91" fmla="*/ 0 h 1220"/>
                  <a:gd name="T92" fmla="*/ 920 w 920"/>
                  <a:gd name="T93" fmla="*/ 24 h 1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20" h="1220">
                    <a:moveTo>
                      <a:pt x="920" y="24"/>
                    </a:moveTo>
                    <a:lnTo>
                      <a:pt x="911" y="52"/>
                    </a:lnTo>
                    <a:lnTo>
                      <a:pt x="888" y="119"/>
                    </a:lnTo>
                    <a:lnTo>
                      <a:pt x="858" y="212"/>
                    </a:lnTo>
                    <a:lnTo>
                      <a:pt x="822" y="320"/>
                    </a:lnTo>
                    <a:lnTo>
                      <a:pt x="802" y="374"/>
                    </a:lnTo>
                    <a:lnTo>
                      <a:pt x="783" y="429"/>
                    </a:lnTo>
                    <a:lnTo>
                      <a:pt x="764" y="481"/>
                    </a:lnTo>
                    <a:lnTo>
                      <a:pt x="746" y="528"/>
                    </a:lnTo>
                    <a:lnTo>
                      <a:pt x="728" y="571"/>
                    </a:lnTo>
                    <a:lnTo>
                      <a:pt x="712" y="605"/>
                    </a:lnTo>
                    <a:lnTo>
                      <a:pt x="704" y="620"/>
                    </a:lnTo>
                    <a:lnTo>
                      <a:pt x="697" y="632"/>
                    </a:lnTo>
                    <a:lnTo>
                      <a:pt x="691" y="642"/>
                    </a:lnTo>
                    <a:lnTo>
                      <a:pt x="685" y="649"/>
                    </a:lnTo>
                    <a:lnTo>
                      <a:pt x="664" y="671"/>
                    </a:lnTo>
                    <a:lnTo>
                      <a:pt x="609" y="732"/>
                    </a:lnTo>
                    <a:lnTo>
                      <a:pt x="529" y="818"/>
                    </a:lnTo>
                    <a:lnTo>
                      <a:pt x="435" y="917"/>
                    </a:lnTo>
                    <a:lnTo>
                      <a:pt x="340" y="1020"/>
                    </a:lnTo>
                    <a:lnTo>
                      <a:pt x="253" y="1112"/>
                    </a:lnTo>
                    <a:lnTo>
                      <a:pt x="185" y="1183"/>
                    </a:lnTo>
                    <a:lnTo>
                      <a:pt x="148" y="1220"/>
                    </a:lnTo>
                    <a:lnTo>
                      <a:pt x="142" y="1215"/>
                    </a:lnTo>
                    <a:lnTo>
                      <a:pt x="126" y="1202"/>
                    </a:lnTo>
                    <a:lnTo>
                      <a:pt x="104" y="1184"/>
                    </a:lnTo>
                    <a:lnTo>
                      <a:pt x="79" y="1161"/>
                    </a:lnTo>
                    <a:lnTo>
                      <a:pt x="52" y="1135"/>
                    </a:lnTo>
                    <a:lnTo>
                      <a:pt x="29" y="1110"/>
                    </a:lnTo>
                    <a:lnTo>
                      <a:pt x="19" y="1098"/>
                    </a:lnTo>
                    <a:lnTo>
                      <a:pt x="10" y="1086"/>
                    </a:lnTo>
                    <a:lnTo>
                      <a:pt x="4" y="1076"/>
                    </a:lnTo>
                    <a:lnTo>
                      <a:pt x="0" y="1065"/>
                    </a:lnTo>
                    <a:lnTo>
                      <a:pt x="17" y="1044"/>
                    </a:lnTo>
                    <a:lnTo>
                      <a:pt x="61" y="985"/>
                    </a:lnTo>
                    <a:lnTo>
                      <a:pt x="122" y="901"/>
                    </a:lnTo>
                    <a:lnTo>
                      <a:pt x="194" y="804"/>
                    </a:lnTo>
                    <a:lnTo>
                      <a:pt x="267" y="705"/>
                    </a:lnTo>
                    <a:lnTo>
                      <a:pt x="331" y="615"/>
                    </a:lnTo>
                    <a:lnTo>
                      <a:pt x="356" y="577"/>
                    </a:lnTo>
                    <a:lnTo>
                      <a:pt x="377" y="546"/>
                    </a:lnTo>
                    <a:lnTo>
                      <a:pt x="385" y="533"/>
                    </a:lnTo>
                    <a:lnTo>
                      <a:pt x="391" y="523"/>
                    </a:lnTo>
                    <a:lnTo>
                      <a:pt x="395" y="515"/>
                    </a:lnTo>
                    <a:lnTo>
                      <a:pt x="397" y="509"/>
                    </a:lnTo>
                    <a:lnTo>
                      <a:pt x="509" y="0"/>
                    </a:lnTo>
                    <a:lnTo>
                      <a:pt x="920" y="24"/>
                    </a:lnTo>
                    <a:close/>
                  </a:path>
                </a:pathLst>
              </a:custGeom>
              <a:solidFill>
                <a:srgbClr val="4C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7" name="Freeform 217"/>
              <p:cNvSpPr>
                <a:spLocks/>
              </p:cNvSpPr>
              <p:nvPr/>
            </p:nvSpPr>
            <p:spPr bwMode="auto">
              <a:xfrm>
                <a:off x="1942" y="2991"/>
                <a:ext cx="122" cy="200"/>
              </a:xfrm>
              <a:custGeom>
                <a:avLst/>
                <a:gdLst>
                  <a:gd name="T0" fmla="*/ 184 w 737"/>
                  <a:gd name="T1" fmla="*/ 0 h 1201"/>
                  <a:gd name="T2" fmla="*/ 153 w 737"/>
                  <a:gd name="T3" fmla="*/ 22 h 1201"/>
                  <a:gd name="T4" fmla="*/ 122 w 737"/>
                  <a:gd name="T5" fmla="*/ 49 h 1201"/>
                  <a:gd name="T6" fmla="*/ 85 w 737"/>
                  <a:gd name="T7" fmla="*/ 85 h 1201"/>
                  <a:gd name="T8" fmla="*/ 51 w 737"/>
                  <a:gd name="T9" fmla="*/ 129 h 1201"/>
                  <a:gd name="T10" fmla="*/ 35 w 737"/>
                  <a:gd name="T11" fmla="*/ 154 h 1201"/>
                  <a:gd name="T12" fmla="*/ 21 w 737"/>
                  <a:gd name="T13" fmla="*/ 180 h 1201"/>
                  <a:gd name="T14" fmla="*/ 10 w 737"/>
                  <a:gd name="T15" fmla="*/ 208 h 1201"/>
                  <a:gd name="T16" fmla="*/ 3 w 737"/>
                  <a:gd name="T17" fmla="*/ 237 h 1201"/>
                  <a:gd name="T18" fmla="*/ 0 w 737"/>
                  <a:gd name="T19" fmla="*/ 266 h 1201"/>
                  <a:gd name="T20" fmla="*/ 1 w 737"/>
                  <a:gd name="T21" fmla="*/ 298 h 1201"/>
                  <a:gd name="T22" fmla="*/ 17 w 737"/>
                  <a:gd name="T23" fmla="*/ 453 h 1201"/>
                  <a:gd name="T24" fmla="*/ 27 w 737"/>
                  <a:gd name="T25" fmla="*/ 599 h 1201"/>
                  <a:gd name="T26" fmla="*/ 35 w 737"/>
                  <a:gd name="T27" fmla="*/ 733 h 1201"/>
                  <a:gd name="T28" fmla="*/ 37 w 737"/>
                  <a:gd name="T29" fmla="*/ 852 h 1201"/>
                  <a:gd name="T30" fmla="*/ 38 w 737"/>
                  <a:gd name="T31" fmla="*/ 951 h 1201"/>
                  <a:gd name="T32" fmla="*/ 37 w 737"/>
                  <a:gd name="T33" fmla="*/ 1027 h 1201"/>
                  <a:gd name="T34" fmla="*/ 36 w 737"/>
                  <a:gd name="T35" fmla="*/ 1075 h 1201"/>
                  <a:gd name="T36" fmla="*/ 36 w 737"/>
                  <a:gd name="T37" fmla="*/ 1092 h 1201"/>
                  <a:gd name="T38" fmla="*/ 63 w 737"/>
                  <a:gd name="T39" fmla="*/ 1108 h 1201"/>
                  <a:gd name="T40" fmla="*/ 97 w 737"/>
                  <a:gd name="T41" fmla="*/ 1125 h 1201"/>
                  <a:gd name="T42" fmla="*/ 147 w 737"/>
                  <a:gd name="T43" fmla="*/ 1144 h 1201"/>
                  <a:gd name="T44" fmla="*/ 212 w 737"/>
                  <a:gd name="T45" fmla="*/ 1164 h 1201"/>
                  <a:gd name="T46" fmla="*/ 293 w 737"/>
                  <a:gd name="T47" fmla="*/ 1181 h 1201"/>
                  <a:gd name="T48" fmla="*/ 390 w 737"/>
                  <a:gd name="T49" fmla="*/ 1195 h 1201"/>
                  <a:gd name="T50" fmla="*/ 445 w 737"/>
                  <a:gd name="T51" fmla="*/ 1199 h 1201"/>
                  <a:gd name="T52" fmla="*/ 504 w 737"/>
                  <a:gd name="T53" fmla="*/ 1201 h 1201"/>
                  <a:gd name="T54" fmla="*/ 529 w 737"/>
                  <a:gd name="T55" fmla="*/ 1199 h 1201"/>
                  <a:gd name="T56" fmla="*/ 586 w 737"/>
                  <a:gd name="T57" fmla="*/ 1191 h 1201"/>
                  <a:gd name="T58" fmla="*/ 617 w 737"/>
                  <a:gd name="T59" fmla="*/ 1184 h 1201"/>
                  <a:gd name="T60" fmla="*/ 643 w 737"/>
                  <a:gd name="T61" fmla="*/ 1173 h 1201"/>
                  <a:gd name="T62" fmla="*/ 655 w 737"/>
                  <a:gd name="T63" fmla="*/ 1167 h 1201"/>
                  <a:gd name="T64" fmla="*/ 664 w 737"/>
                  <a:gd name="T65" fmla="*/ 1159 h 1201"/>
                  <a:gd name="T66" fmla="*/ 670 w 737"/>
                  <a:gd name="T67" fmla="*/ 1150 h 1201"/>
                  <a:gd name="T68" fmla="*/ 673 w 737"/>
                  <a:gd name="T69" fmla="*/ 1140 h 1201"/>
                  <a:gd name="T70" fmla="*/ 736 w 737"/>
                  <a:gd name="T71" fmla="*/ 447 h 1201"/>
                  <a:gd name="T72" fmla="*/ 737 w 737"/>
                  <a:gd name="T73" fmla="*/ 385 h 1201"/>
                  <a:gd name="T74" fmla="*/ 733 w 737"/>
                  <a:gd name="T75" fmla="*/ 325 h 1201"/>
                  <a:gd name="T76" fmla="*/ 725 w 737"/>
                  <a:gd name="T77" fmla="*/ 276 h 1201"/>
                  <a:gd name="T78" fmla="*/ 715 w 737"/>
                  <a:gd name="T79" fmla="*/ 243 h 1201"/>
                  <a:gd name="T80" fmla="*/ 704 w 737"/>
                  <a:gd name="T81" fmla="*/ 210 h 1201"/>
                  <a:gd name="T82" fmla="*/ 689 w 737"/>
                  <a:gd name="T83" fmla="*/ 178 h 1201"/>
                  <a:gd name="T84" fmla="*/ 670 w 737"/>
                  <a:gd name="T85" fmla="*/ 149 h 1201"/>
                  <a:gd name="T86" fmla="*/ 648 w 737"/>
                  <a:gd name="T87" fmla="*/ 122 h 1201"/>
                  <a:gd name="T88" fmla="*/ 619 w 737"/>
                  <a:gd name="T89" fmla="*/ 99 h 1201"/>
                  <a:gd name="T90" fmla="*/ 587 w 737"/>
                  <a:gd name="T91" fmla="*/ 81 h 1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37" h="1201">
                    <a:moveTo>
                      <a:pt x="568" y="74"/>
                    </a:moveTo>
                    <a:lnTo>
                      <a:pt x="184" y="0"/>
                    </a:lnTo>
                    <a:lnTo>
                      <a:pt x="176" y="6"/>
                    </a:lnTo>
                    <a:lnTo>
                      <a:pt x="153" y="22"/>
                    </a:lnTo>
                    <a:lnTo>
                      <a:pt x="138" y="35"/>
                    </a:lnTo>
                    <a:lnTo>
                      <a:pt x="122" y="49"/>
                    </a:lnTo>
                    <a:lnTo>
                      <a:pt x="103" y="67"/>
                    </a:lnTo>
                    <a:lnTo>
                      <a:pt x="85" y="85"/>
                    </a:lnTo>
                    <a:lnTo>
                      <a:pt x="68" y="106"/>
                    </a:lnTo>
                    <a:lnTo>
                      <a:pt x="51" y="129"/>
                    </a:lnTo>
                    <a:lnTo>
                      <a:pt x="43" y="142"/>
                    </a:lnTo>
                    <a:lnTo>
                      <a:pt x="35" y="154"/>
                    </a:lnTo>
                    <a:lnTo>
                      <a:pt x="27" y="167"/>
                    </a:lnTo>
                    <a:lnTo>
                      <a:pt x="21" y="180"/>
                    </a:lnTo>
                    <a:lnTo>
                      <a:pt x="15" y="193"/>
                    </a:lnTo>
                    <a:lnTo>
                      <a:pt x="10" y="208"/>
                    </a:lnTo>
                    <a:lnTo>
                      <a:pt x="6" y="222"/>
                    </a:lnTo>
                    <a:lnTo>
                      <a:pt x="3" y="237"/>
                    </a:lnTo>
                    <a:lnTo>
                      <a:pt x="1" y="251"/>
                    </a:lnTo>
                    <a:lnTo>
                      <a:pt x="0" y="266"/>
                    </a:lnTo>
                    <a:lnTo>
                      <a:pt x="0" y="282"/>
                    </a:lnTo>
                    <a:lnTo>
                      <a:pt x="1" y="298"/>
                    </a:lnTo>
                    <a:lnTo>
                      <a:pt x="10" y="376"/>
                    </a:lnTo>
                    <a:lnTo>
                      <a:pt x="17" y="453"/>
                    </a:lnTo>
                    <a:lnTo>
                      <a:pt x="23" y="527"/>
                    </a:lnTo>
                    <a:lnTo>
                      <a:pt x="27" y="599"/>
                    </a:lnTo>
                    <a:lnTo>
                      <a:pt x="31" y="668"/>
                    </a:lnTo>
                    <a:lnTo>
                      <a:pt x="35" y="733"/>
                    </a:lnTo>
                    <a:lnTo>
                      <a:pt x="36" y="795"/>
                    </a:lnTo>
                    <a:lnTo>
                      <a:pt x="37" y="852"/>
                    </a:lnTo>
                    <a:lnTo>
                      <a:pt x="38" y="905"/>
                    </a:lnTo>
                    <a:lnTo>
                      <a:pt x="38" y="951"/>
                    </a:lnTo>
                    <a:lnTo>
                      <a:pt x="38" y="993"/>
                    </a:lnTo>
                    <a:lnTo>
                      <a:pt x="37" y="1027"/>
                    </a:lnTo>
                    <a:lnTo>
                      <a:pt x="37" y="1055"/>
                    </a:lnTo>
                    <a:lnTo>
                      <a:pt x="36" y="1075"/>
                    </a:lnTo>
                    <a:lnTo>
                      <a:pt x="36" y="1088"/>
                    </a:lnTo>
                    <a:lnTo>
                      <a:pt x="36" y="1092"/>
                    </a:lnTo>
                    <a:lnTo>
                      <a:pt x="42" y="1096"/>
                    </a:lnTo>
                    <a:lnTo>
                      <a:pt x="63" y="1108"/>
                    </a:lnTo>
                    <a:lnTo>
                      <a:pt x="78" y="1116"/>
                    </a:lnTo>
                    <a:lnTo>
                      <a:pt x="97" y="1125"/>
                    </a:lnTo>
                    <a:lnTo>
                      <a:pt x="121" y="1135"/>
                    </a:lnTo>
                    <a:lnTo>
                      <a:pt x="147" y="1144"/>
                    </a:lnTo>
                    <a:lnTo>
                      <a:pt x="177" y="1154"/>
                    </a:lnTo>
                    <a:lnTo>
                      <a:pt x="212" y="1164"/>
                    </a:lnTo>
                    <a:lnTo>
                      <a:pt x="250" y="1173"/>
                    </a:lnTo>
                    <a:lnTo>
                      <a:pt x="293" y="1181"/>
                    </a:lnTo>
                    <a:lnTo>
                      <a:pt x="339" y="1188"/>
                    </a:lnTo>
                    <a:lnTo>
                      <a:pt x="390" y="1195"/>
                    </a:lnTo>
                    <a:lnTo>
                      <a:pt x="416" y="1197"/>
                    </a:lnTo>
                    <a:lnTo>
                      <a:pt x="445" y="1199"/>
                    </a:lnTo>
                    <a:lnTo>
                      <a:pt x="473" y="1200"/>
                    </a:lnTo>
                    <a:lnTo>
                      <a:pt x="504" y="1201"/>
                    </a:lnTo>
                    <a:lnTo>
                      <a:pt x="511" y="1201"/>
                    </a:lnTo>
                    <a:lnTo>
                      <a:pt x="529" y="1199"/>
                    </a:lnTo>
                    <a:lnTo>
                      <a:pt x="555" y="1197"/>
                    </a:lnTo>
                    <a:lnTo>
                      <a:pt x="586" y="1191"/>
                    </a:lnTo>
                    <a:lnTo>
                      <a:pt x="602" y="1188"/>
                    </a:lnTo>
                    <a:lnTo>
                      <a:pt x="617" y="1184"/>
                    </a:lnTo>
                    <a:lnTo>
                      <a:pt x="631" y="1179"/>
                    </a:lnTo>
                    <a:lnTo>
                      <a:pt x="643" y="1173"/>
                    </a:lnTo>
                    <a:lnTo>
                      <a:pt x="650" y="1170"/>
                    </a:lnTo>
                    <a:lnTo>
                      <a:pt x="655" y="1167"/>
                    </a:lnTo>
                    <a:lnTo>
                      <a:pt x="660" y="1163"/>
                    </a:lnTo>
                    <a:lnTo>
                      <a:pt x="664" y="1159"/>
                    </a:lnTo>
                    <a:lnTo>
                      <a:pt x="668" y="1155"/>
                    </a:lnTo>
                    <a:lnTo>
                      <a:pt x="670" y="1150"/>
                    </a:lnTo>
                    <a:lnTo>
                      <a:pt x="672" y="1145"/>
                    </a:lnTo>
                    <a:lnTo>
                      <a:pt x="673" y="1140"/>
                    </a:lnTo>
                    <a:lnTo>
                      <a:pt x="735" y="461"/>
                    </a:lnTo>
                    <a:lnTo>
                      <a:pt x="736" y="447"/>
                    </a:lnTo>
                    <a:lnTo>
                      <a:pt x="737" y="410"/>
                    </a:lnTo>
                    <a:lnTo>
                      <a:pt x="737" y="385"/>
                    </a:lnTo>
                    <a:lnTo>
                      <a:pt x="736" y="356"/>
                    </a:lnTo>
                    <a:lnTo>
                      <a:pt x="733" y="325"/>
                    </a:lnTo>
                    <a:lnTo>
                      <a:pt x="728" y="293"/>
                    </a:lnTo>
                    <a:lnTo>
                      <a:pt x="725" y="276"/>
                    </a:lnTo>
                    <a:lnTo>
                      <a:pt x="720" y="259"/>
                    </a:lnTo>
                    <a:lnTo>
                      <a:pt x="715" y="243"/>
                    </a:lnTo>
                    <a:lnTo>
                      <a:pt x="710" y="226"/>
                    </a:lnTo>
                    <a:lnTo>
                      <a:pt x="704" y="210"/>
                    </a:lnTo>
                    <a:lnTo>
                      <a:pt x="697" y="193"/>
                    </a:lnTo>
                    <a:lnTo>
                      <a:pt x="689" y="178"/>
                    </a:lnTo>
                    <a:lnTo>
                      <a:pt x="680" y="163"/>
                    </a:lnTo>
                    <a:lnTo>
                      <a:pt x="670" y="149"/>
                    </a:lnTo>
                    <a:lnTo>
                      <a:pt x="660" y="135"/>
                    </a:lnTo>
                    <a:lnTo>
                      <a:pt x="648" y="122"/>
                    </a:lnTo>
                    <a:lnTo>
                      <a:pt x="633" y="110"/>
                    </a:lnTo>
                    <a:lnTo>
                      <a:pt x="619" y="99"/>
                    </a:lnTo>
                    <a:lnTo>
                      <a:pt x="604" y="89"/>
                    </a:lnTo>
                    <a:lnTo>
                      <a:pt x="587" y="81"/>
                    </a:lnTo>
                    <a:lnTo>
                      <a:pt x="568" y="74"/>
                    </a:lnTo>
                    <a:close/>
                  </a:path>
                </a:pathLst>
              </a:custGeom>
              <a:solidFill>
                <a:srgbClr val="039B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8" name="Freeform 218"/>
              <p:cNvSpPr>
                <a:spLocks/>
              </p:cNvSpPr>
              <p:nvPr/>
            </p:nvSpPr>
            <p:spPr bwMode="auto">
              <a:xfrm>
                <a:off x="2100" y="3149"/>
                <a:ext cx="33" cy="38"/>
              </a:xfrm>
              <a:custGeom>
                <a:avLst/>
                <a:gdLst>
                  <a:gd name="T0" fmla="*/ 117 w 198"/>
                  <a:gd name="T1" fmla="*/ 46 h 226"/>
                  <a:gd name="T2" fmla="*/ 180 w 198"/>
                  <a:gd name="T3" fmla="*/ 64 h 226"/>
                  <a:gd name="T4" fmla="*/ 182 w 198"/>
                  <a:gd name="T5" fmla="*/ 68 h 226"/>
                  <a:gd name="T6" fmla="*/ 186 w 198"/>
                  <a:gd name="T7" fmla="*/ 77 h 226"/>
                  <a:gd name="T8" fmla="*/ 192 w 198"/>
                  <a:gd name="T9" fmla="*/ 90 h 226"/>
                  <a:gd name="T10" fmla="*/ 198 w 198"/>
                  <a:gd name="T11" fmla="*/ 107 h 226"/>
                  <a:gd name="T12" fmla="*/ 197 w 198"/>
                  <a:gd name="T13" fmla="*/ 107 h 226"/>
                  <a:gd name="T14" fmla="*/ 194 w 198"/>
                  <a:gd name="T15" fmla="*/ 109 h 226"/>
                  <a:gd name="T16" fmla="*/ 192 w 198"/>
                  <a:gd name="T17" fmla="*/ 112 h 226"/>
                  <a:gd name="T18" fmla="*/ 191 w 198"/>
                  <a:gd name="T19" fmla="*/ 117 h 226"/>
                  <a:gd name="T20" fmla="*/ 189 w 198"/>
                  <a:gd name="T21" fmla="*/ 123 h 226"/>
                  <a:gd name="T22" fmla="*/ 188 w 198"/>
                  <a:gd name="T23" fmla="*/ 132 h 226"/>
                  <a:gd name="T24" fmla="*/ 195 w 198"/>
                  <a:gd name="T25" fmla="*/ 153 h 226"/>
                  <a:gd name="T26" fmla="*/ 197 w 198"/>
                  <a:gd name="T27" fmla="*/ 171 h 226"/>
                  <a:gd name="T28" fmla="*/ 187 w 198"/>
                  <a:gd name="T29" fmla="*/ 203 h 226"/>
                  <a:gd name="T30" fmla="*/ 159 w 198"/>
                  <a:gd name="T31" fmla="*/ 216 h 226"/>
                  <a:gd name="T32" fmla="*/ 129 w 198"/>
                  <a:gd name="T33" fmla="*/ 226 h 226"/>
                  <a:gd name="T34" fmla="*/ 82 w 198"/>
                  <a:gd name="T35" fmla="*/ 224 h 226"/>
                  <a:gd name="T36" fmla="*/ 51 w 198"/>
                  <a:gd name="T37" fmla="*/ 189 h 226"/>
                  <a:gd name="T38" fmla="*/ 51 w 198"/>
                  <a:gd name="T39" fmla="*/ 185 h 226"/>
                  <a:gd name="T40" fmla="*/ 51 w 198"/>
                  <a:gd name="T41" fmla="*/ 177 h 226"/>
                  <a:gd name="T42" fmla="*/ 49 w 198"/>
                  <a:gd name="T43" fmla="*/ 164 h 226"/>
                  <a:gd name="T44" fmla="*/ 45 w 198"/>
                  <a:gd name="T45" fmla="*/ 151 h 226"/>
                  <a:gd name="T46" fmla="*/ 40 w 198"/>
                  <a:gd name="T47" fmla="*/ 139 h 226"/>
                  <a:gd name="T48" fmla="*/ 36 w 198"/>
                  <a:gd name="T49" fmla="*/ 128 h 226"/>
                  <a:gd name="T50" fmla="*/ 33 w 198"/>
                  <a:gd name="T51" fmla="*/ 121 h 226"/>
                  <a:gd name="T52" fmla="*/ 32 w 198"/>
                  <a:gd name="T53" fmla="*/ 118 h 226"/>
                  <a:gd name="T54" fmla="*/ 0 w 198"/>
                  <a:gd name="T55" fmla="*/ 64 h 226"/>
                  <a:gd name="T56" fmla="*/ 71 w 198"/>
                  <a:gd name="T57" fmla="*/ 0 h 226"/>
                  <a:gd name="T58" fmla="*/ 117 w 198"/>
                  <a:gd name="T59" fmla="*/ 4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8" h="226">
                    <a:moveTo>
                      <a:pt x="117" y="46"/>
                    </a:moveTo>
                    <a:lnTo>
                      <a:pt x="180" y="64"/>
                    </a:lnTo>
                    <a:lnTo>
                      <a:pt x="182" y="68"/>
                    </a:lnTo>
                    <a:lnTo>
                      <a:pt x="186" y="77"/>
                    </a:lnTo>
                    <a:lnTo>
                      <a:pt x="192" y="90"/>
                    </a:lnTo>
                    <a:lnTo>
                      <a:pt x="198" y="107"/>
                    </a:lnTo>
                    <a:lnTo>
                      <a:pt x="197" y="107"/>
                    </a:lnTo>
                    <a:lnTo>
                      <a:pt x="194" y="109"/>
                    </a:lnTo>
                    <a:lnTo>
                      <a:pt x="192" y="112"/>
                    </a:lnTo>
                    <a:lnTo>
                      <a:pt x="191" y="117"/>
                    </a:lnTo>
                    <a:lnTo>
                      <a:pt x="189" y="123"/>
                    </a:lnTo>
                    <a:lnTo>
                      <a:pt x="188" y="132"/>
                    </a:lnTo>
                    <a:lnTo>
                      <a:pt x="195" y="153"/>
                    </a:lnTo>
                    <a:lnTo>
                      <a:pt x="197" y="171"/>
                    </a:lnTo>
                    <a:lnTo>
                      <a:pt x="187" y="203"/>
                    </a:lnTo>
                    <a:lnTo>
                      <a:pt x="159" y="216"/>
                    </a:lnTo>
                    <a:lnTo>
                      <a:pt x="129" y="226"/>
                    </a:lnTo>
                    <a:lnTo>
                      <a:pt x="82" y="224"/>
                    </a:lnTo>
                    <a:lnTo>
                      <a:pt x="51" y="189"/>
                    </a:lnTo>
                    <a:lnTo>
                      <a:pt x="51" y="185"/>
                    </a:lnTo>
                    <a:lnTo>
                      <a:pt x="51" y="177"/>
                    </a:lnTo>
                    <a:lnTo>
                      <a:pt x="49" y="164"/>
                    </a:lnTo>
                    <a:lnTo>
                      <a:pt x="45" y="151"/>
                    </a:lnTo>
                    <a:lnTo>
                      <a:pt x="40" y="139"/>
                    </a:lnTo>
                    <a:lnTo>
                      <a:pt x="36" y="128"/>
                    </a:lnTo>
                    <a:lnTo>
                      <a:pt x="33" y="121"/>
                    </a:lnTo>
                    <a:lnTo>
                      <a:pt x="32" y="118"/>
                    </a:lnTo>
                    <a:lnTo>
                      <a:pt x="0" y="64"/>
                    </a:lnTo>
                    <a:lnTo>
                      <a:pt x="71" y="0"/>
                    </a:lnTo>
                    <a:lnTo>
                      <a:pt x="117" y="46"/>
                    </a:lnTo>
                    <a:close/>
                  </a:path>
                </a:pathLst>
              </a:custGeom>
              <a:solidFill>
                <a:srgbClr val="F2C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9" name="Freeform 219"/>
              <p:cNvSpPr>
                <a:spLocks/>
              </p:cNvSpPr>
              <p:nvPr/>
            </p:nvSpPr>
            <p:spPr bwMode="auto">
              <a:xfrm>
                <a:off x="2026" y="3005"/>
                <a:ext cx="92" cy="163"/>
              </a:xfrm>
              <a:custGeom>
                <a:avLst/>
                <a:gdLst>
                  <a:gd name="T0" fmla="*/ 90 w 550"/>
                  <a:gd name="T1" fmla="*/ 0 h 977"/>
                  <a:gd name="T2" fmla="*/ 120 w 550"/>
                  <a:gd name="T3" fmla="*/ 9 h 977"/>
                  <a:gd name="T4" fmla="*/ 141 w 550"/>
                  <a:gd name="T5" fmla="*/ 20 h 977"/>
                  <a:gd name="T6" fmla="*/ 156 w 550"/>
                  <a:gd name="T7" fmla="*/ 31 h 977"/>
                  <a:gd name="T8" fmla="*/ 171 w 550"/>
                  <a:gd name="T9" fmla="*/ 47 h 977"/>
                  <a:gd name="T10" fmla="*/ 187 w 550"/>
                  <a:gd name="T11" fmla="*/ 65 h 977"/>
                  <a:gd name="T12" fmla="*/ 201 w 550"/>
                  <a:gd name="T13" fmla="*/ 88 h 977"/>
                  <a:gd name="T14" fmla="*/ 216 w 550"/>
                  <a:gd name="T15" fmla="*/ 116 h 977"/>
                  <a:gd name="T16" fmla="*/ 229 w 550"/>
                  <a:gd name="T17" fmla="*/ 150 h 977"/>
                  <a:gd name="T18" fmla="*/ 239 w 550"/>
                  <a:gd name="T19" fmla="*/ 190 h 977"/>
                  <a:gd name="T20" fmla="*/ 248 w 550"/>
                  <a:gd name="T21" fmla="*/ 236 h 977"/>
                  <a:gd name="T22" fmla="*/ 254 w 550"/>
                  <a:gd name="T23" fmla="*/ 289 h 977"/>
                  <a:gd name="T24" fmla="*/ 257 w 550"/>
                  <a:gd name="T25" fmla="*/ 327 h 977"/>
                  <a:gd name="T26" fmla="*/ 265 w 550"/>
                  <a:gd name="T27" fmla="*/ 384 h 977"/>
                  <a:gd name="T28" fmla="*/ 278 w 550"/>
                  <a:gd name="T29" fmla="*/ 465 h 977"/>
                  <a:gd name="T30" fmla="*/ 292 w 550"/>
                  <a:gd name="T31" fmla="*/ 535 h 977"/>
                  <a:gd name="T32" fmla="*/ 303 w 550"/>
                  <a:gd name="T33" fmla="*/ 566 h 977"/>
                  <a:gd name="T34" fmla="*/ 327 w 550"/>
                  <a:gd name="T35" fmla="*/ 601 h 977"/>
                  <a:gd name="T36" fmla="*/ 385 w 550"/>
                  <a:gd name="T37" fmla="*/ 679 h 977"/>
                  <a:gd name="T38" fmla="*/ 474 w 550"/>
                  <a:gd name="T39" fmla="*/ 795 h 977"/>
                  <a:gd name="T40" fmla="*/ 540 w 550"/>
                  <a:gd name="T41" fmla="*/ 879 h 977"/>
                  <a:gd name="T42" fmla="*/ 549 w 550"/>
                  <a:gd name="T43" fmla="*/ 895 h 977"/>
                  <a:gd name="T44" fmla="*/ 543 w 550"/>
                  <a:gd name="T45" fmla="*/ 913 h 977"/>
                  <a:gd name="T46" fmla="*/ 531 w 550"/>
                  <a:gd name="T47" fmla="*/ 934 h 977"/>
                  <a:gd name="T48" fmla="*/ 518 w 550"/>
                  <a:gd name="T49" fmla="*/ 948 h 977"/>
                  <a:gd name="T50" fmla="*/ 501 w 550"/>
                  <a:gd name="T51" fmla="*/ 962 h 977"/>
                  <a:gd name="T52" fmla="*/ 480 w 550"/>
                  <a:gd name="T53" fmla="*/ 973 h 977"/>
                  <a:gd name="T54" fmla="*/ 159 w 550"/>
                  <a:gd name="T55" fmla="*/ 683 h 977"/>
                  <a:gd name="T56" fmla="*/ 144 w 550"/>
                  <a:gd name="T57" fmla="*/ 669 h 977"/>
                  <a:gd name="T58" fmla="*/ 109 w 550"/>
                  <a:gd name="T59" fmla="*/ 632 h 977"/>
                  <a:gd name="T60" fmla="*/ 91 w 550"/>
                  <a:gd name="T61" fmla="*/ 607 h 977"/>
                  <a:gd name="T62" fmla="*/ 73 w 550"/>
                  <a:gd name="T63" fmla="*/ 579 h 977"/>
                  <a:gd name="T64" fmla="*/ 59 w 550"/>
                  <a:gd name="T65" fmla="*/ 546 h 977"/>
                  <a:gd name="T66" fmla="*/ 50 w 550"/>
                  <a:gd name="T67" fmla="*/ 512 h 977"/>
                  <a:gd name="T68" fmla="*/ 46 w 550"/>
                  <a:gd name="T69" fmla="*/ 491 h 977"/>
                  <a:gd name="T70" fmla="*/ 34 w 550"/>
                  <a:gd name="T71" fmla="*/ 423 h 977"/>
                  <a:gd name="T72" fmla="*/ 18 w 550"/>
                  <a:gd name="T73" fmla="*/ 293 h 977"/>
                  <a:gd name="T74" fmla="*/ 0 w 550"/>
                  <a:gd name="T75" fmla="*/ 91 h 977"/>
                  <a:gd name="T76" fmla="*/ 3 w 550"/>
                  <a:gd name="T77" fmla="*/ 78 h 977"/>
                  <a:gd name="T78" fmla="*/ 14 w 550"/>
                  <a:gd name="T79" fmla="*/ 49 h 977"/>
                  <a:gd name="T80" fmla="*/ 24 w 550"/>
                  <a:gd name="T81" fmla="*/ 31 h 977"/>
                  <a:gd name="T82" fmla="*/ 39 w 550"/>
                  <a:gd name="T83" fmla="*/ 17 h 977"/>
                  <a:gd name="T84" fmla="*/ 58 w 550"/>
                  <a:gd name="T85" fmla="*/ 5 h 977"/>
                  <a:gd name="T86" fmla="*/ 83 w 550"/>
                  <a:gd name="T87" fmla="*/ 0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50" h="977">
                    <a:moveTo>
                      <a:pt x="83" y="0"/>
                    </a:moveTo>
                    <a:lnTo>
                      <a:pt x="90" y="0"/>
                    </a:lnTo>
                    <a:lnTo>
                      <a:pt x="108" y="4"/>
                    </a:lnTo>
                    <a:lnTo>
                      <a:pt x="120" y="9"/>
                    </a:lnTo>
                    <a:lnTo>
                      <a:pt x="133" y="15"/>
                    </a:lnTo>
                    <a:lnTo>
                      <a:pt x="141" y="20"/>
                    </a:lnTo>
                    <a:lnTo>
                      <a:pt x="149" y="25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71" y="47"/>
                    </a:lnTo>
                    <a:lnTo>
                      <a:pt x="179" y="55"/>
                    </a:lnTo>
                    <a:lnTo>
                      <a:pt x="187" y="65"/>
                    </a:lnTo>
                    <a:lnTo>
                      <a:pt x="194" y="76"/>
                    </a:lnTo>
                    <a:lnTo>
                      <a:pt x="201" y="88"/>
                    </a:lnTo>
                    <a:lnTo>
                      <a:pt x="208" y="102"/>
                    </a:lnTo>
                    <a:lnTo>
                      <a:pt x="216" y="116"/>
                    </a:lnTo>
                    <a:lnTo>
                      <a:pt x="223" y="133"/>
                    </a:lnTo>
                    <a:lnTo>
                      <a:pt x="229" y="150"/>
                    </a:lnTo>
                    <a:lnTo>
                      <a:pt x="234" y="169"/>
                    </a:lnTo>
                    <a:lnTo>
                      <a:pt x="239" y="190"/>
                    </a:lnTo>
                    <a:lnTo>
                      <a:pt x="244" y="213"/>
                    </a:lnTo>
                    <a:lnTo>
                      <a:pt x="248" y="236"/>
                    </a:lnTo>
                    <a:lnTo>
                      <a:pt x="251" y="261"/>
                    </a:lnTo>
                    <a:lnTo>
                      <a:pt x="254" y="289"/>
                    </a:lnTo>
                    <a:lnTo>
                      <a:pt x="255" y="318"/>
                    </a:lnTo>
                    <a:lnTo>
                      <a:pt x="257" y="327"/>
                    </a:lnTo>
                    <a:lnTo>
                      <a:pt x="260" y="351"/>
                    </a:lnTo>
                    <a:lnTo>
                      <a:pt x="265" y="384"/>
                    </a:lnTo>
                    <a:lnTo>
                      <a:pt x="271" y="424"/>
                    </a:lnTo>
                    <a:lnTo>
                      <a:pt x="278" y="465"/>
                    </a:lnTo>
                    <a:lnTo>
                      <a:pt x="284" y="504"/>
                    </a:lnTo>
                    <a:lnTo>
                      <a:pt x="292" y="535"/>
                    </a:lnTo>
                    <a:lnTo>
                      <a:pt x="298" y="556"/>
                    </a:lnTo>
                    <a:lnTo>
                      <a:pt x="303" y="566"/>
                    </a:lnTo>
                    <a:lnTo>
                      <a:pt x="313" y="582"/>
                    </a:lnTo>
                    <a:lnTo>
                      <a:pt x="327" y="601"/>
                    </a:lnTo>
                    <a:lnTo>
                      <a:pt x="343" y="624"/>
                    </a:lnTo>
                    <a:lnTo>
                      <a:pt x="385" y="679"/>
                    </a:lnTo>
                    <a:lnTo>
                      <a:pt x="429" y="738"/>
                    </a:lnTo>
                    <a:lnTo>
                      <a:pt x="474" y="795"/>
                    </a:lnTo>
                    <a:lnTo>
                      <a:pt x="512" y="844"/>
                    </a:lnTo>
                    <a:lnTo>
                      <a:pt x="540" y="879"/>
                    </a:lnTo>
                    <a:lnTo>
                      <a:pt x="550" y="892"/>
                    </a:lnTo>
                    <a:lnTo>
                      <a:pt x="549" y="895"/>
                    </a:lnTo>
                    <a:lnTo>
                      <a:pt x="547" y="902"/>
                    </a:lnTo>
                    <a:lnTo>
                      <a:pt x="543" y="913"/>
                    </a:lnTo>
                    <a:lnTo>
                      <a:pt x="536" y="926"/>
                    </a:lnTo>
                    <a:lnTo>
                      <a:pt x="531" y="934"/>
                    </a:lnTo>
                    <a:lnTo>
                      <a:pt x="525" y="941"/>
                    </a:lnTo>
                    <a:lnTo>
                      <a:pt x="518" y="948"/>
                    </a:lnTo>
                    <a:lnTo>
                      <a:pt x="510" y="955"/>
                    </a:lnTo>
                    <a:lnTo>
                      <a:pt x="501" y="962"/>
                    </a:lnTo>
                    <a:lnTo>
                      <a:pt x="491" y="968"/>
                    </a:lnTo>
                    <a:lnTo>
                      <a:pt x="480" y="973"/>
                    </a:lnTo>
                    <a:lnTo>
                      <a:pt x="467" y="977"/>
                    </a:lnTo>
                    <a:lnTo>
                      <a:pt x="159" y="683"/>
                    </a:lnTo>
                    <a:lnTo>
                      <a:pt x="155" y="679"/>
                    </a:lnTo>
                    <a:lnTo>
                      <a:pt x="144" y="669"/>
                    </a:lnTo>
                    <a:lnTo>
                      <a:pt x="127" y="654"/>
                    </a:lnTo>
                    <a:lnTo>
                      <a:pt x="109" y="632"/>
                    </a:lnTo>
                    <a:lnTo>
                      <a:pt x="100" y="620"/>
                    </a:lnTo>
                    <a:lnTo>
                      <a:pt x="91" y="607"/>
                    </a:lnTo>
                    <a:lnTo>
                      <a:pt x="82" y="594"/>
                    </a:lnTo>
                    <a:lnTo>
                      <a:pt x="73" y="579"/>
                    </a:lnTo>
                    <a:lnTo>
                      <a:pt x="66" y="562"/>
                    </a:lnTo>
                    <a:lnTo>
                      <a:pt x="59" y="546"/>
                    </a:lnTo>
                    <a:lnTo>
                      <a:pt x="54" y="529"/>
                    </a:lnTo>
                    <a:lnTo>
                      <a:pt x="50" y="512"/>
                    </a:lnTo>
                    <a:lnTo>
                      <a:pt x="49" y="507"/>
                    </a:lnTo>
                    <a:lnTo>
                      <a:pt x="46" y="491"/>
                    </a:lnTo>
                    <a:lnTo>
                      <a:pt x="41" y="463"/>
                    </a:lnTo>
                    <a:lnTo>
                      <a:pt x="34" y="423"/>
                    </a:lnTo>
                    <a:lnTo>
                      <a:pt x="26" y="366"/>
                    </a:lnTo>
                    <a:lnTo>
                      <a:pt x="18" y="293"/>
                    </a:lnTo>
                    <a:lnTo>
                      <a:pt x="9" y="202"/>
                    </a:lnTo>
                    <a:lnTo>
                      <a:pt x="0" y="91"/>
                    </a:lnTo>
                    <a:lnTo>
                      <a:pt x="1" y="88"/>
                    </a:lnTo>
                    <a:lnTo>
                      <a:pt x="3" y="78"/>
                    </a:lnTo>
                    <a:lnTo>
                      <a:pt x="7" y="64"/>
                    </a:lnTo>
                    <a:lnTo>
                      <a:pt x="14" y="49"/>
                    </a:lnTo>
                    <a:lnTo>
                      <a:pt x="19" y="39"/>
                    </a:lnTo>
                    <a:lnTo>
                      <a:pt x="24" y="31"/>
                    </a:lnTo>
                    <a:lnTo>
                      <a:pt x="31" y="24"/>
                    </a:lnTo>
                    <a:lnTo>
                      <a:pt x="39" y="17"/>
                    </a:lnTo>
                    <a:lnTo>
                      <a:pt x="47" y="10"/>
                    </a:lnTo>
                    <a:lnTo>
                      <a:pt x="58" y="5"/>
                    </a:lnTo>
                    <a:lnTo>
                      <a:pt x="70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68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0" name="Freeform 220"/>
              <p:cNvSpPr>
                <a:spLocks/>
              </p:cNvSpPr>
              <p:nvPr/>
            </p:nvSpPr>
            <p:spPr bwMode="auto">
              <a:xfrm>
                <a:off x="1977" y="2901"/>
                <a:ext cx="75" cy="85"/>
              </a:xfrm>
              <a:custGeom>
                <a:avLst/>
                <a:gdLst>
                  <a:gd name="T0" fmla="*/ 447 w 451"/>
                  <a:gd name="T1" fmla="*/ 124 h 511"/>
                  <a:gd name="T2" fmla="*/ 430 w 451"/>
                  <a:gd name="T3" fmla="*/ 82 h 511"/>
                  <a:gd name="T4" fmla="*/ 410 w 451"/>
                  <a:gd name="T5" fmla="*/ 42 h 511"/>
                  <a:gd name="T6" fmla="*/ 393 w 451"/>
                  <a:gd name="T7" fmla="*/ 19 h 511"/>
                  <a:gd name="T8" fmla="*/ 379 w 451"/>
                  <a:gd name="T9" fmla="*/ 7 h 511"/>
                  <a:gd name="T10" fmla="*/ 369 w 451"/>
                  <a:gd name="T11" fmla="*/ 2 h 511"/>
                  <a:gd name="T12" fmla="*/ 357 w 451"/>
                  <a:gd name="T13" fmla="*/ 0 h 511"/>
                  <a:gd name="T14" fmla="*/ 346 w 451"/>
                  <a:gd name="T15" fmla="*/ 2 h 511"/>
                  <a:gd name="T16" fmla="*/ 329 w 451"/>
                  <a:gd name="T17" fmla="*/ 10 h 511"/>
                  <a:gd name="T18" fmla="*/ 303 w 451"/>
                  <a:gd name="T19" fmla="*/ 18 h 511"/>
                  <a:gd name="T20" fmla="*/ 258 w 451"/>
                  <a:gd name="T21" fmla="*/ 24 h 511"/>
                  <a:gd name="T22" fmla="*/ 197 w 451"/>
                  <a:gd name="T23" fmla="*/ 28 h 511"/>
                  <a:gd name="T24" fmla="*/ 154 w 451"/>
                  <a:gd name="T25" fmla="*/ 34 h 511"/>
                  <a:gd name="T26" fmla="*/ 127 w 451"/>
                  <a:gd name="T27" fmla="*/ 41 h 511"/>
                  <a:gd name="T28" fmla="*/ 105 w 451"/>
                  <a:gd name="T29" fmla="*/ 53 h 511"/>
                  <a:gd name="T30" fmla="*/ 87 w 451"/>
                  <a:gd name="T31" fmla="*/ 69 h 511"/>
                  <a:gd name="T32" fmla="*/ 71 w 451"/>
                  <a:gd name="T33" fmla="*/ 86 h 511"/>
                  <a:gd name="T34" fmla="*/ 58 w 451"/>
                  <a:gd name="T35" fmla="*/ 105 h 511"/>
                  <a:gd name="T36" fmla="*/ 29 w 451"/>
                  <a:gd name="T37" fmla="*/ 156 h 511"/>
                  <a:gd name="T38" fmla="*/ 4 w 451"/>
                  <a:gd name="T39" fmla="*/ 209 h 511"/>
                  <a:gd name="T40" fmla="*/ 0 w 451"/>
                  <a:gd name="T41" fmla="*/ 231 h 511"/>
                  <a:gd name="T42" fmla="*/ 2 w 451"/>
                  <a:gd name="T43" fmla="*/ 251 h 511"/>
                  <a:gd name="T44" fmla="*/ 8 w 451"/>
                  <a:gd name="T45" fmla="*/ 270 h 511"/>
                  <a:gd name="T46" fmla="*/ 22 w 451"/>
                  <a:gd name="T47" fmla="*/ 298 h 511"/>
                  <a:gd name="T48" fmla="*/ 35 w 451"/>
                  <a:gd name="T49" fmla="*/ 323 h 511"/>
                  <a:gd name="T50" fmla="*/ 41 w 451"/>
                  <a:gd name="T51" fmla="*/ 338 h 511"/>
                  <a:gd name="T52" fmla="*/ 45 w 451"/>
                  <a:gd name="T53" fmla="*/ 369 h 511"/>
                  <a:gd name="T54" fmla="*/ 48 w 451"/>
                  <a:gd name="T55" fmla="*/ 395 h 511"/>
                  <a:gd name="T56" fmla="*/ 55 w 451"/>
                  <a:gd name="T57" fmla="*/ 411 h 511"/>
                  <a:gd name="T58" fmla="*/ 62 w 451"/>
                  <a:gd name="T59" fmla="*/ 429 h 511"/>
                  <a:gd name="T60" fmla="*/ 64 w 451"/>
                  <a:gd name="T61" fmla="*/ 445 h 511"/>
                  <a:gd name="T62" fmla="*/ 63 w 451"/>
                  <a:gd name="T63" fmla="*/ 459 h 511"/>
                  <a:gd name="T64" fmla="*/ 67 w 451"/>
                  <a:gd name="T65" fmla="*/ 475 h 511"/>
                  <a:gd name="T66" fmla="*/ 78 w 451"/>
                  <a:gd name="T67" fmla="*/ 492 h 511"/>
                  <a:gd name="T68" fmla="*/ 90 w 451"/>
                  <a:gd name="T69" fmla="*/ 501 h 511"/>
                  <a:gd name="T70" fmla="*/ 100 w 451"/>
                  <a:gd name="T71" fmla="*/ 504 h 511"/>
                  <a:gd name="T72" fmla="*/ 111 w 451"/>
                  <a:gd name="T73" fmla="*/ 507 h 511"/>
                  <a:gd name="T74" fmla="*/ 143 w 451"/>
                  <a:gd name="T75" fmla="*/ 511 h 511"/>
                  <a:gd name="T76" fmla="*/ 157 w 451"/>
                  <a:gd name="T77" fmla="*/ 508 h 511"/>
                  <a:gd name="T78" fmla="*/ 164 w 451"/>
                  <a:gd name="T79" fmla="*/ 503 h 511"/>
                  <a:gd name="T80" fmla="*/ 171 w 451"/>
                  <a:gd name="T81" fmla="*/ 476 h 511"/>
                  <a:gd name="T82" fmla="*/ 184 w 451"/>
                  <a:gd name="T83" fmla="*/ 417 h 511"/>
                  <a:gd name="T84" fmla="*/ 192 w 451"/>
                  <a:gd name="T85" fmla="*/ 384 h 511"/>
                  <a:gd name="T86" fmla="*/ 196 w 451"/>
                  <a:gd name="T87" fmla="*/ 364 h 511"/>
                  <a:gd name="T88" fmla="*/ 195 w 451"/>
                  <a:gd name="T89" fmla="*/ 341 h 511"/>
                  <a:gd name="T90" fmla="*/ 195 w 451"/>
                  <a:gd name="T91" fmla="*/ 323 h 511"/>
                  <a:gd name="T92" fmla="*/ 210 w 451"/>
                  <a:gd name="T93" fmla="*/ 269 h 511"/>
                  <a:gd name="T94" fmla="*/ 251 w 451"/>
                  <a:gd name="T95" fmla="*/ 263 h 511"/>
                  <a:gd name="T96" fmla="*/ 263 w 451"/>
                  <a:gd name="T97" fmla="*/ 316 h 511"/>
                  <a:gd name="T98" fmla="*/ 284 w 451"/>
                  <a:gd name="T99" fmla="*/ 337 h 511"/>
                  <a:gd name="T100" fmla="*/ 294 w 451"/>
                  <a:gd name="T101" fmla="*/ 278 h 511"/>
                  <a:gd name="T102" fmla="*/ 308 w 451"/>
                  <a:gd name="T103" fmla="*/ 251 h 511"/>
                  <a:gd name="T104" fmla="*/ 338 w 451"/>
                  <a:gd name="T105" fmla="*/ 227 h 511"/>
                  <a:gd name="T106" fmla="*/ 376 w 451"/>
                  <a:gd name="T107" fmla="*/ 215 h 511"/>
                  <a:gd name="T108" fmla="*/ 397 w 451"/>
                  <a:gd name="T109" fmla="*/ 209 h 511"/>
                  <a:gd name="T110" fmla="*/ 438 w 451"/>
                  <a:gd name="T111" fmla="*/ 237 h 511"/>
                  <a:gd name="T112" fmla="*/ 443 w 451"/>
                  <a:gd name="T113" fmla="*/ 231 h 511"/>
                  <a:gd name="T114" fmla="*/ 446 w 451"/>
                  <a:gd name="T115" fmla="*/ 220 h 511"/>
                  <a:gd name="T116" fmla="*/ 451 w 451"/>
                  <a:gd name="T117" fmla="*/ 183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1" h="511">
                    <a:moveTo>
                      <a:pt x="449" y="131"/>
                    </a:moveTo>
                    <a:lnTo>
                      <a:pt x="447" y="124"/>
                    </a:lnTo>
                    <a:lnTo>
                      <a:pt x="441" y="106"/>
                    </a:lnTo>
                    <a:lnTo>
                      <a:pt x="430" y="82"/>
                    </a:lnTo>
                    <a:lnTo>
                      <a:pt x="417" y="55"/>
                    </a:lnTo>
                    <a:lnTo>
                      <a:pt x="410" y="42"/>
                    </a:lnTo>
                    <a:lnTo>
                      <a:pt x="402" y="30"/>
                    </a:lnTo>
                    <a:lnTo>
                      <a:pt x="393" y="19"/>
                    </a:lnTo>
                    <a:lnTo>
                      <a:pt x="384" y="10"/>
                    </a:lnTo>
                    <a:lnTo>
                      <a:pt x="379" y="7"/>
                    </a:lnTo>
                    <a:lnTo>
                      <a:pt x="374" y="4"/>
                    </a:lnTo>
                    <a:lnTo>
                      <a:pt x="369" y="2"/>
                    </a:lnTo>
                    <a:lnTo>
                      <a:pt x="363" y="1"/>
                    </a:lnTo>
                    <a:lnTo>
                      <a:pt x="357" y="0"/>
                    </a:lnTo>
                    <a:lnTo>
                      <a:pt x="352" y="1"/>
                    </a:lnTo>
                    <a:lnTo>
                      <a:pt x="346" y="2"/>
                    </a:lnTo>
                    <a:lnTo>
                      <a:pt x="341" y="5"/>
                    </a:lnTo>
                    <a:lnTo>
                      <a:pt x="329" y="10"/>
                    </a:lnTo>
                    <a:lnTo>
                      <a:pt x="316" y="15"/>
                    </a:lnTo>
                    <a:lnTo>
                      <a:pt x="303" y="18"/>
                    </a:lnTo>
                    <a:lnTo>
                      <a:pt x="289" y="20"/>
                    </a:lnTo>
                    <a:lnTo>
                      <a:pt x="258" y="24"/>
                    </a:lnTo>
                    <a:lnTo>
                      <a:pt x="228" y="26"/>
                    </a:lnTo>
                    <a:lnTo>
                      <a:pt x="197" y="28"/>
                    </a:lnTo>
                    <a:lnTo>
                      <a:pt x="167" y="31"/>
                    </a:lnTo>
                    <a:lnTo>
                      <a:pt x="154" y="34"/>
                    </a:lnTo>
                    <a:lnTo>
                      <a:pt x="141" y="37"/>
                    </a:lnTo>
                    <a:lnTo>
                      <a:pt x="127" y="41"/>
                    </a:lnTo>
                    <a:lnTo>
                      <a:pt x="116" y="47"/>
                    </a:lnTo>
                    <a:lnTo>
                      <a:pt x="105" y="53"/>
                    </a:lnTo>
                    <a:lnTo>
                      <a:pt x="96" y="60"/>
                    </a:lnTo>
                    <a:lnTo>
                      <a:pt x="87" y="69"/>
                    </a:lnTo>
                    <a:lnTo>
                      <a:pt x="79" y="77"/>
                    </a:lnTo>
                    <a:lnTo>
                      <a:pt x="71" y="86"/>
                    </a:lnTo>
                    <a:lnTo>
                      <a:pt x="64" y="95"/>
                    </a:lnTo>
                    <a:lnTo>
                      <a:pt x="58" y="105"/>
                    </a:lnTo>
                    <a:lnTo>
                      <a:pt x="51" y="114"/>
                    </a:lnTo>
                    <a:lnTo>
                      <a:pt x="29" y="156"/>
                    </a:lnTo>
                    <a:lnTo>
                      <a:pt x="8" y="199"/>
                    </a:lnTo>
                    <a:lnTo>
                      <a:pt x="4" y="209"/>
                    </a:lnTo>
                    <a:lnTo>
                      <a:pt x="1" y="221"/>
                    </a:lnTo>
                    <a:lnTo>
                      <a:pt x="0" y="231"/>
                    </a:lnTo>
                    <a:lnTo>
                      <a:pt x="0" y="241"/>
                    </a:lnTo>
                    <a:lnTo>
                      <a:pt x="2" y="251"/>
                    </a:lnTo>
                    <a:lnTo>
                      <a:pt x="5" y="260"/>
                    </a:lnTo>
                    <a:lnTo>
                      <a:pt x="8" y="270"/>
                    </a:lnTo>
                    <a:lnTo>
                      <a:pt x="12" y="279"/>
                    </a:lnTo>
                    <a:lnTo>
                      <a:pt x="22" y="298"/>
                    </a:lnTo>
                    <a:lnTo>
                      <a:pt x="31" y="315"/>
                    </a:lnTo>
                    <a:lnTo>
                      <a:pt x="35" y="323"/>
                    </a:lnTo>
                    <a:lnTo>
                      <a:pt x="38" y="330"/>
                    </a:lnTo>
                    <a:lnTo>
                      <a:pt x="41" y="338"/>
                    </a:lnTo>
                    <a:lnTo>
                      <a:pt x="42" y="344"/>
                    </a:lnTo>
                    <a:lnTo>
                      <a:pt x="45" y="369"/>
                    </a:lnTo>
                    <a:lnTo>
                      <a:pt x="47" y="387"/>
                    </a:lnTo>
                    <a:lnTo>
                      <a:pt x="48" y="395"/>
                    </a:lnTo>
                    <a:lnTo>
                      <a:pt x="50" y="403"/>
                    </a:lnTo>
                    <a:lnTo>
                      <a:pt x="55" y="411"/>
                    </a:lnTo>
                    <a:lnTo>
                      <a:pt x="59" y="420"/>
                    </a:lnTo>
                    <a:lnTo>
                      <a:pt x="62" y="429"/>
                    </a:lnTo>
                    <a:lnTo>
                      <a:pt x="64" y="437"/>
                    </a:lnTo>
                    <a:lnTo>
                      <a:pt x="64" y="445"/>
                    </a:lnTo>
                    <a:lnTo>
                      <a:pt x="64" y="452"/>
                    </a:lnTo>
                    <a:lnTo>
                      <a:pt x="63" y="459"/>
                    </a:lnTo>
                    <a:lnTo>
                      <a:pt x="64" y="467"/>
                    </a:lnTo>
                    <a:lnTo>
                      <a:pt x="67" y="475"/>
                    </a:lnTo>
                    <a:lnTo>
                      <a:pt x="72" y="483"/>
                    </a:lnTo>
                    <a:lnTo>
                      <a:pt x="78" y="492"/>
                    </a:lnTo>
                    <a:lnTo>
                      <a:pt x="84" y="497"/>
                    </a:lnTo>
                    <a:lnTo>
                      <a:pt x="90" y="501"/>
                    </a:lnTo>
                    <a:lnTo>
                      <a:pt x="94" y="503"/>
                    </a:lnTo>
                    <a:lnTo>
                      <a:pt x="100" y="504"/>
                    </a:lnTo>
                    <a:lnTo>
                      <a:pt x="103" y="504"/>
                    </a:lnTo>
                    <a:lnTo>
                      <a:pt x="111" y="507"/>
                    </a:lnTo>
                    <a:lnTo>
                      <a:pt x="132" y="510"/>
                    </a:lnTo>
                    <a:lnTo>
                      <a:pt x="143" y="511"/>
                    </a:lnTo>
                    <a:lnTo>
                      <a:pt x="153" y="510"/>
                    </a:lnTo>
                    <a:lnTo>
                      <a:pt x="157" y="508"/>
                    </a:lnTo>
                    <a:lnTo>
                      <a:pt x="161" y="506"/>
                    </a:lnTo>
                    <a:lnTo>
                      <a:pt x="164" y="503"/>
                    </a:lnTo>
                    <a:lnTo>
                      <a:pt x="166" y="499"/>
                    </a:lnTo>
                    <a:lnTo>
                      <a:pt x="171" y="476"/>
                    </a:lnTo>
                    <a:lnTo>
                      <a:pt x="178" y="447"/>
                    </a:lnTo>
                    <a:lnTo>
                      <a:pt x="184" y="417"/>
                    </a:lnTo>
                    <a:lnTo>
                      <a:pt x="189" y="396"/>
                    </a:lnTo>
                    <a:lnTo>
                      <a:pt x="192" y="384"/>
                    </a:lnTo>
                    <a:lnTo>
                      <a:pt x="195" y="374"/>
                    </a:lnTo>
                    <a:lnTo>
                      <a:pt x="196" y="364"/>
                    </a:lnTo>
                    <a:lnTo>
                      <a:pt x="196" y="353"/>
                    </a:lnTo>
                    <a:lnTo>
                      <a:pt x="195" y="341"/>
                    </a:lnTo>
                    <a:lnTo>
                      <a:pt x="194" y="331"/>
                    </a:lnTo>
                    <a:lnTo>
                      <a:pt x="195" y="323"/>
                    </a:lnTo>
                    <a:lnTo>
                      <a:pt x="196" y="316"/>
                    </a:lnTo>
                    <a:lnTo>
                      <a:pt x="210" y="269"/>
                    </a:lnTo>
                    <a:lnTo>
                      <a:pt x="235" y="255"/>
                    </a:lnTo>
                    <a:lnTo>
                      <a:pt x="251" y="263"/>
                    </a:lnTo>
                    <a:lnTo>
                      <a:pt x="258" y="297"/>
                    </a:lnTo>
                    <a:lnTo>
                      <a:pt x="263" y="316"/>
                    </a:lnTo>
                    <a:lnTo>
                      <a:pt x="270" y="345"/>
                    </a:lnTo>
                    <a:lnTo>
                      <a:pt x="284" y="337"/>
                    </a:lnTo>
                    <a:lnTo>
                      <a:pt x="287" y="308"/>
                    </a:lnTo>
                    <a:lnTo>
                      <a:pt x="294" y="278"/>
                    </a:lnTo>
                    <a:lnTo>
                      <a:pt x="300" y="267"/>
                    </a:lnTo>
                    <a:lnTo>
                      <a:pt x="308" y="251"/>
                    </a:lnTo>
                    <a:lnTo>
                      <a:pt x="333" y="228"/>
                    </a:lnTo>
                    <a:lnTo>
                      <a:pt x="338" y="227"/>
                    </a:lnTo>
                    <a:lnTo>
                      <a:pt x="361" y="221"/>
                    </a:lnTo>
                    <a:lnTo>
                      <a:pt x="376" y="215"/>
                    </a:lnTo>
                    <a:lnTo>
                      <a:pt x="388" y="211"/>
                    </a:lnTo>
                    <a:lnTo>
                      <a:pt x="397" y="209"/>
                    </a:lnTo>
                    <a:lnTo>
                      <a:pt x="404" y="208"/>
                    </a:lnTo>
                    <a:lnTo>
                      <a:pt x="438" y="237"/>
                    </a:lnTo>
                    <a:lnTo>
                      <a:pt x="441" y="235"/>
                    </a:lnTo>
                    <a:lnTo>
                      <a:pt x="443" y="231"/>
                    </a:lnTo>
                    <a:lnTo>
                      <a:pt x="445" y="226"/>
                    </a:lnTo>
                    <a:lnTo>
                      <a:pt x="446" y="220"/>
                    </a:lnTo>
                    <a:lnTo>
                      <a:pt x="449" y="203"/>
                    </a:lnTo>
                    <a:lnTo>
                      <a:pt x="451" y="183"/>
                    </a:lnTo>
                    <a:lnTo>
                      <a:pt x="449" y="131"/>
                    </a:lnTo>
                    <a:close/>
                  </a:path>
                </a:pathLst>
              </a:custGeom>
              <a:solidFill>
                <a:srgbClr val="332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1" name="Freeform 221"/>
              <p:cNvSpPr>
                <a:spLocks/>
              </p:cNvSpPr>
              <p:nvPr/>
            </p:nvSpPr>
            <p:spPr bwMode="auto">
              <a:xfrm>
                <a:off x="2819" y="3086"/>
                <a:ext cx="190" cy="86"/>
              </a:xfrm>
              <a:custGeom>
                <a:avLst/>
                <a:gdLst>
                  <a:gd name="T0" fmla="*/ 89 w 1135"/>
                  <a:gd name="T1" fmla="*/ 187 h 521"/>
                  <a:gd name="T2" fmla="*/ 167 w 1135"/>
                  <a:gd name="T3" fmla="*/ 159 h 521"/>
                  <a:gd name="T4" fmla="*/ 259 w 1135"/>
                  <a:gd name="T5" fmla="*/ 141 h 521"/>
                  <a:gd name="T6" fmla="*/ 364 w 1135"/>
                  <a:gd name="T7" fmla="*/ 133 h 521"/>
                  <a:gd name="T8" fmla="*/ 474 w 1135"/>
                  <a:gd name="T9" fmla="*/ 134 h 521"/>
                  <a:gd name="T10" fmla="*/ 548 w 1135"/>
                  <a:gd name="T11" fmla="*/ 131 h 521"/>
                  <a:gd name="T12" fmla="*/ 545 w 1135"/>
                  <a:gd name="T13" fmla="*/ 103 h 521"/>
                  <a:gd name="T14" fmla="*/ 549 w 1135"/>
                  <a:gd name="T15" fmla="*/ 76 h 521"/>
                  <a:gd name="T16" fmla="*/ 561 w 1135"/>
                  <a:gd name="T17" fmla="*/ 53 h 521"/>
                  <a:gd name="T18" fmla="*/ 582 w 1135"/>
                  <a:gd name="T19" fmla="*/ 33 h 521"/>
                  <a:gd name="T20" fmla="*/ 610 w 1135"/>
                  <a:gd name="T21" fmla="*/ 16 h 521"/>
                  <a:gd name="T22" fmla="*/ 642 w 1135"/>
                  <a:gd name="T23" fmla="*/ 7 h 521"/>
                  <a:gd name="T24" fmla="*/ 703 w 1135"/>
                  <a:gd name="T25" fmla="*/ 0 h 521"/>
                  <a:gd name="T26" fmla="*/ 784 w 1135"/>
                  <a:gd name="T27" fmla="*/ 6 h 521"/>
                  <a:gd name="T28" fmla="*/ 869 w 1135"/>
                  <a:gd name="T29" fmla="*/ 28 h 521"/>
                  <a:gd name="T30" fmla="*/ 953 w 1135"/>
                  <a:gd name="T31" fmla="*/ 62 h 521"/>
                  <a:gd name="T32" fmla="*/ 1029 w 1135"/>
                  <a:gd name="T33" fmla="*/ 110 h 521"/>
                  <a:gd name="T34" fmla="*/ 1088 w 1135"/>
                  <a:gd name="T35" fmla="*/ 164 h 521"/>
                  <a:gd name="T36" fmla="*/ 1115 w 1135"/>
                  <a:gd name="T37" fmla="*/ 201 h 521"/>
                  <a:gd name="T38" fmla="*/ 1128 w 1135"/>
                  <a:gd name="T39" fmla="*/ 228 h 521"/>
                  <a:gd name="T40" fmla="*/ 1134 w 1135"/>
                  <a:gd name="T41" fmla="*/ 254 h 521"/>
                  <a:gd name="T42" fmla="*/ 1135 w 1135"/>
                  <a:gd name="T43" fmla="*/ 279 h 521"/>
                  <a:gd name="T44" fmla="*/ 1129 w 1135"/>
                  <a:gd name="T45" fmla="*/ 301 h 521"/>
                  <a:gd name="T46" fmla="*/ 1118 w 1135"/>
                  <a:gd name="T47" fmla="*/ 323 h 521"/>
                  <a:gd name="T48" fmla="*/ 1099 w 1135"/>
                  <a:gd name="T49" fmla="*/ 340 h 521"/>
                  <a:gd name="T50" fmla="*/ 1075 w 1135"/>
                  <a:gd name="T51" fmla="*/ 355 h 521"/>
                  <a:gd name="T52" fmla="*/ 1029 w 1135"/>
                  <a:gd name="T53" fmla="*/ 370 h 521"/>
                  <a:gd name="T54" fmla="*/ 986 w 1135"/>
                  <a:gd name="T55" fmla="*/ 383 h 521"/>
                  <a:gd name="T56" fmla="*/ 974 w 1135"/>
                  <a:gd name="T57" fmla="*/ 409 h 521"/>
                  <a:gd name="T58" fmla="*/ 950 w 1135"/>
                  <a:gd name="T59" fmla="*/ 434 h 521"/>
                  <a:gd name="T60" fmla="*/ 916 w 1135"/>
                  <a:gd name="T61" fmla="*/ 457 h 521"/>
                  <a:gd name="T62" fmla="*/ 872 w 1135"/>
                  <a:gd name="T63" fmla="*/ 478 h 521"/>
                  <a:gd name="T64" fmla="*/ 822 w 1135"/>
                  <a:gd name="T65" fmla="*/ 494 h 521"/>
                  <a:gd name="T66" fmla="*/ 764 w 1135"/>
                  <a:gd name="T67" fmla="*/ 507 h 521"/>
                  <a:gd name="T68" fmla="*/ 658 w 1135"/>
                  <a:gd name="T69" fmla="*/ 519 h 521"/>
                  <a:gd name="T70" fmla="*/ 518 w 1135"/>
                  <a:gd name="T71" fmla="*/ 519 h 521"/>
                  <a:gd name="T72" fmla="*/ 374 w 1135"/>
                  <a:gd name="T73" fmla="*/ 503 h 521"/>
                  <a:gd name="T74" fmla="*/ 303 w 1135"/>
                  <a:gd name="T75" fmla="*/ 489 h 521"/>
                  <a:gd name="T76" fmla="*/ 235 w 1135"/>
                  <a:gd name="T77" fmla="*/ 470 h 521"/>
                  <a:gd name="T78" fmla="*/ 175 w 1135"/>
                  <a:gd name="T79" fmla="*/ 449 h 521"/>
                  <a:gd name="T80" fmla="*/ 124 w 1135"/>
                  <a:gd name="T81" fmla="*/ 426 h 521"/>
                  <a:gd name="T82" fmla="*/ 80 w 1135"/>
                  <a:gd name="T83" fmla="*/ 401 h 521"/>
                  <a:gd name="T84" fmla="*/ 46 w 1135"/>
                  <a:gd name="T85" fmla="*/ 374 h 521"/>
                  <a:gd name="T86" fmla="*/ 20 w 1135"/>
                  <a:gd name="T87" fmla="*/ 346 h 521"/>
                  <a:gd name="T88" fmla="*/ 5 w 1135"/>
                  <a:gd name="T89" fmla="*/ 318 h 521"/>
                  <a:gd name="T90" fmla="*/ 0 w 1135"/>
                  <a:gd name="T91" fmla="*/ 290 h 521"/>
                  <a:gd name="T92" fmla="*/ 5 w 1135"/>
                  <a:gd name="T93" fmla="*/ 263 h 521"/>
                  <a:gd name="T94" fmla="*/ 21 w 1135"/>
                  <a:gd name="T95" fmla="*/ 235 h 521"/>
                  <a:gd name="T96" fmla="*/ 49 w 1135"/>
                  <a:gd name="T97" fmla="*/ 21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35" h="521">
                    <a:moveTo>
                      <a:pt x="49" y="210"/>
                    </a:moveTo>
                    <a:lnTo>
                      <a:pt x="68" y="198"/>
                    </a:lnTo>
                    <a:lnTo>
                      <a:pt x="89" y="187"/>
                    </a:lnTo>
                    <a:lnTo>
                      <a:pt x="113" y="177"/>
                    </a:lnTo>
                    <a:lnTo>
                      <a:pt x="139" y="167"/>
                    </a:lnTo>
                    <a:lnTo>
                      <a:pt x="167" y="159"/>
                    </a:lnTo>
                    <a:lnTo>
                      <a:pt x="197" y="152"/>
                    </a:lnTo>
                    <a:lnTo>
                      <a:pt x="227" y="146"/>
                    </a:lnTo>
                    <a:lnTo>
                      <a:pt x="259" y="141"/>
                    </a:lnTo>
                    <a:lnTo>
                      <a:pt x="294" y="138"/>
                    </a:lnTo>
                    <a:lnTo>
                      <a:pt x="328" y="135"/>
                    </a:lnTo>
                    <a:lnTo>
                      <a:pt x="364" y="133"/>
                    </a:lnTo>
                    <a:lnTo>
                      <a:pt x="400" y="132"/>
                    </a:lnTo>
                    <a:lnTo>
                      <a:pt x="437" y="133"/>
                    </a:lnTo>
                    <a:lnTo>
                      <a:pt x="474" y="134"/>
                    </a:lnTo>
                    <a:lnTo>
                      <a:pt x="513" y="137"/>
                    </a:lnTo>
                    <a:lnTo>
                      <a:pt x="550" y="141"/>
                    </a:lnTo>
                    <a:lnTo>
                      <a:pt x="548" y="131"/>
                    </a:lnTo>
                    <a:lnTo>
                      <a:pt x="546" y="122"/>
                    </a:lnTo>
                    <a:lnTo>
                      <a:pt x="545" y="112"/>
                    </a:lnTo>
                    <a:lnTo>
                      <a:pt x="545" y="103"/>
                    </a:lnTo>
                    <a:lnTo>
                      <a:pt x="545" y="93"/>
                    </a:lnTo>
                    <a:lnTo>
                      <a:pt x="547" y="85"/>
                    </a:lnTo>
                    <a:lnTo>
                      <a:pt x="549" y="76"/>
                    </a:lnTo>
                    <a:lnTo>
                      <a:pt x="552" y="68"/>
                    </a:lnTo>
                    <a:lnTo>
                      <a:pt x="556" y="61"/>
                    </a:lnTo>
                    <a:lnTo>
                      <a:pt x="561" y="53"/>
                    </a:lnTo>
                    <a:lnTo>
                      <a:pt x="567" y="46"/>
                    </a:lnTo>
                    <a:lnTo>
                      <a:pt x="573" y="40"/>
                    </a:lnTo>
                    <a:lnTo>
                      <a:pt x="582" y="33"/>
                    </a:lnTo>
                    <a:lnTo>
                      <a:pt x="590" y="28"/>
                    </a:lnTo>
                    <a:lnTo>
                      <a:pt x="600" y="22"/>
                    </a:lnTo>
                    <a:lnTo>
                      <a:pt x="610" y="16"/>
                    </a:lnTo>
                    <a:lnTo>
                      <a:pt x="620" y="13"/>
                    </a:lnTo>
                    <a:lnTo>
                      <a:pt x="631" y="9"/>
                    </a:lnTo>
                    <a:lnTo>
                      <a:pt x="642" y="7"/>
                    </a:lnTo>
                    <a:lnTo>
                      <a:pt x="653" y="4"/>
                    </a:lnTo>
                    <a:lnTo>
                      <a:pt x="678" y="1"/>
                    </a:lnTo>
                    <a:lnTo>
                      <a:pt x="703" y="0"/>
                    </a:lnTo>
                    <a:lnTo>
                      <a:pt x="729" y="0"/>
                    </a:lnTo>
                    <a:lnTo>
                      <a:pt x="757" y="2"/>
                    </a:lnTo>
                    <a:lnTo>
                      <a:pt x="784" y="6"/>
                    </a:lnTo>
                    <a:lnTo>
                      <a:pt x="813" y="11"/>
                    </a:lnTo>
                    <a:lnTo>
                      <a:pt x="841" y="19"/>
                    </a:lnTo>
                    <a:lnTo>
                      <a:pt x="869" y="28"/>
                    </a:lnTo>
                    <a:lnTo>
                      <a:pt x="898" y="38"/>
                    </a:lnTo>
                    <a:lnTo>
                      <a:pt x="926" y="49"/>
                    </a:lnTo>
                    <a:lnTo>
                      <a:pt x="953" y="62"/>
                    </a:lnTo>
                    <a:lnTo>
                      <a:pt x="980" y="77"/>
                    </a:lnTo>
                    <a:lnTo>
                      <a:pt x="1005" y="92"/>
                    </a:lnTo>
                    <a:lnTo>
                      <a:pt x="1029" y="110"/>
                    </a:lnTo>
                    <a:lnTo>
                      <a:pt x="1052" y="128"/>
                    </a:lnTo>
                    <a:lnTo>
                      <a:pt x="1071" y="146"/>
                    </a:lnTo>
                    <a:lnTo>
                      <a:pt x="1088" y="164"/>
                    </a:lnTo>
                    <a:lnTo>
                      <a:pt x="1102" y="183"/>
                    </a:lnTo>
                    <a:lnTo>
                      <a:pt x="1108" y="192"/>
                    </a:lnTo>
                    <a:lnTo>
                      <a:pt x="1115" y="201"/>
                    </a:lnTo>
                    <a:lnTo>
                      <a:pt x="1120" y="210"/>
                    </a:lnTo>
                    <a:lnTo>
                      <a:pt x="1124" y="219"/>
                    </a:lnTo>
                    <a:lnTo>
                      <a:pt x="1128" y="228"/>
                    </a:lnTo>
                    <a:lnTo>
                      <a:pt x="1130" y="236"/>
                    </a:lnTo>
                    <a:lnTo>
                      <a:pt x="1133" y="245"/>
                    </a:lnTo>
                    <a:lnTo>
                      <a:pt x="1134" y="254"/>
                    </a:lnTo>
                    <a:lnTo>
                      <a:pt x="1135" y="263"/>
                    </a:lnTo>
                    <a:lnTo>
                      <a:pt x="1135" y="271"/>
                    </a:lnTo>
                    <a:lnTo>
                      <a:pt x="1135" y="279"/>
                    </a:lnTo>
                    <a:lnTo>
                      <a:pt x="1134" y="286"/>
                    </a:lnTo>
                    <a:lnTo>
                      <a:pt x="1132" y="294"/>
                    </a:lnTo>
                    <a:lnTo>
                      <a:pt x="1129" y="301"/>
                    </a:lnTo>
                    <a:lnTo>
                      <a:pt x="1126" y="308"/>
                    </a:lnTo>
                    <a:lnTo>
                      <a:pt x="1122" y="315"/>
                    </a:lnTo>
                    <a:lnTo>
                      <a:pt x="1118" y="323"/>
                    </a:lnTo>
                    <a:lnTo>
                      <a:pt x="1112" y="329"/>
                    </a:lnTo>
                    <a:lnTo>
                      <a:pt x="1106" y="335"/>
                    </a:lnTo>
                    <a:lnTo>
                      <a:pt x="1099" y="340"/>
                    </a:lnTo>
                    <a:lnTo>
                      <a:pt x="1092" y="346"/>
                    </a:lnTo>
                    <a:lnTo>
                      <a:pt x="1084" y="351"/>
                    </a:lnTo>
                    <a:lnTo>
                      <a:pt x="1075" y="355"/>
                    </a:lnTo>
                    <a:lnTo>
                      <a:pt x="1066" y="359"/>
                    </a:lnTo>
                    <a:lnTo>
                      <a:pt x="1048" y="365"/>
                    </a:lnTo>
                    <a:lnTo>
                      <a:pt x="1029" y="370"/>
                    </a:lnTo>
                    <a:lnTo>
                      <a:pt x="1009" y="372"/>
                    </a:lnTo>
                    <a:lnTo>
                      <a:pt x="988" y="374"/>
                    </a:lnTo>
                    <a:lnTo>
                      <a:pt x="986" y="383"/>
                    </a:lnTo>
                    <a:lnTo>
                      <a:pt x="983" y="391"/>
                    </a:lnTo>
                    <a:lnTo>
                      <a:pt x="979" y="401"/>
                    </a:lnTo>
                    <a:lnTo>
                      <a:pt x="974" y="409"/>
                    </a:lnTo>
                    <a:lnTo>
                      <a:pt x="967" y="418"/>
                    </a:lnTo>
                    <a:lnTo>
                      <a:pt x="958" y="426"/>
                    </a:lnTo>
                    <a:lnTo>
                      <a:pt x="950" y="434"/>
                    </a:lnTo>
                    <a:lnTo>
                      <a:pt x="940" y="442"/>
                    </a:lnTo>
                    <a:lnTo>
                      <a:pt x="928" y="449"/>
                    </a:lnTo>
                    <a:lnTo>
                      <a:pt x="916" y="457"/>
                    </a:lnTo>
                    <a:lnTo>
                      <a:pt x="902" y="464"/>
                    </a:lnTo>
                    <a:lnTo>
                      <a:pt x="888" y="471"/>
                    </a:lnTo>
                    <a:lnTo>
                      <a:pt x="872" y="478"/>
                    </a:lnTo>
                    <a:lnTo>
                      <a:pt x="856" y="484"/>
                    </a:lnTo>
                    <a:lnTo>
                      <a:pt x="839" y="489"/>
                    </a:lnTo>
                    <a:lnTo>
                      <a:pt x="822" y="494"/>
                    </a:lnTo>
                    <a:lnTo>
                      <a:pt x="802" y="499"/>
                    </a:lnTo>
                    <a:lnTo>
                      <a:pt x="784" y="503"/>
                    </a:lnTo>
                    <a:lnTo>
                      <a:pt x="764" y="507"/>
                    </a:lnTo>
                    <a:lnTo>
                      <a:pt x="744" y="510"/>
                    </a:lnTo>
                    <a:lnTo>
                      <a:pt x="701" y="515"/>
                    </a:lnTo>
                    <a:lnTo>
                      <a:pt x="658" y="519"/>
                    </a:lnTo>
                    <a:lnTo>
                      <a:pt x="612" y="521"/>
                    </a:lnTo>
                    <a:lnTo>
                      <a:pt x="565" y="521"/>
                    </a:lnTo>
                    <a:lnTo>
                      <a:pt x="518" y="519"/>
                    </a:lnTo>
                    <a:lnTo>
                      <a:pt x="470" y="516"/>
                    </a:lnTo>
                    <a:lnTo>
                      <a:pt x="421" y="510"/>
                    </a:lnTo>
                    <a:lnTo>
                      <a:pt x="374" y="503"/>
                    </a:lnTo>
                    <a:lnTo>
                      <a:pt x="350" y="499"/>
                    </a:lnTo>
                    <a:lnTo>
                      <a:pt x="326" y="494"/>
                    </a:lnTo>
                    <a:lnTo>
                      <a:pt x="303" y="489"/>
                    </a:lnTo>
                    <a:lnTo>
                      <a:pt x="280" y="483"/>
                    </a:lnTo>
                    <a:lnTo>
                      <a:pt x="256" y="477"/>
                    </a:lnTo>
                    <a:lnTo>
                      <a:pt x="235" y="470"/>
                    </a:lnTo>
                    <a:lnTo>
                      <a:pt x="214" y="463"/>
                    </a:lnTo>
                    <a:lnTo>
                      <a:pt x="194" y="456"/>
                    </a:lnTo>
                    <a:lnTo>
                      <a:pt x="175" y="449"/>
                    </a:lnTo>
                    <a:lnTo>
                      <a:pt x="157" y="442"/>
                    </a:lnTo>
                    <a:lnTo>
                      <a:pt x="140" y="434"/>
                    </a:lnTo>
                    <a:lnTo>
                      <a:pt x="124" y="426"/>
                    </a:lnTo>
                    <a:lnTo>
                      <a:pt x="107" y="418"/>
                    </a:lnTo>
                    <a:lnTo>
                      <a:pt x="93" y="409"/>
                    </a:lnTo>
                    <a:lnTo>
                      <a:pt x="80" y="401"/>
                    </a:lnTo>
                    <a:lnTo>
                      <a:pt x="67" y="391"/>
                    </a:lnTo>
                    <a:lnTo>
                      <a:pt x="56" y="382"/>
                    </a:lnTo>
                    <a:lnTo>
                      <a:pt x="46" y="374"/>
                    </a:lnTo>
                    <a:lnTo>
                      <a:pt x="36" y="365"/>
                    </a:lnTo>
                    <a:lnTo>
                      <a:pt x="27" y="355"/>
                    </a:lnTo>
                    <a:lnTo>
                      <a:pt x="20" y="346"/>
                    </a:lnTo>
                    <a:lnTo>
                      <a:pt x="14" y="337"/>
                    </a:lnTo>
                    <a:lnTo>
                      <a:pt x="9" y="328"/>
                    </a:lnTo>
                    <a:lnTo>
                      <a:pt x="5" y="318"/>
                    </a:lnTo>
                    <a:lnTo>
                      <a:pt x="2" y="308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1"/>
                    </a:lnTo>
                    <a:lnTo>
                      <a:pt x="2" y="272"/>
                    </a:lnTo>
                    <a:lnTo>
                      <a:pt x="5" y="263"/>
                    </a:lnTo>
                    <a:lnTo>
                      <a:pt x="9" y="254"/>
                    </a:lnTo>
                    <a:lnTo>
                      <a:pt x="14" y="244"/>
                    </a:lnTo>
                    <a:lnTo>
                      <a:pt x="21" y="235"/>
                    </a:lnTo>
                    <a:lnTo>
                      <a:pt x="29" y="227"/>
                    </a:lnTo>
                    <a:lnTo>
                      <a:pt x="38" y="218"/>
                    </a:lnTo>
                    <a:lnTo>
                      <a:pt x="49" y="210"/>
                    </a:lnTo>
                    <a:close/>
                  </a:path>
                </a:pathLst>
              </a:custGeom>
              <a:solidFill>
                <a:srgbClr val="B5C3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2" name="Freeform 222"/>
              <p:cNvSpPr>
                <a:spLocks/>
              </p:cNvSpPr>
              <p:nvPr/>
            </p:nvSpPr>
            <p:spPr bwMode="auto">
              <a:xfrm>
                <a:off x="2927" y="3096"/>
                <a:ext cx="80" cy="35"/>
              </a:xfrm>
              <a:custGeom>
                <a:avLst/>
                <a:gdLst>
                  <a:gd name="T0" fmla="*/ 302 w 481"/>
                  <a:gd name="T1" fmla="*/ 0 h 212"/>
                  <a:gd name="T2" fmla="*/ 0 w 481"/>
                  <a:gd name="T3" fmla="*/ 86 h 212"/>
                  <a:gd name="T4" fmla="*/ 1 w 481"/>
                  <a:gd name="T5" fmla="*/ 93 h 212"/>
                  <a:gd name="T6" fmla="*/ 3 w 481"/>
                  <a:gd name="T7" fmla="*/ 110 h 212"/>
                  <a:gd name="T8" fmla="*/ 5 w 481"/>
                  <a:gd name="T9" fmla="*/ 119 h 212"/>
                  <a:gd name="T10" fmla="*/ 7 w 481"/>
                  <a:gd name="T11" fmla="*/ 128 h 212"/>
                  <a:gd name="T12" fmla="*/ 10 w 481"/>
                  <a:gd name="T13" fmla="*/ 136 h 212"/>
                  <a:gd name="T14" fmla="*/ 14 w 481"/>
                  <a:gd name="T15" fmla="*/ 143 h 212"/>
                  <a:gd name="T16" fmla="*/ 25 w 481"/>
                  <a:gd name="T17" fmla="*/ 156 h 212"/>
                  <a:gd name="T18" fmla="*/ 37 w 481"/>
                  <a:gd name="T19" fmla="*/ 168 h 212"/>
                  <a:gd name="T20" fmla="*/ 44 w 481"/>
                  <a:gd name="T21" fmla="*/ 173 h 212"/>
                  <a:gd name="T22" fmla="*/ 52 w 481"/>
                  <a:gd name="T23" fmla="*/ 178 h 212"/>
                  <a:gd name="T24" fmla="*/ 62 w 481"/>
                  <a:gd name="T25" fmla="*/ 182 h 212"/>
                  <a:gd name="T26" fmla="*/ 73 w 481"/>
                  <a:gd name="T27" fmla="*/ 187 h 212"/>
                  <a:gd name="T28" fmla="*/ 86 w 481"/>
                  <a:gd name="T29" fmla="*/ 190 h 212"/>
                  <a:gd name="T30" fmla="*/ 103 w 481"/>
                  <a:gd name="T31" fmla="*/ 193 h 212"/>
                  <a:gd name="T32" fmla="*/ 121 w 481"/>
                  <a:gd name="T33" fmla="*/ 195 h 212"/>
                  <a:gd name="T34" fmla="*/ 142 w 481"/>
                  <a:gd name="T35" fmla="*/ 197 h 212"/>
                  <a:gd name="T36" fmla="*/ 167 w 481"/>
                  <a:gd name="T37" fmla="*/ 198 h 212"/>
                  <a:gd name="T38" fmla="*/ 195 w 481"/>
                  <a:gd name="T39" fmla="*/ 198 h 212"/>
                  <a:gd name="T40" fmla="*/ 226 w 481"/>
                  <a:gd name="T41" fmla="*/ 197 h 212"/>
                  <a:gd name="T42" fmla="*/ 262 w 481"/>
                  <a:gd name="T43" fmla="*/ 196 h 212"/>
                  <a:gd name="T44" fmla="*/ 274 w 481"/>
                  <a:gd name="T45" fmla="*/ 197 h 212"/>
                  <a:gd name="T46" fmla="*/ 284 w 481"/>
                  <a:gd name="T47" fmla="*/ 198 h 212"/>
                  <a:gd name="T48" fmla="*/ 293 w 481"/>
                  <a:gd name="T49" fmla="*/ 201 h 212"/>
                  <a:gd name="T50" fmla="*/ 300 w 481"/>
                  <a:gd name="T51" fmla="*/ 203 h 212"/>
                  <a:gd name="T52" fmla="*/ 309 w 481"/>
                  <a:gd name="T53" fmla="*/ 209 h 212"/>
                  <a:gd name="T54" fmla="*/ 312 w 481"/>
                  <a:gd name="T55" fmla="*/ 211 h 212"/>
                  <a:gd name="T56" fmla="*/ 331 w 481"/>
                  <a:gd name="T57" fmla="*/ 212 h 212"/>
                  <a:gd name="T58" fmla="*/ 372 w 481"/>
                  <a:gd name="T59" fmla="*/ 212 h 212"/>
                  <a:gd name="T60" fmla="*/ 384 w 481"/>
                  <a:gd name="T61" fmla="*/ 211 h 212"/>
                  <a:gd name="T62" fmla="*/ 397 w 481"/>
                  <a:gd name="T63" fmla="*/ 210 h 212"/>
                  <a:gd name="T64" fmla="*/ 410 w 481"/>
                  <a:gd name="T65" fmla="*/ 209 h 212"/>
                  <a:gd name="T66" fmla="*/ 421 w 481"/>
                  <a:gd name="T67" fmla="*/ 206 h 212"/>
                  <a:gd name="T68" fmla="*/ 432 w 481"/>
                  <a:gd name="T69" fmla="*/ 203 h 212"/>
                  <a:gd name="T70" fmla="*/ 443 w 481"/>
                  <a:gd name="T71" fmla="*/ 199 h 212"/>
                  <a:gd name="T72" fmla="*/ 452 w 481"/>
                  <a:gd name="T73" fmla="*/ 195 h 212"/>
                  <a:gd name="T74" fmla="*/ 460 w 481"/>
                  <a:gd name="T75" fmla="*/ 189 h 212"/>
                  <a:gd name="T76" fmla="*/ 463 w 481"/>
                  <a:gd name="T77" fmla="*/ 186 h 212"/>
                  <a:gd name="T78" fmla="*/ 466 w 481"/>
                  <a:gd name="T79" fmla="*/ 181 h 212"/>
                  <a:gd name="T80" fmla="*/ 468 w 481"/>
                  <a:gd name="T81" fmla="*/ 176 h 212"/>
                  <a:gd name="T82" fmla="*/ 471 w 481"/>
                  <a:gd name="T83" fmla="*/ 171 h 212"/>
                  <a:gd name="T84" fmla="*/ 475 w 481"/>
                  <a:gd name="T85" fmla="*/ 160 h 212"/>
                  <a:gd name="T86" fmla="*/ 478 w 481"/>
                  <a:gd name="T87" fmla="*/ 148 h 212"/>
                  <a:gd name="T88" fmla="*/ 480 w 481"/>
                  <a:gd name="T89" fmla="*/ 134 h 212"/>
                  <a:gd name="T90" fmla="*/ 481 w 481"/>
                  <a:gd name="T91" fmla="*/ 121 h 212"/>
                  <a:gd name="T92" fmla="*/ 481 w 481"/>
                  <a:gd name="T93" fmla="*/ 105 h 212"/>
                  <a:gd name="T94" fmla="*/ 481 w 481"/>
                  <a:gd name="T95" fmla="*/ 91 h 212"/>
                  <a:gd name="T96" fmla="*/ 479 w 481"/>
                  <a:gd name="T97" fmla="*/ 65 h 212"/>
                  <a:gd name="T98" fmla="*/ 477 w 481"/>
                  <a:gd name="T99" fmla="*/ 42 h 212"/>
                  <a:gd name="T100" fmla="*/ 475 w 481"/>
                  <a:gd name="T101" fmla="*/ 26 h 212"/>
                  <a:gd name="T102" fmla="*/ 474 w 481"/>
                  <a:gd name="T103" fmla="*/ 20 h 212"/>
                  <a:gd name="T104" fmla="*/ 302 w 481"/>
                  <a:gd name="T105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1" h="212">
                    <a:moveTo>
                      <a:pt x="302" y="0"/>
                    </a:moveTo>
                    <a:lnTo>
                      <a:pt x="0" y="86"/>
                    </a:lnTo>
                    <a:lnTo>
                      <a:pt x="1" y="93"/>
                    </a:lnTo>
                    <a:lnTo>
                      <a:pt x="3" y="110"/>
                    </a:lnTo>
                    <a:lnTo>
                      <a:pt x="5" y="119"/>
                    </a:lnTo>
                    <a:lnTo>
                      <a:pt x="7" y="128"/>
                    </a:lnTo>
                    <a:lnTo>
                      <a:pt x="10" y="136"/>
                    </a:lnTo>
                    <a:lnTo>
                      <a:pt x="14" y="143"/>
                    </a:lnTo>
                    <a:lnTo>
                      <a:pt x="25" y="156"/>
                    </a:lnTo>
                    <a:lnTo>
                      <a:pt x="37" y="168"/>
                    </a:lnTo>
                    <a:lnTo>
                      <a:pt x="44" y="173"/>
                    </a:lnTo>
                    <a:lnTo>
                      <a:pt x="52" y="178"/>
                    </a:lnTo>
                    <a:lnTo>
                      <a:pt x="62" y="182"/>
                    </a:lnTo>
                    <a:lnTo>
                      <a:pt x="73" y="187"/>
                    </a:lnTo>
                    <a:lnTo>
                      <a:pt x="86" y="190"/>
                    </a:lnTo>
                    <a:lnTo>
                      <a:pt x="103" y="193"/>
                    </a:lnTo>
                    <a:lnTo>
                      <a:pt x="121" y="195"/>
                    </a:lnTo>
                    <a:lnTo>
                      <a:pt x="142" y="197"/>
                    </a:lnTo>
                    <a:lnTo>
                      <a:pt x="167" y="198"/>
                    </a:lnTo>
                    <a:lnTo>
                      <a:pt x="195" y="198"/>
                    </a:lnTo>
                    <a:lnTo>
                      <a:pt x="226" y="197"/>
                    </a:lnTo>
                    <a:lnTo>
                      <a:pt x="262" y="196"/>
                    </a:lnTo>
                    <a:lnTo>
                      <a:pt x="274" y="197"/>
                    </a:lnTo>
                    <a:lnTo>
                      <a:pt x="284" y="198"/>
                    </a:lnTo>
                    <a:lnTo>
                      <a:pt x="293" y="201"/>
                    </a:lnTo>
                    <a:lnTo>
                      <a:pt x="300" y="203"/>
                    </a:lnTo>
                    <a:lnTo>
                      <a:pt x="309" y="209"/>
                    </a:lnTo>
                    <a:lnTo>
                      <a:pt x="312" y="211"/>
                    </a:lnTo>
                    <a:lnTo>
                      <a:pt x="331" y="212"/>
                    </a:lnTo>
                    <a:lnTo>
                      <a:pt x="372" y="212"/>
                    </a:lnTo>
                    <a:lnTo>
                      <a:pt x="384" y="211"/>
                    </a:lnTo>
                    <a:lnTo>
                      <a:pt x="397" y="210"/>
                    </a:lnTo>
                    <a:lnTo>
                      <a:pt x="410" y="209"/>
                    </a:lnTo>
                    <a:lnTo>
                      <a:pt x="421" y="206"/>
                    </a:lnTo>
                    <a:lnTo>
                      <a:pt x="432" y="203"/>
                    </a:lnTo>
                    <a:lnTo>
                      <a:pt x="443" y="199"/>
                    </a:lnTo>
                    <a:lnTo>
                      <a:pt x="452" y="195"/>
                    </a:lnTo>
                    <a:lnTo>
                      <a:pt x="460" y="189"/>
                    </a:lnTo>
                    <a:lnTo>
                      <a:pt x="463" y="186"/>
                    </a:lnTo>
                    <a:lnTo>
                      <a:pt x="466" y="181"/>
                    </a:lnTo>
                    <a:lnTo>
                      <a:pt x="468" y="176"/>
                    </a:lnTo>
                    <a:lnTo>
                      <a:pt x="471" y="171"/>
                    </a:lnTo>
                    <a:lnTo>
                      <a:pt x="475" y="160"/>
                    </a:lnTo>
                    <a:lnTo>
                      <a:pt x="478" y="148"/>
                    </a:lnTo>
                    <a:lnTo>
                      <a:pt x="480" y="134"/>
                    </a:lnTo>
                    <a:lnTo>
                      <a:pt x="481" y="121"/>
                    </a:lnTo>
                    <a:lnTo>
                      <a:pt x="481" y="105"/>
                    </a:lnTo>
                    <a:lnTo>
                      <a:pt x="481" y="91"/>
                    </a:lnTo>
                    <a:lnTo>
                      <a:pt x="479" y="65"/>
                    </a:lnTo>
                    <a:lnTo>
                      <a:pt x="477" y="42"/>
                    </a:lnTo>
                    <a:lnTo>
                      <a:pt x="475" y="26"/>
                    </a:lnTo>
                    <a:lnTo>
                      <a:pt x="474" y="20"/>
                    </a:lnTo>
                    <a:lnTo>
                      <a:pt x="302" y="0"/>
                    </a:lnTo>
                    <a:close/>
                  </a:path>
                </a:pathLst>
              </a:custGeom>
              <a:solidFill>
                <a:srgbClr val="3F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3" name="Freeform 223"/>
              <p:cNvSpPr>
                <a:spLocks/>
              </p:cNvSpPr>
              <p:nvPr/>
            </p:nvSpPr>
            <p:spPr bwMode="auto">
              <a:xfrm>
                <a:off x="2846" y="3103"/>
                <a:ext cx="83" cy="52"/>
              </a:xfrm>
              <a:custGeom>
                <a:avLst/>
                <a:gdLst>
                  <a:gd name="T0" fmla="*/ 301 w 500"/>
                  <a:gd name="T1" fmla="*/ 49 h 314"/>
                  <a:gd name="T2" fmla="*/ 284 w 500"/>
                  <a:gd name="T3" fmla="*/ 69 h 314"/>
                  <a:gd name="T4" fmla="*/ 263 w 500"/>
                  <a:gd name="T5" fmla="*/ 87 h 314"/>
                  <a:gd name="T6" fmla="*/ 241 w 500"/>
                  <a:gd name="T7" fmla="*/ 103 h 314"/>
                  <a:gd name="T8" fmla="*/ 204 w 500"/>
                  <a:gd name="T9" fmla="*/ 123 h 314"/>
                  <a:gd name="T10" fmla="*/ 152 w 500"/>
                  <a:gd name="T11" fmla="*/ 145 h 314"/>
                  <a:gd name="T12" fmla="*/ 101 w 500"/>
                  <a:gd name="T13" fmla="*/ 161 h 314"/>
                  <a:gd name="T14" fmla="*/ 57 w 500"/>
                  <a:gd name="T15" fmla="*/ 171 h 314"/>
                  <a:gd name="T16" fmla="*/ 10 w 500"/>
                  <a:gd name="T17" fmla="*/ 179 h 314"/>
                  <a:gd name="T18" fmla="*/ 2 w 500"/>
                  <a:gd name="T19" fmla="*/ 245 h 314"/>
                  <a:gd name="T20" fmla="*/ 14 w 500"/>
                  <a:gd name="T21" fmla="*/ 260 h 314"/>
                  <a:gd name="T22" fmla="*/ 32 w 500"/>
                  <a:gd name="T23" fmla="*/ 274 h 314"/>
                  <a:gd name="T24" fmla="*/ 59 w 500"/>
                  <a:gd name="T25" fmla="*/ 290 h 314"/>
                  <a:gd name="T26" fmla="*/ 94 w 500"/>
                  <a:gd name="T27" fmla="*/ 304 h 314"/>
                  <a:gd name="T28" fmla="*/ 117 w 500"/>
                  <a:gd name="T29" fmla="*/ 309 h 314"/>
                  <a:gd name="T30" fmla="*/ 142 w 500"/>
                  <a:gd name="T31" fmla="*/ 312 h 314"/>
                  <a:gd name="T32" fmla="*/ 169 w 500"/>
                  <a:gd name="T33" fmla="*/ 314 h 314"/>
                  <a:gd name="T34" fmla="*/ 200 w 500"/>
                  <a:gd name="T35" fmla="*/ 313 h 314"/>
                  <a:gd name="T36" fmla="*/ 234 w 500"/>
                  <a:gd name="T37" fmla="*/ 310 h 314"/>
                  <a:gd name="T38" fmla="*/ 271 w 500"/>
                  <a:gd name="T39" fmla="*/ 303 h 314"/>
                  <a:gd name="T40" fmla="*/ 293 w 500"/>
                  <a:gd name="T41" fmla="*/ 302 h 314"/>
                  <a:gd name="T42" fmla="*/ 308 w 500"/>
                  <a:gd name="T43" fmla="*/ 306 h 314"/>
                  <a:gd name="T44" fmla="*/ 320 w 500"/>
                  <a:gd name="T45" fmla="*/ 313 h 314"/>
                  <a:gd name="T46" fmla="*/ 380 w 500"/>
                  <a:gd name="T47" fmla="*/ 306 h 314"/>
                  <a:gd name="T48" fmla="*/ 404 w 500"/>
                  <a:gd name="T49" fmla="*/ 300 h 314"/>
                  <a:gd name="T50" fmla="*/ 429 w 500"/>
                  <a:gd name="T51" fmla="*/ 291 h 314"/>
                  <a:gd name="T52" fmla="*/ 451 w 500"/>
                  <a:gd name="T53" fmla="*/ 281 h 314"/>
                  <a:gd name="T54" fmla="*/ 468 w 500"/>
                  <a:gd name="T55" fmla="*/ 267 h 314"/>
                  <a:gd name="T56" fmla="*/ 481 w 500"/>
                  <a:gd name="T57" fmla="*/ 247 h 314"/>
                  <a:gd name="T58" fmla="*/ 489 w 500"/>
                  <a:gd name="T59" fmla="*/ 220 h 314"/>
                  <a:gd name="T60" fmla="*/ 496 w 500"/>
                  <a:gd name="T61" fmla="*/ 188 h 314"/>
                  <a:gd name="T62" fmla="*/ 499 w 500"/>
                  <a:gd name="T63" fmla="*/ 156 h 314"/>
                  <a:gd name="T64" fmla="*/ 500 w 500"/>
                  <a:gd name="T65" fmla="*/ 101 h 314"/>
                  <a:gd name="T66" fmla="*/ 499 w 500"/>
                  <a:gd name="T67" fmla="*/ 78 h 314"/>
                  <a:gd name="T68" fmla="*/ 454 w 500"/>
                  <a:gd name="T69" fmla="*/ 57 h 314"/>
                  <a:gd name="T70" fmla="*/ 419 w 500"/>
                  <a:gd name="T71" fmla="*/ 38 h 314"/>
                  <a:gd name="T72" fmla="*/ 372 w 500"/>
                  <a:gd name="T73" fmla="*/ 8 h 314"/>
                  <a:gd name="T74" fmla="*/ 356 w 500"/>
                  <a:gd name="T75" fmla="*/ 1 h 314"/>
                  <a:gd name="T76" fmla="*/ 349 w 500"/>
                  <a:gd name="T77" fmla="*/ 0 h 314"/>
                  <a:gd name="T78" fmla="*/ 341 w 500"/>
                  <a:gd name="T79" fmla="*/ 2 h 314"/>
                  <a:gd name="T80" fmla="*/ 326 w 500"/>
                  <a:gd name="T81" fmla="*/ 14 h 314"/>
                  <a:gd name="T82" fmla="*/ 309 w 500"/>
                  <a:gd name="T83" fmla="*/ 38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0" h="314">
                    <a:moveTo>
                      <a:pt x="309" y="38"/>
                    </a:moveTo>
                    <a:lnTo>
                      <a:pt x="301" y="49"/>
                    </a:lnTo>
                    <a:lnTo>
                      <a:pt x="293" y="59"/>
                    </a:lnTo>
                    <a:lnTo>
                      <a:pt x="284" y="69"/>
                    </a:lnTo>
                    <a:lnTo>
                      <a:pt x="274" y="78"/>
                    </a:lnTo>
                    <a:lnTo>
                      <a:pt x="263" y="87"/>
                    </a:lnTo>
                    <a:lnTo>
                      <a:pt x="252" y="95"/>
                    </a:lnTo>
                    <a:lnTo>
                      <a:pt x="241" y="103"/>
                    </a:lnTo>
                    <a:lnTo>
                      <a:pt x="229" y="110"/>
                    </a:lnTo>
                    <a:lnTo>
                      <a:pt x="204" y="123"/>
                    </a:lnTo>
                    <a:lnTo>
                      <a:pt x="178" y="134"/>
                    </a:lnTo>
                    <a:lnTo>
                      <a:pt x="152" y="145"/>
                    </a:lnTo>
                    <a:lnTo>
                      <a:pt x="127" y="154"/>
                    </a:lnTo>
                    <a:lnTo>
                      <a:pt x="101" y="161"/>
                    </a:lnTo>
                    <a:lnTo>
                      <a:pt x="78" y="167"/>
                    </a:lnTo>
                    <a:lnTo>
                      <a:pt x="57" y="171"/>
                    </a:lnTo>
                    <a:lnTo>
                      <a:pt x="38" y="175"/>
                    </a:lnTo>
                    <a:lnTo>
                      <a:pt x="10" y="179"/>
                    </a:lnTo>
                    <a:lnTo>
                      <a:pt x="0" y="180"/>
                    </a:lnTo>
                    <a:lnTo>
                      <a:pt x="2" y="245"/>
                    </a:lnTo>
                    <a:lnTo>
                      <a:pt x="5" y="249"/>
                    </a:lnTo>
                    <a:lnTo>
                      <a:pt x="14" y="260"/>
                    </a:lnTo>
                    <a:lnTo>
                      <a:pt x="22" y="267"/>
                    </a:lnTo>
                    <a:lnTo>
                      <a:pt x="32" y="274"/>
                    </a:lnTo>
                    <a:lnTo>
                      <a:pt x="45" y="282"/>
                    </a:lnTo>
                    <a:lnTo>
                      <a:pt x="59" y="290"/>
                    </a:lnTo>
                    <a:lnTo>
                      <a:pt x="75" y="298"/>
                    </a:lnTo>
                    <a:lnTo>
                      <a:pt x="94" y="304"/>
                    </a:lnTo>
                    <a:lnTo>
                      <a:pt x="105" y="306"/>
                    </a:lnTo>
                    <a:lnTo>
                      <a:pt x="117" y="309"/>
                    </a:lnTo>
                    <a:lnTo>
                      <a:pt x="129" y="311"/>
                    </a:lnTo>
                    <a:lnTo>
                      <a:pt x="142" y="312"/>
                    </a:lnTo>
                    <a:lnTo>
                      <a:pt x="155" y="313"/>
                    </a:lnTo>
                    <a:lnTo>
                      <a:pt x="169" y="314"/>
                    </a:lnTo>
                    <a:lnTo>
                      <a:pt x="184" y="314"/>
                    </a:lnTo>
                    <a:lnTo>
                      <a:pt x="200" y="313"/>
                    </a:lnTo>
                    <a:lnTo>
                      <a:pt x="217" y="312"/>
                    </a:lnTo>
                    <a:lnTo>
                      <a:pt x="234" y="310"/>
                    </a:lnTo>
                    <a:lnTo>
                      <a:pt x="252" y="307"/>
                    </a:lnTo>
                    <a:lnTo>
                      <a:pt x="271" y="303"/>
                    </a:lnTo>
                    <a:lnTo>
                      <a:pt x="283" y="302"/>
                    </a:lnTo>
                    <a:lnTo>
                      <a:pt x="293" y="302"/>
                    </a:lnTo>
                    <a:lnTo>
                      <a:pt x="301" y="304"/>
                    </a:lnTo>
                    <a:lnTo>
                      <a:pt x="308" y="306"/>
                    </a:lnTo>
                    <a:lnTo>
                      <a:pt x="317" y="311"/>
                    </a:lnTo>
                    <a:lnTo>
                      <a:pt x="320" y="313"/>
                    </a:lnTo>
                    <a:lnTo>
                      <a:pt x="338" y="312"/>
                    </a:lnTo>
                    <a:lnTo>
                      <a:pt x="380" y="306"/>
                    </a:lnTo>
                    <a:lnTo>
                      <a:pt x="392" y="303"/>
                    </a:lnTo>
                    <a:lnTo>
                      <a:pt x="404" y="300"/>
                    </a:lnTo>
                    <a:lnTo>
                      <a:pt x="416" y="297"/>
                    </a:lnTo>
                    <a:lnTo>
                      <a:pt x="429" y="291"/>
                    </a:lnTo>
                    <a:lnTo>
                      <a:pt x="440" y="287"/>
                    </a:lnTo>
                    <a:lnTo>
                      <a:pt x="451" y="281"/>
                    </a:lnTo>
                    <a:lnTo>
                      <a:pt x="460" y="275"/>
                    </a:lnTo>
                    <a:lnTo>
                      <a:pt x="468" y="267"/>
                    </a:lnTo>
                    <a:lnTo>
                      <a:pt x="475" y="258"/>
                    </a:lnTo>
                    <a:lnTo>
                      <a:pt x="481" y="247"/>
                    </a:lnTo>
                    <a:lnTo>
                      <a:pt x="485" y="234"/>
                    </a:lnTo>
                    <a:lnTo>
                      <a:pt x="489" y="220"/>
                    </a:lnTo>
                    <a:lnTo>
                      <a:pt x="492" y="204"/>
                    </a:lnTo>
                    <a:lnTo>
                      <a:pt x="496" y="188"/>
                    </a:lnTo>
                    <a:lnTo>
                      <a:pt x="497" y="172"/>
                    </a:lnTo>
                    <a:lnTo>
                      <a:pt x="499" y="156"/>
                    </a:lnTo>
                    <a:lnTo>
                      <a:pt x="500" y="126"/>
                    </a:lnTo>
                    <a:lnTo>
                      <a:pt x="500" y="101"/>
                    </a:lnTo>
                    <a:lnTo>
                      <a:pt x="499" y="84"/>
                    </a:lnTo>
                    <a:lnTo>
                      <a:pt x="499" y="78"/>
                    </a:lnTo>
                    <a:lnTo>
                      <a:pt x="474" y="68"/>
                    </a:lnTo>
                    <a:lnTo>
                      <a:pt x="454" y="57"/>
                    </a:lnTo>
                    <a:lnTo>
                      <a:pt x="435" y="47"/>
                    </a:lnTo>
                    <a:lnTo>
                      <a:pt x="419" y="38"/>
                    </a:lnTo>
                    <a:lnTo>
                      <a:pt x="392" y="20"/>
                    </a:lnTo>
                    <a:lnTo>
                      <a:pt x="372" y="8"/>
                    </a:lnTo>
                    <a:lnTo>
                      <a:pt x="364" y="3"/>
                    </a:lnTo>
                    <a:lnTo>
                      <a:pt x="356" y="1"/>
                    </a:lnTo>
                    <a:lnTo>
                      <a:pt x="352" y="0"/>
                    </a:lnTo>
                    <a:lnTo>
                      <a:pt x="349" y="0"/>
                    </a:lnTo>
                    <a:lnTo>
                      <a:pt x="345" y="1"/>
                    </a:lnTo>
                    <a:lnTo>
                      <a:pt x="341" y="2"/>
                    </a:lnTo>
                    <a:lnTo>
                      <a:pt x="333" y="7"/>
                    </a:lnTo>
                    <a:lnTo>
                      <a:pt x="326" y="14"/>
                    </a:lnTo>
                    <a:lnTo>
                      <a:pt x="318" y="24"/>
                    </a:lnTo>
                    <a:lnTo>
                      <a:pt x="309" y="38"/>
                    </a:lnTo>
                    <a:close/>
                  </a:path>
                </a:pathLst>
              </a:custGeom>
              <a:solidFill>
                <a:srgbClr val="3F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4" name="Freeform 224"/>
              <p:cNvSpPr>
                <a:spLocks/>
              </p:cNvSpPr>
              <p:nvPr/>
            </p:nvSpPr>
            <p:spPr bwMode="auto">
              <a:xfrm>
                <a:off x="2895" y="2592"/>
                <a:ext cx="68" cy="95"/>
              </a:xfrm>
              <a:custGeom>
                <a:avLst/>
                <a:gdLst>
                  <a:gd name="T0" fmla="*/ 356 w 410"/>
                  <a:gd name="T1" fmla="*/ 434 h 568"/>
                  <a:gd name="T2" fmla="*/ 378 w 410"/>
                  <a:gd name="T3" fmla="*/ 391 h 568"/>
                  <a:gd name="T4" fmla="*/ 393 w 410"/>
                  <a:gd name="T5" fmla="*/ 348 h 568"/>
                  <a:gd name="T6" fmla="*/ 398 w 410"/>
                  <a:gd name="T7" fmla="*/ 323 h 568"/>
                  <a:gd name="T8" fmla="*/ 400 w 410"/>
                  <a:gd name="T9" fmla="*/ 297 h 568"/>
                  <a:gd name="T10" fmla="*/ 401 w 410"/>
                  <a:gd name="T11" fmla="*/ 276 h 568"/>
                  <a:gd name="T12" fmla="*/ 404 w 410"/>
                  <a:gd name="T13" fmla="*/ 260 h 568"/>
                  <a:gd name="T14" fmla="*/ 410 w 410"/>
                  <a:gd name="T15" fmla="*/ 235 h 568"/>
                  <a:gd name="T16" fmla="*/ 409 w 410"/>
                  <a:gd name="T17" fmla="*/ 223 h 568"/>
                  <a:gd name="T18" fmla="*/ 405 w 410"/>
                  <a:gd name="T19" fmla="*/ 207 h 568"/>
                  <a:gd name="T20" fmla="*/ 395 w 410"/>
                  <a:gd name="T21" fmla="*/ 186 h 568"/>
                  <a:gd name="T22" fmla="*/ 378 w 410"/>
                  <a:gd name="T23" fmla="*/ 157 h 568"/>
                  <a:gd name="T24" fmla="*/ 328 w 410"/>
                  <a:gd name="T25" fmla="*/ 77 h 568"/>
                  <a:gd name="T26" fmla="*/ 310 w 410"/>
                  <a:gd name="T27" fmla="*/ 58 h 568"/>
                  <a:gd name="T28" fmla="*/ 281 w 410"/>
                  <a:gd name="T29" fmla="*/ 36 h 568"/>
                  <a:gd name="T30" fmla="*/ 252 w 410"/>
                  <a:gd name="T31" fmla="*/ 14 h 568"/>
                  <a:gd name="T32" fmla="*/ 241 w 410"/>
                  <a:gd name="T33" fmla="*/ 7 h 568"/>
                  <a:gd name="T34" fmla="*/ 230 w 410"/>
                  <a:gd name="T35" fmla="*/ 2 h 568"/>
                  <a:gd name="T36" fmla="*/ 217 w 410"/>
                  <a:gd name="T37" fmla="*/ 0 h 568"/>
                  <a:gd name="T38" fmla="*/ 200 w 410"/>
                  <a:gd name="T39" fmla="*/ 0 h 568"/>
                  <a:gd name="T40" fmla="*/ 153 w 410"/>
                  <a:gd name="T41" fmla="*/ 7 h 568"/>
                  <a:gd name="T42" fmla="*/ 123 w 410"/>
                  <a:gd name="T43" fmla="*/ 13 h 568"/>
                  <a:gd name="T44" fmla="*/ 98 w 410"/>
                  <a:gd name="T45" fmla="*/ 23 h 568"/>
                  <a:gd name="T46" fmla="*/ 78 w 410"/>
                  <a:gd name="T47" fmla="*/ 33 h 568"/>
                  <a:gd name="T48" fmla="*/ 61 w 410"/>
                  <a:gd name="T49" fmla="*/ 45 h 568"/>
                  <a:gd name="T50" fmla="*/ 47 w 410"/>
                  <a:gd name="T51" fmla="*/ 56 h 568"/>
                  <a:gd name="T52" fmla="*/ 37 w 410"/>
                  <a:gd name="T53" fmla="*/ 68 h 568"/>
                  <a:gd name="T54" fmla="*/ 31 w 410"/>
                  <a:gd name="T55" fmla="*/ 79 h 568"/>
                  <a:gd name="T56" fmla="*/ 29 w 410"/>
                  <a:gd name="T57" fmla="*/ 89 h 568"/>
                  <a:gd name="T58" fmla="*/ 16 w 410"/>
                  <a:gd name="T59" fmla="*/ 151 h 568"/>
                  <a:gd name="T60" fmla="*/ 4 w 410"/>
                  <a:gd name="T61" fmla="*/ 204 h 568"/>
                  <a:gd name="T62" fmla="*/ 0 w 410"/>
                  <a:gd name="T63" fmla="*/ 255 h 568"/>
                  <a:gd name="T64" fmla="*/ 0 w 410"/>
                  <a:gd name="T65" fmla="*/ 286 h 568"/>
                  <a:gd name="T66" fmla="*/ 1 w 410"/>
                  <a:gd name="T67" fmla="*/ 298 h 568"/>
                  <a:gd name="T68" fmla="*/ 4 w 410"/>
                  <a:gd name="T69" fmla="*/ 308 h 568"/>
                  <a:gd name="T70" fmla="*/ 11 w 410"/>
                  <a:gd name="T71" fmla="*/ 323 h 568"/>
                  <a:gd name="T72" fmla="*/ 14 w 410"/>
                  <a:gd name="T73" fmla="*/ 337 h 568"/>
                  <a:gd name="T74" fmla="*/ 15 w 410"/>
                  <a:gd name="T75" fmla="*/ 366 h 568"/>
                  <a:gd name="T76" fmla="*/ 14 w 410"/>
                  <a:gd name="T77" fmla="*/ 392 h 568"/>
                  <a:gd name="T78" fmla="*/ 15 w 410"/>
                  <a:gd name="T79" fmla="*/ 403 h 568"/>
                  <a:gd name="T80" fmla="*/ 17 w 410"/>
                  <a:gd name="T81" fmla="*/ 412 h 568"/>
                  <a:gd name="T82" fmla="*/ 35 w 410"/>
                  <a:gd name="T83" fmla="*/ 471 h 568"/>
                  <a:gd name="T84" fmla="*/ 47 w 410"/>
                  <a:gd name="T85" fmla="*/ 514 h 568"/>
                  <a:gd name="T86" fmla="*/ 57 w 410"/>
                  <a:gd name="T87" fmla="*/ 526 h 568"/>
                  <a:gd name="T88" fmla="*/ 66 w 410"/>
                  <a:gd name="T89" fmla="*/ 532 h 568"/>
                  <a:gd name="T90" fmla="*/ 71 w 410"/>
                  <a:gd name="T91" fmla="*/ 533 h 568"/>
                  <a:gd name="T92" fmla="*/ 76 w 410"/>
                  <a:gd name="T93" fmla="*/ 530 h 568"/>
                  <a:gd name="T94" fmla="*/ 97 w 410"/>
                  <a:gd name="T95" fmla="*/ 517 h 568"/>
                  <a:gd name="T96" fmla="*/ 109 w 410"/>
                  <a:gd name="T97" fmla="*/ 512 h 568"/>
                  <a:gd name="T98" fmla="*/ 145 w 410"/>
                  <a:gd name="T99" fmla="*/ 499 h 568"/>
                  <a:gd name="T100" fmla="*/ 150 w 410"/>
                  <a:gd name="T101" fmla="*/ 507 h 568"/>
                  <a:gd name="T102" fmla="*/ 154 w 410"/>
                  <a:gd name="T103" fmla="*/ 531 h 568"/>
                  <a:gd name="T104" fmla="*/ 155 w 410"/>
                  <a:gd name="T105" fmla="*/ 563 h 568"/>
                  <a:gd name="T106" fmla="*/ 360 w 410"/>
                  <a:gd name="T107" fmla="*/ 511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0" h="568">
                    <a:moveTo>
                      <a:pt x="360" y="511"/>
                    </a:moveTo>
                    <a:lnTo>
                      <a:pt x="356" y="434"/>
                    </a:lnTo>
                    <a:lnTo>
                      <a:pt x="363" y="422"/>
                    </a:lnTo>
                    <a:lnTo>
                      <a:pt x="378" y="391"/>
                    </a:lnTo>
                    <a:lnTo>
                      <a:pt x="386" y="370"/>
                    </a:lnTo>
                    <a:lnTo>
                      <a:pt x="393" y="348"/>
                    </a:lnTo>
                    <a:lnTo>
                      <a:pt x="396" y="336"/>
                    </a:lnTo>
                    <a:lnTo>
                      <a:pt x="398" y="323"/>
                    </a:lnTo>
                    <a:lnTo>
                      <a:pt x="399" y="310"/>
                    </a:lnTo>
                    <a:lnTo>
                      <a:pt x="400" y="297"/>
                    </a:lnTo>
                    <a:lnTo>
                      <a:pt x="400" y="286"/>
                    </a:lnTo>
                    <a:lnTo>
                      <a:pt x="401" y="276"/>
                    </a:lnTo>
                    <a:lnTo>
                      <a:pt x="402" y="267"/>
                    </a:lnTo>
                    <a:lnTo>
                      <a:pt x="404" y="260"/>
                    </a:lnTo>
                    <a:lnTo>
                      <a:pt x="407" y="247"/>
                    </a:lnTo>
                    <a:lnTo>
                      <a:pt x="410" y="235"/>
                    </a:lnTo>
                    <a:lnTo>
                      <a:pt x="410" y="229"/>
                    </a:lnTo>
                    <a:lnTo>
                      <a:pt x="409" y="223"/>
                    </a:lnTo>
                    <a:lnTo>
                      <a:pt x="408" y="216"/>
                    </a:lnTo>
                    <a:lnTo>
                      <a:pt x="405" y="207"/>
                    </a:lnTo>
                    <a:lnTo>
                      <a:pt x="401" y="198"/>
                    </a:lnTo>
                    <a:lnTo>
                      <a:pt x="395" y="186"/>
                    </a:lnTo>
                    <a:lnTo>
                      <a:pt x="388" y="173"/>
                    </a:lnTo>
                    <a:lnTo>
                      <a:pt x="378" y="157"/>
                    </a:lnTo>
                    <a:lnTo>
                      <a:pt x="346" y="106"/>
                    </a:lnTo>
                    <a:lnTo>
                      <a:pt x="328" y="77"/>
                    </a:lnTo>
                    <a:lnTo>
                      <a:pt x="320" y="67"/>
                    </a:lnTo>
                    <a:lnTo>
                      <a:pt x="310" y="58"/>
                    </a:lnTo>
                    <a:lnTo>
                      <a:pt x="298" y="48"/>
                    </a:lnTo>
                    <a:lnTo>
                      <a:pt x="281" y="36"/>
                    </a:lnTo>
                    <a:lnTo>
                      <a:pt x="264" y="24"/>
                    </a:lnTo>
                    <a:lnTo>
                      <a:pt x="252" y="14"/>
                    </a:lnTo>
                    <a:lnTo>
                      <a:pt x="246" y="10"/>
                    </a:lnTo>
                    <a:lnTo>
                      <a:pt x="241" y="7"/>
                    </a:lnTo>
                    <a:lnTo>
                      <a:pt x="235" y="4"/>
                    </a:lnTo>
                    <a:lnTo>
                      <a:pt x="230" y="2"/>
                    </a:lnTo>
                    <a:lnTo>
                      <a:pt x="224" y="1"/>
                    </a:lnTo>
                    <a:lnTo>
                      <a:pt x="217" y="0"/>
                    </a:lnTo>
                    <a:lnTo>
                      <a:pt x="210" y="0"/>
                    </a:lnTo>
                    <a:lnTo>
                      <a:pt x="200" y="0"/>
                    </a:lnTo>
                    <a:lnTo>
                      <a:pt x="180" y="2"/>
                    </a:lnTo>
                    <a:lnTo>
                      <a:pt x="153" y="7"/>
                    </a:lnTo>
                    <a:lnTo>
                      <a:pt x="138" y="10"/>
                    </a:lnTo>
                    <a:lnTo>
                      <a:pt x="123" y="13"/>
                    </a:lnTo>
                    <a:lnTo>
                      <a:pt x="110" y="17"/>
                    </a:lnTo>
                    <a:lnTo>
                      <a:pt x="98" y="23"/>
                    </a:lnTo>
                    <a:lnTo>
                      <a:pt x="87" y="28"/>
                    </a:lnTo>
                    <a:lnTo>
                      <a:pt x="78" y="33"/>
                    </a:lnTo>
                    <a:lnTo>
                      <a:pt x="69" y="39"/>
                    </a:lnTo>
                    <a:lnTo>
                      <a:pt x="61" y="45"/>
                    </a:lnTo>
                    <a:lnTo>
                      <a:pt x="54" y="50"/>
                    </a:lnTo>
                    <a:lnTo>
                      <a:pt x="47" y="56"/>
                    </a:lnTo>
                    <a:lnTo>
                      <a:pt x="42" y="62"/>
                    </a:lnTo>
                    <a:lnTo>
                      <a:pt x="37" y="68"/>
                    </a:lnTo>
                    <a:lnTo>
                      <a:pt x="34" y="74"/>
                    </a:lnTo>
                    <a:lnTo>
                      <a:pt x="31" y="79"/>
                    </a:lnTo>
                    <a:lnTo>
                      <a:pt x="30" y="84"/>
                    </a:lnTo>
                    <a:lnTo>
                      <a:pt x="29" y="89"/>
                    </a:lnTo>
                    <a:lnTo>
                      <a:pt x="24" y="116"/>
                    </a:lnTo>
                    <a:lnTo>
                      <a:pt x="16" y="151"/>
                    </a:lnTo>
                    <a:lnTo>
                      <a:pt x="8" y="184"/>
                    </a:lnTo>
                    <a:lnTo>
                      <a:pt x="4" y="204"/>
                    </a:lnTo>
                    <a:lnTo>
                      <a:pt x="3" y="224"/>
                    </a:lnTo>
                    <a:lnTo>
                      <a:pt x="0" y="255"/>
                    </a:lnTo>
                    <a:lnTo>
                      <a:pt x="0" y="271"/>
                    </a:lnTo>
                    <a:lnTo>
                      <a:pt x="0" y="286"/>
                    </a:lnTo>
                    <a:lnTo>
                      <a:pt x="0" y="293"/>
                    </a:lnTo>
                    <a:lnTo>
                      <a:pt x="1" y="298"/>
                    </a:lnTo>
                    <a:lnTo>
                      <a:pt x="3" y="304"/>
                    </a:lnTo>
                    <a:lnTo>
                      <a:pt x="4" y="308"/>
                    </a:lnTo>
                    <a:lnTo>
                      <a:pt x="8" y="315"/>
                    </a:lnTo>
                    <a:lnTo>
                      <a:pt x="11" y="323"/>
                    </a:lnTo>
                    <a:lnTo>
                      <a:pt x="13" y="330"/>
                    </a:lnTo>
                    <a:lnTo>
                      <a:pt x="14" y="337"/>
                    </a:lnTo>
                    <a:lnTo>
                      <a:pt x="15" y="352"/>
                    </a:lnTo>
                    <a:lnTo>
                      <a:pt x="15" y="366"/>
                    </a:lnTo>
                    <a:lnTo>
                      <a:pt x="15" y="379"/>
                    </a:lnTo>
                    <a:lnTo>
                      <a:pt x="14" y="392"/>
                    </a:lnTo>
                    <a:lnTo>
                      <a:pt x="14" y="397"/>
                    </a:lnTo>
                    <a:lnTo>
                      <a:pt x="15" y="403"/>
                    </a:lnTo>
                    <a:lnTo>
                      <a:pt x="15" y="408"/>
                    </a:lnTo>
                    <a:lnTo>
                      <a:pt x="17" y="412"/>
                    </a:lnTo>
                    <a:lnTo>
                      <a:pt x="25" y="437"/>
                    </a:lnTo>
                    <a:lnTo>
                      <a:pt x="35" y="471"/>
                    </a:lnTo>
                    <a:lnTo>
                      <a:pt x="44" y="501"/>
                    </a:lnTo>
                    <a:lnTo>
                      <a:pt x="47" y="514"/>
                    </a:lnTo>
                    <a:lnTo>
                      <a:pt x="50" y="518"/>
                    </a:lnTo>
                    <a:lnTo>
                      <a:pt x="57" y="526"/>
                    </a:lnTo>
                    <a:lnTo>
                      <a:pt x="61" y="530"/>
                    </a:lnTo>
                    <a:lnTo>
                      <a:pt x="66" y="532"/>
                    </a:lnTo>
                    <a:lnTo>
                      <a:pt x="68" y="533"/>
                    </a:lnTo>
                    <a:lnTo>
                      <a:pt x="71" y="533"/>
                    </a:lnTo>
                    <a:lnTo>
                      <a:pt x="73" y="532"/>
                    </a:lnTo>
                    <a:lnTo>
                      <a:pt x="76" y="530"/>
                    </a:lnTo>
                    <a:lnTo>
                      <a:pt x="86" y="523"/>
                    </a:lnTo>
                    <a:lnTo>
                      <a:pt x="97" y="517"/>
                    </a:lnTo>
                    <a:lnTo>
                      <a:pt x="106" y="513"/>
                    </a:lnTo>
                    <a:lnTo>
                      <a:pt x="109" y="512"/>
                    </a:lnTo>
                    <a:lnTo>
                      <a:pt x="144" y="499"/>
                    </a:lnTo>
                    <a:lnTo>
                      <a:pt x="145" y="499"/>
                    </a:lnTo>
                    <a:lnTo>
                      <a:pt x="147" y="502"/>
                    </a:lnTo>
                    <a:lnTo>
                      <a:pt x="150" y="507"/>
                    </a:lnTo>
                    <a:lnTo>
                      <a:pt x="153" y="516"/>
                    </a:lnTo>
                    <a:lnTo>
                      <a:pt x="154" y="531"/>
                    </a:lnTo>
                    <a:lnTo>
                      <a:pt x="155" y="548"/>
                    </a:lnTo>
                    <a:lnTo>
                      <a:pt x="155" y="563"/>
                    </a:lnTo>
                    <a:lnTo>
                      <a:pt x="154" y="568"/>
                    </a:lnTo>
                    <a:lnTo>
                      <a:pt x="360" y="511"/>
                    </a:lnTo>
                    <a:close/>
                  </a:path>
                </a:pathLst>
              </a:custGeom>
              <a:solidFill>
                <a:srgbClr val="F2C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5" name="Freeform 225"/>
              <p:cNvSpPr>
                <a:spLocks/>
              </p:cNvSpPr>
              <p:nvPr/>
            </p:nvSpPr>
            <p:spPr bwMode="auto">
              <a:xfrm>
                <a:off x="2982" y="2845"/>
                <a:ext cx="31" cy="40"/>
              </a:xfrm>
              <a:custGeom>
                <a:avLst/>
                <a:gdLst>
                  <a:gd name="T0" fmla="*/ 40 w 184"/>
                  <a:gd name="T1" fmla="*/ 68 h 241"/>
                  <a:gd name="T2" fmla="*/ 0 w 184"/>
                  <a:gd name="T3" fmla="*/ 123 h 241"/>
                  <a:gd name="T4" fmla="*/ 1 w 184"/>
                  <a:gd name="T5" fmla="*/ 127 h 241"/>
                  <a:gd name="T6" fmla="*/ 3 w 184"/>
                  <a:gd name="T7" fmla="*/ 137 h 241"/>
                  <a:gd name="T8" fmla="*/ 7 w 184"/>
                  <a:gd name="T9" fmla="*/ 152 h 241"/>
                  <a:gd name="T10" fmla="*/ 11 w 184"/>
                  <a:gd name="T11" fmla="*/ 168 h 241"/>
                  <a:gd name="T12" fmla="*/ 12 w 184"/>
                  <a:gd name="T13" fmla="*/ 167 h 241"/>
                  <a:gd name="T14" fmla="*/ 16 w 184"/>
                  <a:gd name="T15" fmla="*/ 167 h 241"/>
                  <a:gd name="T16" fmla="*/ 19 w 184"/>
                  <a:gd name="T17" fmla="*/ 169 h 241"/>
                  <a:gd name="T18" fmla="*/ 24 w 184"/>
                  <a:gd name="T19" fmla="*/ 173 h 241"/>
                  <a:gd name="T20" fmla="*/ 29 w 184"/>
                  <a:gd name="T21" fmla="*/ 177 h 241"/>
                  <a:gd name="T22" fmla="*/ 36 w 184"/>
                  <a:gd name="T23" fmla="*/ 184 h 241"/>
                  <a:gd name="T24" fmla="*/ 43 w 184"/>
                  <a:gd name="T25" fmla="*/ 205 h 241"/>
                  <a:gd name="T26" fmla="*/ 52 w 184"/>
                  <a:gd name="T27" fmla="*/ 221 h 241"/>
                  <a:gd name="T28" fmla="*/ 81 w 184"/>
                  <a:gd name="T29" fmla="*/ 241 h 241"/>
                  <a:gd name="T30" fmla="*/ 113 w 184"/>
                  <a:gd name="T31" fmla="*/ 234 h 241"/>
                  <a:gd name="T32" fmla="*/ 144 w 184"/>
                  <a:gd name="T33" fmla="*/ 224 h 241"/>
                  <a:gd name="T34" fmla="*/ 182 w 184"/>
                  <a:gd name="T35" fmla="*/ 194 h 241"/>
                  <a:gd name="T36" fmla="*/ 184 w 184"/>
                  <a:gd name="T37" fmla="*/ 144 h 241"/>
                  <a:gd name="T38" fmla="*/ 182 w 184"/>
                  <a:gd name="T39" fmla="*/ 142 h 241"/>
                  <a:gd name="T40" fmla="*/ 177 w 184"/>
                  <a:gd name="T41" fmla="*/ 134 h 241"/>
                  <a:gd name="T42" fmla="*/ 174 w 184"/>
                  <a:gd name="T43" fmla="*/ 129 h 241"/>
                  <a:gd name="T44" fmla="*/ 171 w 184"/>
                  <a:gd name="T45" fmla="*/ 123 h 241"/>
                  <a:gd name="T46" fmla="*/ 168 w 184"/>
                  <a:gd name="T47" fmla="*/ 116 h 241"/>
                  <a:gd name="T48" fmla="*/ 166 w 184"/>
                  <a:gd name="T49" fmla="*/ 109 h 241"/>
                  <a:gd name="T50" fmla="*/ 162 w 184"/>
                  <a:gd name="T51" fmla="*/ 96 h 241"/>
                  <a:gd name="T52" fmla="*/ 159 w 184"/>
                  <a:gd name="T53" fmla="*/ 84 h 241"/>
                  <a:gd name="T54" fmla="*/ 157 w 184"/>
                  <a:gd name="T55" fmla="*/ 76 h 241"/>
                  <a:gd name="T56" fmla="*/ 156 w 184"/>
                  <a:gd name="T57" fmla="*/ 74 h 241"/>
                  <a:gd name="T58" fmla="*/ 148 w 184"/>
                  <a:gd name="T59" fmla="*/ 7 h 241"/>
                  <a:gd name="T60" fmla="*/ 48 w 184"/>
                  <a:gd name="T61" fmla="*/ 0 h 241"/>
                  <a:gd name="T62" fmla="*/ 40 w 184"/>
                  <a:gd name="T63" fmla="*/ 68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4" h="241">
                    <a:moveTo>
                      <a:pt x="40" y="68"/>
                    </a:moveTo>
                    <a:lnTo>
                      <a:pt x="0" y="123"/>
                    </a:lnTo>
                    <a:lnTo>
                      <a:pt x="1" y="127"/>
                    </a:lnTo>
                    <a:lnTo>
                      <a:pt x="3" y="137"/>
                    </a:lnTo>
                    <a:lnTo>
                      <a:pt x="7" y="152"/>
                    </a:lnTo>
                    <a:lnTo>
                      <a:pt x="11" y="168"/>
                    </a:lnTo>
                    <a:lnTo>
                      <a:pt x="12" y="167"/>
                    </a:lnTo>
                    <a:lnTo>
                      <a:pt x="16" y="167"/>
                    </a:lnTo>
                    <a:lnTo>
                      <a:pt x="19" y="169"/>
                    </a:lnTo>
                    <a:lnTo>
                      <a:pt x="24" y="173"/>
                    </a:lnTo>
                    <a:lnTo>
                      <a:pt x="29" y="177"/>
                    </a:lnTo>
                    <a:lnTo>
                      <a:pt x="36" y="184"/>
                    </a:lnTo>
                    <a:lnTo>
                      <a:pt x="43" y="205"/>
                    </a:lnTo>
                    <a:lnTo>
                      <a:pt x="52" y="221"/>
                    </a:lnTo>
                    <a:lnTo>
                      <a:pt x="81" y="241"/>
                    </a:lnTo>
                    <a:lnTo>
                      <a:pt x="113" y="234"/>
                    </a:lnTo>
                    <a:lnTo>
                      <a:pt x="144" y="224"/>
                    </a:lnTo>
                    <a:lnTo>
                      <a:pt x="182" y="194"/>
                    </a:lnTo>
                    <a:lnTo>
                      <a:pt x="184" y="144"/>
                    </a:lnTo>
                    <a:lnTo>
                      <a:pt x="182" y="142"/>
                    </a:lnTo>
                    <a:lnTo>
                      <a:pt x="177" y="134"/>
                    </a:lnTo>
                    <a:lnTo>
                      <a:pt x="174" y="129"/>
                    </a:lnTo>
                    <a:lnTo>
                      <a:pt x="171" y="123"/>
                    </a:lnTo>
                    <a:lnTo>
                      <a:pt x="168" y="116"/>
                    </a:lnTo>
                    <a:lnTo>
                      <a:pt x="166" y="109"/>
                    </a:lnTo>
                    <a:lnTo>
                      <a:pt x="162" y="96"/>
                    </a:lnTo>
                    <a:lnTo>
                      <a:pt x="159" y="84"/>
                    </a:lnTo>
                    <a:lnTo>
                      <a:pt x="157" y="76"/>
                    </a:lnTo>
                    <a:lnTo>
                      <a:pt x="156" y="74"/>
                    </a:lnTo>
                    <a:lnTo>
                      <a:pt x="148" y="7"/>
                    </a:lnTo>
                    <a:lnTo>
                      <a:pt x="48" y="0"/>
                    </a:lnTo>
                    <a:lnTo>
                      <a:pt x="40" y="68"/>
                    </a:lnTo>
                    <a:close/>
                  </a:path>
                </a:pathLst>
              </a:custGeom>
              <a:solidFill>
                <a:srgbClr val="F2C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6" name="Freeform 226"/>
              <p:cNvSpPr>
                <a:spLocks/>
              </p:cNvSpPr>
              <p:nvPr/>
            </p:nvSpPr>
            <p:spPr bwMode="auto">
              <a:xfrm>
                <a:off x="2990" y="2844"/>
                <a:ext cx="19" cy="15"/>
              </a:xfrm>
              <a:custGeom>
                <a:avLst/>
                <a:gdLst>
                  <a:gd name="T0" fmla="*/ 22 w 115"/>
                  <a:gd name="T1" fmla="*/ 0 h 95"/>
                  <a:gd name="T2" fmla="*/ 0 w 115"/>
                  <a:gd name="T3" fmla="*/ 40 h 95"/>
                  <a:gd name="T4" fmla="*/ 3 w 115"/>
                  <a:gd name="T5" fmla="*/ 43 h 95"/>
                  <a:gd name="T6" fmla="*/ 11 w 115"/>
                  <a:gd name="T7" fmla="*/ 52 h 95"/>
                  <a:gd name="T8" fmla="*/ 24 w 115"/>
                  <a:gd name="T9" fmla="*/ 63 h 95"/>
                  <a:gd name="T10" fmla="*/ 40 w 115"/>
                  <a:gd name="T11" fmla="*/ 75 h 95"/>
                  <a:gd name="T12" fmla="*/ 48 w 115"/>
                  <a:gd name="T13" fmla="*/ 81 h 95"/>
                  <a:gd name="T14" fmla="*/ 57 w 115"/>
                  <a:gd name="T15" fmla="*/ 86 h 95"/>
                  <a:gd name="T16" fmla="*/ 65 w 115"/>
                  <a:gd name="T17" fmla="*/ 90 h 95"/>
                  <a:gd name="T18" fmla="*/ 74 w 115"/>
                  <a:gd name="T19" fmla="*/ 93 h 95"/>
                  <a:gd name="T20" fmla="*/ 83 w 115"/>
                  <a:gd name="T21" fmla="*/ 95 h 95"/>
                  <a:gd name="T22" fmla="*/ 93 w 115"/>
                  <a:gd name="T23" fmla="*/ 95 h 95"/>
                  <a:gd name="T24" fmla="*/ 97 w 115"/>
                  <a:gd name="T25" fmla="*/ 95 h 95"/>
                  <a:gd name="T26" fmla="*/ 101 w 115"/>
                  <a:gd name="T27" fmla="*/ 94 h 95"/>
                  <a:gd name="T28" fmla="*/ 105 w 115"/>
                  <a:gd name="T29" fmla="*/ 92 h 95"/>
                  <a:gd name="T30" fmla="*/ 109 w 115"/>
                  <a:gd name="T31" fmla="*/ 90 h 95"/>
                  <a:gd name="T32" fmla="*/ 115 w 115"/>
                  <a:gd name="T33" fmla="*/ 50 h 95"/>
                  <a:gd name="T34" fmla="*/ 22 w 115"/>
                  <a:gd name="T3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95">
                    <a:moveTo>
                      <a:pt x="22" y="0"/>
                    </a:moveTo>
                    <a:lnTo>
                      <a:pt x="0" y="40"/>
                    </a:lnTo>
                    <a:lnTo>
                      <a:pt x="3" y="43"/>
                    </a:lnTo>
                    <a:lnTo>
                      <a:pt x="11" y="52"/>
                    </a:lnTo>
                    <a:lnTo>
                      <a:pt x="24" y="63"/>
                    </a:lnTo>
                    <a:lnTo>
                      <a:pt x="40" y="75"/>
                    </a:lnTo>
                    <a:lnTo>
                      <a:pt x="48" y="81"/>
                    </a:lnTo>
                    <a:lnTo>
                      <a:pt x="57" y="86"/>
                    </a:lnTo>
                    <a:lnTo>
                      <a:pt x="65" y="90"/>
                    </a:lnTo>
                    <a:lnTo>
                      <a:pt x="74" y="93"/>
                    </a:lnTo>
                    <a:lnTo>
                      <a:pt x="83" y="95"/>
                    </a:lnTo>
                    <a:lnTo>
                      <a:pt x="93" y="95"/>
                    </a:lnTo>
                    <a:lnTo>
                      <a:pt x="97" y="95"/>
                    </a:lnTo>
                    <a:lnTo>
                      <a:pt x="101" y="94"/>
                    </a:lnTo>
                    <a:lnTo>
                      <a:pt x="105" y="92"/>
                    </a:lnTo>
                    <a:lnTo>
                      <a:pt x="109" y="90"/>
                    </a:lnTo>
                    <a:lnTo>
                      <a:pt x="115" y="5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0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7" name="Freeform 227"/>
              <p:cNvSpPr>
                <a:spLocks/>
              </p:cNvSpPr>
              <p:nvPr/>
            </p:nvSpPr>
            <p:spPr bwMode="auto">
              <a:xfrm>
                <a:off x="2957" y="2682"/>
                <a:ext cx="64" cy="175"/>
              </a:xfrm>
              <a:custGeom>
                <a:avLst/>
                <a:gdLst>
                  <a:gd name="T0" fmla="*/ 47 w 385"/>
                  <a:gd name="T1" fmla="*/ 18 h 1051"/>
                  <a:gd name="T2" fmla="*/ 25 w 385"/>
                  <a:gd name="T3" fmla="*/ 40 h 1051"/>
                  <a:gd name="T4" fmla="*/ 14 w 385"/>
                  <a:gd name="T5" fmla="*/ 59 h 1051"/>
                  <a:gd name="T6" fmla="*/ 7 w 385"/>
                  <a:gd name="T7" fmla="*/ 76 h 1051"/>
                  <a:gd name="T8" fmla="*/ 3 w 385"/>
                  <a:gd name="T9" fmla="*/ 98 h 1051"/>
                  <a:gd name="T10" fmla="*/ 0 w 385"/>
                  <a:gd name="T11" fmla="*/ 122 h 1051"/>
                  <a:gd name="T12" fmla="*/ 1 w 385"/>
                  <a:gd name="T13" fmla="*/ 150 h 1051"/>
                  <a:gd name="T14" fmla="*/ 5 w 385"/>
                  <a:gd name="T15" fmla="*/ 183 h 1051"/>
                  <a:gd name="T16" fmla="*/ 14 w 385"/>
                  <a:gd name="T17" fmla="*/ 219 h 1051"/>
                  <a:gd name="T18" fmla="*/ 28 w 385"/>
                  <a:gd name="T19" fmla="*/ 261 h 1051"/>
                  <a:gd name="T20" fmla="*/ 48 w 385"/>
                  <a:gd name="T21" fmla="*/ 307 h 1051"/>
                  <a:gd name="T22" fmla="*/ 75 w 385"/>
                  <a:gd name="T23" fmla="*/ 359 h 1051"/>
                  <a:gd name="T24" fmla="*/ 95 w 385"/>
                  <a:gd name="T25" fmla="*/ 396 h 1051"/>
                  <a:gd name="T26" fmla="*/ 121 w 385"/>
                  <a:gd name="T27" fmla="*/ 452 h 1051"/>
                  <a:gd name="T28" fmla="*/ 158 w 385"/>
                  <a:gd name="T29" fmla="*/ 533 h 1051"/>
                  <a:gd name="T30" fmla="*/ 181 w 385"/>
                  <a:gd name="T31" fmla="*/ 591 h 1051"/>
                  <a:gd name="T32" fmla="*/ 191 w 385"/>
                  <a:gd name="T33" fmla="*/ 620 h 1051"/>
                  <a:gd name="T34" fmla="*/ 195 w 385"/>
                  <a:gd name="T35" fmla="*/ 641 h 1051"/>
                  <a:gd name="T36" fmla="*/ 197 w 385"/>
                  <a:gd name="T37" fmla="*/ 681 h 1051"/>
                  <a:gd name="T38" fmla="*/ 197 w 385"/>
                  <a:gd name="T39" fmla="*/ 773 h 1051"/>
                  <a:gd name="T40" fmla="*/ 194 w 385"/>
                  <a:gd name="T41" fmla="*/ 908 h 1051"/>
                  <a:gd name="T42" fmla="*/ 191 w 385"/>
                  <a:gd name="T43" fmla="*/ 1007 h 1051"/>
                  <a:gd name="T44" fmla="*/ 193 w 385"/>
                  <a:gd name="T45" fmla="*/ 1023 h 1051"/>
                  <a:gd name="T46" fmla="*/ 210 w 385"/>
                  <a:gd name="T47" fmla="*/ 1034 h 1051"/>
                  <a:gd name="T48" fmla="*/ 235 w 385"/>
                  <a:gd name="T49" fmla="*/ 1044 h 1051"/>
                  <a:gd name="T50" fmla="*/ 254 w 385"/>
                  <a:gd name="T51" fmla="*/ 1049 h 1051"/>
                  <a:gd name="T52" fmla="*/ 276 w 385"/>
                  <a:gd name="T53" fmla="*/ 1051 h 1051"/>
                  <a:gd name="T54" fmla="*/ 301 w 385"/>
                  <a:gd name="T55" fmla="*/ 1049 h 1051"/>
                  <a:gd name="T56" fmla="*/ 378 w 385"/>
                  <a:gd name="T57" fmla="*/ 631 h 1051"/>
                  <a:gd name="T58" fmla="*/ 381 w 385"/>
                  <a:gd name="T59" fmla="*/ 610 h 1051"/>
                  <a:gd name="T60" fmla="*/ 385 w 385"/>
                  <a:gd name="T61" fmla="*/ 554 h 1051"/>
                  <a:gd name="T62" fmla="*/ 384 w 385"/>
                  <a:gd name="T63" fmla="*/ 514 h 1051"/>
                  <a:gd name="T64" fmla="*/ 380 w 385"/>
                  <a:gd name="T65" fmla="*/ 470 h 1051"/>
                  <a:gd name="T66" fmla="*/ 373 w 385"/>
                  <a:gd name="T67" fmla="*/ 420 h 1051"/>
                  <a:gd name="T68" fmla="*/ 359 w 385"/>
                  <a:gd name="T69" fmla="*/ 366 h 1051"/>
                  <a:gd name="T70" fmla="*/ 348 w 385"/>
                  <a:gd name="T71" fmla="*/ 328 h 1051"/>
                  <a:gd name="T72" fmla="*/ 335 w 385"/>
                  <a:gd name="T73" fmla="*/ 285 h 1051"/>
                  <a:gd name="T74" fmla="*/ 316 w 385"/>
                  <a:gd name="T75" fmla="*/ 234 h 1051"/>
                  <a:gd name="T76" fmla="*/ 292 w 385"/>
                  <a:gd name="T77" fmla="*/ 179 h 1051"/>
                  <a:gd name="T78" fmla="*/ 262 w 385"/>
                  <a:gd name="T79" fmla="*/ 122 h 1051"/>
                  <a:gd name="T80" fmla="*/ 228 w 385"/>
                  <a:gd name="T81" fmla="*/ 70 h 1051"/>
                  <a:gd name="T82" fmla="*/ 208 w 385"/>
                  <a:gd name="T83" fmla="*/ 47 h 1051"/>
                  <a:gd name="T84" fmla="*/ 188 w 385"/>
                  <a:gd name="T85" fmla="*/ 27 h 1051"/>
                  <a:gd name="T86" fmla="*/ 177 w 385"/>
                  <a:gd name="T87" fmla="*/ 20 h 1051"/>
                  <a:gd name="T88" fmla="*/ 148 w 385"/>
                  <a:gd name="T89" fmla="*/ 6 h 1051"/>
                  <a:gd name="T90" fmla="*/ 127 w 385"/>
                  <a:gd name="T91" fmla="*/ 1 h 1051"/>
                  <a:gd name="T92" fmla="*/ 104 w 385"/>
                  <a:gd name="T93" fmla="*/ 0 h 1051"/>
                  <a:gd name="T94" fmla="*/ 80 w 385"/>
                  <a:gd name="T95" fmla="*/ 4 h 1051"/>
                  <a:gd name="T96" fmla="*/ 53 w 385"/>
                  <a:gd name="T97" fmla="*/ 15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5" h="1051">
                    <a:moveTo>
                      <a:pt x="53" y="15"/>
                    </a:moveTo>
                    <a:lnTo>
                      <a:pt x="47" y="18"/>
                    </a:lnTo>
                    <a:lnTo>
                      <a:pt x="33" y="30"/>
                    </a:lnTo>
                    <a:lnTo>
                      <a:pt x="25" y="40"/>
                    </a:lnTo>
                    <a:lnTo>
                      <a:pt x="18" y="52"/>
                    </a:lnTo>
                    <a:lnTo>
                      <a:pt x="14" y="59"/>
                    </a:lnTo>
                    <a:lnTo>
                      <a:pt x="10" y="67"/>
                    </a:lnTo>
                    <a:lnTo>
                      <a:pt x="7" y="76"/>
                    </a:lnTo>
                    <a:lnTo>
                      <a:pt x="5" y="86"/>
                    </a:lnTo>
                    <a:lnTo>
                      <a:pt x="3" y="98"/>
                    </a:lnTo>
                    <a:lnTo>
                      <a:pt x="1" y="109"/>
                    </a:lnTo>
                    <a:lnTo>
                      <a:pt x="0" y="122"/>
                    </a:lnTo>
                    <a:lnTo>
                      <a:pt x="0" y="135"/>
                    </a:lnTo>
                    <a:lnTo>
                      <a:pt x="1" y="150"/>
                    </a:lnTo>
                    <a:lnTo>
                      <a:pt x="3" y="166"/>
                    </a:lnTo>
                    <a:lnTo>
                      <a:pt x="5" y="183"/>
                    </a:lnTo>
                    <a:lnTo>
                      <a:pt x="9" y="200"/>
                    </a:lnTo>
                    <a:lnTo>
                      <a:pt x="14" y="219"/>
                    </a:lnTo>
                    <a:lnTo>
                      <a:pt x="21" y="240"/>
                    </a:lnTo>
                    <a:lnTo>
                      <a:pt x="28" y="261"/>
                    </a:lnTo>
                    <a:lnTo>
                      <a:pt x="38" y="284"/>
                    </a:lnTo>
                    <a:lnTo>
                      <a:pt x="48" y="307"/>
                    </a:lnTo>
                    <a:lnTo>
                      <a:pt x="61" y="333"/>
                    </a:lnTo>
                    <a:lnTo>
                      <a:pt x="75" y="359"/>
                    </a:lnTo>
                    <a:lnTo>
                      <a:pt x="91" y="386"/>
                    </a:lnTo>
                    <a:lnTo>
                      <a:pt x="95" y="396"/>
                    </a:lnTo>
                    <a:lnTo>
                      <a:pt x="106" y="419"/>
                    </a:lnTo>
                    <a:lnTo>
                      <a:pt x="121" y="452"/>
                    </a:lnTo>
                    <a:lnTo>
                      <a:pt x="140" y="492"/>
                    </a:lnTo>
                    <a:lnTo>
                      <a:pt x="158" y="533"/>
                    </a:lnTo>
                    <a:lnTo>
                      <a:pt x="175" y="573"/>
                    </a:lnTo>
                    <a:lnTo>
                      <a:pt x="181" y="591"/>
                    </a:lnTo>
                    <a:lnTo>
                      <a:pt x="187" y="606"/>
                    </a:lnTo>
                    <a:lnTo>
                      <a:pt x="191" y="620"/>
                    </a:lnTo>
                    <a:lnTo>
                      <a:pt x="194" y="630"/>
                    </a:lnTo>
                    <a:lnTo>
                      <a:pt x="195" y="641"/>
                    </a:lnTo>
                    <a:lnTo>
                      <a:pt x="196" y="659"/>
                    </a:lnTo>
                    <a:lnTo>
                      <a:pt x="197" y="681"/>
                    </a:lnTo>
                    <a:lnTo>
                      <a:pt x="197" y="709"/>
                    </a:lnTo>
                    <a:lnTo>
                      <a:pt x="197" y="773"/>
                    </a:lnTo>
                    <a:lnTo>
                      <a:pt x="195" y="841"/>
                    </a:lnTo>
                    <a:lnTo>
                      <a:pt x="194" y="908"/>
                    </a:lnTo>
                    <a:lnTo>
                      <a:pt x="192" y="966"/>
                    </a:lnTo>
                    <a:lnTo>
                      <a:pt x="191" y="1007"/>
                    </a:lnTo>
                    <a:lnTo>
                      <a:pt x="190" y="1021"/>
                    </a:lnTo>
                    <a:lnTo>
                      <a:pt x="193" y="1023"/>
                    </a:lnTo>
                    <a:lnTo>
                      <a:pt x="200" y="1028"/>
                    </a:lnTo>
                    <a:lnTo>
                      <a:pt x="210" y="1034"/>
                    </a:lnTo>
                    <a:lnTo>
                      <a:pt x="226" y="1041"/>
                    </a:lnTo>
                    <a:lnTo>
                      <a:pt x="235" y="1044"/>
                    </a:lnTo>
                    <a:lnTo>
                      <a:pt x="244" y="1047"/>
                    </a:lnTo>
                    <a:lnTo>
                      <a:pt x="254" y="1049"/>
                    </a:lnTo>
                    <a:lnTo>
                      <a:pt x="264" y="1051"/>
                    </a:lnTo>
                    <a:lnTo>
                      <a:pt x="276" y="1051"/>
                    </a:lnTo>
                    <a:lnTo>
                      <a:pt x="288" y="1051"/>
                    </a:lnTo>
                    <a:lnTo>
                      <a:pt x="301" y="1049"/>
                    </a:lnTo>
                    <a:lnTo>
                      <a:pt x="314" y="1047"/>
                    </a:lnTo>
                    <a:lnTo>
                      <a:pt x="378" y="631"/>
                    </a:lnTo>
                    <a:lnTo>
                      <a:pt x="379" y="626"/>
                    </a:lnTo>
                    <a:lnTo>
                      <a:pt x="381" y="610"/>
                    </a:lnTo>
                    <a:lnTo>
                      <a:pt x="384" y="586"/>
                    </a:lnTo>
                    <a:lnTo>
                      <a:pt x="385" y="554"/>
                    </a:lnTo>
                    <a:lnTo>
                      <a:pt x="385" y="534"/>
                    </a:lnTo>
                    <a:lnTo>
                      <a:pt x="384" y="514"/>
                    </a:lnTo>
                    <a:lnTo>
                      <a:pt x="383" y="492"/>
                    </a:lnTo>
                    <a:lnTo>
                      <a:pt x="380" y="470"/>
                    </a:lnTo>
                    <a:lnTo>
                      <a:pt x="377" y="445"/>
                    </a:lnTo>
                    <a:lnTo>
                      <a:pt x="373" y="420"/>
                    </a:lnTo>
                    <a:lnTo>
                      <a:pt x="367" y="394"/>
                    </a:lnTo>
                    <a:lnTo>
                      <a:pt x="359" y="366"/>
                    </a:lnTo>
                    <a:lnTo>
                      <a:pt x="356" y="356"/>
                    </a:lnTo>
                    <a:lnTo>
                      <a:pt x="348" y="328"/>
                    </a:lnTo>
                    <a:lnTo>
                      <a:pt x="342" y="308"/>
                    </a:lnTo>
                    <a:lnTo>
                      <a:pt x="335" y="285"/>
                    </a:lnTo>
                    <a:lnTo>
                      <a:pt x="326" y="261"/>
                    </a:lnTo>
                    <a:lnTo>
                      <a:pt x="316" y="234"/>
                    </a:lnTo>
                    <a:lnTo>
                      <a:pt x="305" y="207"/>
                    </a:lnTo>
                    <a:lnTo>
                      <a:pt x="292" y="179"/>
                    </a:lnTo>
                    <a:lnTo>
                      <a:pt x="277" y="150"/>
                    </a:lnTo>
                    <a:lnTo>
                      <a:pt x="262" y="122"/>
                    </a:lnTo>
                    <a:lnTo>
                      <a:pt x="246" y="96"/>
                    </a:lnTo>
                    <a:lnTo>
                      <a:pt x="228" y="70"/>
                    </a:lnTo>
                    <a:lnTo>
                      <a:pt x="219" y="58"/>
                    </a:lnTo>
                    <a:lnTo>
                      <a:pt x="208" y="47"/>
                    </a:lnTo>
                    <a:lnTo>
                      <a:pt x="198" y="36"/>
                    </a:lnTo>
                    <a:lnTo>
                      <a:pt x="188" y="27"/>
                    </a:lnTo>
                    <a:lnTo>
                      <a:pt x="185" y="25"/>
                    </a:lnTo>
                    <a:lnTo>
                      <a:pt x="177" y="20"/>
                    </a:lnTo>
                    <a:lnTo>
                      <a:pt x="164" y="13"/>
                    </a:lnTo>
                    <a:lnTo>
                      <a:pt x="148" y="6"/>
                    </a:lnTo>
                    <a:lnTo>
                      <a:pt x="138" y="3"/>
                    </a:lnTo>
                    <a:lnTo>
                      <a:pt x="127" y="1"/>
                    </a:lnTo>
                    <a:lnTo>
                      <a:pt x="116" y="0"/>
                    </a:lnTo>
                    <a:lnTo>
                      <a:pt x="104" y="0"/>
                    </a:lnTo>
                    <a:lnTo>
                      <a:pt x="92" y="1"/>
                    </a:lnTo>
                    <a:lnTo>
                      <a:pt x="80" y="4"/>
                    </a:lnTo>
                    <a:lnTo>
                      <a:pt x="67" y="8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4C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8" name="Freeform 228"/>
              <p:cNvSpPr>
                <a:spLocks/>
              </p:cNvSpPr>
              <p:nvPr/>
            </p:nvSpPr>
            <p:spPr bwMode="auto">
              <a:xfrm>
                <a:off x="2888" y="2871"/>
                <a:ext cx="64" cy="249"/>
              </a:xfrm>
              <a:custGeom>
                <a:avLst/>
                <a:gdLst>
                  <a:gd name="T0" fmla="*/ 1 w 383"/>
                  <a:gd name="T1" fmla="*/ 0 h 1494"/>
                  <a:gd name="T2" fmla="*/ 1 w 383"/>
                  <a:gd name="T3" fmla="*/ 1424 h 1494"/>
                  <a:gd name="T4" fmla="*/ 0 w 383"/>
                  <a:gd name="T5" fmla="*/ 1434 h 1494"/>
                  <a:gd name="T6" fmla="*/ 2 w 383"/>
                  <a:gd name="T7" fmla="*/ 1444 h 1494"/>
                  <a:gd name="T8" fmla="*/ 5 w 383"/>
                  <a:gd name="T9" fmla="*/ 1453 h 1494"/>
                  <a:gd name="T10" fmla="*/ 9 w 383"/>
                  <a:gd name="T11" fmla="*/ 1461 h 1494"/>
                  <a:gd name="T12" fmla="*/ 16 w 383"/>
                  <a:gd name="T13" fmla="*/ 1468 h 1494"/>
                  <a:gd name="T14" fmla="*/ 23 w 383"/>
                  <a:gd name="T15" fmla="*/ 1474 h 1494"/>
                  <a:gd name="T16" fmla="*/ 31 w 383"/>
                  <a:gd name="T17" fmla="*/ 1479 h 1494"/>
                  <a:gd name="T18" fmla="*/ 40 w 383"/>
                  <a:gd name="T19" fmla="*/ 1483 h 1494"/>
                  <a:gd name="T20" fmla="*/ 49 w 383"/>
                  <a:gd name="T21" fmla="*/ 1486 h 1494"/>
                  <a:gd name="T22" fmla="*/ 60 w 383"/>
                  <a:gd name="T23" fmla="*/ 1489 h 1494"/>
                  <a:gd name="T24" fmla="*/ 71 w 383"/>
                  <a:gd name="T25" fmla="*/ 1491 h 1494"/>
                  <a:gd name="T26" fmla="*/ 83 w 383"/>
                  <a:gd name="T27" fmla="*/ 1493 h 1494"/>
                  <a:gd name="T28" fmla="*/ 109 w 383"/>
                  <a:gd name="T29" fmla="*/ 1494 h 1494"/>
                  <a:gd name="T30" fmla="*/ 136 w 383"/>
                  <a:gd name="T31" fmla="*/ 1494 h 1494"/>
                  <a:gd name="T32" fmla="*/ 162 w 383"/>
                  <a:gd name="T33" fmla="*/ 1492 h 1494"/>
                  <a:gd name="T34" fmla="*/ 188 w 383"/>
                  <a:gd name="T35" fmla="*/ 1489 h 1494"/>
                  <a:gd name="T36" fmla="*/ 212 w 383"/>
                  <a:gd name="T37" fmla="*/ 1486 h 1494"/>
                  <a:gd name="T38" fmla="*/ 234 w 383"/>
                  <a:gd name="T39" fmla="*/ 1482 h 1494"/>
                  <a:gd name="T40" fmla="*/ 267 w 383"/>
                  <a:gd name="T41" fmla="*/ 1475 h 1494"/>
                  <a:gd name="T42" fmla="*/ 279 w 383"/>
                  <a:gd name="T43" fmla="*/ 1473 h 1494"/>
                  <a:gd name="T44" fmla="*/ 383 w 383"/>
                  <a:gd name="T45" fmla="*/ 392 h 1494"/>
                  <a:gd name="T46" fmla="*/ 304 w 383"/>
                  <a:gd name="T47" fmla="*/ 84 h 1494"/>
                  <a:gd name="T48" fmla="*/ 1 w 383"/>
                  <a:gd name="T49" fmla="*/ 0 h 1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3" h="1494">
                    <a:moveTo>
                      <a:pt x="1" y="0"/>
                    </a:moveTo>
                    <a:lnTo>
                      <a:pt x="1" y="1424"/>
                    </a:lnTo>
                    <a:lnTo>
                      <a:pt x="0" y="1434"/>
                    </a:lnTo>
                    <a:lnTo>
                      <a:pt x="2" y="1444"/>
                    </a:lnTo>
                    <a:lnTo>
                      <a:pt x="5" y="1453"/>
                    </a:lnTo>
                    <a:lnTo>
                      <a:pt x="9" y="1461"/>
                    </a:lnTo>
                    <a:lnTo>
                      <a:pt x="16" y="1468"/>
                    </a:lnTo>
                    <a:lnTo>
                      <a:pt x="23" y="1474"/>
                    </a:lnTo>
                    <a:lnTo>
                      <a:pt x="31" y="1479"/>
                    </a:lnTo>
                    <a:lnTo>
                      <a:pt x="40" y="1483"/>
                    </a:lnTo>
                    <a:lnTo>
                      <a:pt x="49" y="1486"/>
                    </a:lnTo>
                    <a:lnTo>
                      <a:pt x="60" y="1489"/>
                    </a:lnTo>
                    <a:lnTo>
                      <a:pt x="71" y="1491"/>
                    </a:lnTo>
                    <a:lnTo>
                      <a:pt x="83" y="1493"/>
                    </a:lnTo>
                    <a:lnTo>
                      <a:pt x="109" y="1494"/>
                    </a:lnTo>
                    <a:lnTo>
                      <a:pt x="136" y="1494"/>
                    </a:lnTo>
                    <a:lnTo>
                      <a:pt x="162" y="1492"/>
                    </a:lnTo>
                    <a:lnTo>
                      <a:pt x="188" y="1489"/>
                    </a:lnTo>
                    <a:lnTo>
                      <a:pt x="212" y="1486"/>
                    </a:lnTo>
                    <a:lnTo>
                      <a:pt x="234" y="1482"/>
                    </a:lnTo>
                    <a:lnTo>
                      <a:pt x="267" y="1475"/>
                    </a:lnTo>
                    <a:lnTo>
                      <a:pt x="279" y="1473"/>
                    </a:lnTo>
                    <a:lnTo>
                      <a:pt x="383" y="392"/>
                    </a:lnTo>
                    <a:lnTo>
                      <a:pt x="304" y="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32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9" name="Freeform 229"/>
              <p:cNvSpPr>
                <a:spLocks/>
              </p:cNvSpPr>
              <p:nvPr/>
            </p:nvSpPr>
            <p:spPr bwMode="auto">
              <a:xfrm>
                <a:off x="2933" y="2868"/>
                <a:ext cx="74" cy="237"/>
              </a:xfrm>
              <a:custGeom>
                <a:avLst/>
                <a:gdLst>
                  <a:gd name="T0" fmla="*/ 204 w 447"/>
                  <a:gd name="T1" fmla="*/ 1386 h 1421"/>
                  <a:gd name="T2" fmla="*/ 207 w 447"/>
                  <a:gd name="T3" fmla="*/ 1398 h 1421"/>
                  <a:gd name="T4" fmla="*/ 215 w 447"/>
                  <a:gd name="T5" fmla="*/ 1408 h 1421"/>
                  <a:gd name="T6" fmla="*/ 227 w 447"/>
                  <a:gd name="T7" fmla="*/ 1414 h 1421"/>
                  <a:gd name="T8" fmla="*/ 242 w 447"/>
                  <a:gd name="T9" fmla="*/ 1418 h 1421"/>
                  <a:gd name="T10" fmla="*/ 280 w 447"/>
                  <a:gd name="T11" fmla="*/ 1421 h 1421"/>
                  <a:gd name="T12" fmla="*/ 325 w 447"/>
                  <a:gd name="T13" fmla="*/ 1417 h 1421"/>
                  <a:gd name="T14" fmla="*/ 408 w 447"/>
                  <a:gd name="T15" fmla="*/ 1402 h 1421"/>
                  <a:gd name="T16" fmla="*/ 447 w 447"/>
                  <a:gd name="T17" fmla="*/ 1392 h 1421"/>
                  <a:gd name="T18" fmla="*/ 444 w 447"/>
                  <a:gd name="T19" fmla="*/ 1347 h 1421"/>
                  <a:gd name="T20" fmla="*/ 438 w 447"/>
                  <a:gd name="T21" fmla="*/ 1226 h 1421"/>
                  <a:gd name="T22" fmla="*/ 427 w 447"/>
                  <a:gd name="T23" fmla="*/ 1055 h 1421"/>
                  <a:gd name="T24" fmla="*/ 417 w 447"/>
                  <a:gd name="T25" fmla="*/ 858 h 1421"/>
                  <a:gd name="T26" fmla="*/ 408 w 447"/>
                  <a:gd name="T27" fmla="*/ 660 h 1421"/>
                  <a:gd name="T28" fmla="*/ 401 w 447"/>
                  <a:gd name="T29" fmla="*/ 485 h 1421"/>
                  <a:gd name="T30" fmla="*/ 398 w 447"/>
                  <a:gd name="T31" fmla="*/ 358 h 1421"/>
                  <a:gd name="T32" fmla="*/ 398 w 447"/>
                  <a:gd name="T33" fmla="*/ 319 h 1421"/>
                  <a:gd name="T34" fmla="*/ 400 w 447"/>
                  <a:gd name="T35" fmla="*/ 303 h 1421"/>
                  <a:gd name="T36" fmla="*/ 409 w 447"/>
                  <a:gd name="T37" fmla="*/ 284 h 1421"/>
                  <a:gd name="T38" fmla="*/ 415 w 447"/>
                  <a:gd name="T39" fmla="*/ 264 h 1421"/>
                  <a:gd name="T40" fmla="*/ 422 w 447"/>
                  <a:gd name="T41" fmla="*/ 216 h 1421"/>
                  <a:gd name="T42" fmla="*/ 424 w 447"/>
                  <a:gd name="T43" fmla="*/ 166 h 1421"/>
                  <a:gd name="T44" fmla="*/ 422 w 447"/>
                  <a:gd name="T45" fmla="*/ 117 h 1421"/>
                  <a:gd name="T46" fmla="*/ 413 w 447"/>
                  <a:gd name="T47" fmla="*/ 35 h 1421"/>
                  <a:gd name="T48" fmla="*/ 407 w 447"/>
                  <a:gd name="T49" fmla="*/ 0 h 1421"/>
                  <a:gd name="T50" fmla="*/ 387 w 447"/>
                  <a:gd name="T51" fmla="*/ 21 h 1421"/>
                  <a:gd name="T52" fmla="*/ 363 w 447"/>
                  <a:gd name="T53" fmla="*/ 40 h 1421"/>
                  <a:gd name="T54" fmla="*/ 335 w 447"/>
                  <a:gd name="T55" fmla="*/ 55 h 1421"/>
                  <a:gd name="T56" fmla="*/ 304 w 447"/>
                  <a:gd name="T57" fmla="*/ 67 h 1421"/>
                  <a:gd name="T58" fmla="*/ 271 w 447"/>
                  <a:gd name="T59" fmla="*/ 76 h 1421"/>
                  <a:gd name="T60" fmla="*/ 237 w 447"/>
                  <a:gd name="T61" fmla="*/ 83 h 1421"/>
                  <a:gd name="T62" fmla="*/ 168 w 447"/>
                  <a:gd name="T63" fmla="*/ 91 h 1421"/>
                  <a:gd name="T64" fmla="*/ 104 w 447"/>
                  <a:gd name="T65" fmla="*/ 93 h 1421"/>
                  <a:gd name="T66" fmla="*/ 50 w 447"/>
                  <a:gd name="T67" fmla="*/ 92 h 1421"/>
                  <a:gd name="T68" fmla="*/ 0 w 447"/>
                  <a:gd name="T69" fmla="*/ 88 h 1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7" h="1421">
                    <a:moveTo>
                      <a:pt x="0" y="88"/>
                    </a:moveTo>
                    <a:lnTo>
                      <a:pt x="204" y="1386"/>
                    </a:lnTo>
                    <a:lnTo>
                      <a:pt x="204" y="1393"/>
                    </a:lnTo>
                    <a:lnTo>
                      <a:pt x="207" y="1398"/>
                    </a:lnTo>
                    <a:lnTo>
                      <a:pt x="211" y="1404"/>
                    </a:lnTo>
                    <a:lnTo>
                      <a:pt x="215" y="1408"/>
                    </a:lnTo>
                    <a:lnTo>
                      <a:pt x="220" y="1412"/>
                    </a:lnTo>
                    <a:lnTo>
                      <a:pt x="227" y="1414"/>
                    </a:lnTo>
                    <a:lnTo>
                      <a:pt x="234" y="1417"/>
                    </a:lnTo>
                    <a:lnTo>
                      <a:pt x="242" y="1418"/>
                    </a:lnTo>
                    <a:lnTo>
                      <a:pt x="260" y="1420"/>
                    </a:lnTo>
                    <a:lnTo>
                      <a:pt x="280" y="1421"/>
                    </a:lnTo>
                    <a:lnTo>
                      <a:pt x="303" y="1419"/>
                    </a:lnTo>
                    <a:lnTo>
                      <a:pt x="325" y="1417"/>
                    </a:lnTo>
                    <a:lnTo>
                      <a:pt x="370" y="1410"/>
                    </a:lnTo>
                    <a:lnTo>
                      <a:pt x="408" y="1402"/>
                    </a:lnTo>
                    <a:lnTo>
                      <a:pt x="437" y="1395"/>
                    </a:lnTo>
                    <a:lnTo>
                      <a:pt x="447" y="1392"/>
                    </a:lnTo>
                    <a:lnTo>
                      <a:pt x="446" y="1380"/>
                    </a:lnTo>
                    <a:lnTo>
                      <a:pt x="444" y="1347"/>
                    </a:lnTo>
                    <a:lnTo>
                      <a:pt x="441" y="1294"/>
                    </a:lnTo>
                    <a:lnTo>
                      <a:pt x="438" y="1226"/>
                    </a:lnTo>
                    <a:lnTo>
                      <a:pt x="432" y="1145"/>
                    </a:lnTo>
                    <a:lnTo>
                      <a:pt x="427" y="1055"/>
                    </a:lnTo>
                    <a:lnTo>
                      <a:pt x="422" y="959"/>
                    </a:lnTo>
                    <a:lnTo>
                      <a:pt x="417" y="858"/>
                    </a:lnTo>
                    <a:lnTo>
                      <a:pt x="412" y="758"/>
                    </a:lnTo>
                    <a:lnTo>
                      <a:pt x="408" y="660"/>
                    </a:lnTo>
                    <a:lnTo>
                      <a:pt x="404" y="569"/>
                    </a:lnTo>
                    <a:lnTo>
                      <a:pt x="401" y="485"/>
                    </a:lnTo>
                    <a:lnTo>
                      <a:pt x="399" y="414"/>
                    </a:lnTo>
                    <a:lnTo>
                      <a:pt x="398" y="358"/>
                    </a:lnTo>
                    <a:lnTo>
                      <a:pt x="398" y="336"/>
                    </a:lnTo>
                    <a:lnTo>
                      <a:pt x="398" y="319"/>
                    </a:lnTo>
                    <a:lnTo>
                      <a:pt x="399" y="308"/>
                    </a:lnTo>
                    <a:lnTo>
                      <a:pt x="400" y="303"/>
                    </a:lnTo>
                    <a:lnTo>
                      <a:pt x="405" y="294"/>
                    </a:lnTo>
                    <a:lnTo>
                      <a:pt x="409" y="284"/>
                    </a:lnTo>
                    <a:lnTo>
                      <a:pt x="412" y="274"/>
                    </a:lnTo>
                    <a:lnTo>
                      <a:pt x="415" y="264"/>
                    </a:lnTo>
                    <a:lnTo>
                      <a:pt x="420" y="240"/>
                    </a:lnTo>
                    <a:lnTo>
                      <a:pt x="422" y="216"/>
                    </a:lnTo>
                    <a:lnTo>
                      <a:pt x="424" y="192"/>
                    </a:lnTo>
                    <a:lnTo>
                      <a:pt x="424" y="166"/>
                    </a:lnTo>
                    <a:lnTo>
                      <a:pt x="424" y="141"/>
                    </a:lnTo>
                    <a:lnTo>
                      <a:pt x="422" y="117"/>
                    </a:lnTo>
                    <a:lnTo>
                      <a:pt x="418" y="71"/>
                    </a:lnTo>
                    <a:lnTo>
                      <a:pt x="413" y="35"/>
                    </a:lnTo>
                    <a:lnTo>
                      <a:pt x="409" y="9"/>
                    </a:lnTo>
                    <a:lnTo>
                      <a:pt x="407" y="0"/>
                    </a:lnTo>
                    <a:lnTo>
                      <a:pt x="398" y="11"/>
                    </a:lnTo>
                    <a:lnTo>
                      <a:pt x="387" y="21"/>
                    </a:lnTo>
                    <a:lnTo>
                      <a:pt x="376" y="31"/>
                    </a:lnTo>
                    <a:lnTo>
                      <a:pt x="363" y="40"/>
                    </a:lnTo>
                    <a:lnTo>
                      <a:pt x="349" y="48"/>
                    </a:lnTo>
                    <a:lnTo>
                      <a:pt x="335" y="55"/>
                    </a:lnTo>
                    <a:lnTo>
                      <a:pt x="320" y="61"/>
                    </a:lnTo>
                    <a:lnTo>
                      <a:pt x="304" y="67"/>
                    </a:lnTo>
                    <a:lnTo>
                      <a:pt x="288" y="72"/>
                    </a:lnTo>
                    <a:lnTo>
                      <a:pt x="271" y="76"/>
                    </a:lnTo>
                    <a:lnTo>
                      <a:pt x="254" y="80"/>
                    </a:lnTo>
                    <a:lnTo>
                      <a:pt x="237" y="83"/>
                    </a:lnTo>
                    <a:lnTo>
                      <a:pt x="202" y="88"/>
                    </a:lnTo>
                    <a:lnTo>
                      <a:pt x="168" y="91"/>
                    </a:lnTo>
                    <a:lnTo>
                      <a:pt x="136" y="93"/>
                    </a:lnTo>
                    <a:lnTo>
                      <a:pt x="104" y="93"/>
                    </a:lnTo>
                    <a:lnTo>
                      <a:pt x="76" y="93"/>
                    </a:lnTo>
                    <a:lnTo>
                      <a:pt x="50" y="92"/>
                    </a:lnTo>
                    <a:lnTo>
                      <a:pt x="14" y="89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332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0" name="Freeform 230"/>
              <p:cNvSpPr>
                <a:spLocks/>
              </p:cNvSpPr>
              <p:nvPr/>
            </p:nvSpPr>
            <p:spPr bwMode="auto">
              <a:xfrm>
                <a:off x="2903" y="2676"/>
                <a:ext cx="74" cy="26"/>
              </a:xfrm>
              <a:custGeom>
                <a:avLst/>
                <a:gdLst>
                  <a:gd name="T0" fmla="*/ 0 w 446"/>
                  <a:gd name="T1" fmla="*/ 158 h 158"/>
                  <a:gd name="T2" fmla="*/ 102 w 446"/>
                  <a:gd name="T3" fmla="*/ 37 h 158"/>
                  <a:gd name="T4" fmla="*/ 111 w 446"/>
                  <a:gd name="T5" fmla="*/ 37 h 158"/>
                  <a:gd name="T6" fmla="*/ 134 w 446"/>
                  <a:gd name="T7" fmla="*/ 36 h 158"/>
                  <a:gd name="T8" fmla="*/ 168 w 446"/>
                  <a:gd name="T9" fmla="*/ 35 h 158"/>
                  <a:gd name="T10" fmla="*/ 208 w 446"/>
                  <a:gd name="T11" fmla="*/ 32 h 158"/>
                  <a:gd name="T12" fmla="*/ 252 w 446"/>
                  <a:gd name="T13" fmla="*/ 28 h 158"/>
                  <a:gd name="T14" fmla="*/ 294 w 446"/>
                  <a:gd name="T15" fmla="*/ 22 h 158"/>
                  <a:gd name="T16" fmla="*/ 315 w 446"/>
                  <a:gd name="T17" fmla="*/ 19 h 158"/>
                  <a:gd name="T18" fmla="*/ 333 w 446"/>
                  <a:gd name="T19" fmla="*/ 15 h 158"/>
                  <a:gd name="T20" fmla="*/ 348 w 446"/>
                  <a:gd name="T21" fmla="*/ 10 h 158"/>
                  <a:gd name="T22" fmla="*/ 361 w 446"/>
                  <a:gd name="T23" fmla="*/ 5 h 158"/>
                  <a:gd name="T24" fmla="*/ 367 w 446"/>
                  <a:gd name="T25" fmla="*/ 3 h 158"/>
                  <a:gd name="T26" fmla="*/ 372 w 446"/>
                  <a:gd name="T27" fmla="*/ 1 h 158"/>
                  <a:gd name="T28" fmla="*/ 377 w 446"/>
                  <a:gd name="T29" fmla="*/ 0 h 158"/>
                  <a:gd name="T30" fmla="*/ 382 w 446"/>
                  <a:gd name="T31" fmla="*/ 0 h 158"/>
                  <a:gd name="T32" fmla="*/ 388 w 446"/>
                  <a:gd name="T33" fmla="*/ 0 h 158"/>
                  <a:gd name="T34" fmla="*/ 393 w 446"/>
                  <a:gd name="T35" fmla="*/ 0 h 158"/>
                  <a:gd name="T36" fmla="*/ 397 w 446"/>
                  <a:gd name="T37" fmla="*/ 1 h 158"/>
                  <a:gd name="T38" fmla="*/ 401 w 446"/>
                  <a:gd name="T39" fmla="*/ 3 h 158"/>
                  <a:gd name="T40" fmla="*/ 409 w 446"/>
                  <a:gd name="T41" fmla="*/ 7 h 158"/>
                  <a:gd name="T42" fmla="*/ 416 w 446"/>
                  <a:gd name="T43" fmla="*/ 13 h 158"/>
                  <a:gd name="T44" fmla="*/ 422 w 446"/>
                  <a:gd name="T45" fmla="*/ 19 h 158"/>
                  <a:gd name="T46" fmla="*/ 427 w 446"/>
                  <a:gd name="T47" fmla="*/ 27 h 158"/>
                  <a:gd name="T48" fmla="*/ 436 w 446"/>
                  <a:gd name="T49" fmla="*/ 42 h 158"/>
                  <a:gd name="T50" fmla="*/ 442 w 446"/>
                  <a:gd name="T51" fmla="*/ 57 h 158"/>
                  <a:gd name="T52" fmla="*/ 445 w 446"/>
                  <a:gd name="T53" fmla="*/ 67 h 158"/>
                  <a:gd name="T54" fmla="*/ 446 w 446"/>
                  <a:gd name="T55" fmla="*/ 71 h 158"/>
                  <a:gd name="T56" fmla="*/ 0 w 446"/>
                  <a:gd name="T5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6" h="158">
                    <a:moveTo>
                      <a:pt x="0" y="158"/>
                    </a:moveTo>
                    <a:lnTo>
                      <a:pt x="102" y="37"/>
                    </a:lnTo>
                    <a:lnTo>
                      <a:pt x="111" y="37"/>
                    </a:lnTo>
                    <a:lnTo>
                      <a:pt x="134" y="36"/>
                    </a:lnTo>
                    <a:lnTo>
                      <a:pt x="168" y="35"/>
                    </a:lnTo>
                    <a:lnTo>
                      <a:pt x="208" y="32"/>
                    </a:lnTo>
                    <a:lnTo>
                      <a:pt x="252" y="28"/>
                    </a:lnTo>
                    <a:lnTo>
                      <a:pt x="294" y="22"/>
                    </a:lnTo>
                    <a:lnTo>
                      <a:pt x="315" y="19"/>
                    </a:lnTo>
                    <a:lnTo>
                      <a:pt x="333" y="15"/>
                    </a:lnTo>
                    <a:lnTo>
                      <a:pt x="348" y="10"/>
                    </a:lnTo>
                    <a:lnTo>
                      <a:pt x="361" y="5"/>
                    </a:lnTo>
                    <a:lnTo>
                      <a:pt x="367" y="3"/>
                    </a:lnTo>
                    <a:lnTo>
                      <a:pt x="372" y="1"/>
                    </a:lnTo>
                    <a:lnTo>
                      <a:pt x="377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3" y="0"/>
                    </a:lnTo>
                    <a:lnTo>
                      <a:pt x="397" y="1"/>
                    </a:lnTo>
                    <a:lnTo>
                      <a:pt x="401" y="3"/>
                    </a:lnTo>
                    <a:lnTo>
                      <a:pt x="409" y="7"/>
                    </a:lnTo>
                    <a:lnTo>
                      <a:pt x="416" y="13"/>
                    </a:lnTo>
                    <a:lnTo>
                      <a:pt x="422" y="19"/>
                    </a:lnTo>
                    <a:lnTo>
                      <a:pt x="427" y="27"/>
                    </a:lnTo>
                    <a:lnTo>
                      <a:pt x="436" y="42"/>
                    </a:lnTo>
                    <a:lnTo>
                      <a:pt x="442" y="57"/>
                    </a:lnTo>
                    <a:lnTo>
                      <a:pt x="445" y="67"/>
                    </a:lnTo>
                    <a:lnTo>
                      <a:pt x="446" y="71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1" name="Freeform 231"/>
              <p:cNvSpPr>
                <a:spLocks/>
              </p:cNvSpPr>
              <p:nvPr/>
            </p:nvSpPr>
            <p:spPr bwMode="auto">
              <a:xfrm>
                <a:off x="2920" y="2924"/>
                <a:ext cx="17" cy="83"/>
              </a:xfrm>
              <a:custGeom>
                <a:avLst/>
                <a:gdLst>
                  <a:gd name="T0" fmla="*/ 60 w 103"/>
                  <a:gd name="T1" fmla="*/ 82 h 496"/>
                  <a:gd name="T2" fmla="*/ 103 w 103"/>
                  <a:gd name="T3" fmla="*/ 0 h 496"/>
                  <a:gd name="T4" fmla="*/ 43 w 103"/>
                  <a:gd name="T5" fmla="*/ 416 h 496"/>
                  <a:gd name="T6" fmla="*/ 0 w 103"/>
                  <a:gd name="T7" fmla="*/ 496 h 496"/>
                  <a:gd name="T8" fmla="*/ 60 w 103"/>
                  <a:gd name="T9" fmla="*/ 8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496">
                    <a:moveTo>
                      <a:pt x="60" y="82"/>
                    </a:moveTo>
                    <a:lnTo>
                      <a:pt x="103" y="0"/>
                    </a:lnTo>
                    <a:lnTo>
                      <a:pt x="43" y="416"/>
                    </a:lnTo>
                    <a:lnTo>
                      <a:pt x="0" y="496"/>
                    </a:lnTo>
                    <a:lnTo>
                      <a:pt x="60" y="82"/>
                    </a:lnTo>
                    <a:close/>
                  </a:path>
                </a:pathLst>
              </a:custGeom>
              <a:solidFill>
                <a:srgbClr val="8A4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2" name="Freeform 232"/>
              <p:cNvSpPr>
                <a:spLocks/>
              </p:cNvSpPr>
              <p:nvPr/>
            </p:nvSpPr>
            <p:spPr bwMode="auto">
              <a:xfrm>
                <a:off x="2811" y="2899"/>
                <a:ext cx="126" cy="39"/>
              </a:xfrm>
              <a:custGeom>
                <a:avLst/>
                <a:gdLst>
                  <a:gd name="T0" fmla="*/ 0 w 759"/>
                  <a:gd name="T1" fmla="*/ 80 h 232"/>
                  <a:gd name="T2" fmla="*/ 44 w 759"/>
                  <a:gd name="T3" fmla="*/ 0 h 232"/>
                  <a:gd name="T4" fmla="*/ 759 w 759"/>
                  <a:gd name="T5" fmla="*/ 150 h 232"/>
                  <a:gd name="T6" fmla="*/ 716 w 759"/>
                  <a:gd name="T7" fmla="*/ 232 h 232"/>
                  <a:gd name="T8" fmla="*/ 0 w 759"/>
                  <a:gd name="T9" fmla="*/ 8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9" h="232">
                    <a:moveTo>
                      <a:pt x="0" y="80"/>
                    </a:moveTo>
                    <a:lnTo>
                      <a:pt x="44" y="0"/>
                    </a:lnTo>
                    <a:lnTo>
                      <a:pt x="759" y="150"/>
                    </a:lnTo>
                    <a:lnTo>
                      <a:pt x="716" y="232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6C3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3" name="Freeform 233"/>
              <p:cNvSpPr>
                <a:spLocks/>
              </p:cNvSpPr>
              <p:nvPr/>
            </p:nvSpPr>
            <p:spPr bwMode="auto">
              <a:xfrm>
                <a:off x="2801" y="2912"/>
                <a:ext cx="129" cy="95"/>
              </a:xfrm>
              <a:custGeom>
                <a:avLst/>
                <a:gdLst>
                  <a:gd name="T0" fmla="*/ 776 w 776"/>
                  <a:gd name="T1" fmla="*/ 152 h 566"/>
                  <a:gd name="T2" fmla="*/ 716 w 776"/>
                  <a:gd name="T3" fmla="*/ 566 h 566"/>
                  <a:gd name="T4" fmla="*/ 0 w 776"/>
                  <a:gd name="T5" fmla="*/ 416 h 566"/>
                  <a:gd name="T6" fmla="*/ 60 w 776"/>
                  <a:gd name="T7" fmla="*/ 0 h 566"/>
                  <a:gd name="T8" fmla="*/ 776 w 776"/>
                  <a:gd name="T9" fmla="*/ 152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6" h="566">
                    <a:moveTo>
                      <a:pt x="776" y="152"/>
                    </a:moveTo>
                    <a:lnTo>
                      <a:pt x="716" y="566"/>
                    </a:lnTo>
                    <a:lnTo>
                      <a:pt x="0" y="416"/>
                    </a:lnTo>
                    <a:lnTo>
                      <a:pt x="60" y="0"/>
                    </a:lnTo>
                    <a:lnTo>
                      <a:pt x="776" y="152"/>
                    </a:lnTo>
                    <a:close/>
                  </a:path>
                </a:pathLst>
              </a:custGeom>
              <a:solidFill>
                <a:srgbClr val="A3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4" name="Freeform 234"/>
              <p:cNvSpPr>
                <a:spLocks/>
              </p:cNvSpPr>
              <p:nvPr/>
            </p:nvSpPr>
            <p:spPr bwMode="auto">
              <a:xfrm>
                <a:off x="2811" y="2912"/>
                <a:ext cx="119" cy="62"/>
              </a:xfrm>
              <a:custGeom>
                <a:avLst/>
                <a:gdLst>
                  <a:gd name="T0" fmla="*/ 0 w 716"/>
                  <a:gd name="T1" fmla="*/ 0 h 372"/>
                  <a:gd name="T2" fmla="*/ 252 w 716"/>
                  <a:gd name="T3" fmla="*/ 337 h 372"/>
                  <a:gd name="T4" fmla="*/ 254 w 716"/>
                  <a:gd name="T5" fmla="*/ 339 h 372"/>
                  <a:gd name="T6" fmla="*/ 258 w 716"/>
                  <a:gd name="T7" fmla="*/ 344 h 372"/>
                  <a:gd name="T8" fmla="*/ 265 w 716"/>
                  <a:gd name="T9" fmla="*/ 352 h 372"/>
                  <a:gd name="T10" fmla="*/ 274 w 716"/>
                  <a:gd name="T11" fmla="*/ 360 h 372"/>
                  <a:gd name="T12" fmla="*/ 280 w 716"/>
                  <a:gd name="T13" fmla="*/ 364 h 372"/>
                  <a:gd name="T14" fmla="*/ 286 w 716"/>
                  <a:gd name="T15" fmla="*/ 367 h 372"/>
                  <a:gd name="T16" fmla="*/ 292 w 716"/>
                  <a:gd name="T17" fmla="*/ 369 h 372"/>
                  <a:gd name="T18" fmla="*/ 299 w 716"/>
                  <a:gd name="T19" fmla="*/ 371 h 372"/>
                  <a:gd name="T20" fmla="*/ 307 w 716"/>
                  <a:gd name="T21" fmla="*/ 372 h 372"/>
                  <a:gd name="T22" fmla="*/ 315 w 716"/>
                  <a:gd name="T23" fmla="*/ 371 h 372"/>
                  <a:gd name="T24" fmla="*/ 323 w 716"/>
                  <a:gd name="T25" fmla="*/ 369 h 372"/>
                  <a:gd name="T26" fmla="*/ 333 w 716"/>
                  <a:gd name="T27" fmla="*/ 365 h 372"/>
                  <a:gd name="T28" fmla="*/ 716 w 716"/>
                  <a:gd name="T29" fmla="*/ 152 h 372"/>
                  <a:gd name="T30" fmla="*/ 0 w 716"/>
                  <a:gd name="T31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6" h="372">
                    <a:moveTo>
                      <a:pt x="0" y="0"/>
                    </a:moveTo>
                    <a:lnTo>
                      <a:pt x="252" y="337"/>
                    </a:lnTo>
                    <a:lnTo>
                      <a:pt x="254" y="339"/>
                    </a:lnTo>
                    <a:lnTo>
                      <a:pt x="258" y="344"/>
                    </a:lnTo>
                    <a:lnTo>
                      <a:pt x="265" y="352"/>
                    </a:lnTo>
                    <a:lnTo>
                      <a:pt x="274" y="360"/>
                    </a:lnTo>
                    <a:lnTo>
                      <a:pt x="280" y="364"/>
                    </a:lnTo>
                    <a:lnTo>
                      <a:pt x="286" y="367"/>
                    </a:lnTo>
                    <a:lnTo>
                      <a:pt x="292" y="369"/>
                    </a:lnTo>
                    <a:lnTo>
                      <a:pt x="299" y="371"/>
                    </a:lnTo>
                    <a:lnTo>
                      <a:pt x="307" y="372"/>
                    </a:lnTo>
                    <a:lnTo>
                      <a:pt x="315" y="371"/>
                    </a:lnTo>
                    <a:lnTo>
                      <a:pt x="323" y="369"/>
                    </a:lnTo>
                    <a:lnTo>
                      <a:pt x="333" y="365"/>
                    </a:lnTo>
                    <a:lnTo>
                      <a:pt x="716" y="1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C3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5" name="Freeform 235"/>
              <p:cNvSpPr>
                <a:spLocks/>
              </p:cNvSpPr>
              <p:nvPr/>
            </p:nvSpPr>
            <p:spPr bwMode="auto">
              <a:xfrm>
                <a:off x="2853" y="2900"/>
                <a:ext cx="2" cy="16"/>
              </a:xfrm>
              <a:custGeom>
                <a:avLst/>
                <a:gdLst>
                  <a:gd name="T0" fmla="*/ 5 w 12"/>
                  <a:gd name="T1" fmla="*/ 19 h 94"/>
                  <a:gd name="T2" fmla="*/ 0 w 12"/>
                  <a:gd name="T3" fmla="*/ 94 h 94"/>
                  <a:gd name="T4" fmla="*/ 6 w 12"/>
                  <a:gd name="T5" fmla="*/ 76 h 94"/>
                  <a:gd name="T6" fmla="*/ 12 w 12"/>
                  <a:gd name="T7" fmla="*/ 0 h 94"/>
                  <a:gd name="T8" fmla="*/ 5 w 12"/>
                  <a:gd name="T9" fmla="*/ 1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4">
                    <a:moveTo>
                      <a:pt x="5" y="19"/>
                    </a:moveTo>
                    <a:lnTo>
                      <a:pt x="0" y="94"/>
                    </a:lnTo>
                    <a:lnTo>
                      <a:pt x="6" y="76"/>
                    </a:lnTo>
                    <a:lnTo>
                      <a:pt x="12" y="0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6C3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6" name="Freeform 236"/>
              <p:cNvSpPr>
                <a:spLocks/>
              </p:cNvSpPr>
              <p:nvPr/>
            </p:nvSpPr>
            <p:spPr bwMode="auto">
              <a:xfrm>
                <a:off x="2854" y="2899"/>
                <a:ext cx="1" cy="4"/>
              </a:xfrm>
              <a:custGeom>
                <a:avLst/>
                <a:gdLst>
                  <a:gd name="T0" fmla="*/ 2 w 9"/>
                  <a:gd name="T1" fmla="*/ 20 h 30"/>
                  <a:gd name="T2" fmla="*/ 9 w 9"/>
                  <a:gd name="T3" fmla="*/ 0 h 30"/>
                  <a:gd name="T4" fmla="*/ 7 w 9"/>
                  <a:gd name="T5" fmla="*/ 11 h 30"/>
                  <a:gd name="T6" fmla="*/ 0 w 9"/>
                  <a:gd name="T7" fmla="*/ 30 h 30"/>
                  <a:gd name="T8" fmla="*/ 2 w 9"/>
                  <a:gd name="T9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0">
                    <a:moveTo>
                      <a:pt x="2" y="20"/>
                    </a:moveTo>
                    <a:lnTo>
                      <a:pt x="9" y="0"/>
                    </a:lnTo>
                    <a:lnTo>
                      <a:pt x="7" y="11"/>
                    </a:lnTo>
                    <a:lnTo>
                      <a:pt x="0" y="30"/>
                    </a:lnTo>
                    <a:lnTo>
                      <a:pt x="2" y="20"/>
                    </a:lnTo>
                    <a:close/>
                  </a:path>
                </a:pathLst>
              </a:custGeom>
              <a:solidFill>
                <a:srgbClr val="5E47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7" name="Freeform 237"/>
              <p:cNvSpPr>
                <a:spLocks/>
              </p:cNvSpPr>
              <p:nvPr/>
            </p:nvSpPr>
            <p:spPr bwMode="auto">
              <a:xfrm>
                <a:off x="2848" y="2888"/>
                <a:ext cx="47" cy="37"/>
              </a:xfrm>
              <a:custGeom>
                <a:avLst/>
                <a:gdLst>
                  <a:gd name="T0" fmla="*/ 259 w 281"/>
                  <a:gd name="T1" fmla="*/ 60 h 218"/>
                  <a:gd name="T2" fmla="*/ 254 w 281"/>
                  <a:gd name="T3" fmla="*/ 54 h 218"/>
                  <a:gd name="T4" fmla="*/ 247 w 281"/>
                  <a:gd name="T5" fmla="*/ 49 h 218"/>
                  <a:gd name="T6" fmla="*/ 241 w 281"/>
                  <a:gd name="T7" fmla="*/ 44 h 218"/>
                  <a:gd name="T8" fmla="*/ 234 w 281"/>
                  <a:gd name="T9" fmla="*/ 39 h 218"/>
                  <a:gd name="T10" fmla="*/ 224 w 281"/>
                  <a:gd name="T11" fmla="*/ 33 h 218"/>
                  <a:gd name="T12" fmla="*/ 213 w 281"/>
                  <a:gd name="T13" fmla="*/ 28 h 218"/>
                  <a:gd name="T14" fmla="*/ 202 w 281"/>
                  <a:gd name="T15" fmla="*/ 24 h 218"/>
                  <a:gd name="T16" fmla="*/ 193 w 281"/>
                  <a:gd name="T17" fmla="*/ 21 h 218"/>
                  <a:gd name="T18" fmla="*/ 93 w 281"/>
                  <a:gd name="T19" fmla="*/ 0 h 218"/>
                  <a:gd name="T20" fmla="*/ 83 w 281"/>
                  <a:gd name="T21" fmla="*/ 0 h 218"/>
                  <a:gd name="T22" fmla="*/ 73 w 281"/>
                  <a:gd name="T23" fmla="*/ 0 h 218"/>
                  <a:gd name="T24" fmla="*/ 63 w 281"/>
                  <a:gd name="T25" fmla="*/ 2 h 218"/>
                  <a:gd name="T26" fmla="*/ 55 w 281"/>
                  <a:gd name="T27" fmla="*/ 3 h 218"/>
                  <a:gd name="T28" fmla="*/ 51 w 281"/>
                  <a:gd name="T29" fmla="*/ 4 h 218"/>
                  <a:gd name="T30" fmla="*/ 43 w 281"/>
                  <a:gd name="T31" fmla="*/ 8 h 218"/>
                  <a:gd name="T32" fmla="*/ 36 w 281"/>
                  <a:gd name="T33" fmla="*/ 11 h 218"/>
                  <a:gd name="T34" fmla="*/ 30 w 281"/>
                  <a:gd name="T35" fmla="*/ 15 h 218"/>
                  <a:gd name="T36" fmla="*/ 23 w 281"/>
                  <a:gd name="T37" fmla="*/ 21 h 218"/>
                  <a:gd name="T38" fmla="*/ 19 w 281"/>
                  <a:gd name="T39" fmla="*/ 25 h 218"/>
                  <a:gd name="T40" fmla="*/ 12 w 281"/>
                  <a:gd name="T41" fmla="*/ 36 h 218"/>
                  <a:gd name="T42" fmla="*/ 0 w 281"/>
                  <a:gd name="T43" fmla="*/ 64 h 218"/>
                  <a:gd name="T44" fmla="*/ 9 w 281"/>
                  <a:gd name="T45" fmla="*/ 48 h 218"/>
                  <a:gd name="T46" fmla="*/ 21 w 281"/>
                  <a:gd name="T47" fmla="*/ 36 h 218"/>
                  <a:gd name="T48" fmla="*/ 36 w 281"/>
                  <a:gd name="T49" fmla="*/ 26 h 218"/>
                  <a:gd name="T50" fmla="*/ 46 w 281"/>
                  <a:gd name="T51" fmla="*/ 23 h 218"/>
                  <a:gd name="T52" fmla="*/ 63 w 281"/>
                  <a:gd name="T53" fmla="*/ 19 h 218"/>
                  <a:gd name="T54" fmla="*/ 76 w 281"/>
                  <a:gd name="T55" fmla="*/ 18 h 218"/>
                  <a:gd name="T56" fmla="*/ 96 w 281"/>
                  <a:gd name="T57" fmla="*/ 21 h 218"/>
                  <a:gd name="T58" fmla="*/ 196 w 281"/>
                  <a:gd name="T59" fmla="*/ 42 h 218"/>
                  <a:gd name="T60" fmla="*/ 210 w 281"/>
                  <a:gd name="T61" fmla="*/ 48 h 218"/>
                  <a:gd name="T62" fmla="*/ 225 w 281"/>
                  <a:gd name="T63" fmla="*/ 56 h 218"/>
                  <a:gd name="T64" fmla="*/ 237 w 281"/>
                  <a:gd name="T65" fmla="*/ 65 h 218"/>
                  <a:gd name="T66" fmla="*/ 245 w 281"/>
                  <a:gd name="T67" fmla="*/ 73 h 218"/>
                  <a:gd name="T68" fmla="*/ 257 w 281"/>
                  <a:gd name="T69" fmla="*/ 85 h 218"/>
                  <a:gd name="T70" fmla="*/ 263 w 281"/>
                  <a:gd name="T71" fmla="*/ 95 h 218"/>
                  <a:gd name="T72" fmla="*/ 269 w 281"/>
                  <a:gd name="T73" fmla="*/ 109 h 218"/>
                  <a:gd name="T74" fmla="*/ 272 w 281"/>
                  <a:gd name="T75" fmla="*/ 118 h 218"/>
                  <a:gd name="T76" fmla="*/ 274 w 281"/>
                  <a:gd name="T77" fmla="*/ 129 h 218"/>
                  <a:gd name="T78" fmla="*/ 270 w 281"/>
                  <a:gd name="T79" fmla="*/ 218 h 218"/>
                  <a:gd name="T80" fmla="*/ 281 w 281"/>
                  <a:gd name="T81" fmla="*/ 116 h 218"/>
                  <a:gd name="T82" fmla="*/ 281 w 281"/>
                  <a:gd name="T83" fmla="*/ 107 h 218"/>
                  <a:gd name="T84" fmla="*/ 279 w 281"/>
                  <a:gd name="T85" fmla="*/ 101 h 218"/>
                  <a:gd name="T86" fmla="*/ 278 w 281"/>
                  <a:gd name="T87" fmla="*/ 95 h 218"/>
                  <a:gd name="T88" fmla="*/ 276 w 281"/>
                  <a:gd name="T89" fmla="*/ 90 h 218"/>
                  <a:gd name="T90" fmla="*/ 273 w 281"/>
                  <a:gd name="T91" fmla="*/ 82 h 218"/>
                  <a:gd name="T92" fmla="*/ 269 w 281"/>
                  <a:gd name="T93" fmla="*/ 75 h 218"/>
                  <a:gd name="T94" fmla="*/ 265 w 281"/>
                  <a:gd name="T95" fmla="*/ 6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1" h="218">
                    <a:moveTo>
                      <a:pt x="264" y="66"/>
                    </a:moveTo>
                    <a:lnTo>
                      <a:pt x="262" y="64"/>
                    </a:lnTo>
                    <a:lnTo>
                      <a:pt x="259" y="60"/>
                    </a:lnTo>
                    <a:lnTo>
                      <a:pt x="258" y="59"/>
                    </a:lnTo>
                    <a:lnTo>
                      <a:pt x="258" y="59"/>
                    </a:lnTo>
                    <a:lnTo>
                      <a:pt x="254" y="54"/>
                    </a:lnTo>
                    <a:lnTo>
                      <a:pt x="252" y="53"/>
                    </a:lnTo>
                    <a:lnTo>
                      <a:pt x="250" y="52"/>
                    </a:lnTo>
                    <a:lnTo>
                      <a:pt x="247" y="49"/>
                    </a:lnTo>
                    <a:lnTo>
                      <a:pt x="246" y="48"/>
                    </a:lnTo>
                    <a:lnTo>
                      <a:pt x="243" y="46"/>
                    </a:lnTo>
                    <a:lnTo>
                      <a:pt x="241" y="44"/>
                    </a:lnTo>
                    <a:lnTo>
                      <a:pt x="239" y="42"/>
                    </a:lnTo>
                    <a:lnTo>
                      <a:pt x="236" y="40"/>
                    </a:lnTo>
                    <a:lnTo>
                      <a:pt x="234" y="39"/>
                    </a:lnTo>
                    <a:lnTo>
                      <a:pt x="232" y="37"/>
                    </a:lnTo>
                    <a:lnTo>
                      <a:pt x="226" y="34"/>
                    </a:lnTo>
                    <a:lnTo>
                      <a:pt x="224" y="33"/>
                    </a:lnTo>
                    <a:lnTo>
                      <a:pt x="223" y="32"/>
                    </a:lnTo>
                    <a:lnTo>
                      <a:pt x="216" y="29"/>
                    </a:lnTo>
                    <a:lnTo>
                      <a:pt x="213" y="28"/>
                    </a:lnTo>
                    <a:lnTo>
                      <a:pt x="204" y="25"/>
                    </a:lnTo>
                    <a:lnTo>
                      <a:pt x="203" y="24"/>
                    </a:lnTo>
                    <a:lnTo>
                      <a:pt x="202" y="24"/>
                    </a:lnTo>
                    <a:lnTo>
                      <a:pt x="200" y="23"/>
                    </a:lnTo>
                    <a:lnTo>
                      <a:pt x="194" y="22"/>
                    </a:lnTo>
                    <a:lnTo>
                      <a:pt x="193" y="21"/>
                    </a:lnTo>
                    <a:lnTo>
                      <a:pt x="105" y="3"/>
                    </a:lnTo>
                    <a:lnTo>
                      <a:pt x="104" y="2"/>
                    </a:lnTo>
                    <a:lnTo>
                      <a:pt x="93" y="0"/>
                    </a:lnTo>
                    <a:lnTo>
                      <a:pt x="90" y="0"/>
                    </a:lnTo>
                    <a:lnTo>
                      <a:pt x="84" y="0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4" y="0"/>
                    </a:lnTo>
                    <a:lnTo>
                      <a:pt x="73" y="0"/>
                    </a:lnTo>
                    <a:lnTo>
                      <a:pt x="70" y="0"/>
                    </a:lnTo>
                    <a:lnTo>
                      <a:pt x="67" y="1"/>
                    </a:lnTo>
                    <a:lnTo>
                      <a:pt x="63" y="2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53" y="4"/>
                    </a:lnTo>
                    <a:lnTo>
                      <a:pt x="52" y="4"/>
                    </a:lnTo>
                    <a:lnTo>
                      <a:pt x="51" y="4"/>
                    </a:lnTo>
                    <a:lnTo>
                      <a:pt x="46" y="7"/>
                    </a:lnTo>
                    <a:lnTo>
                      <a:pt x="44" y="7"/>
                    </a:lnTo>
                    <a:lnTo>
                      <a:pt x="43" y="8"/>
                    </a:lnTo>
                    <a:lnTo>
                      <a:pt x="42" y="8"/>
                    </a:lnTo>
                    <a:lnTo>
                      <a:pt x="38" y="10"/>
                    </a:lnTo>
                    <a:lnTo>
                      <a:pt x="36" y="11"/>
                    </a:lnTo>
                    <a:lnTo>
                      <a:pt x="35" y="12"/>
                    </a:lnTo>
                    <a:lnTo>
                      <a:pt x="34" y="13"/>
                    </a:lnTo>
                    <a:lnTo>
                      <a:pt x="30" y="15"/>
                    </a:lnTo>
                    <a:lnTo>
                      <a:pt x="28" y="17"/>
                    </a:lnTo>
                    <a:lnTo>
                      <a:pt x="27" y="18"/>
                    </a:lnTo>
                    <a:lnTo>
                      <a:pt x="23" y="21"/>
                    </a:lnTo>
                    <a:lnTo>
                      <a:pt x="21" y="22"/>
                    </a:lnTo>
                    <a:lnTo>
                      <a:pt x="20" y="23"/>
                    </a:lnTo>
                    <a:lnTo>
                      <a:pt x="19" y="25"/>
                    </a:lnTo>
                    <a:lnTo>
                      <a:pt x="15" y="29"/>
                    </a:lnTo>
                    <a:lnTo>
                      <a:pt x="14" y="30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7" y="45"/>
                    </a:lnTo>
                    <a:lnTo>
                      <a:pt x="0" y="64"/>
                    </a:lnTo>
                    <a:lnTo>
                      <a:pt x="5" y="55"/>
                    </a:lnTo>
                    <a:lnTo>
                      <a:pt x="8" y="49"/>
                    </a:lnTo>
                    <a:lnTo>
                      <a:pt x="9" y="48"/>
                    </a:lnTo>
                    <a:lnTo>
                      <a:pt x="14" y="42"/>
                    </a:lnTo>
                    <a:lnTo>
                      <a:pt x="15" y="41"/>
                    </a:lnTo>
                    <a:lnTo>
                      <a:pt x="21" y="36"/>
                    </a:lnTo>
                    <a:lnTo>
                      <a:pt x="28" y="30"/>
                    </a:lnTo>
                    <a:lnTo>
                      <a:pt x="29" y="30"/>
                    </a:lnTo>
                    <a:lnTo>
                      <a:pt x="36" y="26"/>
                    </a:lnTo>
                    <a:lnTo>
                      <a:pt x="37" y="25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63" y="19"/>
                    </a:lnTo>
                    <a:lnTo>
                      <a:pt x="66" y="19"/>
                    </a:lnTo>
                    <a:lnTo>
                      <a:pt x="72" y="18"/>
                    </a:lnTo>
                    <a:lnTo>
                      <a:pt x="76" y="18"/>
                    </a:lnTo>
                    <a:lnTo>
                      <a:pt x="83" y="19"/>
                    </a:lnTo>
                    <a:lnTo>
                      <a:pt x="86" y="19"/>
                    </a:lnTo>
                    <a:lnTo>
                      <a:pt x="96" y="21"/>
                    </a:lnTo>
                    <a:lnTo>
                      <a:pt x="186" y="40"/>
                    </a:lnTo>
                    <a:lnTo>
                      <a:pt x="194" y="42"/>
                    </a:lnTo>
                    <a:lnTo>
                      <a:pt x="196" y="42"/>
                    </a:lnTo>
                    <a:lnTo>
                      <a:pt x="198" y="43"/>
                    </a:lnTo>
                    <a:lnTo>
                      <a:pt x="206" y="47"/>
                    </a:lnTo>
                    <a:lnTo>
                      <a:pt x="210" y="48"/>
                    </a:lnTo>
                    <a:lnTo>
                      <a:pt x="216" y="51"/>
                    </a:lnTo>
                    <a:lnTo>
                      <a:pt x="220" y="53"/>
                    </a:lnTo>
                    <a:lnTo>
                      <a:pt x="225" y="56"/>
                    </a:lnTo>
                    <a:lnTo>
                      <a:pt x="229" y="59"/>
                    </a:lnTo>
                    <a:lnTo>
                      <a:pt x="233" y="61"/>
                    </a:lnTo>
                    <a:lnTo>
                      <a:pt x="237" y="65"/>
                    </a:lnTo>
                    <a:lnTo>
                      <a:pt x="239" y="68"/>
                    </a:lnTo>
                    <a:lnTo>
                      <a:pt x="243" y="71"/>
                    </a:lnTo>
                    <a:lnTo>
                      <a:pt x="245" y="73"/>
                    </a:lnTo>
                    <a:lnTo>
                      <a:pt x="251" y="79"/>
                    </a:lnTo>
                    <a:lnTo>
                      <a:pt x="252" y="80"/>
                    </a:lnTo>
                    <a:lnTo>
                      <a:pt x="257" y="85"/>
                    </a:lnTo>
                    <a:lnTo>
                      <a:pt x="258" y="87"/>
                    </a:lnTo>
                    <a:lnTo>
                      <a:pt x="263" y="93"/>
                    </a:lnTo>
                    <a:lnTo>
                      <a:pt x="263" y="95"/>
                    </a:lnTo>
                    <a:lnTo>
                      <a:pt x="266" y="100"/>
                    </a:lnTo>
                    <a:lnTo>
                      <a:pt x="267" y="102"/>
                    </a:lnTo>
                    <a:lnTo>
                      <a:pt x="269" y="109"/>
                    </a:lnTo>
                    <a:lnTo>
                      <a:pt x="270" y="110"/>
                    </a:lnTo>
                    <a:lnTo>
                      <a:pt x="272" y="116"/>
                    </a:lnTo>
                    <a:lnTo>
                      <a:pt x="272" y="118"/>
                    </a:lnTo>
                    <a:lnTo>
                      <a:pt x="274" y="124"/>
                    </a:lnTo>
                    <a:lnTo>
                      <a:pt x="274" y="125"/>
                    </a:lnTo>
                    <a:lnTo>
                      <a:pt x="274" y="129"/>
                    </a:lnTo>
                    <a:lnTo>
                      <a:pt x="275" y="134"/>
                    </a:lnTo>
                    <a:lnTo>
                      <a:pt x="274" y="143"/>
                    </a:lnTo>
                    <a:lnTo>
                      <a:pt x="270" y="218"/>
                    </a:lnTo>
                    <a:lnTo>
                      <a:pt x="277" y="197"/>
                    </a:lnTo>
                    <a:lnTo>
                      <a:pt x="281" y="124"/>
                    </a:lnTo>
                    <a:lnTo>
                      <a:pt x="281" y="116"/>
                    </a:lnTo>
                    <a:lnTo>
                      <a:pt x="281" y="115"/>
                    </a:lnTo>
                    <a:lnTo>
                      <a:pt x="281" y="111"/>
                    </a:lnTo>
                    <a:lnTo>
                      <a:pt x="281" y="107"/>
                    </a:lnTo>
                    <a:lnTo>
                      <a:pt x="281" y="107"/>
                    </a:lnTo>
                    <a:lnTo>
                      <a:pt x="281" y="105"/>
                    </a:lnTo>
                    <a:lnTo>
                      <a:pt x="279" y="101"/>
                    </a:lnTo>
                    <a:lnTo>
                      <a:pt x="279" y="99"/>
                    </a:lnTo>
                    <a:lnTo>
                      <a:pt x="278" y="98"/>
                    </a:lnTo>
                    <a:lnTo>
                      <a:pt x="278" y="95"/>
                    </a:lnTo>
                    <a:lnTo>
                      <a:pt x="277" y="92"/>
                    </a:lnTo>
                    <a:lnTo>
                      <a:pt x="276" y="90"/>
                    </a:lnTo>
                    <a:lnTo>
                      <a:pt x="276" y="90"/>
                    </a:lnTo>
                    <a:lnTo>
                      <a:pt x="274" y="84"/>
                    </a:lnTo>
                    <a:lnTo>
                      <a:pt x="273" y="83"/>
                    </a:lnTo>
                    <a:lnTo>
                      <a:pt x="273" y="82"/>
                    </a:lnTo>
                    <a:lnTo>
                      <a:pt x="271" y="79"/>
                    </a:lnTo>
                    <a:lnTo>
                      <a:pt x="269" y="76"/>
                    </a:lnTo>
                    <a:lnTo>
                      <a:pt x="269" y="75"/>
                    </a:lnTo>
                    <a:lnTo>
                      <a:pt x="268" y="74"/>
                    </a:lnTo>
                    <a:lnTo>
                      <a:pt x="265" y="69"/>
                    </a:lnTo>
                    <a:lnTo>
                      <a:pt x="265" y="68"/>
                    </a:lnTo>
                    <a:lnTo>
                      <a:pt x="264" y="66"/>
                    </a:lnTo>
                    <a:close/>
                  </a:path>
                </a:pathLst>
              </a:custGeom>
              <a:solidFill>
                <a:srgbClr val="6C3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8" name="Freeform 238"/>
              <p:cNvSpPr>
                <a:spLocks/>
              </p:cNvSpPr>
              <p:nvPr/>
            </p:nvSpPr>
            <p:spPr bwMode="auto">
              <a:xfrm>
                <a:off x="2847" y="2891"/>
                <a:ext cx="47" cy="34"/>
              </a:xfrm>
              <a:custGeom>
                <a:avLst/>
                <a:gdLst>
                  <a:gd name="T0" fmla="*/ 29 w 283"/>
                  <a:gd name="T1" fmla="*/ 18 h 200"/>
                  <a:gd name="T2" fmla="*/ 37 w 283"/>
                  <a:gd name="T3" fmla="*/ 12 h 200"/>
                  <a:gd name="T4" fmla="*/ 45 w 283"/>
                  <a:gd name="T5" fmla="*/ 8 h 200"/>
                  <a:gd name="T6" fmla="*/ 54 w 283"/>
                  <a:gd name="T7" fmla="*/ 5 h 200"/>
                  <a:gd name="T8" fmla="*/ 63 w 283"/>
                  <a:gd name="T9" fmla="*/ 2 h 200"/>
                  <a:gd name="T10" fmla="*/ 73 w 283"/>
                  <a:gd name="T11" fmla="*/ 1 h 200"/>
                  <a:gd name="T12" fmla="*/ 83 w 283"/>
                  <a:gd name="T13" fmla="*/ 0 h 200"/>
                  <a:gd name="T14" fmla="*/ 94 w 283"/>
                  <a:gd name="T15" fmla="*/ 1 h 200"/>
                  <a:gd name="T16" fmla="*/ 104 w 283"/>
                  <a:gd name="T17" fmla="*/ 3 h 200"/>
                  <a:gd name="T18" fmla="*/ 194 w 283"/>
                  <a:gd name="T19" fmla="*/ 22 h 200"/>
                  <a:gd name="T20" fmla="*/ 204 w 283"/>
                  <a:gd name="T21" fmla="*/ 25 h 200"/>
                  <a:gd name="T22" fmla="*/ 213 w 283"/>
                  <a:gd name="T23" fmla="*/ 28 h 200"/>
                  <a:gd name="T24" fmla="*/ 222 w 283"/>
                  <a:gd name="T25" fmla="*/ 32 h 200"/>
                  <a:gd name="T26" fmla="*/ 230 w 283"/>
                  <a:gd name="T27" fmla="*/ 37 h 200"/>
                  <a:gd name="T28" fmla="*/ 238 w 283"/>
                  <a:gd name="T29" fmla="*/ 42 h 200"/>
                  <a:gd name="T30" fmla="*/ 246 w 283"/>
                  <a:gd name="T31" fmla="*/ 49 h 200"/>
                  <a:gd name="T32" fmla="*/ 253 w 283"/>
                  <a:gd name="T33" fmla="*/ 55 h 200"/>
                  <a:gd name="T34" fmla="*/ 259 w 283"/>
                  <a:gd name="T35" fmla="*/ 61 h 200"/>
                  <a:gd name="T36" fmla="*/ 266 w 283"/>
                  <a:gd name="T37" fmla="*/ 68 h 200"/>
                  <a:gd name="T38" fmla="*/ 270 w 283"/>
                  <a:gd name="T39" fmla="*/ 76 h 200"/>
                  <a:gd name="T40" fmla="*/ 275 w 283"/>
                  <a:gd name="T41" fmla="*/ 83 h 200"/>
                  <a:gd name="T42" fmla="*/ 278 w 283"/>
                  <a:gd name="T43" fmla="*/ 91 h 200"/>
                  <a:gd name="T44" fmla="*/ 280 w 283"/>
                  <a:gd name="T45" fmla="*/ 99 h 200"/>
                  <a:gd name="T46" fmla="*/ 282 w 283"/>
                  <a:gd name="T47" fmla="*/ 108 h 200"/>
                  <a:gd name="T48" fmla="*/ 283 w 283"/>
                  <a:gd name="T49" fmla="*/ 116 h 200"/>
                  <a:gd name="T50" fmla="*/ 282 w 283"/>
                  <a:gd name="T51" fmla="*/ 125 h 200"/>
                  <a:gd name="T52" fmla="*/ 278 w 283"/>
                  <a:gd name="T53" fmla="*/ 200 h 200"/>
                  <a:gd name="T54" fmla="*/ 242 w 283"/>
                  <a:gd name="T55" fmla="*/ 191 h 200"/>
                  <a:gd name="T56" fmla="*/ 248 w 283"/>
                  <a:gd name="T57" fmla="*/ 117 h 200"/>
                  <a:gd name="T58" fmla="*/ 248 w 283"/>
                  <a:gd name="T59" fmla="*/ 111 h 200"/>
                  <a:gd name="T60" fmla="*/ 247 w 283"/>
                  <a:gd name="T61" fmla="*/ 106 h 200"/>
                  <a:gd name="T62" fmla="*/ 246 w 283"/>
                  <a:gd name="T63" fmla="*/ 101 h 200"/>
                  <a:gd name="T64" fmla="*/ 244 w 283"/>
                  <a:gd name="T65" fmla="*/ 96 h 200"/>
                  <a:gd name="T66" fmla="*/ 239 w 283"/>
                  <a:gd name="T67" fmla="*/ 86 h 200"/>
                  <a:gd name="T68" fmla="*/ 233 w 283"/>
                  <a:gd name="T69" fmla="*/ 77 h 200"/>
                  <a:gd name="T70" fmla="*/ 225 w 283"/>
                  <a:gd name="T71" fmla="*/ 69 h 200"/>
                  <a:gd name="T72" fmla="*/ 215 w 283"/>
                  <a:gd name="T73" fmla="*/ 62 h 200"/>
                  <a:gd name="T74" fmla="*/ 204 w 283"/>
                  <a:gd name="T75" fmla="*/ 57 h 200"/>
                  <a:gd name="T76" fmla="*/ 193 w 283"/>
                  <a:gd name="T77" fmla="*/ 53 h 200"/>
                  <a:gd name="T78" fmla="*/ 103 w 283"/>
                  <a:gd name="T79" fmla="*/ 34 h 200"/>
                  <a:gd name="T80" fmla="*/ 97 w 283"/>
                  <a:gd name="T81" fmla="*/ 32 h 200"/>
                  <a:gd name="T82" fmla="*/ 90 w 283"/>
                  <a:gd name="T83" fmla="*/ 32 h 200"/>
                  <a:gd name="T84" fmla="*/ 83 w 283"/>
                  <a:gd name="T85" fmla="*/ 32 h 200"/>
                  <a:gd name="T86" fmla="*/ 77 w 283"/>
                  <a:gd name="T87" fmla="*/ 33 h 200"/>
                  <a:gd name="T88" fmla="*/ 71 w 283"/>
                  <a:gd name="T89" fmla="*/ 34 h 200"/>
                  <a:gd name="T90" fmla="*/ 66 w 283"/>
                  <a:gd name="T91" fmla="*/ 37 h 200"/>
                  <a:gd name="T92" fmla="*/ 61 w 283"/>
                  <a:gd name="T93" fmla="*/ 39 h 200"/>
                  <a:gd name="T94" fmla="*/ 56 w 283"/>
                  <a:gd name="T95" fmla="*/ 42 h 200"/>
                  <a:gd name="T96" fmla="*/ 41 w 283"/>
                  <a:gd name="T97" fmla="*/ 72 h 200"/>
                  <a:gd name="T98" fmla="*/ 36 w 283"/>
                  <a:gd name="T99" fmla="*/ 147 h 200"/>
                  <a:gd name="T100" fmla="*/ 0 w 283"/>
                  <a:gd name="T101" fmla="*/ 139 h 200"/>
                  <a:gd name="T102" fmla="*/ 5 w 283"/>
                  <a:gd name="T103" fmla="*/ 65 h 200"/>
                  <a:gd name="T104" fmla="*/ 6 w 283"/>
                  <a:gd name="T105" fmla="*/ 58 h 200"/>
                  <a:gd name="T106" fmla="*/ 7 w 283"/>
                  <a:gd name="T107" fmla="*/ 51 h 200"/>
                  <a:gd name="T108" fmla="*/ 9 w 283"/>
                  <a:gd name="T109" fmla="*/ 45 h 200"/>
                  <a:gd name="T110" fmla="*/ 12 w 283"/>
                  <a:gd name="T111" fmla="*/ 38 h 200"/>
                  <a:gd name="T112" fmla="*/ 16 w 283"/>
                  <a:gd name="T113" fmla="*/ 32 h 200"/>
                  <a:gd name="T114" fmla="*/ 19 w 283"/>
                  <a:gd name="T115" fmla="*/ 27 h 200"/>
                  <a:gd name="T116" fmla="*/ 24 w 283"/>
                  <a:gd name="T117" fmla="*/ 22 h 200"/>
                  <a:gd name="T118" fmla="*/ 29 w 283"/>
                  <a:gd name="T119" fmla="*/ 18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3" h="200">
                    <a:moveTo>
                      <a:pt x="29" y="18"/>
                    </a:moveTo>
                    <a:lnTo>
                      <a:pt x="37" y="12"/>
                    </a:lnTo>
                    <a:lnTo>
                      <a:pt x="45" y="8"/>
                    </a:lnTo>
                    <a:lnTo>
                      <a:pt x="54" y="5"/>
                    </a:lnTo>
                    <a:lnTo>
                      <a:pt x="63" y="2"/>
                    </a:lnTo>
                    <a:lnTo>
                      <a:pt x="73" y="1"/>
                    </a:lnTo>
                    <a:lnTo>
                      <a:pt x="83" y="0"/>
                    </a:lnTo>
                    <a:lnTo>
                      <a:pt x="94" y="1"/>
                    </a:lnTo>
                    <a:lnTo>
                      <a:pt x="104" y="3"/>
                    </a:lnTo>
                    <a:lnTo>
                      <a:pt x="194" y="22"/>
                    </a:lnTo>
                    <a:lnTo>
                      <a:pt x="204" y="25"/>
                    </a:lnTo>
                    <a:lnTo>
                      <a:pt x="213" y="28"/>
                    </a:lnTo>
                    <a:lnTo>
                      <a:pt x="222" y="32"/>
                    </a:lnTo>
                    <a:lnTo>
                      <a:pt x="230" y="37"/>
                    </a:lnTo>
                    <a:lnTo>
                      <a:pt x="238" y="42"/>
                    </a:lnTo>
                    <a:lnTo>
                      <a:pt x="246" y="49"/>
                    </a:lnTo>
                    <a:lnTo>
                      <a:pt x="253" y="55"/>
                    </a:lnTo>
                    <a:lnTo>
                      <a:pt x="259" y="61"/>
                    </a:lnTo>
                    <a:lnTo>
                      <a:pt x="266" y="68"/>
                    </a:lnTo>
                    <a:lnTo>
                      <a:pt x="270" y="76"/>
                    </a:lnTo>
                    <a:lnTo>
                      <a:pt x="275" y="83"/>
                    </a:lnTo>
                    <a:lnTo>
                      <a:pt x="278" y="91"/>
                    </a:lnTo>
                    <a:lnTo>
                      <a:pt x="280" y="99"/>
                    </a:lnTo>
                    <a:lnTo>
                      <a:pt x="282" y="108"/>
                    </a:lnTo>
                    <a:lnTo>
                      <a:pt x="283" y="116"/>
                    </a:lnTo>
                    <a:lnTo>
                      <a:pt x="282" y="125"/>
                    </a:lnTo>
                    <a:lnTo>
                      <a:pt x="278" y="200"/>
                    </a:lnTo>
                    <a:lnTo>
                      <a:pt x="242" y="191"/>
                    </a:lnTo>
                    <a:lnTo>
                      <a:pt x="248" y="117"/>
                    </a:lnTo>
                    <a:lnTo>
                      <a:pt x="248" y="111"/>
                    </a:lnTo>
                    <a:lnTo>
                      <a:pt x="247" y="106"/>
                    </a:lnTo>
                    <a:lnTo>
                      <a:pt x="246" y="101"/>
                    </a:lnTo>
                    <a:lnTo>
                      <a:pt x="244" y="96"/>
                    </a:lnTo>
                    <a:lnTo>
                      <a:pt x="239" y="86"/>
                    </a:lnTo>
                    <a:lnTo>
                      <a:pt x="233" y="77"/>
                    </a:lnTo>
                    <a:lnTo>
                      <a:pt x="225" y="69"/>
                    </a:lnTo>
                    <a:lnTo>
                      <a:pt x="215" y="62"/>
                    </a:lnTo>
                    <a:lnTo>
                      <a:pt x="204" y="57"/>
                    </a:lnTo>
                    <a:lnTo>
                      <a:pt x="193" y="53"/>
                    </a:lnTo>
                    <a:lnTo>
                      <a:pt x="103" y="34"/>
                    </a:lnTo>
                    <a:lnTo>
                      <a:pt x="97" y="32"/>
                    </a:lnTo>
                    <a:lnTo>
                      <a:pt x="90" y="32"/>
                    </a:lnTo>
                    <a:lnTo>
                      <a:pt x="83" y="32"/>
                    </a:lnTo>
                    <a:lnTo>
                      <a:pt x="77" y="33"/>
                    </a:lnTo>
                    <a:lnTo>
                      <a:pt x="71" y="34"/>
                    </a:lnTo>
                    <a:lnTo>
                      <a:pt x="66" y="37"/>
                    </a:lnTo>
                    <a:lnTo>
                      <a:pt x="61" y="39"/>
                    </a:lnTo>
                    <a:lnTo>
                      <a:pt x="56" y="42"/>
                    </a:lnTo>
                    <a:lnTo>
                      <a:pt x="41" y="72"/>
                    </a:lnTo>
                    <a:lnTo>
                      <a:pt x="36" y="147"/>
                    </a:lnTo>
                    <a:lnTo>
                      <a:pt x="0" y="139"/>
                    </a:lnTo>
                    <a:lnTo>
                      <a:pt x="5" y="65"/>
                    </a:lnTo>
                    <a:lnTo>
                      <a:pt x="6" y="58"/>
                    </a:lnTo>
                    <a:lnTo>
                      <a:pt x="7" y="51"/>
                    </a:lnTo>
                    <a:lnTo>
                      <a:pt x="9" y="45"/>
                    </a:lnTo>
                    <a:lnTo>
                      <a:pt x="12" y="38"/>
                    </a:lnTo>
                    <a:lnTo>
                      <a:pt x="16" y="32"/>
                    </a:lnTo>
                    <a:lnTo>
                      <a:pt x="19" y="27"/>
                    </a:lnTo>
                    <a:lnTo>
                      <a:pt x="24" y="22"/>
                    </a:lnTo>
                    <a:lnTo>
                      <a:pt x="29" y="18"/>
                    </a:lnTo>
                    <a:close/>
                  </a:path>
                </a:pathLst>
              </a:custGeom>
              <a:solidFill>
                <a:srgbClr val="8C4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9" name="Freeform 239"/>
              <p:cNvSpPr>
                <a:spLocks/>
              </p:cNvSpPr>
              <p:nvPr/>
            </p:nvSpPr>
            <p:spPr bwMode="auto">
              <a:xfrm>
                <a:off x="2858" y="2962"/>
                <a:ext cx="6" cy="7"/>
              </a:xfrm>
              <a:custGeom>
                <a:avLst/>
                <a:gdLst>
                  <a:gd name="T0" fmla="*/ 38 w 38"/>
                  <a:gd name="T1" fmla="*/ 3 h 38"/>
                  <a:gd name="T2" fmla="*/ 35 w 38"/>
                  <a:gd name="T3" fmla="*/ 38 h 38"/>
                  <a:gd name="T4" fmla="*/ 0 w 38"/>
                  <a:gd name="T5" fmla="*/ 35 h 38"/>
                  <a:gd name="T6" fmla="*/ 3 w 38"/>
                  <a:gd name="T7" fmla="*/ 0 h 38"/>
                  <a:gd name="T8" fmla="*/ 38 w 3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38" y="3"/>
                    </a:moveTo>
                    <a:lnTo>
                      <a:pt x="35" y="38"/>
                    </a:lnTo>
                    <a:lnTo>
                      <a:pt x="0" y="35"/>
                    </a:lnTo>
                    <a:lnTo>
                      <a:pt x="3" y="0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DA6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0" name="Freeform 240"/>
              <p:cNvSpPr>
                <a:spLocks/>
              </p:cNvSpPr>
              <p:nvPr/>
            </p:nvSpPr>
            <p:spPr bwMode="auto">
              <a:xfrm>
                <a:off x="2880" y="2681"/>
                <a:ext cx="129" cy="211"/>
              </a:xfrm>
              <a:custGeom>
                <a:avLst/>
                <a:gdLst>
                  <a:gd name="T0" fmla="*/ 582 w 778"/>
                  <a:gd name="T1" fmla="*/ 0 h 1269"/>
                  <a:gd name="T2" fmla="*/ 616 w 778"/>
                  <a:gd name="T3" fmla="*/ 24 h 1269"/>
                  <a:gd name="T4" fmla="*/ 649 w 778"/>
                  <a:gd name="T5" fmla="*/ 52 h 1269"/>
                  <a:gd name="T6" fmla="*/ 688 w 778"/>
                  <a:gd name="T7" fmla="*/ 90 h 1269"/>
                  <a:gd name="T8" fmla="*/ 724 w 778"/>
                  <a:gd name="T9" fmla="*/ 137 h 1269"/>
                  <a:gd name="T10" fmla="*/ 741 w 778"/>
                  <a:gd name="T11" fmla="*/ 162 h 1269"/>
                  <a:gd name="T12" fmla="*/ 756 w 778"/>
                  <a:gd name="T13" fmla="*/ 191 h 1269"/>
                  <a:gd name="T14" fmla="*/ 767 w 778"/>
                  <a:gd name="T15" fmla="*/ 219 h 1269"/>
                  <a:gd name="T16" fmla="*/ 774 w 778"/>
                  <a:gd name="T17" fmla="*/ 251 h 1269"/>
                  <a:gd name="T18" fmla="*/ 778 w 778"/>
                  <a:gd name="T19" fmla="*/ 282 h 1269"/>
                  <a:gd name="T20" fmla="*/ 776 w 778"/>
                  <a:gd name="T21" fmla="*/ 315 h 1269"/>
                  <a:gd name="T22" fmla="*/ 760 w 778"/>
                  <a:gd name="T23" fmla="*/ 479 h 1269"/>
                  <a:gd name="T24" fmla="*/ 748 w 778"/>
                  <a:gd name="T25" fmla="*/ 634 h 1269"/>
                  <a:gd name="T26" fmla="*/ 741 w 778"/>
                  <a:gd name="T27" fmla="*/ 775 h 1269"/>
                  <a:gd name="T28" fmla="*/ 738 w 778"/>
                  <a:gd name="T29" fmla="*/ 901 h 1269"/>
                  <a:gd name="T30" fmla="*/ 738 w 778"/>
                  <a:gd name="T31" fmla="*/ 1006 h 1269"/>
                  <a:gd name="T32" fmla="*/ 739 w 778"/>
                  <a:gd name="T33" fmla="*/ 1086 h 1269"/>
                  <a:gd name="T34" fmla="*/ 740 w 778"/>
                  <a:gd name="T35" fmla="*/ 1136 h 1269"/>
                  <a:gd name="T36" fmla="*/ 740 w 778"/>
                  <a:gd name="T37" fmla="*/ 1154 h 1269"/>
                  <a:gd name="T38" fmla="*/ 712 w 778"/>
                  <a:gd name="T39" fmla="*/ 1172 h 1269"/>
                  <a:gd name="T40" fmla="*/ 674 w 778"/>
                  <a:gd name="T41" fmla="*/ 1189 h 1269"/>
                  <a:gd name="T42" fmla="*/ 623 w 778"/>
                  <a:gd name="T43" fmla="*/ 1209 h 1269"/>
                  <a:gd name="T44" fmla="*/ 554 w 778"/>
                  <a:gd name="T45" fmla="*/ 1229 h 1269"/>
                  <a:gd name="T46" fmla="*/ 468 w 778"/>
                  <a:gd name="T47" fmla="*/ 1248 h 1269"/>
                  <a:gd name="T48" fmla="*/ 365 w 778"/>
                  <a:gd name="T49" fmla="*/ 1262 h 1269"/>
                  <a:gd name="T50" fmla="*/ 308 w 778"/>
                  <a:gd name="T51" fmla="*/ 1266 h 1269"/>
                  <a:gd name="T52" fmla="*/ 246 w 778"/>
                  <a:gd name="T53" fmla="*/ 1269 h 1269"/>
                  <a:gd name="T54" fmla="*/ 219 w 778"/>
                  <a:gd name="T55" fmla="*/ 1267 h 1269"/>
                  <a:gd name="T56" fmla="*/ 159 w 778"/>
                  <a:gd name="T57" fmla="*/ 1260 h 1269"/>
                  <a:gd name="T58" fmla="*/ 126 w 778"/>
                  <a:gd name="T59" fmla="*/ 1252 h 1269"/>
                  <a:gd name="T60" fmla="*/ 97 w 778"/>
                  <a:gd name="T61" fmla="*/ 1241 h 1269"/>
                  <a:gd name="T62" fmla="*/ 86 w 778"/>
                  <a:gd name="T63" fmla="*/ 1233 h 1269"/>
                  <a:gd name="T64" fmla="*/ 76 w 778"/>
                  <a:gd name="T65" fmla="*/ 1224 h 1269"/>
                  <a:gd name="T66" fmla="*/ 70 w 778"/>
                  <a:gd name="T67" fmla="*/ 1215 h 1269"/>
                  <a:gd name="T68" fmla="*/ 67 w 778"/>
                  <a:gd name="T69" fmla="*/ 1204 h 1269"/>
                  <a:gd name="T70" fmla="*/ 1 w 778"/>
                  <a:gd name="T71" fmla="*/ 474 h 1269"/>
                  <a:gd name="T72" fmla="*/ 0 w 778"/>
                  <a:gd name="T73" fmla="*/ 408 h 1269"/>
                  <a:gd name="T74" fmla="*/ 4 w 778"/>
                  <a:gd name="T75" fmla="*/ 345 h 1269"/>
                  <a:gd name="T76" fmla="*/ 13 w 778"/>
                  <a:gd name="T77" fmla="*/ 293 h 1269"/>
                  <a:gd name="T78" fmla="*/ 22 w 778"/>
                  <a:gd name="T79" fmla="*/ 258 h 1269"/>
                  <a:gd name="T80" fmla="*/ 34 w 778"/>
                  <a:gd name="T81" fmla="*/ 222 h 1269"/>
                  <a:gd name="T82" fmla="*/ 50 w 778"/>
                  <a:gd name="T83" fmla="*/ 189 h 1269"/>
                  <a:gd name="T84" fmla="*/ 71 w 778"/>
                  <a:gd name="T85" fmla="*/ 157 h 1269"/>
                  <a:gd name="T86" fmla="*/ 95 w 778"/>
                  <a:gd name="T87" fmla="*/ 130 h 1269"/>
                  <a:gd name="T88" fmla="*/ 124 w 778"/>
                  <a:gd name="T89" fmla="*/ 106 h 1269"/>
                  <a:gd name="T90" fmla="*/ 159 w 778"/>
                  <a:gd name="T91" fmla="*/ 86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78" h="1269">
                    <a:moveTo>
                      <a:pt x="178" y="78"/>
                    </a:moveTo>
                    <a:lnTo>
                      <a:pt x="582" y="0"/>
                    </a:lnTo>
                    <a:lnTo>
                      <a:pt x="591" y="6"/>
                    </a:lnTo>
                    <a:lnTo>
                      <a:pt x="616" y="24"/>
                    </a:lnTo>
                    <a:lnTo>
                      <a:pt x="632" y="37"/>
                    </a:lnTo>
                    <a:lnTo>
                      <a:pt x="649" y="52"/>
                    </a:lnTo>
                    <a:lnTo>
                      <a:pt x="668" y="70"/>
                    </a:lnTo>
                    <a:lnTo>
                      <a:pt x="688" y="90"/>
                    </a:lnTo>
                    <a:lnTo>
                      <a:pt x="707" y="113"/>
                    </a:lnTo>
                    <a:lnTo>
                      <a:pt x="724" y="137"/>
                    </a:lnTo>
                    <a:lnTo>
                      <a:pt x="733" y="149"/>
                    </a:lnTo>
                    <a:lnTo>
                      <a:pt x="741" y="162"/>
                    </a:lnTo>
                    <a:lnTo>
                      <a:pt x="748" y="177"/>
                    </a:lnTo>
                    <a:lnTo>
                      <a:pt x="756" y="191"/>
                    </a:lnTo>
                    <a:lnTo>
                      <a:pt x="761" y="205"/>
                    </a:lnTo>
                    <a:lnTo>
                      <a:pt x="767" y="219"/>
                    </a:lnTo>
                    <a:lnTo>
                      <a:pt x="771" y="234"/>
                    </a:lnTo>
                    <a:lnTo>
                      <a:pt x="774" y="251"/>
                    </a:lnTo>
                    <a:lnTo>
                      <a:pt x="777" y="266"/>
                    </a:lnTo>
                    <a:lnTo>
                      <a:pt x="778" y="282"/>
                    </a:lnTo>
                    <a:lnTo>
                      <a:pt x="778" y="299"/>
                    </a:lnTo>
                    <a:lnTo>
                      <a:pt x="776" y="315"/>
                    </a:lnTo>
                    <a:lnTo>
                      <a:pt x="767" y="398"/>
                    </a:lnTo>
                    <a:lnTo>
                      <a:pt x="760" y="479"/>
                    </a:lnTo>
                    <a:lnTo>
                      <a:pt x="754" y="558"/>
                    </a:lnTo>
                    <a:lnTo>
                      <a:pt x="748" y="634"/>
                    </a:lnTo>
                    <a:lnTo>
                      <a:pt x="744" y="707"/>
                    </a:lnTo>
                    <a:lnTo>
                      <a:pt x="741" y="775"/>
                    </a:lnTo>
                    <a:lnTo>
                      <a:pt x="739" y="840"/>
                    </a:lnTo>
                    <a:lnTo>
                      <a:pt x="738" y="901"/>
                    </a:lnTo>
                    <a:lnTo>
                      <a:pt x="738" y="956"/>
                    </a:lnTo>
                    <a:lnTo>
                      <a:pt x="738" y="1006"/>
                    </a:lnTo>
                    <a:lnTo>
                      <a:pt x="738" y="1049"/>
                    </a:lnTo>
                    <a:lnTo>
                      <a:pt x="739" y="1086"/>
                    </a:lnTo>
                    <a:lnTo>
                      <a:pt x="739" y="1115"/>
                    </a:lnTo>
                    <a:lnTo>
                      <a:pt x="740" y="1136"/>
                    </a:lnTo>
                    <a:lnTo>
                      <a:pt x="740" y="1149"/>
                    </a:lnTo>
                    <a:lnTo>
                      <a:pt x="740" y="1154"/>
                    </a:lnTo>
                    <a:lnTo>
                      <a:pt x="733" y="1159"/>
                    </a:lnTo>
                    <a:lnTo>
                      <a:pt x="712" y="1172"/>
                    </a:lnTo>
                    <a:lnTo>
                      <a:pt x="696" y="1180"/>
                    </a:lnTo>
                    <a:lnTo>
                      <a:pt x="674" y="1189"/>
                    </a:lnTo>
                    <a:lnTo>
                      <a:pt x="650" y="1199"/>
                    </a:lnTo>
                    <a:lnTo>
                      <a:pt x="623" y="1209"/>
                    </a:lnTo>
                    <a:lnTo>
                      <a:pt x="590" y="1219"/>
                    </a:lnTo>
                    <a:lnTo>
                      <a:pt x="554" y="1229"/>
                    </a:lnTo>
                    <a:lnTo>
                      <a:pt x="513" y="1240"/>
                    </a:lnTo>
                    <a:lnTo>
                      <a:pt x="468" y="1248"/>
                    </a:lnTo>
                    <a:lnTo>
                      <a:pt x="419" y="1256"/>
                    </a:lnTo>
                    <a:lnTo>
                      <a:pt x="365" y="1262"/>
                    </a:lnTo>
                    <a:lnTo>
                      <a:pt x="337" y="1265"/>
                    </a:lnTo>
                    <a:lnTo>
                      <a:pt x="308" y="1266"/>
                    </a:lnTo>
                    <a:lnTo>
                      <a:pt x="277" y="1268"/>
                    </a:lnTo>
                    <a:lnTo>
                      <a:pt x="246" y="1269"/>
                    </a:lnTo>
                    <a:lnTo>
                      <a:pt x="238" y="1269"/>
                    </a:lnTo>
                    <a:lnTo>
                      <a:pt x="219" y="1267"/>
                    </a:lnTo>
                    <a:lnTo>
                      <a:pt x="191" y="1265"/>
                    </a:lnTo>
                    <a:lnTo>
                      <a:pt x="159" y="1260"/>
                    </a:lnTo>
                    <a:lnTo>
                      <a:pt x="143" y="1256"/>
                    </a:lnTo>
                    <a:lnTo>
                      <a:pt x="126" y="1252"/>
                    </a:lnTo>
                    <a:lnTo>
                      <a:pt x="111" y="1247"/>
                    </a:lnTo>
                    <a:lnTo>
                      <a:pt x="97" y="1241"/>
                    </a:lnTo>
                    <a:lnTo>
                      <a:pt x="91" y="1237"/>
                    </a:lnTo>
                    <a:lnTo>
                      <a:pt x="86" y="1233"/>
                    </a:lnTo>
                    <a:lnTo>
                      <a:pt x="81" y="1228"/>
                    </a:lnTo>
                    <a:lnTo>
                      <a:pt x="76" y="1224"/>
                    </a:lnTo>
                    <a:lnTo>
                      <a:pt x="73" y="1220"/>
                    </a:lnTo>
                    <a:lnTo>
                      <a:pt x="70" y="1215"/>
                    </a:lnTo>
                    <a:lnTo>
                      <a:pt x="68" y="1210"/>
                    </a:lnTo>
                    <a:lnTo>
                      <a:pt x="67" y="1204"/>
                    </a:lnTo>
                    <a:lnTo>
                      <a:pt x="3" y="488"/>
                    </a:lnTo>
                    <a:lnTo>
                      <a:pt x="1" y="474"/>
                    </a:lnTo>
                    <a:lnTo>
                      <a:pt x="0" y="434"/>
                    </a:lnTo>
                    <a:lnTo>
                      <a:pt x="0" y="408"/>
                    </a:lnTo>
                    <a:lnTo>
                      <a:pt x="1" y="377"/>
                    </a:lnTo>
                    <a:lnTo>
                      <a:pt x="4" y="345"/>
                    </a:lnTo>
                    <a:lnTo>
                      <a:pt x="10" y="310"/>
                    </a:lnTo>
                    <a:lnTo>
                      <a:pt x="13" y="293"/>
                    </a:lnTo>
                    <a:lnTo>
                      <a:pt x="17" y="275"/>
                    </a:lnTo>
                    <a:lnTo>
                      <a:pt x="22" y="258"/>
                    </a:lnTo>
                    <a:lnTo>
                      <a:pt x="28" y="239"/>
                    </a:lnTo>
                    <a:lnTo>
                      <a:pt x="34" y="222"/>
                    </a:lnTo>
                    <a:lnTo>
                      <a:pt x="42" y="206"/>
                    </a:lnTo>
                    <a:lnTo>
                      <a:pt x="50" y="189"/>
                    </a:lnTo>
                    <a:lnTo>
                      <a:pt x="59" y="173"/>
                    </a:lnTo>
                    <a:lnTo>
                      <a:pt x="71" y="157"/>
                    </a:lnTo>
                    <a:lnTo>
                      <a:pt x="82" y="143"/>
                    </a:lnTo>
                    <a:lnTo>
                      <a:pt x="95" y="130"/>
                    </a:lnTo>
                    <a:lnTo>
                      <a:pt x="108" y="117"/>
                    </a:lnTo>
                    <a:lnTo>
                      <a:pt x="124" y="106"/>
                    </a:lnTo>
                    <a:lnTo>
                      <a:pt x="140" y="96"/>
                    </a:lnTo>
                    <a:lnTo>
                      <a:pt x="159" y="86"/>
                    </a:lnTo>
                    <a:lnTo>
                      <a:pt x="178" y="78"/>
                    </a:lnTo>
                    <a:close/>
                  </a:path>
                </a:pathLst>
              </a:custGeom>
              <a:solidFill>
                <a:srgbClr val="3F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1" name="Freeform 241"/>
              <p:cNvSpPr>
                <a:spLocks/>
              </p:cNvSpPr>
              <p:nvPr/>
            </p:nvSpPr>
            <p:spPr bwMode="auto">
              <a:xfrm>
                <a:off x="2859" y="2864"/>
                <a:ext cx="31" cy="41"/>
              </a:xfrm>
              <a:custGeom>
                <a:avLst/>
                <a:gdLst>
                  <a:gd name="T0" fmla="*/ 64 w 187"/>
                  <a:gd name="T1" fmla="*/ 61 h 246"/>
                  <a:gd name="T2" fmla="*/ 5 w 187"/>
                  <a:gd name="T3" fmla="*/ 97 h 246"/>
                  <a:gd name="T4" fmla="*/ 4 w 187"/>
                  <a:gd name="T5" fmla="*/ 101 h 246"/>
                  <a:gd name="T6" fmla="*/ 3 w 187"/>
                  <a:gd name="T7" fmla="*/ 112 h 246"/>
                  <a:gd name="T8" fmla="*/ 1 w 187"/>
                  <a:gd name="T9" fmla="*/ 127 h 246"/>
                  <a:gd name="T10" fmla="*/ 0 w 187"/>
                  <a:gd name="T11" fmla="*/ 145 h 246"/>
                  <a:gd name="T12" fmla="*/ 1 w 187"/>
                  <a:gd name="T13" fmla="*/ 145 h 246"/>
                  <a:gd name="T14" fmla="*/ 4 w 187"/>
                  <a:gd name="T15" fmla="*/ 147 h 246"/>
                  <a:gd name="T16" fmla="*/ 7 w 187"/>
                  <a:gd name="T17" fmla="*/ 150 h 246"/>
                  <a:gd name="T18" fmla="*/ 10 w 187"/>
                  <a:gd name="T19" fmla="*/ 154 h 246"/>
                  <a:gd name="T20" fmla="*/ 14 w 187"/>
                  <a:gd name="T21" fmla="*/ 160 h 246"/>
                  <a:gd name="T22" fmla="*/ 18 w 187"/>
                  <a:gd name="T23" fmla="*/ 169 h 246"/>
                  <a:gd name="T24" fmla="*/ 17 w 187"/>
                  <a:gd name="T25" fmla="*/ 192 h 246"/>
                  <a:gd name="T26" fmla="*/ 20 w 187"/>
                  <a:gd name="T27" fmla="*/ 210 h 246"/>
                  <a:gd name="T28" fmla="*/ 40 w 187"/>
                  <a:gd name="T29" fmla="*/ 240 h 246"/>
                  <a:gd name="T30" fmla="*/ 72 w 187"/>
                  <a:gd name="T31" fmla="*/ 245 h 246"/>
                  <a:gd name="T32" fmla="*/ 105 w 187"/>
                  <a:gd name="T33" fmla="*/ 246 h 246"/>
                  <a:gd name="T34" fmla="*/ 153 w 187"/>
                  <a:gd name="T35" fmla="*/ 231 h 246"/>
                  <a:gd name="T36" fmla="*/ 172 w 187"/>
                  <a:gd name="T37" fmla="*/ 185 h 246"/>
                  <a:gd name="T38" fmla="*/ 171 w 187"/>
                  <a:gd name="T39" fmla="*/ 182 h 246"/>
                  <a:gd name="T40" fmla="*/ 169 w 187"/>
                  <a:gd name="T41" fmla="*/ 173 h 246"/>
                  <a:gd name="T42" fmla="*/ 168 w 187"/>
                  <a:gd name="T43" fmla="*/ 167 h 246"/>
                  <a:gd name="T44" fmla="*/ 167 w 187"/>
                  <a:gd name="T45" fmla="*/ 160 h 246"/>
                  <a:gd name="T46" fmla="*/ 167 w 187"/>
                  <a:gd name="T47" fmla="*/ 153 h 246"/>
                  <a:gd name="T48" fmla="*/ 167 w 187"/>
                  <a:gd name="T49" fmla="*/ 145 h 246"/>
                  <a:gd name="T50" fmla="*/ 169 w 187"/>
                  <a:gd name="T51" fmla="*/ 130 h 246"/>
                  <a:gd name="T52" fmla="*/ 170 w 187"/>
                  <a:gd name="T53" fmla="*/ 118 h 246"/>
                  <a:gd name="T54" fmla="*/ 171 w 187"/>
                  <a:gd name="T55" fmla="*/ 110 h 246"/>
                  <a:gd name="T56" fmla="*/ 171 w 187"/>
                  <a:gd name="T57" fmla="*/ 107 h 246"/>
                  <a:gd name="T58" fmla="*/ 187 w 187"/>
                  <a:gd name="T59" fmla="*/ 42 h 246"/>
                  <a:gd name="T60" fmla="*/ 95 w 187"/>
                  <a:gd name="T61" fmla="*/ 0 h 246"/>
                  <a:gd name="T62" fmla="*/ 64 w 187"/>
                  <a:gd name="T63" fmla="*/ 61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7" h="246">
                    <a:moveTo>
                      <a:pt x="64" y="61"/>
                    </a:moveTo>
                    <a:lnTo>
                      <a:pt x="5" y="97"/>
                    </a:lnTo>
                    <a:lnTo>
                      <a:pt x="4" y="101"/>
                    </a:lnTo>
                    <a:lnTo>
                      <a:pt x="3" y="112"/>
                    </a:lnTo>
                    <a:lnTo>
                      <a:pt x="1" y="127"/>
                    </a:lnTo>
                    <a:lnTo>
                      <a:pt x="0" y="145"/>
                    </a:lnTo>
                    <a:lnTo>
                      <a:pt x="1" y="145"/>
                    </a:lnTo>
                    <a:lnTo>
                      <a:pt x="4" y="147"/>
                    </a:lnTo>
                    <a:lnTo>
                      <a:pt x="7" y="150"/>
                    </a:lnTo>
                    <a:lnTo>
                      <a:pt x="10" y="154"/>
                    </a:lnTo>
                    <a:lnTo>
                      <a:pt x="14" y="160"/>
                    </a:lnTo>
                    <a:lnTo>
                      <a:pt x="18" y="169"/>
                    </a:lnTo>
                    <a:lnTo>
                      <a:pt x="17" y="192"/>
                    </a:lnTo>
                    <a:lnTo>
                      <a:pt x="20" y="210"/>
                    </a:lnTo>
                    <a:lnTo>
                      <a:pt x="40" y="240"/>
                    </a:lnTo>
                    <a:lnTo>
                      <a:pt x="72" y="245"/>
                    </a:lnTo>
                    <a:lnTo>
                      <a:pt x="105" y="246"/>
                    </a:lnTo>
                    <a:lnTo>
                      <a:pt x="153" y="231"/>
                    </a:lnTo>
                    <a:lnTo>
                      <a:pt x="172" y="185"/>
                    </a:lnTo>
                    <a:lnTo>
                      <a:pt x="171" y="182"/>
                    </a:lnTo>
                    <a:lnTo>
                      <a:pt x="169" y="173"/>
                    </a:lnTo>
                    <a:lnTo>
                      <a:pt x="168" y="167"/>
                    </a:lnTo>
                    <a:lnTo>
                      <a:pt x="167" y="160"/>
                    </a:lnTo>
                    <a:lnTo>
                      <a:pt x="167" y="153"/>
                    </a:lnTo>
                    <a:lnTo>
                      <a:pt x="167" y="145"/>
                    </a:lnTo>
                    <a:lnTo>
                      <a:pt x="169" y="130"/>
                    </a:lnTo>
                    <a:lnTo>
                      <a:pt x="170" y="118"/>
                    </a:lnTo>
                    <a:lnTo>
                      <a:pt x="171" y="110"/>
                    </a:lnTo>
                    <a:lnTo>
                      <a:pt x="171" y="107"/>
                    </a:lnTo>
                    <a:lnTo>
                      <a:pt x="187" y="42"/>
                    </a:lnTo>
                    <a:lnTo>
                      <a:pt x="95" y="0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F2C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2" name="Freeform 242"/>
              <p:cNvSpPr>
                <a:spLocks/>
              </p:cNvSpPr>
              <p:nvPr/>
            </p:nvSpPr>
            <p:spPr bwMode="auto">
              <a:xfrm>
                <a:off x="2869" y="2868"/>
                <a:ext cx="20" cy="16"/>
              </a:xfrm>
              <a:custGeom>
                <a:avLst/>
                <a:gdLst>
                  <a:gd name="T0" fmla="*/ 24 w 117"/>
                  <a:gd name="T1" fmla="*/ 0 h 96"/>
                  <a:gd name="T2" fmla="*/ 0 w 117"/>
                  <a:gd name="T3" fmla="*/ 36 h 96"/>
                  <a:gd name="T4" fmla="*/ 3 w 117"/>
                  <a:gd name="T5" fmla="*/ 39 h 96"/>
                  <a:gd name="T6" fmla="*/ 12 w 117"/>
                  <a:gd name="T7" fmla="*/ 48 h 96"/>
                  <a:gd name="T8" fmla="*/ 24 w 117"/>
                  <a:gd name="T9" fmla="*/ 60 h 96"/>
                  <a:gd name="T10" fmla="*/ 40 w 117"/>
                  <a:gd name="T11" fmla="*/ 73 h 96"/>
                  <a:gd name="T12" fmla="*/ 49 w 117"/>
                  <a:gd name="T13" fmla="*/ 79 h 96"/>
                  <a:gd name="T14" fmla="*/ 59 w 117"/>
                  <a:gd name="T15" fmla="*/ 85 h 96"/>
                  <a:gd name="T16" fmla="*/ 68 w 117"/>
                  <a:gd name="T17" fmla="*/ 90 h 96"/>
                  <a:gd name="T18" fmla="*/ 77 w 117"/>
                  <a:gd name="T19" fmla="*/ 93 h 96"/>
                  <a:gd name="T20" fmla="*/ 86 w 117"/>
                  <a:gd name="T21" fmla="*/ 96 h 96"/>
                  <a:gd name="T22" fmla="*/ 95 w 117"/>
                  <a:gd name="T23" fmla="*/ 96 h 96"/>
                  <a:gd name="T24" fmla="*/ 99 w 117"/>
                  <a:gd name="T25" fmla="*/ 96 h 96"/>
                  <a:gd name="T26" fmla="*/ 103 w 117"/>
                  <a:gd name="T27" fmla="*/ 95 h 96"/>
                  <a:gd name="T28" fmla="*/ 107 w 117"/>
                  <a:gd name="T29" fmla="*/ 93 h 96"/>
                  <a:gd name="T30" fmla="*/ 111 w 117"/>
                  <a:gd name="T31" fmla="*/ 91 h 96"/>
                  <a:gd name="T32" fmla="*/ 117 w 117"/>
                  <a:gd name="T33" fmla="*/ 50 h 96"/>
                  <a:gd name="T34" fmla="*/ 24 w 117"/>
                  <a:gd name="T3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" h="96">
                    <a:moveTo>
                      <a:pt x="24" y="0"/>
                    </a:moveTo>
                    <a:lnTo>
                      <a:pt x="0" y="36"/>
                    </a:lnTo>
                    <a:lnTo>
                      <a:pt x="3" y="39"/>
                    </a:lnTo>
                    <a:lnTo>
                      <a:pt x="12" y="48"/>
                    </a:lnTo>
                    <a:lnTo>
                      <a:pt x="24" y="60"/>
                    </a:lnTo>
                    <a:lnTo>
                      <a:pt x="40" y="73"/>
                    </a:lnTo>
                    <a:lnTo>
                      <a:pt x="49" y="79"/>
                    </a:lnTo>
                    <a:lnTo>
                      <a:pt x="59" y="85"/>
                    </a:lnTo>
                    <a:lnTo>
                      <a:pt x="68" y="90"/>
                    </a:lnTo>
                    <a:lnTo>
                      <a:pt x="77" y="93"/>
                    </a:lnTo>
                    <a:lnTo>
                      <a:pt x="86" y="96"/>
                    </a:lnTo>
                    <a:lnTo>
                      <a:pt x="95" y="96"/>
                    </a:lnTo>
                    <a:lnTo>
                      <a:pt x="99" y="96"/>
                    </a:lnTo>
                    <a:lnTo>
                      <a:pt x="103" y="95"/>
                    </a:lnTo>
                    <a:lnTo>
                      <a:pt x="107" y="93"/>
                    </a:lnTo>
                    <a:lnTo>
                      <a:pt x="111" y="91"/>
                    </a:lnTo>
                    <a:lnTo>
                      <a:pt x="117" y="5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0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3" name="Freeform 243"/>
              <p:cNvSpPr>
                <a:spLocks/>
              </p:cNvSpPr>
              <p:nvPr/>
            </p:nvSpPr>
            <p:spPr bwMode="auto">
              <a:xfrm>
                <a:off x="2870" y="2696"/>
                <a:ext cx="66" cy="185"/>
              </a:xfrm>
              <a:custGeom>
                <a:avLst/>
                <a:gdLst>
                  <a:gd name="T0" fmla="*/ 196 w 393"/>
                  <a:gd name="T1" fmla="*/ 5 h 1106"/>
                  <a:gd name="T2" fmla="*/ 169 w 393"/>
                  <a:gd name="T3" fmla="*/ 23 h 1106"/>
                  <a:gd name="T4" fmla="*/ 151 w 393"/>
                  <a:gd name="T5" fmla="*/ 40 h 1106"/>
                  <a:gd name="T6" fmla="*/ 140 w 393"/>
                  <a:gd name="T7" fmla="*/ 56 h 1106"/>
                  <a:gd name="T8" fmla="*/ 129 w 393"/>
                  <a:gd name="T9" fmla="*/ 76 h 1106"/>
                  <a:gd name="T10" fmla="*/ 118 w 393"/>
                  <a:gd name="T11" fmla="*/ 100 h 1106"/>
                  <a:gd name="T12" fmla="*/ 110 w 393"/>
                  <a:gd name="T13" fmla="*/ 128 h 1106"/>
                  <a:gd name="T14" fmla="*/ 104 w 393"/>
                  <a:gd name="T15" fmla="*/ 161 h 1106"/>
                  <a:gd name="T16" fmla="*/ 102 w 393"/>
                  <a:gd name="T17" fmla="*/ 198 h 1106"/>
                  <a:gd name="T18" fmla="*/ 103 w 393"/>
                  <a:gd name="T19" fmla="*/ 242 h 1106"/>
                  <a:gd name="T20" fmla="*/ 108 w 393"/>
                  <a:gd name="T21" fmla="*/ 291 h 1106"/>
                  <a:gd name="T22" fmla="*/ 118 w 393"/>
                  <a:gd name="T23" fmla="*/ 346 h 1106"/>
                  <a:gd name="T24" fmla="*/ 128 w 393"/>
                  <a:gd name="T25" fmla="*/ 386 h 1106"/>
                  <a:gd name="T26" fmla="*/ 136 w 393"/>
                  <a:gd name="T27" fmla="*/ 445 h 1106"/>
                  <a:gd name="T28" fmla="*/ 147 w 393"/>
                  <a:gd name="T29" fmla="*/ 531 h 1106"/>
                  <a:gd name="T30" fmla="*/ 154 w 393"/>
                  <a:gd name="T31" fmla="*/ 607 h 1106"/>
                  <a:gd name="T32" fmla="*/ 152 w 393"/>
                  <a:gd name="T33" fmla="*/ 642 h 1106"/>
                  <a:gd name="T34" fmla="*/ 138 w 393"/>
                  <a:gd name="T35" fmla="*/ 684 h 1106"/>
                  <a:gd name="T36" fmla="*/ 103 w 393"/>
                  <a:gd name="T37" fmla="*/ 780 h 1106"/>
                  <a:gd name="T38" fmla="*/ 48 w 393"/>
                  <a:gd name="T39" fmla="*/ 926 h 1106"/>
                  <a:gd name="T40" fmla="*/ 6 w 393"/>
                  <a:gd name="T41" fmla="*/ 1029 h 1106"/>
                  <a:gd name="T42" fmla="*/ 1 w 393"/>
                  <a:gd name="T43" fmla="*/ 1048 h 1106"/>
                  <a:gd name="T44" fmla="*/ 14 w 393"/>
                  <a:gd name="T45" fmla="*/ 1066 h 1106"/>
                  <a:gd name="T46" fmla="*/ 32 w 393"/>
                  <a:gd name="T47" fmla="*/ 1083 h 1106"/>
                  <a:gd name="T48" fmla="*/ 50 w 393"/>
                  <a:gd name="T49" fmla="*/ 1093 h 1106"/>
                  <a:gd name="T50" fmla="*/ 70 w 393"/>
                  <a:gd name="T51" fmla="*/ 1102 h 1106"/>
                  <a:gd name="T52" fmla="*/ 95 w 393"/>
                  <a:gd name="T53" fmla="*/ 1106 h 1106"/>
                  <a:gd name="T54" fmla="*/ 333 w 393"/>
                  <a:gd name="T55" fmla="*/ 716 h 1106"/>
                  <a:gd name="T56" fmla="*/ 344 w 393"/>
                  <a:gd name="T57" fmla="*/ 698 h 1106"/>
                  <a:gd name="T58" fmla="*/ 368 w 393"/>
                  <a:gd name="T59" fmla="*/ 650 h 1106"/>
                  <a:gd name="T60" fmla="*/ 379 w 393"/>
                  <a:gd name="T61" fmla="*/ 620 h 1106"/>
                  <a:gd name="T62" fmla="*/ 388 w 393"/>
                  <a:gd name="T63" fmla="*/ 584 h 1106"/>
                  <a:gd name="T64" fmla="*/ 393 w 393"/>
                  <a:gd name="T65" fmla="*/ 548 h 1106"/>
                  <a:gd name="T66" fmla="*/ 391 w 393"/>
                  <a:gd name="T67" fmla="*/ 510 h 1106"/>
                  <a:gd name="T68" fmla="*/ 389 w 393"/>
                  <a:gd name="T69" fmla="*/ 488 h 1106"/>
                  <a:gd name="T70" fmla="*/ 380 w 393"/>
                  <a:gd name="T71" fmla="*/ 414 h 1106"/>
                  <a:gd name="T72" fmla="*/ 358 w 393"/>
                  <a:gd name="T73" fmla="*/ 278 h 1106"/>
                  <a:gd name="T74" fmla="*/ 314 w 393"/>
                  <a:gd name="T75" fmla="*/ 70 h 1106"/>
                  <a:gd name="T76" fmla="*/ 308 w 393"/>
                  <a:gd name="T77" fmla="*/ 57 h 1106"/>
                  <a:gd name="T78" fmla="*/ 288 w 393"/>
                  <a:gd name="T79" fmla="*/ 31 h 1106"/>
                  <a:gd name="T80" fmla="*/ 272 w 393"/>
                  <a:gd name="T81" fmla="*/ 17 h 1106"/>
                  <a:gd name="T82" fmla="*/ 253 w 393"/>
                  <a:gd name="T83" fmla="*/ 7 h 1106"/>
                  <a:gd name="T84" fmla="*/ 230 w 393"/>
                  <a:gd name="T85" fmla="*/ 0 h 1106"/>
                  <a:gd name="T86" fmla="*/ 204 w 393"/>
                  <a:gd name="T87" fmla="*/ 3 h 1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93" h="1106">
                    <a:moveTo>
                      <a:pt x="204" y="3"/>
                    </a:moveTo>
                    <a:lnTo>
                      <a:pt x="196" y="5"/>
                    </a:lnTo>
                    <a:lnTo>
                      <a:pt x="179" y="15"/>
                    </a:lnTo>
                    <a:lnTo>
                      <a:pt x="169" y="23"/>
                    </a:lnTo>
                    <a:lnTo>
                      <a:pt x="157" y="34"/>
                    </a:lnTo>
                    <a:lnTo>
                      <a:pt x="151" y="40"/>
                    </a:lnTo>
                    <a:lnTo>
                      <a:pt x="145" y="48"/>
                    </a:lnTo>
                    <a:lnTo>
                      <a:pt x="140" y="56"/>
                    </a:lnTo>
                    <a:lnTo>
                      <a:pt x="134" y="65"/>
                    </a:lnTo>
                    <a:lnTo>
                      <a:pt x="129" y="76"/>
                    </a:lnTo>
                    <a:lnTo>
                      <a:pt x="124" y="88"/>
                    </a:lnTo>
                    <a:lnTo>
                      <a:pt x="118" y="100"/>
                    </a:lnTo>
                    <a:lnTo>
                      <a:pt x="114" y="113"/>
                    </a:lnTo>
                    <a:lnTo>
                      <a:pt x="110" y="128"/>
                    </a:lnTo>
                    <a:lnTo>
                      <a:pt x="107" y="143"/>
                    </a:lnTo>
                    <a:lnTo>
                      <a:pt x="104" y="161"/>
                    </a:lnTo>
                    <a:lnTo>
                      <a:pt x="103" y="179"/>
                    </a:lnTo>
                    <a:lnTo>
                      <a:pt x="102" y="198"/>
                    </a:lnTo>
                    <a:lnTo>
                      <a:pt x="102" y="219"/>
                    </a:lnTo>
                    <a:lnTo>
                      <a:pt x="103" y="242"/>
                    </a:lnTo>
                    <a:lnTo>
                      <a:pt x="105" y="266"/>
                    </a:lnTo>
                    <a:lnTo>
                      <a:pt x="108" y="291"/>
                    </a:lnTo>
                    <a:lnTo>
                      <a:pt x="113" y="318"/>
                    </a:lnTo>
                    <a:lnTo>
                      <a:pt x="118" y="346"/>
                    </a:lnTo>
                    <a:lnTo>
                      <a:pt x="126" y="376"/>
                    </a:lnTo>
                    <a:lnTo>
                      <a:pt x="128" y="386"/>
                    </a:lnTo>
                    <a:lnTo>
                      <a:pt x="131" y="410"/>
                    </a:lnTo>
                    <a:lnTo>
                      <a:pt x="136" y="445"/>
                    </a:lnTo>
                    <a:lnTo>
                      <a:pt x="141" y="488"/>
                    </a:lnTo>
                    <a:lnTo>
                      <a:pt x="147" y="531"/>
                    </a:lnTo>
                    <a:lnTo>
                      <a:pt x="151" y="573"/>
                    </a:lnTo>
                    <a:lnTo>
                      <a:pt x="154" y="607"/>
                    </a:lnTo>
                    <a:lnTo>
                      <a:pt x="154" y="631"/>
                    </a:lnTo>
                    <a:lnTo>
                      <a:pt x="152" y="642"/>
                    </a:lnTo>
                    <a:lnTo>
                      <a:pt x="146" y="660"/>
                    </a:lnTo>
                    <a:lnTo>
                      <a:pt x="138" y="684"/>
                    </a:lnTo>
                    <a:lnTo>
                      <a:pt x="129" y="713"/>
                    </a:lnTo>
                    <a:lnTo>
                      <a:pt x="103" y="780"/>
                    </a:lnTo>
                    <a:lnTo>
                      <a:pt x="76" y="854"/>
                    </a:lnTo>
                    <a:lnTo>
                      <a:pt x="48" y="926"/>
                    </a:lnTo>
                    <a:lnTo>
                      <a:pt x="23" y="986"/>
                    </a:lnTo>
                    <a:lnTo>
                      <a:pt x="6" y="1029"/>
                    </a:lnTo>
                    <a:lnTo>
                      <a:pt x="0" y="1045"/>
                    </a:lnTo>
                    <a:lnTo>
                      <a:pt x="1" y="1048"/>
                    </a:lnTo>
                    <a:lnTo>
                      <a:pt x="6" y="1055"/>
                    </a:lnTo>
                    <a:lnTo>
                      <a:pt x="14" y="1066"/>
                    </a:lnTo>
                    <a:lnTo>
                      <a:pt x="25" y="1077"/>
                    </a:lnTo>
                    <a:lnTo>
                      <a:pt x="32" y="1083"/>
                    </a:lnTo>
                    <a:lnTo>
                      <a:pt x="40" y="1088"/>
                    </a:lnTo>
                    <a:lnTo>
                      <a:pt x="50" y="1093"/>
                    </a:lnTo>
                    <a:lnTo>
                      <a:pt x="60" y="1098"/>
                    </a:lnTo>
                    <a:lnTo>
                      <a:pt x="70" y="1102"/>
                    </a:lnTo>
                    <a:lnTo>
                      <a:pt x="82" y="1104"/>
                    </a:lnTo>
                    <a:lnTo>
                      <a:pt x="95" y="1106"/>
                    </a:lnTo>
                    <a:lnTo>
                      <a:pt x="109" y="1106"/>
                    </a:lnTo>
                    <a:lnTo>
                      <a:pt x="333" y="716"/>
                    </a:lnTo>
                    <a:lnTo>
                      <a:pt x="336" y="711"/>
                    </a:lnTo>
                    <a:lnTo>
                      <a:pt x="344" y="698"/>
                    </a:lnTo>
                    <a:lnTo>
                      <a:pt x="356" y="677"/>
                    </a:lnTo>
                    <a:lnTo>
                      <a:pt x="368" y="650"/>
                    </a:lnTo>
                    <a:lnTo>
                      <a:pt x="374" y="636"/>
                    </a:lnTo>
                    <a:lnTo>
                      <a:pt x="379" y="620"/>
                    </a:lnTo>
                    <a:lnTo>
                      <a:pt x="384" y="602"/>
                    </a:lnTo>
                    <a:lnTo>
                      <a:pt x="388" y="584"/>
                    </a:lnTo>
                    <a:lnTo>
                      <a:pt x="391" y="566"/>
                    </a:lnTo>
                    <a:lnTo>
                      <a:pt x="393" y="548"/>
                    </a:lnTo>
                    <a:lnTo>
                      <a:pt x="392" y="529"/>
                    </a:lnTo>
                    <a:lnTo>
                      <a:pt x="391" y="510"/>
                    </a:lnTo>
                    <a:lnTo>
                      <a:pt x="390" y="505"/>
                    </a:lnTo>
                    <a:lnTo>
                      <a:pt x="389" y="488"/>
                    </a:lnTo>
                    <a:lnTo>
                      <a:pt x="386" y="459"/>
                    </a:lnTo>
                    <a:lnTo>
                      <a:pt x="380" y="414"/>
                    </a:lnTo>
                    <a:lnTo>
                      <a:pt x="371" y="355"/>
                    </a:lnTo>
                    <a:lnTo>
                      <a:pt x="358" y="278"/>
                    </a:lnTo>
                    <a:lnTo>
                      <a:pt x="338" y="184"/>
                    </a:lnTo>
                    <a:lnTo>
                      <a:pt x="314" y="70"/>
                    </a:lnTo>
                    <a:lnTo>
                      <a:pt x="313" y="66"/>
                    </a:lnTo>
                    <a:lnTo>
                      <a:pt x="308" y="57"/>
                    </a:lnTo>
                    <a:lnTo>
                      <a:pt x="300" y="45"/>
                    </a:lnTo>
                    <a:lnTo>
                      <a:pt x="288" y="31"/>
                    </a:lnTo>
                    <a:lnTo>
                      <a:pt x="281" y="24"/>
                    </a:lnTo>
                    <a:lnTo>
                      <a:pt x="272" y="17"/>
                    </a:lnTo>
                    <a:lnTo>
                      <a:pt x="263" y="12"/>
                    </a:lnTo>
                    <a:lnTo>
                      <a:pt x="253" y="7"/>
                    </a:lnTo>
                    <a:lnTo>
                      <a:pt x="242" y="3"/>
                    </a:lnTo>
                    <a:lnTo>
                      <a:pt x="230" y="0"/>
                    </a:lnTo>
                    <a:lnTo>
                      <a:pt x="218" y="0"/>
                    </a:lnTo>
                    <a:lnTo>
                      <a:pt x="204" y="3"/>
                    </a:lnTo>
                    <a:close/>
                  </a:path>
                </a:pathLst>
              </a:custGeom>
              <a:solidFill>
                <a:srgbClr val="4C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4" name="Freeform 244"/>
              <p:cNvSpPr>
                <a:spLocks/>
              </p:cNvSpPr>
              <p:nvPr/>
            </p:nvSpPr>
            <p:spPr bwMode="auto">
              <a:xfrm>
                <a:off x="2893" y="2586"/>
                <a:ext cx="79" cy="90"/>
              </a:xfrm>
              <a:custGeom>
                <a:avLst/>
                <a:gdLst>
                  <a:gd name="T0" fmla="*/ 10 w 476"/>
                  <a:gd name="T1" fmla="*/ 113 h 541"/>
                  <a:gd name="T2" fmla="*/ 42 w 476"/>
                  <a:gd name="T3" fmla="*/ 45 h 541"/>
                  <a:gd name="T4" fmla="*/ 71 w 476"/>
                  <a:gd name="T5" fmla="*/ 11 h 541"/>
                  <a:gd name="T6" fmla="*/ 87 w 476"/>
                  <a:gd name="T7" fmla="*/ 2 h 541"/>
                  <a:gd name="T8" fmla="*/ 104 w 476"/>
                  <a:gd name="T9" fmla="*/ 1 h 541"/>
                  <a:gd name="T10" fmla="*/ 128 w 476"/>
                  <a:gd name="T11" fmla="*/ 11 h 541"/>
                  <a:gd name="T12" fmla="*/ 171 w 476"/>
                  <a:gd name="T13" fmla="*/ 22 h 541"/>
                  <a:gd name="T14" fmla="*/ 267 w 476"/>
                  <a:gd name="T15" fmla="*/ 30 h 541"/>
                  <a:gd name="T16" fmla="*/ 328 w 476"/>
                  <a:gd name="T17" fmla="*/ 39 h 541"/>
                  <a:gd name="T18" fmla="*/ 364 w 476"/>
                  <a:gd name="T19" fmla="*/ 57 h 541"/>
                  <a:gd name="T20" fmla="*/ 393 w 476"/>
                  <a:gd name="T21" fmla="*/ 82 h 541"/>
                  <a:gd name="T22" fmla="*/ 416 w 476"/>
                  <a:gd name="T23" fmla="*/ 111 h 541"/>
                  <a:gd name="T24" fmla="*/ 446 w 476"/>
                  <a:gd name="T25" fmla="*/ 166 h 541"/>
                  <a:gd name="T26" fmla="*/ 473 w 476"/>
                  <a:gd name="T27" fmla="*/ 222 h 541"/>
                  <a:gd name="T28" fmla="*/ 476 w 476"/>
                  <a:gd name="T29" fmla="*/ 254 h 541"/>
                  <a:gd name="T30" fmla="*/ 467 w 476"/>
                  <a:gd name="T31" fmla="*/ 286 h 541"/>
                  <a:gd name="T32" fmla="*/ 442 w 476"/>
                  <a:gd name="T33" fmla="*/ 332 h 541"/>
                  <a:gd name="T34" fmla="*/ 432 w 476"/>
                  <a:gd name="T35" fmla="*/ 356 h 541"/>
                  <a:gd name="T36" fmla="*/ 425 w 476"/>
                  <a:gd name="T37" fmla="*/ 409 h 541"/>
                  <a:gd name="T38" fmla="*/ 419 w 476"/>
                  <a:gd name="T39" fmla="*/ 435 h 541"/>
                  <a:gd name="T40" fmla="*/ 409 w 476"/>
                  <a:gd name="T41" fmla="*/ 463 h 541"/>
                  <a:gd name="T42" fmla="*/ 409 w 476"/>
                  <a:gd name="T43" fmla="*/ 486 h 541"/>
                  <a:gd name="T44" fmla="*/ 406 w 476"/>
                  <a:gd name="T45" fmla="*/ 502 h 541"/>
                  <a:gd name="T46" fmla="*/ 393 w 476"/>
                  <a:gd name="T47" fmla="*/ 520 h 541"/>
                  <a:gd name="T48" fmla="*/ 377 w 476"/>
                  <a:gd name="T49" fmla="*/ 532 h 541"/>
                  <a:gd name="T50" fmla="*/ 357 w 476"/>
                  <a:gd name="T51" fmla="*/ 536 h 541"/>
                  <a:gd name="T52" fmla="*/ 315 w 476"/>
                  <a:gd name="T53" fmla="*/ 540 h 541"/>
                  <a:gd name="T54" fmla="*/ 303 w 476"/>
                  <a:gd name="T55" fmla="*/ 533 h 541"/>
                  <a:gd name="T56" fmla="*/ 287 w 476"/>
                  <a:gd name="T57" fmla="*/ 472 h 541"/>
                  <a:gd name="T58" fmla="*/ 272 w 476"/>
                  <a:gd name="T59" fmla="*/ 405 h 541"/>
                  <a:gd name="T60" fmla="*/ 268 w 476"/>
                  <a:gd name="T61" fmla="*/ 374 h 541"/>
                  <a:gd name="T62" fmla="*/ 269 w 476"/>
                  <a:gd name="T63" fmla="*/ 342 h 541"/>
                  <a:gd name="T64" fmla="*/ 266 w 476"/>
                  <a:gd name="T65" fmla="*/ 310 h 541"/>
                  <a:gd name="T66" fmla="*/ 259 w 476"/>
                  <a:gd name="T67" fmla="*/ 290 h 541"/>
                  <a:gd name="T68" fmla="*/ 210 w 476"/>
                  <a:gd name="T69" fmla="*/ 278 h 541"/>
                  <a:gd name="T70" fmla="*/ 191 w 476"/>
                  <a:gd name="T71" fmla="*/ 366 h 541"/>
                  <a:gd name="T72" fmla="*/ 166 w 476"/>
                  <a:gd name="T73" fmla="*/ 295 h 541"/>
                  <a:gd name="T74" fmla="*/ 143 w 476"/>
                  <a:gd name="T75" fmla="*/ 257 h 541"/>
                  <a:gd name="T76" fmla="*/ 123 w 476"/>
                  <a:gd name="T77" fmla="*/ 241 h 541"/>
                  <a:gd name="T78" fmla="*/ 79 w 476"/>
                  <a:gd name="T79" fmla="*/ 228 h 541"/>
                  <a:gd name="T80" fmla="*/ 49 w 476"/>
                  <a:gd name="T81" fmla="*/ 221 h 541"/>
                  <a:gd name="T82" fmla="*/ 9 w 476"/>
                  <a:gd name="T83" fmla="*/ 244 h 541"/>
                  <a:gd name="T84" fmla="*/ 2 w 476"/>
                  <a:gd name="T85" fmla="*/ 215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6" h="541">
                    <a:moveTo>
                      <a:pt x="1" y="139"/>
                    </a:moveTo>
                    <a:lnTo>
                      <a:pt x="4" y="131"/>
                    </a:lnTo>
                    <a:lnTo>
                      <a:pt x="10" y="113"/>
                    </a:lnTo>
                    <a:lnTo>
                      <a:pt x="21" y="88"/>
                    </a:lnTo>
                    <a:lnTo>
                      <a:pt x="34" y="59"/>
                    </a:lnTo>
                    <a:lnTo>
                      <a:pt x="42" y="45"/>
                    </a:lnTo>
                    <a:lnTo>
                      <a:pt x="51" y="32"/>
                    </a:lnTo>
                    <a:lnTo>
                      <a:pt x="60" y="21"/>
                    </a:lnTo>
                    <a:lnTo>
                      <a:pt x="71" y="11"/>
                    </a:lnTo>
                    <a:lnTo>
                      <a:pt x="76" y="8"/>
                    </a:lnTo>
                    <a:lnTo>
                      <a:pt x="82" y="4"/>
                    </a:lnTo>
                    <a:lnTo>
                      <a:pt x="87" y="2"/>
                    </a:lnTo>
                    <a:lnTo>
                      <a:pt x="93" y="1"/>
                    </a:lnTo>
                    <a:lnTo>
                      <a:pt x="98" y="0"/>
                    </a:lnTo>
                    <a:lnTo>
                      <a:pt x="104" y="1"/>
                    </a:lnTo>
                    <a:lnTo>
                      <a:pt x="110" y="2"/>
                    </a:lnTo>
                    <a:lnTo>
                      <a:pt x="116" y="5"/>
                    </a:lnTo>
                    <a:lnTo>
                      <a:pt x="128" y="11"/>
                    </a:lnTo>
                    <a:lnTo>
                      <a:pt x="142" y="15"/>
                    </a:lnTo>
                    <a:lnTo>
                      <a:pt x="156" y="19"/>
                    </a:lnTo>
                    <a:lnTo>
                      <a:pt x="171" y="22"/>
                    </a:lnTo>
                    <a:lnTo>
                      <a:pt x="202" y="25"/>
                    </a:lnTo>
                    <a:lnTo>
                      <a:pt x="235" y="28"/>
                    </a:lnTo>
                    <a:lnTo>
                      <a:pt x="267" y="30"/>
                    </a:lnTo>
                    <a:lnTo>
                      <a:pt x="299" y="33"/>
                    </a:lnTo>
                    <a:lnTo>
                      <a:pt x="314" y="36"/>
                    </a:lnTo>
                    <a:lnTo>
                      <a:pt x="328" y="39"/>
                    </a:lnTo>
                    <a:lnTo>
                      <a:pt x="341" y="44"/>
                    </a:lnTo>
                    <a:lnTo>
                      <a:pt x="353" y="50"/>
                    </a:lnTo>
                    <a:lnTo>
                      <a:pt x="364" y="57"/>
                    </a:lnTo>
                    <a:lnTo>
                      <a:pt x="375" y="65"/>
                    </a:lnTo>
                    <a:lnTo>
                      <a:pt x="385" y="73"/>
                    </a:lnTo>
                    <a:lnTo>
                      <a:pt x="393" y="82"/>
                    </a:lnTo>
                    <a:lnTo>
                      <a:pt x="401" y="91"/>
                    </a:lnTo>
                    <a:lnTo>
                      <a:pt x="409" y="101"/>
                    </a:lnTo>
                    <a:lnTo>
                      <a:pt x="416" y="111"/>
                    </a:lnTo>
                    <a:lnTo>
                      <a:pt x="422" y="121"/>
                    </a:lnTo>
                    <a:lnTo>
                      <a:pt x="434" y="143"/>
                    </a:lnTo>
                    <a:lnTo>
                      <a:pt x="446" y="166"/>
                    </a:lnTo>
                    <a:lnTo>
                      <a:pt x="456" y="188"/>
                    </a:lnTo>
                    <a:lnTo>
                      <a:pt x="468" y="211"/>
                    </a:lnTo>
                    <a:lnTo>
                      <a:pt x="473" y="222"/>
                    </a:lnTo>
                    <a:lnTo>
                      <a:pt x="475" y="233"/>
                    </a:lnTo>
                    <a:lnTo>
                      <a:pt x="476" y="244"/>
                    </a:lnTo>
                    <a:lnTo>
                      <a:pt x="476" y="254"/>
                    </a:lnTo>
                    <a:lnTo>
                      <a:pt x="474" y="265"/>
                    </a:lnTo>
                    <a:lnTo>
                      <a:pt x="471" y="275"/>
                    </a:lnTo>
                    <a:lnTo>
                      <a:pt x="467" y="286"/>
                    </a:lnTo>
                    <a:lnTo>
                      <a:pt x="463" y="296"/>
                    </a:lnTo>
                    <a:lnTo>
                      <a:pt x="453" y="315"/>
                    </a:lnTo>
                    <a:lnTo>
                      <a:pt x="442" y="332"/>
                    </a:lnTo>
                    <a:lnTo>
                      <a:pt x="438" y="341"/>
                    </a:lnTo>
                    <a:lnTo>
                      <a:pt x="434" y="349"/>
                    </a:lnTo>
                    <a:lnTo>
                      <a:pt x="432" y="356"/>
                    </a:lnTo>
                    <a:lnTo>
                      <a:pt x="430" y="365"/>
                    </a:lnTo>
                    <a:lnTo>
                      <a:pt x="427" y="390"/>
                    </a:lnTo>
                    <a:lnTo>
                      <a:pt x="425" y="409"/>
                    </a:lnTo>
                    <a:lnTo>
                      <a:pt x="424" y="418"/>
                    </a:lnTo>
                    <a:lnTo>
                      <a:pt x="422" y="426"/>
                    </a:lnTo>
                    <a:lnTo>
                      <a:pt x="419" y="435"/>
                    </a:lnTo>
                    <a:lnTo>
                      <a:pt x="414" y="446"/>
                    </a:lnTo>
                    <a:lnTo>
                      <a:pt x="410" y="455"/>
                    </a:lnTo>
                    <a:lnTo>
                      <a:pt x="409" y="463"/>
                    </a:lnTo>
                    <a:lnTo>
                      <a:pt x="409" y="471"/>
                    </a:lnTo>
                    <a:lnTo>
                      <a:pt x="409" y="478"/>
                    </a:lnTo>
                    <a:lnTo>
                      <a:pt x="409" y="486"/>
                    </a:lnTo>
                    <a:lnTo>
                      <a:pt x="408" y="493"/>
                    </a:lnTo>
                    <a:lnTo>
                      <a:pt x="407" y="497"/>
                    </a:lnTo>
                    <a:lnTo>
                      <a:pt x="406" y="502"/>
                    </a:lnTo>
                    <a:lnTo>
                      <a:pt x="403" y="506"/>
                    </a:lnTo>
                    <a:lnTo>
                      <a:pt x="400" y="511"/>
                    </a:lnTo>
                    <a:lnTo>
                      <a:pt x="393" y="520"/>
                    </a:lnTo>
                    <a:lnTo>
                      <a:pt x="387" y="526"/>
                    </a:lnTo>
                    <a:lnTo>
                      <a:pt x="382" y="530"/>
                    </a:lnTo>
                    <a:lnTo>
                      <a:pt x="377" y="532"/>
                    </a:lnTo>
                    <a:lnTo>
                      <a:pt x="370" y="533"/>
                    </a:lnTo>
                    <a:lnTo>
                      <a:pt x="367" y="533"/>
                    </a:lnTo>
                    <a:lnTo>
                      <a:pt x="357" y="536"/>
                    </a:lnTo>
                    <a:lnTo>
                      <a:pt x="337" y="540"/>
                    </a:lnTo>
                    <a:lnTo>
                      <a:pt x="325" y="541"/>
                    </a:lnTo>
                    <a:lnTo>
                      <a:pt x="315" y="540"/>
                    </a:lnTo>
                    <a:lnTo>
                      <a:pt x="310" y="538"/>
                    </a:lnTo>
                    <a:lnTo>
                      <a:pt x="306" y="536"/>
                    </a:lnTo>
                    <a:lnTo>
                      <a:pt x="303" y="533"/>
                    </a:lnTo>
                    <a:lnTo>
                      <a:pt x="301" y="528"/>
                    </a:lnTo>
                    <a:lnTo>
                      <a:pt x="295" y="503"/>
                    </a:lnTo>
                    <a:lnTo>
                      <a:pt x="287" y="472"/>
                    </a:lnTo>
                    <a:lnTo>
                      <a:pt x="281" y="441"/>
                    </a:lnTo>
                    <a:lnTo>
                      <a:pt x="275" y="418"/>
                    </a:lnTo>
                    <a:lnTo>
                      <a:pt x="272" y="405"/>
                    </a:lnTo>
                    <a:lnTo>
                      <a:pt x="269" y="395"/>
                    </a:lnTo>
                    <a:lnTo>
                      <a:pt x="268" y="386"/>
                    </a:lnTo>
                    <a:lnTo>
                      <a:pt x="268" y="374"/>
                    </a:lnTo>
                    <a:lnTo>
                      <a:pt x="269" y="360"/>
                    </a:lnTo>
                    <a:lnTo>
                      <a:pt x="270" y="350"/>
                    </a:lnTo>
                    <a:lnTo>
                      <a:pt x="269" y="342"/>
                    </a:lnTo>
                    <a:lnTo>
                      <a:pt x="268" y="334"/>
                    </a:lnTo>
                    <a:lnTo>
                      <a:pt x="267" y="324"/>
                    </a:lnTo>
                    <a:lnTo>
                      <a:pt x="266" y="310"/>
                    </a:lnTo>
                    <a:lnTo>
                      <a:pt x="264" y="303"/>
                    </a:lnTo>
                    <a:lnTo>
                      <a:pt x="262" y="296"/>
                    </a:lnTo>
                    <a:lnTo>
                      <a:pt x="259" y="290"/>
                    </a:lnTo>
                    <a:lnTo>
                      <a:pt x="254" y="283"/>
                    </a:lnTo>
                    <a:lnTo>
                      <a:pt x="229" y="270"/>
                    </a:lnTo>
                    <a:lnTo>
                      <a:pt x="210" y="278"/>
                    </a:lnTo>
                    <a:lnTo>
                      <a:pt x="203" y="313"/>
                    </a:lnTo>
                    <a:lnTo>
                      <a:pt x="198" y="334"/>
                    </a:lnTo>
                    <a:lnTo>
                      <a:pt x="191" y="366"/>
                    </a:lnTo>
                    <a:lnTo>
                      <a:pt x="177" y="357"/>
                    </a:lnTo>
                    <a:lnTo>
                      <a:pt x="173" y="326"/>
                    </a:lnTo>
                    <a:lnTo>
                      <a:pt x="166" y="295"/>
                    </a:lnTo>
                    <a:lnTo>
                      <a:pt x="159" y="283"/>
                    </a:lnTo>
                    <a:lnTo>
                      <a:pt x="150" y="266"/>
                    </a:lnTo>
                    <a:lnTo>
                      <a:pt x="143" y="257"/>
                    </a:lnTo>
                    <a:lnTo>
                      <a:pt x="133" y="249"/>
                    </a:lnTo>
                    <a:lnTo>
                      <a:pt x="126" y="244"/>
                    </a:lnTo>
                    <a:lnTo>
                      <a:pt x="123" y="241"/>
                    </a:lnTo>
                    <a:lnTo>
                      <a:pt x="118" y="240"/>
                    </a:lnTo>
                    <a:lnTo>
                      <a:pt x="95" y="233"/>
                    </a:lnTo>
                    <a:lnTo>
                      <a:pt x="79" y="228"/>
                    </a:lnTo>
                    <a:lnTo>
                      <a:pt x="66" y="224"/>
                    </a:lnTo>
                    <a:lnTo>
                      <a:pt x="55" y="222"/>
                    </a:lnTo>
                    <a:lnTo>
                      <a:pt x="49" y="221"/>
                    </a:lnTo>
                    <a:lnTo>
                      <a:pt x="14" y="250"/>
                    </a:lnTo>
                    <a:lnTo>
                      <a:pt x="11" y="248"/>
                    </a:lnTo>
                    <a:lnTo>
                      <a:pt x="9" y="244"/>
                    </a:lnTo>
                    <a:lnTo>
                      <a:pt x="7" y="239"/>
                    </a:lnTo>
                    <a:lnTo>
                      <a:pt x="5" y="232"/>
                    </a:lnTo>
                    <a:lnTo>
                      <a:pt x="2" y="215"/>
                    </a:lnTo>
                    <a:lnTo>
                      <a:pt x="0" y="193"/>
                    </a:lnTo>
                    <a:lnTo>
                      <a:pt x="1" y="139"/>
                    </a:lnTo>
                    <a:close/>
                  </a:path>
                </a:pathLst>
              </a:custGeom>
              <a:solidFill>
                <a:srgbClr val="BA6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5" name="Freeform 245"/>
              <p:cNvSpPr>
                <a:spLocks/>
              </p:cNvSpPr>
              <p:nvPr/>
            </p:nvSpPr>
            <p:spPr bwMode="auto">
              <a:xfrm>
                <a:off x="3249" y="1487"/>
                <a:ext cx="29" cy="68"/>
              </a:xfrm>
              <a:custGeom>
                <a:avLst/>
                <a:gdLst>
                  <a:gd name="T0" fmla="*/ 0 w 173"/>
                  <a:gd name="T1" fmla="*/ 339 h 409"/>
                  <a:gd name="T2" fmla="*/ 129 w 173"/>
                  <a:gd name="T3" fmla="*/ 409 h 409"/>
                  <a:gd name="T4" fmla="*/ 173 w 173"/>
                  <a:gd name="T5" fmla="*/ 69 h 409"/>
                  <a:gd name="T6" fmla="*/ 43 w 173"/>
                  <a:gd name="T7" fmla="*/ 0 h 409"/>
                  <a:gd name="T8" fmla="*/ 0 w 173"/>
                  <a:gd name="T9" fmla="*/ 33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409">
                    <a:moveTo>
                      <a:pt x="0" y="339"/>
                    </a:moveTo>
                    <a:lnTo>
                      <a:pt x="129" y="409"/>
                    </a:lnTo>
                    <a:lnTo>
                      <a:pt x="173" y="69"/>
                    </a:lnTo>
                    <a:lnTo>
                      <a:pt x="43" y="0"/>
                    </a:ln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0C7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6" name="Freeform 246"/>
              <p:cNvSpPr>
                <a:spLocks/>
              </p:cNvSpPr>
              <p:nvPr/>
            </p:nvSpPr>
            <p:spPr bwMode="auto">
              <a:xfrm>
                <a:off x="3069" y="1236"/>
                <a:ext cx="269" cy="322"/>
              </a:xfrm>
              <a:custGeom>
                <a:avLst/>
                <a:gdLst>
                  <a:gd name="T0" fmla="*/ 1513 w 1619"/>
                  <a:gd name="T1" fmla="*/ 71 h 1934"/>
                  <a:gd name="T2" fmla="*/ 1539 w 1619"/>
                  <a:gd name="T3" fmla="*/ 69 h 1934"/>
                  <a:gd name="T4" fmla="*/ 1569 w 1619"/>
                  <a:gd name="T5" fmla="*/ 72 h 1934"/>
                  <a:gd name="T6" fmla="*/ 1591 w 1619"/>
                  <a:gd name="T7" fmla="*/ 78 h 1934"/>
                  <a:gd name="T8" fmla="*/ 1619 w 1619"/>
                  <a:gd name="T9" fmla="*/ 89 h 1934"/>
                  <a:gd name="T10" fmla="*/ 1466 w 1619"/>
                  <a:gd name="T11" fmla="*/ 10 h 1934"/>
                  <a:gd name="T12" fmla="*/ 1445 w 1619"/>
                  <a:gd name="T13" fmla="*/ 4 h 1934"/>
                  <a:gd name="T14" fmla="*/ 1404 w 1619"/>
                  <a:gd name="T15" fmla="*/ 0 h 1934"/>
                  <a:gd name="T16" fmla="*/ 1362 w 1619"/>
                  <a:gd name="T17" fmla="*/ 5 h 1934"/>
                  <a:gd name="T18" fmla="*/ 1307 w 1619"/>
                  <a:gd name="T19" fmla="*/ 21 h 1934"/>
                  <a:gd name="T20" fmla="*/ 268 w 1619"/>
                  <a:gd name="T21" fmla="*/ 464 h 1934"/>
                  <a:gd name="T22" fmla="*/ 220 w 1619"/>
                  <a:gd name="T23" fmla="*/ 495 h 1934"/>
                  <a:gd name="T24" fmla="*/ 184 w 1619"/>
                  <a:gd name="T25" fmla="*/ 524 h 1934"/>
                  <a:gd name="T26" fmla="*/ 134 w 1619"/>
                  <a:gd name="T27" fmla="*/ 576 h 1934"/>
                  <a:gd name="T28" fmla="*/ 103 w 1619"/>
                  <a:gd name="T29" fmla="*/ 616 h 1934"/>
                  <a:gd name="T30" fmla="*/ 85 w 1619"/>
                  <a:gd name="T31" fmla="*/ 643 h 1934"/>
                  <a:gd name="T32" fmla="*/ 52 w 1619"/>
                  <a:gd name="T33" fmla="*/ 703 h 1934"/>
                  <a:gd name="T34" fmla="*/ 31 w 1619"/>
                  <a:gd name="T35" fmla="*/ 757 h 1934"/>
                  <a:gd name="T36" fmla="*/ 21 w 1619"/>
                  <a:gd name="T37" fmla="*/ 789 h 1934"/>
                  <a:gd name="T38" fmla="*/ 14 w 1619"/>
                  <a:gd name="T39" fmla="*/ 817 h 1934"/>
                  <a:gd name="T40" fmla="*/ 8 w 1619"/>
                  <a:gd name="T41" fmla="*/ 852 h 1934"/>
                  <a:gd name="T42" fmla="*/ 3 w 1619"/>
                  <a:gd name="T43" fmla="*/ 894 h 1934"/>
                  <a:gd name="T44" fmla="*/ 0 w 1619"/>
                  <a:gd name="T45" fmla="*/ 1645 h 1934"/>
                  <a:gd name="T46" fmla="*/ 5 w 1619"/>
                  <a:gd name="T47" fmla="*/ 1702 h 1934"/>
                  <a:gd name="T48" fmla="*/ 17 w 1619"/>
                  <a:gd name="T49" fmla="*/ 1753 h 1934"/>
                  <a:gd name="T50" fmla="*/ 37 w 1619"/>
                  <a:gd name="T51" fmla="*/ 1796 h 1934"/>
                  <a:gd name="T52" fmla="*/ 63 w 1619"/>
                  <a:gd name="T53" fmla="*/ 1831 h 1934"/>
                  <a:gd name="T54" fmla="*/ 96 w 1619"/>
                  <a:gd name="T55" fmla="*/ 1858 h 1934"/>
                  <a:gd name="T56" fmla="*/ 225 w 1619"/>
                  <a:gd name="T57" fmla="*/ 1927 h 1934"/>
                  <a:gd name="T58" fmla="*/ 193 w 1619"/>
                  <a:gd name="T59" fmla="*/ 1900 h 1934"/>
                  <a:gd name="T60" fmla="*/ 167 w 1619"/>
                  <a:gd name="T61" fmla="*/ 1865 h 1934"/>
                  <a:gd name="T62" fmla="*/ 146 w 1619"/>
                  <a:gd name="T63" fmla="*/ 1822 h 1934"/>
                  <a:gd name="T64" fmla="*/ 134 w 1619"/>
                  <a:gd name="T65" fmla="*/ 1771 h 1934"/>
                  <a:gd name="T66" fmla="*/ 130 w 1619"/>
                  <a:gd name="T67" fmla="*/ 1714 h 1934"/>
                  <a:gd name="T68" fmla="*/ 133 w 1619"/>
                  <a:gd name="T69" fmla="*/ 955 h 1934"/>
                  <a:gd name="T70" fmla="*/ 139 w 1619"/>
                  <a:gd name="T71" fmla="*/ 909 h 1934"/>
                  <a:gd name="T72" fmla="*/ 149 w 1619"/>
                  <a:gd name="T73" fmla="*/ 862 h 1934"/>
                  <a:gd name="T74" fmla="*/ 162 w 1619"/>
                  <a:gd name="T75" fmla="*/ 824 h 1934"/>
                  <a:gd name="T76" fmla="*/ 181 w 1619"/>
                  <a:gd name="T77" fmla="*/ 776 h 1934"/>
                  <a:gd name="T78" fmla="*/ 199 w 1619"/>
                  <a:gd name="T79" fmla="*/ 741 h 1934"/>
                  <a:gd name="T80" fmla="*/ 219 w 1619"/>
                  <a:gd name="T81" fmla="*/ 705 h 1934"/>
                  <a:gd name="T82" fmla="*/ 249 w 1619"/>
                  <a:gd name="T83" fmla="*/ 665 h 1934"/>
                  <a:gd name="T84" fmla="*/ 273 w 1619"/>
                  <a:gd name="T85" fmla="*/ 633 h 1934"/>
                  <a:gd name="T86" fmla="*/ 300 w 1619"/>
                  <a:gd name="T87" fmla="*/ 606 h 1934"/>
                  <a:gd name="T88" fmla="*/ 350 w 1619"/>
                  <a:gd name="T89" fmla="*/ 564 h 1934"/>
                  <a:gd name="T90" fmla="*/ 398 w 1619"/>
                  <a:gd name="T91" fmla="*/ 533 h 1934"/>
                  <a:gd name="T92" fmla="*/ 1437 w 1619"/>
                  <a:gd name="T93" fmla="*/ 90 h 1934"/>
                  <a:gd name="T94" fmla="*/ 1466 w 1619"/>
                  <a:gd name="T95" fmla="*/ 81 h 1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19" h="1934">
                    <a:moveTo>
                      <a:pt x="1492" y="74"/>
                    </a:moveTo>
                    <a:lnTo>
                      <a:pt x="1503" y="72"/>
                    </a:lnTo>
                    <a:lnTo>
                      <a:pt x="1513" y="71"/>
                    </a:lnTo>
                    <a:lnTo>
                      <a:pt x="1523" y="70"/>
                    </a:lnTo>
                    <a:lnTo>
                      <a:pt x="1533" y="69"/>
                    </a:lnTo>
                    <a:lnTo>
                      <a:pt x="1539" y="69"/>
                    </a:lnTo>
                    <a:lnTo>
                      <a:pt x="1549" y="70"/>
                    </a:lnTo>
                    <a:lnTo>
                      <a:pt x="1559" y="71"/>
                    </a:lnTo>
                    <a:lnTo>
                      <a:pt x="1569" y="72"/>
                    </a:lnTo>
                    <a:lnTo>
                      <a:pt x="1578" y="74"/>
                    </a:lnTo>
                    <a:lnTo>
                      <a:pt x="1581" y="75"/>
                    </a:lnTo>
                    <a:lnTo>
                      <a:pt x="1591" y="78"/>
                    </a:lnTo>
                    <a:lnTo>
                      <a:pt x="1600" y="81"/>
                    </a:lnTo>
                    <a:lnTo>
                      <a:pt x="1610" y="85"/>
                    </a:lnTo>
                    <a:lnTo>
                      <a:pt x="1619" y="89"/>
                    </a:lnTo>
                    <a:lnTo>
                      <a:pt x="1489" y="20"/>
                    </a:lnTo>
                    <a:lnTo>
                      <a:pt x="1484" y="17"/>
                    </a:lnTo>
                    <a:lnTo>
                      <a:pt x="1466" y="10"/>
                    </a:lnTo>
                    <a:lnTo>
                      <a:pt x="1451" y="6"/>
                    </a:lnTo>
                    <a:lnTo>
                      <a:pt x="1448" y="5"/>
                    </a:lnTo>
                    <a:lnTo>
                      <a:pt x="1445" y="4"/>
                    </a:lnTo>
                    <a:lnTo>
                      <a:pt x="1423" y="1"/>
                    </a:lnTo>
                    <a:lnTo>
                      <a:pt x="1409" y="0"/>
                    </a:lnTo>
                    <a:lnTo>
                      <a:pt x="1404" y="0"/>
                    </a:lnTo>
                    <a:lnTo>
                      <a:pt x="1399" y="0"/>
                    </a:lnTo>
                    <a:lnTo>
                      <a:pt x="1368" y="3"/>
                    </a:lnTo>
                    <a:lnTo>
                      <a:pt x="1362" y="5"/>
                    </a:lnTo>
                    <a:lnTo>
                      <a:pt x="1346" y="9"/>
                    </a:lnTo>
                    <a:lnTo>
                      <a:pt x="1325" y="14"/>
                    </a:lnTo>
                    <a:lnTo>
                      <a:pt x="1307" y="21"/>
                    </a:lnTo>
                    <a:lnTo>
                      <a:pt x="292" y="452"/>
                    </a:lnTo>
                    <a:lnTo>
                      <a:pt x="280" y="458"/>
                    </a:lnTo>
                    <a:lnTo>
                      <a:pt x="268" y="464"/>
                    </a:lnTo>
                    <a:lnTo>
                      <a:pt x="256" y="471"/>
                    </a:lnTo>
                    <a:lnTo>
                      <a:pt x="244" y="478"/>
                    </a:lnTo>
                    <a:lnTo>
                      <a:pt x="220" y="495"/>
                    </a:lnTo>
                    <a:lnTo>
                      <a:pt x="198" y="513"/>
                    </a:lnTo>
                    <a:lnTo>
                      <a:pt x="190" y="518"/>
                    </a:lnTo>
                    <a:lnTo>
                      <a:pt x="184" y="524"/>
                    </a:lnTo>
                    <a:lnTo>
                      <a:pt x="171" y="536"/>
                    </a:lnTo>
                    <a:lnTo>
                      <a:pt x="151" y="555"/>
                    </a:lnTo>
                    <a:lnTo>
                      <a:pt x="134" y="576"/>
                    </a:lnTo>
                    <a:lnTo>
                      <a:pt x="128" y="582"/>
                    </a:lnTo>
                    <a:lnTo>
                      <a:pt x="124" y="587"/>
                    </a:lnTo>
                    <a:lnTo>
                      <a:pt x="103" y="616"/>
                    </a:lnTo>
                    <a:lnTo>
                      <a:pt x="90" y="636"/>
                    </a:lnTo>
                    <a:lnTo>
                      <a:pt x="87" y="640"/>
                    </a:lnTo>
                    <a:lnTo>
                      <a:pt x="85" y="643"/>
                    </a:lnTo>
                    <a:lnTo>
                      <a:pt x="68" y="671"/>
                    </a:lnTo>
                    <a:lnTo>
                      <a:pt x="55" y="699"/>
                    </a:lnTo>
                    <a:lnTo>
                      <a:pt x="52" y="703"/>
                    </a:lnTo>
                    <a:lnTo>
                      <a:pt x="51" y="707"/>
                    </a:lnTo>
                    <a:lnTo>
                      <a:pt x="42" y="728"/>
                    </a:lnTo>
                    <a:lnTo>
                      <a:pt x="31" y="757"/>
                    </a:lnTo>
                    <a:lnTo>
                      <a:pt x="27" y="770"/>
                    </a:lnTo>
                    <a:lnTo>
                      <a:pt x="24" y="778"/>
                    </a:lnTo>
                    <a:lnTo>
                      <a:pt x="21" y="789"/>
                    </a:lnTo>
                    <a:lnTo>
                      <a:pt x="18" y="799"/>
                    </a:lnTo>
                    <a:lnTo>
                      <a:pt x="16" y="808"/>
                    </a:lnTo>
                    <a:lnTo>
                      <a:pt x="14" y="817"/>
                    </a:lnTo>
                    <a:lnTo>
                      <a:pt x="12" y="826"/>
                    </a:lnTo>
                    <a:lnTo>
                      <a:pt x="10" y="839"/>
                    </a:lnTo>
                    <a:lnTo>
                      <a:pt x="8" y="852"/>
                    </a:lnTo>
                    <a:lnTo>
                      <a:pt x="5" y="870"/>
                    </a:lnTo>
                    <a:lnTo>
                      <a:pt x="4" y="882"/>
                    </a:lnTo>
                    <a:lnTo>
                      <a:pt x="3" y="894"/>
                    </a:lnTo>
                    <a:lnTo>
                      <a:pt x="1" y="906"/>
                    </a:lnTo>
                    <a:lnTo>
                      <a:pt x="1" y="917"/>
                    </a:lnTo>
                    <a:lnTo>
                      <a:pt x="0" y="1645"/>
                    </a:lnTo>
                    <a:lnTo>
                      <a:pt x="0" y="1665"/>
                    </a:lnTo>
                    <a:lnTo>
                      <a:pt x="3" y="1684"/>
                    </a:lnTo>
                    <a:lnTo>
                      <a:pt x="5" y="1702"/>
                    </a:lnTo>
                    <a:lnTo>
                      <a:pt x="8" y="1720"/>
                    </a:lnTo>
                    <a:lnTo>
                      <a:pt x="12" y="1737"/>
                    </a:lnTo>
                    <a:lnTo>
                      <a:pt x="17" y="1753"/>
                    </a:lnTo>
                    <a:lnTo>
                      <a:pt x="23" y="1768"/>
                    </a:lnTo>
                    <a:lnTo>
                      <a:pt x="29" y="1782"/>
                    </a:lnTo>
                    <a:lnTo>
                      <a:pt x="37" y="1796"/>
                    </a:lnTo>
                    <a:lnTo>
                      <a:pt x="45" y="1809"/>
                    </a:lnTo>
                    <a:lnTo>
                      <a:pt x="53" y="1820"/>
                    </a:lnTo>
                    <a:lnTo>
                      <a:pt x="63" y="1831"/>
                    </a:lnTo>
                    <a:lnTo>
                      <a:pt x="73" y="1841"/>
                    </a:lnTo>
                    <a:lnTo>
                      <a:pt x="84" y="1850"/>
                    </a:lnTo>
                    <a:lnTo>
                      <a:pt x="96" y="1858"/>
                    </a:lnTo>
                    <a:lnTo>
                      <a:pt x="107" y="1866"/>
                    </a:lnTo>
                    <a:lnTo>
                      <a:pt x="238" y="1934"/>
                    </a:lnTo>
                    <a:lnTo>
                      <a:pt x="225" y="1927"/>
                    </a:lnTo>
                    <a:lnTo>
                      <a:pt x="213" y="1919"/>
                    </a:lnTo>
                    <a:lnTo>
                      <a:pt x="203" y="1910"/>
                    </a:lnTo>
                    <a:lnTo>
                      <a:pt x="193" y="1900"/>
                    </a:lnTo>
                    <a:lnTo>
                      <a:pt x="183" y="1890"/>
                    </a:lnTo>
                    <a:lnTo>
                      <a:pt x="175" y="1878"/>
                    </a:lnTo>
                    <a:lnTo>
                      <a:pt x="167" y="1865"/>
                    </a:lnTo>
                    <a:lnTo>
                      <a:pt x="159" y="1851"/>
                    </a:lnTo>
                    <a:lnTo>
                      <a:pt x="152" y="1837"/>
                    </a:lnTo>
                    <a:lnTo>
                      <a:pt x="146" y="1822"/>
                    </a:lnTo>
                    <a:lnTo>
                      <a:pt x="141" y="1806"/>
                    </a:lnTo>
                    <a:lnTo>
                      <a:pt x="137" y="1789"/>
                    </a:lnTo>
                    <a:lnTo>
                      <a:pt x="134" y="1771"/>
                    </a:lnTo>
                    <a:lnTo>
                      <a:pt x="132" y="1753"/>
                    </a:lnTo>
                    <a:lnTo>
                      <a:pt x="131" y="1734"/>
                    </a:lnTo>
                    <a:lnTo>
                      <a:pt x="130" y="1714"/>
                    </a:lnTo>
                    <a:lnTo>
                      <a:pt x="132" y="987"/>
                    </a:lnTo>
                    <a:lnTo>
                      <a:pt x="132" y="971"/>
                    </a:lnTo>
                    <a:lnTo>
                      <a:pt x="133" y="955"/>
                    </a:lnTo>
                    <a:lnTo>
                      <a:pt x="135" y="937"/>
                    </a:lnTo>
                    <a:lnTo>
                      <a:pt x="137" y="921"/>
                    </a:lnTo>
                    <a:lnTo>
                      <a:pt x="139" y="909"/>
                    </a:lnTo>
                    <a:lnTo>
                      <a:pt x="142" y="894"/>
                    </a:lnTo>
                    <a:lnTo>
                      <a:pt x="145" y="878"/>
                    </a:lnTo>
                    <a:lnTo>
                      <a:pt x="149" y="862"/>
                    </a:lnTo>
                    <a:lnTo>
                      <a:pt x="154" y="847"/>
                    </a:lnTo>
                    <a:lnTo>
                      <a:pt x="157" y="840"/>
                    </a:lnTo>
                    <a:lnTo>
                      <a:pt x="162" y="824"/>
                    </a:lnTo>
                    <a:lnTo>
                      <a:pt x="168" y="808"/>
                    </a:lnTo>
                    <a:lnTo>
                      <a:pt x="174" y="792"/>
                    </a:lnTo>
                    <a:lnTo>
                      <a:pt x="181" y="776"/>
                    </a:lnTo>
                    <a:lnTo>
                      <a:pt x="183" y="772"/>
                    </a:lnTo>
                    <a:lnTo>
                      <a:pt x="190" y="757"/>
                    </a:lnTo>
                    <a:lnTo>
                      <a:pt x="199" y="741"/>
                    </a:lnTo>
                    <a:lnTo>
                      <a:pt x="207" y="726"/>
                    </a:lnTo>
                    <a:lnTo>
                      <a:pt x="216" y="710"/>
                    </a:lnTo>
                    <a:lnTo>
                      <a:pt x="219" y="705"/>
                    </a:lnTo>
                    <a:lnTo>
                      <a:pt x="228" y="691"/>
                    </a:lnTo>
                    <a:lnTo>
                      <a:pt x="239" y="678"/>
                    </a:lnTo>
                    <a:lnTo>
                      <a:pt x="249" y="665"/>
                    </a:lnTo>
                    <a:lnTo>
                      <a:pt x="259" y="652"/>
                    </a:lnTo>
                    <a:lnTo>
                      <a:pt x="265" y="643"/>
                    </a:lnTo>
                    <a:lnTo>
                      <a:pt x="273" y="633"/>
                    </a:lnTo>
                    <a:lnTo>
                      <a:pt x="282" y="624"/>
                    </a:lnTo>
                    <a:lnTo>
                      <a:pt x="291" y="615"/>
                    </a:lnTo>
                    <a:lnTo>
                      <a:pt x="300" y="606"/>
                    </a:lnTo>
                    <a:lnTo>
                      <a:pt x="315" y="593"/>
                    </a:lnTo>
                    <a:lnTo>
                      <a:pt x="328" y="582"/>
                    </a:lnTo>
                    <a:lnTo>
                      <a:pt x="350" y="564"/>
                    </a:lnTo>
                    <a:lnTo>
                      <a:pt x="373" y="548"/>
                    </a:lnTo>
                    <a:lnTo>
                      <a:pt x="386" y="540"/>
                    </a:lnTo>
                    <a:lnTo>
                      <a:pt x="398" y="533"/>
                    </a:lnTo>
                    <a:lnTo>
                      <a:pt x="410" y="527"/>
                    </a:lnTo>
                    <a:lnTo>
                      <a:pt x="422" y="522"/>
                    </a:lnTo>
                    <a:lnTo>
                      <a:pt x="1437" y="90"/>
                    </a:lnTo>
                    <a:lnTo>
                      <a:pt x="1446" y="87"/>
                    </a:lnTo>
                    <a:lnTo>
                      <a:pt x="1457" y="84"/>
                    </a:lnTo>
                    <a:lnTo>
                      <a:pt x="1466" y="81"/>
                    </a:lnTo>
                    <a:lnTo>
                      <a:pt x="1476" y="78"/>
                    </a:lnTo>
                    <a:lnTo>
                      <a:pt x="1492" y="74"/>
                    </a:lnTo>
                    <a:close/>
                  </a:path>
                </a:pathLst>
              </a:custGeom>
              <a:solidFill>
                <a:srgbClr val="0C7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7" name="Freeform 247"/>
              <p:cNvSpPr>
                <a:spLocks/>
              </p:cNvSpPr>
              <p:nvPr/>
            </p:nvSpPr>
            <p:spPr bwMode="auto">
              <a:xfrm>
                <a:off x="3090" y="1247"/>
                <a:ext cx="266" cy="314"/>
              </a:xfrm>
              <a:custGeom>
                <a:avLst/>
                <a:gdLst>
                  <a:gd name="T0" fmla="*/ 1321 w 1596"/>
                  <a:gd name="T1" fmla="*/ 16 h 1886"/>
                  <a:gd name="T2" fmla="*/ 1351 w 1596"/>
                  <a:gd name="T3" fmla="*/ 7 h 1886"/>
                  <a:gd name="T4" fmla="*/ 1379 w 1596"/>
                  <a:gd name="T5" fmla="*/ 2 h 1886"/>
                  <a:gd name="T6" fmla="*/ 1407 w 1596"/>
                  <a:gd name="T7" fmla="*/ 0 h 1886"/>
                  <a:gd name="T8" fmla="*/ 1433 w 1596"/>
                  <a:gd name="T9" fmla="*/ 2 h 1886"/>
                  <a:gd name="T10" fmla="*/ 1457 w 1596"/>
                  <a:gd name="T11" fmla="*/ 7 h 1886"/>
                  <a:gd name="T12" fmla="*/ 1481 w 1596"/>
                  <a:gd name="T13" fmla="*/ 16 h 1886"/>
                  <a:gd name="T14" fmla="*/ 1502 w 1596"/>
                  <a:gd name="T15" fmla="*/ 27 h 1886"/>
                  <a:gd name="T16" fmla="*/ 1521 w 1596"/>
                  <a:gd name="T17" fmla="*/ 42 h 1886"/>
                  <a:gd name="T18" fmla="*/ 1538 w 1596"/>
                  <a:gd name="T19" fmla="*/ 61 h 1886"/>
                  <a:gd name="T20" fmla="*/ 1555 w 1596"/>
                  <a:gd name="T21" fmla="*/ 81 h 1886"/>
                  <a:gd name="T22" fmla="*/ 1568 w 1596"/>
                  <a:gd name="T23" fmla="*/ 104 h 1886"/>
                  <a:gd name="T24" fmla="*/ 1579 w 1596"/>
                  <a:gd name="T25" fmla="*/ 131 h 1886"/>
                  <a:gd name="T26" fmla="*/ 1587 w 1596"/>
                  <a:gd name="T27" fmla="*/ 159 h 1886"/>
                  <a:gd name="T28" fmla="*/ 1592 w 1596"/>
                  <a:gd name="T29" fmla="*/ 190 h 1886"/>
                  <a:gd name="T30" fmla="*/ 1595 w 1596"/>
                  <a:gd name="T31" fmla="*/ 224 h 1886"/>
                  <a:gd name="T32" fmla="*/ 1594 w 1596"/>
                  <a:gd name="T33" fmla="*/ 969 h 1886"/>
                  <a:gd name="T34" fmla="*/ 1591 w 1596"/>
                  <a:gd name="T35" fmla="*/ 1017 h 1886"/>
                  <a:gd name="T36" fmla="*/ 1583 w 1596"/>
                  <a:gd name="T37" fmla="*/ 1067 h 1886"/>
                  <a:gd name="T38" fmla="*/ 1569 w 1596"/>
                  <a:gd name="T39" fmla="*/ 1117 h 1886"/>
                  <a:gd name="T40" fmla="*/ 1550 w 1596"/>
                  <a:gd name="T41" fmla="*/ 1164 h 1886"/>
                  <a:gd name="T42" fmla="*/ 1528 w 1596"/>
                  <a:gd name="T43" fmla="*/ 1211 h 1886"/>
                  <a:gd name="T44" fmla="*/ 1502 w 1596"/>
                  <a:gd name="T45" fmla="*/ 1255 h 1886"/>
                  <a:gd name="T46" fmla="*/ 1472 w 1596"/>
                  <a:gd name="T47" fmla="*/ 1296 h 1886"/>
                  <a:gd name="T48" fmla="*/ 1440 w 1596"/>
                  <a:gd name="T49" fmla="*/ 1334 h 1886"/>
                  <a:gd name="T50" fmla="*/ 1129 w 1596"/>
                  <a:gd name="T51" fmla="*/ 1508 h 1886"/>
                  <a:gd name="T52" fmla="*/ 274 w 1596"/>
                  <a:gd name="T53" fmla="*/ 1870 h 1886"/>
                  <a:gd name="T54" fmla="*/ 245 w 1596"/>
                  <a:gd name="T55" fmla="*/ 1879 h 1886"/>
                  <a:gd name="T56" fmla="*/ 217 w 1596"/>
                  <a:gd name="T57" fmla="*/ 1884 h 1886"/>
                  <a:gd name="T58" fmla="*/ 190 w 1596"/>
                  <a:gd name="T59" fmla="*/ 1886 h 1886"/>
                  <a:gd name="T60" fmla="*/ 163 w 1596"/>
                  <a:gd name="T61" fmla="*/ 1884 h 1886"/>
                  <a:gd name="T62" fmla="*/ 139 w 1596"/>
                  <a:gd name="T63" fmla="*/ 1879 h 1886"/>
                  <a:gd name="T64" fmla="*/ 116 w 1596"/>
                  <a:gd name="T65" fmla="*/ 1870 h 1886"/>
                  <a:gd name="T66" fmla="*/ 94 w 1596"/>
                  <a:gd name="T67" fmla="*/ 1858 h 1886"/>
                  <a:gd name="T68" fmla="*/ 75 w 1596"/>
                  <a:gd name="T69" fmla="*/ 1843 h 1886"/>
                  <a:gd name="T70" fmla="*/ 57 w 1596"/>
                  <a:gd name="T71" fmla="*/ 1826 h 1886"/>
                  <a:gd name="T72" fmla="*/ 42 w 1596"/>
                  <a:gd name="T73" fmla="*/ 1805 h 1886"/>
                  <a:gd name="T74" fmla="*/ 29 w 1596"/>
                  <a:gd name="T75" fmla="*/ 1781 h 1886"/>
                  <a:gd name="T76" fmla="*/ 17 w 1596"/>
                  <a:gd name="T77" fmla="*/ 1755 h 1886"/>
                  <a:gd name="T78" fmla="*/ 9 w 1596"/>
                  <a:gd name="T79" fmla="*/ 1727 h 1886"/>
                  <a:gd name="T80" fmla="*/ 3 w 1596"/>
                  <a:gd name="T81" fmla="*/ 1696 h 1886"/>
                  <a:gd name="T82" fmla="*/ 0 w 1596"/>
                  <a:gd name="T83" fmla="*/ 1663 h 1886"/>
                  <a:gd name="T84" fmla="*/ 2 w 1596"/>
                  <a:gd name="T85" fmla="*/ 918 h 1886"/>
                  <a:gd name="T86" fmla="*/ 3 w 1596"/>
                  <a:gd name="T87" fmla="*/ 882 h 1886"/>
                  <a:gd name="T88" fmla="*/ 8 w 1596"/>
                  <a:gd name="T89" fmla="*/ 846 h 1886"/>
                  <a:gd name="T90" fmla="*/ 15 w 1596"/>
                  <a:gd name="T91" fmla="*/ 811 h 1886"/>
                  <a:gd name="T92" fmla="*/ 26 w 1596"/>
                  <a:gd name="T93" fmla="*/ 774 h 1886"/>
                  <a:gd name="T94" fmla="*/ 38 w 1596"/>
                  <a:gd name="T95" fmla="*/ 740 h 1886"/>
                  <a:gd name="T96" fmla="*/ 52 w 1596"/>
                  <a:gd name="T97" fmla="*/ 705 h 1886"/>
                  <a:gd name="T98" fmla="*/ 69 w 1596"/>
                  <a:gd name="T99" fmla="*/ 672 h 1886"/>
                  <a:gd name="T100" fmla="*/ 87 w 1596"/>
                  <a:gd name="T101" fmla="*/ 639 h 1886"/>
                  <a:gd name="T102" fmla="*/ 109 w 1596"/>
                  <a:gd name="T103" fmla="*/ 609 h 1886"/>
                  <a:gd name="T104" fmla="*/ 131 w 1596"/>
                  <a:gd name="T105" fmla="*/ 580 h 1886"/>
                  <a:gd name="T106" fmla="*/ 154 w 1596"/>
                  <a:gd name="T107" fmla="*/ 552 h 1886"/>
                  <a:gd name="T108" fmla="*/ 180 w 1596"/>
                  <a:gd name="T109" fmla="*/ 527 h 1886"/>
                  <a:gd name="T110" fmla="*/ 206 w 1596"/>
                  <a:gd name="T111" fmla="*/ 505 h 1886"/>
                  <a:gd name="T112" fmla="*/ 234 w 1596"/>
                  <a:gd name="T113" fmla="*/ 484 h 1886"/>
                  <a:gd name="T114" fmla="*/ 263 w 1596"/>
                  <a:gd name="T115" fmla="*/ 467 h 1886"/>
                  <a:gd name="T116" fmla="*/ 292 w 1596"/>
                  <a:gd name="T117" fmla="*/ 453 h 1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96" h="1886">
                    <a:moveTo>
                      <a:pt x="1307" y="21"/>
                    </a:moveTo>
                    <a:lnTo>
                      <a:pt x="1321" y="16"/>
                    </a:lnTo>
                    <a:lnTo>
                      <a:pt x="1337" y="11"/>
                    </a:lnTo>
                    <a:lnTo>
                      <a:pt x="1351" y="7"/>
                    </a:lnTo>
                    <a:lnTo>
                      <a:pt x="1365" y="4"/>
                    </a:lnTo>
                    <a:lnTo>
                      <a:pt x="1379" y="2"/>
                    </a:lnTo>
                    <a:lnTo>
                      <a:pt x="1393" y="0"/>
                    </a:lnTo>
                    <a:lnTo>
                      <a:pt x="1407" y="0"/>
                    </a:lnTo>
                    <a:lnTo>
                      <a:pt x="1420" y="1"/>
                    </a:lnTo>
                    <a:lnTo>
                      <a:pt x="1433" y="2"/>
                    </a:lnTo>
                    <a:lnTo>
                      <a:pt x="1445" y="4"/>
                    </a:lnTo>
                    <a:lnTo>
                      <a:pt x="1457" y="7"/>
                    </a:lnTo>
                    <a:lnTo>
                      <a:pt x="1468" y="11"/>
                    </a:lnTo>
                    <a:lnTo>
                      <a:pt x="1481" y="16"/>
                    </a:lnTo>
                    <a:lnTo>
                      <a:pt x="1491" y="21"/>
                    </a:lnTo>
                    <a:lnTo>
                      <a:pt x="1502" y="27"/>
                    </a:lnTo>
                    <a:lnTo>
                      <a:pt x="1512" y="34"/>
                    </a:lnTo>
                    <a:lnTo>
                      <a:pt x="1521" y="42"/>
                    </a:lnTo>
                    <a:lnTo>
                      <a:pt x="1530" y="52"/>
                    </a:lnTo>
                    <a:lnTo>
                      <a:pt x="1538" y="61"/>
                    </a:lnTo>
                    <a:lnTo>
                      <a:pt x="1546" y="71"/>
                    </a:lnTo>
                    <a:lnTo>
                      <a:pt x="1555" y="81"/>
                    </a:lnTo>
                    <a:lnTo>
                      <a:pt x="1562" y="92"/>
                    </a:lnTo>
                    <a:lnTo>
                      <a:pt x="1568" y="104"/>
                    </a:lnTo>
                    <a:lnTo>
                      <a:pt x="1573" y="117"/>
                    </a:lnTo>
                    <a:lnTo>
                      <a:pt x="1579" y="131"/>
                    </a:lnTo>
                    <a:lnTo>
                      <a:pt x="1583" y="145"/>
                    </a:lnTo>
                    <a:lnTo>
                      <a:pt x="1587" y="159"/>
                    </a:lnTo>
                    <a:lnTo>
                      <a:pt x="1590" y="174"/>
                    </a:lnTo>
                    <a:lnTo>
                      <a:pt x="1592" y="190"/>
                    </a:lnTo>
                    <a:lnTo>
                      <a:pt x="1594" y="207"/>
                    </a:lnTo>
                    <a:lnTo>
                      <a:pt x="1595" y="224"/>
                    </a:lnTo>
                    <a:lnTo>
                      <a:pt x="1596" y="241"/>
                    </a:lnTo>
                    <a:lnTo>
                      <a:pt x="1594" y="969"/>
                    </a:lnTo>
                    <a:lnTo>
                      <a:pt x="1593" y="993"/>
                    </a:lnTo>
                    <a:lnTo>
                      <a:pt x="1591" y="1017"/>
                    </a:lnTo>
                    <a:lnTo>
                      <a:pt x="1588" y="1043"/>
                    </a:lnTo>
                    <a:lnTo>
                      <a:pt x="1583" y="1067"/>
                    </a:lnTo>
                    <a:lnTo>
                      <a:pt x="1577" y="1092"/>
                    </a:lnTo>
                    <a:lnTo>
                      <a:pt x="1569" y="1117"/>
                    </a:lnTo>
                    <a:lnTo>
                      <a:pt x="1561" y="1141"/>
                    </a:lnTo>
                    <a:lnTo>
                      <a:pt x="1550" y="1164"/>
                    </a:lnTo>
                    <a:lnTo>
                      <a:pt x="1540" y="1188"/>
                    </a:lnTo>
                    <a:lnTo>
                      <a:pt x="1528" y="1211"/>
                    </a:lnTo>
                    <a:lnTo>
                      <a:pt x="1516" y="1233"/>
                    </a:lnTo>
                    <a:lnTo>
                      <a:pt x="1502" y="1255"/>
                    </a:lnTo>
                    <a:lnTo>
                      <a:pt x="1488" y="1276"/>
                    </a:lnTo>
                    <a:lnTo>
                      <a:pt x="1472" y="1296"/>
                    </a:lnTo>
                    <a:lnTo>
                      <a:pt x="1456" y="1315"/>
                    </a:lnTo>
                    <a:lnTo>
                      <a:pt x="1440" y="1334"/>
                    </a:lnTo>
                    <a:lnTo>
                      <a:pt x="1085" y="1848"/>
                    </a:lnTo>
                    <a:lnTo>
                      <a:pt x="1129" y="1508"/>
                    </a:lnTo>
                    <a:lnTo>
                      <a:pt x="289" y="1864"/>
                    </a:lnTo>
                    <a:lnTo>
                      <a:pt x="274" y="1870"/>
                    </a:lnTo>
                    <a:lnTo>
                      <a:pt x="260" y="1875"/>
                    </a:lnTo>
                    <a:lnTo>
                      <a:pt x="245" y="1879"/>
                    </a:lnTo>
                    <a:lnTo>
                      <a:pt x="231" y="1882"/>
                    </a:lnTo>
                    <a:lnTo>
                      <a:pt x="217" y="1884"/>
                    </a:lnTo>
                    <a:lnTo>
                      <a:pt x="203" y="1886"/>
                    </a:lnTo>
                    <a:lnTo>
                      <a:pt x="190" y="1886"/>
                    </a:lnTo>
                    <a:lnTo>
                      <a:pt x="176" y="1885"/>
                    </a:lnTo>
                    <a:lnTo>
                      <a:pt x="163" y="1884"/>
                    </a:lnTo>
                    <a:lnTo>
                      <a:pt x="151" y="1882"/>
                    </a:lnTo>
                    <a:lnTo>
                      <a:pt x="139" y="1879"/>
                    </a:lnTo>
                    <a:lnTo>
                      <a:pt x="128" y="1875"/>
                    </a:lnTo>
                    <a:lnTo>
                      <a:pt x="116" y="1870"/>
                    </a:lnTo>
                    <a:lnTo>
                      <a:pt x="106" y="1864"/>
                    </a:lnTo>
                    <a:lnTo>
                      <a:pt x="94" y="1858"/>
                    </a:lnTo>
                    <a:lnTo>
                      <a:pt x="84" y="1851"/>
                    </a:lnTo>
                    <a:lnTo>
                      <a:pt x="75" y="1843"/>
                    </a:lnTo>
                    <a:lnTo>
                      <a:pt x="66" y="1835"/>
                    </a:lnTo>
                    <a:lnTo>
                      <a:pt x="57" y="1826"/>
                    </a:lnTo>
                    <a:lnTo>
                      <a:pt x="50" y="1816"/>
                    </a:lnTo>
                    <a:lnTo>
                      <a:pt x="42" y="1805"/>
                    </a:lnTo>
                    <a:lnTo>
                      <a:pt x="35" y="1794"/>
                    </a:lnTo>
                    <a:lnTo>
                      <a:pt x="29" y="1781"/>
                    </a:lnTo>
                    <a:lnTo>
                      <a:pt x="22" y="1769"/>
                    </a:lnTo>
                    <a:lnTo>
                      <a:pt x="17" y="1755"/>
                    </a:lnTo>
                    <a:lnTo>
                      <a:pt x="13" y="1742"/>
                    </a:lnTo>
                    <a:lnTo>
                      <a:pt x="9" y="1727"/>
                    </a:lnTo>
                    <a:lnTo>
                      <a:pt x="6" y="1711"/>
                    </a:lnTo>
                    <a:lnTo>
                      <a:pt x="3" y="1696"/>
                    </a:lnTo>
                    <a:lnTo>
                      <a:pt x="1" y="1679"/>
                    </a:lnTo>
                    <a:lnTo>
                      <a:pt x="0" y="1663"/>
                    </a:lnTo>
                    <a:lnTo>
                      <a:pt x="0" y="1645"/>
                    </a:lnTo>
                    <a:lnTo>
                      <a:pt x="2" y="918"/>
                    </a:lnTo>
                    <a:lnTo>
                      <a:pt x="2" y="900"/>
                    </a:lnTo>
                    <a:lnTo>
                      <a:pt x="3" y="882"/>
                    </a:lnTo>
                    <a:lnTo>
                      <a:pt x="5" y="864"/>
                    </a:lnTo>
                    <a:lnTo>
                      <a:pt x="8" y="846"/>
                    </a:lnTo>
                    <a:lnTo>
                      <a:pt x="11" y="828"/>
                    </a:lnTo>
                    <a:lnTo>
                      <a:pt x="15" y="811"/>
                    </a:lnTo>
                    <a:lnTo>
                      <a:pt x="19" y="792"/>
                    </a:lnTo>
                    <a:lnTo>
                      <a:pt x="26" y="774"/>
                    </a:lnTo>
                    <a:lnTo>
                      <a:pt x="31" y="757"/>
                    </a:lnTo>
                    <a:lnTo>
                      <a:pt x="38" y="740"/>
                    </a:lnTo>
                    <a:lnTo>
                      <a:pt x="45" y="722"/>
                    </a:lnTo>
                    <a:lnTo>
                      <a:pt x="52" y="705"/>
                    </a:lnTo>
                    <a:lnTo>
                      <a:pt x="60" y="688"/>
                    </a:lnTo>
                    <a:lnTo>
                      <a:pt x="69" y="672"/>
                    </a:lnTo>
                    <a:lnTo>
                      <a:pt x="78" y="656"/>
                    </a:lnTo>
                    <a:lnTo>
                      <a:pt x="87" y="639"/>
                    </a:lnTo>
                    <a:lnTo>
                      <a:pt x="97" y="624"/>
                    </a:lnTo>
                    <a:lnTo>
                      <a:pt x="109" y="609"/>
                    </a:lnTo>
                    <a:lnTo>
                      <a:pt x="119" y="594"/>
                    </a:lnTo>
                    <a:lnTo>
                      <a:pt x="131" y="580"/>
                    </a:lnTo>
                    <a:lnTo>
                      <a:pt x="142" y="565"/>
                    </a:lnTo>
                    <a:lnTo>
                      <a:pt x="154" y="552"/>
                    </a:lnTo>
                    <a:lnTo>
                      <a:pt x="167" y="539"/>
                    </a:lnTo>
                    <a:lnTo>
                      <a:pt x="180" y="527"/>
                    </a:lnTo>
                    <a:lnTo>
                      <a:pt x="193" y="516"/>
                    </a:lnTo>
                    <a:lnTo>
                      <a:pt x="206" y="505"/>
                    </a:lnTo>
                    <a:lnTo>
                      <a:pt x="220" y="493"/>
                    </a:lnTo>
                    <a:lnTo>
                      <a:pt x="234" y="484"/>
                    </a:lnTo>
                    <a:lnTo>
                      <a:pt x="248" y="475"/>
                    </a:lnTo>
                    <a:lnTo>
                      <a:pt x="263" y="467"/>
                    </a:lnTo>
                    <a:lnTo>
                      <a:pt x="278" y="459"/>
                    </a:lnTo>
                    <a:lnTo>
                      <a:pt x="292" y="453"/>
                    </a:lnTo>
                    <a:lnTo>
                      <a:pt x="1307" y="21"/>
                    </a:lnTo>
                    <a:close/>
                  </a:path>
                </a:pathLst>
              </a:custGeom>
              <a:solidFill>
                <a:srgbClr val="37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8" name="Freeform 248"/>
              <p:cNvSpPr>
                <a:spLocks/>
              </p:cNvSpPr>
              <p:nvPr/>
            </p:nvSpPr>
            <p:spPr bwMode="auto">
              <a:xfrm>
                <a:off x="3124" y="1294"/>
                <a:ext cx="199" cy="102"/>
              </a:xfrm>
              <a:custGeom>
                <a:avLst/>
                <a:gdLst>
                  <a:gd name="T0" fmla="*/ 1186 w 1192"/>
                  <a:gd name="T1" fmla="*/ 113 h 612"/>
                  <a:gd name="T2" fmla="*/ 1192 w 1192"/>
                  <a:gd name="T3" fmla="*/ 0 h 612"/>
                  <a:gd name="T4" fmla="*/ 6 w 1192"/>
                  <a:gd name="T5" fmla="*/ 498 h 612"/>
                  <a:gd name="T6" fmla="*/ 0 w 1192"/>
                  <a:gd name="T7" fmla="*/ 612 h 612"/>
                  <a:gd name="T8" fmla="*/ 1186 w 1192"/>
                  <a:gd name="T9" fmla="*/ 113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2" h="612">
                    <a:moveTo>
                      <a:pt x="1186" y="113"/>
                    </a:moveTo>
                    <a:lnTo>
                      <a:pt x="1192" y="0"/>
                    </a:lnTo>
                    <a:lnTo>
                      <a:pt x="6" y="498"/>
                    </a:lnTo>
                    <a:lnTo>
                      <a:pt x="0" y="612"/>
                    </a:lnTo>
                    <a:lnTo>
                      <a:pt x="1186" y="113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9" name="Freeform 249"/>
              <p:cNvSpPr>
                <a:spLocks/>
              </p:cNvSpPr>
              <p:nvPr/>
            </p:nvSpPr>
            <p:spPr bwMode="auto">
              <a:xfrm>
                <a:off x="3124" y="1356"/>
                <a:ext cx="199" cy="102"/>
              </a:xfrm>
              <a:custGeom>
                <a:avLst/>
                <a:gdLst>
                  <a:gd name="T0" fmla="*/ 1186 w 1192"/>
                  <a:gd name="T1" fmla="*/ 114 h 613"/>
                  <a:gd name="T2" fmla="*/ 1192 w 1192"/>
                  <a:gd name="T3" fmla="*/ 0 h 613"/>
                  <a:gd name="T4" fmla="*/ 6 w 1192"/>
                  <a:gd name="T5" fmla="*/ 499 h 613"/>
                  <a:gd name="T6" fmla="*/ 0 w 1192"/>
                  <a:gd name="T7" fmla="*/ 613 h 613"/>
                  <a:gd name="T8" fmla="*/ 1186 w 1192"/>
                  <a:gd name="T9" fmla="*/ 114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2" h="613">
                    <a:moveTo>
                      <a:pt x="1186" y="114"/>
                    </a:moveTo>
                    <a:lnTo>
                      <a:pt x="1192" y="0"/>
                    </a:lnTo>
                    <a:lnTo>
                      <a:pt x="6" y="499"/>
                    </a:lnTo>
                    <a:lnTo>
                      <a:pt x="0" y="613"/>
                    </a:lnTo>
                    <a:lnTo>
                      <a:pt x="1186" y="11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0" name="Freeform 250"/>
              <p:cNvSpPr>
                <a:spLocks/>
              </p:cNvSpPr>
              <p:nvPr/>
            </p:nvSpPr>
            <p:spPr bwMode="auto">
              <a:xfrm>
                <a:off x="3124" y="1414"/>
                <a:ext cx="199" cy="102"/>
              </a:xfrm>
              <a:custGeom>
                <a:avLst/>
                <a:gdLst>
                  <a:gd name="T0" fmla="*/ 1186 w 1192"/>
                  <a:gd name="T1" fmla="*/ 114 h 612"/>
                  <a:gd name="T2" fmla="*/ 1192 w 1192"/>
                  <a:gd name="T3" fmla="*/ 0 h 612"/>
                  <a:gd name="T4" fmla="*/ 6 w 1192"/>
                  <a:gd name="T5" fmla="*/ 499 h 612"/>
                  <a:gd name="T6" fmla="*/ 0 w 1192"/>
                  <a:gd name="T7" fmla="*/ 612 h 612"/>
                  <a:gd name="T8" fmla="*/ 1186 w 1192"/>
                  <a:gd name="T9" fmla="*/ 114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2" h="612">
                    <a:moveTo>
                      <a:pt x="1186" y="114"/>
                    </a:moveTo>
                    <a:lnTo>
                      <a:pt x="1192" y="0"/>
                    </a:lnTo>
                    <a:lnTo>
                      <a:pt x="6" y="499"/>
                    </a:lnTo>
                    <a:lnTo>
                      <a:pt x="0" y="612"/>
                    </a:lnTo>
                    <a:lnTo>
                      <a:pt x="1186" y="11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1" name="Freeform 251"/>
              <p:cNvSpPr>
                <a:spLocks/>
              </p:cNvSpPr>
              <p:nvPr/>
            </p:nvSpPr>
            <p:spPr bwMode="auto">
              <a:xfrm>
                <a:off x="1540" y="2027"/>
                <a:ext cx="227" cy="234"/>
              </a:xfrm>
              <a:custGeom>
                <a:avLst/>
                <a:gdLst>
                  <a:gd name="T0" fmla="*/ 560 w 1361"/>
                  <a:gd name="T1" fmla="*/ 65 h 1402"/>
                  <a:gd name="T2" fmla="*/ 565 w 1361"/>
                  <a:gd name="T3" fmla="*/ 35 h 1402"/>
                  <a:gd name="T4" fmla="*/ 578 w 1361"/>
                  <a:gd name="T5" fmla="*/ 14 h 1402"/>
                  <a:gd name="T6" fmla="*/ 600 w 1361"/>
                  <a:gd name="T7" fmla="*/ 2 h 1402"/>
                  <a:gd name="T8" fmla="*/ 628 w 1361"/>
                  <a:gd name="T9" fmla="*/ 0 h 1402"/>
                  <a:gd name="T10" fmla="*/ 659 w 1361"/>
                  <a:gd name="T11" fmla="*/ 9 h 1402"/>
                  <a:gd name="T12" fmla="*/ 701 w 1361"/>
                  <a:gd name="T13" fmla="*/ 32 h 1402"/>
                  <a:gd name="T14" fmla="*/ 733 w 1361"/>
                  <a:gd name="T15" fmla="*/ 57 h 1402"/>
                  <a:gd name="T16" fmla="*/ 760 w 1361"/>
                  <a:gd name="T17" fmla="*/ 89 h 1402"/>
                  <a:gd name="T18" fmla="*/ 782 w 1361"/>
                  <a:gd name="T19" fmla="*/ 124 h 1402"/>
                  <a:gd name="T20" fmla="*/ 796 w 1361"/>
                  <a:gd name="T21" fmla="*/ 161 h 1402"/>
                  <a:gd name="T22" fmla="*/ 801 w 1361"/>
                  <a:gd name="T23" fmla="*/ 196 h 1402"/>
                  <a:gd name="T24" fmla="*/ 1261 w 1361"/>
                  <a:gd name="T25" fmla="*/ 895 h 1402"/>
                  <a:gd name="T26" fmla="*/ 1292 w 1361"/>
                  <a:gd name="T27" fmla="*/ 922 h 1402"/>
                  <a:gd name="T28" fmla="*/ 1321 w 1361"/>
                  <a:gd name="T29" fmla="*/ 953 h 1402"/>
                  <a:gd name="T30" fmla="*/ 1342 w 1361"/>
                  <a:gd name="T31" fmla="*/ 988 h 1402"/>
                  <a:gd name="T32" fmla="*/ 1356 w 1361"/>
                  <a:gd name="T33" fmla="*/ 1025 h 1402"/>
                  <a:gd name="T34" fmla="*/ 1361 w 1361"/>
                  <a:gd name="T35" fmla="*/ 1061 h 1402"/>
                  <a:gd name="T36" fmla="*/ 1358 w 1361"/>
                  <a:gd name="T37" fmla="*/ 1100 h 1402"/>
                  <a:gd name="T38" fmla="*/ 1347 w 1361"/>
                  <a:gd name="T39" fmla="*/ 1124 h 1402"/>
                  <a:gd name="T40" fmla="*/ 1328 w 1361"/>
                  <a:gd name="T41" fmla="*/ 1140 h 1402"/>
                  <a:gd name="T42" fmla="*/ 1303 w 1361"/>
                  <a:gd name="T43" fmla="*/ 1145 h 1402"/>
                  <a:gd name="T44" fmla="*/ 1272 w 1361"/>
                  <a:gd name="T45" fmla="*/ 1140 h 1402"/>
                  <a:gd name="T46" fmla="*/ 801 w 1361"/>
                  <a:gd name="T47" fmla="*/ 886 h 1402"/>
                  <a:gd name="T48" fmla="*/ 799 w 1361"/>
                  <a:gd name="T49" fmla="*/ 1356 h 1402"/>
                  <a:gd name="T50" fmla="*/ 788 w 1361"/>
                  <a:gd name="T51" fmla="*/ 1381 h 1402"/>
                  <a:gd name="T52" fmla="*/ 769 w 1361"/>
                  <a:gd name="T53" fmla="*/ 1396 h 1402"/>
                  <a:gd name="T54" fmla="*/ 742 w 1361"/>
                  <a:gd name="T55" fmla="*/ 1402 h 1402"/>
                  <a:gd name="T56" fmla="*/ 712 w 1361"/>
                  <a:gd name="T57" fmla="*/ 1396 h 1402"/>
                  <a:gd name="T58" fmla="*/ 671 w 1361"/>
                  <a:gd name="T59" fmla="*/ 1377 h 1402"/>
                  <a:gd name="T60" fmla="*/ 638 w 1361"/>
                  <a:gd name="T61" fmla="*/ 1353 h 1402"/>
                  <a:gd name="T62" fmla="*/ 609 w 1361"/>
                  <a:gd name="T63" fmla="*/ 1324 h 1402"/>
                  <a:gd name="T64" fmla="*/ 585 w 1361"/>
                  <a:gd name="T65" fmla="*/ 1290 h 1402"/>
                  <a:gd name="T66" fmla="*/ 568 w 1361"/>
                  <a:gd name="T67" fmla="*/ 1253 h 1402"/>
                  <a:gd name="T68" fmla="*/ 560 w 1361"/>
                  <a:gd name="T69" fmla="*/ 1217 h 1402"/>
                  <a:gd name="T70" fmla="*/ 111 w 1361"/>
                  <a:gd name="T71" fmla="*/ 512 h 1402"/>
                  <a:gd name="T72" fmla="*/ 78 w 1361"/>
                  <a:gd name="T73" fmla="*/ 489 h 1402"/>
                  <a:gd name="T74" fmla="*/ 48 w 1361"/>
                  <a:gd name="T75" fmla="*/ 460 h 1402"/>
                  <a:gd name="T76" fmla="*/ 25 w 1361"/>
                  <a:gd name="T77" fmla="*/ 425 h 1402"/>
                  <a:gd name="T78" fmla="*/ 9 w 1361"/>
                  <a:gd name="T79" fmla="*/ 389 h 1402"/>
                  <a:gd name="T80" fmla="*/ 0 w 1361"/>
                  <a:gd name="T81" fmla="*/ 352 h 1402"/>
                  <a:gd name="T82" fmla="*/ 0 w 1361"/>
                  <a:gd name="T83" fmla="*/ 311 h 1402"/>
                  <a:gd name="T84" fmla="*/ 9 w 1361"/>
                  <a:gd name="T85" fmla="*/ 283 h 1402"/>
                  <a:gd name="T86" fmla="*/ 25 w 1361"/>
                  <a:gd name="T87" fmla="*/ 265 h 1402"/>
                  <a:gd name="T88" fmla="*/ 48 w 1361"/>
                  <a:gd name="T89" fmla="*/ 256 h 1402"/>
                  <a:gd name="T90" fmla="*/ 78 w 1361"/>
                  <a:gd name="T91" fmla="*/ 258 h 1402"/>
                  <a:gd name="T92" fmla="*/ 111 w 1361"/>
                  <a:gd name="T93" fmla="*/ 271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61" h="1402">
                    <a:moveTo>
                      <a:pt x="111" y="271"/>
                    </a:moveTo>
                    <a:lnTo>
                      <a:pt x="560" y="514"/>
                    </a:lnTo>
                    <a:lnTo>
                      <a:pt x="560" y="65"/>
                    </a:lnTo>
                    <a:lnTo>
                      <a:pt x="560" y="54"/>
                    </a:lnTo>
                    <a:lnTo>
                      <a:pt x="562" y="44"/>
                    </a:lnTo>
                    <a:lnTo>
                      <a:pt x="565" y="35"/>
                    </a:lnTo>
                    <a:lnTo>
                      <a:pt x="568" y="27"/>
                    </a:lnTo>
                    <a:lnTo>
                      <a:pt x="573" y="20"/>
                    </a:lnTo>
                    <a:lnTo>
                      <a:pt x="578" y="14"/>
                    </a:lnTo>
                    <a:lnTo>
                      <a:pt x="585" y="9"/>
                    </a:lnTo>
                    <a:lnTo>
                      <a:pt x="592" y="5"/>
                    </a:lnTo>
                    <a:lnTo>
                      <a:pt x="600" y="2"/>
                    </a:lnTo>
                    <a:lnTo>
                      <a:pt x="609" y="0"/>
                    </a:lnTo>
                    <a:lnTo>
                      <a:pt x="618" y="0"/>
                    </a:lnTo>
                    <a:lnTo>
                      <a:pt x="628" y="0"/>
                    </a:lnTo>
                    <a:lnTo>
                      <a:pt x="638" y="2"/>
                    </a:lnTo>
                    <a:lnTo>
                      <a:pt x="648" y="5"/>
                    </a:lnTo>
                    <a:lnTo>
                      <a:pt x="659" y="9"/>
                    </a:lnTo>
                    <a:lnTo>
                      <a:pt x="671" y="15"/>
                    </a:lnTo>
                    <a:lnTo>
                      <a:pt x="690" y="25"/>
                    </a:lnTo>
                    <a:lnTo>
                      <a:pt x="701" y="32"/>
                    </a:lnTo>
                    <a:lnTo>
                      <a:pt x="712" y="39"/>
                    </a:lnTo>
                    <a:lnTo>
                      <a:pt x="723" y="48"/>
                    </a:lnTo>
                    <a:lnTo>
                      <a:pt x="733" y="57"/>
                    </a:lnTo>
                    <a:lnTo>
                      <a:pt x="742" y="66"/>
                    </a:lnTo>
                    <a:lnTo>
                      <a:pt x="751" y="78"/>
                    </a:lnTo>
                    <a:lnTo>
                      <a:pt x="760" y="89"/>
                    </a:lnTo>
                    <a:lnTo>
                      <a:pt x="769" y="100"/>
                    </a:lnTo>
                    <a:lnTo>
                      <a:pt x="776" y="112"/>
                    </a:lnTo>
                    <a:lnTo>
                      <a:pt x="782" y="124"/>
                    </a:lnTo>
                    <a:lnTo>
                      <a:pt x="788" y="136"/>
                    </a:lnTo>
                    <a:lnTo>
                      <a:pt x="792" y="149"/>
                    </a:lnTo>
                    <a:lnTo>
                      <a:pt x="796" y="161"/>
                    </a:lnTo>
                    <a:lnTo>
                      <a:pt x="799" y="173"/>
                    </a:lnTo>
                    <a:lnTo>
                      <a:pt x="800" y="185"/>
                    </a:lnTo>
                    <a:lnTo>
                      <a:pt x="801" y="196"/>
                    </a:lnTo>
                    <a:lnTo>
                      <a:pt x="801" y="646"/>
                    </a:lnTo>
                    <a:lnTo>
                      <a:pt x="1250" y="889"/>
                    </a:lnTo>
                    <a:lnTo>
                      <a:pt x="1261" y="895"/>
                    </a:lnTo>
                    <a:lnTo>
                      <a:pt x="1272" y="903"/>
                    </a:lnTo>
                    <a:lnTo>
                      <a:pt x="1282" y="912"/>
                    </a:lnTo>
                    <a:lnTo>
                      <a:pt x="1292" y="922"/>
                    </a:lnTo>
                    <a:lnTo>
                      <a:pt x="1303" y="931"/>
                    </a:lnTo>
                    <a:lnTo>
                      <a:pt x="1312" y="942"/>
                    </a:lnTo>
                    <a:lnTo>
                      <a:pt x="1321" y="953"/>
                    </a:lnTo>
                    <a:lnTo>
                      <a:pt x="1328" y="964"/>
                    </a:lnTo>
                    <a:lnTo>
                      <a:pt x="1335" y="975"/>
                    </a:lnTo>
                    <a:lnTo>
                      <a:pt x="1342" y="988"/>
                    </a:lnTo>
                    <a:lnTo>
                      <a:pt x="1347" y="1000"/>
                    </a:lnTo>
                    <a:lnTo>
                      <a:pt x="1352" y="1012"/>
                    </a:lnTo>
                    <a:lnTo>
                      <a:pt x="1356" y="1025"/>
                    </a:lnTo>
                    <a:lnTo>
                      <a:pt x="1358" y="1037"/>
                    </a:lnTo>
                    <a:lnTo>
                      <a:pt x="1360" y="1048"/>
                    </a:lnTo>
                    <a:lnTo>
                      <a:pt x="1361" y="1061"/>
                    </a:lnTo>
                    <a:lnTo>
                      <a:pt x="1361" y="1079"/>
                    </a:lnTo>
                    <a:lnTo>
                      <a:pt x="1360" y="1090"/>
                    </a:lnTo>
                    <a:lnTo>
                      <a:pt x="1358" y="1100"/>
                    </a:lnTo>
                    <a:lnTo>
                      <a:pt x="1356" y="1109"/>
                    </a:lnTo>
                    <a:lnTo>
                      <a:pt x="1352" y="1117"/>
                    </a:lnTo>
                    <a:lnTo>
                      <a:pt x="1347" y="1124"/>
                    </a:lnTo>
                    <a:lnTo>
                      <a:pt x="1342" y="1130"/>
                    </a:lnTo>
                    <a:lnTo>
                      <a:pt x="1335" y="1136"/>
                    </a:lnTo>
                    <a:lnTo>
                      <a:pt x="1328" y="1140"/>
                    </a:lnTo>
                    <a:lnTo>
                      <a:pt x="1321" y="1143"/>
                    </a:lnTo>
                    <a:lnTo>
                      <a:pt x="1312" y="1145"/>
                    </a:lnTo>
                    <a:lnTo>
                      <a:pt x="1303" y="1145"/>
                    </a:lnTo>
                    <a:lnTo>
                      <a:pt x="1292" y="1145"/>
                    </a:lnTo>
                    <a:lnTo>
                      <a:pt x="1282" y="1143"/>
                    </a:lnTo>
                    <a:lnTo>
                      <a:pt x="1272" y="1140"/>
                    </a:lnTo>
                    <a:lnTo>
                      <a:pt x="1261" y="1136"/>
                    </a:lnTo>
                    <a:lnTo>
                      <a:pt x="1250" y="1129"/>
                    </a:lnTo>
                    <a:lnTo>
                      <a:pt x="801" y="886"/>
                    </a:lnTo>
                    <a:lnTo>
                      <a:pt x="801" y="1335"/>
                    </a:lnTo>
                    <a:lnTo>
                      <a:pt x="800" y="1346"/>
                    </a:lnTo>
                    <a:lnTo>
                      <a:pt x="799" y="1356"/>
                    </a:lnTo>
                    <a:lnTo>
                      <a:pt x="796" y="1366"/>
                    </a:lnTo>
                    <a:lnTo>
                      <a:pt x="792" y="1374"/>
                    </a:lnTo>
                    <a:lnTo>
                      <a:pt x="788" y="1381"/>
                    </a:lnTo>
                    <a:lnTo>
                      <a:pt x="782" y="1387"/>
                    </a:lnTo>
                    <a:lnTo>
                      <a:pt x="776" y="1392"/>
                    </a:lnTo>
                    <a:lnTo>
                      <a:pt x="769" y="1396"/>
                    </a:lnTo>
                    <a:lnTo>
                      <a:pt x="760" y="1399"/>
                    </a:lnTo>
                    <a:lnTo>
                      <a:pt x="751" y="1401"/>
                    </a:lnTo>
                    <a:lnTo>
                      <a:pt x="742" y="1402"/>
                    </a:lnTo>
                    <a:lnTo>
                      <a:pt x="733" y="1401"/>
                    </a:lnTo>
                    <a:lnTo>
                      <a:pt x="723" y="1399"/>
                    </a:lnTo>
                    <a:lnTo>
                      <a:pt x="712" y="1396"/>
                    </a:lnTo>
                    <a:lnTo>
                      <a:pt x="701" y="1392"/>
                    </a:lnTo>
                    <a:lnTo>
                      <a:pt x="690" y="1387"/>
                    </a:lnTo>
                    <a:lnTo>
                      <a:pt x="671" y="1377"/>
                    </a:lnTo>
                    <a:lnTo>
                      <a:pt x="659" y="1370"/>
                    </a:lnTo>
                    <a:lnTo>
                      <a:pt x="648" y="1362"/>
                    </a:lnTo>
                    <a:lnTo>
                      <a:pt x="638" y="1353"/>
                    </a:lnTo>
                    <a:lnTo>
                      <a:pt x="628" y="1344"/>
                    </a:lnTo>
                    <a:lnTo>
                      <a:pt x="618" y="1334"/>
                    </a:lnTo>
                    <a:lnTo>
                      <a:pt x="609" y="1324"/>
                    </a:lnTo>
                    <a:lnTo>
                      <a:pt x="600" y="1313"/>
                    </a:lnTo>
                    <a:lnTo>
                      <a:pt x="592" y="1301"/>
                    </a:lnTo>
                    <a:lnTo>
                      <a:pt x="585" y="1290"/>
                    </a:lnTo>
                    <a:lnTo>
                      <a:pt x="578" y="1277"/>
                    </a:lnTo>
                    <a:lnTo>
                      <a:pt x="573" y="1265"/>
                    </a:lnTo>
                    <a:lnTo>
                      <a:pt x="568" y="1253"/>
                    </a:lnTo>
                    <a:lnTo>
                      <a:pt x="565" y="1241"/>
                    </a:lnTo>
                    <a:lnTo>
                      <a:pt x="562" y="1229"/>
                    </a:lnTo>
                    <a:lnTo>
                      <a:pt x="560" y="1217"/>
                    </a:lnTo>
                    <a:lnTo>
                      <a:pt x="560" y="1204"/>
                    </a:lnTo>
                    <a:lnTo>
                      <a:pt x="560" y="756"/>
                    </a:lnTo>
                    <a:lnTo>
                      <a:pt x="111" y="512"/>
                    </a:lnTo>
                    <a:lnTo>
                      <a:pt x="99" y="505"/>
                    </a:lnTo>
                    <a:lnTo>
                      <a:pt x="88" y="497"/>
                    </a:lnTo>
                    <a:lnTo>
                      <a:pt x="78" y="489"/>
                    </a:lnTo>
                    <a:lnTo>
                      <a:pt x="67" y="480"/>
                    </a:lnTo>
                    <a:lnTo>
                      <a:pt x="57" y="470"/>
                    </a:lnTo>
                    <a:lnTo>
                      <a:pt x="48" y="460"/>
                    </a:lnTo>
                    <a:lnTo>
                      <a:pt x="40" y="448"/>
                    </a:lnTo>
                    <a:lnTo>
                      <a:pt x="32" y="436"/>
                    </a:lnTo>
                    <a:lnTo>
                      <a:pt x="25" y="425"/>
                    </a:lnTo>
                    <a:lnTo>
                      <a:pt x="19" y="413"/>
                    </a:lnTo>
                    <a:lnTo>
                      <a:pt x="13" y="401"/>
                    </a:lnTo>
                    <a:lnTo>
                      <a:pt x="9" y="389"/>
                    </a:lnTo>
                    <a:lnTo>
                      <a:pt x="5" y="377"/>
                    </a:lnTo>
                    <a:lnTo>
                      <a:pt x="2" y="364"/>
                    </a:lnTo>
                    <a:lnTo>
                      <a:pt x="0" y="352"/>
                    </a:lnTo>
                    <a:lnTo>
                      <a:pt x="0" y="340"/>
                    </a:lnTo>
                    <a:lnTo>
                      <a:pt x="0" y="322"/>
                    </a:lnTo>
                    <a:lnTo>
                      <a:pt x="0" y="311"/>
                    </a:lnTo>
                    <a:lnTo>
                      <a:pt x="2" y="301"/>
                    </a:lnTo>
                    <a:lnTo>
                      <a:pt x="5" y="291"/>
                    </a:lnTo>
                    <a:lnTo>
                      <a:pt x="9" y="283"/>
                    </a:lnTo>
                    <a:lnTo>
                      <a:pt x="13" y="276"/>
                    </a:lnTo>
                    <a:lnTo>
                      <a:pt x="19" y="270"/>
                    </a:lnTo>
                    <a:lnTo>
                      <a:pt x="25" y="265"/>
                    </a:lnTo>
                    <a:lnTo>
                      <a:pt x="32" y="261"/>
                    </a:lnTo>
                    <a:lnTo>
                      <a:pt x="40" y="258"/>
                    </a:lnTo>
                    <a:lnTo>
                      <a:pt x="48" y="256"/>
                    </a:lnTo>
                    <a:lnTo>
                      <a:pt x="57" y="256"/>
                    </a:lnTo>
                    <a:lnTo>
                      <a:pt x="67" y="256"/>
                    </a:lnTo>
                    <a:lnTo>
                      <a:pt x="78" y="258"/>
                    </a:lnTo>
                    <a:lnTo>
                      <a:pt x="88" y="261"/>
                    </a:lnTo>
                    <a:lnTo>
                      <a:pt x="99" y="265"/>
                    </a:lnTo>
                    <a:lnTo>
                      <a:pt x="111" y="271"/>
                    </a:lnTo>
                    <a:close/>
                  </a:path>
                </a:pathLst>
              </a:custGeom>
              <a:solidFill>
                <a:srgbClr val="3E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2" name="Freeform 252"/>
              <p:cNvSpPr>
                <a:spLocks/>
              </p:cNvSpPr>
              <p:nvPr/>
            </p:nvSpPr>
            <p:spPr bwMode="auto">
              <a:xfrm>
                <a:off x="1484" y="1796"/>
                <a:ext cx="111" cy="115"/>
              </a:xfrm>
              <a:custGeom>
                <a:avLst/>
                <a:gdLst>
                  <a:gd name="T0" fmla="*/ 393 w 669"/>
                  <a:gd name="T1" fmla="*/ 254 h 688"/>
                  <a:gd name="T2" fmla="*/ 393 w 669"/>
                  <a:gd name="T3" fmla="*/ 28 h 688"/>
                  <a:gd name="T4" fmla="*/ 391 w 669"/>
                  <a:gd name="T5" fmla="*/ 18 h 688"/>
                  <a:gd name="T6" fmla="*/ 387 w 669"/>
                  <a:gd name="T7" fmla="*/ 10 h 688"/>
                  <a:gd name="T8" fmla="*/ 381 w 669"/>
                  <a:gd name="T9" fmla="*/ 4 h 688"/>
                  <a:gd name="T10" fmla="*/ 374 w 669"/>
                  <a:gd name="T11" fmla="*/ 1 h 688"/>
                  <a:gd name="T12" fmla="*/ 365 w 669"/>
                  <a:gd name="T13" fmla="*/ 0 h 688"/>
                  <a:gd name="T14" fmla="*/ 355 w 669"/>
                  <a:gd name="T15" fmla="*/ 1 h 688"/>
                  <a:gd name="T16" fmla="*/ 345 w 669"/>
                  <a:gd name="T17" fmla="*/ 5 h 688"/>
                  <a:gd name="T18" fmla="*/ 329 w 669"/>
                  <a:gd name="T19" fmla="*/ 12 h 688"/>
                  <a:gd name="T20" fmla="*/ 308 w 669"/>
                  <a:gd name="T21" fmla="*/ 29 h 688"/>
                  <a:gd name="T22" fmla="*/ 291 w 669"/>
                  <a:gd name="T23" fmla="*/ 50 h 688"/>
                  <a:gd name="T24" fmla="*/ 280 w 669"/>
                  <a:gd name="T25" fmla="*/ 73 h 688"/>
                  <a:gd name="T26" fmla="*/ 275 w 669"/>
                  <a:gd name="T27" fmla="*/ 97 h 688"/>
                  <a:gd name="T28" fmla="*/ 55 w 669"/>
                  <a:gd name="T29" fmla="*/ 437 h 688"/>
                  <a:gd name="T30" fmla="*/ 34 w 669"/>
                  <a:gd name="T31" fmla="*/ 453 h 688"/>
                  <a:gd name="T32" fmla="*/ 16 w 669"/>
                  <a:gd name="T33" fmla="*/ 475 h 688"/>
                  <a:gd name="T34" fmla="*/ 4 w 669"/>
                  <a:gd name="T35" fmla="*/ 498 h 688"/>
                  <a:gd name="T36" fmla="*/ 0 w 669"/>
                  <a:gd name="T37" fmla="*/ 521 h 688"/>
                  <a:gd name="T38" fmla="*/ 0 w 669"/>
                  <a:gd name="T39" fmla="*/ 536 h 688"/>
                  <a:gd name="T40" fmla="*/ 2 w 669"/>
                  <a:gd name="T41" fmla="*/ 545 h 688"/>
                  <a:gd name="T42" fmla="*/ 6 w 669"/>
                  <a:gd name="T43" fmla="*/ 553 h 688"/>
                  <a:gd name="T44" fmla="*/ 12 w 669"/>
                  <a:gd name="T45" fmla="*/ 559 h 688"/>
                  <a:gd name="T46" fmla="*/ 20 w 669"/>
                  <a:gd name="T47" fmla="*/ 562 h 688"/>
                  <a:gd name="T48" fmla="*/ 29 w 669"/>
                  <a:gd name="T49" fmla="*/ 563 h 688"/>
                  <a:gd name="T50" fmla="*/ 39 w 669"/>
                  <a:gd name="T51" fmla="*/ 562 h 688"/>
                  <a:gd name="T52" fmla="*/ 49 w 669"/>
                  <a:gd name="T53" fmla="*/ 558 h 688"/>
                  <a:gd name="T54" fmla="*/ 275 w 669"/>
                  <a:gd name="T55" fmla="*/ 436 h 688"/>
                  <a:gd name="T56" fmla="*/ 276 w 669"/>
                  <a:gd name="T57" fmla="*/ 662 h 688"/>
                  <a:gd name="T58" fmla="*/ 278 w 669"/>
                  <a:gd name="T59" fmla="*/ 671 h 688"/>
                  <a:gd name="T60" fmla="*/ 282 w 669"/>
                  <a:gd name="T61" fmla="*/ 679 h 688"/>
                  <a:gd name="T62" fmla="*/ 288 w 669"/>
                  <a:gd name="T63" fmla="*/ 684 h 688"/>
                  <a:gd name="T64" fmla="*/ 295 w 669"/>
                  <a:gd name="T65" fmla="*/ 687 h 688"/>
                  <a:gd name="T66" fmla="*/ 304 w 669"/>
                  <a:gd name="T67" fmla="*/ 688 h 688"/>
                  <a:gd name="T68" fmla="*/ 313 w 669"/>
                  <a:gd name="T69" fmla="*/ 687 h 688"/>
                  <a:gd name="T70" fmla="*/ 324 w 669"/>
                  <a:gd name="T71" fmla="*/ 684 h 688"/>
                  <a:gd name="T72" fmla="*/ 339 w 669"/>
                  <a:gd name="T73" fmla="*/ 676 h 688"/>
                  <a:gd name="T74" fmla="*/ 360 w 669"/>
                  <a:gd name="T75" fmla="*/ 660 h 688"/>
                  <a:gd name="T76" fmla="*/ 378 w 669"/>
                  <a:gd name="T77" fmla="*/ 640 h 688"/>
                  <a:gd name="T78" fmla="*/ 389 w 669"/>
                  <a:gd name="T79" fmla="*/ 615 h 688"/>
                  <a:gd name="T80" fmla="*/ 393 w 669"/>
                  <a:gd name="T81" fmla="*/ 592 h 688"/>
                  <a:gd name="T82" fmla="*/ 614 w 669"/>
                  <a:gd name="T83" fmla="*/ 252 h 688"/>
                  <a:gd name="T84" fmla="*/ 635 w 669"/>
                  <a:gd name="T85" fmla="*/ 236 h 688"/>
                  <a:gd name="T86" fmla="*/ 653 w 669"/>
                  <a:gd name="T87" fmla="*/ 215 h 688"/>
                  <a:gd name="T88" fmla="*/ 665 w 669"/>
                  <a:gd name="T89" fmla="*/ 192 h 688"/>
                  <a:gd name="T90" fmla="*/ 669 w 669"/>
                  <a:gd name="T91" fmla="*/ 168 h 688"/>
                  <a:gd name="T92" fmla="*/ 669 w 669"/>
                  <a:gd name="T93" fmla="*/ 153 h 688"/>
                  <a:gd name="T94" fmla="*/ 666 w 669"/>
                  <a:gd name="T95" fmla="*/ 144 h 688"/>
                  <a:gd name="T96" fmla="*/ 662 w 669"/>
                  <a:gd name="T97" fmla="*/ 136 h 688"/>
                  <a:gd name="T98" fmla="*/ 657 w 669"/>
                  <a:gd name="T99" fmla="*/ 131 h 688"/>
                  <a:gd name="T100" fmla="*/ 649 w 669"/>
                  <a:gd name="T101" fmla="*/ 127 h 688"/>
                  <a:gd name="T102" fmla="*/ 641 w 669"/>
                  <a:gd name="T103" fmla="*/ 126 h 688"/>
                  <a:gd name="T104" fmla="*/ 630 w 669"/>
                  <a:gd name="T105" fmla="*/ 127 h 688"/>
                  <a:gd name="T106" fmla="*/ 620 w 669"/>
                  <a:gd name="T107" fmla="*/ 13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69" h="688">
                    <a:moveTo>
                      <a:pt x="614" y="134"/>
                    </a:moveTo>
                    <a:lnTo>
                      <a:pt x="393" y="254"/>
                    </a:lnTo>
                    <a:lnTo>
                      <a:pt x="393" y="33"/>
                    </a:lnTo>
                    <a:lnTo>
                      <a:pt x="393" y="28"/>
                    </a:lnTo>
                    <a:lnTo>
                      <a:pt x="392" y="23"/>
                    </a:lnTo>
                    <a:lnTo>
                      <a:pt x="391" y="18"/>
                    </a:lnTo>
                    <a:lnTo>
                      <a:pt x="389" y="13"/>
                    </a:lnTo>
                    <a:lnTo>
                      <a:pt x="387" y="10"/>
                    </a:lnTo>
                    <a:lnTo>
                      <a:pt x="384" y="7"/>
                    </a:lnTo>
                    <a:lnTo>
                      <a:pt x="381" y="4"/>
                    </a:lnTo>
                    <a:lnTo>
                      <a:pt x="378" y="2"/>
                    </a:lnTo>
                    <a:lnTo>
                      <a:pt x="374" y="1"/>
                    </a:lnTo>
                    <a:lnTo>
                      <a:pt x="370" y="0"/>
                    </a:lnTo>
                    <a:lnTo>
                      <a:pt x="365" y="0"/>
                    </a:lnTo>
                    <a:lnTo>
                      <a:pt x="360" y="0"/>
                    </a:lnTo>
                    <a:lnTo>
                      <a:pt x="355" y="1"/>
                    </a:lnTo>
                    <a:lnTo>
                      <a:pt x="350" y="3"/>
                    </a:lnTo>
                    <a:lnTo>
                      <a:pt x="345" y="5"/>
                    </a:lnTo>
                    <a:lnTo>
                      <a:pt x="339" y="7"/>
                    </a:lnTo>
                    <a:lnTo>
                      <a:pt x="329" y="12"/>
                    </a:lnTo>
                    <a:lnTo>
                      <a:pt x="319" y="20"/>
                    </a:lnTo>
                    <a:lnTo>
                      <a:pt x="308" y="29"/>
                    </a:lnTo>
                    <a:lnTo>
                      <a:pt x="299" y="39"/>
                    </a:lnTo>
                    <a:lnTo>
                      <a:pt x="291" y="50"/>
                    </a:lnTo>
                    <a:lnTo>
                      <a:pt x="285" y="61"/>
                    </a:lnTo>
                    <a:lnTo>
                      <a:pt x="280" y="73"/>
                    </a:lnTo>
                    <a:lnTo>
                      <a:pt x="276" y="85"/>
                    </a:lnTo>
                    <a:lnTo>
                      <a:pt x="275" y="97"/>
                    </a:lnTo>
                    <a:lnTo>
                      <a:pt x="275" y="317"/>
                    </a:lnTo>
                    <a:lnTo>
                      <a:pt x="55" y="437"/>
                    </a:lnTo>
                    <a:lnTo>
                      <a:pt x="44" y="444"/>
                    </a:lnTo>
                    <a:lnTo>
                      <a:pt x="34" y="453"/>
                    </a:lnTo>
                    <a:lnTo>
                      <a:pt x="24" y="463"/>
                    </a:lnTo>
                    <a:lnTo>
                      <a:pt x="16" y="475"/>
                    </a:lnTo>
                    <a:lnTo>
                      <a:pt x="9" y="486"/>
                    </a:lnTo>
                    <a:lnTo>
                      <a:pt x="4" y="498"/>
                    </a:lnTo>
                    <a:lnTo>
                      <a:pt x="1" y="510"/>
                    </a:lnTo>
                    <a:lnTo>
                      <a:pt x="0" y="521"/>
                    </a:lnTo>
                    <a:lnTo>
                      <a:pt x="0" y="530"/>
                    </a:lnTo>
                    <a:lnTo>
                      <a:pt x="0" y="536"/>
                    </a:lnTo>
                    <a:lnTo>
                      <a:pt x="1" y="541"/>
                    </a:lnTo>
                    <a:lnTo>
                      <a:pt x="2" y="545"/>
                    </a:lnTo>
                    <a:lnTo>
                      <a:pt x="4" y="550"/>
                    </a:lnTo>
                    <a:lnTo>
                      <a:pt x="6" y="553"/>
                    </a:lnTo>
                    <a:lnTo>
                      <a:pt x="9" y="556"/>
                    </a:lnTo>
                    <a:lnTo>
                      <a:pt x="12" y="559"/>
                    </a:lnTo>
                    <a:lnTo>
                      <a:pt x="16" y="561"/>
                    </a:lnTo>
                    <a:lnTo>
                      <a:pt x="20" y="562"/>
                    </a:lnTo>
                    <a:lnTo>
                      <a:pt x="24" y="563"/>
                    </a:lnTo>
                    <a:lnTo>
                      <a:pt x="29" y="563"/>
                    </a:lnTo>
                    <a:lnTo>
                      <a:pt x="34" y="563"/>
                    </a:lnTo>
                    <a:lnTo>
                      <a:pt x="39" y="562"/>
                    </a:lnTo>
                    <a:lnTo>
                      <a:pt x="44" y="561"/>
                    </a:lnTo>
                    <a:lnTo>
                      <a:pt x="49" y="558"/>
                    </a:lnTo>
                    <a:lnTo>
                      <a:pt x="55" y="556"/>
                    </a:lnTo>
                    <a:lnTo>
                      <a:pt x="275" y="436"/>
                    </a:lnTo>
                    <a:lnTo>
                      <a:pt x="275" y="656"/>
                    </a:lnTo>
                    <a:lnTo>
                      <a:pt x="276" y="662"/>
                    </a:lnTo>
                    <a:lnTo>
                      <a:pt x="276" y="667"/>
                    </a:lnTo>
                    <a:lnTo>
                      <a:pt x="278" y="671"/>
                    </a:lnTo>
                    <a:lnTo>
                      <a:pt x="280" y="675"/>
                    </a:lnTo>
                    <a:lnTo>
                      <a:pt x="282" y="679"/>
                    </a:lnTo>
                    <a:lnTo>
                      <a:pt x="285" y="682"/>
                    </a:lnTo>
                    <a:lnTo>
                      <a:pt x="288" y="684"/>
                    </a:lnTo>
                    <a:lnTo>
                      <a:pt x="291" y="686"/>
                    </a:lnTo>
                    <a:lnTo>
                      <a:pt x="295" y="687"/>
                    </a:lnTo>
                    <a:lnTo>
                      <a:pt x="299" y="688"/>
                    </a:lnTo>
                    <a:lnTo>
                      <a:pt x="304" y="688"/>
                    </a:lnTo>
                    <a:lnTo>
                      <a:pt x="308" y="688"/>
                    </a:lnTo>
                    <a:lnTo>
                      <a:pt x="313" y="687"/>
                    </a:lnTo>
                    <a:lnTo>
                      <a:pt x="319" y="686"/>
                    </a:lnTo>
                    <a:lnTo>
                      <a:pt x="324" y="684"/>
                    </a:lnTo>
                    <a:lnTo>
                      <a:pt x="329" y="681"/>
                    </a:lnTo>
                    <a:lnTo>
                      <a:pt x="339" y="676"/>
                    </a:lnTo>
                    <a:lnTo>
                      <a:pt x="350" y="669"/>
                    </a:lnTo>
                    <a:lnTo>
                      <a:pt x="360" y="660"/>
                    </a:lnTo>
                    <a:lnTo>
                      <a:pt x="370" y="651"/>
                    </a:lnTo>
                    <a:lnTo>
                      <a:pt x="378" y="640"/>
                    </a:lnTo>
                    <a:lnTo>
                      <a:pt x="384" y="628"/>
                    </a:lnTo>
                    <a:lnTo>
                      <a:pt x="389" y="615"/>
                    </a:lnTo>
                    <a:lnTo>
                      <a:pt x="392" y="604"/>
                    </a:lnTo>
                    <a:lnTo>
                      <a:pt x="393" y="592"/>
                    </a:lnTo>
                    <a:lnTo>
                      <a:pt x="393" y="371"/>
                    </a:lnTo>
                    <a:lnTo>
                      <a:pt x="614" y="252"/>
                    </a:lnTo>
                    <a:lnTo>
                      <a:pt x="625" y="245"/>
                    </a:lnTo>
                    <a:lnTo>
                      <a:pt x="635" y="236"/>
                    </a:lnTo>
                    <a:lnTo>
                      <a:pt x="645" y="226"/>
                    </a:lnTo>
                    <a:lnTo>
                      <a:pt x="653" y="215"/>
                    </a:lnTo>
                    <a:lnTo>
                      <a:pt x="660" y="203"/>
                    </a:lnTo>
                    <a:lnTo>
                      <a:pt x="665" y="192"/>
                    </a:lnTo>
                    <a:lnTo>
                      <a:pt x="668" y="180"/>
                    </a:lnTo>
                    <a:lnTo>
                      <a:pt x="669" y="168"/>
                    </a:lnTo>
                    <a:lnTo>
                      <a:pt x="669" y="158"/>
                    </a:lnTo>
                    <a:lnTo>
                      <a:pt x="669" y="153"/>
                    </a:lnTo>
                    <a:lnTo>
                      <a:pt x="668" y="148"/>
                    </a:lnTo>
                    <a:lnTo>
                      <a:pt x="666" y="144"/>
                    </a:lnTo>
                    <a:lnTo>
                      <a:pt x="665" y="140"/>
                    </a:lnTo>
                    <a:lnTo>
                      <a:pt x="662" y="136"/>
                    </a:lnTo>
                    <a:lnTo>
                      <a:pt x="660" y="133"/>
                    </a:lnTo>
                    <a:lnTo>
                      <a:pt x="657" y="131"/>
                    </a:lnTo>
                    <a:lnTo>
                      <a:pt x="653" y="129"/>
                    </a:lnTo>
                    <a:lnTo>
                      <a:pt x="649" y="127"/>
                    </a:lnTo>
                    <a:lnTo>
                      <a:pt x="645" y="127"/>
                    </a:lnTo>
                    <a:lnTo>
                      <a:pt x="641" y="126"/>
                    </a:lnTo>
                    <a:lnTo>
                      <a:pt x="635" y="126"/>
                    </a:lnTo>
                    <a:lnTo>
                      <a:pt x="630" y="127"/>
                    </a:lnTo>
                    <a:lnTo>
                      <a:pt x="625" y="129"/>
                    </a:lnTo>
                    <a:lnTo>
                      <a:pt x="620" y="131"/>
                    </a:lnTo>
                    <a:lnTo>
                      <a:pt x="614" y="134"/>
                    </a:lnTo>
                    <a:close/>
                  </a:path>
                </a:pathLst>
              </a:custGeom>
              <a:solidFill>
                <a:srgbClr val="3E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3" name="Freeform 253"/>
              <p:cNvSpPr>
                <a:spLocks/>
              </p:cNvSpPr>
              <p:nvPr/>
            </p:nvSpPr>
            <p:spPr bwMode="auto">
              <a:xfrm>
                <a:off x="1412" y="2022"/>
                <a:ext cx="89" cy="91"/>
              </a:xfrm>
              <a:custGeom>
                <a:avLst/>
                <a:gdLst>
                  <a:gd name="T0" fmla="*/ 315 w 535"/>
                  <a:gd name="T1" fmla="*/ 203 h 550"/>
                  <a:gd name="T2" fmla="*/ 314 w 535"/>
                  <a:gd name="T3" fmla="*/ 17 h 550"/>
                  <a:gd name="T4" fmla="*/ 310 w 535"/>
                  <a:gd name="T5" fmla="*/ 8 h 550"/>
                  <a:gd name="T6" fmla="*/ 304 w 535"/>
                  <a:gd name="T7" fmla="*/ 4 h 550"/>
                  <a:gd name="T8" fmla="*/ 295 w 535"/>
                  <a:gd name="T9" fmla="*/ 0 h 550"/>
                  <a:gd name="T10" fmla="*/ 280 w 535"/>
                  <a:gd name="T11" fmla="*/ 2 h 550"/>
                  <a:gd name="T12" fmla="*/ 264 w 535"/>
                  <a:gd name="T13" fmla="*/ 10 h 550"/>
                  <a:gd name="T14" fmla="*/ 247 w 535"/>
                  <a:gd name="T15" fmla="*/ 22 h 550"/>
                  <a:gd name="T16" fmla="*/ 233 w 535"/>
                  <a:gd name="T17" fmla="*/ 40 h 550"/>
                  <a:gd name="T18" fmla="*/ 223 w 535"/>
                  <a:gd name="T19" fmla="*/ 59 h 550"/>
                  <a:gd name="T20" fmla="*/ 220 w 535"/>
                  <a:gd name="T21" fmla="*/ 77 h 550"/>
                  <a:gd name="T22" fmla="*/ 43 w 535"/>
                  <a:gd name="T23" fmla="*/ 350 h 550"/>
                  <a:gd name="T24" fmla="*/ 27 w 535"/>
                  <a:gd name="T25" fmla="*/ 362 h 550"/>
                  <a:gd name="T26" fmla="*/ 13 w 535"/>
                  <a:gd name="T27" fmla="*/ 379 h 550"/>
                  <a:gd name="T28" fmla="*/ 4 w 535"/>
                  <a:gd name="T29" fmla="*/ 398 h 550"/>
                  <a:gd name="T30" fmla="*/ 0 w 535"/>
                  <a:gd name="T31" fmla="*/ 417 h 550"/>
                  <a:gd name="T32" fmla="*/ 1 w 535"/>
                  <a:gd name="T33" fmla="*/ 433 h 550"/>
                  <a:gd name="T34" fmla="*/ 6 w 535"/>
                  <a:gd name="T35" fmla="*/ 442 h 550"/>
                  <a:gd name="T36" fmla="*/ 10 w 535"/>
                  <a:gd name="T37" fmla="*/ 447 h 550"/>
                  <a:gd name="T38" fmla="*/ 19 w 535"/>
                  <a:gd name="T39" fmla="*/ 450 h 550"/>
                  <a:gd name="T40" fmla="*/ 35 w 535"/>
                  <a:gd name="T41" fmla="*/ 448 h 550"/>
                  <a:gd name="T42" fmla="*/ 220 w 535"/>
                  <a:gd name="T43" fmla="*/ 349 h 550"/>
                  <a:gd name="T44" fmla="*/ 220 w 535"/>
                  <a:gd name="T45" fmla="*/ 533 h 550"/>
                  <a:gd name="T46" fmla="*/ 225 w 535"/>
                  <a:gd name="T47" fmla="*/ 543 h 550"/>
                  <a:gd name="T48" fmla="*/ 230 w 535"/>
                  <a:gd name="T49" fmla="*/ 547 h 550"/>
                  <a:gd name="T50" fmla="*/ 240 w 535"/>
                  <a:gd name="T51" fmla="*/ 550 h 550"/>
                  <a:gd name="T52" fmla="*/ 255 w 535"/>
                  <a:gd name="T53" fmla="*/ 549 h 550"/>
                  <a:gd name="T54" fmla="*/ 271 w 535"/>
                  <a:gd name="T55" fmla="*/ 541 h 550"/>
                  <a:gd name="T56" fmla="*/ 288 w 535"/>
                  <a:gd name="T57" fmla="*/ 528 h 550"/>
                  <a:gd name="T58" fmla="*/ 302 w 535"/>
                  <a:gd name="T59" fmla="*/ 512 h 550"/>
                  <a:gd name="T60" fmla="*/ 312 w 535"/>
                  <a:gd name="T61" fmla="*/ 493 h 550"/>
                  <a:gd name="T62" fmla="*/ 315 w 535"/>
                  <a:gd name="T63" fmla="*/ 473 h 550"/>
                  <a:gd name="T64" fmla="*/ 491 w 535"/>
                  <a:gd name="T65" fmla="*/ 202 h 550"/>
                  <a:gd name="T66" fmla="*/ 508 w 535"/>
                  <a:gd name="T67" fmla="*/ 189 h 550"/>
                  <a:gd name="T68" fmla="*/ 522 w 535"/>
                  <a:gd name="T69" fmla="*/ 171 h 550"/>
                  <a:gd name="T70" fmla="*/ 531 w 535"/>
                  <a:gd name="T71" fmla="*/ 153 h 550"/>
                  <a:gd name="T72" fmla="*/ 535 w 535"/>
                  <a:gd name="T73" fmla="*/ 134 h 550"/>
                  <a:gd name="T74" fmla="*/ 533 w 535"/>
                  <a:gd name="T75" fmla="*/ 119 h 550"/>
                  <a:gd name="T76" fmla="*/ 529 w 535"/>
                  <a:gd name="T77" fmla="*/ 109 h 550"/>
                  <a:gd name="T78" fmla="*/ 524 w 535"/>
                  <a:gd name="T79" fmla="*/ 105 h 550"/>
                  <a:gd name="T80" fmla="*/ 515 w 535"/>
                  <a:gd name="T81" fmla="*/ 101 h 550"/>
                  <a:gd name="T82" fmla="*/ 500 w 535"/>
                  <a:gd name="T83" fmla="*/ 102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35" h="550">
                    <a:moveTo>
                      <a:pt x="491" y="107"/>
                    </a:moveTo>
                    <a:lnTo>
                      <a:pt x="315" y="203"/>
                    </a:lnTo>
                    <a:lnTo>
                      <a:pt x="315" y="25"/>
                    </a:lnTo>
                    <a:lnTo>
                      <a:pt x="314" y="17"/>
                    </a:lnTo>
                    <a:lnTo>
                      <a:pt x="312" y="11"/>
                    </a:lnTo>
                    <a:lnTo>
                      <a:pt x="310" y="8"/>
                    </a:lnTo>
                    <a:lnTo>
                      <a:pt x="308" y="5"/>
                    </a:lnTo>
                    <a:lnTo>
                      <a:pt x="304" y="4"/>
                    </a:lnTo>
                    <a:lnTo>
                      <a:pt x="302" y="2"/>
                    </a:lnTo>
                    <a:lnTo>
                      <a:pt x="295" y="0"/>
                    </a:lnTo>
                    <a:lnTo>
                      <a:pt x="288" y="0"/>
                    </a:lnTo>
                    <a:lnTo>
                      <a:pt x="280" y="2"/>
                    </a:lnTo>
                    <a:lnTo>
                      <a:pt x="271" y="6"/>
                    </a:lnTo>
                    <a:lnTo>
                      <a:pt x="264" y="10"/>
                    </a:lnTo>
                    <a:lnTo>
                      <a:pt x="255" y="15"/>
                    </a:lnTo>
                    <a:lnTo>
                      <a:pt x="247" y="22"/>
                    </a:lnTo>
                    <a:lnTo>
                      <a:pt x="240" y="31"/>
                    </a:lnTo>
                    <a:lnTo>
                      <a:pt x="233" y="40"/>
                    </a:lnTo>
                    <a:lnTo>
                      <a:pt x="227" y="49"/>
                    </a:lnTo>
                    <a:lnTo>
                      <a:pt x="223" y="59"/>
                    </a:lnTo>
                    <a:lnTo>
                      <a:pt x="220" y="68"/>
                    </a:lnTo>
                    <a:lnTo>
                      <a:pt x="220" y="77"/>
                    </a:lnTo>
                    <a:lnTo>
                      <a:pt x="220" y="254"/>
                    </a:lnTo>
                    <a:lnTo>
                      <a:pt x="43" y="350"/>
                    </a:lnTo>
                    <a:lnTo>
                      <a:pt x="35" y="356"/>
                    </a:lnTo>
                    <a:lnTo>
                      <a:pt x="27" y="362"/>
                    </a:lnTo>
                    <a:lnTo>
                      <a:pt x="19" y="370"/>
                    </a:lnTo>
                    <a:lnTo>
                      <a:pt x="13" y="379"/>
                    </a:lnTo>
                    <a:lnTo>
                      <a:pt x="8" y="388"/>
                    </a:lnTo>
                    <a:lnTo>
                      <a:pt x="4" y="398"/>
                    </a:lnTo>
                    <a:lnTo>
                      <a:pt x="1" y="408"/>
                    </a:lnTo>
                    <a:lnTo>
                      <a:pt x="0" y="417"/>
                    </a:lnTo>
                    <a:lnTo>
                      <a:pt x="0" y="425"/>
                    </a:lnTo>
                    <a:lnTo>
                      <a:pt x="1" y="433"/>
                    </a:lnTo>
                    <a:lnTo>
                      <a:pt x="4" y="440"/>
                    </a:lnTo>
                    <a:lnTo>
                      <a:pt x="6" y="442"/>
                    </a:lnTo>
                    <a:lnTo>
                      <a:pt x="8" y="445"/>
                    </a:lnTo>
                    <a:lnTo>
                      <a:pt x="10" y="447"/>
                    </a:lnTo>
                    <a:lnTo>
                      <a:pt x="13" y="448"/>
                    </a:lnTo>
                    <a:lnTo>
                      <a:pt x="19" y="450"/>
                    </a:lnTo>
                    <a:lnTo>
                      <a:pt x="27" y="450"/>
                    </a:lnTo>
                    <a:lnTo>
                      <a:pt x="35" y="448"/>
                    </a:lnTo>
                    <a:lnTo>
                      <a:pt x="43" y="444"/>
                    </a:lnTo>
                    <a:lnTo>
                      <a:pt x="220" y="349"/>
                    </a:lnTo>
                    <a:lnTo>
                      <a:pt x="220" y="525"/>
                    </a:lnTo>
                    <a:lnTo>
                      <a:pt x="220" y="533"/>
                    </a:lnTo>
                    <a:lnTo>
                      <a:pt x="223" y="540"/>
                    </a:lnTo>
                    <a:lnTo>
                      <a:pt x="225" y="543"/>
                    </a:lnTo>
                    <a:lnTo>
                      <a:pt x="227" y="545"/>
                    </a:lnTo>
                    <a:lnTo>
                      <a:pt x="230" y="547"/>
                    </a:lnTo>
                    <a:lnTo>
                      <a:pt x="233" y="549"/>
                    </a:lnTo>
                    <a:lnTo>
                      <a:pt x="240" y="550"/>
                    </a:lnTo>
                    <a:lnTo>
                      <a:pt x="247" y="550"/>
                    </a:lnTo>
                    <a:lnTo>
                      <a:pt x="255" y="549"/>
                    </a:lnTo>
                    <a:lnTo>
                      <a:pt x="264" y="545"/>
                    </a:lnTo>
                    <a:lnTo>
                      <a:pt x="271" y="541"/>
                    </a:lnTo>
                    <a:lnTo>
                      <a:pt x="280" y="535"/>
                    </a:lnTo>
                    <a:lnTo>
                      <a:pt x="288" y="528"/>
                    </a:lnTo>
                    <a:lnTo>
                      <a:pt x="295" y="520"/>
                    </a:lnTo>
                    <a:lnTo>
                      <a:pt x="302" y="512"/>
                    </a:lnTo>
                    <a:lnTo>
                      <a:pt x="308" y="502"/>
                    </a:lnTo>
                    <a:lnTo>
                      <a:pt x="312" y="493"/>
                    </a:lnTo>
                    <a:lnTo>
                      <a:pt x="314" y="482"/>
                    </a:lnTo>
                    <a:lnTo>
                      <a:pt x="315" y="473"/>
                    </a:lnTo>
                    <a:lnTo>
                      <a:pt x="315" y="297"/>
                    </a:lnTo>
                    <a:lnTo>
                      <a:pt x="491" y="202"/>
                    </a:lnTo>
                    <a:lnTo>
                      <a:pt x="500" y="196"/>
                    </a:lnTo>
                    <a:lnTo>
                      <a:pt x="508" y="189"/>
                    </a:lnTo>
                    <a:lnTo>
                      <a:pt x="515" y="181"/>
                    </a:lnTo>
                    <a:lnTo>
                      <a:pt x="522" y="171"/>
                    </a:lnTo>
                    <a:lnTo>
                      <a:pt x="527" y="162"/>
                    </a:lnTo>
                    <a:lnTo>
                      <a:pt x="531" y="153"/>
                    </a:lnTo>
                    <a:lnTo>
                      <a:pt x="533" y="143"/>
                    </a:lnTo>
                    <a:lnTo>
                      <a:pt x="535" y="134"/>
                    </a:lnTo>
                    <a:lnTo>
                      <a:pt x="535" y="127"/>
                    </a:lnTo>
                    <a:lnTo>
                      <a:pt x="533" y="119"/>
                    </a:lnTo>
                    <a:lnTo>
                      <a:pt x="531" y="112"/>
                    </a:lnTo>
                    <a:lnTo>
                      <a:pt x="529" y="109"/>
                    </a:lnTo>
                    <a:lnTo>
                      <a:pt x="527" y="107"/>
                    </a:lnTo>
                    <a:lnTo>
                      <a:pt x="524" y="105"/>
                    </a:lnTo>
                    <a:lnTo>
                      <a:pt x="522" y="102"/>
                    </a:lnTo>
                    <a:lnTo>
                      <a:pt x="515" y="101"/>
                    </a:lnTo>
                    <a:lnTo>
                      <a:pt x="508" y="101"/>
                    </a:lnTo>
                    <a:lnTo>
                      <a:pt x="500" y="102"/>
                    </a:lnTo>
                    <a:lnTo>
                      <a:pt x="491" y="107"/>
                    </a:lnTo>
                    <a:close/>
                  </a:path>
                </a:pathLst>
              </a:custGeom>
              <a:solidFill>
                <a:srgbClr val="3E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4" name="Freeform 254"/>
              <p:cNvSpPr>
                <a:spLocks/>
              </p:cNvSpPr>
              <p:nvPr/>
            </p:nvSpPr>
            <p:spPr bwMode="auto">
              <a:xfrm>
                <a:off x="2352" y="1388"/>
                <a:ext cx="169" cy="64"/>
              </a:xfrm>
              <a:custGeom>
                <a:avLst/>
                <a:gdLst>
                  <a:gd name="T0" fmla="*/ 581 w 1017"/>
                  <a:gd name="T1" fmla="*/ 12 h 389"/>
                  <a:gd name="T2" fmla="*/ 562 w 1017"/>
                  <a:gd name="T3" fmla="*/ 31 h 389"/>
                  <a:gd name="T4" fmla="*/ 532 w 1017"/>
                  <a:gd name="T5" fmla="*/ 53 h 389"/>
                  <a:gd name="T6" fmla="*/ 489 w 1017"/>
                  <a:gd name="T7" fmla="*/ 73 h 389"/>
                  <a:gd name="T8" fmla="*/ 431 w 1017"/>
                  <a:gd name="T9" fmla="*/ 84 h 389"/>
                  <a:gd name="T10" fmla="*/ 307 w 1017"/>
                  <a:gd name="T11" fmla="*/ 99 h 389"/>
                  <a:gd name="T12" fmla="*/ 206 w 1017"/>
                  <a:gd name="T13" fmla="*/ 117 h 389"/>
                  <a:gd name="T14" fmla="*/ 140 w 1017"/>
                  <a:gd name="T15" fmla="*/ 131 h 389"/>
                  <a:gd name="T16" fmla="*/ 105 w 1017"/>
                  <a:gd name="T17" fmla="*/ 149 h 389"/>
                  <a:gd name="T18" fmla="*/ 70 w 1017"/>
                  <a:gd name="T19" fmla="*/ 171 h 389"/>
                  <a:gd name="T20" fmla="*/ 35 w 1017"/>
                  <a:gd name="T21" fmla="*/ 188 h 389"/>
                  <a:gd name="T22" fmla="*/ 16 w 1017"/>
                  <a:gd name="T23" fmla="*/ 206 h 389"/>
                  <a:gd name="T24" fmla="*/ 6 w 1017"/>
                  <a:gd name="T25" fmla="*/ 224 h 389"/>
                  <a:gd name="T26" fmla="*/ 0 w 1017"/>
                  <a:gd name="T27" fmla="*/ 250 h 389"/>
                  <a:gd name="T28" fmla="*/ 25 w 1017"/>
                  <a:gd name="T29" fmla="*/ 288 h 389"/>
                  <a:gd name="T30" fmla="*/ 48 w 1017"/>
                  <a:gd name="T31" fmla="*/ 311 h 389"/>
                  <a:gd name="T32" fmla="*/ 79 w 1017"/>
                  <a:gd name="T33" fmla="*/ 334 h 389"/>
                  <a:gd name="T34" fmla="*/ 130 w 1017"/>
                  <a:gd name="T35" fmla="*/ 358 h 389"/>
                  <a:gd name="T36" fmla="*/ 191 w 1017"/>
                  <a:gd name="T37" fmla="*/ 380 h 389"/>
                  <a:gd name="T38" fmla="*/ 255 w 1017"/>
                  <a:gd name="T39" fmla="*/ 389 h 389"/>
                  <a:gd name="T40" fmla="*/ 350 w 1017"/>
                  <a:gd name="T41" fmla="*/ 389 h 389"/>
                  <a:gd name="T42" fmla="*/ 445 w 1017"/>
                  <a:gd name="T43" fmla="*/ 384 h 389"/>
                  <a:gd name="T44" fmla="*/ 497 w 1017"/>
                  <a:gd name="T45" fmla="*/ 375 h 389"/>
                  <a:gd name="T46" fmla="*/ 533 w 1017"/>
                  <a:gd name="T47" fmla="*/ 360 h 389"/>
                  <a:gd name="T48" fmla="*/ 604 w 1017"/>
                  <a:gd name="T49" fmla="*/ 331 h 389"/>
                  <a:gd name="T50" fmla="*/ 676 w 1017"/>
                  <a:gd name="T51" fmla="*/ 303 h 389"/>
                  <a:gd name="T52" fmla="*/ 712 w 1017"/>
                  <a:gd name="T53" fmla="*/ 290 h 389"/>
                  <a:gd name="T54" fmla="*/ 759 w 1017"/>
                  <a:gd name="T55" fmla="*/ 290 h 389"/>
                  <a:gd name="T56" fmla="*/ 814 w 1017"/>
                  <a:gd name="T57" fmla="*/ 293 h 389"/>
                  <a:gd name="T58" fmla="*/ 855 w 1017"/>
                  <a:gd name="T59" fmla="*/ 290 h 389"/>
                  <a:gd name="T60" fmla="*/ 894 w 1017"/>
                  <a:gd name="T61" fmla="*/ 274 h 389"/>
                  <a:gd name="T62" fmla="*/ 930 w 1017"/>
                  <a:gd name="T63" fmla="*/ 253 h 389"/>
                  <a:gd name="T64" fmla="*/ 987 w 1017"/>
                  <a:gd name="T65" fmla="*/ 226 h 389"/>
                  <a:gd name="T66" fmla="*/ 1009 w 1017"/>
                  <a:gd name="T67" fmla="*/ 211 h 389"/>
                  <a:gd name="T68" fmla="*/ 1016 w 1017"/>
                  <a:gd name="T69" fmla="*/ 200 h 389"/>
                  <a:gd name="T70" fmla="*/ 1015 w 1017"/>
                  <a:gd name="T71" fmla="*/ 186 h 389"/>
                  <a:gd name="T72" fmla="*/ 994 w 1017"/>
                  <a:gd name="T73" fmla="*/ 164 h 389"/>
                  <a:gd name="T74" fmla="*/ 959 w 1017"/>
                  <a:gd name="T75" fmla="*/ 145 h 389"/>
                  <a:gd name="T76" fmla="*/ 915 w 1017"/>
                  <a:gd name="T77" fmla="*/ 129 h 389"/>
                  <a:gd name="T78" fmla="*/ 818 w 1017"/>
                  <a:gd name="T79" fmla="*/ 102 h 389"/>
                  <a:gd name="T80" fmla="*/ 759 w 1017"/>
                  <a:gd name="T81" fmla="*/ 85 h 389"/>
                  <a:gd name="T82" fmla="*/ 693 w 1017"/>
                  <a:gd name="T83" fmla="*/ 56 h 389"/>
                  <a:gd name="T84" fmla="*/ 609 w 1017"/>
                  <a:gd name="T85" fmla="*/ 12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17" h="389">
                    <a:moveTo>
                      <a:pt x="589" y="0"/>
                    </a:moveTo>
                    <a:lnTo>
                      <a:pt x="587" y="3"/>
                    </a:lnTo>
                    <a:lnTo>
                      <a:pt x="581" y="12"/>
                    </a:lnTo>
                    <a:lnTo>
                      <a:pt x="576" y="17"/>
                    </a:lnTo>
                    <a:lnTo>
                      <a:pt x="570" y="24"/>
                    </a:lnTo>
                    <a:lnTo>
                      <a:pt x="562" y="31"/>
                    </a:lnTo>
                    <a:lnTo>
                      <a:pt x="553" y="39"/>
                    </a:lnTo>
                    <a:lnTo>
                      <a:pt x="543" y="46"/>
                    </a:lnTo>
                    <a:lnTo>
                      <a:pt x="532" y="53"/>
                    </a:lnTo>
                    <a:lnTo>
                      <a:pt x="519" y="60"/>
                    </a:lnTo>
                    <a:lnTo>
                      <a:pt x="505" y="67"/>
                    </a:lnTo>
                    <a:lnTo>
                      <a:pt x="489" y="73"/>
                    </a:lnTo>
                    <a:lnTo>
                      <a:pt x="471" y="78"/>
                    </a:lnTo>
                    <a:lnTo>
                      <a:pt x="452" y="82"/>
                    </a:lnTo>
                    <a:lnTo>
                      <a:pt x="431" y="84"/>
                    </a:lnTo>
                    <a:lnTo>
                      <a:pt x="388" y="89"/>
                    </a:lnTo>
                    <a:lnTo>
                      <a:pt x="347" y="94"/>
                    </a:lnTo>
                    <a:lnTo>
                      <a:pt x="307" y="99"/>
                    </a:lnTo>
                    <a:lnTo>
                      <a:pt x="271" y="105"/>
                    </a:lnTo>
                    <a:lnTo>
                      <a:pt x="236" y="111"/>
                    </a:lnTo>
                    <a:lnTo>
                      <a:pt x="206" y="117"/>
                    </a:lnTo>
                    <a:lnTo>
                      <a:pt x="180" y="122"/>
                    </a:lnTo>
                    <a:lnTo>
                      <a:pt x="157" y="127"/>
                    </a:lnTo>
                    <a:lnTo>
                      <a:pt x="140" y="131"/>
                    </a:lnTo>
                    <a:lnTo>
                      <a:pt x="126" y="136"/>
                    </a:lnTo>
                    <a:lnTo>
                      <a:pt x="115" y="142"/>
                    </a:lnTo>
                    <a:lnTo>
                      <a:pt x="105" y="149"/>
                    </a:lnTo>
                    <a:lnTo>
                      <a:pt x="94" y="156"/>
                    </a:lnTo>
                    <a:lnTo>
                      <a:pt x="83" y="163"/>
                    </a:lnTo>
                    <a:lnTo>
                      <a:pt x="70" y="171"/>
                    </a:lnTo>
                    <a:lnTo>
                      <a:pt x="52" y="179"/>
                    </a:lnTo>
                    <a:lnTo>
                      <a:pt x="43" y="183"/>
                    </a:lnTo>
                    <a:lnTo>
                      <a:pt x="35" y="188"/>
                    </a:lnTo>
                    <a:lnTo>
                      <a:pt x="28" y="194"/>
                    </a:lnTo>
                    <a:lnTo>
                      <a:pt x="22" y="200"/>
                    </a:lnTo>
                    <a:lnTo>
                      <a:pt x="16" y="206"/>
                    </a:lnTo>
                    <a:lnTo>
                      <a:pt x="12" y="212"/>
                    </a:lnTo>
                    <a:lnTo>
                      <a:pt x="9" y="218"/>
                    </a:lnTo>
                    <a:lnTo>
                      <a:pt x="6" y="224"/>
                    </a:lnTo>
                    <a:lnTo>
                      <a:pt x="2" y="235"/>
                    </a:lnTo>
                    <a:lnTo>
                      <a:pt x="0" y="244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6" y="262"/>
                    </a:lnTo>
                    <a:lnTo>
                      <a:pt x="25" y="288"/>
                    </a:lnTo>
                    <a:lnTo>
                      <a:pt x="32" y="296"/>
                    </a:lnTo>
                    <a:lnTo>
                      <a:pt x="40" y="303"/>
                    </a:lnTo>
                    <a:lnTo>
                      <a:pt x="48" y="311"/>
                    </a:lnTo>
                    <a:lnTo>
                      <a:pt x="57" y="319"/>
                    </a:lnTo>
                    <a:lnTo>
                      <a:pt x="68" y="326"/>
                    </a:lnTo>
                    <a:lnTo>
                      <a:pt x="79" y="334"/>
                    </a:lnTo>
                    <a:lnTo>
                      <a:pt x="91" y="342"/>
                    </a:lnTo>
                    <a:lnTo>
                      <a:pt x="105" y="348"/>
                    </a:lnTo>
                    <a:lnTo>
                      <a:pt x="130" y="358"/>
                    </a:lnTo>
                    <a:lnTo>
                      <a:pt x="152" y="367"/>
                    </a:lnTo>
                    <a:lnTo>
                      <a:pt x="171" y="374"/>
                    </a:lnTo>
                    <a:lnTo>
                      <a:pt x="191" y="380"/>
                    </a:lnTo>
                    <a:lnTo>
                      <a:pt x="210" y="384"/>
                    </a:lnTo>
                    <a:lnTo>
                      <a:pt x="230" y="387"/>
                    </a:lnTo>
                    <a:lnTo>
                      <a:pt x="255" y="389"/>
                    </a:lnTo>
                    <a:lnTo>
                      <a:pt x="284" y="389"/>
                    </a:lnTo>
                    <a:lnTo>
                      <a:pt x="316" y="389"/>
                    </a:lnTo>
                    <a:lnTo>
                      <a:pt x="350" y="389"/>
                    </a:lnTo>
                    <a:lnTo>
                      <a:pt x="383" y="388"/>
                    </a:lnTo>
                    <a:lnTo>
                      <a:pt x="416" y="387"/>
                    </a:lnTo>
                    <a:lnTo>
                      <a:pt x="445" y="384"/>
                    </a:lnTo>
                    <a:lnTo>
                      <a:pt x="473" y="380"/>
                    </a:lnTo>
                    <a:lnTo>
                      <a:pt x="486" y="378"/>
                    </a:lnTo>
                    <a:lnTo>
                      <a:pt x="497" y="375"/>
                    </a:lnTo>
                    <a:lnTo>
                      <a:pt x="507" y="372"/>
                    </a:lnTo>
                    <a:lnTo>
                      <a:pt x="515" y="368"/>
                    </a:lnTo>
                    <a:lnTo>
                      <a:pt x="533" y="360"/>
                    </a:lnTo>
                    <a:lnTo>
                      <a:pt x="555" y="351"/>
                    </a:lnTo>
                    <a:lnTo>
                      <a:pt x="579" y="342"/>
                    </a:lnTo>
                    <a:lnTo>
                      <a:pt x="604" y="331"/>
                    </a:lnTo>
                    <a:lnTo>
                      <a:pt x="629" y="321"/>
                    </a:lnTo>
                    <a:lnTo>
                      <a:pt x="654" y="312"/>
                    </a:lnTo>
                    <a:lnTo>
                      <a:pt x="676" y="303"/>
                    </a:lnTo>
                    <a:lnTo>
                      <a:pt x="694" y="295"/>
                    </a:lnTo>
                    <a:lnTo>
                      <a:pt x="702" y="292"/>
                    </a:lnTo>
                    <a:lnTo>
                      <a:pt x="712" y="290"/>
                    </a:lnTo>
                    <a:lnTo>
                      <a:pt x="723" y="289"/>
                    </a:lnTo>
                    <a:lnTo>
                      <a:pt x="734" y="289"/>
                    </a:lnTo>
                    <a:lnTo>
                      <a:pt x="759" y="290"/>
                    </a:lnTo>
                    <a:lnTo>
                      <a:pt x="786" y="292"/>
                    </a:lnTo>
                    <a:lnTo>
                      <a:pt x="800" y="293"/>
                    </a:lnTo>
                    <a:lnTo>
                      <a:pt x="814" y="293"/>
                    </a:lnTo>
                    <a:lnTo>
                      <a:pt x="828" y="293"/>
                    </a:lnTo>
                    <a:lnTo>
                      <a:pt x="842" y="292"/>
                    </a:lnTo>
                    <a:lnTo>
                      <a:pt x="855" y="290"/>
                    </a:lnTo>
                    <a:lnTo>
                      <a:pt x="869" y="286"/>
                    </a:lnTo>
                    <a:lnTo>
                      <a:pt x="882" y="281"/>
                    </a:lnTo>
                    <a:lnTo>
                      <a:pt x="894" y="274"/>
                    </a:lnTo>
                    <a:lnTo>
                      <a:pt x="906" y="267"/>
                    </a:lnTo>
                    <a:lnTo>
                      <a:pt x="918" y="259"/>
                    </a:lnTo>
                    <a:lnTo>
                      <a:pt x="930" y="253"/>
                    </a:lnTo>
                    <a:lnTo>
                      <a:pt x="943" y="247"/>
                    </a:lnTo>
                    <a:lnTo>
                      <a:pt x="967" y="236"/>
                    </a:lnTo>
                    <a:lnTo>
                      <a:pt x="987" y="226"/>
                    </a:lnTo>
                    <a:lnTo>
                      <a:pt x="996" y="221"/>
                    </a:lnTo>
                    <a:lnTo>
                      <a:pt x="1003" y="216"/>
                    </a:lnTo>
                    <a:lnTo>
                      <a:pt x="1009" y="211"/>
                    </a:lnTo>
                    <a:lnTo>
                      <a:pt x="1014" y="206"/>
                    </a:lnTo>
                    <a:lnTo>
                      <a:pt x="1015" y="203"/>
                    </a:lnTo>
                    <a:lnTo>
                      <a:pt x="1016" y="200"/>
                    </a:lnTo>
                    <a:lnTo>
                      <a:pt x="1017" y="197"/>
                    </a:lnTo>
                    <a:lnTo>
                      <a:pt x="1017" y="194"/>
                    </a:lnTo>
                    <a:lnTo>
                      <a:pt x="1015" y="186"/>
                    </a:lnTo>
                    <a:lnTo>
                      <a:pt x="1009" y="179"/>
                    </a:lnTo>
                    <a:lnTo>
                      <a:pt x="1002" y="171"/>
                    </a:lnTo>
                    <a:lnTo>
                      <a:pt x="994" y="164"/>
                    </a:lnTo>
                    <a:lnTo>
                      <a:pt x="984" y="157"/>
                    </a:lnTo>
                    <a:lnTo>
                      <a:pt x="972" y="151"/>
                    </a:lnTo>
                    <a:lnTo>
                      <a:pt x="959" y="145"/>
                    </a:lnTo>
                    <a:lnTo>
                      <a:pt x="945" y="140"/>
                    </a:lnTo>
                    <a:lnTo>
                      <a:pt x="930" y="134"/>
                    </a:lnTo>
                    <a:lnTo>
                      <a:pt x="915" y="129"/>
                    </a:lnTo>
                    <a:lnTo>
                      <a:pt x="883" y="120"/>
                    </a:lnTo>
                    <a:lnTo>
                      <a:pt x="849" y="110"/>
                    </a:lnTo>
                    <a:lnTo>
                      <a:pt x="818" y="102"/>
                    </a:lnTo>
                    <a:lnTo>
                      <a:pt x="789" y="95"/>
                    </a:lnTo>
                    <a:lnTo>
                      <a:pt x="774" y="90"/>
                    </a:lnTo>
                    <a:lnTo>
                      <a:pt x="759" y="85"/>
                    </a:lnTo>
                    <a:lnTo>
                      <a:pt x="743" y="78"/>
                    </a:lnTo>
                    <a:lnTo>
                      <a:pt x="727" y="71"/>
                    </a:lnTo>
                    <a:lnTo>
                      <a:pt x="693" y="56"/>
                    </a:lnTo>
                    <a:lnTo>
                      <a:pt x="661" y="40"/>
                    </a:lnTo>
                    <a:lnTo>
                      <a:pt x="633" y="24"/>
                    </a:lnTo>
                    <a:lnTo>
                      <a:pt x="609" y="12"/>
                    </a:lnTo>
                    <a:lnTo>
                      <a:pt x="594" y="3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8D8C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5" name="Freeform 255"/>
              <p:cNvSpPr>
                <a:spLocks/>
              </p:cNvSpPr>
              <p:nvPr/>
            </p:nvSpPr>
            <p:spPr bwMode="auto">
              <a:xfrm>
                <a:off x="2227" y="1459"/>
                <a:ext cx="103" cy="49"/>
              </a:xfrm>
              <a:custGeom>
                <a:avLst/>
                <a:gdLst>
                  <a:gd name="T0" fmla="*/ 494 w 620"/>
                  <a:gd name="T1" fmla="*/ 38 h 293"/>
                  <a:gd name="T2" fmla="*/ 541 w 620"/>
                  <a:gd name="T3" fmla="*/ 52 h 293"/>
                  <a:gd name="T4" fmla="*/ 566 w 620"/>
                  <a:gd name="T5" fmla="*/ 64 h 293"/>
                  <a:gd name="T6" fmla="*/ 581 w 620"/>
                  <a:gd name="T7" fmla="*/ 73 h 293"/>
                  <a:gd name="T8" fmla="*/ 594 w 620"/>
                  <a:gd name="T9" fmla="*/ 84 h 293"/>
                  <a:gd name="T10" fmla="*/ 606 w 620"/>
                  <a:gd name="T11" fmla="*/ 97 h 293"/>
                  <a:gd name="T12" fmla="*/ 617 w 620"/>
                  <a:gd name="T13" fmla="*/ 112 h 293"/>
                  <a:gd name="T14" fmla="*/ 620 w 620"/>
                  <a:gd name="T15" fmla="*/ 127 h 293"/>
                  <a:gd name="T16" fmla="*/ 614 w 620"/>
                  <a:gd name="T17" fmla="*/ 141 h 293"/>
                  <a:gd name="T18" fmla="*/ 602 w 620"/>
                  <a:gd name="T19" fmla="*/ 152 h 293"/>
                  <a:gd name="T20" fmla="*/ 585 w 620"/>
                  <a:gd name="T21" fmla="*/ 162 h 293"/>
                  <a:gd name="T22" fmla="*/ 564 w 620"/>
                  <a:gd name="T23" fmla="*/ 170 h 293"/>
                  <a:gd name="T24" fmla="*/ 540 w 620"/>
                  <a:gd name="T25" fmla="*/ 175 h 293"/>
                  <a:gd name="T26" fmla="*/ 514 w 620"/>
                  <a:gd name="T27" fmla="*/ 178 h 293"/>
                  <a:gd name="T28" fmla="*/ 490 w 620"/>
                  <a:gd name="T29" fmla="*/ 180 h 293"/>
                  <a:gd name="T30" fmla="*/ 468 w 620"/>
                  <a:gd name="T31" fmla="*/ 185 h 293"/>
                  <a:gd name="T32" fmla="*/ 438 w 620"/>
                  <a:gd name="T33" fmla="*/ 200 h 293"/>
                  <a:gd name="T34" fmla="*/ 397 w 620"/>
                  <a:gd name="T35" fmla="*/ 230 h 293"/>
                  <a:gd name="T36" fmla="*/ 358 w 620"/>
                  <a:gd name="T37" fmla="*/ 252 h 293"/>
                  <a:gd name="T38" fmla="*/ 326 w 620"/>
                  <a:gd name="T39" fmla="*/ 266 h 293"/>
                  <a:gd name="T40" fmla="*/ 288 w 620"/>
                  <a:gd name="T41" fmla="*/ 278 h 293"/>
                  <a:gd name="T42" fmla="*/ 255 w 620"/>
                  <a:gd name="T43" fmla="*/ 286 h 293"/>
                  <a:gd name="T44" fmla="*/ 226 w 620"/>
                  <a:gd name="T45" fmla="*/ 291 h 293"/>
                  <a:gd name="T46" fmla="*/ 202 w 620"/>
                  <a:gd name="T47" fmla="*/ 293 h 293"/>
                  <a:gd name="T48" fmla="*/ 179 w 620"/>
                  <a:gd name="T49" fmla="*/ 292 h 293"/>
                  <a:gd name="T50" fmla="*/ 158 w 620"/>
                  <a:gd name="T51" fmla="*/ 288 h 293"/>
                  <a:gd name="T52" fmla="*/ 123 w 620"/>
                  <a:gd name="T53" fmla="*/ 280 h 293"/>
                  <a:gd name="T54" fmla="*/ 84 w 620"/>
                  <a:gd name="T55" fmla="*/ 268 h 293"/>
                  <a:gd name="T56" fmla="*/ 59 w 620"/>
                  <a:gd name="T57" fmla="*/ 260 h 293"/>
                  <a:gd name="T58" fmla="*/ 38 w 620"/>
                  <a:gd name="T59" fmla="*/ 250 h 293"/>
                  <a:gd name="T60" fmla="*/ 22 w 620"/>
                  <a:gd name="T61" fmla="*/ 238 h 293"/>
                  <a:gd name="T62" fmla="*/ 10 w 620"/>
                  <a:gd name="T63" fmla="*/ 226 h 293"/>
                  <a:gd name="T64" fmla="*/ 2 w 620"/>
                  <a:gd name="T65" fmla="*/ 211 h 293"/>
                  <a:gd name="T66" fmla="*/ 0 w 620"/>
                  <a:gd name="T67" fmla="*/ 195 h 293"/>
                  <a:gd name="T68" fmla="*/ 5 w 620"/>
                  <a:gd name="T69" fmla="*/ 178 h 293"/>
                  <a:gd name="T70" fmla="*/ 17 w 620"/>
                  <a:gd name="T71" fmla="*/ 151 h 293"/>
                  <a:gd name="T72" fmla="*/ 25 w 620"/>
                  <a:gd name="T73" fmla="*/ 122 h 293"/>
                  <a:gd name="T74" fmla="*/ 34 w 620"/>
                  <a:gd name="T75" fmla="*/ 106 h 293"/>
                  <a:gd name="T76" fmla="*/ 45 w 620"/>
                  <a:gd name="T77" fmla="*/ 95 h 293"/>
                  <a:gd name="T78" fmla="*/ 62 w 620"/>
                  <a:gd name="T79" fmla="*/ 83 h 293"/>
                  <a:gd name="T80" fmla="*/ 90 w 620"/>
                  <a:gd name="T81" fmla="*/ 70 h 293"/>
                  <a:gd name="T82" fmla="*/ 142 w 620"/>
                  <a:gd name="T83" fmla="*/ 48 h 293"/>
                  <a:gd name="T84" fmla="*/ 198 w 620"/>
                  <a:gd name="T85" fmla="*/ 27 h 293"/>
                  <a:gd name="T86" fmla="*/ 238 w 620"/>
                  <a:gd name="T87" fmla="*/ 13 h 293"/>
                  <a:gd name="T88" fmla="*/ 271 w 620"/>
                  <a:gd name="T89" fmla="*/ 4 h 293"/>
                  <a:gd name="T90" fmla="*/ 465 w 620"/>
                  <a:gd name="T91" fmla="*/ 31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0" h="293">
                    <a:moveTo>
                      <a:pt x="465" y="31"/>
                    </a:moveTo>
                    <a:lnTo>
                      <a:pt x="494" y="38"/>
                    </a:lnTo>
                    <a:lnTo>
                      <a:pt x="519" y="45"/>
                    </a:lnTo>
                    <a:lnTo>
                      <a:pt x="541" y="52"/>
                    </a:lnTo>
                    <a:lnTo>
                      <a:pt x="558" y="59"/>
                    </a:lnTo>
                    <a:lnTo>
                      <a:pt x="566" y="64"/>
                    </a:lnTo>
                    <a:lnTo>
                      <a:pt x="574" y="69"/>
                    </a:lnTo>
                    <a:lnTo>
                      <a:pt x="581" y="73"/>
                    </a:lnTo>
                    <a:lnTo>
                      <a:pt x="587" y="79"/>
                    </a:lnTo>
                    <a:lnTo>
                      <a:pt x="594" y="84"/>
                    </a:lnTo>
                    <a:lnTo>
                      <a:pt x="600" y="90"/>
                    </a:lnTo>
                    <a:lnTo>
                      <a:pt x="606" y="97"/>
                    </a:lnTo>
                    <a:lnTo>
                      <a:pt x="612" y="104"/>
                    </a:lnTo>
                    <a:lnTo>
                      <a:pt x="617" y="112"/>
                    </a:lnTo>
                    <a:lnTo>
                      <a:pt x="620" y="120"/>
                    </a:lnTo>
                    <a:lnTo>
                      <a:pt x="620" y="127"/>
                    </a:lnTo>
                    <a:lnTo>
                      <a:pt x="618" y="133"/>
                    </a:lnTo>
                    <a:lnTo>
                      <a:pt x="614" y="141"/>
                    </a:lnTo>
                    <a:lnTo>
                      <a:pt x="609" y="147"/>
                    </a:lnTo>
                    <a:lnTo>
                      <a:pt x="602" y="152"/>
                    </a:lnTo>
                    <a:lnTo>
                      <a:pt x="594" y="157"/>
                    </a:lnTo>
                    <a:lnTo>
                      <a:pt x="585" y="162"/>
                    </a:lnTo>
                    <a:lnTo>
                      <a:pt x="575" y="166"/>
                    </a:lnTo>
                    <a:lnTo>
                      <a:pt x="564" y="170"/>
                    </a:lnTo>
                    <a:lnTo>
                      <a:pt x="553" y="173"/>
                    </a:lnTo>
                    <a:lnTo>
                      <a:pt x="540" y="175"/>
                    </a:lnTo>
                    <a:lnTo>
                      <a:pt x="527" y="177"/>
                    </a:lnTo>
                    <a:lnTo>
                      <a:pt x="514" y="178"/>
                    </a:lnTo>
                    <a:lnTo>
                      <a:pt x="502" y="179"/>
                    </a:lnTo>
                    <a:lnTo>
                      <a:pt x="490" y="180"/>
                    </a:lnTo>
                    <a:lnTo>
                      <a:pt x="478" y="182"/>
                    </a:lnTo>
                    <a:lnTo>
                      <a:pt x="468" y="185"/>
                    </a:lnTo>
                    <a:lnTo>
                      <a:pt x="457" y="189"/>
                    </a:lnTo>
                    <a:lnTo>
                      <a:pt x="438" y="200"/>
                    </a:lnTo>
                    <a:lnTo>
                      <a:pt x="418" y="215"/>
                    </a:lnTo>
                    <a:lnTo>
                      <a:pt x="397" y="230"/>
                    </a:lnTo>
                    <a:lnTo>
                      <a:pt x="372" y="245"/>
                    </a:lnTo>
                    <a:lnTo>
                      <a:pt x="358" y="252"/>
                    </a:lnTo>
                    <a:lnTo>
                      <a:pt x="343" y="260"/>
                    </a:lnTo>
                    <a:lnTo>
                      <a:pt x="326" y="266"/>
                    </a:lnTo>
                    <a:lnTo>
                      <a:pt x="307" y="272"/>
                    </a:lnTo>
                    <a:lnTo>
                      <a:pt x="288" y="278"/>
                    </a:lnTo>
                    <a:lnTo>
                      <a:pt x="271" y="282"/>
                    </a:lnTo>
                    <a:lnTo>
                      <a:pt x="255" y="286"/>
                    </a:lnTo>
                    <a:lnTo>
                      <a:pt x="241" y="290"/>
                    </a:lnTo>
                    <a:lnTo>
                      <a:pt x="226" y="291"/>
                    </a:lnTo>
                    <a:lnTo>
                      <a:pt x="214" y="293"/>
                    </a:lnTo>
                    <a:lnTo>
                      <a:pt x="202" y="293"/>
                    </a:lnTo>
                    <a:lnTo>
                      <a:pt x="190" y="293"/>
                    </a:lnTo>
                    <a:lnTo>
                      <a:pt x="179" y="292"/>
                    </a:lnTo>
                    <a:lnTo>
                      <a:pt x="168" y="291"/>
                    </a:lnTo>
                    <a:lnTo>
                      <a:pt x="158" y="288"/>
                    </a:lnTo>
                    <a:lnTo>
                      <a:pt x="146" y="286"/>
                    </a:lnTo>
                    <a:lnTo>
                      <a:pt x="123" y="280"/>
                    </a:lnTo>
                    <a:lnTo>
                      <a:pt x="97" y="272"/>
                    </a:lnTo>
                    <a:lnTo>
                      <a:pt x="84" y="268"/>
                    </a:lnTo>
                    <a:lnTo>
                      <a:pt x="70" y="264"/>
                    </a:lnTo>
                    <a:lnTo>
                      <a:pt x="59" y="260"/>
                    </a:lnTo>
                    <a:lnTo>
                      <a:pt x="48" y="255"/>
                    </a:lnTo>
                    <a:lnTo>
                      <a:pt x="38" y="250"/>
                    </a:lnTo>
                    <a:lnTo>
                      <a:pt x="29" y="244"/>
                    </a:lnTo>
                    <a:lnTo>
                      <a:pt x="22" y="238"/>
                    </a:lnTo>
                    <a:lnTo>
                      <a:pt x="15" y="232"/>
                    </a:lnTo>
                    <a:lnTo>
                      <a:pt x="10" y="226"/>
                    </a:lnTo>
                    <a:lnTo>
                      <a:pt x="5" y="219"/>
                    </a:lnTo>
                    <a:lnTo>
                      <a:pt x="2" y="211"/>
                    </a:lnTo>
                    <a:lnTo>
                      <a:pt x="0" y="203"/>
                    </a:lnTo>
                    <a:lnTo>
                      <a:pt x="0" y="195"/>
                    </a:lnTo>
                    <a:lnTo>
                      <a:pt x="1" y="187"/>
                    </a:lnTo>
                    <a:lnTo>
                      <a:pt x="5" y="178"/>
                    </a:lnTo>
                    <a:lnTo>
                      <a:pt x="9" y="168"/>
                    </a:lnTo>
                    <a:lnTo>
                      <a:pt x="17" y="151"/>
                    </a:lnTo>
                    <a:lnTo>
                      <a:pt x="21" y="135"/>
                    </a:lnTo>
                    <a:lnTo>
                      <a:pt x="25" y="122"/>
                    </a:lnTo>
                    <a:lnTo>
                      <a:pt x="30" y="111"/>
                    </a:lnTo>
                    <a:lnTo>
                      <a:pt x="34" y="106"/>
                    </a:lnTo>
                    <a:lnTo>
                      <a:pt x="38" y="100"/>
                    </a:lnTo>
                    <a:lnTo>
                      <a:pt x="45" y="95"/>
                    </a:lnTo>
                    <a:lnTo>
                      <a:pt x="53" y="89"/>
                    </a:lnTo>
                    <a:lnTo>
                      <a:pt x="62" y="83"/>
                    </a:lnTo>
                    <a:lnTo>
                      <a:pt x="74" y="77"/>
                    </a:lnTo>
                    <a:lnTo>
                      <a:pt x="90" y="70"/>
                    </a:lnTo>
                    <a:lnTo>
                      <a:pt x="107" y="63"/>
                    </a:lnTo>
                    <a:lnTo>
                      <a:pt x="142" y="48"/>
                    </a:lnTo>
                    <a:lnTo>
                      <a:pt x="173" y="36"/>
                    </a:lnTo>
                    <a:lnTo>
                      <a:pt x="198" y="27"/>
                    </a:lnTo>
                    <a:lnTo>
                      <a:pt x="219" y="19"/>
                    </a:lnTo>
                    <a:lnTo>
                      <a:pt x="238" y="13"/>
                    </a:lnTo>
                    <a:lnTo>
                      <a:pt x="255" y="8"/>
                    </a:lnTo>
                    <a:lnTo>
                      <a:pt x="271" y="4"/>
                    </a:lnTo>
                    <a:lnTo>
                      <a:pt x="286" y="0"/>
                    </a:lnTo>
                    <a:lnTo>
                      <a:pt x="465" y="31"/>
                    </a:lnTo>
                    <a:close/>
                  </a:path>
                </a:pathLst>
              </a:custGeom>
              <a:solidFill>
                <a:srgbClr val="8D8C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6" name="Freeform 256"/>
              <p:cNvSpPr>
                <a:spLocks/>
              </p:cNvSpPr>
              <p:nvPr/>
            </p:nvSpPr>
            <p:spPr bwMode="auto">
              <a:xfrm>
                <a:off x="2441" y="1389"/>
                <a:ext cx="66" cy="32"/>
              </a:xfrm>
              <a:custGeom>
                <a:avLst/>
                <a:gdLst>
                  <a:gd name="T0" fmla="*/ 164 w 393"/>
                  <a:gd name="T1" fmla="*/ 10 h 196"/>
                  <a:gd name="T2" fmla="*/ 393 w 393"/>
                  <a:gd name="T3" fmla="*/ 125 h 196"/>
                  <a:gd name="T4" fmla="*/ 373 w 393"/>
                  <a:gd name="T5" fmla="*/ 168 h 196"/>
                  <a:gd name="T6" fmla="*/ 363 w 393"/>
                  <a:gd name="T7" fmla="*/ 177 h 196"/>
                  <a:gd name="T8" fmla="*/ 351 w 393"/>
                  <a:gd name="T9" fmla="*/ 186 h 196"/>
                  <a:gd name="T10" fmla="*/ 345 w 393"/>
                  <a:gd name="T11" fmla="*/ 189 h 196"/>
                  <a:gd name="T12" fmla="*/ 338 w 393"/>
                  <a:gd name="T13" fmla="*/ 192 h 196"/>
                  <a:gd name="T14" fmla="*/ 330 w 393"/>
                  <a:gd name="T15" fmla="*/ 194 h 196"/>
                  <a:gd name="T16" fmla="*/ 319 w 393"/>
                  <a:gd name="T17" fmla="*/ 195 h 196"/>
                  <a:gd name="T18" fmla="*/ 308 w 393"/>
                  <a:gd name="T19" fmla="*/ 196 h 196"/>
                  <a:gd name="T20" fmla="*/ 295 w 393"/>
                  <a:gd name="T21" fmla="*/ 195 h 196"/>
                  <a:gd name="T22" fmla="*/ 280 w 393"/>
                  <a:gd name="T23" fmla="*/ 194 h 196"/>
                  <a:gd name="T24" fmla="*/ 263 w 393"/>
                  <a:gd name="T25" fmla="*/ 192 h 196"/>
                  <a:gd name="T26" fmla="*/ 242 w 393"/>
                  <a:gd name="T27" fmla="*/ 189 h 196"/>
                  <a:gd name="T28" fmla="*/ 220 w 393"/>
                  <a:gd name="T29" fmla="*/ 185 h 196"/>
                  <a:gd name="T30" fmla="*/ 195 w 393"/>
                  <a:gd name="T31" fmla="*/ 179 h 196"/>
                  <a:gd name="T32" fmla="*/ 165 w 393"/>
                  <a:gd name="T33" fmla="*/ 173 h 196"/>
                  <a:gd name="T34" fmla="*/ 156 w 393"/>
                  <a:gd name="T35" fmla="*/ 171 h 196"/>
                  <a:gd name="T36" fmla="*/ 148 w 393"/>
                  <a:gd name="T37" fmla="*/ 171 h 196"/>
                  <a:gd name="T38" fmla="*/ 140 w 393"/>
                  <a:gd name="T39" fmla="*/ 171 h 196"/>
                  <a:gd name="T40" fmla="*/ 134 w 393"/>
                  <a:gd name="T41" fmla="*/ 173 h 196"/>
                  <a:gd name="T42" fmla="*/ 126 w 393"/>
                  <a:gd name="T43" fmla="*/ 176 h 196"/>
                  <a:gd name="T44" fmla="*/ 123 w 393"/>
                  <a:gd name="T45" fmla="*/ 177 h 196"/>
                  <a:gd name="T46" fmla="*/ 109 w 393"/>
                  <a:gd name="T47" fmla="*/ 175 h 196"/>
                  <a:gd name="T48" fmla="*/ 75 w 393"/>
                  <a:gd name="T49" fmla="*/ 169 h 196"/>
                  <a:gd name="T50" fmla="*/ 56 w 393"/>
                  <a:gd name="T51" fmla="*/ 164 h 196"/>
                  <a:gd name="T52" fmla="*/ 37 w 393"/>
                  <a:gd name="T53" fmla="*/ 157 h 196"/>
                  <a:gd name="T54" fmla="*/ 29 w 393"/>
                  <a:gd name="T55" fmla="*/ 153 h 196"/>
                  <a:gd name="T56" fmla="*/ 21 w 393"/>
                  <a:gd name="T57" fmla="*/ 148 h 196"/>
                  <a:gd name="T58" fmla="*/ 13 w 393"/>
                  <a:gd name="T59" fmla="*/ 143 h 196"/>
                  <a:gd name="T60" fmla="*/ 8 w 393"/>
                  <a:gd name="T61" fmla="*/ 137 h 196"/>
                  <a:gd name="T62" fmla="*/ 4 w 393"/>
                  <a:gd name="T63" fmla="*/ 130 h 196"/>
                  <a:gd name="T64" fmla="*/ 2 w 393"/>
                  <a:gd name="T65" fmla="*/ 122 h 196"/>
                  <a:gd name="T66" fmla="*/ 0 w 393"/>
                  <a:gd name="T67" fmla="*/ 112 h 196"/>
                  <a:gd name="T68" fmla="*/ 0 w 393"/>
                  <a:gd name="T69" fmla="*/ 101 h 196"/>
                  <a:gd name="T70" fmla="*/ 0 w 393"/>
                  <a:gd name="T71" fmla="*/ 90 h 196"/>
                  <a:gd name="T72" fmla="*/ 2 w 393"/>
                  <a:gd name="T73" fmla="*/ 79 h 196"/>
                  <a:gd name="T74" fmla="*/ 4 w 393"/>
                  <a:gd name="T75" fmla="*/ 67 h 196"/>
                  <a:gd name="T76" fmla="*/ 6 w 393"/>
                  <a:gd name="T77" fmla="*/ 56 h 196"/>
                  <a:gd name="T78" fmla="*/ 16 w 393"/>
                  <a:gd name="T79" fmla="*/ 16 h 196"/>
                  <a:gd name="T80" fmla="*/ 22 w 393"/>
                  <a:gd name="T81" fmla="*/ 0 h 196"/>
                  <a:gd name="T82" fmla="*/ 164 w 393"/>
                  <a:gd name="T83" fmla="*/ 1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93" h="196">
                    <a:moveTo>
                      <a:pt x="164" y="10"/>
                    </a:moveTo>
                    <a:lnTo>
                      <a:pt x="393" y="125"/>
                    </a:lnTo>
                    <a:lnTo>
                      <a:pt x="373" y="168"/>
                    </a:lnTo>
                    <a:lnTo>
                      <a:pt x="363" y="177"/>
                    </a:lnTo>
                    <a:lnTo>
                      <a:pt x="351" y="186"/>
                    </a:lnTo>
                    <a:lnTo>
                      <a:pt x="345" y="189"/>
                    </a:lnTo>
                    <a:lnTo>
                      <a:pt x="338" y="192"/>
                    </a:lnTo>
                    <a:lnTo>
                      <a:pt x="330" y="194"/>
                    </a:lnTo>
                    <a:lnTo>
                      <a:pt x="319" y="195"/>
                    </a:lnTo>
                    <a:lnTo>
                      <a:pt x="308" y="196"/>
                    </a:lnTo>
                    <a:lnTo>
                      <a:pt x="295" y="195"/>
                    </a:lnTo>
                    <a:lnTo>
                      <a:pt x="280" y="194"/>
                    </a:lnTo>
                    <a:lnTo>
                      <a:pt x="263" y="192"/>
                    </a:lnTo>
                    <a:lnTo>
                      <a:pt x="242" y="189"/>
                    </a:lnTo>
                    <a:lnTo>
                      <a:pt x="220" y="185"/>
                    </a:lnTo>
                    <a:lnTo>
                      <a:pt x="195" y="179"/>
                    </a:lnTo>
                    <a:lnTo>
                      <a:pt x="165" y="173"/>
                    </a:lnTo>
                    <a:lnTo>
                      <a:pt x="156" y="171"/>
                    </a:lnTo>
                    <a:lnTo>
                      <a:pt x="148" y="171"/>
                    </a:lnTo>
                    <a:lnTo>
                      <a:pt x="140" y="171"/>
                    </a:lnTo>
                    <a:lnTo>
                      <a:pt x="134" y="173"/>
                    </a:lnTo>
                    <a:lnTo>
                      <a:pt x="126" y="176"/>
                    </a:lnTo>
                    <a:lnTo>
                      <a:pt x="123" y="177"/>
                    </a:lnTo>
                    <a:lnTo>
                      <a:pt x="109" y="175"/>
                    </a:lnTo>
                    <a:lnTo>
                      <a:pt x="75" y="169"/>
                    </a:lnTo>
                    <a:lnTo>
                      <a:pt x="56" y="164"/>
                    </a:lnTo>
                    <a:lnTo>
                      <a:pt x="37" y="157"/>
                    </a:lnTo>
                    <a:lnTo>
                      <a:pt x="29" y="153"/>
                    </a:lnTo>
                    <a:lnTo>
                      <a:pt x="21" y="148"/>
                    </a:lnTo>
                    <a:lnTo>
                      <a:pt x="13" y="143"/>
                    </a:lnTo>
                    <a:lnTo>
                      <a:pt x="8" y="137"/>
                    </a:lnTo>
                    <a:lnTo>
                      <a:pt x="4" y="130"/>
                    </a:lnTo>
                    <a:lnTo>
                      <a:pt x="2" y="122"/>
                    </a:lnTo>
                    <a:lnTo>
                      <a:pt x="0" y="112"/>
                    </a:lnTo>
                    <a:lnTo>
                      <a:pt x="0" y="101"/>
                    </a:lnTo>
                    <a:lnTo>
                      <a:pt x="0" y="90"/>
                    </a:lnTo>
                    <a:lnTo>
                      <a:pt x="2" y="79"/>
                    </a:lnTo>
                    <a:lnTo>
                      <a:pt x="4" y="67"/>
                    </a:lnTo>
                    <a:lnTo>
                      <a:pt x="6" y="56"/>
                    </a:lnTo>
                    <a:lnTo>
                      <a:pt x="16" y="16"/>
                    </a:lnTo>
                    <a:lnTo>
                      <a:pt x="22" y="0"/>
                    </a:lnTo>
                    <a:lnTo>
                      <a:pt x="164" y="10"/>
                    </a:lnTo>
                    <a:close/>
                  </a:path>
                </a:pathLst>
              </a:custGeom>
              <a:solidFill>
                <a:srgbClr val="3F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7" name="Freeform 257"/>
              <p:cNvSpPr>
                <a:spLocks/>
              </p:cNvSpPr>
              <p:nvPr/>
            </p:nvSpPr>
            <p:spPr bwMode="auto">
              <a:xfrm>
                <a:off x="2362" y="1399"/>
                <a:ext cx="65" cy="50"/>
              </a:xfrm>
              <a:custGeom>
                <a:avLst/>
                <a:gdLst>
                  <a:gd name="T0" fmla="*/ 190 w 393"/>
                  <a:gd name="T1" fmla="*/ 51 h 300"/>
                  <a:gd name="T2" fmla="*/ 199 w 393"/>
                  <a:gd name="T3" fmla="*/ 71 h 300"/>
                  <a:gd name="T4" fmla="*/ 211 w 393"/>
                  <a:gd name="T5" fmla="*/ 89 h 300"/>
                  <a:gd name="T6" fmla="*/ 224 w 393"/>
                  <a:gd name="T7" fmla="*/ 107 h 300"/>
                  <a:gd name="T8" fmla="*/ 248 w 393"/>
                  <a:gd name="T9" fmla="*/ 133 h 300"/>
                  <a:gd name="T10" fmla="*/ 284 w 393"/>
                  <a:gd name="T11" fmla="*/ 162 h 300"/>
                  <a:gd name="T12" fmla="*/ 319 w 393"/>
                  <a:gd name="T13" fmla="*/ 186 h 300"/>
                  <a:gd name="T14" fmla="*/ 352 w 393"/>
                  <a:gd name="T15" fmla="*/ 206 h 300"/>
                  <a:gd name="T16" fmla="*/ 385 w 393"/>
                  <a:gd name="T17" fmla="*/ 223 h 300"/>
                  <a:gd name="T18" fmla="*/ 376 w 393"/>
                  <a:gd name="T19" fmla="*/ 277 h 300"/>
                  <a:gd name="T20" fmla="*/ 363 w 393"/>
                  <a:gd name="T21" fmla="*/ 286 h 300"/>
                  <a:gd name="T22" fmla="*/ 346 w 393"/>
                  <a:gd name="T23" fmla="*/ 293 h 300"/>
                  <a:gd name="T24" fmla="*/ 320 w 393"/>
                  <a:gd name="T25" fmla="*/ 298 h 300"/>
                  <a:gd name="T26" fmla="*/ 289 w 393"/>
                  <a:gd name="T27" fmla="*/ 300 h 300"/>
                  <a:gd name="T28" fmla="*/ 250 w 393"/>
                  <a:gd name="T29" fmla="*/ 295 h 300"/>
                  <a:gd name="T30" fmla="*/ 204 w 393"/>
                  <a:gd name="T31" fmla="*/ 282 h 300"/>
                  <a:gd name="T32" fmla="*/ 178 w 393"/>
                  <a:gd name="T33" fmla="*/ 271 h 300"/>
                  <a:gd name="T34" fmla="*/ 151 w 393"/>
                  <a:gd name="T35" fmla="*/ 257 h 300"/>
                  <a:gd name="T36" fmla="*/ 135 w 393"/>
                  <a:gd name="T37" fmla="*/ 251 h 300"/>
                  <a:gd name="T38" fmla="*/ 122 w 393"/>
                  <a:gd name="T39" fmla="*/ 250 h 300"/>
                  <a:gd name="T40" fmla="*/ 109 w 393"/>
                  <a:gd name="T41" fmla="*/ 252 h 300"/>
                  <a:gd name="T42" fmla="*/ 66 w 393"/>
                  <a:gd name="T43" fmla="*/ 233 h 300"/>
                  <a:gd name="T44" fmla="*/ 30 w 393"/>
                  <a:gd name="T45" fmla="*/ 210 h 300"/>
                  <a:gd name="T46" fmla="*/ 16 w 393"/>
                  <a:gd name="T47" fmla="*/ 197 h 300"/>
                  <a:gd name="T48" fmla="*/ 5 w 393"/>
                  <a:gd name="T49" fmla="*/ 181 h 300"/>
                  <a:gd name="T50" fmla="*/ 1 w 393"/>
                  <a:gd name="T51" fmla="*/ 162 h 300"/>
                  <a:gd name="T52" fmla="*/ 1 w 393"/>
                  <a:gd name="T53" fmla="*/ 139 h 300"/>
                  <a:gd name="T54" fmla="*/ 4 w 393"/>
                  <a:gd name="T55" fmla="*/ 112 h 300"/>
                  <a:gd name="T56" fmla="*/ 9 w 393"/>
                  <a:gd name="T57" fmla="*/ 87 h 300"/>
                  <a:gd name="T58" fmla="*/ 22 w 393"/>
                  <a:gd name="T59" fmla="*/ 44 h 300"/>
                  <a:gd name="T60" fmla="*/ 28 w 393"/>
                  <a:gd name="T61" fmla="*/ 25 h 300"/>
                  <a:gd name="T62" fmla="*/ 68 w 393"/>
                  <a:gd name="T63" fmla="*/ 21 h 300"/>
                  <a:gd name="T64" fmla="*/ 100 w 393"/>
                  <a:gd name="T65" fmla="*/ 13 h 300"/>
                  <a:gd name="T66" fmla="*/ 144 w 393"/>
                  <a:gd name="T67" fmla="*/ 1 h 300"/>
                  <a:gd name="T68" fmla="*/ 158 w 393"/>
                  <a:gd name="T69" fmla="*/ 0 h 300"/>
                  <a:gd name="T70" fmla="*/ 170 w 393"/>
                  <a:gd name="T71" fmla="*/ 4 h 300"/>
                  <a:gd name="T72" fmla="*/ 179 w 393"/>
                  <a:gd name="T73" fmla="*/ 17 h 300"/>
                  <a:gd name="T74" fmla="*/ 187 w 393"/>
                  <a:gd name="T75" fmla="*/ 4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3" h="300">
                    <a:moveTo>
                      <a:pt x="187" y="40"/>
                    </a:moveTo>
                    <a:lnTo>
                      <a:pt x="190" y="51"/>
                    </a:lnTo>
                    <a:lnTo>
                      <a:pt x="195" y="61"/>
                    </a:lnTo>
                    <a:lnTo>
                      <a:pt x="199" y="71"/>
                    </a:lnTo>
                    <a:lnTo>
                      <a:pt x="205" y="80"/>
                    </a:lnTo>
                    <a:lnTo>
                      <a:pt x="211" y="89"/>
                    </a:lnTo>
                    <a:lnTo>
                      <a:pt x="217" y="98"/>
                    </a:lnTo>
                    <a:lnTo>
                      <a:pt x="224" y="107"/>
                    </a:lnTo>
                    <a:lnTo>
                      <a:pt x="232" y="116"/>
                    </a:lnTo>
                    <a:lnTo>
                      <a:pt x="248" y="133"/>
                    </a:lnTo>
                    <a:lnTo>
                      <a:pt x="265" y="148"/>
                    </a:lnTo>
                    <a:lnTo>
                      <a:pt x="284" y="162"/>
                    </a:lnTo>
                    <a:lnTo>
                      <a:pt x="301" y="175"/>
                    </a:lnTo>
                    <a:lnTo>
                      <a:pt x="319" y="186"/>
                    </a:lnTo>
                    <a:lnTo>
                      <a:pt x="335" y="197"/>
                    </a:lnTo>
                    <a:lnTo>
                      <a:pt x="352" y="206"/>
                    </a:lnTo>
                    <a:lnTo>
                      <a:pt x="365" y="213"/>
                    </a:lnTo>
                    <a:lnTo>
                      <a:pt x="385" y="223"/>
                    </a:lnTo>
                    <a:lnTo>
                      <a:pt x="393" y="227"/>
                    </a:lnTo>
                    <a:lnTo>
                      <a:pt x="376" y="277"/>
                    </a:lnTo>
                    <a:lnTo>
                      <a:pt x="373" y="280"/>
                    </a:lnTo>
                    <a:lnTo>
                      <a:pt x="363" y="286"/>
                    </a:lnTo>
                    <a:lnTo>
                      <a:pt x="355" y="289"/>
                    </a:lnTo>
                    <a:lnTo>
                      <a:pt x="346" y="293"/>
                    </a:lnTo>
                    <a:lnTo>
                      <a:pt x="333" y="296"/>
                    </a:lnTo>
                    <a:lnTo>
                      <a:pt x="320" y="298"/>
                    </a:lnTo>
                    <a:lnTo>
                      <a:pt x="306" y="300"/>
                    </a:lnTo>
                    <a:lnTo>
                      <a:pt x="289" y="300"/>
                    </a:lnTo>
                    <a:lnTo>
                      <a:pt x="271" y="299"/>
                    </a:lnTo>
                    <a:lnTo>
                      <a:pt x="250" y="295"/>
                    </a:lnTo>
                    <a:lnTo>
                      <a:pt x="228" y="290"/>
                    </a:lnTo>
                    <a:lnTo>
                      <a:pt x="204" y="282"/>
                    </a:lnTo>
                    <a:lnTo>
                      <a:pt x="192" y="277"/>
                    </a:lnTo>
                    <a:lnTo>
                      <a:pt x="178" y="271"/>
                    </a:lnTo>
                    <a:lnTo>
                      <a:pt x="165" y="264"/>
                    </a:lnTo>
                    <a:lnTo>
                      <a:pt x="151" y="257"/>
                    </a:lnTo>
                    <a:lnTo>
                      <a:pt x="143" y="253"/>
                    </a:lnTo>
                    <a:lnTo>
                      <a:pt x="135" y="251"/>
                    </a:lnTo>
                    <a:lnTo>
                      <a:pt x="128" y="250"/>
                    </a:lnTo>
                    <a:lnTo>
                      <a:pt x="122" y="250"/>
                    </a:lnTo>
                    <a:lnTo>
                      <a:pt x="112" y="251"/>
                    </a:lnTo>
                    <a:lnTo>
                      <a:pt x="109" y="252"/>
                    </a:lnTo>
                    <a:lnTo>
                      <a:pt x="96" y="247"/>
                    </a:lnTo>
                    <a:lnTo>
                      <a:pt x="66" y="233"/>
                    </a:lnTo>
                    <a:lnTo>
                      <a:pt x="48" y="222"/>
                    </a:lnTo>
                    <a:lnTo>
                      <a:pt x="30" y="210"/>
                    </a:lnTo>
                    <a:lnTo>
                      <a:pt x="23" y="204"/>
                    </a:lnTo>
                    <a:lnTo>
                      <a:pt x="16" y="197"/>
                    </a:lnTo>
                    <a:lnTo>
                      <a:pt x="10" y="188"/>
                    </a:lnTo>
                    <a:lnTo>
                      <a:pt x="5" y="181"/>
                    </a:lnTo>
                    <a:lnTo>
                      <a:pt x="2" y="172"/>
                    </a:lnTo>
                    <a:lnTo>
                      <a:pt x="1" y="162"/>
                    </a:lnTo>
                    <a:lnTo>
                      <a:pt x="0" y="151"/>
                    </a:lnTo>
                    <a:lnTo>
                      <a:pt x="1" y="139"/>
                    </a:lnTo>
                    <a:lnTo>
                      <a:pt x="2" y="126"/>
                    </a:lnTo>
                    <a:lnTo>
                      <a:pt x="4" y="112"/>
                    </a:lnTo>
                    <a:lnTo>
                      <a:pt x="6" y="100"/>
                    </a:lnTo>
                    <a:lnTo>
                      <a:pt x="9" y="87"/>
                    </a:lnTo>
                    <a:lnTo>
                      <a:pt x="16" y="64"/>
                    </a:lnTo>
                    <a:lnTo>
                      <a:pt x="22" y="44"/>
                    </a:lnTo>
                    <a:lnTo>
                      <a:pt x="26" y="30"/>
                    </a:lnTo>
                    <a:lnTo>
                      <a:pt x="28" y="25"/>
                    </a:lnTo>
                    <a:lnTo>
                      <a:pt x="50" y="23"/>
                    </a:lnTo>
                    <a:lnTo>
                      <a:pt x="68" y="21"/>
                    </a:lnTo>
                    <a:lnTo>
                      <a:pt x="85" y="17"/>
                    </a:lnTo>
                    <a:lnTo>
                      <a:pt x="100" y="13"/>
                    </a:lnTo>
                    <a:lnTo>
                      <a:pt x="125" y="6"/>
                    </a:lnTo>
                    <a:lnTo>
                      <a:pt x="144" y="1"/>
                    </a:lnTo>
                    <a:lnTo>
                      <a:pt x="152" y="0"/>
                    </a:lnTo>
                    <a:lnTo>
                      <a:pt x="158" y="0"/>
                    </a:lnTo>
                    <a:lnTo>
                      <a:pt x="164" y="1"/>
                    </a:lnTo>
                    <a:lnTo>
                      <a:pt x="170" y="4"/>
                    </a:lnTo>
                    <a:lnTo>
                      <a:pt x="174" y="10"/>
                    </a:lnTo>
                    <a:lnTo>
                      <a:pt x="179" y="17"/>
                    </a:lnTo>
                    <a:lnTo>
                      <a:pt x="183" y="27"/>
                    </a:lnTo>
                    <a:lnTo>
                      <a:pt x="187" y="40"/>
                    </a:lnTo>
                    <a:close/>
                  </a:path>
                </a:pathLst>
              </a:custGeom>
              <a:solidFill>
                <a:srgbClr val="3F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8" name="Freeform 258"/>
              <p:cNvSpPr>
                <a:spLocks/>
              </p:cNvSpPr>
              <p:nvPr/>
            </p:nvSpPr>
            <p:spPr bwMode="auto">
              <a:xfrm>
                <a:off x="2411" y="924"/>
                <a:ext cx="61" cy="101"/>
              </a:xfrm>
              <a:custGeom>
                <a:avLst/>
                <a:gdLst>
                  <a:gd name="T0" fmla="*/ 38 w 364"/>
                  <a:gd name="T1" fmla="*/ 329 h 607"/>
                  <a:gd name="T2" fmla="*/ 34 w 364"/>
                  <a:gd name="T3" fmla="*/ 307 h 607"/>
                  <a:gd name="T4" fmla="*/ 33 w 364"/>
                  <a:gd name="T5" fmla="*/ 274 h 607"/>
                  <a:gd name="T6" fmla="*/ 0 w 364"/>
                  <a:gd name="T7" fmla="*/ 57 h 607"/>
                  <a:gd name="T8" fmla="*/ 364 w 364"/>
                  <a:gd name="T9" fmla="*/ 132 h 607"/>
                  <a:gd name="T10" fmla="*/ 337 w 364"/>
                  <a:gd name="T11" fmla="*/ 325 h 607"/>
                  <a:gd name="T12" fmla="*/ 314 w 364"/>
                  <a:gd name="T13" fmla="*/ 363 h 607"/>
                  <a:gd name="T14" fmla="*/ 297 w 364"/>
                  <a:gd name="T15" fmla="*/ 384 h 607"/>
                  <a:gd name="T16" fmla="*/ 284 w 364"/>
                  <a:gd name="T17" fmla="*/ 398 h 607"/>
                  <a:gd name="T18" fmla="*/ 271 w 364"/>
                  <a:gd name="T19" fmla="*/ 407 h 607"/>
                  <a:gd name="T20" fmla="*/ 253 w 364"/>
                  <a:gd name="T21" fmla="*/ 413 h 607"/>
                  <a:gd name="T22" fmla="*/ 244 w 364"/>
                  <a:gd name="T23" fmla="*/ 430 h 607"/>
                  <a:gd name="T24" fmla="*/ 250 w 364"/>
                  <a:gd name="T25" fmla="*/ 457 h 607"/>
                  <a:gd name="T26" fmla="*/ 260 w 364"/>
                  <a:gd name="T27" fmla="*/ 482 h 607"/>
                  <a:gd name="T28" fmla="*/ 270 w 364"/>
                  <a:gd name="T29" fmla="*/ 496 h 607"/>
                  <a:gd name="T30" fmla="*/ 280 w 364"/>
                  <a:gd name="T31" fmla="*/ 502 h 607"/>
                  <a:gd name="T32" fmla="*/ 289 w 364"/>
                  <a:gd name="T33" fmla="*/ 506 h 607"/>
                  <a:gd name="T34" fmla="*/ 294 w 364"/>
                  <a:gd name="T35" fmla="*/ 513 h 607"/>
                  <a:gd name="T36" fmla="*/ 295 w 364"/>
                  <a:gd name="T37" fmla="*/ 523 h 607"/>
                  <a:gd name="T38" fmla="*/ 292 w 364"/>
                  <a:gd name="T39" fmla="*/ 536 h 607"/>
                  <a:gd name="T40" fmla="*/ 285 w 364"/>
                  <a:gd name="T41" fmla="*/ 550 h 607"/>
                  <a:gd name="T42" fmla="*/ 276 w 364"/>
                  <a:gd name="T43" fmla="*/ 564 h 607"/>
                  <a:gd name="T44" fmla="*/ 262 w 364"/>
                  <a:gd name="T45" fmla="*/ 578 h 607"/>
                  <a:gd name="T46" fmla="*/ 246 w 364"/>
                  <a:gd name="T47" fmla="*/ 589 h 607"/>
                  <a:gd name="T48" fmla="*/ 228 w 364"/>
                  <a:gd name="T49" fmla="*/ 599 h 607"/>
                  <a:gd name="T50" fmla="*/ 207 w 364"/>
                  <a:gd name="T51" fmla="*/ 605 h 607"/>
                  <a:gd name="T52" fmla="*/ 183 w 364"/>
                  <a:gd name="T53" fmla="*/ 607 h 607"/>
                  <a:gd name="T54" fmla="*/ 158 w 364"/>
                  <a:gd name="T55" fmla="*/ 604 h 607"/>
                  <a:gd name="T56" fmla="*/ 131 w 364"/>
                  <a:gd name="T57" fmla="*/ 594 h 607"/>
                  <a:gd name="T58" fmla="*/ 102 w 364"/>
                  <a:gd name="T59" fmla="*/ 578 h 607"/>
                  <a:gd name="T60" fmla="*/ 73 w 364"/>
                  <a:gd name="T61" fmla="*/ 554 h 607"/>
                  <a:gd name="T62" fmla="*/ 41 w 364"/>
                  <a:gd name="T63" fmla="*/ 520 h 607"/>
                  <a:gd name="T64" fmla="*/ 31 w 364"/>
                  <a:gd name="T65" fmla="*/ 490 h 607"/>
                  <a:gd name="T66" fmla="*/ 53 w 364"/>
                  <a:gd name="T67" fmla="*/ 446 h 607"/>
                  <a:gd name="T68" fmla="*/ 69 w 364"/>
                  <a:gd name="T69" fmla="*/ 405 h 607"/>
                  <a:gd name="T70" fmla="*/ 67 w 364"/>
                  <a:gd name="T71" fmla="*/ 368 h 607"/>
                  <a:gd name="T72" fmla="*/ 47 w 364"/>
                  <a:gd name="T73" fmla="*/ 344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4" h="607">
                    <a:moveTo>
                      <a:pt x="40" y="336"/>
                    </a:moveTo>
                    <a:lnTo>
                      <a:pt x="38" y="329"/>
                    </a:lnTo>
                    <a:lnTo>
                      <a:pt x="36" y="319"/>
                    </a:lnTo>
                    <a:lnTo>
                      <a:pt x="34" y="307"/>
                    </a:lnTo>
                    <a:lnTo>
                      <a:pt x="34" y="295"/>
                    </a:lnTo>
                    <a:lnTo>
                      <a:pt x="33" y="274"/>
                    </a:lnTo>
                    <a:lnTo>
                      <a:pt x="33" y="265"/>
                    </a:lnTo>
                    <a:lnTo>
                      <a:pt x="0" y="57"/>
                    </a:lnTo>
                    <a:lnTo>
                      <a:pt x="266" y="0"/>
                    </a:lnTo>
                    <a:lnTo>
                      <a:pt x="364" y="132"/>
                    </a:lnTo>
                    <a:lnTo>
                      <a:pt x="341" y="315"/>
                    </a:lnTo>
                    <a:lnTo>
                      <a:pt x="337" y="325"/>
                    </a:lnTo>
                    <a:lnTo>
                      <a:pt x="323" y="349"/>
                    </a:lnTo>
                    <a:lnTo>
                      <a:pt x="314" y="363"/>
                    </a:lnTo>
                    <a:lnTo>
                      <a:pt x="303" y="377"/>
                    </a:lnTo>
                    <a:lnTo>
                      <a:pt x="297" y="384"/>
                    </a:lnTo>
                    <a:lnTo>
                      <a:pt x="291" y="391"/>
                    </a:lnTo>
                    <a:lnTo>
                      <a:pt x="284" y="398"/>
                    </a:lnTo>
                    <a:lnTo>
                      <a:pt x="277" y="404"/>
                    </a:lnTo>
                    <a:lnTo>
                      <a:pt x="271" y="407"/>
                    </a:lnTo>
                    <a:lnTo>
                      <a:pt x="263" y="410"/>
                    </a:lnTo>
                    <a:lnTo>
                      <a:pt x="253" y="413"/>
                    </a:lnTo>
                    <a:lnTo>
                      <a:pt x="242" y="416"/>
                    </a:lnTo>
                    <a:lnTo>
                      <a:pt x="244" y="430"/>
                    </a:lnTo>
                    <a:lnTo>
                      <a:pt x="246" y="443"/>
                    </a:lnTo>
                    <a:lnTo>
                      <a:pt x="250" y="457"/>
                    </a:lnTo>
                    <a:lnTo>
                      <a:pt x="254" y="471"/>
                    </a:lnTo>
                    <a:lnTo>
                      <a:pt x="260" y="482"/>
                    </a:lnTo>
                    <a:lnTo>
                      <a:pt x="266" y="492"/>
                    </a:lnTo>
                    <a:lnTo>
                      <a:pt x="270" y="496"/>
                    </a:lnTo>
                    <a:lnTo>
                      <a:pt x="275" y="499"/>
                    </a:lnTo>
                    <a:lnTo>
                      <a:pt x="280" y="502"/>
                    </a:lnTo>
                    <a:lnTo>
                      <a:pt x="285" y="504"/>
                    </a:lnTo>
                    <a:lnTo>
                      <a:pt x="289" y="506"/>
                    </a:lnTo>
                    <a:lnTo>
                      <a:pt x="292" y="509"/>
                    </a:lnTo>
                    <a:lnTo>
                      <a:pt x="294" y="513"/>
                    </a:lnTo>
                    <a:lnTo>
                      <a:pt x="295" y="518"/>
                    </a:lnTo>
                    <a:lnTo>
                      <a:pt x="295" y="523"/>
                    </a:lnTo>
                    <a:lnTo>
                      <a:pt x="294" y="529"/>
                    </a:lnTo>
                    <a:lnTo>
                      <a:pt x="292" y="536"/>
                    </a:lnTo>
                    <a:lnTo>
                      <a:pt x="289" y="542"/>
                    </a:lnTo>
                    <a:lnTo>
                      <a:pt x="285" y="550"/>
                    </a:lnTo>
                    <a:lnTo>
                      <a:pt x="281" y="557"/>
                    </a:lnTo>
                    <a:lnTo>
                      <a:pt x="276" y="564"/>
                    </a:lnTo>
                    <a:lnTo>
                      <a:pt x="269" y="571"/>
                    </a:lnTo>
                    <a:lnTo>
                      <a:pt x="262" y="578"/>
                    </a:lnTo>
                    <a:lnTo>
                      <a:pt x="254" y="584"/>
                    </a:lnTo>
                    <a:lnTo>
                      <a:pt x="246" y="589"/>
                    </a:lnTo>
                    <a:lnTo>
                      <a:pt x="237" y="595"/>
                    </a:lnTo>
                    <a:lnTo>
                      <a:pt x="228" y="599"/>
                    </a:lnTo>
                    <a:lnTo>
                      <a:pt x="218" y="602"/>
                    </a:lnTo>
                    <a:lnTo>
                      <a:pt x="207" y="605"/>
                    </a:lnTo>
                    <a:lnTo>
                      <a:pt x="195" y="607"/>
                    </a:lnTo>
                    <a:lnTo>
                      <a:pt x="183" y="607"/>
                    </a:lnTo>
                    <a:lnTo>
                      <a:pt x="171" y="606"/>
                    </a:lnTo>
                    <a:lnTo>
                      <a:pt x="158" y="604"/>
                    </a:lnTo>
                    <a:lnTo>
                      <a:pt x="145" y="600"/>
                    </a:lnTo>
                    <a:lnTo>
                      <a:pt x="131" y="594"/>
                    </a:lnTo>
                    <a:lnTo>
                      <a:pt x="116" y="587"/>
                    </a:lnTo>
                    <a:lnTo>
                      <a:pt x="102" y="578"/>
                    </a:lnTo>
                    <a:lnTo>
                      <a:pt x="87" y="567"/>
                    </a:lnTo>
                    <a:lnTo>
                      <a:pt x="73" y="554"/>
                    </a:lnTo>
                    <a:lnTo>
                      <a:pt x="57" y="538"/>
                    </a:lnTo>
                    <a:lnTo>
                      <a:pt x="41" y="520"/>
                    </a:lnTo>
                    <a:lnTo>
                      <a:pt x="25" y="500"/>
                    </a:lnTo>
                    <a:lnTo>
                      <a:pt x="31" y="490"/>
                    </a:lnTo>
                    <a:lnTo>
                      <a:pt x="44" y="463"/>
                    </a:lnTo>
                    <a:lnTo>
                      <a:pt x="53" y="446"/>
                    </a:lnTo>
                    <a:lnTo>
                      <a:pt x="61" y="426"/>
                    </a:lnTo>
                    <a:lnTo>
                      <a:pt x="69" y="405"/>
                    </a:lnTo>
                    <a:lnTo>
                      <a:pt x="76" y="382"/>
                    </a:lnTo>
                    <a:lnTo>
                      <a:pt x="67" y="368"/>
                    </a:lnTo>
                    <a:lnTo>
                      <a:pt x="56" y="356"/>
                    </a:lnTo>
                    <a:lnTo>
                      <a:pt x="47" y="344"/>
                    </a:lnTo>
                    <a:lnTo>
                      <a:pt x="40" y="336"/>
                    </a:lnTo>
                    <a:close/>
                  </a:path>
                </a:pathLst>
              </a:custGeom>
              <a:solidFill>
                <a:srgbClr val="F2C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9" name="Freeform 259"/>
              <p:cNvSpPr>
                <a:spLocks/>
              </p:cNvSpPr>
              <p:nvPr/>
            </p:nvSpPr>
            <p:spPr bwMode="auto">
              <a:xfrm>
                <a:off x="2407" y="910"/>
                <a:ext cx="76" cy="75"/>
              </a:xfrm>
              <a:custGeom>
                <a:avLst/>
                <a:gdLst>
                  <a:gd name="T0" fmla="*/ 394 w 455"/>
                  <a:gd name="T1" fmla="*/ 226 h 452"/>
                  <a:gd name="T2" fmla="*/ 388 w 455"/>
                  <a:gd name="T3" fmla="*/ 209 h 452"/>
                  <a:gd name="T4" fmla="*/ 355 w 455"/>
                  <a:gd name="T5" fmla="*/ 204 h 452"/>
                  <a:gd name="T6" fmla="*/ 299 w 455"/>
                  <a:gd name="T7" fmla="*/ 196 h 452"/>
                  <a:gd name="T8" fmla="*/ 171 w 455"/>
                  <a:gd name="T9" fmla="*/ 223 h 452"/>
                  <a:gd name="T10" fmla="*/ 151 w 455"/>
                  <a:gd name="T11" fmla="*/ 266 h 452"/>
                  <a:gd name="T12" fmla="*/ 137 w 455"/>
                  <a:gd name="T13" fmla="*/ 196 h 452"/>
                  <a:gd name="T14" fmla="*/ 132 w 455"/>
                  <a:gd name="T15" fmla="*/ 188 h 452"/>
                  <a:gd name="T16" fmla="*/ 116 w 455"/>
                  <a:gd name="T17" fmla="*/ 185 h 452"/>
                  <a:gd name="T18" fmla="*/ 95 w 455"/>
                  <a:gd name="T19" fmla="*/ 191 h 452"/>
                  <a:gd name="T20" fmla="*/ 81 w 455"/>
                  <a:gd name="T21" fmla="*/ 201 h 452"/>
                  <a:gd name="T22" fmla="*/ 76 w 455"/>
                  <a:gd name="T23" fmla="*/ 215 h 452"/>
                  <a:gd name="T24" fmla="*/ 72 w 455"/>
                  <a:gd name="T25" fmla="*/ 230 h 452"/>
                  <a:gd name="T26" fmla="*/ 76 w 455"/>
                  <a:gd name="T27" fmla="*/ 261 h 452"/>
                  <a:gd name="T28" fmla="*/ 85 w 455"/>
                  <a:gd name="T29" fmla="*/ 290 h 452"/>
                  <a:gd name="T30" fmla="*/ 87 w 455"/>
                  <a:gd name="T31" fmla="*/ 315 h 452"/>
                  <a:gd name="T32" fmla="*/ 83 w 455"/>
                  <a:gd name="T33" fmla="*/ 355 h 452"/>
                  <a:gd name="T34" fmla="*/ 59 w 455"/>
                  <a:gd name="T35" fmla="*/ 426 h 452"/>
                  <a:gd name="T36" fmla="*/ 24 w 455"/>
                  <a:gd name="T37" fmla="*/ 354 h 452"/>
                  <a:gd name="T38" fmla="*/ 17 w 455"/>
                  <a:gd name="T39" fmla="*/ 290 h 452"/>
                  <a:gd name="T40" fmla="*/ 9 w 455"/>
                  <a:gd name="T41" fmla="*/ 245 h 452"/>
                  <a:gd name="T42" fmla="*/ 2 w 455"/>
                  <a:gd name="T43" fmla="*/ 180 h 452"/>
                  <a:gd name="T44" fmla="*/ 0 w 455"/>
                  <a:gd name="T45" fmla="*/ 139 h 452"/>
                  <a:gd name="T46" fmla="*/ 11 w 455"/>
                  <a:gd name="T47" fmla="*/ 110 h 452"/>
                  <a:gd name="T48" fmla="*/ 31 w 455"/>
                  <a:gd name="T49" fmla="*/ 79 h 452"/>
                  <a:gd name="T50" fmla="*/ 62 w 455"/>
                  <a:gd name="T51" fmla="*/ 48 h 452"/>
                  <a:gd name="T52" fmla="*/ 105 w 455"/>
                  <a:gd name="T53" fmla="*/ 24 h 452"/>
                  <a:gd name="T54" fmla="*/ 133 w 455"/>
                  <a:gd name="T55" fmla="*/ 14 h 452"/>
                  <a:gd name="T56" fmla="*/ 177 w 455"/>
                  <a:gd name="T57" fmla="*/ 1 h 452"/>
                  <a:gd name="T58" fmla="*/ 203 w 455"/>
                  <a:gd name="T59" fmla="*/ 0 h 452"/>
                  <a:gd name="T60" fmla="*/ 282 w 455"/>
                  <a:gd name="T61" fmla="*/ 3 h 452"/>
                  <a:gd name="T62" fmla="*/ 305 w 455"/>
                  <a:gd name="T63" fmla="*/ 9 h 452"/>
                  <a:gd name="T64" fmla="*/ 328 w 455"/>
                  <a:gd name="T65" fmla="*/ 22 h 452"/>
                  <a:gd name="T66" fmla="*/ 350 w 455"/>
                  <a:gd name="T67" fmla="*/ 28 h 452"/>
                  <a:gd name="T68" fmla="*/ 376 w 455"/>
                  <a:gd name="T69" fmla="*/ 44 h 452"/>
                  <a:gd name="T70" fmla="*/ 409 w 455"/>
                  <a:gd name="T71" fmla="*/ 71 h 452"/>
                  <a:gd name="T72" fmla="*/ 431 w 455"/>
                  <a:gd name="T73" fmla="*/ 94 h 452"/>
                  <a:gd name="T74" fmla="*/ 449 w 455"/>
                  <a:gd name="T75" fmla="*/ 121 h 452"/>
                  <a:gd name="T76" fmla="*/ 454 w 455"/>
                  <a:gd name="T77" fmla="*/ 145 h 452"/>
                  <a:gd name="T78" fmla="*/ 453 w 455"/>
                  <a:gd name="T79" fmla="*/ 187 h 452"/>
                  <a:gd name="T80" fmla="*/ 429 w 455"/>
                  <a:gd name="T81" fmla="*/ 233 h 452"/>
                  <a:gd name="T82" fmla="*/ 420 w 455"/>
                  <a:gd name="T83" fmla="*/ 253 h 452"/>
                  <a:gd name="T84" fmla="*/ 420 w 455"/>
                  <a:gd name="T85" fmla="*/ 282 h 452"/>
                  <a:gd name="T86" fmla="*/ 416 w 455"/>
                  <a:gd name="T87" fmla="*/ 290 h 452"/>
                  <a:gd name="T88" fmla="*/ 408 w 455"/>
                  <a:gd name="T89" fmla="*/ 279 h 452"/>
                  <a:gd name="T90" fmla="*/ 397 w 455"/>
                  <a:gd name="T91" fmla="*/ 243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55" h="452">
                    <a:moveTo>
                      <a:pt x="395" y="240"/>
                    </a:moveTo>
                    <a:lnTo>
                      <a:pt x="395" y="236"/>
                    </a:lnTo>
                    <a:lnTo>
                      <a:pt x="394" y="226"/>
                    </a:lnTo>
                    <a:lnTo>
                      <a:pt x="393" y="220"/>
                    </a:lnTo>
                    <a:lnTo>
                      <a:pt x="391" y="214"/>
                    </a:lnTo>
                    <a:lnTo>
                      <a:pt x="388" y="209"/>
                    </a:lnTo>
                    <a:lnTo>
                      <a:pt x="384" y="204"/>
                    </a:lnTo>
                    <a:lnTo>
                      <a:pt x="377" y="204"/>
                    </a:lnTo>
                    <a:lnTo>
                      <a:pt x="355" y="204"/>
                    </a:lnTo>
                    <a:lnTo>
                      <a:pt x="340" y="202"/>
                    </a:lnTo>
                    <a:lnTo>
                      <a:pt x="321" y="200"/>
                    </a:lnTo>
                    <a:lnTo>
                      <a:pt x="299" y="196"/>
                    </a:lnTo>
                    <a:lnTo>
                      <a:pt x="273" y="191"/>
                    </a:lnTo>
                    <a:lnTo>
                      <a:pt x="188" y="187"/>
                    </a:lnTo>
                    <a:lnTo>
                      <a:pt x="171" y="223"/>
                    </a:lnTo>
                    <a:lnTo>
                      <a:pt x="171" y="260"/>
                    </a:lnTo>
                    <a:lnTo>
                      <a:pt x="160" y="271"/>
                    </a:lnTo>
                    <a:lnTo>
                      <a:pt x="151" y="266"/>
                    </a:lnTo>
                    <a:lnTo>
                      <a:pt x="152" y="241"/>
                    </a:lnTo>
                    <a:lnTo>
                      <a:pt x="149" y="218"/>
                    </a:lnTo>
                    <a:lnTo>
                      <a:pt x="137" y="196"/>
                    </a:lnTo>
                    <a:lnTo>
                      <a:pt x="137" y="194"/>
                    </a:lnTo>
                    <a:lnTo>
                      <a:pt x="134" y="190"/>
                    </a:lnTo>
                    <a:lnTo>
                      <a:pt x="132" y="188"/>
                    </a:lnTo>
                    <a:lnTo>
                      <a:pt x="128" y="186"/>
                    </a:lnTo>
                    <a:lnTo>
                      <a:pt x="123" y="185"/>
                    </a:lnTo>
                    <a:lnTo>
                      <a:pt x="116" y="185"/>
                    </a:lnTo>
                    <a:lnTo>
                      <a:pt x="109" y="186"/>
                    </a:lnTo>
                    <a:lnTo>
                      <a:pt x="102" y="188"/>
                    </a:lnTo>
                    <a:lnTo>
                      <a:pt x="95" y="191"/>
                    </a:lnTo>
                    <a:lnTo>
                      <a:pt x="89" y="194"/>
                    </a:lnTo>
                    <a:lnTo>
                      <a:pt x="84" y="197"/>
                    </a:lnTo>
                    <a:lnTo>
                      <a:pt x="81" y="201"/>
                    </a:lnTo>
                    <a:lnTo>
                      <a:pt x="78" y="205"/>
                    </a:lnTo>
                    <a:lnTo>
                      <a:pt x="78" y="208"/>
                    </a:lnTo>
                    <a:lnTo>
                      <a:pt x="76" y="215"/>
                    </a:lnTo>
                    <a:lnTo>
                      <a:pt x="74" y="221"/>
                    </a:lnTo>
                    <a:lnTo>
                      <a:pt x="73" y="225"/>
                    </a:lnTo>
                    <a:lnTo>
                      <a:pt x="72" y="230"/>
                    </a:lnTo>
                    <a:lnTo>
                      <a:pt x="72" y="236"/>
                    </a:lnTo>
                    <a:lnTo>
                      <a:pt x="73" y="243"/>
                    </a:lnTo>
                    <a:lnTo>
                      <a:pt x="76" y="261"/>
                    </a:lnTo>
                    <a:lnTo>
                      <a:pt x="80" y="275"/>
                    </a:lnTo>
                    <a:lnTo>
                      <a:pt x="83" y="286"/>
                    </a:lnTo>
                    <a:lnTo>
                      <a:pt x="85" y="290"/>
                    </a:lnTo>
                    <a:lnTo>
                      <a:pt x="85" y="293"/>
                    </a:lnTo>
                    <a:lnTo>
                      <a:pt x="86" y="302"/>
                    </a:lnTo>
                    <a:lnTo>
                      <a:pt x="87" y="315"/>
                    </a:lnTo>
                    <a:lnTo>
                      <a:pt x="87" y="329"/>
                    </a:lnTo>
                    <a:lnTo>
                      <a:pt x="85" y="341"/>
                    </a:lnTo>
                    <a:lnTo>
                      <a:pt x="83" y="355"/>
                    </a:lnTo>
                    <a:lnTo>
                      <a:pt x="80" y="369"/>
                    </a:lnTo>
                    <a:lnTo>
                      <a:pt x="78" y="379"/>
                    </a:lnTo>
                    <a:lnTo>
                      <a:pt x="59" y="426"/>
                    </a:lnTo>
                    <a:lnTo>
                      <a:pt x="28" y="452"/>
                    </a:lnTo>
                    <a:lnTo>
                      <a:pt x="28" y="406"/>
                    </a:lnTo>
                    <a:lnTo>
                      <a:pt x="24" y="354"/>
                    </a:lnTo>
                    <a:lnTo>
                      <a:pt x="24" y="341"/>
                    </a:lnTo>
                    <a:lnTo>
                      <a:pt x="21" y="317"/>
                    </a:lnTo>
                    <a:lnTo>
                      <a:pt x="17" y="290"/>
                    </a:lnTo>
                    <a:lnTo>
                      <a:pt x="13" y="268"/>
                    </a:lnTo>
                    <a:lnTo>
                      <a:pt x="11" y="255"/>
                    </a:lnTo>
                    <a:lnTo>
                      <a:pt x="9" y="245"/>
                    </a:lnTo>
                    <a:lnTo>
                      <a:pt x="7" y="232"/>
                    </a:lnTo>
                    <a:lnTo>
                      <a:pt x="5" y="208"/>
                    </a:lnTo>
                    <a:lnTo>
                      <a:pt x="2" y="180"/>
                    </a:lnTo>
                    <a:lnTo>
                      <a:pt x="0" y="157"/>
                    </a:lnTo>
                    <a:lnTo>
                      <a:pt x="0" y="148"/>
                    </a:lnTo>
                    <a:lnTo>
                      <a:pt x="0" y="139"/>
                    </a:lnTo>
                    <a:lnTo>
                      <a:pt x="2" y="131"/>
                    </a:lnTo>
                    <a:lnTo>
                      <a:pt x="5" y="123"/>
                    </a:lnTo>
                    <a:lnTo>
                      <a:pt x="11" y="110"/>
                    </a:lnTo>
                    <a:lnTo>
                      <a:pt x="17" y="101"/>
                    </a:lnTo>
                    <a:lnTo>
                      <a:pt x="23" y="91"/>
                    </a:lnTo>
                    <a:lnTo>
                      <a:pt x="31" y="79"/>
                    </a:lnTo>
                    <a:lnTo>
                      <a:pt x="41" y="66"/>
                    </a:lnTo>
                    <a:lnTo>
                      <a:pt x="51" y="57"/>
                    </a:lnTo>
                    <a:lnTo>
                      <a:pt x="62" y="48"/>
                    </a:lnTo>
                    <a:lnTo>
                      <a:pt x="77" y="39"/>
                    </a:lnTo>
                    <a:lnTo>
                      <a:pt x="91" y="31"/>
                    </a:lnTo>
                    <a:lnTo>
                      <a:pt x="105" y="24"/>
                    </a:lnTo>
                    <a:lnTo>
                      <a:pt x="113" y="21"/>
                    </a:lnTo>
                    <a:lnTo>
                      <a:pt x="122" y="17"/>
                    </a:lnTo>
                    <a:lnTo>
                      <a:pt x="133" y="14"/>
                    </a:lnTo>
                    <a:lnTo>
                      <a:pt x="148" y="11"/>
                    </a:lnTo>
                    <a:lnTo>
                      <a:pt x="168" y="5"/>
                    </a:lnTo>
                    <a:lnTo>
                      <a:pt x="177" y="1"/>
                    </a:lnTo>
                    <a:lnTo>
                      <a:pt x="183" y="0"/>
                    </a:lnTo>
                    <a:lnTo>
                      <a:pt x="191" y="0"/>
                    </a:lnTo>
                    <a:lnTo>
                      <a:pt x="203" y="0"/>
                    </a:lnTo>
                    <a:lnTo>
                      <a:pt x="223" y="1"/>
                    </a:lnTo>
                    <a:lnTo>
                      <a:pt x="259" y="2"/>
                    </a:lnTo>
                    <a:lnTo>
                      <a:pt x="282" y="3"/>
                    </a:lnTo>
                    <a:lnTo>
                      <a:pt x="290" y="4"/>
                    </a:lnTo>
                    <a:lnTo>
                      <a:pt x="297" y="6"/>
                    </a:lnTo>
                    <a:lnTo>
                      <a:pt x="305" y="9"/>
                    </a:lnTo>
                    <a:lnTo>
                      <a:pt x="312" y="14"/>
                    </a:lnTo>
                    <a:lnTo>
                      <a:pt x="320" y="20"/>
                    </a:lnTo>
                    <a:lnTo>
                      <a:pt x="328" y="22"/>
                    </a:lnTo>
                    <a:lnTo>
                      <a:pt x="335" y="24"/>
                    </a:lnTo>
                    <a:lnTo>
                      <a:pt x="343" y="26"/>
                    </a:lnTo>
                    <a:lnTo>
                      <a:pt x="350" y="28"/>
                    </a:lnTo>
                    <a:lnTo>
                      <a:pt x="358" y="31"/>
                    </a:lnTo>
                    <a:lnTo>
                      <a:pt x="366" y="36"/>
                    </a:lnTo>
                    <a:lnTo>
                      <a:pt x="376" y="44"/>
                    </a:lnTo>
                    <a:lnTo>
                      <a:pt x="391" y="57"/>
                    </a:lnTo>
                    <a:lnTo>
                      <a:pt x="403" y="66"/>
                    </a:lnTo>
                    <a:lnTo>
                      <a:pt x="409" y="71"/>
                    </a:lnTo>
                    <a:lnTo>
                      <a:pt x="415" y="77"/>
                    </a:lnTo>
                    <a:lnTo>
                      <a:pt x="422" y="84"/>
                    </a:lnTo>
                    <a:lnTo>
                      <a:pt x="431" y="94"/>
                    </a:lnTo>
                    <a:lnTo>
                      <a:pt x="439" y="105"/>
                    </a:lnTo>
                    <a:lnTo>
                      <a:pt x="445" y="114"/>
                    </a:lnTo>
                    <a:lnTo>
                      <a:pt x="449" y="121"/>
                    </a:lnTo>
                    <a:lnTo>
                      <a:pt x="452" y="126"/>
                    </a:lnTo>
                    <a:lnTo>
                      <a:pt x="454" y="136"/>
                    </a:lnTo>
                    <a:lnTo>
                      <a:pt x="454" y="145"/>
                    </a:lnTo>
                    <a:lnTo>
                      <a:pt x="455" y="157"/>
                    </a:lnTo>
                    <a:lnTo>
                      <a:pt x="454" y="173"/>
                    </a:lnTo>
                    <a:lnTo>
                      <a:pt x="453" y="187"/>
                    </a:lnTo>
                    <a:lnTo>
                      <a:pt x="452" y="196"/>
                    </a:lnTo>
                    <a:lnTo>
                      <a:pt x="434" y="226"/>
                    </a:lnTo>
                    <a:lnTo>
                      <a:pt x="429" y="233"/>
                    </a:lnTo>
                    <a:lnTo>
                      <a:pt x="423" y="242"/>
                    </a:lnTo>
                    <a:lnTo>
                      <a:pt x="421" y="246"/>
                    </a:lnTo>
                    <a:lnTo>
                      <a:pt x="420" y="253"/>
                    </a:lnTo>
                    <a:lnTo>
                      <a:pt x="419" y="258"/>
                    </a:lnTo>
                    <a:lnTo>
                      <a:pt x="419" y="264"/>
                    </a:lnTo>
                    <a:lnTo>
                      <a:pt x="420" y="282"/>
                    </a:lnTo>
                    <a:lnTo>
                      <a:pt x="420" y="288"/>
                    </a:lnTo>
                    <a:lnTo>
                      <a:pt x="419" y="289"/>
                    </a:lnTo>
                    <a:lnTo>
                      <a:pt x="416" y="290"/>
                    </a:lnTo>
                    <a:lnTo>
                      <a:pt x="413" y="288"/>
                    </a:lnTo>
                    <a:lnTo>
                      <a:pt x="411" y="285"/>
                    </a:lnTo>
                    <a:lnTo>
                      <a:pt x="408" y="279"/>
                    </a:lnTo>
                    <a:lnTo>
                      <a:pt x="405" y="270"/>
                    </a:lnTo>
                    <a:lnTo>
                      <a:pt x="401" y="253"/>
                    </a:lnTo>
                    <a:lnTo>
                      <a:pt x="397" y="243"/>
                    </a:lnTo>
                    <a:lnTo>
                      <a:pt x="396" y="240"/>
                    </a:lnTo>
                    <a:lnTo>
                      <a:pt x="395" y="240"/>
                    </a:ln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0" name="Freeform 260"/>
              <p:cNvSpPr>
                <a:spLocks/>
              </p:cNvSpPr>
              <p:nvPr/>
            </p:nvSpPr>
            <p:spPr bwMode="auto">
              <a:xfrm>
                <a:off x="2381" y="1136"/>
                <a:ext cx="92" cy="32"/>
              </a:xfrm>
              <a:custGeom>
                <a:avLst/>
                <a:gdLst>
                  <a:gd name="T0" fmla="*/ 550 w 554"/>
                  <a:gd name="T1" fmla="*/ 58 h 195"/>
                  <a:gd name="T2" fmla="*/ 551 w 554"/>
                  <a:gd name="T3" fmla="*/ 62 h 195"/>
                  <a:gd name="T4" fmla="*/ 553 w 554"/>
                  <a:gd name="T5" fmla="*/ 73 h 195"/>
                  <a:gd name="T6" fmla="*/ 554 w 554"/>
                  <a:gd name="T7" fmla="*/ 80 h 195"/>
                  <a:gd name="T8" fmla="*/ 554 w 554"/>
                  <a:gd name="T9" fmla="*/ 86 h 195"/>
                  <a:gd name="T10" fmla="*/ 553 w 554"/>
                  <a:gd name="T11" fmla="*/ 93 h 195"/>
                  <a:gd name="T12" fmla="*/ 550 w 554"/>
                  <a:gd name="T13" fmla="*/ 99 h 195"/>
                  <a:gd name="T14" fmla="*/ 544 w 554"/>
                  <a:gd name="T15" fmla="*/ 102 h 195"/>
                  <a:gd name="T16" fmla="*/ 523 w 554"/>
                  <a:gd name="T17" fmla="*/ 113 h 195"/>
                  <a:gd name="T18" fmla="*/ 493 w 554"/>
                  <a:gd name="T19" fmla="*/ 127 h 195"/>
                  <a:gd name="T20" fmla="*/ 453 w 554"/>
                  <a:gd name="T21" fmla="*/ 143 h 195"/>
                  <a:gd name="T22" fmla="*/ 430 w 554"/>
                  <a:gd name="T23" fmla="*/ 151 h 195"/>
                  <a:gd name="T24" fmla="*/ 406 w 554"/>
                  <a:gd name="T25" fmla="*/ 159 h 195"/>
                  <a:gd name="T26" fmla="*/ 379 w 554"/>
                  <a:gd name="T27" fmla="*/ 167 h 195"/>
                  <a:gd name="T28" fmla="*/ 352 w 554"/>
                  <a:gd name="T29" fmla="*/ 175 h 195"/>
                  <a:gd name="T30" fmla="*/ 323 w 554"/>
                  <a:gd name="T31" fmla="*/ 181 h 195"/>
                  <a:gd name="T32" fmla="*/ 293 w 554"/>
                  <a:gd name="T33" fmla="*/ 188 h 195"/>
                  <a:gd name="T34" fmla="*/ 262 w 554"/>
                  <a:gd name="T35" fmla="*/ 192 h 195"/>
                  <a:gd name="T36" fmla="*/ 232 w 554"/>
                  <a:gd name="T37" fmla="*/ 194 h 195"/>
                  <a:gd name="T38" fmla="*/ 224 w 554"/>
                  <a:gd name="T39" fmla="*/ 195 h 195"/>
                  <a:gd name="T40" fmla="*/ 207 w 554"/>
                  <a:gd name="T41" fmla="*/ 194 h 195"/>
                  <a:gd name="T42" fmla="*/ 195 w 554"/>
                  <a:gd name="T43" fmla="*/ 193 h 195"/>
                  <a:gd name="T44" fmla="*/ 181 w 554"/>
                  <a:gd name="T45" fmla="*/ 191 h 195"/>
                  <a:gd name="T46" fmla="*/ 165 w 554"/>
                  <a:gd name="T47" fmla="*/ 188 h 195"/>
                  <a:gd name="T48" fmla="*/ 148 w 554"/>
                  <a:gd name="T49" fmla="*/ 184 h 195"/>
                  <a:gd name="T50" fmla="*/ 130 w 554"/>
                  <a:gd name="T51" fmla="*/ 178 h 195"/>
                  <a:gd name="T52" fmla="*/ 112 w 554"/>
                  <a:gd name="T53" fmla="*/ 171 h 195"/>
                  <a:gd name="T54" fmla="*/ 93 w 554"/>
                  <a:gd name="T55" fmla="*/ 162 h 195"/>
                  <a:gd name="T56" fmla="*/ 73 w 554"/>
                  <a:gd name="T57" fmla="*/ 151 h 195"/>
                  <a:gd name="T58" fmla="*/ 64 w 554"/>
                  <a:gd name="T59" fmla="*/ 145 h 195"/>
                  <a:gd name="T60" fmla="*/ 55 w 554"/>
                  <a:gd name="T61" fmla="*/ 138 h 195"/>
                  <a:gd name="T62" fmla="*/ 46 w 554"/>
                  <a:gd name="T63" fmla="*/ 130 h 195"/>
                  <a:gd name="T64" fmla="*/ 37 w 554"/>
                  <a:gd name="T65" fmla="*/ 122 h 195"/>
                  <a:gd name="T66" fmla="*/ 29 w 554"/>
                  <a:gd name="T67" fmla="*/ 113 h 195"/>
                  <a:gd name="T68" fmla="*/ 20 w 554"/>
                  <a:gd name="T69" fmla="*/ 103 h 195"/>
                  <a:gd name="T70" fmla="*/ 12 w 554"/>
                  <a:gd name="T71" fmla="*/ 92 h 195"/>
                  <a:gd name="T72" fmla="*/ 5 w 554"/>
                  <a:gd name="T73" fmla="*/ 81 h 195"/>
                  <a:gd name="T74" fmla="*/ 3 w 554"/>
                  <a:gd name="T75" fmla="*/ 75 h 195"/>
                  <a:gd name="T76" fmla="*/ 0 w 554"/>
                  <a:gd name="T77" fmla="*/ 59 h 195"/>
                  <a:gd name="T78" fmla="*/ 0 w 554"/>
                  <a:gd name="T79" fmla="*/ 49 h 195"/>
                  <a:gd name="T80" fmla="*/ 2 w 554"/>
                  <a:gd name="T81" fmla="*/ 39 h 195"/>
                  <a:gd name="T82" fmla="*/ 3 w 554"/>
                  <a:gd name="T83" fmla="*/ 34 h 195"/>
                  <a:gd name="T84" fmla="*/ 5 w 554"/>
                  <a:gd name="T85" fmla="*/ 28 h 195"/>
                  <a:gd name="T86" fmla="*/ 7 w 554"/>
                  <a:gd name="T87" fmla="*/ 23 h 195"/>
                  <a:gd name="T88" fmla="*/ 10 w 554"/>
                  <a:gd name="T89" fmla="*/ 18 h 195"/>
                  <a:gd name="T90" fmla="*/ 14 w 554"/>
                  <a:gd name="T91" fmla="*/ 0 h 195"/>
                  <a:gd name="T92" fmla="*/ 550 w 554"/>
                  <a:gd name="T93" fmla="*/ 58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54" h="195">
                    <a:moveTo>
                      <a:pt x="550" y="58"/>
                    </a:moveTo>
                    <a:lnTo>
                      <a:pt x="551" y="62"/>
                    </a:lnTo>
                    <a:lnTo>
                      <a:pt x="553" y="73"/>
                    </a:lnTo>
                    <a:lnTo>
                      <a:pt x="554" y="80"/>
                    </a:lnTo>
                    <a:lnTo>
                      <a:pt x="554" y="86"/>
                    </a:lnTo>
                    <a:lnTo>
                      <a:pt x="553" y="93"/>
                    </a:lnTo>
                    <a:lnTo>
                      <a:pt x="550" y="99"/>
                    </a:lnTo>
                    <a:lnTo>
                      <a:pt x="544" y="102"/>
                    </a:lnTo>
                    <a:lnTo>
                      <a:pt x="523" y="113"/>
                    </a:lnTo>
                    <a:lnTo>
                      <a:pt x="493" y="127"/>
                    </a:lnTo>
                    <a:lnTo>
                      <a:pt x="453" y="143"/>
                    </a:lnTo>
                    <a:lnTo>
                      <a:pt x="430" y="151"/>
                    </a:lnTo>
                    <a:lnTo>
                      <a:pt x="406" y="159"/>
                    </a:lnTo>
                    <a:lnTo>
                      <a:pt x="379" y="167"/>
                    </a:lnTo>
                    <a:lnTo>
                      <a:pt x="352" y="175"/>
                    </a:lnTo>
                    <a:lnTo>
                      <a:pt x="323" y="181"/>
                    </a:lnTo>
                    <a:lnTo>
                      <a:pt x="293" y="188"/>
                    </a:lnTo>
                    <a:lnTo>
                      <a:pt x="262" y="192"/>
                    </a:lnTo>
                    <a:lnTo>
                      <a:pt x="232" y="194"/>
                    </a:lnTo>
                    <a:lnTo>
                      <a:pt x="224" y="195"/>
                    </a:lnTo>
                    <a:lnTo>
                      <a:pt x="207" y="194"/>
                    </a:lnTo>
                    <a:lnTo>
                      <a:pt x="195" y="193"/>
                    </a:lnTo>
                    <a:lnTo>
                      <a:pt x="181" y="191"/>
                    </a:lnTo>
                    <a:lnTo>
                      <a:pt x="165" y="188"/>
                    </a:lnTo>
                    <a:lnTo>
                      <a:pt x="148" y="184"/>
                    </a:lnTo>
                    <a:lnTo>
                      <a:pt x="130" y="178"/>
                    </a:lnTo>
                    <a:lnTo>
                      <a:pt x="112" y="171"/>
                    </a:lnTo>
                    <a:lnTo>
                      <a:pt x="93" y="162"/>
                    </a:lnTo>
                    <a:lnTo>
                      <a:pt x="73" y="151"/>
                    </a:lnTo>
                    <a:lnTo>
                      <a:pt x="64" y="145"/>
                    </a:lnTo>
                    <a:lnTo>
                      <a:pt x="55" y="138"/>
                    </a:lnTo>
                    <a:lnTo>
                      <a:pt x="46" y="130"/>
                    </a:lnTo>
                    <a:lnTo>
                      <a:pt x="37" y="122"/>
                    </a:lnTo>
                    <a:lnTo>
                      <a:pt x="29" y="113"/>
                    </a:lnTo>
                    <a:lnTo>
                      <a:pt x="20" y="103"/>
                    </a:lnTo>
                    <a:lnTo>
                      <a:pt x="12" y="92"/>
                    </a:lnTo>
                    <a:lnTo>
                      <a:pt x="5" y="81"/>
                    </a:lnTo>
                    <a:lnTo>
                      <a:pt x="3" y="75"/>
                    </a:lnTo>
                    <a:lnTo>
                      <a:pt x="0" y="59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5" y="28"/>
                    </a:lnTo>
                    <a:lnTo>
                      <a:pt x="7" y="23"/>
                    </a:lnTo>
                    <a:lnTo>
                      <a:pt x="10" y="18"/>
                    </a:lnTo>
                    <a:lnTo>
                      <a:pt x="14" y="0"/>
                    </a:lnTo>
                    <a:lnTo>
                      <a:pt x="550" y="58"/>
                    </a:lnTo>
                    <a:close/>
                  </a:path>
                </a:pathLst>
              </a:custGeom>
              <a:solidFill>
                <a:srgbClr val="332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1" name="Freeform 261"/>
              <p:cNvSpPr>
                <a:spLocks/>
              </p:cNvSpPr>
              <p:nvPr/>
            </p:nvSpPr>
            <p:spPr bwMode="auto">
              <a:xfrm>
                <a:off x="2382" y="997"/>
                <a:ext cx="102" cy="164"/>
              </a:xfrm>
              <a:custGeom>
                <a:avLst/>
                <a:gdLst>
                  <a:gd name="T0" fmla="*/ 252 w 612"/>
                  <a:gd name="T1" fmla="*/ 0 h 985"/>
                  <a:gd name="T2" fmla="*/ 252 w 612"/>
                  <a:gd name="T3" fmla="*/ 4 h 985"/>
                  <a:gd name="T4" fmla="*/ 254 w 612"/>
                  <a:gd name="T5" fmla="*/ 15 h 985"/>
                  <a:gd name="T6" fmla="*/ 266 w 612"/>
                  <a:gd name="T7" fmla="*/ 35 h 985"/>
                  <a:gd name="T8" fmla="*/ 278 w 612"/>
                  <a:gd name="T9" fmla="*/ 47 h 985"/>
                  <a:gd name="T10" fmla="*/ 295 w 612"/>
                  <a:gd name="T11" fmla="*/ 61 h 985"/>
                  <a:gd name="T12" fmla="*/ 352 w 612"/>
                  <a:gd name="T13" fmla="*/ 98 h 985"/>
                  <a:gd name="T14" fmla="*/ 369 w 612"/>
                  <a:gd name="T15" fmla="*/ 108 h 985"/>
                  <a:gd name="T16" fmla="*/ 380 w 612"/>
                  <a:gd name="T17" fmla="*/ 100 h 985"/>
                  <a:gd name="T18" fmla="*/ 400 w 612"/>
                  <a:gd name="T19" fmla="*/ 81 h 985"/>
                  <a:gd name="T20" fmla="*/ 410 w 612"/>
                  <a:gd name="T21" fmla="*/ 66 h 985"/>
                  <a:gd name="T22" fmla="*/ 417 w 612"/>
                  <a:gd name="T23" fmla="*/ 48 h 985"/>
                  <a:gd name="T24" fmla="*/ 421 w 612"/>
                  <a:gd name="T25" fmla="*/ 25 h 985"/>
                  <a:gd name="T26" fmla="*/ 418 w 612"/>
                  <a:gd name="T27" fmla="*/ 0 h 985"/>
                  <a:gd name="T28" fmla="*/ 562 w 612"/>
                  <a:gd name="T29" fmla="*/ 15 h 985"/>
                  <a:gd name="T30" fmla="*/ 577 w 612"/>
                  <a:gd name="T31" fmla="*/ 34 h 985"/>
                  <a:gd name="T32" fmla="*/ 589 w 612"/>
                  <a:gd name="T33" fmla="*/ 63 h 985"/>
                  <a:gd name="T34" fmla="*/ 601 w 612"/>
                  <a:gd name="T35" fmla="*/ 109 h 985"/>
                  <a:gd name="T36" fmla="*/ 610 w 612"/>
                  <a:gd name="T37" fmla="*/ 176 h 985"/>
                  <a:gd name="T38" fmla="*/ 612 w 612"/>
                  <a:gd name="T39" fmla="*/ 269 h 985"/>
                  <a:gd name="T40" fmla="*/ 608 w 612"/>
                  <a:gd name="T41" fmla="*/ 357 h 985"/>
                  <a:gd name="T42" fmla="*/ 601 w 612"/>
                  <a:gd name="T43" fmla="*/ 426 h 985"/>
                  <a:gd name="T44" fmla="*/ 587 w 612"/>
                  <a:gd name="T45" fmla="*/ 553 h 985"/>
                  <a:gd name="T46" fmla="*/ 568 w 612"/>
                  <a:gd name="T47" fmla="*/ 708 h 985"/>
                  <a:gd name="T48" fmla="*/ 553 w 612"/>
                  <a:gd name="T49" fmla="*/ 821 h 985"/>
                  <a:gd name="T50" fmla="*/ 544 w 612"/>
                  <a:gd name="T51" fmla="*/ 882 h 985"/>
                  <a:gd name="T52" fmla="*/ 524 w 612"/>
                  <a:gd name="T53" fmla="*/ 899 h 985"/>
                  <a:gd name="T54" fmla="*/ 443 w 612"/>
                  <a:gd name="T55" fmla="*/ 936 h 985"/>
                  <a:gd name="T56" fmla="*/ 386 w 612"/>
                  <a:gd name="T57" fmla="*/ 958 h 985"/>
                  <a:gd name="T58" fmla="*/ 343 w 612"/>
                  <a:gd name="T59" fmla="*/ 969 h 985"/>
                  <a:gd name="T60" fmla="*/ 300 w 612"/>
                  <a:gd name="T61" fmla="*/ 979 h 985"/>
                  <a:gd name="T62" fmla="*/ 253 w 612"/>
                  <a:gd name="T63" fmla="*/ 984 h 985"/>
                  <a:gd name="T64" fmla="*/ 207 w 612"/>
                  <a:gd name="T65" fmla="*/ 984 h 985"/>
                  <a:gd name="T66" fmla="*/ 163 w 612"/>
                  <a:gd name="T67" fmla="*/ 979 h 985"/>
                  <a:gd name="T68" fmla="*/ 120 w 612"/>
                  <a:gd name="T69" fmla="*/ 966 h 985"/>
                  <a:gd name="T70" fmla="*/ 80 w 612"/>
                  <a:gd name="T71" fmla="*/ 945 h 985"/>
                  <a:gd name="T72" fmla="*/ 44 w 612"/>
                  <a:gd name="T73" fmla="*/ 914 h 985"/>
                  <a:gd name="T74" fmla="*/ 13 w 612"/>
                  <a:gd name="T75" fmla="*/ 874 h 985"/>
                  <a:gd name="T76" fmla="*/ 0 w 612"/>
                  <a:gd name="T77" fmla="*/ 844 h 985"/>
                  <a:gd name="T78" fmla="*/ 0 w 612"/>
                  <a:gd name="T79" fmla="*/ 811 h 985"/>
                  <a:gd name="T80" fmla="*/ 0 w 612"/>
                  <a:gd name="T81" fmla="*/ 748 h 985"/>
                  <a:gd name="T82" fmla="*/ 1 w 612"/>
                  <a:gd name="T83" fmla="*/ 659 h 985"/>
                  <a:gd name="T84" fmla="*/ 2 w 612"/>
                  <a:gd name="T85" fmla="*/ 548 h 985"/>
                  <a:gd name="T86" fmla="*/ 4 w 612"/>
                  <a:gd name="T87" fmla="*/ 420 h 985"/>
                  <a:gd name="T88" fmla="*/ 6 w 612"/>
                  <a:gd name="T89" fmla="*/ 278 h 985"/>
                  <a:gd name="T90" fmla="*/ 9 w 612"/>
                  <a:gd name="T91" fmla="*/ 126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12" h="985">
                    <a:moveTo>
                      <a:pt x="10" y="47"/>
                    </a:moveTo>
                    <a:lnTo>
                      <a:pt x="252" y="0"/>
                    </a:lnTo>
                    <a:lnTo>
                      <a:pt x="252" y="1"/>
                    </a:lnTo>
                    <a:lnTo>
                      <a:pt x="252" y="4"/>
                    </a:lnTo>
                    <a:lnTo>
                      <a:pt x="252" y="9"/>
                    </a:lnTo>
                    <a:lnTo>
                      <a:pt x="254" y="15"/>
                    </a:lnTo>
                    <a:lnTo>
                      <a:pt x="258" y="24"/>
                    </a:lnTo>
                    <a:lnTo>
                      <a:pt x="266" y="35"/>
                    </a:lnTo>
                    <a:lnTo>
                      <a:pt x="271" y="41"/>
                    </a:lnTo>
                    <a:lnTo>
                      <a:pt x="278" y="47"/>
                    </a:lnTo>
                    <a:lnTo>
                      <a:pt x="286" y="53"/>
                    </a:lnTo>
                    <a:lnTo>
                      <a:pt x="295" y="61"/>
                    </a:lnTo>
                    <a:lnTo>
                      <a:pt x="329" y="84"/>
                    </a:lnTo>
                    <a:lnTo>
                      <a:pt x="352" y="98"/>
                    </a:lnTo>
                    <a:lnTo>
                      <a:pt x="365" y="106"/>
                    </a:lnTo>
                    <a:lnTo>
                      <a:pt x="369" y="108"/>
                    </a:lnTo>
                    <a:lnTo>
                      <a:pt x="372" y="106"/>
                    </a:lnTo>
                    <a:lnTo>
                      <a:pt x="380" y="100"/>
                    </a:lnTo>
                    <a:lnTo>
                      <a:pt x="390" y="92"/>
                    </a:lnTo>
                    <a:lnTo>
                      <a:pt x="400" y="81"/>
                    </a:lnTo>
                    <a:lnTo>
                      <a:pt x="405" y="74"/>
                    </a:lnTo>
                    <a:lnTo>
                      <a:pt x="410" y="66"/>
                    </a:lnTo>
                    <a:lnTo>
                      <a:pt x="414" y="57"/>
                    </a:lnTo>
                    <a:lnTo>
                      <a:pt x="417" y="48"/>
                    </a:lnTo>
                    <a:lnTo>
                      <a:pt x="420" y="37"/>
                    </a:lnTo>
                    <a:lnTo>
                      <a:pt x="421" y="25"/>
                    </a:lnTo>
                    <a:lnTo>
                      <a:pt x="420" y="13"/>
                    </a:lnTo>
                    <a:lnTo>
                      <a:pt x="418" y="0"/>
                    </a:lnTo>
                    <a:lnTo>
                      <a:pt x="558" y="12"/>
                    </a:lnTo>
                    <a:lnTo>
                      <a:pt x="562" y="15"/>
                    </a:lnTo>
                    <a:lnTo>
                      <a:pt x="571" y="24"/>
                    </a:lnTo>
                    <a:lnTo>
                      <a:pt x="577" y="34"/>
                    </a:lnTo>
                    <a:lnTo>
                      <a:pt x="583" y="47"/>
                    </a:lnTo>
                    <a:lnTo>
                      <a:pt x="589" y="63"/>
                    </a:lnTo>
                    <a:lnTo>
                      <a:pt x="595" y="83"/>
                    </a:lnTo>
                    <a:lnTo>
                      <a:pt x="601" y="109"/>
                    </a:lnTo>
                    <a:lnTo>
                      <a:pt x="606" y="139"/>
                    </a:lnTo>
                    <a:lnTo>
                      <a:pt x="610" y="176"/>
                    </a:lnTo>
                    <a:lnTo>
                      <a:pt x="612" y="219"/>
                    </a:lnTo>
                    <a:lnTo>
                      <a:pt x="612" y="269"/>
                    </a:lnTo>
                    <a:lnTo>
                      <a:pt x="610" y="325"/>
                    </a:lnTo>
                    <a:lnTo>
                      <a:pt x="608" y="357"/>
                    </a:lnTo>
                    <a:lnTo>
                      <a:pt x="606" y="390"/>
                    </a:lnTo>
                    <a:lnTo>
                      <a:pt x="601" y="426"/>
                    </a:lnTo>
                    <a:lnTo>
                      <a:pt x="598" y="463"/>
                    </a:lnTo>
                    <a:lnTo>
                      <a:pt x="587" y="553"/>
                    </a:lnTo>
                    <a:lnTo>
                      <a:pt x="577" y="635"/>
                    </a:lnTo>
                    <a:lnTo>
                      <a:pt x="568" y="708"/>
                    </a:lnTo>
                    <a:lnTo>
                      <a:pt x="560" y="770"/>
                    </a:lnTo>
                    <a:lnTo>
                      <a:pt x="553" y="821"/>
                    </a:lnTo>
                    <a:lnTo>
                      <a:pt x="547" y="858"/>
                    </a:lnTo>
                    <a:lnTo>
                      <a:pt x="544" y="882"/>
                    </a:lnTo>
                    <a:lnTo>
                      <a:pt x="543" y="890"/>
                    </a:lnTo>
                    <a:lnTo>
                      <a:pt x="524" y="899"/>
                    </a:lnTo>
                    <a:lnTo>
                      <a:pt x="477" y="922"/>
                    </a:lnTo>
                    <a:lnTo>
                      <a:pt x="443" y="936"/>
                    </a:lnTo>
                    <a:lnTo>
                      <a:pt x="406" y="951"/>
                    </a:lnTo>
                    <a:lnTo>
                      <a:pt x="386" y="958"/>
                    </a:lnTo>
                    <a:lnTo>
                      <a:pt x="365" y="964"/>
                    </a:lnTo>
                    <a:lnTo>
                      <a:pt x="343" y="969"/>
                    </a:lnTo>
                    <a:lnTo>
                      <a:pt x="322" y="974"/>
                    </a:lnTo>
                    <a:lnTo>
                      <a:pt x="300" y="979"/>
                    </a:lnTo>
                    <a:lnTo>
                      <a:pt x="276" y="982"/>
                    </a:lnTo>
                    <a:lnTo>
                      <a:pt x="253" y="984"/>
                    </a:lnTo>
                    <a:lnTo>
                      <a:pt x="231" y="985"/>
                    </a:lnTo>
                    <a:lnTo>
                      <a:pt x="207" y="984"/>
                    </a:lnTo>
                    <a:lnTo>
                      <a:pt x="185" y="983"/>
                    </a:lnTo>
                    <a:lnTo>
                      <a:pt x="163" y="979"/>
                    </a:lnTo>
                    <a:lnTo>
                      <a:pt x="141" y="974"/>
                    </a:lnTo>
                    <a:lnTo>
                      <a:pt x="120" y="966"/>
                    </a:lnTo>
                    <a:lnTo>
                      <a:pt x="100" y="957"/>
                    </a:lnTo>
                    <a:lnTo>
                      <a:pt x="80" y="945"/>
                    </a:lnTo>
                    <a:lnTo>
                      <a:pt x="61" y="931"/>
                    </a:lnTo>
                    <a:lnTo>
                      <a:pt x="44" y="914"/>
                    </a:lnTo>
                    <a:lnTo>
                      <a:pt x="28" y="895"/>
                    </a:lnTo>
                    <a:lnTo>
                      <a:pt x="13" y="874"/>
                    </a:lnTo>
                    <a:lnTo>
                      <a:pt x="0" y="848"/>
                    </a:lnTo>
                    <a:lnTo>
                      <a:pt x="0" y="844"/>
                    </a:lnTo>
                    <a:lnTo>
                      <a:pt x="0" y="831"/>
                    </a:lnTo>
                    <a:lnTo>
                      <a:pt x="0" y="811"/>
                    </a:lnTo>
                    <a:lnTo>
                      <a:pt x="0" y="782"/>
                    </a:lnTo>
                    <a:lnTo>
                      <a:pt x="0" y="748"/>
                    </a:lnTo>
                    <a:lnTo>
                      <a:pt x="1" y="706"/>
                    </a:lnTo>
                    <a:lnTo>
                      <a:pt x="1" y="659"/>
                    </a:lnTo>
                    <a:lnTo>
                      <a:pt x="2" y="606"/>
                    </a:lnTo>
                    <a:lnTo>
                      <a:pt x="2" y="548"/>
                    </a:lnTo>
                    <a:lnTo>
                      <a:pt x="3" y="487"/>
                    </a:lnTo>
                    <a:lnTo>
                      <a:pt x="4" y="420"/>
                    </a:lnTo>
                    <a:lnTo>
                      <a:pt x="5" y="351"/>
                    </a:lnTo>
                    <a:lnTo>
                      <a:pt x="6" y="278"/>
                    </a:lnTo>
                    <a:lnTo>
                      <a:pt x="7" y="203"/>
                    </a:lnTo>
                    <a:lnTo>
                      <a:pt x="9" y="126"/>
                    </a:lnTo>
                    <a:lnTo>
                      <a:pt x="10" y="47"/>
                    </a:lnTo>
                    <a:close/>
                  </a:path>
                </a:pathLst>
              </a:custGeom>
              <a:solidFill>
                <a:srgbClr val="348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2" name="Freeform 262"/>
              <p:cNvSpPr>
                <a:spLocks/>
              </p:cNvSpPr>
              <p:nvPr/>
            </p:nvSpPr>
            <p:spPr bwMode="auto">
              <a:xfrm>
                <a:off x="2422" y="1013"/>
                <a:ext cx="26" cy="131"/>
              </a:xfrm>
              <a:custGeom>
                <a:avLst/>
                <a:gdLst>
                  <a:gd name="T0" fmla="*/ 156 w 156"/>
                  <a:gd name="T1" fmla="*/ 25 h 787"/>
                  <a:gd name="T2" fmla="*/ 145 w 156"/>
                  <a:gd name="T3" fmla="*/ 4 h 787"/>
                  <a:gd name="T4" fmla="*/ 113 w 156"/>
                  <a:gd name="T5" fmla="*/ 0 h 787"/>
                  <a:gd name="T6" fmla="*/ 108 w 156"/>
                  <a:gd name="T7" fmla="*/ 1 h 787"/>
                  <a:gd name="T8" fmla="*/ 97 w 156"/>
                  <a:gd name="T9" fmla="*/ 3 h 787"/>
                  <a:gd name="T10" fmla="*/ 92 w 156"/>
                  <a:gd name="T11" fmla="*/ 6 h 787"/>
                  <a:gd name="T12" fmla="*/ 88 w 156"/>
                  <a:gd name="T13" fmla="*/ 9 h 787"/>
                  <a:gd name="T14" fmla="*/ 86 w 156"/>
                  <a:gd name="T15" fmla="*/ 11 h 787"/>
                  <a:gd name="T16" fmla="*/ 85 w 156"/>
                  <a:gd name="T17" fmla="*/ 13 h 787"/>
                  <a:gd name="T18" fmla="*/ 85 w 156"/>
                  <a:gd name="T19" fmla="*/ 15 h 787"/>
                  <a:gd name="T20" fmla="*/ 85 w 156"/>
                  <a:gd name="T21" fmla="*/ 17 h 787"/>
                  <a:gd name="T22" fmla="*/ 117 w 156"/>
                  <a:gd name="T23" fmla="*/ 55 h 787"/>
                  <a:gd name="T24" fmla="*/ 112 w 156"/>
                  <a:gd name="T25" fmla="*/ 90 h 787"/>
                  <a:gd name="T26" fmla="*/ 102 w 156"/>
                  <a:gd name="T27" fmla="*/ 161 h 787"/>
                  <a:gd name="T28" fmla="*/ 89 w 156"/>
                  <a:gd name="T29" fmla="*/ 257 h 787"/>
                  <a:gd name="T30" fmla="*/ 73 w 156"/>
                  <a:gd name="T31" fmla="*/ 367 h 787"/>
                  <a:gd name="T32" fmla="*/ 65 w 156"/>
                  <a:gd name="T33" fmla="*/ 423 h 787"/>
                  <a:gd name="T34" fmla="*/ 55 w 156"/>
                  <a:gd name="T35" fmla="*/ 478 h 787"/>
                  <a:gd name="T36" fmla="*/ 45 w 156"/>
                  <a:gd name="T37" fmla="*/ 529 h 787"/>
                  <a:gd name="T38" fmla="*/ 36 w 156"/>
                  <a:gd name="T39" fmla="*/ 577 h 787"/>
                  <a:gd name="T40" fmla="*/ 27 w 156"/>
                  <a:gd name="T41" fmla="*/ 619 h 787"/>
                  <a:gd name="T42" fmla="*/ 17 w 156"/>
                  <a:gd name="T43" fmla="*/ 653 h 787"/>
                  <a:gd name="T44" fmla="*/ 13 w 156"/>
                  <a:gd name="T45" fmla="*/ 667 h 787"/>
                  <a:gd name="T46" fmla="*/ 8 w 156"/>
                  <a:gd name="T47" fmla="*/ 678 h 787"/>
                  <a:gd name="T48" fmla="*/ 4 w 156"/>
                  <a:gd name="T49" fmla="*/ 687 h 787"/>
                  <a:gd name="T50" fmla="*/ 0 w 156"/>
                  <a:gd name="T51" fmla="*/ 694 h 787"/>
                  <a:gd name="T52" fmla="*/ 8 w 156"/>
                  <a:gd name="T53" fmla="*/ 703 h 787"/>
                  <a:gd name="T54" fmla="*/ 24 w 156"/>
                  <a:gd name="T55" fmla="*/ 726 h 787"/>
                  <a:gd name="T56" fmla="*/ 34 w 156"/>
                  <a:gd name="T57" fmla="*/ 740 h 787"/>
                  <a:gd name="T58" fmla="*/ 42 w 156"/>
                  <a:gd name="T59" fmla="*/ 755 h 787"/>
                  <a:gd name="T60" fmla="*/ 45 w 156"/>
                  <a:gd name="T61" fmla="*/ 763 h 787"/>
                  <a:gd name="T62" fmla="*/ 48 w 156"/>
                  <a:gd name="T63" fmla="*/ 772 h 787"/>
                  <a:gd name="T64" fmla="*/ 50 w 156"/>
                  <a:gd name="T65" fmla="*/ 779 h 787"/>
                  <a:gd name="T66" fmla="*/ 50 w 156"/>
                  <a:gd name="T67" fmla="*/ 787 h 787"/>
                  <a:gd name="T68" fmla="*/ 63 w 156"/>
                  <a:gd name="T69" fmla="*/ 778 h 787"/>
                  <a:gd name="T70" fmla="*/ 90 w 156"/>
                  <a:gd name="T71" fmla="*/ 756 h 787"/>
                  <a:gd name="T72" fmla="*/ 105 w 156"/>
                  <a:gd name="T73" fmla="*/ 743 h 787"/>
                  <a:gd name="T74" fmla="*/ 118 w 156"/>
                  <a:gd name="T75" fmla="*/ 729 h 787"/>
                  <a:gd name="T76" fmla="*/ 123 w 156"/>
                  <a:gd name="T77" fmla="*/ 722 h 787"/>
                  <a:gd name="T78" fmla="*/ 128 w 156"/>
                  <a:gd name="T79" fmla="*/ 715 h 787"/>
                  <a:gd name="T80" fmla="*/ 131 w 156"/>
                  <a:gd name="T81" fmla="*/ 708 h 787"/>
                  <a:gd name="T82" fmla="*/ 133 w 156"/>
                  <a:gd name="T83" fmla="*/ 702 h 787"/>
                  <a:gd name="T84" fmla="*/ 134 w 156"/>
                  <a:gd name="T85" fmla="*/ 668 h 787"/>
                  <a:gd name="T86" fmla="*/ 134 w 156"/>
                  <a:gd name="T87" fmla="*/ 599 h 787"/>
                  <a:gd name="T88" fmla="*/ 133 w 156"/>
                  <a:gd name="T89" fmla="*/ 506 h 787"/>
                  <a:gd name="T90" fmla="*/ 132 w 156"/>
                  <a:gd name="T91" fmla="*/ 399 h 787"/>
                  <a:gd name="T92" fmla="*/ 130 w 156"/>
                  <a:gd name="T93" fmla="*/ 289 h 787"/>
                  <a:gd name="T94" fmla="*/ 128 w 156"/>
                  <a:gd name="T95" fmla="*/ 189 h 787"/>
                  <a:gd name="T96" fmla="*/ 126 w 156"/>
                  <a:gd name="T97" fmla="*/ 109 h 787"/>
                  <a:gd name="T98" fmla="*/ 125 w 156"/>
                  <a:gd name="T99" fmla="*/ 60 h 787"/>
                  <a:gd name="T100" fmla="*/ 156 w 156"/>
                  <a:gd name="T101" fmla="*/ 25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6" h="787">
                    <a:moveTo>
                      <a:pt x="156" y="25"/>
                    </a:moveTo>
                    <a:lnTo>
                      <a:pt x="145" y="4"/>
                    </a:lnTo>
                    <a:lnTo>
                      <a:pt x="113" y="0"/>
                    </a:lnTo>
                    <a:lnTo>
                      <a:pt x="108" y="1"/>
                    </a:lnTo>
                    <a:lnTo>
                      <a:pt x="97" y="3"/>
                    </a:lnTo>
                    <a:lnTo>
                      <a:pt x="92" y="6"/>
                    </a:lnTo>
                    <a:lnTo>
                      <a:pt x="88" y="9"/>
                    </a:lnTo>
                    <a:lnTo>
                      <a:pt x="86" y="11"/>
                    </a:lnTo>
                    <a:lnTo>
                      <a:pt x="85" y="13"/>
                    </a:lnTo>
                    <a:lnTo>
                      <a:pt x="85" y="15"/>
                    </a:lnTo>
                    <a:lnTo>
                      <a:pt x="85" y="17"/>
                    </a:lnTo>
                    <a:lnTo>
                      <a:pt x="117" y="55"/>
                    </a:lnTo>
                    <a:lnTo>
                      <a:pt x="112" y="90"/>
                    </a:lnTo>
                    <a:lnTo>
                      <a:pt x="102" y="161"/>
                    </a:lnTo>
                    <a:lnTo>
                      <a:pt x="89" y="257"/>
                    </a:lnTo>
                    <a:lnTo>
                      <a:pt x="73" y="367"/>
                    </a:lnTo>
                    <a:lnTo>
                      <a:pt x="65" y="423"/>
                    </a:lnTo>
                    <a:lnTo>
                      <a:pt x="55" y="478"/>
                    </a:lnTo>
                    <a:lnTo>
                      <a:pt x="45" y="529"/>
                    </a:lnTo>
                    <a:lnTo>
                      <a:pt x="36" y="577"/>
                    </a:lnTo>
                    <a:lnTo>
                      <a:pt x="27" y="619"/>
                    </a:lnTo>
                    <a:lnTo>
                      <a:pt x="17" y="653"/>
                    </a:lnTo>
                    <a:lnTo>
                      <a:pt x="13" y="667"/>
                    </a:lnTo>
                    <a:lnTo>
                      <a:pt x="8" y="678"/>
                    </a:lnTo>
                    <a:lnTo>
                      <a:pt x="4" y="687"/>
                    </a:lnTo>
                    <a:lnTo>
                      <a:pt x="0" y="694"/>
                    </a:lnTo>
                    <a:lnTo>
                      <a:pt x="8" y="703"/>
                    </a:lnTo>
                    <a:lnTo>
                      <a:pt x="24" y="726"/>
                    </a:lnTo>
                    <a:lnTo>
                      <a:pt x="34" y="740"/>
                    </a:lnTo>
                    <a:lnTo>
                      <a:pt x="42" y="755"/>
                    </a:lnTo>
                    <a:lnTo>
                      <a:pt x="45" y="763"/>
                    </a:lnTo>
                    <a:lnTo>
                      <a:pt x="48" y="772"/>
                    </a:lnTo>
                    <a:lnTo>
                      <a:pt x="50" y="779"/>
                    </a:lnTo>
                    <a:lnTo>
                      <a:pt x="50" y="787"/>
                    </a:lnTo>
                    <a:lnTo>
                      <a:pt x="63" y="778"/>
                    </a:lnTo>
                    <a:lnTo>
                      <a:pt x="90" y="756"/>
                    </a:lnTo>
                    <a:lnTo>
                      <a:pt x="105" y="743"/>
                    </a:lnTo>
                    <a:lnTo>
                      <a:pt x="118" y="729"/>
                    </a:lnTo>
                    <a:lnTo>
                      <a:pt x="123" y="722"/>
                    </a:lnTo>
                    <a:lnTo>
                      <a:pt x="128" y="715"/>
                    </a:lnTo>
                    <a:lnTo>
                      <a:pt x="131" y="708"/>
                    </a:lnTo>
                    <a:lnTo>
                      <a:pt x="133" y="702"/>
                    </a:lnTo>
                    <a:lnTo>
                      <a:pt x="134" y="668"/>
                    </a:lnTo>
                    <a:lnTo>
                      <a:pt x="134" y="599"/>
                    </a:lnTo>
                    <a:lnTo>
                      <a:pt x="133" y="506"/>
                    </a:lnTo>
                    <a:lnTo>
                      <a:pt x="132" y="399"/>
                    </a:lnTo>
                    <a:lnTo>
                      <a:pt x="130" y="289"/>
                    </a:lnTo>
                    <a:lnTo>
                      <a:pt x="128" y="189"/>
                    </a:lnTo>
                    <a:lnTo>
                      <a:pt x="126" y="109"/>
                    </a:lnTo>
                    <a:lnTo>
                      <a:pt x="125" y="60"/>
                    </a:lnTo>
                    <a:lnTo>
                      <a:pt x="156" y="25"/>
                    </a:lnTo>
                    <a:close/>
                  </a:path>
                </a:pathLst>
              </a:custGeom>
              <a:solidFill>
                <a:srgbClr val="2930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3" name="Freeform 263"/>
              <p:cNvSpPr>
                <a:spLocks/>
              </p:cNvSpPr>
              <p:nvPr/>
            </p:nvSpPr>
            <p:spPr bwMode="auto">
              <a:xfrm>
                <a:off x="2418" y="997"/>
                <a:ext cx="20" cy="24"/>
              </a:xfrm>
              <a:custGeom>
                <a:avLst/>
                <a:gdLst>
                  <a:gd name="T0" fmla="*/ 0 w 121"/>
                  <a:gd name="T1" fmla="*/ 0 h 145"/>
                  <a:gd name="T2" fmla="*/ 0 w 121"/>
                  <a:gd name="T3" fmla="*/ 5 h 145"/>
                  <a:gd name="T4" fmla="*/ 1 w 121"/>
                  <a:gd name="T5" fmla="*/ 17 h 145"/>
                  <a:gd name="T6" fmla="*/ 4 w 121"/>
                  <a:gd name="T7" fmla="*/ 36 h 145"/>
                  <a:gd name="T8" fmla="*/ 10 w 121"/>
                  <a:gd name="T9" fmla="*/ 59 h 145"/>
                  <a:gd name="T10" fmla="*/ 14 w 121"/>
                  <a:gd name="T11" fmla="*/ 70 h 145"/>
                  <a:gd name="T12" fmla="*/ 19 w 121"/>
                  <a:gd name="T13" fmla="*/ 82 h 145"/>
                  <a:gd name="T14" fmla="*/ 26 w 121"/>
                  <a:gd name="T15" fmla="*/ 94 h 145"/>
                  <a:gd name="T16" fmla="*/ 33 w 121"/>
                  <a:gd name="T17" fmla="*/ 107 h 145"/>
                  <a:gd name="T18" fmla="*/ 42 w 121"/>
                  <a:gd name="T19" fmla="*/ 118 h 145"/>
                  <a:gd name="T20" fmla="*/ 53 w 121"/>
                  <a:gd name="T21" fmla="*/ 128 h 145"/>
                  <a:gd name="T22" fmla="*/ 59 w 121"/>
                  <a:gd name="T23" fmla="*/ 133 h 145"/>
                  <a:gd name="T24" fmla="*/ 65 w 121"/>
                  <a:gd name="T25" fmla="*/ 137 h 145"/>
                  <a:gd name="T26" fmla="*/ 72 w 121"/>
                  <a:gd name="T27" fmla="*/ 142 h 145"/>
                  <a:gd name="T28" fmla="*/ 79 w 121"/>
                  <a:gd name="T29" fmla="*/ 145 h 145"/>
                  <a:gd name="T30" fmla="*/ 78 w 121"/>
                  <a:gd name="T31" fmla="*/ 144 h 145"/>
                  <a:gd name="T32" fmla="*/ 77 w 121"/>
                  <a:gd name="T33" fmla="*/ 139 h 145"/>
                  <a:gd name="T34" fmla="*/ 76 w 121"/>
                  <a:gd name="T35" fmla="*/ 132 h 145"/>
                  <a:gd name="T36" fmla="*/ 76 w 121"/>
                  <a:gd name="T37" fmla="*/ 124 h 145"/>
                  <a:gd name="T38" fmla="*/ 77 w 121"/>
                  <a:gd name="T39" fmla="*/ 120 h 145"/>
                  <a:gd name="T40" fmla="*/ 80 w 121"/>
                  <a:gd name="T41" fmla="*/ 115 h 145"/>
                  <a:gd name="T42" fmla="*/ 84 w 121"/>
                  <a:gd name="T43" fmla="*/ 111 h 145"/>
                  <a:gd name="T44" fmla="*/ 88 w 121"/>
                  <a:gd name="T45" fmla="*/ 107 h 145"/>
                  <a:gd name="T46" fmla="*/ 94 w 121"/>
                  <a:gd name="T47" fmla="*/ 102 h 145"/>
                  <a:gd name="T48" fmla="*/ 101 w 121"/>
                  <a:gd name="T49" fmla="*/ 99 h 145"/>
                  <a:gd name="T50" fmla="*/ 110 w 121"/>
                  <a:gd name="T51" fmla="*/ 96 h 145"/>
                  <a:gd name="T52" fmla="*/ 121 w 121"/>
                  <a:gd name="T53" fmla="*/ 94 h 145"/>
                  <a:gd name="T54" fmla="*/ 118 w 121"/>
                  <a:gd name="T55" fmla="*/ 94 h 145"/>
                  <a:gd name="T56" fmla="*/ 111 w 121"/>
                  <a:gd name="T57" fmla="*/ 95 h 145"/>
                  <a:gd name="T58" fmla="*/ 105 w 121"/>
                  <a:gd name="T59" fmla="*/ 96 h 145"/>
                  <a:gd name="T60" fmla="*/ 99 w 121"/>
                  <a:gd name="T61" fmla="*/ 95 h 145"/>
                  <a:gd name="T62" fmla="*/ 92 w 121"/>
                  <a:gd name="T63" fmla="*/ 93 h 145"/>
                  <a:gd name="T64" fmla="*/ 84 w 121"/>
                  <a:gd name="T65" fmla="*/ 91 h 145"/>
                  <a:gd name="T66" fmla="*/ 74 w 121"/>
                  <a:gd name="T67" fmla="*/ 87 h 145"/>
                  <a:gd name="T68" fmla="*/ 65 w 121"/>
                  <a:gd name="T69" fmla="*/ 81 h 145"/>
                  <a:gd name="T70" fmla="*/ 55 w 121"/>
                  <a:gd name="T71" fmla="*/ 74 h 145"/>
                  <a:gd name="T72" fmla="*/ 45 w 121"/>
                  <a:gd name="T73" fmla="*/ 64 h 145"/>
                  <a:gd name="T74" fmla="*/ 34 w 121"/>
                  <a:gd name="T75" fmla="*/ 52 h 145"/>
                  <a:gd name="T76" fmla="*/ 24 w 121"/>
                  <a:gd name="T77" fmla="*/ 38 h 145"/>
                  <a:gd name="T78" fmla="*/ 12 w 121"/>
                  <a:gd name="T79" fmla="*/ 20 h 145"/>
                  <a:gd name="T80" fmla="*/ 0 w 121"/>
                  <a:gd name="T8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1" h="145">
                    <a:moveTo>
                      <a:pt x="0" y="0"/>
                    </a:moveTo>
                    <a:lnTo>
                      <a:pt x="0" y="5"/>
                    </a:lnTo>
                    <a:lnTo>
                      <a:pt x="1" y="17"/>
                    </a:lnTo>
                    <a:lnTo>
                      <a:pt x="4" y="36"/>
                    </a:lnTo>
                    <a:lnTo>
                      <a:pt x="10" y="59"/>
                    </a:lnTo>
                    <a:lnTo>
                      <a:pt x="14" y="70"/>
                    </a:lnTo>
                    <a:lnTo>
                      <a:pt x="19" y="82"/>
                    </a:lnTo>
                    <a:lnTo>
                      <a:pt x="26" y="94"/>
                    </a:lnTo>
                    <a:lnTo>
                      <a:pt x="33" y="107"/>
                    </a:lnTo>
                    <a:lnTo>
                      <a:pt x="42" y="118"/>
                    </a:lnTo>
                    <a:lnTo>
                      <a:pt x="53" y="128"/>
                    </a:lnTo>
                    <a:lnTo>
                      <a:pt x="59" y="133"/>
                    </a:lnTo>
                    <a:lnTo>
                      <a:pt x="65" y="137"/>
                    </a:lnTo>
                    <a:lnTo>
                      <a:pt x="72" y="142"/>
                    </a:lnTo>
                    <a:lnTo>
                      <a:pt x="79" y="145"/>
                    </a:lnTo>
                    <a:lnTo>
                      <a:pt x="78" y="144"/>
                    </a:lnTo>
                    <a:lnTo>
                      <a:pt x="77" y="139"/>
                    </a:lnTo>
                    <a:lnTo>
                      <a:pt x="76" y="132"/>
                    </a:lnTo>
                    <a:lnTo>
                      <a:pt x="76" y="124"/>
                    </a:lnTo>
                    <a:lnTo>
                      <a:pt x="77" y="120"/>
                    </a:lnTo>
                    <a:lnTo>
                      <a:pt x="80" y="115"/>
                    </a:lnTo>
                    <a:lnTo>
                      <a:pt x="84" y="111"/>
                    </a:lnTo>
                    <a:lnTo>
                      <a:pt x="88" y="107"/>
                    </a:lnTo>
                    <a:lnTo>
                      <a:pt x="94" y="102"/>
                    </a:lnTo>
                    <a:lnTo>
                      <a:pt x="101" y="99"/>
                    </a:lnTo>
                    <a:lnTo>
                      <a:pt x="110" y="96"/>
                    </a:lnTo>
                    <a:lnTo>
                      <a:pt x="121" y="94"/>
                    </a:lnTo>
                    <a:lnTo>
                      <a:pt x="118" y="94"/>
                    </a:lnTo>
                    <a:lnTo>
                      <a:pt x="111" y="95"/>
                    </a:lnTo>
                    <a:lnTo>
                      <a:pt x="105" y="96"/>
                    </a:lnTo>
                    <a:lnTo>
                      <a:pt x="99" y="95"/>
                    </a:lnTo>
                    <a:lnTo>
                      <a:pt x="92" y="93"/>
                    </a:lnTo>
                    <a:lnTo>
                      <a:pt x="84" y="91"/>
                    </a:lnTo>
                    <a:lnTo>
                      <a:pt x="74" y="87"/>
                    </a:lnTo>
                    <a:lnTo>
                      <a:pt x="65" y="81"/>
                    </a:lnTo>
                    <a:lnTo>
                      <a:pt x="55" y="74"/>
                    </a:lnTo>
                    <a:lnTo>
                      <a:pt x="45" y="64"/>
                    </a:lnTo>
                    <a:lnTo>
                      <a:pt x="34" y="52"/>
                    </a:lnTo>
                    <a:lnTo>
                      <a:pt x="24" y="38"/>
                    </a:lnTo>
                    <a:lnTo>
                      <a:pt x="12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6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4" name="Freeform 264"/>
              <p:cNvSpPr>
                <a:spLocks/>
              </p:cNvSpPr>
              <p:nvPr/>
            </p:nvSpPr>
            <p:spPr bwMode="auto">
              <a:xfrm>
                <a:off x="2443" y="997"/>
                <a:ext cx="17" cy="25"/>
              </a:xfrm>
              <a:custGeom>
                <a:avLst/>
                <a:gdLst>
                  <a:gd name="T0" fmla="*/ 63 w 101"/>
                  <a:gd name="T1" fmla="*/ 0 h 149"/>
                  <a:gd name="T2" fmla="*/ 67 w 101"/>
                  <a:gd name="T3" fmla="*/ 6 h 149"/>
                  <a:gd name="T4" fmla="*/ 76 w 101"/>
                  <a:gd name="T5" fmla="*/ 20 h 149"/>
                  <a:gd name="T6" fmla="*/ 83 w 101"/>
                  <a:gd name="T7" fmla="*/ 31 h 149"/>
                  <a:gd name="T8" fmla="*/ 88 w 101"/>
                  <a:gd name="T9" fmla="*/ 43 h 149"/>
                  <a:gd name="T10" fmla="*/ 93 w 101"/>
                  <a:gd name="T11" fmla="*/ 55 h 149"/>
                  <a:gd name="T12" fmla="*/ 97 w 101"/>
                  <a:gd name="T13" fmla="*/ 67 h 149"/>
                  <a:gd name="T14" fmla="*/ 100 w 101"/>
                  <a:gd name="T15" fmla="*/ 80 h 149"/>
                  <a:gd name="T16" fmla="*/ 101 w 101"/>
                  <a:gd name="T17" fmla="*/ 93 h 149"/>
                  <a:gd name="T18" fmla="*/ 100 w 101"/>
                  <a:gd name="T19" fmla="*/ 99 h 149"/>
                  <a:gd name="T20" fmla="*/ 99 w 101"/>
                  <a:gd name="T21" fmla="*/ 106 h 149"/>
                  <a:gd name="T22" fmla="*/ 97 w 101"/>
                  <a:gd name="T23" fmla="*/ 112 h 149"/>
                  <a:gd name="T24" fmla="*/ 95 w 101"/>
                  <a:gd name="T25" fmla="*/ 118 h 149"/>
                  <a:gd name="T26" fmla="*/ 92 w 101"/>
                  <a:gd name="T27" fmla="*/ 123 h 149"/>
                  <a:gd name="T28" fmla="*/ 87 w 101"/>
                  <a:gd name="T29" fmla="*/ 128 h 149"/>
                  <a:gd name="T30" fmla="*/ 81 w 101"/>
                  <a:gd name="T31" fmla="*/ 133 h 149"/>
                  <a:gd name="T32" fmla="*/ 75 w 101"/>
                  <a:gd name="T33" fmla="*/ 137 h 149"/>
                  <a:gd name="T34" fmla="*/ 68 w 101"/>
                  <a:gd name="T35" fmla="*/ 141 h 149"/>
                  <a:gd name="T36" fmla="*/ 60 w 101"/>
                  <a:gd name="T37" fmla="*/ 144 h 149"/>
                  <a:gd name="T38" fmla="*/ 51 w 101"/>
                  <a:gd name="T39" fmla="*/ 147 h 149"/>
                  <a:gd name="T40" fmla="*/ 40 w 101"/>
                  <a:gd name="T41" fmla="*/ 149 h 149"/>
                  <a:gd name="T42" fmla="*/ 41 w 101"/>
                  <a:gd name="T43" fmla="*/ 147 h 149"/>
                  <a:gd name="T44" fmla="*/ 43 w 101"/>
                  <a:gd name="T45" fmla="*/ 142 h 149"/>
                  <a:gd name="T46" fmla="*/ 44 w 101"/>
                  <a:gd name="T47" fmla="*/ 135 h 149"/>
                  <a:gd name="T48" fmla="*/ 43 w 101"/>
                  <a:gd name="T49" fmla="*/ 127 h 149"/>
                  <a:gd name="T50" fmla="*/ 42 w 101"/>
                  <a:gd name="T51" fmla="*/ 123 h 149"/>
                  <a:gd name="T52" fmla="*/ 40 w 101"/>
                  <a:gd name="T53" fmla="*/ 119 h 149"/>
                  <a:gd name="T54" fmla="*/ 37 w 101"/>
                  <a:gd name="T55" fmla="*/ 114 h 149"/>
                  <a:gd name="T56" fmla="*/ 33 w 101"/>
                  <a:gd name="T57" fmla="*/ 110 h 149"/>
                  <a:gd name="T58" fmla="*/ 27 w 101"/>
                  <a:gd name="T59" fmla="*/ 107 h 149"/>
                  <a:gd name="T60" fmla="*/ 20 w 101"/>
                  <a:gd name="T61" fmla="*/ 103 h 149"/>
                  <a:gd name="T62" fmla="*/ 11 w 101"/>
                  <a:gd name="T63" fmla="*/ 99 h 149"/>
                  <a:gd name="T64" fmla="*/ 0 w 101"/>
                  <a:gd name="T65" fmla="*/ 97 h 149"/>
                  <a:gd name="T66" fmla="*/ 2 w 101"/>
                  <a:gd name="T67" fmla="*/ 97 h 149"/>
                  <a:gd name="T68" fmla="*/ 9 w 101"/>
                  <a:gd name="T69" fmla="*/ 97 h 149"/>
                  <a:gd name="T70" fmla="*/ 14 w 101"/>
                  <a:gd name="T71" fmla="*/ 96 h 149"/>
                  <a:gd name="T72" fmla="*/ 18 w 101"/>
                  <a:gd name="T73" fmla="*/ 95 h 149"/>
                  <a:gd name="T74" fmla="*/ 23 w 101"/>
                  <a:gd name="T75" fmla="*/ 92 h 149"/>
                  <a:gd name="T76" fmla="*/ 29 w 101"/>
                  <a:gd name="T77" fmla="*/ 89 h 149"/>
                  <a:gd name="T78" fmla="*/ 34 w 101"/>
                  <a:gd name="T79" fmla="*/ 84 h 149"/>
                  <a:gd name="T80" fmla="*/ 40 w 101"/>
                  <a:gd name="T81" fmla="*/ 78 h 149"/>
                  <a:gd name="T82" fmla="*/ 45 w 101"/>
                  <a:gd name="T83" fmla="*/ 70 h 149"/>
                  <a:gd name="T84" fmla="*/ 50 w 101"/>
                  <a:gd name="T85" fmla="*/ 61 h 149"/>
                  <a:gd name="T86" fmla="*/ 54 w 101"/>
                  <a:gd name="T87" fmla="*/ 49 h 149"/>
                  <a:gd name="T88" fmla="*/ 58 w 101"/>
                  <a:gd name="T89" fmla="*/ 36 h 149"/>
                  <a:gd name="T90" fmla="*/ 61 w 101"/>
                  <a:gd name="T91" fmla="*/ 19 h 149"/>
                  <a:gd name="T92" fmla="*/ 63 w 101"/>
                  <a:gd name="T9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1" h="149">
                    <a:moveTo>
                      <a:pt x="63" y="0"/>
                    </a:moveTo>
                    <a:lnTo>
                      <a:pt x="67" y="6"/>
                    </a:lnTo>
                    <a:lnTo>
                      <a:pt x="76" y="20"/>
                    </a:lnTo>
                    <a:lnTo>
                      <a:pt x="83" y="31"/>
                    </a:lnTo>
                    <a:lnTo>
                      <a:pt x="88" y="43"/>
                    </a:lnTo>
                    <a:lnTo>
                      <a:pt x="93" y="55"/>
                    </a:lnTo>
                    <a:lnTo>
                      <a:pt x="97" y="67"/>
                    </a:lnTo>
                    <a:lnTo>
                      <a:pt x="100" y="80"/>
                    </a:lnTo>
                    <a:lnTo>
                      <a:pt x="101" y="93"/>
                    </a:lnTo>
                    <a:lnTo>
                      <a:pt x="100" y="99"/>
                    </a:lnTo>
                    <a:lnTo>
                      <a:pt x="99" y="106"/>
                    </a:lnTo>
                    <a:lnTo>
                      <a:pt x="97" y="112"/>
                    </a:lnTo>
                    <a:lnTo>
                      <a:pt x="95" y="118"/>
                    </a:lnTo>
                    <a:lnTo>
                      <a:pt x="92" y="123"/>
                    </a:lnTo>
                    <a:lnTo>
                      <a:pt x="87" y="128"/>
                    </a:lnTo>
                    <a:lnTo>
                      <a:pt x="81" y="133"/>
                    </a:lnTo>
                    <a:lnTo>
                      <a:pt x="75" y="137"/>
                    </a:lnTo>
                    <a:lnTo>
                      <a:pt x="68" y="141"/>
                    </a:lnTo>
                    <a:lnTo>
                      <a:pt x="60" y="144"/>
                    </a:lnTo>
                    <a:lnTo>
                      <a:pt x="51" y="147"/>
                    </a:lnTo>
                    <a:lnTo>
                      <a:pt x="40" y="149"/>
                    </a:lnTo>
                    <a:lnTo>
                      <a:pt x="41" y="147"/>
                    </a:lnTo>
                    <a:lnTo>
                      <a:pt x="43" y="142"/>
                    </a:lnTo>
                    <a:lnTo>
                      <a:pt x="44" y="135"/>
                    </a:lnTo>
                    <a:lnTo>
                      <a:pt x="43" y="127"/>
                    </a:lnTo>
                    <a:lnTo>
                      <a:pt x="42" y="123"/>
                    </a:lnTo>
                    <a:lnTo>
                      <a:pt x="40" y="119"/>
                    </a:lnTo>
                    <a:lnTo>
                      <a:pt x="37" y="114"/>
                    </a:lnTo>
                    <a:lnTo>
                      <a:pt x="33" y="110"/>
                    </a:lnTo>
                    <a:lnTo>
                      <a:pt x="27" y="107"/>
                    </a:lnTo>
                    <a:lnTo>
                      <a:pt x="20" y="103"/>
                    </a:lnTo>
                    <a:lnTo>
                      <a:pt x="11" y="99"/>
                    </a:lnTo>
                    <a:lnTo>
                      <a:pt x="0" y="97"/>
                    </a:lnTo>
                    <a:lnTo>
                      <a:pt x="2" y="97"/>
                    </a:lnTo>
                    <a:lnTo>
                      <a:pt x="9" y="97"/>
                    </a:lnTo>
                    <a:lnTo>
                      <a:pt x="14" y="96"/>
                    </a:lnTo>
                    <a:lnTo>
                      <a:pt x="18" y="95"/>
                    </a:lnTo>
                    <a:lnTo>
                      <a:pt x="23" y="92"/>
                    </a:lnTo>
                    <a:lnTo>
                      <a:pt x="29" y="89"/>
                    </a:lnTo>
                    <a:lnTo>
                      <a:pt x="34" y="84"/>
                    </a:lnTo>
                    <a:lnTo>
                      <a:pt x="40" y="78"/>
                    </a:lnTo>
                    <a:lnTo>
                      <a:pt x="45" y="70"/>
                    </a:lnTo>
                    <a:lnTo>
                      <a:pt x="50" y="61"/>
                    </a:lnTo>
                    <a:lnTo>
                      <a:pt x="54" y="49"/>
                    </a:lnTo>
                    <a:lnTo>
                      <a:pt x="58" y="36"/>
                    </a:lnTo>
                    <a:lnTo>
                      <a:pt x="61" y="1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176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5" name="Freeform 265"/>
              <p:cNvSpPr>
                <a:spLocks/>
              </p:cNvSpPr>
              <p:nvPr/>
            </p:nvSpPr>
            <p:spPr bwMode="auto">
              <a:xfrm>
                <a:off x="2503" y="831"/>
                <a:ext cx="28" cy="43"/>
              </a:xfrm>
              <a:custGeom>
                <a:avLst/>
                <a:gdLst>
                  <a:gd name="T0" fmla="*/ 48 w 168"/>
                  <a:gd name="T1" fmla="*/ 188 h 255"/>
                  <a:gd name="T2" fmla="*/ 0 w 168"/>
                  <a:gd name="T3" fmla="*/ 112 h 255"/>
                  <a:gd name="T4" fmla="*/ 1 w 168"/>
                  <a:gd name="T5" fmla="*/ 105 h 255"/>
                  <a:gd name="T6" fmla="*/ 3 w 168"/>
                  <a:gd name="T7" fmla="*/ 90 h 255"/>
                  <a:gd name="T8" fmla="*/ 4 w 168"/>
                  <a:gd name="T9" fmla="*/ 80 h 255"/>
                  <a:gd name="T10" fmla="*/ 6 w 168"/>
                  <a:gd name="T11" fmla="*/ 71 h 255"/>
                  <a:gd name="T12" fmla="*/ 9 w 168"/>
                  <a:gd name="T13" fmla="*/ 63 h 255"/>
                  <a:gd name="T14" fmla="*/ 12 w 168"/>
                  <a:gd name="T15" fmla="*/ 57 h 255"/>
                  <a:gd name="T16" fmla="*/ 14 w 168"/>
                  <a:gd name="T17" fmla="*/ 55 h 255"/>
                  <a:gd name="T18" fmla="*/ 16 w 168"/>
                  <a:gd name="T19" fmla="*/ 53 h 255"/>
                  <a:gd name="T20" fmla="*/ 18 w 168"/>
                  <a:gd name="T21" fmla="*/ 52 h 255"/>
                  <a:gd name="T22" fmla="*/ 19 w 168"/>
                  <a:gd name="T23" fmla="*/ 52 h 255"/>
                  <a:gd name="T24" fmla="*/ 23 w 168"/>
                  <a:gd name="T25" fmla="*/ 53 h 255"/>
                  <a:gd name="T26" fmla="*/ 27 w 168"/>
                  <a:gd name="T27" fmla="*/ 55 h 255"/>
                  <a:gd name="T28" fmla="*/ 33 w 168"/>
                  <a:gd name="T29" fmla="*/ 60 h 255"/>
                  <a:gd name="T30" fmla="*/ 35 w 168"/>
                  <a:gd name="T31" fmla="*/ 63 h 255"/>
                  <a:gd name="T32" fmla="*/ 35 w 168"/>
                  <a:gd name="T33" fmla="*/ 84 h 255"/>
                  <a:gd name="T34" fmla="*/ 72 w 168"/>
                  <a:gd name="T35" fmla="*/ 15 h 255"/>
                  <a:gd name="T36" fmla="*/ 85 w 168"/>
                  <a:gd name="T37" fmla="*/ 5 h 255"/>
                  <a:gd name="T38" fmla="*/ 95 w 168"/>
                  <a:gd name="T39" fmla="*/ 21 h 255"/>
                  <a:gd name="T40" fmla="*/ 95 w 168"/>
                  <a:gd name="T41" fmla="*/ 23 h 255"/>
                  <a:gd name="T42" fmla="*/ 95 w 168"/>
                  <a:gd name="T43" fmla="*/ 27 h 255"/>
                  <a:gd name="T44" fmla="*/ 94 w 168"/>
                  <a:gd name="T45" fmla="*/ 34 h 255"/>
                  <a:gd name="T46" fmla="*/ 90 w 168"/>
                  <a:gd name="T47" fmla="*/ 44 h 255"/>
                  <a:gd name="T48" fmla="*/ 82 w 168"/>
                  <a:gd name="T49" fmla="*/ 64 h 255"/>
                  <a:gd name="T50" fmla="*/ 80 w 168"/>
                  <a:gd name="T51" fmla="*/ 73 h 255"/>
                  <a:gd name="T52" fmla="*/ 99 w 168"/>
                  <a:gd name="T53" fmla="*/ 24 h 255"/>
                  <a:gd name="T54" fmla="*/ 107 w 168"/>
                  <a:gd name="T55" fmla="*/ 4 h 255"/>
                  <a:gd name="T56" fmla="*/ 117 w 168"/>
                  <a:gd name="T57" fmla="*/ 0 h 255"/>
                  <a:gd name="T58" fmla="*/ 124 w 168"/>
                  <a:gd name="T59" fmla="*/ 19 h 255"/>
                  <a:gd name="T60" fmla="*/ 122 w 168"/>
                  <a:gd name="T61" fmla="*/ 46 h 255"/>
                  <a:gd name="T62" fmla="*/ 106 w 168"/>
                  <a:gd name="T63" fmla="*/ 94 h 255"/>
                  <a:gd name="T64" fmla="*/ 133 w 168"/>
                  <a:gd name="T65" fmla="*/ 31 h 255"/>
                  <a:gd name="T66" fmla="*/ 137 w 168"/>
                  <a:gd name="T67" fmla="*/ 20 h 255"/>
                  <a:gd name="T68" fmla="*/ 149 w 168"/>
                  <a:gd name="T69" fmla="*/ 40 h 255"/>
                  <a:gd name="T70" fmla="*/ 144 w 168"/>
                  <a:gd name="T71" fmla="*/ 69 h 255"/>
                  <a:gd name="T72" fmla="*/ 137 w 168"/>
                  <a:gd name="T73" fmla="*/ 95 h 255"/>
                  <a:gd name="T74" fmla="*/ 133 w 168"/>
                  <a:gd name="T75" fmla="*/ 109 h 255"/>
                  <a:gd name="T76" fmla="*/ 155 w 168"/>
                  <a:gd name="T77" fmla="*/ 61 h 255"/>
                  <a:gd name="T78" fmla="*/ 164 w 168"/>
                  <a:gd name="T79" fmla="*/ 61 h 255"/>
                  <a:gd name="T80" fmla="*/ 166 w 168"/>
                  <a:gd name="T81" fmla="*/ 69 h 255"/>
                  <a:gd name="T82" fmla="*/ 163 w 168"/>
                  <a:gd name="T83" fmla="*/ 88 h 255"/>
                  <a:gd name="T84" fmla="*/ 155 w 168"/>
                  <a:gd name="T85" fmla="*/ 116 h 255"/>
                  <a:gd name="T86" fmla="*/ 158 w 168"/>
                  <a:gd name="T87" fmla="*/ 121 h 255"/>
                  <a:gd name="T88" fmla="*/ 163 w 168"/>
                  <a:gd name="T89" fmla="*/ 136 h 255"/>
                  <a:gd name="T90" fmla="*/ 166 w 168"/>
                  <a:gd name="T91" fmla="*/ 144 h 255"/>
                  <a:gd name="T92" fmla="*/ 168 w 168"/>
                  <a:gd name="T93" fmla="*/ 152 h 255"/>
                  <a:gd name="T94" fmla="*/ 168 w 168"/>
                  <a:gd name="T95" fmla="*/ 160 h 255"/>
                  <a:gd name="T96" fmla="*/ 167 w 168"/>
                  <a:gd name="T97" fmla="*/ 166 h 255"/>
                  <a:gd name="T98" fmla="*/ 162 w 168"/>
                  <a:gd name="T99" fmla="*/ 186 h 255"/>
                  <a:gd name="T100" fmla="*/ 157 w 168"/>
                  <a:gd name="T101" fmla="*/ 217 h 255"/>
                  <a:gd name="T102" fmla="*/ 152 w 168"/>
                  <a:gd name="T103" fmla="*/ 243 h 255"/>
                  <a:gd name="T104" fmla="*/ 151 w 168"/>
                  <a:gd name="T105" fmla="*/ 255 h 255"/>
                  <a:gd name="T106" fmla="*/ 49 w 168"/>
                  <a:gd name="T107" fmla="*/ 253 h 255"/>
                  <a:gd name="T108" fmla="*/ 48 w 168"/>
                  <a:gd name="T109" fmla="*/ 188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8" h="255">
                    <a:moveTo>
                      <a:pt x="48" y="188"/>
                    </a:moveTo>
                    <a:lnTo>
                      <a:pt x="0" y="112"/>
                    </a:lnTo>
                    <a:lnTo>
                      <a:pt x="1" y="105"/>
                    </a:lnTo>
                    <a:lnTo>
                      <a:pt x="3" y="90"/>
                    </a:lnTo>
                    <a:lnTo>
                      <a:pt x="4" y="80"/>
                    </a:lnTo>
                    <a:lnTo>
                      <a:pt x="6" y="71"/>
                    </a:lnTo>
                    <a:lnTo>
                      <a:pt x="9" y="63"/>
                    </a:lnTo>
                    <a:lnTo>
                      <a:pt x="12" y="57"/>
                    </a:lnTo>
                    <a:lnTo>
                      <a:pt x="14" y="55"/>
                    </a:lnTo>
                    <a:lnTo>
                      <a:pt x="16" y="53"/>
                    </a:lnTo>
                    <a:lnTo>
                      <a:pt x="18" y="52"/>
                    </a:lnTo>
                    <a:lnTo>
                      <a:pt x="19" y="52"/>
                    </a:lnTo>
                    <a:lnTo>
                      <a:pt x="23" y="53"/>
                    </a:lnTo>
                    <a:lnTo>
                      <a:pt x="27" y="55"/>
                    </a:lnTo>
                    <a:lnTo>
                      <a:pt x="33" y="60"/>
                    </a:lnTo>
                    <a:lnTo>
                      <a:pt x="35" y="63"/>
                    </a:lnTo>
                    <a:lnTo>
                      <a:pt x="35" y="84"/>
                    </a:lnTo>
                    <a:lnTo>
                      <a:pt x="72" y="15"/>
                    </a:lnTo>
                    <a:lnTo>
                      <a:pt x="85" y="5"/>
                    </a:lnTo>
                    <a:lnTo>
                      <a:pt x="95" y="21"/>
                    </a:lnTo>
                    <a:lnTo>
                      <a:pt x="95" y="23"/>
                    </a:lnTo>
                    <a:lnTo>
                      <a:pt x="95" y="27"/>
                    </a:lnTo>
                    <a:lnTo>
                      <a:pt x="94" y="34"/>
                    </a:lnTo>
                    <a:lnTo>
                      <a:pt x="90" y="44"/>
                    </a:lnTo>
                    <a:lnTo>
                      <a:pt x="82" y="64"/>
                    </a:lnTo>
                    <a:lnTo>
                      <a:pt x="80" y="73"/>
                    </a:lnTo>
                    <a:lnTo>
                      <a:pt x="99" y="24"/>
                    </a:lnTo>
                    <a:lnTo>
                      <a:pt x="107" y="4"/>
                    </a:lnTo>
                    <a:lnTo>
                      <a:pt x="117" y="0"/>
                    </a:lnTo>
                    <a:lnTo>
                      <a:pt x="124" y="19"/>
                    </a:lnTo>
                    <a:lnTo>
                      <a:pt x="122" y="46"/>
                    </a:lnTo>
                    <a:lnTo>
                      <a:pt x="106" y="94"/>
                    </a:lnTo>
                    <a:lnTo>
                      <a:pt x="133" y="31"/>
                    </a:lnTo>
                    <a:lnTo>
                      <a:pt x="137" y="20"/>
                    </a:lnTo>
                    <a:lnTo>
                      <a:pt x="149" y="40"/>
                    </a:lnTo>
                    <a:lnTo>
                      <a:pt x="144" y="69"/>
                    </a:lnTo>
                    <a:lnTo>
                      <a:pt x="137" y="95"/>
                    </a:lnTo>
                    <a:lnTo>
                      <a:pt x="133" y="109"/>
                    </a:lnTo>
                    <a:lnTo>
                      <a:pt x="155" y="61"/>
                    </a:lnTo>
                    <a:lnTo>
                      <a:pt x="164" y="61"/>
                    </a:lnTo>
                    <a:lnTo>
                      <a:pt x="166" y="69"/>
                    </a:lnTo>
                    <a:lnTo>
                      <a:pt x="163" y="88"/>
                    </a:lnTo>
                    <a:lnTo>
                      <a:pt x="155" y="116"/>
                    </a:lnTo>
                    <a:lnTo>
                      <a:pt x="158" y="121"/>
                    </a:lnTo>
                    <a:lnTo>
                      <a:pt x="163" y="136"/>
                    </a:lnTo>
                    <a:lnTo>
                      <a:pt x="166" y="144"/>
                    </a:lnTo>
                    <a:lnTo>
                      <a:pt x="168" y="152"/>
                    </a:lnTo>
                    <a:lnTo>
                      <a:pt x="168" y="160"/>
                    </a:lnTo>
                    <a:lnTo>
                      <a:pt x="167" y="166"/>
                    </a:lnTo>
                    <a:lnTo>
                      <a:pt x="162" y="186"/>
                    </a:lnTo>
                    <a:lnTo>
                      <a:pt x="157" y="217"/>
                    </a:lnTo>
                    <a:lnTo>
                      <a:pt x="152" y="243"/>
                    </a:lnTo>
                    <a:lnTo>
                      <a:pt x="151" y="255"/>
                    </a:lnTo>
                    <a:lnTo>
                      <a:pt x="49" y="253"/>
                    </a:lnTo>
                    <a:lnTo>
                      <a:pt x="48" y="188"/>
                    </a:lnTo>
                    <a:close/>
                  </a:path>
                </a:pathLst>
              </a:custGeom>
              <a:solidFill>
                <a:srgbClr val="F2C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6" name="Freeform 266"/>
              <p:cNvSpPr>
                <a:spLocks/>
              </p:cNvSpPr>
              <p:nvPr/>
            </p:nvSpPr>
            <p:spPr bwMode="auto">
              <a:xfrm>
                <a:off x="2421" y="1152"/>
                <a:ext cx="51" cy="241"/>
              </a:xfrm>
              <a:custGeom>
                <a:avLst/>
                <a:gdLst>
                  <a:gd name="T0" fmla="*/ 309 w 309"/>
                  <a:gd name="T1" fmla="*/ 0 h 1442"/>
                  <a:gd name="T2" fmla="*/ 271 w 309"/>
                  <a:gd name="T3" fmla="*/ 1435 h 1442"/>
                  <a:gd name="T4" fmla="*/ 139 w 309"/>
                  <a:gd name="T5" fmla="*/ 1442 h 1442"/>
                  <a:gd name="T6" fmla="*/ 0 w 309"/>
                  <a:gd name="T7" fmla="*/ 407 h 1442"/>
                  <a:gd name="T8" fmla="*/ 64 w 309"/>
                  <a:gd name="T9" fmla="*/ 88 h 1442"/>
                  <a:gd name="T10" fmla="*/ 309 w 309"/>
                  <a:gd name="T11" fmla="*/ 0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9" h="1442">
                    <a:moveTo>
                      <a:pt x="309" y="0"/>
                    </a:moveTo>
                    <a:lnTo>
                      <a:pt x="271" y="1435"/>
                    </a:lnTo>
                    <a:lnTo>
                      <a:pt x="139" y="1442"/>
                    </a:lnTo>
                    <a:lnTo>
                      <a:pt x="0" y="407"/>
                    </a:lnTo>
                    <a:lnTo>
                      <a:pt x="64" y="88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332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7" name="Freeform 267"/>
              <p:cNvSpPr>
                <a:spLocks/>
              </p:cNvSpPr>
              <p:nvPr/>
            </p:nvSpPr>
            <p:spPr bwMode="auto">
              <a:xfrm>
                <a:off x="2365" y="1146"/>
                <a:ext cx="71" cy="262"/>
              </a:xfrm>
              <a:custGeom>
                <a:avLst/>
                <a:gdLst>
                  <a:gd name="T0" fmla="*/ 428 w 428"/>
                  <a:gd name="T1" fmla="*/ 109 h 1572"/>
                  <a:gd name="T2" fmla="*/ 177 w 428"/>
                  <a:gd name="T3" fmla="*/ 1572 h 1572"/>
                  <a:gd name="T4" fmla="*/ 0 w 428"/>
                  <a:gd name="T5" fmla="*/ 1565 h 1572"/>
                  <a:gd name="T6" fmla="*/ 0 w 428"/>
                  <a:gd name="T7" fmla="*/ 1551 h 1572"/>
                  <a:gd name="T8" fmla="*/ 3 w 428"/>
                  <a:gd name="T9" fmla="*/ 1513 h 1572"/>
                  <a:gd name="T10" fmla="*/ 7 w 428"/>
                  <a:gd name="T11" fmla="*/ 1453 h 1572"/>
                  <a:gd name="T12" fmla="*/ 12 w 428"/>
                  <a:gd name="T13" fmla="*/ 1376 h 1572"/>
                  <a:gd name="T14" fmla="*/ 19 w 428"/>
                  <a:gd name="T15" fmla="*/ 1285 h 1572"/>
                  <a:gd name="T16" fmla="*/ 26 w 428"/>
                  <a:gd name="T17" fmla="*/ 1183 h 1572"/>
                  <a:gd name="T18" fmla="*/ 33 w 428"/>
                  <a:gd name="T19" fmla="*/ 1072 h 1572"/>
                  <a:gd name="T20" fmla="*/ 40 w 428"/>
                  <a:gd name="T21" fmla="*/ 959 h 1572"/>
                  <a:gd name="T22" fmla="*/ 47 w 428"/>
                  <a:gd name="T23" fmla="*/ 845 h 1572"/>
                  <a:gd name="T24" fmla="*/ 53 w 428"/>
                  <a:gd name="T25" fmla="*/ 735 h 1572"/>
                  <a:gd name="T26" fmla="*/ 59 w 428"/>
                  <a:gd name="T27" fmla="*/ 630 h 1572"/>
                  <a:gd name="T28" fmla="*/ 64 w 428"/>
                  <a:gd name="T29" fmla="*/ 537 h 1572"/>
                  <a:gd name="T30" fmla="*/ 68 w 428"/>
                  <a:gd name="T31" fmla="*/ 456 h 1572"/>
                  <a:gd name="T32" fmla="*/ 70 w 428"/>
                  <a:gd name="T33" fmla="*/ 393 h 1572"/>
                  <a:gd name="T34" fmla="*/ 70 w 428"/>
                  <a:gd name="T35" fmla="*/ 369 h 1572"/>
                  <a:gd name="T36" fmla="*/ 70 w 428"/>
                  <a:gd name="T37" fmla="*/ 351 h 1572"/>
                  <a:gd name="T38" fmla="*/ 70 w 428"/>
                  <a:gd name="T39" fmla="*/ 337 h 1572"/>
                  <a:gd name="T40" fmla="*/ 69 w 428"/>
                  <a:gd name="T41" fmla="*/ 331 h 1572"/>
                  <a:gd name="T42" fmla="*/ 65 w 428"/>
                  <a:gd name="T43" fmla="*/ 322 h 1572"/>
                  <a:gd name="T44" fmla="*/ 62 w 428"/>
                  <a:gd name="T45" fmla="*/ 312 h 1572"/>
                  <a:gd name="T46" fmla="*/ 59 w 428"/>
                  <a:gd name="T47" fmla="*/ 302 h 1572"/>
                  <a:gd name="T48" fmla="*/ 57 w 428"/>
                  <a:gd name="T49" fmla="*/ 290 h 1572"/>
                  <a:gd name="T50" fmla="*/ 54 w 428"/>
                  <a:gd name="T51" fmla="*/ 265 h 1572"/>
                  <a:gd name="T52" fmla="*/ 53 w 428"/>
                  <a:gd name="T53" fmla="*/ 240 h 1572"/>
                  <a:gd name="T54" fmla="*/ 54 w 428"/>
                  <a:gd name="T55" fmla="*/ 213 h 1572"/>
                  <a:gd name="T56" fmla="*/ 57 w 428"/>
                  <a:gd name="T57" fmla="*/ 185 h 1572"/>
                  <a:gd name="T58" fmla="*/ 60 w 428"/>
                  <a:gd name="T59" fmla="*/ 157 h 1572"/>
                  <a:gd name="T60" fmla="*/ 64 w 428"/>
                  <a:gd name="T61" fmla="*/ 131 h 1572"/>
                  <a:gd name="T62" fmla="*/ 73 w 428"/>
                  <a:gd name="T63" fmla="*/ 80 h 1572"/>
                  <a:gd name="T64" fmla="*/ 83 w 428"/>
                  <a:gd name="T65" fmla="*/ 38 h 1572"/>
                  <a:gd name="T66" fmla="*/ 90 w 428"/>
                  <a:gd name="T67" fmla="*/ 10 h 1572"/>
                  <a:gd name="T68" fmla="*/ 93 w 428"/>
                  <a:gd name="T69" fmla="*/ 0 h 1572"/>
                  <a:gd name="T70" fmla="*/ 102 w 428"/>
                  <a:gd name="T71" fmla="*/ 12 h 1572"/>
                  <a:gd name="T72" fmla="*/ 111 w 428"/>
                  <a:gd name="T73" fmla="*/ 23 h 1572"/>
                  <a:gd name="T74" fmla="*/ 121 w 428"/>
                  <a:gd name="T75" fmla="*/ 33 h 1572"/>
                  <a:gd name="T76" fmla="*/ 132 w 428"/>
                  <a:gd name="T77" fmla="*/ 42 h 1572"/>
                  <a:gd name="T78" fmla="*/ 143 w 428"/>
                  <a:gd name="T79" fmla="*/ 51 h 1572"/>
                  <a:gd name="T80" fmla="*/ 155 w 428"/>
                  <a:gd name="T81" fmla="*/ 59 h 1572"/>
                  <a:gd name="T82" fmla="*/ 167 w 428"/>
                  <a:gd name="T83" fmla="*/ 66 h 1572"/>
                  <a:gd name="T84" fmla="*/ 181 w 428"/>
                  <a:gd name="T85" fmla="*/ 73 h 1572"/>
                  <a:gd name="T86" fmla="*/ 194 w 428"/>
                  <a:gd name="T87" fmla="*/ 78 h 1572"/>
                  <a:gd name="T88" fmla="*/ 208 w 428"/>
                  <a:gd name="T89" fmla="*/ 83 h 1572"/>
                  <a:gd name="T90" fmla="*/ 222 w 428"/>
                  <a:gd name="T91" fmla="*/ 88 h 1572"/>
                  <a:gd name="T92" fmla="*/ 236 w 428"/>
                  <a:gd name="T93" fmla="*/ 92 h 1572"/>
                  <a:gd name="T94" fmla="*/ 264 w 428"/>
                  <a:gd name="T95" fmla="*/ 99 h 1572"/>
                  <a:gd name="T96" fmla="*/ 292 w 428"/>
                  <a:gd name="T97" fmla="*/ 104 h 1572"/>
                  <a:gd name="T98" fmla="*/ 318 w 428"/>
                  <a:gd name="T99" fmla="*/ 107 h 1572"/>
                  <a:gd name="T100" fmla="*/ 344 w 428"/>
                  <a:gd name="T101" fmla="*/ 109 h 1572"/>
                  <a:gd name="T102" fmla="*/ 367 w 428"/>
                  <a:gd name="T103" fmla="*/ 110 h 1572"/>
                  <a:gd name="T104" fmla="*/ 387 w 428"/>
                  <a:gd name="T105" fmla="*/ 111 h 1572"/>
                  <a:gd name="T106" fmla="*/ 417 w 428"/>
                  <a:gd name="T107" fmla="*/ 110 h 1572"/>
                  <a:gd name="T108" fmla="*/ 428 w 428"/>
                  <a:gd name="T109" fmla="*/ 109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8" h="1572">
                    <a:moveTo>
                      <a:pt x="428" y="109"/>
                    </a:moveTo>
                    <a:lnTo>
                      <a:pt x="177" y="1572"/>
                    </a:lnTo>
                    <a:lnTo>
                      <a:pt x="0" y="1565"/>
                    </a:lnTo>
                    <a:lnTo>
                      <a:pt x="0" y="1551"/>
                    </a:lnTo>
                    <a:lnTo>
                      <a:pt x="3" y="1513"/>
                    </a:lnTo>
                    <a:lnTo>
                      <a:pt x="7" y="1453"/>
                    </a:lnTo>
                    <a:lnTo>
                      <a:pt x="12" y="1376"/>
                    </a:lnTo>
                    <a:lnTo>
                      <a:pt x="19" y="1285"/>
                    </a:lnTo>
                    <a:lnTo>
                      <a:pt x="26" y="1183"/>
                    </a:lnTo>
                    <a:lnTo>
                      <a:pt x="33" y="1072"/>
                    </a:lnTo>
                    <a:lnTo>
                      <a:pt x="40" y="959"/>
                    </a:lnTo>
                    <a:lnTo>
                      <a:pt x="47" y="845"/>
                    </a:lnTo>
                    <a:lnTo>
                      <a:pt x="53" y="735"/>
                    </a:lnTo>
                    <a:lnTo>
                      <a:pt x="59" y="630"/>
                    </a:lnTo>
                    <a:lnTo>
                      <a:pt x="64" y="537"/>
                    </a:lnTo>
                    <a:lnTo>
                      <a:pt x="68" y="456"/>
                    </a:lnTo>
                    <a:lnTo>
                      <a:pt x="70" y="393"/>
                    </a:lnTo>
                    <a:lnTo>
                      <a:pt x="70" y="369"/>
                    </a:lnTo>
                    <a:lnTo>
                      <a:pt x="70" y="351"/>
                    </a:lnTo>
                    <a:lnTo>
                      <a:pt x="70" y="337"/>
                    </a:lnTo>
                    <a:lnTo>
                      <a:pt x="69" y="331"/>
                    </a:lnTo>
                    <a:lnTo>
                      <a:pt x="65" y="322"/>
                    </a:lnTo>
                    <a:lnTo>
                      <a:pt x="62" y="312"/>
                    </a:lnTo>
                    <a:lnTo>
                      <a:pt x="59" y="302"/>
                    </a:lnTo>
                    <a:lnTo>
                      <a:pt x="57" y="290"/>
                    </a:lnTo>
                    <a:lnTo>
                      <a:pt x="54" y="265"/>
                    </a:lnTo>
                    <a:lnTo>
                      <a:pt x="53" y="240"/>
                    </a:lnTo>
                    <a:lnTo>
                      <a:pt x="54" y="213"/>
                    </a:lnTo>
                    <a:lnTo>
                      <a:pt x="57" y="185"/>
                    </a:lnTo>
                    <a:lnTo>
                      <a:pt x="60" y="157"/>
                    </a:lnTo>
                    <a:lnTo>
                      <a:pt x="64" y="131"/>
                    </a:lnTo>
                    <a:lnTo>
                      <a:pt x="73" y="80"/>
                    </a:lnTo>
                    <a:lnTo>
                      <a:pt x="83" y="38"/>
                    </a:lnTo>
                    <a:lnTo>
                      <a:pt x="90" y="10"/>
                    </a:lnTo>
                    <a:lnTo>
                      <a:pt x="93" y="0"/>
                    </a:lnTo>
                    <a:lnTo>
                      <a:pt x="102" y="12"/>
                    </a:lnTo>
                    <a:lnTo>
                      <a:pt x="111" y="23"/>
                    </a:lnTo>
                    <a:lnTo>
                      <a:pt x="121" y="33"/>
                    </a:lnTo>
                    <a:lnTo>
                      <a:pt x="132" y="42"/>
                    </a:lnTo>
                    <a:lnTo>
                      <a:pt x="143" y="51"/>
                    </a:lnTo>
                    <a:lnTo>
                      <a:pt x="155" y="59"/>
                    </a:lnTo>
                    <a:lnTo>
                      <a:pt x="167" y="66"/>
                    </a:lnTo>
                    <a:lnTo>
                      <a:pt x="181" y="73"/>
                    </a:lnTo>
                    <a:lnTo>
                      <a:pt x="194" y="78"/>
                    </a:lnTo>
                    <a:lnTo>
                      <a:pt x="208" y="83"/>
                    </a:lnTo>
                    <a:lnTo>
                      <a:pt x="222" y="88"/>
                    </a:lnTo>
                    <a:lnTo>
                      <a:pt x="236" y="92"/>
                    </a:lnTo>
                    <a:lnTo>
                      <a:pt x="264" y="99"/>
                    </a:lnTo>
                    <a:lnTo>
                      <a:pt x="292" y="104"/>
                    </a:lnTo>
                    <a:lnTo>
                      <a:pt x="318" y="107"/>
                    </a:lnTo>
                    <a:lnTo>
                      <a:pt x="344" y="109"/>
                    </a:lnTo>
                    <a:lnTo>
                      <a:pt x="367" y="110"/>
                    </a:lnTo>
                    <a:lnTo>
                      <a:pt x="387" y="111"/>
                    </a:lnTo>
                    <a:lnTo>
                      <a:pt x="417" y="110"/>
                    </a:lnTo>
                    <a:lnTo>
                      <a:pt x="428" y="109"/>
                    </a:lnTo>
                    <a:close/>
                  </a:path>
                </a:pathLst>
              </a:custGeom>
              <a:solidFill>
                <a:srgbClr val="3E3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8" name="Freeform 268"/>
              <p:cNvSpPr>
                <a:spLocks/>
              </p:cNvSpPr>
              <p:nvPr/>
            </p:nvSpPr>
            <p:spPr bwMode="auto">
              <a:xfrm>
                <a:off x="2462" y="868"/>
                <a:ext cx="68" cy="184"/>
              </a:xfrm>
              <a:custGeom>
                <a:avLst/>
                <a:gdLst>
                  <a:gd name="T0" fmla="*/ 108 w 406"/>
                  <a:gd name="T1" fmla="*/ 1100 h 1100"/>
                  <a:gd name="T2" fmla="*/ 114 w 406"/>
                  <a:gd name="T3" fmla="*/ 1094 h 1100"/>
                  <a:gd name="T4" fmla="*/ 125 w 406"/>
                  <a:gd name="T5" fmla="*/ 1082 h 1100"/>
                  <a:gd name="T6" fmla="*/ 139 w 406"/>
                  <a:gd name="T7" fmla="*/ 1063 h 1100"/>
                  <a:gd name="T8" fmla="*/ 156 w 406"/>
                  <a:gd name="T9" fmla="*/ 1040 h 1100"/>
                  <a:gd name="T10" fmla="*/ 198 w 406"/>
                  <a:gd name="T11" fmla="*/ 982 h 1100"/>
                  <a:gd name="T12" fmla="*/ 243 w 406"/>
                  <a:gd name="T13" fmla="*/ 917 h 1100"/>
                  <a:gd name="T14" fmla="*/ 288 w 406"/>
                  <a:gd name="T15" fmla="*/ 851 h 1100"/>
                  <a:gd name="T16" fmla="*/ 328 w 406"/>
                  <a:gd name="T17" fmla="*/ 792 h 1100"/>
                  <a:gd name="T18" fmla="*/ 358 w 406"/>
                  <a:gd name="T19" fmla="*/ 749 h 1100"/>
                  <a:gd name="T20" fmla="*/ 372 w 406"/>
                  <a:gd name="T21" fmla="*/ 728 h 1100"/>
                  <a:gd name="T22" fmla="*/ 375 w 406"/>
                  <a:gd name="T23" fmla="*/ 716 h 1100"/>
                  <a:gd name="T24" fmla="*/ 377 w 406"/>
                  <a:gd name="T25" fmla="*/ 691 h 1100"/>
                  <a:gd name="T26" fmla="*/ 380 w 406"/>
                  <a:gd name="T27" fmla="*/ 655 h 1100"/>
                  <a:gd name="T28" fmla="*/ 383 w 406"/>
                  <a:gd name="T29" fmla="*/ 607 h 1100"/>
                  <a:gd name="T30" fmla="*/ 386 w 406"/>
                  <a:gd name="T31" fmla="*/ 553 h 1100"/>
                  <a:gd name="T32" fmla="*/ 389 w 406"/>
                  <a:gd name="T33" fmla="*/ 492 h 1100"/>
                  <a:gd name="T34" fmla="*/ 391 w 406"/>
                  <a:gd name="T35" fmla="*/ 429 h 1100"/>
                  <a:gd name="T36" fmla="*/ 394 w 406"/>
                  <a:gd name="T37" fmla="*/ 363 h 1100"/>
                  <a:gd name="T38" fmla="*/ 396 w 406"/>
                  <a:gd name="T39" fmla="*/ 298 h 1100"/>
                  <a:gd name="T40" fmla="*/ 399 w 406"/>
                  <a:gd name="T41" fmla="*/ 234 h 1100"/>
                  <a:gd name="T42" fmla="*/ 401 w 406"/>
                  <a:gd name="T43" fmla="*/ 175 h 1100"/>
                  <a:gd name="T44" fmla="*/ 402 w 406"/>
                  <a:gd name="T45" fmla="*/ 123 h 1100"/>
                  <a:gd name="T46" fmla="*/ 404 w 406"/>
                  <a:gd name="T47" fmla="*/ 78 h 1100"/>
                  <a:gd name="T48" fmla="*/ 405 w 406"/>
                  <a:gd name="T49" fmla="*/ 44 h 1100"/>
                  <a:gd name="T50" fmla="*/ 405 w 406"/>
                  <a:gd name="T51" fmla="*/ 21 h 1100"/>
                  <a:gd name="T52" fmla="*/ 406 w 406"/>
                  <a:gd name="T53" fmla="*/ 13 h 1100"/>
                  <a:gd name="T54" fmla="*/ 285 w 406"/>
                  <a:gd name="T55" fmla="*/ 0 h 1100"/>
                  <a:gd name="T56" fmla="*/ 204 w 406"/>
                  <a:gd name="T57" fmla="*/ 647 h 1100"/>
                  <a:gd name="T58" fmla="*/ 0 w 406"/>
                  <a:gd name="T59" fmla="*/ 847 h 1100"/>
                  <a:gd name="T60" fmla="*/ 108 w 406"/>
                  <a:gd name="T61" fmla="*/ 1100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06" h="1100">
                    <a:moveTo>
                      <a:pt x="108" y="1100"/>
                    </a:moveTo>
                    <a:lnTo>
                      <a:pt x="114" y="1094"/>
                    </a:lnTo>
                    <a:lnTo>
                      <a:pt x="125" y="1082"/>
                    </a:lnTo>
                    <a:lnTo>
                      <a:pt x="139" y="1063"/>
                    </a:lnTo>
                    <a:lnTo>
                      <a:pt x="156" y="1040"/>
                    </a:lnTo>
                    <a:lnTo>
                      <a:pt x="198" y="982"/>
                    </a:lnTo>
                    <a:lnTo>
                      <a:pt x="243" y="917"/>
                    </a:lnTo>
                    <a:lnTo>
                      <a:pt x="288" y="851"/>
                    </a:lnTo>
                    <a:lnTo>
                      <a:pt x="328" y="792"/>
                    </a:lnTo>
                    <a:lnTo>
                      <a:pt x="358" y="749"/>
                    </a:lnTo>
                    <a:lnTo>
                      <a:pt x="372" y="728"/>
                    </a:lnTo>
                    <a:lnTo>
                      <a:pt x="375" y="716"/>
                    </a:lnTo>
                    <a:lnTo>
                      <a:pt x="377" y="691"/>
                    </a:lnTo>
                    <a:lnTo>
                      <a:pt x="380" y="655"/>
                    </a:lnTo>
                    <a:lnTo>
                      <a:pt x="383" y="607"/>
                    </a:lnTo>
                    <a:lnTo>
                      <a:pt x="386" y="553"/>
                    </a:lnTo>
                    <a:lnTo>
                      <a:pt x="389" y="492"/>
                    </a:lnTo>
                    <a:lnTo>
                      <a:pt x="391" y="429"/>
                    </a:lnTo>
                    <a:lnTo>
                      <a:pt x="394" y="363"/>
                    </a:lnTo>
                    <a:lnTo>
                      <a:pt x="396" y="298"/>
                    </a:lnTo>
                    <a:lnTo>
                      <a:pt x="399" y="234"/>
                    </a:lnTo>
                    <a:lnTo>
                      <a:pt x="401" y="175"/>
                    </a:lnTo>
                    <a:lnTo>
                      <a:pt x="402" y="123"/>
                    </a:lnTo>
                    <a:lnTo>
                      <a:pt x="404" y="78"/>
                    </a:lnTo>
                    <a:lnTo>
                      <a:pt x="405" y="44"/>
                    </a:lnTo>
                    <a:lnTo>
                      <a:pt x="405" y="21"/>
                    </a:lnTo>
                    <a:lnTo>
                      <a:pt x="406" y="13"/>
                    </a:lnTo>
                    <a:lnTo>
                      <a:pt x="285" y="0"/>
                    </a:lnTo>
                    <a:lnTo>
                      <a:pt x="204" y="647"/>
                    </a:lnTo>
                    <a:lnTo>
                      <a:pt x="0" y="847"/>
                    </a:lnTo>
                    <a:lnTo>
                      <a:pt x="108" y="1100"/>
                    </a:lnTo>
                    <a:close/>
                  </a:path>
                </a:pathLst>
              </a:custGeom>
              <a:solidFill>
                <a:srgbClr val="348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9" name="Freeform 269"/>
              <p:cNvSpPr>
                <a:spLocks/>
              </p:cNvSpPr>
              <p:nvPr/>
            </p:nvSpPr>
            <p:spPr bwMode="auto">
              <a:xfrm>
                <a:off x="2343" y="1173"/>
                <a:ext cx="28" cy="42"/>
              </a:xfrm>
              <a:custGeom>
                <a:avLst/>
                <a:gdLst>
                  <a:gd name="T0" fmla="*/ 120 w 167"/>
                  <a:gd name="T1" fmla="*/ 67 h 255"/>
                  <a:gd name="T2" fmla="*/ 167 w 167"/>
                  <a:gd name="T3" fmla="*/ 143 h 255"/>
                  <a:gd name="T4" fmla="*/ 167 w 167"/>
                  <a:gd name="T5" fmla="*/ 149 h 255"/>
                  <a:gd name="T6" fmla="*/ 165 w 167"/>
                  <a:gd name="T7" fmla="*/ 165 h 255"/>
                  <a:gd name="T8" fmla="*/ 163 w 167"/>
                  <a:gd name="T9" fmla="*/ 175 h 255"/>
                  <a:gd name="T10" fmla="*/ 161 w 167"/>
                  <a:gd name="T11" fmla="*/ 184 h 255"/>
                  <a:gd name="T12" fmla="*/ 159 w 167"/>
                  <a:gd name="T13" fmla="*/ 193 h 255"/>
                  <a:gd name="T14" fmla="*/ 156 w 167"/>
                  <a:gd name="T15" fmla="*/ 199 h 255"/>
                  <a:gd name="T16" fmla="*/ 154 w 167"/>
                  <a:gd name="T17" fmla="*/ 201 h 255"/>
                  <a:gd name="T18" fmla="*/ 152 w 167"/>
                  <a:gd name="T19" fmla="*/ 203 h 255"/>
                  <a:gd name="T20" fmla="*/ 151 w 167"/>
                  <a:gd name="T21" fmla="*/ 204 h 255"/>
                  <a:gd name="T22" fmla="*/ 149 w 167"/>
                  <a:gd name="T23" fmla="*/ 204 h 255"/>
                  <a:gd name="T24" fmla="*/ 144 w 167"/>
                  <a:gd name="T25" fmla="*/ 203 h 255"/>
                  <a:gd name="T26" fmla="*/ 140 w 167"/>
                  <a:gd name="T27" fmla="*/ 202 h 255"/>
                  <a:gd name="T28" fmla="*/ 135 w 167"/>
                  <a:gd name="T29" fmla="*/ 196 h 255"/>
                  <a:gd name="T30" fmla="*/ 133 w 167"/>
                  <a:gd name="T31" fmla="*/ 194 h 255"/>
                  <a:gd name="T32" fmla="*/ 133 w 167"/>
                  <a:gd name="T33" fmla="*/ 171 h 255"/>
                  <a:gd name="T34" fmla="*/ 95 w 167"/>
                  <a:gd name="T35" fmla="*/ 240 h 255"/>
                  <a:gd name="T36" fmla="*/ 82 w 167"/>
                  <a:gd name="T37" fmla="*/ 250 h 255"/>
                  <a:gd name="T38" fmla="*/ 73 w 167"/>
                  <a:gd name="T39" fmla="*/ 234 h 255"/>
                  <a:gd name="T40" fmla="*/ 73 w 167"/>
                  <a:gd name="T41" fmla="*/ 233 h 255"/>
                  <a:gd name="T42" fmla="*/ 73 w 167"/>
                  <a:gd name="T43" fmla="*/ 228 h 255"/>
                  <a:gd name="T44" fmla="*/ 74 w 167"/>
                  <a:gd name="T45" fmla="*/ 221 h 255"/>
                  <a:gd name="T46" fmla="*/ 78 w 167"/>
                  <a:gd name="T47" fmla="*/ 211 h 255"/>
                  <a:gd name="T48" fmla="*/ 86 w 167"/>
                  <a:gd name="T49" fmla="*/ 192 h 255"/>
                  <a:gd name="T50" fmla="*/ 89 w 167"/>
                  <a:gd name="T51" fmla="*/ 182 h 255"/>
                  <a:gd name="T52" fmla="*/ 67 w 167"/>
                  <a:gd name="T53" fmla="*/ 230 h 255"/>
                  <a:gd name="T54" fmla="*/ 60 w 167"/>
                  <a:gd name="T55" fmla="*/ 251 h 255"/>
                  <a:gd name="T56" fmla="*/ 52 w 167"/>
                  <a:gd name="T57" fmla="*/ 255 h 255"/>
                  <a:gd name="T58" fmla="*/ 43 w 167"/>
                  <a:gd name="T59" fmla="*/ 236 h 255"/>
                  <a:gd name="T60" fmla="*/ 46 w 167"/>
                  <a:gd name="T61" fmla="*/ 210 h 255"/>
                  <a:gd name="T62" fmla="*/ 60 w 167"/>
                  <a:gd name="T63" fmla="*/ 161 h 255"/>
                  <a:gd name="T64" fmla="*/ 35 w 167"/>
                  <a:gd name="T65" fmla="*/ 224 h 255"/>
                  <a:gd name="T66" fmla="*/ 31 w 167"/>
                  <a:gd name="T67" fmla="*/ 235 h 255"/>
                  <a:gd name="T68" fmla="*/ 18 w 167"/>
                  <a:gd name="T69" fmla="*/ 216 h 255"/>
                  <a:gd name="T70" fmla="*/ 24 w 167"/>
                  <a:gd name="T71" fmla="*/ 186 h 255"/>
                  <a:gd name="T72" fmla="*/ 31 w 167"/>
                  <a:gd name="T73" fmla="*/ 160 h 255"/>
                  <a:gd name="T74" fmla="*/ 35 w 167"/>
                  <a:gd name="T75" fmla="*/ 146 h 255"/>
                  <a:gd name="T76" fmla="*/ 12 w 167"/>
                  <a:gd name="T77" fmla="*/ 196 h 255"/>
                  <a:gd name="T78" fmla="*/ 4 w 167"/>
                  <a:gd name="T79" fmla="*/ 195 h 255"/>
                  <a:gd name="T80" fmla="*/ 2 w 167"/>
                  <a:gd name="T81" fmla="*/ 186 h 255"/>
                  <a:gd name="T82" fmla="*/ 5 w 167"/>
                  <a:gd name="T83" fmla="*/ 167 h 255"/>
                  <a:gd name="T84" fmla="*/ 12 w 167"/>
                  <a:gd name="T85" fmla="*/ 140 h 255"/>
                  <a:gd name="T86" fmla="*/ 10 w 167"/>
                  <a:gd name="T87" fmla="*/ 135 h 255"/>
                  <a:gd name="T88" fmla="*/ 5 w 167"/>
                  <a:gd name="T89" fmla="*/ 121 h 255"/>
                  <a:gd name="T90" fmla="*/ 2 w 167"/>
                  <a:gd name="T91" fmla="*/ 111 h 255"/>
                  <a:gd name="T92" fmla="*/ 0 w 167"/>
                  <a:gd name="T93" fmla="*/ 103 h 255"/>
                  <a:gd name="T94" fmla="*/ 0 w 167"/>
                  <a:gd name="T95" fmla="*/ 95 h 255"/>
                  <a:gd name="T96" fmla="*/ 1 w 167"/>
                  <a:gd name="T97" fmla="*/ 89 h 255"/>
                  <a:gd name="T98" fmla="*/ 6 w 167"/>
                  <a:gd name="T99" fmla="*/ 69 h 255"/>
                  <a:gd name="T100" fmla="*/ 11 w 167"/>
                  <a:gd name="T101" fmla="*/ 39 h 255"/>
                  <a:gd name="T102" fmla="*/ 16 w 167"/>
                  <a:gd name="T103" fmla="*/ 11 h 255"/>
                  <a:gd name="T104" fmla="*/ 17 w 167"/>
                  <a:gd name="T105" fmla="*/ 0 h 255"/>
                  <a:gd name="T106" fmla="*/ 119 w 167"/>
                  <a:gd name="T107" fmla="*/ 2 h 255"/>
                  <a:gd name="T108" fmla="*/ 120 w 167"/>
                  <a:gd name="T109" fmla="*/ 67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7" h="255">
                    <a:moveTo>
                      <a:pt x="120" y="67"/>
                    </a:moveTo>
                    <a:lnTo>
                      <a:pt x="167" y="143"/>
                    </a:lnTo>
                    <a:lnTo>
                      <a:pt x="167" y="149"/>
                    </a:lnTo>
                    <a:lnTo>
                      <a:pt x="165" y="165"/>
                    </a:lnTo>
                    <a:lnTo>
                      <a:pt x="163" y="175"/>
                    </a:lnTo>
                    <a:lnTo>
                      <a:pt x="161" y="184"/>
                    </a:lnTo>
                    <a:lnTo>
                      <a:pt x="159" y="193"/>
                    </a:lnTo>
                    <a:lnTo>
                      <a:pt x="156" y="199"/>
                    </a:lnTo>
                    <a:lnTo>
                      <a:pt x="154" y="201"/>
                    </a:lnTo>
                    <a:lnTo>
                      <a:pt x="152" y="203"/>
                    </a:lnTo>
                    <a:lnTo>
                      <a:pt x="151" y="204"/>
                    </a:lnTo>
                    <a:lnTo>
                      <a:pt x="149" y="204"/>
                    </a:lnTo>
                    <a:lnTo>
                      <a:pt x="144" y="203"/>
                    </a:lnTo>
                    <a:lnTo>
                      <a:pt x="140" y="202"/>
                    </a:lnTo>
                    <a:lnTo>
                      <a:pt x="135" y="196"/>
                    </a:lnTo>
                    <a:lnTo>
                      <a:pt x="133" y="194"/>
                    </a:lnTo>
                    <a:lnTo>
                      <a:pt x="133" y="171"/>
                    </a:lnTo>
                    <a:lnTo>
                      <a:pt x="95" y="240"/>
                    </a:lnTo>
                    <a:lnTo>
                      <a:pt x="82" y="250"/>
                    </a:lnTo>
                    <a:lnTo>
                      <a:pt x="73" y="234"/>
                    </a:lnTo>
                    <a:lnTo>
                      <a:pt x="73" y="233"/>
                    </a:lnTo>
                    <a:lnTo>
                      <a:pt x="73" y="228"/>
                    </a:lnTo>
                    <a:lnTo>
                      <a:pt x="74" y="221"/>
                    </a:lnTo>
                    <a:lnTo>
                      <a:pt x="78" y="211"/>
                    </a:lnTo>
                    <a:lnTo>
                      <a:pt x="86" y="192"/>
                    </a:lnTo>
                    <a:lnTo>
                      <a:pt x="89" y="182"/>
                    </a:lnTo>
                    <a:lnTo>
                      <a:pt x="67" y="230"/>
                    </a:lnTo>
                    <a:lnTo>
                      <a:pt x="60" y="251"/>
                    </a:lnTo>
                    <a:lnTo>
                      <a:pt x="52" y="255"/>
                    </a:lnTo>
                    <a:lnTo>
                      <a:pt x="43" y="236"/>
                    </a:lnTo>
                    <a:lnTo>
                      <a:pt x="46" y="210"/>
                    </a:lnTo>
                    <a:lnTo>
                      <a:pt x="60" y="161"/>
                    </a:lnTo>
                    <a:lnTo>
                      <a:pt x="35" y="224"/>
                    </a:lnTo>
                    <a:lnTo>
                      <a:pt x="31" y="235"/>
                    </a:lnTo>
                    <a:lnTo>
                      <a:pt x="18" y="216"/>
                    </a:lnTo>
                    <a:lnTo>
                      <a:pt x="24" y="186"/>
                    </a:lnTo>
                    <a:lnTo>
                      <a:pt x="31" y="160"/>
                    </a:lnTo>
                    <a:lnTo>
                      <a:pt x="35" y="146"/>
                    </a:lnTo>
                    <a:lnTo>
                      <a:pt x="12" y="196"/>
                    </a:lnTo>
                    <a:lnTo>
                      <a:pt x="4" y="195"/>
                    </a:lnTo>
                    <a:lnTo>
                      <a:pt x="2" y="186"/>
                    </a:lnTo>
                    <a:lnTo>
                      <a:pt x="5" y="167"/>
                    </a:lnTo>
                    <a:lnTo>
                      <a:pt x="12" y="140"/>
                    </a:lnTo>
                    <a:lnTo>
                      <a:pt x="10" y="135"/>
                    </a:lnTo>
                    <a:lnTo>
                      <a:pt x="5" y="121"/>
                    </a:lnTo>
                    <a:lnTo>
                      <a:pt x="2" y="111"/>
                    </a:lnTo>
                    <a:lnTo>
                      <a:pt x="0" y="103"/>
                    </a:lnTo>
                    <a:lnTo>
                      <a:pt x="0" y="95"/>
                    </a:lnTo>
                    <a:lnTo>
                      <a:pt x="1" y="89"/>
                    </a:lnTo>
                    <a:lnTo>
                      <a:pt x="6" y="69"/>
                    </a:lnTo>
                    <a:lnTo>
                      <a:pt x="11" y="39"/>
                    </a:lnTo>
                    <a:lnTo>
                      <a:pt x="16" y="11"/>
                    </a:lnTo>
                    <a:lnTo>
                      <a:pt x="17" y="0"/>
                    </a:lnTo>
                    <a:lnTo>
                      <a:pt x="119" y="2"/>
                    </a:lnTo>
                    <a:lnTo>
                      <a:pt x="120" y="67"/>
                    </a:lnTo>
                    <a:close/>
                  </a:path>
                </a:pathLst>
              </a:custGeom>
              <a:solidFill>
                <a:srgbClr val="F2C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0" name="Freeform 270"/>
              <p:cNvSpPr>
                <a:spLocks/>
              </p:cNvSpPr>
              <p:nvPr/>
            </p:nvSpPr>
            <p:spPr bwMode="auto">
              <a:xfrm>
                <a:off x="2343" y="1004"/>
                <a:ext cx="55" cy="173"/>
              </a:xfrm>
              <a:custGeom>
                <a:avLst/>
                <a:gdLst>
                  <a:gd name="T0" fmla="*/ 247 w 330"/>
                  <a:gd name="T1" fmla="*/ 0 h 1040"/>
                  <a:gd name="T2" fmla="*/ 242 w 330"/>
                  <a:gd name="T3" fmla="*/ 6 h 1040"/>
                  <a:gd name="T4" fmla="*/ 234 w 330"/>
                  <a:gd name="T5" fmla="*/ 19 h 1040"/>
                  <a:gd name="T6" fmla="*/ 222 w 330"/>
                  <a:gd name="T7" fmla="*/ 37 h 1040"/>
                  <a:gd name="T8" fmla="*/ 209 w 330"/>
                  <a:gd name="T9" fmla="*/ 59 h 1040"/>
                  <a:gd name="T10" fmla="*/ 177 w 330"/>
                  <a:gd name="T11" fmla="*/ 115 h 1040"/>
                  <a:gd name="T12" fmla="*/ 140 w 330"/>
                  <a:gd name="T13" fmla="*/ 179 h 1040"/>
                  <a:gd name="T14" fmla="*/ 105 w 330"/>
                  <a:gd name="T15" fmla="*/ 243 h 1040"/>
                  <a:gd name="T16" fmla="*/ 72 w 330"/>
                  <a:gd name="T17" fmla="*/ 300 h 1040"/>
                  <a:gd name="T18" fmla="*/ 49 w 330"/>
                  <a:gd name="T19" fmla="*/ 342 h 1040"/>
                  <a:gd name="T20" fmla="*/ 38 w 330"/>
                  <a:gd name="T21" fmla="*/ 362 h 1040"/>
                  <a:gd name="T22" fmla="*/ 36 w 330"/>
                  <a:gd name="T23" fmla="*/ 374 h 1040"/>
                  <a:gd name="T24" fmla="*/ 33 w 330"/>
                  <a:gd name="T25" fmla="*/ 397 h 1040"/>
                  <a:gd name="T26" fmla="*/ 30 w 330"/>
                  <a:gd name="T27" fmla="*/ 431 h 1040"/>
                  <a:gd name="T28" fmla="*/ 27 w 330"/>
                  <a:gd name="T29" fmla="*/ 474 h 1040"/>
                  <a:gd name="T30" fmla="*/ 21 w 330"/>
                  <a:gd name="T31" fmla="*/ 580 h 1040"/>
                  <a:gd name="T32" fmla="*/ 15 w 330"/>
                  <a:gd name="T33" fmla="*/ 700 h 1040"/>
                  <a:gd name="T34" fmla="*/ 9 w 330"/>
                  <a:gd name="T35" fmla="*/ 819 h 1040"/>
                  <a:gd name="T36" fmla="*/ 5 w 330"/>
                  <a:gd name="T37" fmla="*/ 922 h 1040"/>
                  <a:gd name="T38" fmla="*/ 1 w 330"/>
                  <a:gd name="T39" fmla="*/ 995 h 1040"/>
                  <a:gd name="T40" fmla="*/ 0 w 330"/>
                  <a:gd name="T41" fmla="*/ 1022 h 1040"/>
                  <a:gd name="T42" fmla="*/ 132 w 330"/>
                  <a:gd name="T43" fmla="*/ 1040 h 1040"/>
                  <a:gd name="T44" fmla="*/ 170 w 330"/>
                  <a:gd name="T45" fmla="*/ 444 h 1040"/>
                  <a:gd name="T46" fmla="*/ 330 w 330"/>
                  <a:gd name="T47" fmla="*/ 250 h 1040"/>
                  <a:gd name="T48" fmla="*/ 247 w 330"/>
                  <a:gd name="T49" fmla="*/ 0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0" h="1040">
                    <a:moveTo>
                      <a:pt x="247" y="0"/>
                    </a:moveTo>
                    <a:lnTo>
                      <a:pt x="242" y="6"/>
                    </a:lnTo>
                    <a:lnTo>
                      <a:pt x="234" y="19"/>
                    </a:lnTo>
                    <a:lnTo>
                      <a:pt x="222" y="37"/>
                    </a:lnTo>
                    <a:lnTo>
                      <a:pt x="209" y="59"/>
                    </a:lnTo>
                    <a:lnTo>
                      <a:pt x="177" y="115"/>
                    </a:lnTo>
                    <a:lnTo>
                      <a:pt x="140" y="179"/>
                    </a:lnTo>
                    <a:lnTo>
                      <a:pt x="105" y="243"/>
                    </a:lnTo>
                    <a:lnTo>
                      <a:pt x="72" y="300"/>
                    </a:lnTo>
                    <a:lnTo>
                      <a:pt x="49" y="342"/>
                    </a:lnTo>
                    <a:lnTo>
                      <a:pt x="38" y="362"/>
                    </a:lnTo>
                    <a:lnTo>
                      <a:pt x="36" y="374"/>
                    </a:lnTo>
                    <a:lnTo>
                      <a:pt x="33" y="397"/>
                    </a:lnTo>
                    <a:lnTo>
                      <a:pt x="30" y="431"/>
                    </a:lnTo>
                    <a:lnTo>
                      <a:pt x="27" y="474"/>
                    </a:lnTo>
                    <a:lnTo>
                      <a:pt x="21" y="580"/>
                    </a:lnTo>
                    <a:lnTo>
                      <a:pt x="15" y="700"/>
                    </a:lnTo>
                    <a:lnTo>
                      <a:pt x="9" y="819"/>
                    </a:lnTo>
                    <a:lnTo>
                      <a:pt x="5" y="922"/>
                    </a:lnTo>
                    <a:lnTo>
                      <a:pt x="1" y="995"/>
                    </a:lnTo>
                    <a:lnTo>
                      <a:pt x="0" y="1022"/>
                    </a:lnTo>
                    <a:lnTo>
                      <a:pt x="132" y="1040"/>
                    </a:lnTo>
                    <a:lnTo>
                      <a:pt x="170" y="444"/>
                    </a:lnTo>
                    <a:lnTo>
                      <a:pt x="330" y="250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348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1" name="Freeform 271"/>
              <p:cNvSpPr>
                <a:spLocks/>
              </p:cNvSpPr>
              <p:nvPr/>
            </p:nvSpPr>
            <p:spPr bwMode="auto">
              <a:xfrm>
                <a:off x="2269" y="1468"/>
                <a:ext cx="42" cy="29"/>
              </a:xfrm>
              <a:custGeom>
                <a:avLst/>
                <a:gdLst>
                  <a:gd name="T0" fmla="*/ 188 w 251"/>
                  <a:gd name="T1" fmla="*/ 72 h 173"/>
                  <a:gd name="T2" fmla="*/ 184 w 251"/>
                  <a:gd name="T3" fmla="*/ 79 h 173"/>
                  <a:gd name="T4" fmla="*/ 173 w 251"/>
                  <a:gd name="T5" fmla="*/ 92 h 173"/>
                  <a:gd name="T6" fmla="*/ 169 w 251"/>
                  <a:gd name="T7" fmla="*/ 95 h 173"/>
                  <a:gd name="T8" fmla="*/ 165 w 251"/>
                  <a:gd name="T9" fmla="*/ 97 h 173"/>
                  <a:gd name="T10" fmla="*/ 161 w 251"/>
                  <a:gd name="T11" fmla="*/ 99 h 173"/>
                  <a:gd name="T12" fmla="*/ 156 w 251"/>
                  <a:gd name="T13" fmla="*/ 101 h 173"/>
                  <a:gd name="T14" fmla="*/ 151 w 251"/>
                  <a:gd name="T15" fmla="*/ 101 h 173"/>
                  <a:gd name="T16" fmla="*/ 146 w 251"/>
                  <a:gd name="T17" fmla="*/ 100 h 173"/>
                  <a:gd name="T18" fmla="*/ 140 w 251"/>
                  <a:gd name="T19" fmla="*/ 98 h 173"/>
                  <a:gd name="T20" fmla="*/ 134 w 251"/>
                  <a:gd name="T21" fmla="*/ 95 h 173"/>
                  <a:gd name="T22" fmla="*/ 19 w 251"/>
                  <a:gd name="T23" fmla="*/ 29 h 173"/>
                  <a:gd name="T24" fmla="*/ 9 w 251"/>
                  <a:gd name="T25" fmla="*/ 0 h 173"/>
                  <a:gd name="T26" fmla="*/ 7 w 251"/>
                  <a:gd name="T27" fmla="*/ 5 h 173"/>
                  <a:gd name="T28" fmla="*/ 3 w 251"/>
                  <a:gd name="T29" fmla="*/ 21 h 173"/>
                  <a:gd name="T30" fmla="*/ 1 w 251"/>
                  <a:gd name="T31" fmla="*/ 31 h 173"/>
                  <a:gd name="T32" fmla="*/ 0 w 251"/>
                  <a:gd name="T33" fmla="*/ 44 h 173"/>
                  <a:gd name="T34" fmla="*/ 1 w 251"/>
                  <a:gd name="T35" fmla="*/ 58 h 173"/>
                  <a:gd name="T36" fmla="*/ 4 w 251"/>
                  <a:gd name="T37" fmla="*/ 75 h 173"/>
                  <a:gd name="T38" fmla="*/ 166 w 251"/>
                  <a:gd name="T39" fmla="*/ 163 h 173"/>
                  <a:gd name="T40" fmla="*/ 170 w 251"/>
                  <a:gd name="T41" fmla="*/ 165 h 173"/>
                  <a:gd name="T42" fmla="*/ 181 w 251"/>
                  <a:gd name="T43" fmla="*/ 168 h 173"/>
                  <a:gd name="T44" fmla="*/ 196 w 251"/>
                  <a:gd name="T45" fmla="*/ 171 h 173"/>
                  <a:gd name="T46" fmla="*/ 214 w 251"/>
                  <a:gd name="T47" fmla="*/ 173 h 173"/>
                  <a:gd name="T48" fmla="*/ 223 w 251"/>
                  <a:gd name="T49" fmla="*/ 172 h 173"/>
                  <a:gd name="T50" fmla="*/ 231 w 251"/>
                  <a:gd name="T51" fmla="*/ 171 h 173"/>
                  <a:gd name="T52" fmla="*/ 238 w 251"/>
                  <a:gd name="T53" fmla="*/ 168 h 173"/>
                  <a:gd name="T54" fmla="*/ 244 w 251"/>
                  <a:gd name="T55" fmla="*/ 164 h 173"/>
                  <a:gd name="T56" fmla="*/ 246 w 251"/>
                  <a:gd name="T57" fmla="*/ 161 h 173"/>
                  <a:gd name="T58" fmla="*/ 248 w 251"/>
                  <a:gd name="T59" fmla="*/ 157 h 173"/>
                  <a:gd name="T60" fmla="*/ 250 w 251"/>
                  <a:gd name="T61" fmla="*/ 154 h 173"/>
                  <a:gd name="T62" fmla="*/ 251 w 251"/>
                  <a:gd name="T63" fmla="*/ 150 h 173"/>
                  <a:gd name="T64" fmla="*/ 251 w 251"/>
                  <a:gd name="T65" fmla="*/ 145 h 173"/>
                  <a:gd name="T66" fmla="*/ 251 w 251"/>
                  <a:gd name="T67" fmla="*/ 140 h 173"/>
                  <a:gd name="T68" fmla="*/ 251 w 251"/>
                  <a:gd name="T69" fmla="*/ 134 h 173"/>
                  <a:gd name="T70" fmla="*/ 250 w 251"/>
                  <a:gd name="T71" fmla="*/ 128 h 173"/>
                  <a:gd name="T72" fmla="*/ 248 w 251"/>
                  <a:gd name="T73" fmla="*/ 122 h 173"/>
                  <a:gd name="T74" fmla="*/ 245 w 251"/>
                  <a:gd name="T75" fmla="*/ 117 h 173"/>
                  <a:gd name="T76" fmla="*/ 242 w 251"/>
                  <a:gd name="T77" fmla="*/ 112 h 173"/>
                  <a:gd name="T78" fmla="*/ 237 w 251"/>
                  <a:gd name="T79" fmla="*/ 107 h 173"/>
                  <a:gd name="T80" fmla="*/ 228 w 251"/>
                  <a:gd name="T81" fmla="*/ 98 h 173"/>
                  <a:gd name="T82" fmla="*/ 217 w 251"/>
                  <a:gd name="T83" fmla="*/ 90 h 173"/>
                  <a:gd name="T84" fmla="*/ 196 w 251"/>
                  <a:gd name="T85" fmla="*/ 77 h 173"/>
                  <a:gd name="T86" fmla="*/ 188 w 251"/>
                  <a:gd name="T87" fmla="*/ 7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51" h="173">
                    <a:moveTo>
                      <a:pt x="188" y="72"/>
                    </a:moveTo>
                    <a:lnTo>
                      <a:pt x="184" y="79"/>
                    </a:lnTo>
                    <a:lnTo>
                      <a:pt x="173" y="92"/>
                    </a:lnTo>
                    <a:lnTo>
                      <a:pt x="169" y="95"/>
                    </a:lnTo>
                    <a:lnTo>
                      <a:pt x="165" y="97"/>
                    </a:lnTo>
                    <a:lnTo>
                      <a:pt x="161" y="99"/>
                    </a:lnTo>
                    <a:lnTo>
                      <a:pt x="156" y="101"/>
                    </a:lnTo>
                    <a:lnTo>
                      <a:pt x="151" y="101"/>
                    </a:lnTo>
                    <a:lnTo>
                      <a:pt x="146" y="100"/>
                    </a:lnTo>
                    <a:lnTo>
                      <a:pt x="140" y="98"/>
                    </a:lnTo>
                    <a:lnTo>
                      <a:pt x="134" y="95"/>
                    </a:lnTo>
                    <a:lnTo>
                      <a:pt x="19" y="29"/>
                    </a:lnTo>
                    <a:lnTo>
                      <a:pt x="9" y="0"/>
                    </a:lnTo>
                    <a:lnTo>
                      <a:pt x="7" y="5"/>
                    </a:lnTo>
                    <a:lnTo>
                      <a:pt x="3" y="21"/>
                    </a:lnTo>
                    <a:lnTo>
                      <a:pt x="1" y="31"/>
                    </a:lnTo>
                    <a:lnTo>
                      <a:pt x="0" y="44"/>
                    </a:lnTo>
                    <a:lnTo>
                      <a:pt x="1" y="58"/>
                    </a:lnTo>
                    <a:lnTo>
                      <a:pt x="4" y="75"/>
                    </a:lnTo>
                    <a:lnTo>
                      <a:pt x="166" y="163"/>
                    </a:lnTo>
                    <a:lnTo>
                      <a:pt x="170" y="165"/>
                    </a:lnTo>
                    <a:lnTo>
                      <a:pt x="181" y="168"/>
                    </a:lnTo>
                    <a:lnTo>
                      <a:pt x="196" y="171"/>
                    </a:lnTo>
                    <a:lnTo>
                      <a:pt x="214" y="173"/>
                    </a:lnTo>
                    <a:lnTo>
                      <a:pt x="223" y="172"/>
                    </a:lnTo>
                    <a:lnTo>
                      <a:pt x="231" y="171"/>
                    </a:lnTo>
                    <a:lnTo>
                      <a:pt x="238" y="168"/>
                    </a:lnTo>
                    <a:lnTo>
                      <a:pt x="244" y="164"/>
                    </a:lnTo>
                    <a:lnTo>
                      <a:pt x="246" y="161"/>
                    </a:lnTo>
                    <a:lnTo>
                      <a:pt x="248" y="157"/>
                    </a:lnTo>
                    <a:lnTo>
                      <a:pt x="250" y="154"/>
                    </a:lnTo>
                    <a:lnTo>
                      <a:pt x="251" y="150"/>
                    </a:lnTo>
                    <a:lnTo>
                      <a:pt x="251" y="145"/>
                    </a:lnTo>
                    <a:lnTo>
                      <a:pt x="251" y="140"/>
                    </a:lnTo>
                    <a:lnTo>
                      <a:pt x="251" y="134"/>
                    </a:lnTo>
                    <a:lnTo>
                      <a:pt x="250" y="128"/>
                    </a:lnTo>
                    <a:lnTo>
                      <a:pt x="248" y="122"/>
                    </a:lnTo>
                    <a:lnTo>
                      <a:pt x="245" y="117"/>
                    </a:lnTo>
                    <a:lnTo>
                      <a:pt x="242" y="112"/>
                    </a:lnTo>
                    <a:lnTo>
                      <a:pt x="237" y="107"/>
                    </a:lnTo>
                    <a:lnTo>
                      <a:pt x="228" y="98"/>
                    </a:lnTo>
                    <a:lnTo>
                      <a:pt x="217" y="90"/>
                    </a:lnTo>
                    <a:lnTo>
                      <a:pt x="196" y="77"/>
                    </a:lnTo>
                    <a:lnTo>
                      <a:pt x="188" y="72"/>
                    </a:lnTo>
                    <a:close/>
                  </a:path>
                </a:pathLst>
              </a:custGeom>
              <a:solidFill>
                <a:srgbClr val="098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2" name="Freeform 272"/>
              <p:cNvSpPr>
                <a:spLocks/>
              </p:cNvSpPr>
              <p:nvPr/>
            </p:nvSpPr>
            <p:spPr bwMode="auto">
              <a:xfrm>
                <a:off x="2226" y="1477"/>
                <a:ext cx="40" cy="31"/>
              </a:xfrm>
              <a:custGeom>
                <a:avLst/>
                <a:gdLst>
                  <a:gd name="T0" fmla="*/ 185 w 240"/>
                  <a:gd name="T1" fmla="*/ 87 h 190"/>
                  <a:gd name="T2" fmla="*/ 180 w 240"/>
                  <a:gd name="T3" fmla="*/ 93 h 190"/>
                  <a:gd name="T4" fmla="*/ 168 w 240"/>
                  <a:gd name="T5" fmla="*/ 105 h 190"/>
                  <a:gd name="T6" fmla="*/ 163 w 240"/>
                  <a:gd name="T7" fmla="*/ 108 h 190"/>
                  <a:gd name="T8" fmla="*/ 159 w 240"/>
                  <a:gd name="T9" fmla="*/ 111 h 190"/>
                  <a:gd name="T10" fmla="*/ 154 w 240"/>
                  <a:gd name="T11" fmla="*/ 112 h 190"/>
                  <a:gd name="T12" fmla="*/ 149 w 240"/>
                  <a:gd name="T13" fmla="*/ 113 h 190"/>
                  <a:gd name="T14" fmla="*/ 144 w 240"/>
                  <a:gd name="T15" fmla="*/ 113 h 190"/>
                  <a:gd name="T16" fmla="*/ 139 w 240"/>
                  <a:gd name="T17" fmla="*/ 112 h 190"/>
                  <a:gd name="T18" fmla="*/ 133 w 240"/>
                  <a:gd name="T19" fmla="*/ 108 h 190"/>
                  <a:gd name="T20" fmla="*/ 128 w 240"/>
                  <a:gd name="T21" fmla="*/ 104 h 190"/>
                  <a:gd name="T22" fmla="*/ 21 w 240"/>
                  <a:gd name="T23" fmla="*/ 29 h 190"/>
                  <a:gd name="T24" fmla="*/ 15 w 240"/>
                  <a:gd name="T25" fmla="*/ 0 h 190"/>
                  <a:gd name="T26" fmla="*/ 11 w 240"/>
                  <a:gd name="T27" fmla="*/ 5 h 190"/>
                  <a:gd name="T28" fmla="*/ 5 w 240"/>
                  <a:gd name="T29" fmla="*/ 20 h 190"/>
                  <a:gd name="T30" fmla="*/ 2 w 240"/>
                  <a:gd name="T31" fmla="*/ 30 h 190"/>
                  <a:gd name="T32" fmla="*/ 0 w 240"/>
                  <a:gd name="T33" fmla="*/ 44 h 190"/>
                  <a:gd name="T34" fmla="*/ 0 w 240"/>
                  <a:gd name="T35" fmla="*/ 58 h 190"/>
                  <a:gd name="T36" fmla="*/ 1 w 240"/>
                  <a:gd name="T37" fmla="*/ 75 h 190"/>
                  <a:gd name="T38" fmla="*/ 153 w 240"/>
                  <a:gd name="T39" fmla="*/ 175 h 190"/>
                  <a:gd name="T40" fmla="*/ 157 w 240"/>
                  <a:gd name="T41" fmla="*/ 177 h 190"/>
                  <a:gd name="T42" fmla="*/ 168 w 240"/>
                  <a:gd name="T43" fmla="*/ 181 h 190"/>
                  <a:gd name="T44" fmla="*/ 183 w 240"/>
                  <a:gd name="T45" fmla="*/ 187 h 190"/>
                  <a:gd name="T46" fmla="*/ 200 w 240"/>
                  <a:gd name="T47" fmla="*/ 190 h 190"/>
                  <a:gd name="T48" fmla="*/ 208 w 240"/>
                  <a:gd name="T49" fmla="*/ 190 h 190"/>
                  <a:gd name="T50" fmla="*/ 216 w 240"/>
                  <a:gd name="T51" fmla="*/ 190 h 190"/>
                  <a:gd name="T52" fmla="*/ 223 w 240"/>
                  <a:gd name="T53" fmla="*/ 188 h 190"/>
                  <a:gd name="T54" fmla="*/ 229 w 240"/>
                  <a:gd name="T55" fmla="*/ 183 h 190"/>
                  <a:gd name="T56" fmla="*/ 232 w 240"/>
                  <a:gd name="T57" fmla="*/ 181 h 190"/>
                  <a:gd name="T58" fmla="*/ 234 w 240"/>
                  <a:gd name="T59" fmla="*/ 178 h 190"/>
                  <a:gd name="T60" fmla="*/ 236 w 240"/>
                  <a:gd name="T61" fmla="*/ 174 h 190"/>
                  <a:gd name="T62" fmla="*/ 238 w 240"/>
                  <a:gd name="T63" fmla="*/ 170 h 190"/>
                  <a:gd name="T64" fmla="*/ 239 w 240"/>
                  <a:gd name="T65" fmla="*/ 166 h 190"/>
                  <a:gd name="T66" fmla="*/ 240 w 240"/>
                  <a:gd name="T67" fmla="*/ 160 h 190"/>
                  <a:gd name="T68" fmla="*/ 240 w 240"/>
                  <a:gd name="T69" fmla="*/ 155 h 190"/>
                  <a:gd name="T70" fmla="*/ 239 w 240"/>
                  <a:gd name="T71" fmla="*/ 148 h 190"/>
                  <a:gd name="T72" fmla="*/ 238 w 240"/>
                  <a:gd name="T73" fmla="*/ 142 h 190"/>
                  <a:gd name="T74" fmla="*/ 236 w 240"/>
                  <a:gd name="T75" fmla="*/ 137 h 190"/>
                  <a:gd name="T76" fmla="*/ 233 w 240"/>
                  <a:gd name="T77" fmla="*/ 131 h 190"/>
                  <a:gd name="T78" fmla="*/ 229 w 240"/>
                  <a:gd name="T79" fmla="*/ 126 h 190"/>
                  <a:gd name="T80" fmla="*/ 220 w 240"/>
                  <a:gd name="T81" fmla="*/ 116 h 190"/>
                  <a:gd name="T82" fmla="*/ 211 w 240"/>
                  <a:gd name="T83" fmla="*/ 106 h 190"/>
                  <a:gd name="T84" fmla="*/ 193 w 240"/>
                  <a:gd name="T85" fmla="*/ 92 h 190"/>
                  <a:gd name="T86" fmla="*/ 185 w 240"/>
                  <a:gd name="T87" fmla="*/ 87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0" h="190">
                    <a:moveTo>
                      <a:pt x="185" y="87"/>
                    </a:moveTo>
                    <a:lnTo>
                      <a:pt x="180" y="93"/>
                    </a:lnTo>
                    <a:lnTo>
                      <a:pt x="168" y="105"/>
                    </a:lnTo>
                    <a:lnTo>
                      <a:pt x="163" y="108"/>
                    </a:lnTo>
                    <a:lnTo>
                      <a:pt x="159" y="111"/>
                    </a:lnTo>
                    <a:lnTo>
                      <a:pt x="154" y="112"/>
                    </a:lnTo>
                    <a:lnTo>
                      <a:pt x="149" y="113"/>
                    </a:lnTo>
                    <a:lnTo>
                      <a:pt x="144" y="113"/>
                    </a:lnTo>
                    <a:lnTo>
                      <a:pt x="139" y="112"/>
                    </a:lnTo>
                    <a:lnTo>
                      <a:pt x="133" y="108"/>
                    </a:lnTo>
                    <a:lnTo>
                      <a:pt x="128" y="104"/>
                    </a:lnTo>
                    <a:lnTo>
                      <a:pt x="21" y="29"/>
                    </a:lnTo>
                    <a:lnTo>
                      <a:pt x="15" y="0"/>
                    </a:lnTo>
                    <a:lnTo>
                      <a:pt x="11" y="5"/>
                    </a:lnTo>
                    <a:lnTo>
                      <a:pt x="5" y="20"/>
                    </a:lnTo>
                    <a:lnTo>
                      <a:pt x="2" y="30"/>
                    </a:lnTo>
                    <a:lnTo>
                      <a:pt x="0" y="44"/>
                    </a:lnTo>
                    <a:lnTo>
                      <a:pt x="0" y="58"/>
                    </a:lnTo>
                    <a:lnTo>
                      <a:pt x="1" y="75"/>
                    </a:lnTo>
                    <a:lnTo>
                      <a:pt x="153" y="175"/>
                    </a:lnTo>
                    <a:lnTo>
                      <a:pt x="157" y="177"/>
                    </a:lnTo>
                    <a:lnTo>
                      <a:pt x="168" y="181"/>
                    </a:lnTo>
                    <a:lnTo>
                      <a:pt x="183" y="187"/>
                    </a:lnTo>
                    <a:lnTo>
                      <a:pt x="200" y="190"/>
                    </a:lnTo>
                    <a:lnTo>
                      <a:pt x="208" y="190"/>
                    </a:lnTo>
                    <a:lnTo>
                      <a:pt x="216" y="190"/>
                    </a:lnTo>
                    <a:lnTo>
                      <a:pt x="223" y="188"/>
                    </a:lnTo>
                    <a:lnTo>
                      <a:pt x="229" y="183"/>
                    </a:lnTo>
                    <a:lnTo>
                      <a:pt x="232" y="181"/>
                    </a:lnTo>
                    <a:lnTo>
                      <a:pt x="234" y="178"/>
                    </a:lnTo>
                    <a:lnTo>
                      <a:pt x="236" y="174"/>
                    </a:lnTo>
                    <a:lnTo>
                      <a:pt x="238" y="170"/>
                    </a:lnTo>
                    <a:lnTo>
                      <a:pt x="239" y="166"/>
                    </a:lnTo>
                    <a:lnTo>
                      <a:pt x="240" y="160"/>
                    </a:lnTo>
                    <a:lnTo>
                      <a:pt x="240" y="155"/>
                    </a:lnTo>
                    <a:lnTo>
                      <a:pt x="239" y="148"/>
                    </a:lnTo>
                    <a:lnTo>
                      <a:pt x="238" y="142"/>
                    </a:lnTo>
                    <a:lnTo>
                      <a:pt x="236" y="137"/>
                    </a:lnTo>
                    <a:lnTo>
                      <a:pt x="233" y="131"/>
                    </a:lnTo>
                    <a:lnTo>
                      <a:pt x="229" y="126"/>
                    </a:lnTo>
                    <a:lnTo>
                      <a:pt x="220" y="116"/>
                    </a:lnTo>
                    <a:lnTo>
                      <a:pt x="211" y="106"/>
                    </a:lnTo>
                    <a:lnTo>
                      <a:pt x="193" y="92"/>
                    </a:lnTo>
                    <a:lnTo>
                      <a:pt x="185" y="87"/>
                    </a:lnTo>
                    <a:close/>
                  </a:path>
                </a:pathLst>
              </a:custGeom>
              <a:solidFill>
                <a:srgbClr val="098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3" name="Freeform 273"/>
              <p:cNvSpPr>
                <a:spLocks/>
              </p:cNvSpPr>
              <p:nvPr/>
            </p:nvSpPr>
            <p:spPr bwMode="auto">
              <a:xfrm>
                <a:off x="2242" y="1195"/>
                <a:ext cx="30" cy="54"/>
              </a:xfrm>
              <a:custGeom>
                <a:avLst/>
                <a:gdLst>
                  <a:gd name="T0" fmla="*/ 123 w 175"/>
                  <a:gd name="T1" fmla="*/ 60 h 326"/>
                  <a:gd name="T2" fmla="*/ 123 w 175"/>
                  <a:gd name="T3" fmla="*/ 68 h 326"/>
                  <a:gd name="T4" fmla="*/ 123 w 175"/>
                  <a:gd name="T5" fmla="*/ 88 h 326"/>
                  <a:gd name="T6" fmla="*/ 124 w 175"/>
                  <a:gd name="T7" fmla="*/ 112 h 326"/>
                  <a:gd name="T8" fmla="*/ 127 w 175"/>
                  <a:gd name="T9" fmla="*/ 131 h 326"/>
                  <a:gd name="T10" fmla="*/ 175 w 175"/>
                  <a:gd name="T11" fmla="*/ 164 h 326"/>
                  <a:gd name="T12" fmla="*/ 174 w 175"/>
                  <a:gd name="T13" fmla="*/ 169 h 326"/>
                  <a:gd name="T14" fmla="*/ 171 w 175"/>
                  <a:gd name="T15" fmla="*/ 185 h 326"/>
                  <a:gd name="T16" fmla="*/ 166 w 175"/>
                  <a:gd name="T17" fmla="*/ 207 h 326"/>
                  <a:gd name="T18" fmla="*/ 158 w 175"/>
                  <a:gd name="T19" fmla="*/ 234 h 326"/>
                  <a:gd name="T20" fmla="*/ 153 w 175"/>
                  <a:gd name="T21" fmla="*/ 248 h 326"/>
                  <a:gd name="T22" fmla="*/ 148 w 175"/>
                  <a:gd name="T23" fmla="*/ 262 h 326"/>
                  <a:gd name="T24" fmla="*/ 142 w 175"/>
                  <a:gd name="T25" fmla="*/ 275 h 326"/>
                  <a:gd name="T26" fmla="*/ 134 w 175"/>
                  <a:gd name="T27" fmla="*/ 289 h 326"/>
                  <a:gd name="T28" fmla="*/ 127 w 175"/>
                  <a:gd name="T29" fmla="*/ 300 h 326"/>
                  <a:gd name="T30" fmla="*/ 118 w 175"/>
                  <a:gd name="T31" fmla="*/ 310 h 326"/>
                  <a:gd name="T32" fmla="*/ 114 w 175"/>
                  <a:gd name="T33" fmla="*/ 314 h 326"/>
                  <a:gd name="T34" fmla="*/ 109 w 175"/>
                  <a:gd name="T35" fmla="*/ 318 h 326"/>
                  <a:gd name="T36" fmla="*/ 104 w 175"/>
                  <a:gd name="T37" fmla="*/ 321 h 326"/>
                  <a:gd name="T38" fmla="*/ 99 w 175"/>
                  <a:gd name="T39" fmla="*/ 323 h 326"/>
                  <a:gd name="T40" fmla="*/ 94 w 175"/>
                  <a:gd name="T41" fmla="*/ 325 h 326"/>
                  <a:gd name="T42" fmla="*/ 89 w 175"/>
                  <a:gd name="T43" fmla="*/ 326 h 326"/>
                  <a:gd name="T44" fmla="*/ 84 w 175"/>
                  <a:gd name="T45" fmla="*/ 325 h 326"/>
                  <a:gd name="T46" fmla="*/ 79 w 175"/>
                  <a:gd name="T47" fmla="*/ 324 h 326"/>
                  <a:gd name="T48" fmla="*/ 74 w 175"/>
                  <a:gd name="T49" fmla="*/ 322 h 326"/>
                  <a:gd name="T50" fmla="*/ 70 w 175"/>
                  <a:gd name="T51" fmla="*/ 318 h 326"/>
                  <a:gd name="T52" fmla="*/ 65 w 175"/>
                  <a:gd name="T53" fmla="*/ 315 h 326"/>
                  <a:gd name="T54" fmla="*/ 59 w 175"/>
                  <a:gd name="T55" fmla="*/ 310 h 326"/>
                  <a:gd name="T56" fmla="*/ 51 w 175"/>
                  <a:gd name="T57" fmla="*/ 300 h 326"/>
                  <a:gd name="T58" fmla="*/ 43 w 175"/>
                  <a:gd name="T59" fmla="*/ 287 h 326"/>
                  <a:gd name="T60" fmla="*/ 35 w 175"/>
                  <a:gd name="T61" fmla="*/ 273 h 326"/>
                  <a:gd name="T62" fmla="*/ 28 w 175"/>
                  <a:gd name="T63" fmla="*/ 258 h 326"/>
                  <a:gd name="T64" fmla="*/ 16 w 175"/>
                  <a:gd name="T65" fmla="*/ 229 h 326"/>
                  <a:gd name="T66" fmla="*/ 7 w 175"/>
                  <a:gd name="T67" fmla="*/ 201 h 326"/>
                  <a:gd name="T68" fmla="*/ 2 w 175"/>
                  <a:gd name="T69" fmla="*/ 182 h 326"/>
                  <a:gd name="T70" fmla="*/ 0 w 175"/>
                  <a:gd name="T71" fmla="*/ 175 h 326"/>
                  <a:gd name="T72" fmla="*/ 8 w 175"/>
                  <a:gd name="T73" fmla="*/ 0 h 326"/>
                  <a:gd name="T74" fmla="*/ 123 w 175"/>
                  <a:gd name="T75" fmla="*/ 6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5" h="326">
                    <a:moveTo>
                      <a:pt x="123" y="60"/>
                    </a:moveTo>
                    <a:lnTo>
                      <a:pt x="123" y="68"/>
                    </a:lnTo>
                    <a:lnTo>
                      <a:pt x="123" y="88"/>
                    </a:lnTo>
                    <a:lnTo>
                      <a:pt x="124" y="112"/>
                    </a:lnTo>
                    <a:lnTo>
                      <a:pt x="127" y="131"/>
                    </a:lnTo>
                    <a:lnTo>
                      <a:pt x="175" y="164"/>
                    </a:lnTo>
                    <a:lnTo>
                      <a:pt x="174" y="169"/>
                    </a:lnTo>
                    <a:lnTo>
                      <a:pt x="171" y="185"/>
                    </a:lnTo>
                    <a:lnTo>
                      <a:pt x="166" y="207"/>
                    </a:lnTo>
                    <a:lnTo>
                      <a:pt x="158" y="234"/>
                    </a:lnTo>
                    <a:lnTo>
                      <a:pt x="153" y="248"/>
                    </a:lnTo>
                    <a:lnTo>
                      <a:pt x="148" y="262"/>
                    </a:lnTo>
                    <a:lnTo>
                      <a:pt x="142" y="275"/>
                    </a:lnTo>
                    <a:lnTo>
                      <a:pt x="134" y="289"/>
                    </a:lnTo>
                    <a:lnTo>
                      <a:pt x="127" y="300"/>
                    </a:lnTo>
                    <a:lnTo>
                      <a:pt x="118" y="310"/>
                    </a:lnTo>
                    <a:lnTo>
                      <a:pt x="114" y="314"/>
                    </a:lnTo>
                    <a:lnTo>
                      <a:pt x="109" y="318"/>
                    </a:lnTo>
                    <a:lnTo>
                      <a:pt x="104" y="321"/>
                    </a:lnTo>
                    <a:lnTo>
                      <a:pt x="99" y="323"/>
                    </a:lnTo>
                    <a:lnTo>
                      <a:pt x="94" y="325"/>
                    </a:lnTo>
                    <a:lnTo>
                      <a:pt x="89" y="326"/>
                    </a:lnTo>
                    <a:lnTo>
                      <a:pt x="84" y="325"/>
                    </a:lnTo>
                    <a:lnTo>
                      <a:pt x="79" y="324"/>
                    </a:lnTo>
                    <a:lnTo>
                      <a:pt x="74" y="322"/>
                    </a:lnTo>
                    <a:lnTo>
                      <a:pt x="70" y="318"/>
                    </a:lnTo>
                    <a:lnTo>
                      <a:pt x="65" y="315"/>
                    </a:lnTo>
                    <a:lnTo>
                      <a:pt x="59" y="310"/>
                    </a:lnTo>
                    <a:lnTo>
                      <a:pt x="51" y="300"/>
                    </a:lnTo>
                    <a:lnTo>
                      <a:pt x="43" y="287"/>
                    </a:lnTo>
                    <a:lnTo>
                      <a:pt x="35" y="273"/>
                    </a:lnTo>
                    <a:lnTo>
                      <a:pt x="28" y="258"/>
                    </a:lnTo>
                    <a:lnTo>
                      <a:pt x="16" y="229"/>
                    </a:lnTo>
                    <a:lnTo>
                      <a:pt x="7" y="201"/>
                    </a:lnTo>
                    <a:lnTo>
                      <a:pt x="2" y="182"/>
                    </a:lnTo>
                    <a:lnTo>
                      <a:pt x="0" y="175"/>
                    </a:lnTo>
                    <a:lnTo>
                      <a:pt x="8" y="0"/>
                    </a:lnTo>
                    <a:lnTo>
                      <a:pt x="123" y="60"/>
                    </a:lnTo>
                    <a:close/>
                  </a:path>
                </a:pathLst>
              </a:custGeom>
              <a:solidFill>
                <a:srgbClr val="EAC1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4" name="Freeform 274"/>
              <p:cNvSpPr>
                <a:spLocks/>
              </p:cNvSpPr>
              <p:nvPr/>
            </p:nvSpPr>
            <p:spPr bwMode="auto">
              <a:xfrm>
                <a:off x="2225" y="1127"/>
                <a:ext cx="63" cy="81"/>
              </a:xfrm>
              <a:custGeom>
                <a:avLst/>
                <a:gdLst>
                  <a:gd name="T0" fmla="*/ 381 w 383"/>
                  <a:gd name="T1" fmla="*/ 280 h 487"/>
                  <a:gd name="T2" fmla="*/ 374 w 383"/>
                  <a:gd name="T3" fmla="*/ 327 h 487"/>
                  <a:gd name="T4" fmla="*/ 364 w 383"/>
                  <a:gd name="T5" fmla="*/ 369 h 487"/>
                  <a:gd name="T6" fmla="*/ 353 w 383"/>
                  <a:gd name="T7" fmla="*/ 403 h 487"/>
                  <a:gd name="T8" fmla="*/ 344 w 383"/>
                  <a:gd name="T9" fmla="*/ 423 h 487"/>
                  <a:gd name="T10" fmla="*/ 333 w 383"/>
                  <a:gd name="T11" fmla="*/ 442 h 487"/>
                  <a:gd name="T12" fmla="*/ 319 w 383"/>
                  <a:gd name="T13" fmla="*/ 459 h 487"/>
                  <a:gd name="T14" fmla="*/ 304 w 383"/>
                  <a:gd name="T15" fmla="*/ 473 h 487"/>
                  <a:gd name="T16" fmla="*/ 287 w 383"/>
                  <a:gd name="T17" fmla="*/ 483 h 487"/>
                  <a:gd name="T18" fmla="*/ 267 w 383"/>
                  <a:gd name="T19" fmla="*/ 487 h 487"/>
                  <a:gd name="T20" fmla="*/ 244 w 383"/>
                  <a:gd name="T21" fmla="*/ 486 h 487"/>
                  <a:gd name="T22" fmla="*/ 220 w 383"/>
                  <a:gd name="T23" fmla="*/ 480 h 487"/>
                  <a:gd name="T24" fmla="*/ 180 w 383"/>
                  <a:gd name="T25" fmla="*/ 466 h 487"/>
                  <a:gd name="T26" fmla="*/ 159 w 383"/>
                  <a:gd name="T27" fmla="*/ 455 h 487"/>
                  <a:gd name="T28" fmla="*/ 140 w 383"/>
                  <a:gd name="T29" fmla="*/ 442 h 487"/>
                  <a:gd name="T30" fmla="*/ 122 w 383"/>
                  <a:gd name="T31" fmla="*/ 426 h 487"/>
                  <a:gd name="T32" fmla="*/ 106 w 383"/>
                  <a:gd name="T33" fmla="*/ 407 h 487"/>
                  <a:gd name="T34" fmla="*/ 88 w 383"/>
                  <a:gd name="T35" fmla="*/ 391 h 487"/>
                  <a:gd name="T36" fmla="*/ 61 w 383"/>
                  <a:gd name="T37" fmla="*/ 370 h 487"/>
                  <a:gd name="T38" fmla="*/ 36 w 383"/>
                  <a:gd name="T39" fmla="*/ 351 h 487"/>
                  <a:gd name="T40" fmla="*/ 23 w 383"/>
                  <a:gd name="T41" fmla="*/ 337 h 487"/>
                  <a:gd name="T42" fmla="*/ 12 w 383"/>
                  <a:gd name="T43" fmla="*/ 319 h 487"/>
                  <a:gd name="T44" fmla="*/ 6 w 383"/>
                  <a:gd name="T45" fmla="*/ 297 h 487"/>
                  <a:gd name="T46" fmla="*/ 4 w 383"/>
                  <a:gd name="T47" fmla="*/ 259 h 487"/>
                  <a:gd name="T48" fmla="*/ 1 w 383"/>
                  <a:gd name="T49" fmla="*/ 220 h 487"/>
                  <a:gd name="T50" fmla="*/ 0 w 383"/>
                  <a:gd name="T51" fmla="*/ 195 h 487"/>
                  <a:gd name="T52" fmla="*/ 2 w 383"/>
                  <a:gd name="T53" fmla="*/ 169 h 487"/>
                  <a:gd name="T54" fmla="*/ 9 w 383"/>
                  <a:gd name="T55" fmla="*/ 142 h 487"/>
                  <a:gd name="T56" fmla="*/ 24 w 383"/>
                  <a:gd name="T57" fmla="*/ 114 h 487"/>
                  <a:gd name="T58" fmla="*/ 45 w 383"/>
                  <a:gd name="T59" fmla="*/ 85 h 487"/>
                  <a:gd name="T60" fmla="*/ 75 w 383"/>
                  <a:gd name="T61" fmla="*/ 54 h 487"/>
                  <a:gd name="T62" fmla="*/ 107 w 383"/>
                  <a:gd name="T63" fmla="*/ 32 h 487"/>
                  <a:gd name="T64" fmla="*/ 136 w 383"/>
                  <a:gd name="T65" fmla="*/ 16 h 487"/>
                  <a:gd name="T66" fmla="*/ 164 w 383"/>
                  <a:gd name="T67" fmla="*/ 7 h 487"/>
                  <a:gd name="T68" fmla="*/ 189 w 383"/>
                  <a:gd name="T69" fmla="*/ 1 h 487"/>
                  <a:gd name="T70" fmla="*/ 211 w 383"/>
                  <a:gd name="T71" fmla="*/ 1 h 487"/>
                  <a:gd name="T72" fmla="*/ 228 w 383"/>
                  <a:gd name="T73" fmla="*/ 3 h 487"/>
                  <a:gd name="T74" fmla="*/ 240 w 383"/>
                  <a:gd name="T75" fmla="*/ 8 h 487"/>
                  <a:gd name="T76" fmla="*/ 257 w 383"/>
                  <a:gd name="T77" fmla="*/ 18 h 487"/>
                  <a:gd name="T78" fmla="*/ 287 w 383"/>
                  <a:gd name="T79" fmla="*/ 41 h 487"/>
                  <a:gd name="T80" fmla="*/ 312 w 383"/>
                  <a:gd name="T81" fmla="*/ 66 h 487"/>
                  <a:gd name="T82" fmla="*/ 338 w 383"/>
                  <a:gd name="T83" fmla="*/ 98 h 487"/>
                  <a:gd name="T84" fmla="*/ 355 w 383"/>
                  <a:gd name="T85" fmla="*/ 126 h 487"/>
                  <a:gd name="T86" fmla="*/ 364 w 383"/>
                  <a:gd name="T87" fmla="*/ 147 h 487"/>
                  <a:gd name="T88" fmla="*/ 372 w 383"/>
                  <a:gd name="T89" fmla="*/ 172 h 487"/>
                  <a:gd name="T90" fmla="*/ 378 w 383"/>
                  <a:gd name="T91" fmla="*/ 197 h 487"/>
                  <a:gd name="T92" fmla="*/ 382 w 383"/>
                  <a:gd name="T93" fmla="*/ 224 h 487"/>
                  <a:gd name="T94" fmla="*/ 383 w 383"/>
                  <a:gd name="T95" fmla="*/ 254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83" h="487">
                    <a:moveTo>
                      <a:pt x="382" y="269"/>
                    </a:moveTo>
                    <a:lnTo>
                      <a:pt x="381" y="280"/>
                    </a:lnTo>
                    <a:lnTo>
                      <a:pt x="378" y="308"/>
                    </a:lnTo>
                    <a:lnTo>
                      <a:pt x="374" y="327"/>
                    </a:lnTo>
                    <a:lnTo>
                      <a:pt x="370" y="347"/>
                    </a:lnTo>
                    <a:lnTo>
                      <a:pt x="364" y="369"/>
                    </a:lnTo>
                    <a:lnTo>
                      <a:pt x="357" y="392"/>
                    </a:lnTo>
                    <a:lnTo>
                      <a:pt x="353" y="403"/>
                    </a:lnTo>
                    <a:lnTo>
                      <a:pt x="349" y="413"/>
                    </a:lnTo>
                    <a:lnTo>
                      <a:pt x="344" y="423"/>
                    </a:lnTo>
                    <a:lnTo>
                      <a:pt x="338" y="433"/>
                    </a:lnTo>
                    <a:lnTo>
                      <a:pt x="333" y="442"/>
                    </a:lnTo>
                    <a:lnTo>
                      <a:pt x="326" y="451"/>
                    </a:lnTo>
                    <a:lnTo>
                      <a:pt x="319" y="459"/>
                    </a:lnTo>
                    <a:lnTo>
                      <a:pt x="311" y="467"/>
                    </a:lnTo>
                    <a:lnTo>
                      <a:pt x="304" y="473"/>
                    </a:lnTo>
                    <a:lnTo>
                      <a:pt x="295" y="479"/>
                    </a:lnTo>
                    <a:lnTo>
                      <a:pt x="287" y="483"/>
                    </a:lnTo>
                    <a:lnTo>
                      <a:pt x="277" y="485"/>
                    </a:lnTo>
                    <a:lnTo>
                      <a:pt x="267" y="487"/>
                    </a:lnTo>
                    <a:lnTo>
                      <a:pt x="257" y="487"/>
                    </a:lnTo>
                    <a:lnTo>
                      <a:pt x="244" y="486"/>
                    </a:lnTo>
                    <a:lnTo>
                      <a:pt x="233" y="482"/>
                    </a:lnTo>
                    <a:lnTo>
                      <a:pt x="220" y="480"/>
                    </a:lnTo>
                    <a:lnTo>
                      <a:pt x="189" y="470"/>
                    </a:lnTo>
                    <a:lnTo>
                      <a:pt x="180" y="466"/>
                    </a:lnTo>
                    <a:lnTo>
                      <a:pt x="169" y="461"/>
                    </a:lnTo>
                    <a:lnTo>
                      <a:pt x="159" y="455"/>
                    </a:lnTo>
                    <a:lnTo>
                      <a:pt x="150" y="449"/>
                    </a:lnTo>
                    <a:lnTo>
                      <a:pt x="140" y="442"/>
                    </a:lnTo>
                    <a:lnTo>
                      <a:pt x="131" y="435"/>
                    </a:lnTo>
                    <a:lnTo>
                      <a:pt x="122" y="426"/>
                    </a:lnTo>
                    <a:lnTo>
                      <a:pt x="114" y="416"/>
                    </a:lnTo>
                    <a:lnTo>
                      <a:pt x="106" y="407"/>
                    </a:lnTo>
                    <a:lnTo>
                      <a:pt x="97" y="399"/>
                    </a:lnTo>
                    <a:lnTo>
                      <a:pt x="88" y="391"/>
                    </a:lnTo>
                    <a:lnTo>
                      <a:pt x="79" y="383"/>
                    </a:lnTo>
                    <a:lnTo>
                      <a:pt x="61" y="370"/>
                    </a:lnTo>
                    <a:lnTo>
                      <a:pt x="44" y="357"/>
                    </a:lnTo>
                    <a:lnTo>
                      <a:pt x="36" y="351"/>
                    </a:lnTo>
                    <a:lnTo>
                      <a:pt x="29" y="344"/>
                    </a:lnTo>
                    <a:lnTo>
                      <a:pt x="23" y="337"/>
                    </a:lnTo>
                    <a:lnTo>
                      <a:pt x="16" y="328"/>
                    </a:lnTo>
                    <a:lnTo>
                      <a:pt x="12" y="319"/>
                    </a:lnTo>
                    <a:lnTo>
                      <a:pt x="8" y="308"/>
                    </a:lnTo>
                    <a:lnTo>
                      <a:pt x="6" y="297"/>
                    </a:lnTo>
                    <a:lnTo>
                      <a:pt x="5" y="285"/>
                    </a:lnTo>
                    <a:lnTo>
                      <a:pt x="4" y="259"/>
                    </a:lnTo>
                    <a:lnTo>
                      <a:pt x="2" y="232"/>
                    </a:lnTo>
                    <a:lnTo>
                      <a:pt x="1" y="220"/>
                    </a:lnTo>
                    <a:lnTo>
                      <a:pt x="0" y="207"/>
                    </a:lnTo>
                    <a:lnTo>
                      <a:pt x="0" y="195"/>
                    </a:lnTo>
                    <a:lnTo>
                      <a:pt x="1" y="182"/>
                    </a:lnTo>
                    <a:lnTo>
                      <a:pt x="2" y="169"/>
                    </a:lnTo>
                    <a:lnTo>
                      <a:pt x="5" y="155"/>
                    </a:lnTo>
                    <a:lnTo>
                      <a:pt x="9" y="142"/>
                    </a:lnTo>
                    <a:lnTo>
                      <a:pt x="15" y="128"/>
                    </a:lnTo>
                    <a:lnTo>
                      <a:pt x="24" y="114"/>
                    </a:lnTo>
                    <a:lnTo>
                      <a:pt x="34" y="100"/>
                    </a:lnTo>
                    <a:lnTo>
                      <a:pt x="45" y="85"/>
                    </a:lnTo>
                    <a:lnTo>
                      <a:pt x="60" y="69"/>
                    </a:lnTo>
                    <a:lnTo>
                      <a:pt x="75" y="54"/>
                    </a:lnTo>
                    <a:lnTo>
                      <a:pt x="90" y="42"/>
                    </a:lnTo>
                    <a:lnTo>
                      <a:pt x="107" y="32"/>
                    </a:lnTo>
                    <a:lnTo>
                      <a:pt x="122" y="23"/>
                    </a:lnTo>
                    <a:lnTo>
                      <a:pt x="136" y="16"/>
                    </a:lnTo>
                    <a:lnTo>
                      <a:pt x="150" y="11"/>
                    </a:lnTo>
                    <a:lnTo>
                      <a:pt x="164" y="7"/>
                    </a:lnTo>
                    <a:lnTo>
                      <a:pt x="177" y="3"/>
                    </a:lnTo>
                    <a:lnTo>
                      <a:pt x="189" y="1"/>
                    </a:lnTo>
                    <a:lnTo>
                      <a:pt x="201" y="0"/>
                    </a:lnTo>
                    <a:lnTo>
                      <a:pt x="211" y="1"/>
                    </a:lnTo>
                    <a:lnTo>
                      <a:pt x="220" y="1"/>
                    </a:lnTo>
                    <a:lnTo>
                      <a:pt x="228" y="3"/>
                    </a:lnTo>
                    <a:lnTo>
                      <a:pt x="235" y="5"/>
                    </a:lnTo>
                    <a:lnTo>
                      <a:pt x="240" y="8"/>
                    </a:lnTo>
                    <a:lnTo>
                      <a:pt x="245" y="10"/>
                    </a:lnTo>
                    <a:lnTo>
                      <a:pt x="257" y="18"/>
                    </a:lnTo>
                    <a:lnTo>
                      <a:pt x="276" y="32"/>
                    </a:lnTo>
                    <a:lnTo>
                      <a:pt x="287" y="41"/>
                    </a:lnTo>
                    <a:lnTo>
                      <a:pt x="299" y="53"/>
                    </a:lnTo>
                    <a:lnTo>
                      <a:pt x="312" y="66"/>
                    </a:lnTo>
                    <a:lnTo>
                      <a:pt x="326" y="80"/>
                    </a:lnTo>
                    <a:lnTo>
                      <a:pt x="338" y="98"/>
                    </a:lnTo>
                    <a:lnTo>
                      <a:pt x="349" y="116"/>
                    </a:lnTo>
                    <a:lnTo>
                      <a:pt x="355" y="126"/>
                    </a:lnTo>
                    <a:lnTo>
                      <a:pt x="360" y="137"/>
                    </a:lnTo>
                    <a:lnTo>
                      <a:pt x="364" y="147"/>
                    </a:lnTo>
                    <a:lnTo>
                      <a:pt x="369" y="160"/>
                    </a:lnTo>
                    <a:lnTo>
                      <a:pt x="372" y="172"/>
                    </a:lnTo>
                    <a:lnTo>
                      <a:pt x="376" y="184"/>
                    </a:lnTo>
                    <a:lnTo>
                      <a:pt x="378" y="197"/>
                    </a:lnTo>
                    <a:lnTo>
                      <a:pt x="381" y="210"/>
                    </a:lnTo>
                    <a:lnTo>
                      <a:pt x="382" y="224"/>
                    </a:lnTo>
                    <a:lnTo>
                      <a:pt x="383" y="239"/>
                    </a:lnTo>
                    <a:lnTo>
                      <a:pt x="383" y="254"/>
                    </a:lnTo>
                    <a:lnTo>
                      <a:pt x="382" y="269"/>
                    </a:lnTo>
                    <a:close/>
                  </a:path>
                </a:pathLst>
              </a:custGeom>
              <a:solidFill>
                <a:srgbClr val="F2C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5" name="Freeform 275"/>
              <p:cNvSpPr>
                <a:spLocks/>
              </p:cNvSpPr>
              <p:nvPr/>
            </p:nvSpPr>
            <p:spPr bwMode="auto">
              <a:xfrm>
                <a:off x="2266" y="1391"/>
                <a:ext cx="40" cy="101"/>
              </a:xfrm>
              <a:custGeom>
                <a:avLst/>
                <a:gdLst>
                  <a:gd name="T0" fmla="*/ 138 w 239"/>
                  <a:gd name="T1" fmla="*/ 58 h 610"/>
                  <a:gd name="T2" fmla="*/ 119 w 239"/>
                  <a:gd name="T3" fmla="*/ 455 h 610"/>
                  <a:gd name="T4" fmla="*/ 131 w 239"/>
                  <a:gd name="T5" fmla="*/ 468 h 610"/>
                  <a:gd name="T6" fmla="*/ 162 w 239"/>
                  <a:gd name="T7" fmla="*/ 500 h 610"/>
                  <a:gd name="T8" fmla="*/ 180 w 239"/>
                  <a:gd name="T9" fmla="*/ 517 h 610"/>
                  <a:gd name="T10" fmla="*/ 199 w 239"/>
                  <a:gd name="T11" fmla="*/ 534 h 610"/>
                  <a:gd name="T12" fmla="*/ 215 w 239"/>
                  <a:gd name="T13" fmla="*/ 548 h 610"/>
                  <a:gd name="T14" fmla="*/ 230 w 239"/>
                  <a:gd name="T15" fmla="*/ 558 h 610"/>
                  <a:gd name="T16" fmla="*/ 234 w 239"/>
                  <a:gd name="T17" fmla="*/ 564 h 610"/>
                  <a:gd name="T18" fmla="*/ 239 w 239"/>
                  <a:gd name="T19" fmla="*/ 579 h 610"/>
                  <a:gd name="T20" fmla="*/ 239 w 239"/>
                  <a:gd name="T21" fmla="*/ 583 h 610"/>
                  <a:gd name="T22" fmla="*/ 239 w 239"/>
                  <a:gd name="T23" fmla="*/ 587 h 610"/>
                  <a:gd name="T24" fmla="*/ 238 w 239"/>
                  <a:gd name="T25" fmla="*/ 592 h 610"/>
                  <a:gd name="T26" fmla="*/ 236 w 239"/>
                  <a:gd name="T27" fmla="*/ 596 h 610"/>
                  <a:gd name="T28" fmla="*/ 234 w 239"/>
                  <a:gd name="T29" fmla="*/ 600 h 610"/>
                  <a:gd name="T30" fmla="*/ 230 w 239"/>
                  <a:gd name="T31" fmla="*/ 604 h 610"/>
                  <a:gd name="T32" fmla="*/ 223 w 239"/>
                  <a:gd name="T33" fmla="*/ 607 h 610"/>
                  <a:gd name="T34" fmla="*/ 217 w 239"/>
                  <a:gd name="T35" fmla="*/ 610 h 610"/>
                  <a:gd name="T36" fmla="*/ 26 w 239"/>
                  <a:gd name="T37" fmla="*/ 514 h 610"/>
                  <a:gd name="T38" fmla="*/ 11 w 239"/>
                  <a:gd name="T39" fmla="*/ 200 h 610"/>
                  <a:gd name="T40" fmla="*/ 11 w 239"/>
                  <a:gd name="T41" fmla="*/ 197 h 610"/>
                  <a:gd name="T42" fmla="*/ 9 w 239"/>
                  <a:gd name="T43" fmla="*/ 187 h 610"/>
                  <a:gd name="T44" fmla="*/ 7 w 239"/>
                  <a:gd name="T45" fmla="*/ 171 h 610"/>
                  <a:gd name="T46" fmla="*/ 5 w 239"/>
                  <a:gd name="T47" fmla="*/ 151 h 610"/>
                  <a:gd name="T48" fmla="*/ 2 w 239"/>
                  <a:gd name="T49" fmla="*/ 126 h 610"/>
                  <a:gd name="T50" fmla="*/ 1 w 239"/>
                  <a:gd name="T51" fmla="*/ 95 h 610"/>
                  <a:gd name="T52" fmla="*/ 0 w 239"/>
                  <a:gd name="T53" fmla="*/ 61 h 610"/>
                  <a:gd name="T54" fmla="*/ 1 w 239"/>
                  <a:gd name="T55" fmla="*/ 23 h 610"/>
                  <a:gd name="T56" fmla="*/ 1 w 239"/>
                  <a:gd name="T57" fmla="*/ 17 h 610"/>
                  <a:gd name="T58" fmla="*/ 3 w 239"/>
                  <a:gd name="T59" fmla="*/ 12 h 610"/>
                  <a:gd name="T60" fmla="*/ 5 w 239"/>
                  <a:gd name="T61" fmla="*/ 8 h 610"/>
                  <a:gd name="T62" fmla="*/ 7 w 239"/>
                  <a:gd name="T63" fmla="*/ 5 h 610"/>
                  <a:gd name="T64" fmla="*/ 10 w 239"/>
                  <a:gd name="T65" fmla="*/ 3 h 610"/>
                  <a:gd name="T66" fmla="*/ 14 w 239"/>
                  <a:gd name="T67" fmla="*/ 1 h 610"/>
                  <a:gd name="T68" fmla="*/ 18 w 239"/>
                  <a:gd name="T69" fmla="*/ 0 h 610"/>
                  <a:gd name="T70" fmla="*/ 23 w 239"/>
                  <a:gd name="T71" fmla="*/ 0 h 610"/>
                  <a:gd name="T72" fmla="*/ 33 w 239"/>
                  <a:gd name="T73" fmla="*/ 1 h 610"/>
                  <a:gd name="T74" fmla="*/ 45 w 239"/>
                  <a:gd name="T75" fmla="*/ 4 h 610"/>
                  <a:gd name="T76" fmla="*/ 57 w 239"/>
                  <a:gd name="T77" fmla="*/ 9 h 610"/>
                  <a:gd name="T78" fmla="*/ 70 w 239"/>
                  <a:gd name="T79" fmla="*/ 15 h 610"/>
                  <a:gd name="T80" fmla="*/ 96 w 239"/>
                  <a:gd name="T81" fmla="*/ 29 h 610"/>
                  <a:gd name="T82" fmla="*/ 117 w 239"/>
                  <a:gd name="T83" fmla="*/ 43 h 610"/>
                  <a:gd name="T84" fmla="*/ 132 w 239"/>
                  <a:gd name="T85" fmla="*/ 53 h 610"/>
                  <a:gd name="T86" fmla="*/ 138 w 239"/>
                  <a:gd name="T87" fmla="*/ 58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9" h="610">
                    <a:moveTo>
                      <a:pt x="138" y="58"/>
                    </a:moveTo>
                    <a:lnTo>
                      <a:pt x="119" y="455"/>
                    </a:lnTo>
                    <a:lnTo>
                      <a:pt x="131" y="468"/>
                    </a:lnTo>
                    <a:lnTo>
                      <a:pt x="162" y="500"/>
                    </a:lnTo>
                    <a:lnTo>
                      <a:pt x="180" y="517"/>
                    </a:lnTo>
                    <a:lnTo>
                      <a:pt x="199" y="534"/>
                    </a:lnTo>
                    <a:lnTo>
                      <a:pt x="215" y="548"/>
                    </a:lnTo>
                    <a:lnTo>
                      <a:pt x="230" y="558"/>
                    </a:lnTo>
                    <a:lnTo>
                      <a:pt x="234" y="564"/>
                    </a:lnTo>
                    <a:lnTo>
                      <a:pt x="239" y="579"/>
                    </a:lnTo>
                    <a:lnTo>
                      <a:pt x="239" y="583"/>
                    </a:lnTo>
                    <a:lnTo>
                      <a:pt x="239" y="587"/>
                    </a:lnTo>
                    <a:lnTo>
                      <a:pt x="238" y="592"/>
                    </a:lnTo>
                    <a:lnTo>
                      <a:pt x="236" y="596"/>
                    </a:lnTo>
                    <a:lnTo>
                      <a:pt x="234" y="600"/>
                    </a:lnTo>
                    <a:lnTo>
                      <a:pt x="230" y="604"/>
                    </a:lnTo>
                    <a:lnTo>
                      <a:pt x="223" y="607"/>
                    </a:lnTo>
                    <a:lnTo>
                      <a:pt x="217" y="610"/>
                    </a:lnTo>
                    <a:lnTo>
                      <a:pt x="26" y="514"/>
                    </a:lnTo>
                    <a:lnTo>
                      <a:pt x="11" y="200"/>
                    </a:lnTo>
                    <a:lnTo>
                      <a:pt x="11" y="197"/>
                    </a:lnTo>
                    <a:lnTo>
                      <a:pt x="9" y="187"/>
                    </a:lnTo>
                    <a:lnTo>
                      <a:pt x="7" y="171"/>
                    </a:lnTo>
                    <a:lnTo>
                      <a:pt x="5" y="151"/>
                    </a:lnTo>
                    <a:lnTo>
                      <a:pt x="2" y="126"/>
                    </a:lnTo>
                    <a:lnTo>
                      <a:pt x="1" y="95"/>
                    </a:lnTo>
                    <a:lnTo>
                      <a:pt x="0" y="61"/>
                    </a:lnTo>
                    <a:lnTo>
                      <a:pt x="1" y="23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5" y="8"/>
                    </a:lnTo>
                    <a:lnTo>
                      <a:pt x="7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3" y="1"/>
                    </a:lnTo>
                    <a:lnTo>
                      <a:pt x="45" y="4"/>
                    </a:lnTo>
                    <a:lnTo>
                      <a:pt x="57" y="9"/>
                    </a:lnTo>
                    <a:lnTo>
                      <a:pt x="70" y="15"/>
                    </a:lnTo>
                    <a:lnTo>
                      <a:pt x="96" y="29"/>
                    </a:lnTo>
                    <a:lnTo>
                      <a:pt x="117" y="43"/>
                    </a:lnTo>
                    <a:lnTo>
                      <a:pt x="132" y="53"/>
                    </a:lnTo>
                    <a:lnTo>
                      <a:pt x="138" y="58"/>
                    </a:lnTo>
                    <a:close/>
                  </a:path>
                </a:pathLst>
              </a:custGeom>
              <a:solidFill>
                <a:srgbClr val="F2C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6" name="Freeform 276"/>
              <p:cNvSpPr>
                <a:spLocks/>
              </p:cNvSpPr>
              <p:nvPr/>
            </p:nvSpPr>
            <p:spPr bwMode="auto">
              <a:xfrm>
                <a:off x="2224" y="1402"/>
                <a:ext cx="40" cy="102"/>
              </a:xfrm>
              <a:custGeom>
                <a:avLst/>
                <a:gdLst>
                  <a:gd name="T0" fmla="*/ 140 w 238"/>
                  <a:gd name="T1" fmla="*/ 58 h 611"/>
                  <a:gd name="T2" fmla="*/ 120 w 238"/>
                  <a:gd name="T3" fmla="*/ 455 h 611"/>
                  <a:gd name="T4" fmla="*/ 132 w 238"/>
                  <a:gd name="T5" fmla="*/ 469 h 611"/>
                  <a:gd name="T6" fmla="*/ 160 w 238"/>
                  <a:gd name="T7" fmla="*/ 503 h 611"/>
                  <a:gd name="T8" fmla="*/ 178 w 238"/>
                  <a:gd name="T9" fmla="*/ 521 h 611"/>
                  <a:gd name="T10" fmla="*/ 195 w 238"/>
                  <a:gd name="T11" fmla="*/ 538 h 611"/>
                  <a:gd name="T12" fmla="*/ 204 w 238"/>
                  <a:gd name="T13" fmla="*/ 546 h 611"/>
                  <a:gd name="T14" fmla="*/ 212 w 238"/>
                  <a:gd name="T15" fmla="*/ 553 h 611"/>
                  <a:gd name="T16" fmla="*/ 219 w 238"/>
                  <a:gd name="T17" fmla="*/ 560 h 611"/>
                  <a:gd name="T18" fmla="*/ 225 w 238"/>
                  <a:gd name="T19" fmla="*/ 564 h 611"/>
                  <a:gd name="T20" fmla="*/ 230 w 238"/>
                  <a:gd name="T21" fmla="*/ 569 h 611"/>
                  <a:gd name="T22" fmla="*/ 237 w 238"/>
                  <a:gd name="T23" fmla="*/ 582 h 611"/>
                  <a:gd name="T24" fmla="*/ 238 w 238"/>
                  <a:gd name="T25" fmla="*/ 585 h 611"/>
                  <a:gd name="T26" fmla="*/ 238 w 238"/>
                  <a:gd name="T27" fmla="*/ 589 h 611"/>
                  <a:gd name="T28" fmla="*/ 237 w 238"/>
                  <a:gd name="T29" fmla="*/ 593 h 611"/>
                  <a:gd name="T30" fmla="*/ 236 w 238"/>
                  <a:gd name="T31" fmla="*/ 597 h 611"/>
                  <a:gd name="T32" fmla="*/ 234 w 238"/>
                  <a:gd name="T33" fmla="*/ 601 h 611"/>
                  <a:gd name="T34" fmla="*/ 230 w 238"/>
                  <a:gd name="T35" fmla="*/ 604 h 611"/>
                  <a:gd name="T36" fmla="*/ 225 w 238"/>
                  <a:gd name="T37" fmla="*/ 608 h 611"/>
                  <a:gd name="T38" fmla="*/ 218 w 238"/>
                  <a:gd name="T39" fmla="*/ 611 h 611"/>
                  <a:gd name="T40" fmla="*/ 27 w 238"/>
                  <a:gd name="T41" fmla="*/ 514 h 611"/>
                  <a:gd name="T42" fmla="*/ 12 w 238"/>
                  <a:gd name="T43" fmla="*/ 201 h 611"/>
                  <a:gd name="T44" fmla="*/ 11 w 238"/>
                  <a:gd name="T45" fmla="*/ 197 h 611"/>
                  <a:gd name="T46" fmla="*/ 9 w 238"/>
                  <a:gd name="T47" fmla="*/ 188 h 611"/>
                  <a:gd name="T48" fmla="*/ 7 w 238"/>
                  <a:gd name="T49" fmla="*/ 172 h 611"/>
                  <a:gd name="T50" fmla="*/ 5 w 238"/>
                  <a:gd name="T51" fmla="*/ 151 h 611"/>
                  <a:gd name="T52" fmla="*/ 3 w 238"/>
                  <a:gd name="T53" fmla="*/ 126 h 611"/>
                  <a:gd name="T54" fmla="*/ 1 w 238"/>
                  <a:gd name="T55" fmla="*/ 95 h 611"/>
                  <a:gd name="T56" fmla="*/ 0 w 238"/>
                  <a:gd name="T57" fmla="*/ 61 h 611"/>
                  <a:gd name="T58" fmla="*/ 1 w 238"/>
                  <a:gd name="T59" fmla="*/ 23 h 611"/>
                  <a:gd name="T60" fmla="*/ 1 w 238"/>
                  <a:gd name="T61" fmla="*/ 17 h 611"/>
                  <a:gd name="T62" fmla="*/ 3 w 238"/>
                  <a:gd name="T63" fmla="*/ 12 h 611"/>
                  <a:gd name="T64" fmla="*/ 5 w 238"/>
                  <a:gd name="T65" fmla="*/ 8 h 611"/>
                  <a:gd name="T66" fmla="*/ 7 w 238"/>
                  <a:gd name="T67" fmla="*/ 5 h 611"/>
                  <a:gd name="T68" fmla="*/ 10 w 238"/>
                  <a:gd name="T69" fmla="*/ 3 h 611"/>
                  <a:gd name="T70" fmla="*/ 14 w 238"/>
                  <a:gd name="T71" fmla="*/ 1 h 611"/>
                  <a:gd name="T72" fmla="*/ 18 w 238"/>
                  <a:gd name="T73" fmla="*/ 0 h 611"/>
                  <a:gd name="T74" fmla="*/ 24 w 238"/>
                  <a:gd name="T75" fmla="*/ 0 h 611"/>
                  <a:gd name="T76" fmla="*/ 34 w 238"/>
                  <a:gd name="T77" fmla="*/ 1 h 611"/>
                  <a:gd name="T78" fmla="*/ 46 w 238"/>
                  <a:gd name="T79" fmla="*/ 4 h 611"/>
                  <a:gd name="T80" fmla="*/ 58 w 238"/>
                  <a:gd name="T81" fmla="*/ 9 h 611"/>
                  <a:gd name="T82" fmla="*/ 71 w 238"/>
                  <a:gd name="T83" fmla="*/ 15 h 611"/>
                  <a:gd name="T84" fmla="*/ 96 w 238"/>
                  <a:gd name="T85" fmla="*/ 29 h 611"/>
                  <a:gd name="T86" fmla="*/ 119 w 238"/>
                  <a:gd name="T87" fmla="*/ 43 h 611"/>
                  <a:gd name="T88" fmla="*/ 134 w 238"/>
                  <a:gd name="T89" fmla="*/ 54 h 611"/>
                  <a:gd name="T90" fmla="*/ 140 w 238"/>
                  <a:gd name="T91" fmla="*/ 58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8" h="611">
                    <a:moveTo>
                      <a:pt x="140" y="58"/>
                    </a:moveTo>
                    <a:lnTo>
                      <a:pt x="120" y="455"/>
                    </a:lnTo>
                    <a:lnTo>
                      <a:pt x="132" y="469"/>
                    </a:lnTo>
                    <a:lnTo>
                      <a:pt x="160" y="503"/>
                    </a:lnTo>
                    <a:lnTo>
                      <a:pt x="178" y="521"/>
                    </a:lnTo>
                    <a:lnTo>
                      <a:pt x="195" y="538"/>
                    </a:lnTo>
                    <a:lnTo>
                      <a:pt x="204" y="546"/>
                    </a:lnTo>
                    <a:lnTo>
                      <a:pt x="212" y="553"/>
                    </a:lnTo>
                    <a:lnTo>
                      <a:pt x="219" y="560"/>
                    </a:lnTo>
                    <a:lnTo>
                      <a:pt x="225" y="564"/>
                    </a:lnTo>
                    <a:lnTo>
                      <a:pt x="230" y="569"/>
                    </a:lnTo>
                    <a:lnTo>
                      <a:pt x="237" y="582"/>
                    </a:lnTo>
                    <a:lnTo>
                      <a:pt x="238" y="585"/>
                    </a:lnTo>
                    <a:lnTo>
                      <a:pt x="238" y="589"/>
                    </a:lnTo>
                    <a:lnTo>
                      <a:pt x="237" y="593"/>
                    </a:lnTo>
                    <a:lnTo>
                      <a:pt x="236" y="597"/>
                    </a:lnTo>
                    <a:lnTo>
                      <a:pt x="234" y="601"/>
                    </a:lnTo>
                    <a:lnTo>
                      <a:pt x="230" y="604"/>
                    </a:lnTo>
                    <a:lnTo>
                      <a:pt x="225" y="608"/>
                    </a:lnTo>
                    <a:lnTo>
                      <a:pt x="218" y="611"/>
                    </a:lnTo>
                    <a:lnTo>
                      <a:pt x="27" y="514"/>
                    </a:lnTo>
                    <a:lnTo>
                      <a:pt x="12" y="201"/>
                    </a:lnTo>
                    <a:lnTo>
                      <a:pt x="11" y="197"/>
                    </a:lnTo>
                    <a:lnTo>
                      <a:pt x="9" y="188"/>
                    </a:lnTo>
                    <a:lnTo>
                      <a:pt x="7" y="172"/>
                    </a:lnTo>
                    <a:lnTo>
                      <a:pt x="5" y="151"/>
                    </a:lnTo>
                    <a:lnTo>
                      <a:pt x="3" y="126"/>
                    </a:lnTo>
                    <a:lnTo>
                      <a:pt x="1" y="95"/>
                    </a:lnTo>
                    <a:lnTo>
                      <a:pt x="0" y="61"/>
                    </a:lnTo>
                    <a:lnTo>
                      <a:pt x="1" y="23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5" y="8"/>
                    </a:lnTo>
                    <a:lnTo>
                      <a:pt x="7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4" y="1"/>
                    </a:lnTo>
                    <a:lnTo>
                      <a:pt x="46" y="4"/>
                    </a:lnTo>
                    <a:lnTo>
                      <a:pt x="58" y="9"/>
                    </a:lnTo>
                    <a:lnTo>
                      <a:pt x="71" y="15"/>
                    </a:lnTo>
                    <a:lnTo>
                      <a:pt x="96" y="29"/>
                    </a:lnTo>
                    <a:lnTo>
                      <a:pt x="119" y="43"/>
                    </a:lnTo>
                    <a:lnTo>
                      <a:pt x="134" y="54"/>
                    </a:lnTo>
                    <a:lnTo>
                      <a:pt x="140" y="58"/>
                    </a:lnTo>
                    <a:close/>
                  </a:path>
                </a:pathLst>
              </a:custGeom>
              <a:solidFill>
                <a:srgbClr val="F2C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7" name="Freeform 277"/>
              <p:cNvSpPr>
                <a:spLocks/>
              </p:cNvSpPr>
              <p:nvPr/>
            </p:nvSpPr>
            <p:spPr bwMode="auto">
              <a:xfrm>
                <a:off x="2215" y="1119"/>
                <a:ext cx="78" cy="78"/>
              </a:xfrm>
              <a:custGeom>
                <a:avLst/>
                <a:gdLst>
                  <a:gd name="T0" fmla="*/ 417 w 464"/>
                  <a:gd name="T1" fmla="*/ 242 h 470"/>
                  <a:gd name="T2" fmla="*/ 407 w 464"/>
                  <a:gd name="T3" fmla="*/ 235 h 470"/>
                  <a:gd name="T4" fmla="*/ 390 w 464"/>
                  <a:gd name="T5" fmla="*/ 228 h 470"/>
                  <a:gd name="T6" fmla="*/ 372 w 464"/>
                  <a:gd name="T7" fmla="*/ 226 h 470"/>
                  <a:gd name="T8" fmla="*/ 350 w 464"/>
                  <a:gd name="T9" fmla="*/ 226 h 470"/>
                  <a:gd name="T10" fmla="*/ 321 w 464"/>
                  <a:gd name="T11" fmla="*/ 230 h 470"/>
                  <a:gd name="T12" fmla="*/ 186 w 464"/>
                  <a:gd name="T13" fmla="*/ 236 h 470"/>
                  <a:gd name="T14" fmla="*/ 188 w 464"/>
                  <a:gd name="T15" fmla="*/ 280 h 470"/>
                  <a:gd name="T16" fmla="*/ 187 w 464"/>
                  <a:gd name="T17" fmla="*/ 316 h 470"/>
                  <a:gd name="T18" fmla="*/ 183 w 464"/>
                  <a:gd name="T19" fmla="*/ 342 h 470"/>
                  <a:gd name="T20" fmla="*/ 155 w 464"/>
                  <a:gd name="T21" fmla="*/ 444 h 470"/>
                  <a:gd name="T22" fmla="*/ 155 w 464"/>
                  <a:gd name="T23" fmla="*/ 453 h 470"/>
                  <a:gd name="T24" fmla="*/ 153 w 464"/>
                  <a:gd name="T25" fmla="*/ 460 h 470"/>
                  <a:gd name="T26" fmla="*/ 148 w 464"/>
                  <a:gd name="T27" fmla="*/ 465 h 470"/>
                  <a:gd name="T28" fmla="*/ 143 w 464"/>
                  <a:gd name="T29" fmla="*/ 468 h 470"/>
                  <a:gd name="T30" fmla="*/ 129 w 464"/>
                  <a:gd name="T31" fmla="*/ 469 h 470"/>
                  <a:gd name="T32" fmla="*/ 113 w 464"/>
                  <a:gd name="T33" fmla="*/ 465 h 470"/>
                  <a:gd name="T34" fmla="*/ 95 w 464"/>
                  <a:gd name="T35" fmla="*/ 456 h 470"/>
                  <a:gd name="T36" fmla="*/ 78 w 464"/>
                  <a:gd name="T37" fmla="*/ 443 h 470"/>
                  <a:gd name="T38" fmla="*/ 62 w 464"/>
                  <a:gd name="T39" fmla="*/ 427 h 470"/>
                  <a:gd name="T40" fmla="*/ 52 w 464"/>
                  <a:gd name="T41" fmla="*/ 411 h 470"/>
                  <a:gd name="T42" fmla="*/ 25 w 464"/>
                  <a:gd name="T43" fmla="*/ 350 h 470"/>
                  <a:gd name="T44" fmla="*/ 14 w 464"/>
                  <a:gd name="T45" fmla="*/ 320 h 470"/>
                  <a:gd name="T46" fmla="*/ 5 w 464"/>
                  <a:gd name="T47" fmla="*/ 287 h 470"/>
                  <a:gd name="T48" fmla="*/ 0 w 464"/>
                  <a:gd name="T49" fmla="*/ 251 h 470"/>
                  <a:gd name="T50" fmla="*/ 0 w 464"/>
                  <a:gd name="T51" fmla="*/ 211 h 470"/>
                  <a:gd name="T52" fmla="*/ 7 w 464"/>
                  <a:gd name="T53" fmla="*/ 165 h 470"/>
                  <a:gd name="T54" fmla="*/ 21 w 464"/>
                  <a:gd name="T55" fmla="*/ 113 h 470"/>
                  <a:gd name="T56" fmla="*/ 30 w 464"/>
                  <a:gd name="T57" fmla="*/ 91 h 470"/>
                  <a:gd name="T58" fmla="*/ 43 w 464"/>
                  <a:gd name="T59" fmla="*/ 72 h 470"/>
                  <a:gd name="T60" fmla="*/ 59 w 464"/>
                  <a:gd name="T61" fmla="*/ 55 h 470"/>
                  <a:gd name="T62" fmla="*/ 78 w 464"/>
                  <a:gd name="T63" fmla="*/ 42 h 470"/>
                  <a:gd name="T64" fmla="*/ 97 w 464"/>
                  <a:gd name="T65" fmla="*/ 31 h 470"/>
                  <a:gd name="T66" fmla="*/ 118 w 464"/>
                  <a:gd name="T67" fmla="*/ 22 h 470"/>
                  <a:gd name="T68" fmla="*/ 161 w 464"/>
                  <a:gd name="T69" fmla="*/ 10 h 470"/>
                  <a:gd name="T70" fmla="*/ 202 w 464"/>
                  <a:gd name="T71" fmla="*/ 3 h 470"/>
                  <a:gd name="T72" fmla="*/ 237 w 464"/>
                  <a:gd name="T73" fmla="*/ 1 h 470"/>
                  <a:gd name="T74" fmla="*/ 270 w 464"/>
                  <a:gd name="T75" fmla="*/ 1 h 470"/>
                  <a:gd name="T76" fmla="*/ 289 w 464"/>
                  <a:gd name="T77" fmla="*/ 8 h 470"/>
                  <a:gd name="T78" fmla="*/ 334 w 464"/>
                  <a:gd name="T79" fmla="*/ 28 h 470"/>
                  <a:gd name="T80" fmla="*/ 359 w 464"/>
                  <a:gd name="T81" fmla="*/ 42 h 470"/>
                  <a:gd name="T82" fmla="*/ 385 w 464"/>
                  <a:gd name="T83" fmla="*/ 59 h 470"/>
                  <a:gd name="T84" fmla="*/ 406 w 464"/>
                  <a:gd name="T85" fmla="*/ 77 h 470"/>
                  <a:gd name="T86" fmla="*/ 423 w 464"/>
                  <a:gd name="T87" fmla="*/ 97 h 470"/>
                  <a:gd name="T88" fmla="*/ 446 w 464"/>
                  <a:gd name="T89" fmla="*/ 139 h 470"/>
                  <a:gd name="T90" fmla="*/ 454 w 464"/>
                  <a:gd name="T91" fmla="*/ 160 h 470"/>
                  <a:gd name="T92" fmla="*/ 461 w 464"/>
                  <a:gd name="T93" fmla="*/ 183 h 470"/>
                  <a:gd name="T94" fmla="*/ 464 w 464"/>
                  <a:gd name="T95" fmla="*/ 211 h 470"/>
                  <a:gd name="T96" fmla="*/ 464 w 464"/>
                  <a:gd name="T97" fmla="*/ 243 h 470"/>
                  <a:gd name="T98" fmla="*/ 460 w 464"/>
                  <a:gd name="T99" fmla="*/ 283 h 470"/>
                  <a:gd name="T100" fmla="*/ 451 w 464"/>
                  <a:gd name="T101" fmla="*/ 331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4" h="470">
                    <a:moveTo>
                      <a:pt x="418" y="244"/>
                    </a:moveTo>
                    <a:lnTo>
                      <a:pt x="417" y="242"/>
                    </a:lnTo>
                    <a:lnTo>
                      <a:pt x="414" y="239"/>
                    </a:lnTo>
                    <a:lnTo>
                      <a:pt x="407" y="235"/>
                    </a:lnTo>
                    <a:lnTo>
                      <a:pt x="397" y="230"/>
                    </a:lnTo>
                    <a:lnTo>
                      <a:pt x="390" y="228"/>
                    </a:lnTo>
                    <a:lnTo>
                      <a:pt x="382" y="227"/>
                    </a:lnTo>
                    <a:lnTo>
                      <a:pt x="372" y="226"/>
                    </a:lnTo>
                    <a:lnTo>
                      <a:pt x="362" y="226"/>
                    </a:lnTo>
                    <a:lnTo>
                      <a:pt x="350" y="226"/>
                    </a:lnTo>
                    <a:lnTo>
                      <a:pt x="336" y="228"/>
                    </a:lnTo>
                    <a:lnTo>
                      <a:pt x="321" y="230"/>
                    </a:lnTo>
                    <a:lnTo>
                      <a:pt x="304" y="234"/>
                    </a:lnTo>
                    <a:lnTo>
                      <a:pt x="186" y="236"/>
                    </a:lnTo>
                    <a:lnTo>
                      <a:pt x="187" y="250"/>
                    </a:lnTo>
                    <a:lnTo>
                      <a:pt x="188" y="280"/>
                    </a:lnTo>
                    <a:lnTo>
                      <a:pt x="188" y="299"/>
                    </a:lnTo>
                    <a:lnTo>
                      <a:pt x="187" y="316"/>
                    </a:lnTo>
                    <a:lnTo>
                      <a:pt x="186" y="331"/>
                    </a:lnTo>
                    <a:lnTo>
                      <a:pt x="183" y="342"/>
                    </a:lnTo>
                    <a:lnTo>
                      <a:pt x="186" y="400"/>
                    </a:lnTo>
                    <a:lnTo>
                      <a:pt x="155" y="444"/>
                    </a:lnTo>
                    <a:lnTo>
                      <a:pt x="155" y="449"/>
                    </a:lnTo>
                    <a:lnTo>
                      <a:pt x="155" y="453"/>
                    </a:lnTo>
                    <a:lnTo>
                      <a:pt x="154" y="457"/>
                    </a:lnTo>
                    <a:lnTo>
                      <a:pt x="153" y="460"/>
                    </a:lnTo>
                    <a:lnTo>
                      <a:pt x="151" y="463"/>
                    </a:lnTo>
                    <a:lnTo>
                      <a:pt x="148" y="465"/>
                    </a:lnTo>
                    <a:lnTo>
                      <a:pt x="146" y="467"/>
                    </a:lnTo>
                    <a:lnTo>
                      <a:pt x="143" y="468"/>
                    </a:lnTo>
                    <a:lnTo>
                      <a:pt x="137" y="470"/>
                    </a:lnTo>
                    <a:lnTo>
                      <a:pt x="129" y="469"/>
                    </a:lnTo>
                    <a:lnTo>
                      <a:pt x="121" y="468"/>
                    </a:lnTo>
                    <a:lnTo>
                      <a:pt x="113" y="465"/>
                    </a:lnTo>
                    <a:lnTo>
                      <a:pt x="104" y="461"/>
                    </a:lnTo>
                    <a:lnTo>
                      <a:pt x="95" y="456"/>
                    </a:lnTo>
                    <a:lnTo>
                      <a:pt x="86" y="450"/>
                    </a:lnTo>
                    <a:lnTo>
                      <a:pt x="78" y="443"/>
                    </a:lnTo>
                    <a:lnTo>
                      <a:pt x="69" y="435"/>
                    </a:lnTo>
                    <a:lnTo>
                      <a:pt x="62" y="427"/>
                    </a:lnTo>
                    <a:lnTo>
                      <a:pt x="57" y="419"/>
                    </a:lnTo>
                    <a:lnTo>
                      <a:pt x="52" y="411"/>
                    </a:lnTo>
                    <a:lnTo>
                      <a:pt x="38" y="381"/>
                    </a:lnTo>
                    <a:lnTo>
                      <a:pt x="25" y="350"/>
                    </a:lnTo>
                    <a:lnTo>
                      <a:pt x="19" y="335"/>
                    </a:lnTo>
                    <a:lnTo>
                      <a:pt x="14" y="320"/>
                    </a:lnTo>
                    <a:lnTo>
                      <a:pt x="9" y="304"/>
                    </a:lnTo>
                    <a:lnTo>
                      <a:pt x="5" y="287"/>
                    </a:lnTo>
                    <a:lnTo>
                      <a:pt x="2" y="269"/>
                    </a:lnTo>
                    <a:lnTo>
                      <a:pt x="0" y="251"/>
                    </a:lnTo>
                    <a:lnTo>
                      <a:pt x="0" y="232"/>
                    </a:lnTo>
                    <a:lnTo>
                      <a:pt x="0" y="211"/>
                    </a:lnTo>
                    <a:lnTo>
                      <a:pt x="3" y="189"/>
                    </a:lnTo>
                    <a:lnTo>
                      <a:pt x="7" y="165"/>
                    </a:lnTo>
                    <a:lnTo>
                      <a:pt x="13" y="140"/>
                    </a:lnTo>
                    <a:lnTo>
                      <a:pt x="21" y="113"/>
                    </a:lnTo>
                    <a:lnTo>
                      <a:pt x="25" y="101"/>
                    </a:lnTo>
                    <a:lnTo>
                      <a:pt x="30" y="91"/>
                    </a:lnTo>
                    <a:lnTo>
                      <a:pt x="36" y="81"/>
                    </a:lnTo>
                    <a:lnTo>
                      <a:pt x="43" y="72"/>
                    </a:lnTo>
                    <a:lnTo>
                      <a:pt x="51" y="64"/>
                    </a:lnTo>
                    <a:lnTo>
                      <a:pt x="59" y="55"/>
                    </a:lnTo>
                    <a:lnTo>
                      <a:pt x="68" y="48"/>
                    </a:lnTo>
                    <a:lnTo>
                      <a:pt x="78" y="42"/>
                    </a:lnTo>
                    <a:lnTo>
                      <a:pt x="87" y="36"/>
                    </a:lnTo>
                    <a:lnTo>
                      <a:pt x="97" y="31"/>
                    </a:lnTo>
                    <a:lnTo>
                      <a:pt x="107" y="26"/>
                    </a:lnTo>
                    <a:lnTo>
                      <a:pt x="118" y="22"/>
                    </a:lnTo>
                    <a:lnTo>
                      <a:pt x="139" y="15"/>
                    </a:lnTo>
                    <a:lnTo>
                      <a:pt x="161" y="10"/>
                    </a:lnTo>
                    <a:lnTo>
                      <a:pt x="182" y="6"/>
                    </a:lnTo>
                    <a:lnTo>
                      <a:pt x="202" y="3"/>
                    </a:lnTo>
                    <a:lnTo>
                      <a:pt x="220" y="2"/>
                    </a:lnTo>
                    <a:lnTo>
                      <a:pt x="237" y="1"/>
                    </a:lnTo>
                    <a:lnTo>
                      <a:pt x="261" y="0"/>
                    </a:lnTo>
                    <a:lnTo>
                      <a:pt x="270" y="1"/>
                    </a:lnTo>
                    <a:lnTo>
                      <a:pt x="275" y="2"/>
                    </a:lnTo>
                    <a:lnTo>
                      <a:pt x="289" y="8"/>
                    </a:lnTo>
                    <a:lnTo>
                      <a:pt x="310" y="16"/>
                    </a:lnTo>
                    <a:lnTo>
                      <a:pt x="334" y="28"/>
                    </a:lnTo>
                    <a:lnTo>
                      <a:pt x="346" y="34"/>
                    </a:lnTo>
                    <a:lnTo>
                      <a:pt x="359" y="42"/>
                    </a:lnTo>
                    <a:lnTo>
                      <a:pt x="372" y="49"/>
                    </a:lnTo>
                    <a:lnTo>
                      <a:pt x="385" y="59"/>
                    </a:lnTo>
                    <a:lnTo>
                      <a:pt x="396" y="68"/>
                    </a:lnTo>
                    <a:lnTo>
                      <a:pt x="406" y="77"/>
                    </a:lnTo>
                    <a:lnTo>
                      <a:pt x="415" y="87"/>
                    </a:lnTo>
                    <a:lnTo>
                      <a:pt x="423" y="97"/>
                    </a:lnTo>
                    <a:lnTo>
                      <a:pt x="435" y="118"/>
                    </a:lnTo>
                    <a:lnTo>
                      <a:pt x="446" y="139"/>
                    </a:lnTo>
                    <a:lnTo>
                      <a:pt x="450" y="150"/>
                    </a:lnTo>
                    <a:lnTo>
                      <a:pt x="454" y="160"/>
                    </a:lnTo>
                    <a:lnTo>
                      <a:pt x="458" y="171"/>
                    </a:lnTo>
                    <a:lnTo>
                      <a:pt x="461" y="183"/>
                    </a:lnTo>
                    <a:lnTo>
                      <a:pt x="463" y="196"/>
                    </a:lnTo>
                    <a:lnTo>
                      <a:pt x="464" y="211"/>
                    </a:lnTo>
                    <a:lnTo>
                      <a:pt x="464" y="227"/>
                    </a:lnTo>
                    <a:lnTo>
                      <a:pt x="464" y="243"/>
                    </a:lnTo>
                    <a:lnTo>
                      <a:pt x="462" y="262"/>
                    </a:lnTo>
                    <a:lnTo>
                      <a:pt x="460" y="283"/>
                    </a:lnTo>
                    <a:lnTo>
                      <a:pt x="457" y="306"/>
                    </a:lnTo>
                    <a:lnTo>
                      <a:pt x="451" y="331"/>
                    </a:lnTo>
                    <a:lnTo>
                      <a:pt x="418" y="244"/>
                    </a:lnTo>
                    <a:close/>
                  </a:path>
                </a:pathLst>
              </a:custGeom>
              <a:solidFill>
                <a:srgbClr val="272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8" name="Freeform 278"/>
              <p:cNvSpPr>
                <a:spLocks/>
              </p:cNvSpPr>
              <p:nvPr/>
            </p:nvSpPr>
            <p:spPr bwMode="auto">
              <a:xfrm>
                <a:off x="2210" y="1330"/>
                <a:ext cx="87" cy="84"/>
              </a:xfrm>
              <a:custGeom>
                <a:avLst/>
                <a:gdLst>
                  <a:gd name="T0" fmla="*/ 504 w 523"/>
                  <a:gd name="T1" fmla="*/ 22 h 503"/>
                  <a:gd name="T2" fmla="*/ 503 w 523"/>
                  <a:gd name="T3" fmla="*/ 87 h 503"/>
                  <a:gd name="T4" fmla="*/ 503 w 523"/>
                  <a:gd name="T5" fmla="*/ 194 h 503"/>
                  <a:gd name="T6" fmla="*/ 506 w 523"/>
                  <a:gd name="T7" fmla="*/ 321 h 503"/>
                  <a:gd name="T8" fmla="*/ 509 w 523"/>
                  <a:gd name="T9" fmla="*/ 391 h 503"/>
                  <a:gd name="T10" fmla="*/ 515 w 523"/>
                  <a:gd name="T11" fmla="*/ 415 h 503"/>
                  <a:gd name="T12" fmla="*/ 520 w 523"/>
                  <a:gd name="T13" fmla="*/ 433 h 503"/>
                  <a:gd name="T14" fmla="*/ 508 w 523"/>
                  <a:gd name="T15" fmla="*/ 445 h 503"/>
                  <a:gd name="T16" fmla="*/ 437 w 523"/>
                  <a:gd name="T17" fmla="*/ 466 h 503"/>
                  <a:gd name="T18" fmla="*/ 367 w 523"/>
                  <a:gd name="T19" fmla="*/ 482 h 503"/>
                  <a:gd name="T20" fmla="*/ 288 w 523"/>
                  <a:gd name="T21" fmla="*/ 496 h 503"/>
                  <a:gd name="T22" fmla="*/ 226 w 523"/>
                  <a:gd name="T23" fmla="*/ 502 h 503"/>
                  <a:gd name="T24" fmla="*/ 186 w 523"/>
                  <a:gd name="T25" fmla="*/ 503 h 503"/>
                  <a:gd name="T26" fmla="*/ 147 w 523"/>
                  <a:gd name="T27" fmla="*/ 502 h 503"/>
                  <a:gd name="T28" fmla="*/ 111 w 523"/>
                  <a:gd name="T29" fmla="*/ 497 h 503"/>
                  <a:gd name="T30" fmla="*/ 76 w 523"/>
                  <a:gd name="T31" fmla="*/ 489 h 503"/>
                  <a:gd name="T32" fmla="*/ 47 w 523"/>
                  <a:gd name="T33" fmla="*/ 476 h 503"/>
                  <a:gd name="T34" fmla="*/ 27 w 523"/>
                  <a:gd name="T35" fmla="*/ 462 h 503"/>
                  <a:gd name="T36" fmla="*/ 17 w 523"/>
                  <a:gd name="T37" fmla="*/ 447 h 503"/>
                  <a:gd name="T38" fmla="*/ 10 w 523"/>
                  <a:gd name="T39" fmla="*/ 429 h 503"/>
                  <a:gd name="T40" fmla="*/ 5 w 523"/>
                  <a:gd name="T41" fmla="*/ 408 h 503"/>
                  <a:gd name="T42" fmla="*/ 0 w 523"/>
                  <a:gd name="T43" fmla="*/ 370 h 503"/>
                  <a:gd name="T44" fmla="*/ 0 w 523"/>
                  <a:gd name="T45" fmla="*/ 315 h 503"/>
                  <a:gd name="T46" fmla="*/ 4 w 523"/>
                  <a:gd name="T47" fmla="*/ 259 h 503"/>
                  <a:gd name="T48" fmla="*/ 11 w 523"/>
                  <a:gd name="T49" fmla="*/ 208 h 503"/>
                  <a:gd name="T50" fmla="*/ 19 w 523"/>
                  <a:gd name="T51" fmla="*/ 155 h 503"/>
                  <a:gd name="T52" fmla="*/ 21 w 523"/>
                  <a:gd name="T53" fmla="*/ 141 h 503"/>
                  <a:gd name="T54" fmla="*/ 17 w 523"/>
                  <a:gd name="T55" fmla="*/ 125 h 503"/>
                  <a:gd name="T56" fmla="*/ 13 w 523"/>
                  <a:gd name="T57" fmla="*/ 90 h 503"/>
                  <a:gd name="T58" fmla="*/ 13 w 523"/>
                  <a:gd name="T59" fmla="*/ 56 h 503"/>
                  <a:gd name="T60" fmla="*/ 18 w 523"/>
                  <a:gd name="T61" fmla="*/ 33 h 503"/>
                  <a:gd name="T62" fmla="*/ 25 w 523"/>
                  <a:gd name="T63" fmla="*/ 15 h 503"/>
                  <a:gd name="T64" fmla="*/ 32 w 523"/>
                  <a:gd name="T65" fmla="*/ 6 h 503"/>
                  <a:gd name="T66" fmla="*/ 44 w 523"/>
                  <a:gd name="T67" fmla="*/ 3 h 503"/>
                  <a:gd name="T68" fmla="*/ 77 w 523"/>
                  <a:gd name="T69" fmla="*/ 0 h 503"/>
                  <a:gd name="T70" fmla="*/ 184 w 523"/>
                  <a:gd name="T71" fmla="*/ 0 h 503"/>
                  <a:gd name="T72" fmla="*/ 356 w 523"/>
                  <a:gd name="T73" fmla="*/ 6 h 503"/>
                  <a:gd name="T74" fmla="*/ 483 w 523"/>
                  <a:gd name="T75" fmla="*/ 12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3" h="503">
                    <a:moveTo>
                      <a:pt x="504" y="13"/>
                    </a:moveTo>
                    <a:lnTo>
                      <a:pt x="504" y="22"/>
                    </a:lnTo>
                    <a:lnTo>
                      <a:pt x="504" y="47"/>
                    </a:lnTo>
                    <a:lnTo>
                      <a:pt x="503" y="87"/>
                    </a:lnTo>
                    <a:lnTo>
                      <a:pt x="503" y="136"/>
                    </a:lnTo>
                    <a:lnTo>
                      <a:pt x="503" y="194"/>
                    </a:lnTo>
                    <a:lnTo>
                      <a:pt x="504" y="256"/>
                    </a:lnTo>
                    <a:lnTo>
                      <a:pt x="506" y="321"/>
                    </a:lnTo>
                    <a:lnTo>
                      <a:pt x="508" y="383"/>
                    </a:lnTo>
                    <a:lnTo>
                      <a:pt x="509" y="391"/>
                    </a:lnTo>
                    <a:lnTo>
                      <a:pt x="512" y="406"/>
                    </a:lnTo>
                    <a:lnTo>
                      <a:pt x="515" y="415"/>
                    </a:lnTo>
                    <a:lnTo>
                      <a:pt x="517" y="424"/>
                    </a:lnTo>
                    <a:lnTo>
                      <a:pt x="520" y="433"/>
                    </a:lnTo>
                    <a:lnTo>
                      <a:pt x="523" y="440"/>
                    </a:lnTo>
                    <a:lnTo>
                      <a:pt x="508" y="445"/>
                    </a:lnTo>
                    <a:lnTo>
                      <a:pt x="465" y="457"/>
                    </a:lnTo>
                    <a:lnTo>
                      <a:pt x="437" y="466"/>
                    </a:lnTo>
                    <a:lnTo>
                      <a:pt x="403" y="474"/>
                    </a:lnTo>
                    <a:lnTo>
                      <a:pt x="367" y="482"/>
                    </a:lnTo>
                    <a:lnTo>
                      <a:pt x="328" y="489"/>
                    </a:lnTo>
                    <a:lnTo>
                      <a:pt x="288" y="496"/>
                    </a:lnTo>
                    <a:lnTo>
                      <a:pt x="246" y="500"/>
                    </a:lnTo>
                    <a:lnTo>
                      <a:pt x="226" y="502"/>
                    </a:lnTo>
                    <a:lnTo>
                      <a:pt x="206" y="503"/>
                    </a:lnTo>
                    <a:lnTo>
                      <a:pt x="186" y="503"/>
                    </a:lnTo>
                    <a:lnTo>
                      <a:pt x="166" y="503"/>
                    </a:lnTo>
                    <a:lnTo>
                      <a:pt x="147" y="502"/>
                    </a:lnTo>
                    <a:lnTo>
                      <a:pt x="128" y="500"/>
                    </a:lnTo>
                    <a:lnTo>
                      <a:pt x="111" y="497"/>
                    </a:lnTo>
                    <a:lnTo>
                      <a:pt x="93" y="493"/>
                    </a:lnTo>
                    <a:lnTo>
                      <a:pt x="76" y="489"/>
                    </a:lnTo>
                    <a:lnTo>
                      <a:pt x="61" y="483"/>
                    </a:lnTo>
                    <a:lnTo>
                      <a:pt x="47" y="476"/>
                    </a:lnTo>
                    <a:lnTo>
                      <a:pt x="34" y="468"/>
                    </a:lnTo>
                    <a:lnTo>
                      <a:pt x="27" y="462"/>
                    </a:lnTo>
                    <a:lnTo>
                      <a:pt x="22" y="455"/>
                    </a:lnTo>
                    <a:lnTo>
                      <a:pt x="17" y="447"/>
                    </a:lnTo>
                    <a:lnTo>
                      <a:pt x="13" y="439"/>
                    </a:lnTo>
                    <a:lnTo>
                      <a:pt x="10" y="429"/>
                    </a:lnTo>
                    <a:lnTo>
                      <a:pt x="7" y="419"/>
                    </a:lnTo>
                    <a:lnTo>
                      <a:pt x="5" y="408"/>
                    </a:lnTo>
                    <a:lnTo>
                      <a:pt x="3" y="396"/>
                    </a:lnTo>
                    <a:lnTo>
                      <a:pt x="0" y="370"/>
                    </a:lnTo>
                    <a:lnTo>
                      <a:pt x="0" y="343"/>
                    </a:lnTo>
                    <a:lnTo>
                      <a:pt x="0" y="315"/>
                    </a:lnTo>
                    <a:lnTo>
                      <a:pt x="2" y="286"/>
                    </a:lnTo>
                    <a:lnTo>
                      <a:pt x="4" y="259"/>
                    </a:lnTo>
                    <a:lnTo>
                      <a:pt x="7" y="233"/>
                    </a:lnTo>
                    <a:lnTo>
                      <a:pt x="11" y="208"/>
                    </a:lnTo>
                    <a:lnTo>
                      <a:pt x="14" y="187"/>
                    </a:lnTo>
                    <a:lnTo>
                      <a:pt x="19" y="155"/>
                    </a:lnTo>
                    <a:lnTo>
                      <a:pt x="22" y="143"/>
                    </a:lnTo>
                    <a:lnTo>
                      <a:pt x="21" y="141"/>
                    </a:lnTo>
                    <a:lnTo>
                      <a:pt x="19" y="136"/>
                    </a:lnTo>
                    <a:lnTo>
                      <a:pt x="17" y="125"/>
                    </a:lnTo>
                    <a:lnTo>
                      <a:pt x="14" y="110"/>
                    </a:lnTo>
                    <a:lnTo>
                      <a:pt x="13" y="90"/>
                    </a:lnTo>
                    <a:lnTo>
                      <a:pt x="12" y="71"/>
                    </a:lnTo>
                    <a:lnTo>
                      <a:pt x="13" y="56"/>
                    </a:lnTo>
                    <a:lnTo>
                      <a:pt x="15" y="44"/>
                    </a:lnTo>
                    <a:lnTo>
                      <a:pt x="18" y="33"/>
                    </a:lnTo>
                    <a:lnTo>
                      <a:pt x="22" y="23"/>
                    </a:lnTo>
                    <a:lnTo>
                      <a:pt x="25" y="15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7" y="5"/>
                    </a:lnTo>
                    <a:lnTo>
                      <a:pt x="44" y="3"/>
                    </a:lnTo>
                    <a:lnTo>
                      <a:pt x="53" y="2"/>
                    </a:lnTo>
                    <a:lnTo>
                      <a:pt x="77" y="0"/>
                    </a:lnTo>
                    <a:lnTo>
                      <a:pt x="108" y="0"/>
                    </a:lnTo>
                    <a:lnTo>
                      <a:pt x="184" y="0"/>
                    </a:lnTo>
                    <a:lnTo>
                      <a:pt x="271" y="2"/>
                    </a:lnTo>
                    <a:lnTo>
                      <a:pt x="356" y="6"/>
                    </a:lnTo>
                    <a:lnTo>
                      <a:pt x="431" y="9"/>
                    </a:lnTo>
                    <a:lnTo>
                      <a:pt x="483" y="12"/>
                    </a:lnTo>
                    <a:lnTo>
                      <a:pt x="504" y="13"/>
                    </a:lnTo>
                    <a:close/>
                  </a:path>
                </a:pathLst>
              </a:custGeom>
              <a:solidFill>
                <a:srgbClr val="229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9" name="Freeform 279"/>
              <p:cNvSpPr>
                <a:spLocks/>
              </p:cNvSpPr>
              <p:nvPr/>
            </p:nvSpPr>
            <p:spPr bwMode="auto">
              <a:xfrm>
                <a:off x="2279" y="1132"/>
                <a:ext cx="73" cy="110"/>
              </a:xfrm>
              <a:custGeom>
                <a:avLst/>
                <a:gdLst>
                  <a:gd name="T0" fmla="*/ 403 w 435"/>
                  <a:gd name="T1" fmla="*/ 10 h 658"/>
                  <a:gd name="T2" fmla="*/ 366 w 435"/>
                  <a:gd name="T3" fmla="*/ 6 h 658"/>
                  <a:gd name="T4" fmla="*/ 351 w 435"/>
                  <a:gd name="T5" fmla="*/ 24 h 658"/>
                  <a:gd name="T6" fmla="*/ 336 w 435"/>
                  <a:gd name="T7" fmla="*/ 29 h 658"/>
                  <a:gd name="T8" fmla="*/ 333 w 435"/>
                  <a:gd name="T9" fmla="*/ 28 h 658"/>
                  <a:gd name="T10" fmla="*/ 331 w 435"/>
                  <a:gd name="T11" fmla="*/ 91 h 658"/>
                  <a:gd name="T12" fmla="*/ 316 w 435"/>
                  <a:gd name="T13" fmla="*/ 150 h 658"/>
                  <a:gd name="T14" fmla="*/ 286 w 435"/>
                  <a:gd name="T15" fmla="*/ 235 h 658"/>
                  <a:gd name="T16" fmla="*/ 249 w 435"/>
                  <a:gd name="T17" fmla="*/ 333 h 658"/>
                  <a:gd name="T18" fmla="*/ 219 w 435"/>
                  <a:gd name="T19" fmla="*/ 400 h 658"/>
                  <a:gd name="T20" fmla="*/ 200 w 435"/>
                  <a:gd name="T21" fmla="*/ 435 h 658"/>
                  <a:gd name="T22" fmla="*/ 185 w 435"/>
                  <a:gd name="T23" fmla="*/ 453 h 658"/>
                  <a:gd name="T24" fmla="*/ 143 w 435"/>
                  <a:gd name="T25" fmla="*/ 482 h 658"/>
                  <a:gd name="T26" fmla="*/ 86 w 435"/>
                  <a:gd name="T27" fmla="*/ 524 h 658"/>
                  <a:gd name="T28" fmla="*/ 36 w 435"/>
                  <a:gd name="T29" fmla="*/ 560 h 658"/>
                  <a:gd name="T30" fmla="*/ 17 w 435"/>
                  <a:gd name="T31" fmla="*/ 578 h 658"/>
                  <a:gd name="T32" fmla="*/ 4 w 435"/>
                  <a:gd name="T33" fmla="*/ 603 h 658"/>
                  <a:gd name="T34" fmla="*/ 1 w 435"/>
                  <a:gd name="T35" fmla="*/ 614 h 658"/>
                  <a:gd name="T36" fmla="*/ 1 w 435"/>
                  <a:gd name="T37" fmla="*/ 626 h 658"/>
                  <a:gd name="T38" fmla="*/ 5 w 435"/>
                  <a:gd name="T39" fmla="*/ 636 h 658"/>
                  <a:gd name="T40" fmla="*/ 14 w 435"/>
                  <a:gd name="T41" fmla="*/ 645 h 658"/>
                  <a:gd name="T42" fmla="*/ 25 w 435"/>
                  <a:gd name="T43" fmla="*/ 652 h 658"/>
                  <a:gd name="T44" fmla="*/ 36 w 435"/>
                  <a:gd name="T45" fmla="*/ 656 h 658"/>
                  <a:gd name="T46" fmla="*/ 49 w 435"/>
                  <a:gd name="T47" fmla="*/ 658 h 658"/>
                  <a:gd name="T48" fmla="*/ 63 w 435"/>
                  <a:gd name="T49" fmla="*/ 657 h 658"/>
                  <a:gd name="T50" fmla="*/ 80 w 435"/>
                  <a:gd name="T51" fmla="*/ 653 h 658"/>
                  <a:gd name="T52" fmla="*/ 106 w 435"/>
                  <a:gd name="T53" fmla="*/ 642 h 658"/>
                  <a:gd name="T54" fmla="*/ 137 w 435"/>
                  <a:gd name="T55" fmla="*/ 626 h 658"/>
                  <a:gd name="T56" fmla="*/ 184 w 435"/>
                  <a:gd name="T57" fmla="*/ 596 h 658"/>
                  <a:gd name="T58" fmla="*/ 217 w 435"/>
                  <a:gd name="T59" fmla="*/ 568 h 658"/>
                  <a:gd name="T60" fmla="*/ 242 w 435"/>
                  <a:gd name="T61" fmla="*/ 545 h 658"/>
                  <a:gd name="T62" fmla="*/ 260 w 435"/>
                  <a:gd name="T63" fmla="*/ 525 h 658"/>
                  <a:gd name="T64" fmla="*/ 280 w 435"/>
                  <a:gd name="T65" fmla="*/ 490 h 658"/>
                  <a:gd name="T66" fmla="*/ 300 w 435"/>
                  <a:gd name="T67" fmla="*/ 451 h 658"/>
                  <a:gd name="T68" fmla="*/ 324 w 435"/>
                  <a:gd name="T69" fmla="*/ 400 h 658"/>
                  <a:gd name="T70" fmla="*/ 346 w 435"/>
                  <a:gd name="T71" fmla="*/ 336 h 658"/>
                  <a:gd name="T72" fmla="*/ 367 w 435"/>
                  <a:gd name="T73" fmla="*/ 260 h 658"/>
                  <a:gd name="T74" fmla="*/ 384 w 435"/>
                  <a:gd name="T75" fmla="*/ 172 h 658"/>
                  <a:gd name="T76" fmla="*/ 398 w 435"/>
                  <a:gd name="T77" fmla="*/ 108 h 658"/>
                  <a:gd name="T78" fmla="*/ 427 w 435"/>
                  <a:gd name="T79" fmla="*/ 74 h 658"/>
                  <a:gd name="T80" fmla="*/ 419 w 435"/>
                  <a:gd name="T81" fmla="*/ 21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5" h="658">
                    <a:moveTo>
                      <a:pt x="419" y="21"/>
                    </a:moveTo>
                    <a:lnTo>
                      <a:pt x="403" y="10"/>
                    </a:lnTo>
                    <a:lnTo>
                      <a:pt x="387" y="0"/>
                    </a:lnTo>
                    <a:lnTo>
                      <a:pt x="366" y="6"/>
                    </a:lnTo>
                    <a:lnTo>
                      <a:pt x="359" y="13"/>
                    </a:lnTo>
                    <a:lnTo>
                      <a:pt x="351" y="24"/>
                    </a:lnTo>
                    <a:lnTo>
                      <a:pt x="341" y="28"/>
                    </a:lnTo>
                    <a:lnTo>
                      <a:pt x="336" y="29"/>
                    </a:lnTo>
                    <a:lnTo>
                      <a:pt x="334" y="28"/>
                    </a:lnTo>
                    <a:lnTo>
                      <a:pt x="333" y="28"/>
                    </a:lnTo>
                    <a:lnTo>
                      <a:pt x="318" y="52"/>
                    </a:lnTo>
                    <a:lnTo>
                      <a:pt x="331" y="91"/>
                    </a:lnTo>
                    <a:lnTo>
                      <a:pt x="326" y="120"/>
                    </a:lnTo>
                    <a:lnTo>
                      <a:pt x="316" y="150"/>
                    </a:lnTo>
                    <a:lnTo>
                      <a:pt x="301" y="188"/>
                    </a:lnTo>
                    <a:lnTo>
                      <a:pt x="286" y="235"/>
                    </a:lnTo>
                    <a:lnTo>
                      <a:pt x="268" y="284"/>
                    </a:lnTo>
                    <a:lnTo>
                      <a:pt x="249" y="333"/>
                    </a:lnTo>
                    <a:lnTo>
                      <a:pt x="230" y="379"/>
                    </a:lnTo>
                    <a:lnTo>
                      <a:pt x="219" y="400"/>
                    </a:lnTo>
                    <a:lnTo>
                      <a:pt x="210" y="418"/>
                    </a:lnTo>
                    <a:lnTo>
                      <a:pt x="200" y="435"/>
                    </a:lnTo>
                    <a:lnTo>
                      <a:pt x="191" y="448"/>
                    </a:lnTo>
                    <a:lnTo>
                      <a:pt x="185" y="453"/>
                    </a:lnTo>
                    <a:lnTo>
                      <a:pt x="168" y="465"/>
                    </a:lnTo>
                    <a:lnTo>
                      <a:pt x="143" y="482"/>
                    </a:lnTo>
                    <a:lnTo>
                      <a:pt x="115" y="502"/>
                    </a:lnTo>
                    <a:lnTo>
                      <a:pt x="86" y="524"/>
                    </a:lnTo>
                    <a:lnTo>
                      <a:pt x="58" y="544"/>
                    </a:lnTo>
                    <a:lnTo>
                      <a:pt x="36" y="560"/>
                    </a:lnTo>
                    <a:lnTo>
                      <a:pt x="23" y="571"/>
                    </a:lnTo>
                    <a:lnTo>
                      <a:pt x="17" y="578"/>
                    </a:lnTo>
                    <a:lnTo>
                      <a:pt x="6" y="597"/>
                    </a:lnTo>
                    <a:lnTo>
                      <a:pt x="4" y="603"/>
                    </a:lnTo>
                    <a:lnTo>
                      <a:pt x="2" y="609"/>
                    </a:lnTo>
                    <a:lnTo>
                      <a:pt x="1" y="614"/>
                    </a:lnTo>
                    <a:lnTo>
                      <a:pt x="0" y="620"/>
                    </a:lnTo>
                    <a:lnTo>
                      <a:pt x="1" y="626"/>
                    </a:lnTo>
                    <a:lnTo>
                      <a:pt x="2" y="631"/>
                    </a:lnTo>
                    <a:lnTo>
                      <a:pt x="5" y="636"/>
                    </a:lnTo>
                    <a:lnTo>
                      <a:pt x="9" y="641"/>
                    </a:lnTo>
                    <a:lnTo>
                      <a:pt x="14" y="645"/>
                    </a:lnTo>
                    <a:lnTo>
                      <a:pt x="19" y="649"/>
                    </a:lnTo>
                    <a:lnTo>
                      <a:pt x="25" y="652"/>
                    </a:lnTo>
                    <a:lnTo>
                      <a:pt x="31" y="654"/>
                    </a:lnTo>
                    <a:lnTo>
                      <a:pt x="36" y="656"/>
                    </a:lnTo>
                    <a:lnTo>
                      <a:pt x="43" y="657"/>
                    </a:lnTo>
                    <a:lnTo>
                      <a:pt x="49" y="658"/>
                    </a:lnTo>
                    <a:lnTo>
                      <a:pt x="56" y="657"/>
                    </a:lnTo>
                    <a:lnTo>
                      <a:pt x="63" y="657"/>
                    </a:lnTo>
                    <a:lnTo>
                      <a:pt x="71" y="655"/>
                    </a:lnTo>
                    <a:lnTo>
                      <a:pt x="80" y="653"/>
                    </a:lnTo>
                    <a:lnTo>
                      <a:pt x="88" y="650"/>
                    </a:lnTo>
                    <a:lnTo>
                      <a:pt x="106" y="642"/>
                    </a:lnTo>
                    <a:lnTo>
                      <a:pt x="126" y="631"/>
                    </a:lnTo>
                    <a:lnTo>
                      <a:pt x="137" y="626"/>
                    </a:lnTo>
                    <a:lnTo>
                      <a:pt x="166" y="609"/>
                    </a:lnTo>
                    <a:lnTo>
                      <a:pt x="184" y="596"/>
                    </a:lnTo>
                    <a:lnTo>
                      <a:pt x="206" y="578"/>
                    </a:lnTo>
                    <a:lnTo>
                      <a:pt x="217" y="568"/>
                    </a:lnTo>
                    <a:lnTo>
                      <a:pt x="230" y="557"/>
                    </a:lnTo>
                    <a:lnTo>
                      <a:pt x="242" y="545"/>
                    </a:lnTo>
                    <a:lnTo>
                      <a:pt x="255" y="531"/>
                    </a:lnTo>
                    <a:lnTo>
                      <a:pt x="260" y="525"/>
                    </a:lnTo>
                    <a:lnTo>
                      <a:pt x="272" y="504"/>
                    </a:lnTo>
                    <a:lnTo>
                      <a:pt x="280" y="490"/>
                    </a:lnTo>
                    <a:lnTo>
                      <a:pt x="290" y="472"/>
                    </a:lnTo>
                    <a:lnTo>
                      <a:pt x="300" y="451"/>
                    </a:lnTo>
                    <a:lnTo>
                      <a:pt x="313" y="427"/>
                    </a:lnTo>
                    <a:lnTo>
                      <a:pt x="324" y="400"/>
                    </a:lnTo>
                    <a:lnTo>
                      <a:pt x="335" y="370"/>
                    </a:lnTo>
                    <a:lnTo>
                      <a:pt x="346" y="336"/>
                    </a:lnTo>
                    <a:lnTo>
                      <a:pt x="357" y="300"/>
                    </a:lnTo>
                    <a:lnTo>
                      <a:pt x="367" y="260"/>
                    </a:lnTo>
                    <a:lnTo>
                      <a:pt x="376" y="218"/>
                    </a:lnTo>
                    <a:lnTo>
                      <a:pt x="384" y="172"/>
                    </a:lnTo>
                    <a:lnTo>
                      <a:pt x="390" y="124"/>
                    </a:lnTo>
                    <a:lnTo>
                      <a:pt x="398" y="108"/>
                    </a:lnTo>
                    <a:lnTo>
                      <a:pt x="410" y="90"/>
                    </a:lnTo>
                    <a:lnTo>
                      <a:pt x="427" y="74"/>
                    </a:lnTo>
                    <a:lnTo>
                      <a:pt x="435" y="45"/>
                    </a:lnTo>
                    <a:lnTo>
                      <a:pt x="419" y="21"/>
                    </a:lnTo>
                    <a:close/>
                  </a:path>
                </a:pathLst>
              </a:custGeom>
              <a:solidFill>
                <a:srgbClr val="F2C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0" name="Freeform 280"/>
              <p:cNvSpPr>
                <a:spLocks/>
              </p:cNvSpPr>
              <p:nvPr/>
            </p:nvSpPr>
            <p:spPr bwMode="auto">
              <a:xfrm>
                <a:off x="2275" y="1213"/>
                <a:ext cx="37" cy="32"/>
              </a:xfrm>
              <a:custGeom>
                <a:avLst/>
                <a:gdLst>
                  <a:gd name="T0" fmla="*/ 0 w 221"/>
                  <a:gd name="T1" fmla="*/ 152 h 193"/>
                  <a:gd name="T2" fmla="*/ 0 w 221"/>
                  <a:gd name="T3" fmla="*/ 148 h 193"/>
                  <a:gd name="T4" fmla="*/ 1 w 221"/>
                  <a:gd name="T5" fmla="*/ 137 h 193"/>
                  <a:gd name="T6" fmla="*/ 2 w 221"/>
                  <a:gd name="T7" fmla="*/ 129 h 193"/>
                  <a:gd name="T8" fmla="*/ 5 w 221"/>
                  <a:gd name="T9" fmla="*/ 120 h 193"/>
                  <a:gd name="T10" fmla="*/ 8 w 221"/>
                  <a:gd name="T11" fmla="*/ 110 h 193"/>
                  <a:gd name="T12" fmla="*/ 14 w 221"/>
                  <a:gd name="T13" fmla="*/ 99 h 193"/>
                  <a:gd name="T14" fmla="*/ 22 w 221"/>
                  <a:gd name="T15" fmla="*/ 86 h 193"/>
                  <a:gd name="T16" fmla="*/ 31 w 221"/>
                  <a:gd name="T17" fmla="*/ 74 h 193"/>
                  <a:gd name="T18" fmla="*/ 43 w 221"/>
                  <a:gd name="T19" fmla="*/ 62 h 193"/>
                  <a:gd name="T20" fmla="*/ 57 w 221"/>
                  <a:gd name="T21" fmla="*/ 49 h 193"/>
                  <a:gd name="T22" fmla="*/ 75 w 221"/>
                  <a:gd name="T23" fmla="*/ 36 h 193"/>
                  <a:gd name="T24" fmla="*/ 95 w 221"/>
                  <a:gd name="T25" fmla="*/ 24 h 193"/>
                  <a:gd name="T26" fmla="*/ 107 w 221"/>
                  <a:gd name="T27" fmla="*/ 17 h 193"/>
                  <a:gd name="T28" fmla="*/ 120 w 221"/>
                  <a:gd name="T29" fmla="*/ 11 h 193"/>
                  <a:gd name="T30" fmla="*/ 133 w 221"/>
                  <a:gd name="T31" fmla="*/ 5 h 193"/>
                  <a:gd name="T32" fmla="*/ 148 w 221"/>
                  <a:gd name="T33" fmla="*/ 0 h 193"/>
                  <a:gd name="T34" fmla="*/ 152 w 221"/>
                  <a:gd name="T35" fmla="*/ 5 h 193"/>
                  <a:gd name="T36" fmla="*/ 163 w 221"/>
                  <a:gd name="T37" fmla="*/ 22 h 193"/>
                  <a:gd name="T38" fmla="*/ 179 w 221"/>
                  <a:gd name="T39" fmla="*/ 44 h 193"/>
                  <a:gd name="T40" fmla="*/ 195 w 221"/>
                  <a:gd name="T41" fmla="*/ 69 h 193"/>
                  <a:gd name="T42" fmla="*/ 202 w 221"/>
                  <a:gd name="T43" fmla="*/ 83 h 193"/>
                  <a:gd name="T44" fmla="*/ 209 w 221"/>
                  <a:gd name="T45" fmla="*/ 96 h 193"/>
                  <a:gd name="T46" fmla="*/ 215 w 221"/>
                  <a:gd name="T47" fmla="*/ 110 h 193"/>
                  <a:gd name="T48" fmla="*/ 218 w 221"/>
                  <a:gd name="T49" fmla="*/ 123 h 193"/>
                  <a:gd name="T50" fmla="*/ 220 w 221"/>
                  <a:gd name="T51" fmla="*/ 128 h 193"/>
                  <a:gd name="T52" fmla="*/ 220 w 221"/>
                  <a:gd name="T53" fmla="*/ 134 h 193"/>
                  <a:gd name="T54" fmla="*/ 221 w 221"/>
                  <a:gd name="T55" fmla="*/ 139 h 193"/>
                  <a:gd name="T56" fmla="*/ 220 w 221"/>
                  <a:gd name="T57" fmla="*/ 143 h 193"/>
                  <a:gd name="T58" fmla="*/ 219 w 221"/>
                  <a:gd name="T59" fmla="*/ 148 h 193"/>
                  <a:gd name="T60" fmla="*/ 217 w 221"/>
                  <a:gd name="T61" fmla="*/ 151 h 193"/>
                  <a:gd name="T62" fmla="*/ 215 w 221"/>
                  <a:gd name="T63" fmla="*/ 155 h 193"/>
                  <a:gd name="T64" fmla="*/ 211 w 221"/>
                  <a:gd name="T65" fmla="*/ 157 h 193"/>
                  <a:gd name="T66" fmla="*/ 204 w 221"/>
                  <a:gd name="T67" fmla="*/ 160 h 193"/>
                  <a:gd name="T68" fmla="*/ 185 w 221"/>
                  <a:gd name="T69" fmla="*/ 168 h 193"/>
                  <a:gd name="T70" fmla="*/ 171 w 221"/>
                  <a:gd name="T71" fmla="*/ 174 h 193"/>
                  <a:gd name="T72" fmla="*/ 156 w 221"/>
                  <a:gd name="T73" fmla="*/ 179 h 193"/>
                  <a:gd name="T74" fmla="*/ 140 w 221"/>
                  <a:gd name="T75" fmla="*/ 184 h 193"/>
                  <a:gd name="T76" fmla="*/ 123 w 221"/>
                  <a:gd name="T77" fmla="*/ 188 h 193"/>
                  <a:gd name="T78" fmla="*/ 106 w 221"/>
                  <a:gd name="T79" fmla="*/ 191 h 193"/>
                  <a:gd name="T80" fmla="*/ 87 w 221"/>
                  <a:gd name="T81" fmla="*/ 193 h 193"/>
                  <a:gd name="T82" fmla="*/ 78 w 221"/>
                  <a:gd name="T83" fmla="*/ 193 h 193"/>
                  <a:gd name="T84" fmla="*/ 70 w 221"/>
                  <a:gd name="T85" fmla="*/ 193 h 193"/>
                  <a:gd name="T86" fmla="*/ 61 w 221"/>
                  <a:gd name="T87" fmla="*/ 192 h 193"/>
                  <a:gd name="T88" fmla="*/ 53 w 221"/>
                  <a:gd name="T89" fmla="*/ 191 h 193"/>
                  <a:gd name="T90" fmla="*/ 45 w 221"/>
                  <a:gd name="T91" fmla="*/ 189 h 193"/>
                  <a:gd name="T92" fmla="*/ 37 w 221"/>
                  <a:gd name="T93" fmla="*/ 186 h 193"/>
                  <a:gd name="T94" fmla="*/ 30 w 221"/>
                  <a:gd name="T95" fmla="*/ 182 h 193"/>
                  <a:gd name="T96" fmla="*/ 23 w 221"/>
                  <a:gd name="T97" fmla="*/ 178 h 193"/>
                  <a:gd name="T98" fmla="*/ 16 w 221"/>
                  <a:gd name="T99" fmla="*/ 172 h 193"/>
                  <a:gd name="T100" fmla="*/ 10 w 221"/>
                  <a:gd name="T101" fmla="*/ 167 h 193"/>
                  <a:gd name="T102" fmla="*/ 5 w 221"/>
                  <a:gd name="T103" fmla="*/ 160 h 193"/>
                  <a:gd name="T104" fmla="*/ 0 w 221"/>
                  <a:gd name="T105" fmla="*/ 15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1" h="193">
                    <a:moveTo>
                      <a:pt x="0" y="152"/>
                    </a:moveTo>
                    <a:lnTo>
                      <a:pt x="0" y="148"/>
                    </a:lnTo>
                    <a:lnTo>
                      <a:pt x="1" y="137"/>
                    </a:lnTo>
                    <a:lnTo>
                      <a:pt x="2" y="129"/>
                    </a:lnTo>
                    <a:lnTo>
                      <a:pt x="5" y="120"/>
                    </a:lnTo>
                    <a:lnTo>
                      <a:pt x="8" y="110"/>
                    </a:lnTo>
                    <a:lnTo>
                      <a:pt x="14" y="99"/>
                    </a:lnTo>
                    <a:lnTo>
                      <a:pt x="22" y="86"/>
                    </a:lnTo>
                    <a:lnTo>
                      <a:pt x="31" y="74"/>
                    </a:lnTo>
                    <a:lnTo>
                      <a:pt x="43" y="62"/>
                    </a:lnTo>
                    <a:lnTo>
                      <a:pt x="57" y="49"/>
                    </a:lnTo>
                    <a:lnTo>
                      <a:pt x="75" y="36"/>
                    </a:lnTo>
                    <a:lnTo>
                      <a:pt x="95" y="24"/>
                    </a:lnTo>
                    <a:lnTo>
                      <a:pt x="107" y="17"/>
                    </a:lnTo>
                    <a:lnTo>
                      <a:pt x="120" y="11"/>
                    </a:lnTo>
                    <a:lnTo>
                      <a:pt x="133" y="5"/>
                    </a:lnTo>
                    <a:lnTo>
                      <a:pt x="148" y="0"/>
                    </a:lnTo>
                    <a:lnTo>
                      <a:pt x="152" y="5"/>
                    </a:lnTo>
                    <a:lnTo>
                      <a:pt x="163" y="22"/>
                    </a:lnTo>
                    <a:lnTo>
                      <a:pt x="179" y="44"/>
                    </a:lnTo>
                    <a:lnTo>
                      <a:pt x="195" y="69"/>
                    </a:lnTo>
                    <a:lnTo>
                      <a:pt x="202" y="83"/>
                    </a:lnTo>
                    <a:lnTo>
                      <a:pt x="209" y="96"/>
                    </a:lnTo>
                    <a:lnTo>
                      <a:pt x="215" y="110"/>
                    </a:lnTo>
                    <a:lnTo>
                      <a:pt x="218" y="123"/>
                    </a:lnTo>
                    <a:lnTo>
                      <a:pt x="220" y="128"/>
                    </a:lnTo>
                    <a:lnTo>
                      <a:pt x="220" y="134"/>
                    </a:lnTo>
                    <a:lnTo>
                      <a:pt x="221" y="139"/>
                    </a:lnTo>
                    <a:lnTo>
                      <a:pt x="220" y="143"/>
                    </a:lnTo>
                    <a:lnTo>
                      <a:pt x="219" y="148"/>
                    </a:lnTo>
                    <a:lnTo>
                      <a:pt x="217" y="151"/>
                    </a:lnTo>
                    <a:lnTo>
                      <a:pt x="215" y="155"/>
                    </a:lnTo>
                    <a:lnTo>
                      <a:pt x="211" y="157"/>
                    </a:lnTo>
                    <a:lnTo>
                      <a:pt x="204" y="160"/>
                    </a:lnTo>
                    <a:lnTo>
                      <a:pt x="185" y="168"/>
                    </a:lnTo>
                    <a:lnTo>
                      <a:pt x="171" y="174"/>
                    </a:lnTo>
                    <a:lnTo>
                      <a:pt x="156" y="179"/>
                    </a:lnTo>
                    <a:lnTo>
                      <a:pt x="140" y="184"/>
                    </a:lnTo>
                    <a:lnTo>
                      <a:pt x="123" y="188"/>
                    </a:lnTo>
                    <a:lnTo>
                      <a:pt x="106" y="191"/>
                    </a:lnTo>
                    <a:lnTo>
                      <a:pt x="87" y="193"/>
                    </a:lnTo>
                    <a:lnTo>
                      <a:pt x="78" y="193"/>
                    </a:lnTo>
                    <a:lnTo>
                      <a:pt x="70" y="193"/>
                    </a:lnTo>
                    <a:lnTo>
                      <a:pt x="61" y="192"/>
                    </a:lnTo>
                    <a:lnTo>
                      <a:pt x="53" y="191"/>
                    </a:lnTo>
                    <a:lnTo>
                      <a:pt x="45" y="189"/>
                    </a:lnTo>
                    <a:lnTo>
                      <a:pt x="37" y="186"/>
                    </a:lnTo>
                    <a:lnTo>
                      <a:pt x="30" y="182"/>
                    </a:lnTo>
                    <a:lnTo>
                      <a:pt x="23" y="178"/>
                    </a:lnTo>
                    <a:lnTo>
                      <a:pt x="16" y="172"/>
                    </a:lnTo>
                    <a:lnTo>
                      <a:pt x="10" y="167"/>
                    </a:lnTo>
                    <a:lnTo>
                      <a:pt x="5" y="160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ED8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1" name="Freeform 281"/>
              <p:cNvSpPr>
                <a:spLocks/>
              </p:cNvSpPr>
              <p:nvPr/>
            </p:nvSpPr>
            <p:spPr bwMode="auto">
              <a:xfrm>
                <a:off x="2212" y="1213"/>
                <a:ext cx="85" cy="128"/>
              </a:xfrm>
              <a:custGeom>
                <a:avLst/>
                <a:gdLst>
                  <a:gd name="T0" fmla="*/ 183 w 509"/>
                  <a:gd name="T1" fmla="*/ 0 h 768"/>
                  <a:gd name="T2" fmla="*/ 186 w 509"/>
                  <a:gd name="T3" fmla="*/ 5 h 768"/>
                  <a:gd name="T4" fmla="*/ 196 w 509"/>
                  <a:gd name="T5" fmla="*/ 17 h 768"/>
                  <a:gd name="T6" fmla="*/ 202 w 509"/>
                  <a:gd name="T7" fmla="*/ 25 h 768"/>
                  <a:gd name="T8" fmla="*/ 210 w 509"/>
                  <a:gd name="T9" fmla="*/ 32 h 768"/>
                  <a:gd name="T10" fmla="*/ 219 w 509"/>
                  <a:gd name="T11" fmla="*/ 40 h 768"/>
                  <a:gd name="T12" fmla="*/ 228 w 509"/>
                  <a:gd name="T13" fmla="*/ 47 h 768"/>
                  <a:gd name="T14" fmla="*/ 238 w 509"/>
                  <a:gd name="T15" fmla="*/ 52 h 768"/>
                  <a:gd name="T16" fmla="*/ 249 w 509"/>
                  <a:gd name="T17" fmla="*/ 56 h 768"/>
                  <a:gd name="T18" fmla="*/ 254 w 509"/>
                  <a:gd name="T19" fmla="*/ 58 h 768"/>
                  <a:gd name="T20" fmla="*/ 259 w 509"/>
                  <a:gd name="T21" fmla="*/ 58 h 768"/>
                  <a:gd name="T22" fmla="*/ 265 w 509"/>
                  <a:gd name="T23" fmla="*/ 58 h 768"/>
                  <a:gd name="T24" fmla="*/ 270 w 509"/>
                  <a:gd name="T25" fmla="*/ 58 h 768"/>
                  <a:gd name="T26" fmla="*/ 275 w 509"/>
                  <a:gd name="T27" fmla="*/ 56 h 768"/>
                  <a:gd name="T28" fmla="*/ 280 w 509"/>
                  <a:gd name="T29" fmla="*/ 54 h 768"/>
                  <a:gd name="T30" fmla="*/ 286 w 509"/>
                  <a:gd name="T31" fmla="*/ 51 h 768"/>
                  <a:gd name="T32" fmla="*/ 291 w 509"/>
                  <a:gd name="T33" fmla="*/ 47 h 768"/>
                  <a:gd name="T34" fmla="*/ 296 w 509"/>
                  <a:gd name="T35" fmla="*/ 42 h 768"/>
                  <a:gd name="T36" fmla="*/ 300 w 509"/>
                  <a:gd name="T37" fmla="*/ 36 h 768"/>
                  <a:gd name="T38" fmla="*/ 305 w 509"/>
                  <a:gd name="T39" fmla="*/ 29 h 768"/>
                  <a:gd name="T40" fmla="*/ 310 w 509"/>
                  <a:gd name="T41" fmla="*/ 20 h 768"/>
                  <a:gd name="T42" fmla="*/ 450 w 509"/>
                  <a:gd name="T43" fmla="*/ 56 h 768"/>
                  <a:gd name="T44" fmla="*/ 452 w 509"/>
                  <a:gd name="T45" fmla="*/ 72 h 768"/>
                  <a:gd name="T46" fmla="*/ 460 w 509"/>
                  <a:gd name="T47" fmla="*/ 117 h 768"/>
                  <a:gd name="T48" fmla="*/ 471 w 509"/>
                  <a:gd name="T49" fmla="*/ 186 h 768"/>
                  <a:gd name="T50" fmla="*/ 483 w 509"/>
                  <a:gd name="T51" fmla="*/ 274 h 768"/>
                  <a:gd name="T52" fmla="*/ 489 w 509"/>
                  <a:gd name="T53" fmla="*/ 323 h 768"/>
                  <a:gd name="T54" fmla="*/ 495 w 509"/>
                  <a:gd name="T55" fmla="*/ 377 h 768"/>
                  <a:gd name="T56" fmla="*/ 500 w 509"/>
                  <a:gd name="T57" fmla="*/ 433 h 768"/>
                  <a:gd name="T58" fmla="*/ 504 w 509"/>
                  <a:gd name="T59" fmla="*/ 491 h 768"/>
                  <a:gd name="T60" fmla="*/ 507 w 509"/>
                  <a:gd name="T61" fmla="*/ 549 h 768"/>
                  <a:gd name="T62" fmla="*/ 508 w 509"/>
                  <a:gd name="T63" fmla="*/ 610 h 768"/>
                  <a:gd name="T64" fmla="*/ 509 w 509"/>
                  <a:gd name="T65" fmla="*/ 670 h 768"/>
                  <a:gd name="T66" fmla="*/ 507 w 509"/>
                  <a:gd name="T67" fmla="*/ 731 h 768"/>
                  <a:gd name="T68" fmla="*/ 488 w 509"/>
                  <a:gd name="T69" fmla="*/ 735 h 768"/>
                  <a:gd name="T70" fmla="*/ 434 w 509"/>
                  <a:gd name="T71" fmla="*/ 744 h 768"/>
                  <a:gd name="T72" fmla="*/ 397 w 509"/>
                  <a:gd name="T73" fmla="*/ 749 h 768"/>
                  <a:gd name="T74" fmla="*/ 358 w 509"/>
                  <a:gd name="T75" fmla="*/ 755 h 768"/>
                  <a:gd name="T76" fmla="*/ 314 w 509"/>
                  <a:gd name="T77" fmla="*/ 760 h 768"/>
                  <a:gd name="T78" fmla="*/ 269 w 509"/>
                  <a:gd name="T79" fmla="*/ 764 h 768"/>
                  <a:gd name="T80" fmla="*/ 223 w 509"/>
                  <a:gd name="T81" fmla="*/ 767 h 768"/>
                  <a:gd name="T82" fmla="*/ 179 w 509"/>
                  <a:gd name="T83" fmla="*/ 768 h 768"/>
                  <a:gd name="T84" fmla="*/ 156 w 509"/>
                  <a:gd name="T85" fmla="*/ 768 h 768"/>
                  <a:gd name="T86" fmla="*/ 136 w 509"/>
                  <a:gd name="T87" fmla="*/ 768 h 768"/>
                  <a:gd name="T88" fmla="*/ 116 w 509"/>
                  <a:gd name="T89" fmla="*/ 766 h 768"/>
                  <a:gd name="T90" fmla="*/ 97 w 509"/>
                  <a:gd name="T91" fmla="*/ 764 h 768"/>
                  <a:gd name="T92" fmla="*/ 78 w 509"/>
                  <a:gd name="T93" fmla="*/ 761 h 768"/>
                  <a:gd name="T94" fmla="*/ 62 w 509"/>
                  <a:gd name="T95" fmla="*/ 757 h 768"/>
                  <a:gd name="T96" fmla="*/ 47 w 509"/>
                  <a:gd name="T97" fmla="*/ 753 h 768"/>
                  <a:gd name="T98" fmla="*/ 34 w 509"/>
                  <a:gd name="T99" fmla="*/ 747 h 768"/>
                  <a:gd name="T100" fmla="*/ 23 w 509"/>
                  <a:gd name="T101" fmla="*/ 741 h 768"/>
                  <a:gd name="T102" fmla="*/ 12 w 509"/>
                  <a:gd name="T103" fmla="*/ 733 h 768"/>
                  <a:gd name="T104" fmla="*/ 5 w 509"/>
                  <a:gd name="T105" fmla="*/ 725 h 768"/>
                  <a:gd name="T106" fmla="*/ 0 w 509"/>
                  <a:gd name="T107" fmla="*/ 715 h 768"/>
                  <a:gd name="T108" fmla="*/ 34 w 509"/>
                  <a:gd name="T109" fmla="*/ 56 h 768"/>
                  <a:gd name="T110" fmla="*/ 183 w 509"/>
                  <a:gd name="T111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09" h="768">
                    <a:moveTo>
                      <a:pt x="183" y="0"/>
                    </a:moveTo>
                    <a:lnTo>
                      <a:pt x="186" y="5"/>
                    </a:lnTo>
                    <a:lnTo>
                      <a:pt x="196" y="17"/>
                    </a:lnTo>
                    <a:lnTo>
                      <a:pt x="202" y="25"/>
                    </a:lnTo>
                    <a:lnTo>
                      <a:pt x="210" y="32"/>
                    </a:lnTo>
                    <a:lnTo>
                      <a:pt x="219" y="40"/>
                    </a:lnTo>
                    <a:lnTo>
                      <a:pt x="228" y="47"/>
                    </a:lnTo>
                    <a:lnTo>
                      <a:pt x="238" y="52"/>
                    </a:lnTo>
                    <a:lnTo>
                      <a:pt x="249" y="56"/>
                    </a:lnTo>
                    <a:lnTo>
                      <a:pt x="254" y="58"/>
                    </a:lnTo>
                    <a:lnTo>
                      <a:pt x="259" y="58"/>
                    </a:lnTo>
                    <a:lnTo>
                      <a:pt x="265" y="58"/>
                    </a:lnTo>
                    <a:lnTo>
                      <a:pt x="270" y="58"/>
                    </a:lnTo>
                    <a:lnTo>
                      <a:pt x="275" y="56"/>
                    </a:lnTo>
                    <a:lnTo>
                      <a:pt x="280" y="54"/>
                    </a:lnTo>
                    <a:lnTo>
                      <a:pt x="286" y="51"/>
                    </a:lnTo>
                    <a:lnTo>
                      <a:pt x="291" y="47"/>
                    </a:lnTo>
                    <a:lnTo>
                      <a:pt x="296" y="42"/>
                    </a:lnTo>
                    <a:lnTo>
                      <a:pt x="300" y="36"/>
                    </a:lnTo>
                    <a:lnTo>
                      <a:pt x="305" y="29"/>
                    </a:lnTo>
                    <a:lnTo>
                      <a:pt x="310" y="20"/>
                    </a:lnTo>
                    <a:lnTo>
                      <a:pt x="450" y="56"/>
                    </a:lnTo>
                    <a:lnTo>
                      <a:pt x="452" y="72"/>
                    </a:lnTo>
                    <a:lnTo>
                      <a:pt x="460" y="117"/>
                    </a:lnTo>
                    <a:lnTo>
                      <a:pt x="471" y="186"/>
                    </a:lnTo>
                    <a:lnTo>
                      <a:pt x="483" y="274"/>
                    </a:lnTo>
                    <a:lnTo>
                      <a:pt x="489" y="323"/>
                    </a:lnTo>
                    <a:lnTo>
                      <a:pt x="495" y="377"/>
                    </a:lnTo>
                    <a:lnTo>
                      <a:pt x="500" y="433"/>
                    </a:lnTo>
                    <a:lnTo>
                      <a:pt x="504" y="491"/>
                    </a:lnTo>
                    <a:lnTo>
                      <a:pt x="507" y="549"/>
                    </a:lnTo>
                    <a:lnTo>
                      <a:pt x="508" y="610"/>
                    </a:lnTo>
                    <a:lnTo>
                      <a:pt x="509" y="670"/>
                    </a:lnTo>
                    <a:lnTo>
                      <a:pt x="507" y="731"/>
                    </a:lnTo>
                    <a:lnTo>
                      <a:pt x="488" y="735"/>
                    </a:lnTo>
                    <a:lnTo>
                      <a:pt x="434" y="744"/>
                    </a:lnTo>
                    <a:lnTo>
                      <a:pt x="397" y="749"/>
                    </a:lnTo>
                    <a:lnTo>
                      <a:pt x="358" y="755"/>
                    </a:lnTo>
                    <a:lnTo>
                      <a:pt x="314" y="760"/>
                    </a:lnTo>
                    <a:lnTo>
                      <a:pt x="269" y="764"/>
                    </a:lnTo>
                    <a:lnTo>
                      <a:pt x="223" y="767"/>
                    </a:lnTo>
                    <a:lnTo>
                      <a:pt x="179" y="768"/>
                    </a:lnTo>
                    <a:lnTo>
                      <a:pt x="156" y="768"/>
                    </a:lnTo>
                    <a:lnTo>
                      <a:pt x="136" y="768"/>
                    </a:lnTo>
                    <a:lnTo>
                      <a:pt x="116" y="766"/>
                    </a:lnTo>
                    <a:lnTo>
                      <a:pt x="97" y="764"/>
                    </a:lnTo>
                    <a:lnTo>
                      <a:pt x="78" y="761"/>
                    </a:lnTo>
                    <a:lnTo>
                      <a:pt x="62" y="757"/>
                    </a:lnTo>
                    <a:lnTo>
                      <a:pt x="47" y="753"/>
                    </a:lnTo>
                    <a:lnTo>
                      <a:pt x="34" y="747"/>
                    </a:lnTo>
                    <a:lnTo>
                      <a:pt x="23" y="741"/>
                    </a:lnTo>
                    <a:lnTo>
                      <a:pt x="12" y="733"/>
                    </a:lnTo>
                    <a:lnTo>
                      <a:pt x="5" y="725"/>
                    </a:lnTo>
                    <a:lnTo>
                      <a:pt x="0" y="715"/>
                    </a:lnTo>
                    <a:lnTo>
                      <a:pt x="34" y="56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BE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2" name="Freeform 282"/>
              <p:cNvSpPr>
                <a:spLocks/>
              </p:cNvSpPr>
              <p:nvPr/>
            </p:nvSpPr>
            <p:spPr bwMode="auto">
              <a:xfrm>
                <a:off x="2336" y="1100"/>
                <a:ext cx="61" cy="49"/>
              </a:xfrm>
              <a:custGeom>
                <a:avLst/>
                <a:gdLst>
                  <a:gd name="T0" fmla="*/ 196 w 365"/>
                  <a:gd name="T1" fmla="*/ 295 h 295"/>
                  <a:gd name="T2" fmla="*/ 365 w 365"/>
                  <a:gd name="T3" fmla="*/ 217 h 295"/>
                  <a:gd name="T4" fmla="*/ 239 w 365"/>
                  <a:gd name="T5" fmla="*/ 0 h 295"/>
                  <a:gd name="T6" fmla="*/ 0 w 365"/>
                  <a:gd name="T7" fmla="*/ 218 h 295"/>
                  <a:gd name="T8" fmla="*/ 15 w 365"/>
                  <a:gd name="T9" fmla="*/ 228 h 295"/>
                  <a:gd name="T10" fmla="*/ 30 w 365"/>
                  <a:gd name="T11" fmla="*/ 238 h 295"/>
                  <a:gd name="T12" fmla="*/ 46 w 365"/>
                  <a:gd name="T13" fmla="*/ 247 h 295"/>
                  <a:gd name="T14" fmla="*/ 60 w 365"/>
                  <a:gd name="T15" fmla="*/ 255 h 295"/>
                  <a:gd name="T16" fmla="*/ 87 w 365"/>
                  <a:gd name="T17" fmla="*/ 268 h 295"/>
                  <a:gd name="T18" fmla="*/ 112 w 365"/>
                  <a:gd name="T19" fmla="*/ 277 h 295"/>
                  <a:gd name="T20" fmla="*/ 137 w 365"/>
                  <a:gd name="T21" fmla="*/ 285 h 295"/>
                  <a:gd name="T22" fmla="*/ 158 w 365"/>
                  <a:gd name="T23" fmla="*/ 290 h 295"/>
                  <a:gd name="T24" fmla="*/ 178 w 365"/>
                  <a:gd name="T25" fmla="*/ 293 h 295"/>
                  <a:gd name="T26" fmla="*/ 196 w 365"/>
                  <a:gd name="T27" fmla="*/ 29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5" h="295">
                    <a:moveTo>
                      <a:pt x="196" y="295"/>
                    </a:moveTo>
                    <a:lnTo>
                      <a:pt x="365" y="217"/>
                    </a:lnTo>
                    <a:lnTo>
                      <a:pt x="239" y="0"/>
                    </a:lnTo>
                    <a:lnTo>
                      <a:pt x="0" y="218"/>
                    </a:lnTo>
                    <a:lnTo>
                      <a:pt x="15" y="228"/>
                    </a:lnTo>
                    <a:lnTo>
                      <a:pt x="30" y="238"/>
                    </a:lnTo>
                    <a:lnTo>
                      <a:pt x="46" y="247"/>
                    </a:lnTo>
                    <a:lnTo>
                      <a:pt x="60" y="255"/>
                    </a:lnTo>
                    <a:lnTo>
                      <a:pt x="87" y="268"/>
                    </a:lnTo>
                    <a:lnTo>
                      <a:pt x="112" y="277"/>
                    </a:lnTo>
                    <a:lnTo>
                      <a:pt x="137" y="285"/>
                    </a:lnTo>
                    <a:lnTo>
                      <a:pt x="158" y="290"/>
                    </a:lnTo>
                    <a:lnTo>
                      <a:pt x="178" y="293"/>
                    </a:lnTo>
                    <a:lnTo>
                      <a:pt x="196" y="295"/>
                    </a:lnTo>
                    <a:close/>
                  </a:path>
                </a:pathLst>
              </a:custGeom>
              <a:solidFill>
                <a:srgbClr val="EA58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3" name="Freeform 283"/>
              <p:cNvSpPr>
                <a:spLocks/>
              </p:cNvSpPr>
              <p:nvPr/>
            </p:nvSpPr>
            <p:spPr bwMode="auto">
              <a:xfrm>
                <a:off x="2391" y="1136"/>
                <a:ext cx="10" cy="11"/>
              </a:xfrm>
              <a:custGeom>
                <a:avLst/>
                <a:gdLst>
                  <a:gd name="T0" fmla="*/ 36 w 55"/>
                  <a:gd name="T1" fmla="*/ 0 h 70"/>
                  <a:gd name="T2" fmla="*/ 38 w 55"/>
                  <a:gd name="T3" fmla="*/ 2 h 70"/>
                  <a:gd name="T4" fmla="*/ 42 w 55"/>
                  <a:gd name="T5" fmla="*/ 6 h 70"/>
                  <a:gd name="T6" fmla="*/ 48 w 55"/>
                  <a:gd name="T7" fmla="*/ 13 h 70"/>
                  <a:gd name="T8" fmla="*/ 53 w 55"/>
                  <a:gd name="T9" fmla="*/ 21 h 70"/>
                  <a:gd name="T10" fmla="*/ 54 w 55"/>
                  <a:gd name="T11" fmla="*/ 26 h 70"/>
                  <a:gd name="T12" fmla="*/ 55 w 55"/>
                  <a:gd name="T13" fmla="*/ 33 h 70"/>
                  <a:gd name="T14" fmla="*/ 55 w 55"/>
                  <a:gd name="T15" fmla="*/ 39 h 70"/>
                  <a:gd name="T16" fmla="*/ 54 w 55"/>
                  <a:gd name="T17" fmla="*/ 44 h 70"/>
                  <a:gd name="T18" fmla="*/ 52 w 55"/>
                  <a:gd name="T19" fmla="*/ 51 h 70"/>
                  <a:gd name="T20" fmla="*/ 47 w 55"/>
                  <a:gd name="T21" fmla="*/ 57 h 70"/>
                  <a:gd name="T22" fmla="*/ 42 w 55"/>
                  <a:gd name="T23" fmla="*/ 63 h 70"/>
                  <a:gd name="T24" fmla="*/ 34 w 55"/>
                  <a:gd name="T25" fmla="*/ 70 h 70"/>
                  <a:gd name="T26" fmla="*/ 8 w 55"/>
                  <a:gd name="T27" fmla="*/ 66 h 70"/>
                  <a:gd name="T28" fmla="*/ 10 w 55"/>
                  <a:gd name="T29" fmla="*/ 58 h 70"/>
                  <a:gd name="T30" fmla="*/ 15 w 55"/>
                  <a:gd name="T31" fmla="*/ 40 h 70"/>
                  <a:gd name="T32" fmla="*/ 15 w 55"/>
                  <a:gd name="T33" fmla="*/ 29 h 70"/>
                  <a:gd name="T34" fmla="*/ 13 w 55"/>
                  <a:gd name="T35" fmla="*/ 19 h 70"/>
                  <a:gd name="T36" fmla="*/ 11 w 55"/>
                  <a:gd name="T37" fmla="*/ 15 h 70"/>
                  <a:gd name="T38" fmla="*/ 8 w 55"/>
                  <a:gd name="T39" fmla="*/ 11 h 70"/>
                  <a:gd name="T40" fmla="*/ 5 w 55"/>
                  <a:gd name="T41" fmla="*/ 8 h 70"/>
                  <a:gd name="T42" fmla="*/ 0 w 55"/>
                  <a:gd name="T43" fmla="*/ 5 h 70"/>
                  <a:gd name="T44" fmla="*/ 36 w 55"/>
                  <a:gd name="T4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70">
                    <a:moveTo>
                      <a:pt x="36" y="0"/>
                    </a:moveTo>
                    <a:lnTo>
                      <a:pt x="38" y="2"/>
                    </a:lnTo>
                    <a:lnTo>
                      <a:pt x="42" y="6"/>
                    </a:lnTo>
                    <a:lnTo>
                      <a:pt x="48" y="13"/>
                    </a:lnTo>
                    <a:lnTo>
                      <a:pt x="53" y="21"/>
                    </a:lnTo>
                    <a:lnTo>
                      <a:pt x="54" y="26"/>
                    </a:lnTo>
                    <a:lnTo>
                      <a:pt x="55" y="33"/>
                    </a:lnTo>
                    <a:lnTo>
                      <a:pt x="55" y="39"/>
                    </a:lnTo>
                    <a:lnTo>
                      <a:pt x="54" y="44"/>
                    </a:lnTo>
                    <a:lnTo>
                      <a:pt x="52" y="51"/>
                    </a:lnTo>
                    <a:lnTo>
                      <a:pt x="47" y="57"/>
                    </a:lnTo>
                    <a:lnTo>
                      <a:pt x="42" y="63"/>
                    </a:lnTo>
                    <a:lnTo>
                      <a:pt x="34" y="70"/>
                    </a:lnTo>
                    <a:lnTo>
                      <a:pt x="8" y="66"/>
                    </a:lnTo>
                    <a:lnTo>
                      <a:pt x="10" y="58"/>
                    </a:lnTo>
                    <a:lnTo>
                      <a:pt x="15" y="40"/>
                    </a:lnTo>
                    <a:lnTo>
                      <a:pt x="15" y="29"/>
                    </a:lnTo>
                    <a:lnTo>
                      <a:pt x="13" y="19"/>
                    </a:lnTo>
                    <a:lnTo>
                      <a:pt x="11" y="15"/>
                    </a:lnTo>
                    <a:lnTo>
                      <a:pt x="8" y="11"/>
                    </a:lnTo>
                    <a:lnTo>
                      <a:pt x="5" y="8"/>
                    </a:lnTo>
                    <a:lnTo>
                      <a:pt x="0" y="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AE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4" name="Freeform 284"/>
              <p:cNvSpPr>
                <a:spLocks/>
              </p:cNvSpPr>
              <p:nvPr/>
            </p:nvSpPr>
            <p:spPr bwMode="auto">
              <a:xfrm>
                <a:off x="2383" y="1133"/>
                <a:ext cx="10" cy="12"/>
              </a:xfrm>
              <a:custGeom>
                <a:avLst/>
                <a:gdLst>
                  <a:gd name="T0" fmla="*/ 56 w 60"/>
                  <a:gd name="T1" fmla="*/ 13 h 72"/>
                  <a:gd name="T2" fmla="*/ 57 w 60"/>
                  <a:gd name="T3" fmla="*/ 16 h 72"/>
                  <a:gd name="T4" fmla="*/ 59 w 60"/>
                  <a:gd name="T5" fmla="*/ 22 h 72"/>
                  <a:gd name="T6" fmla="*/ 60 w 60"/>
                  <a:gd name="T7" fmla="*/ 31 h 72"/>
                  <a:gd name="T8" fmla="*/ 60 w 60"/>
                  <a:gd name="T9" fmla="*/ 41 h 72"/>
                  <a:gd name="T10" fmla="*/ 59 w 60"/>
                  <a:gd name="T11" fmla="*/ 47 h 72"/>
                  <a:gd name="T12" fmla="*/ 57 w 60"/>
                  <a:gd name="T13" fmla="*/ 52 h 72"/>
                  <a:gd name="T14" fmla="*/ 54 w 60"/>
                  <a:gd name="T15" fmla="*/ 57 h 72"/>
                  <a:gd name="T16" fmla="*/ 50 w 60"/>
                  <a:gd name="T17" fmla="*/ 61 h 72"/>
                  <a:gd name="T18" fmla="*/ 44 w 60"/>
                  <a:gd name="T19" fmla="*/ 65 h 72"/>
                  <a:gd name="T20" fmla="*/ 37 w 60"/>
                  <a:gd name="T21" fmla="*/ 69 h 72"/>
                  <a:gd name="T22" fmla="*/ 29 w 60"/>
                  <a:gd name="T23" fmla="*/ 71 h 72"/>
                  <a:gd name="T24" fmla="*/ 19 w 60"/>
                  <a:gd name="T25" fmla="*/ 72 h 72"/>
                  <a:gd name="T26" fmla="*/ 0 w 60"/>
                  <a:gd name="T27" fmla="*/ 55 h 72"/>
                  <a:gd name="T28" fmla="*/ 6 w 60"/>
                  <a:gd name="T29" fmla="*/ 50 h 72"/>
                  <a:gd name="T30" fmla="*/ 18 w 60"/>
                  <a:gd name="T31" fmla="*/ 36 h 72"/>
                  <a:gd name="T32" fmla="*/ 24 w 60"/>
                  <a:gd name="T33" fmla="*/ 27 h 72"/>
                  <a:gd name="T34" fmla="*/ 27 w 60"/>
                  <a:gd name="T35" fmla="*/ 18 h 72"/>
                  <a:gd name="T36" fmla="*/ 28 w 60"/>
                  <a:gd name="T37" fmla="*/ 14 h 72"/>
                  <a:gd name="T38" fmla="*/ 28 w 60"/>
                  <a:gd name="T39" fmla="*/ 9 h 72"/>
                  <a:gd name="T40" fmla="*/ 27 w 60"/>
                  <a:gd name="T41" fmla="*/ 5 h 72"/>
                  <a:gd name="T42" fmla="*/ 24 w 60"/>
                  <a:gd name="T43" fmla="*/ 0 h 72"/>
                  <a:gd name="T44" fmla="*/ 56 w 60"/>
                  <a:gd name="T45" fmla="*/ 1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72">
                    <a:moveTo>
                      <a:pt x="56" y="13"/>
                    </a:moveTo>
                    <a:lnTo>
                      <a:pt x="57" y="16"/>
                    </a:lnTo>
                    <a:lnTo>
                      <a:pt x="59" y="22"/>
                    </a:lnTo>
                    <a:lnTo>
                      <a:pt x="60" y="31"/>
                    </a:lnTo>
                    <a:lnTo>
                      <a:pt x="60" y="41"/>
                    </a:lnTo>
                    <a:lnTo>
                      <a:pt x="59" y="47"/>
                    </a:lnTo>
                    <a:lnTo>
                      <a:pt x="57" y="52"/>
                    </a:lnTo>
                    <a:lnTo>
                      <a:pt x="54" y="57"/>
                    </a:lnTo>
                    <a:lnTo>
                      <a:pt x="50" y="61"/>
                    </a:lnTo>
                    <a:lnTo>
                      <a:pt x="44" y="65"/>
                    </a:lnTo>
                    <a:lnTo>
                      <a:pt x="37" y="69"/>
                    </a:lnTo>
                    <a:lnTo>
                      <a:pt x="29" y="71"/>
                    </a:lnTo>
                    <a:lnTo>
                      <a:pt x="19" y="72"/>
                    </a:lnTo>
                    <a:lnTo>
                      <a:pt x="0" y="55"/>
                    </a:lnTo>
                    <a:lnTo>
                      <a:pt x="6" y="50"/>
                    </a:lnTo>
                    <a:lnTo>
                      <a:pt x="18" y="36"/>
                    </a:lnTo>
                    <a:lnTo>
                      <a:pt x="24" y="27"/>
                    </a:lnTo>
                    <a:lnTo>
                      <a:pt x="27" y="18"/>
                    </a:lnTo>
                    <a:lnTo>
                      <a:pt x="28" y="14"/>
                    </a:lnTo>
                    <a:lnTo>
                      <a:pt x="28" y="9"/>
                    </a:lnTo>
                    <a:lnTo>
                      <a:pt x="27" y="5"/>
                    </a:lnTo>
                    <a:lnTo>
                      <a:pt x="24" y="0"/>
                    </a:lnTo>
                    <a:lnTo>
                      <a:pt x="56" y="13"/>
                    </a:lnTo>
                    <a:close/>
                  </a:path>
                </a:pathLst>
              </a:custGeom>
              <a:solidFill>
                <a:srgbClr val="FAE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5" name="Freeform 285"/>
              <p:cNvSpPr>
                <a:spLocks/>
              </p:cNvSpPr>
              <p:nvPr/>
            </p:nvSpPr>
            <p:spPr bwMode="auto">
              <a:xfrm>
                <a:off x="2373" y="1129"/>
                <a:ext cx="12" cy="12"/>
              </a:xfrm>
              <a:custGeom>
                <a:avLst/>
                <a:gdLst>
                  <a:gd name="T0" fmla="*/ 69 w 69"/>
                  <a:gd name="T1" fmla="*/ 25 h 68"/>
                  <a:gd name="T2" fmla="*/ 69 w 69"/>
                  <a:gd name="T3" fmla="*/ 28 h 68"/>
                  <a:gd name="T4" fmla="*/ 68 w 69"/>
                  <a:gd name="T5" fmla="*/ 34 h 68"/>
                  <a:gd name="T6" fmla="*/ 66 w 69"/>
                  <a:gd name="T7" fmla="*/ 43 h 68"/>
                  <a:gd name="T8" fmla="*/ 61 w 69"/>
                  <a:gd name="T9" fmla="*/ 52 h 68"/>
                  <a:gd name="T10" fmla="*/ 58 w 69"/>
                  <a:gd name="T11" fmla="*/ 56 h 68"/>
                  <a:gd name="T12" fmla="*/ 55 w 69"/>
                  <a:gd name="T13" fmla="*/ 60 h 68"/>
                  <a:gd name="T14" fmla="*/ 50 w 69"/>
                  <a:gd name="T15" fmla="*/ 63 h 68"/>
                  <a:gd name="T16" fmla="*/ 43 w 69"/>
                  <a:gd name="T17" fmla="*/ 66 h 68"/>
                  <a:gd name="T18" fmla="*/ 37 w 69"/>
                  <a:gd name="T19" fmla="*/ 67 h 68"/>
                  <a:gd name="T20" fmla="*/ 29 w 69"/>
                  <a:gd name="T21" fmla="*/ 68 h 68"/>
                  <a:gd name="T22" fmla="*/ 21 w 69"/>
                  <a:gd name="T23" fmla="*/ 66 h 68"/>
                  <a:gd name="T24" fmla="*/ 11 w 69"/>
                  <a:gd name="T25" fmla="*/ 64 h 68"/>
                  <a:gd name="T26" fmla="*/ 0 w 69"/>
                  <a:gd name="T27" fmla="*/ 40 h 68"/>
                  <a:gd name="T28" fmla="*/ 8 w 69"/>
                  <a:gd name="T29" fmla="*/ 38 h 68"/>
                  <a:gd name="T30" fmla="*/ 24 w 69"/>
                  <a:gd name="T31" fmla="*/ 31 h 68"/>
                  <a:gd name="T32" fmla="*/ 33 w 69"/>
                  <a:gd name="T33" fmla="*/ 25 h 68"/>
                  <a:gd name="T34" fmla="*/ 40 w 69"/>
                  <a:gd name="T35" fmla="*/ 18 h 68"/>
                  <a:gd name="T36" fmla="*/ 42 w 69"/>
                  <a:gd name="T37" fmla="*/ 14 h 68"/>
                  <a:gd name="T38" fmla="*/ 45 w 69"/>
                  <a:gd name="T39" fmla="*/ 10 h 68"/>
                  <a:gd name="T40" fmla="*/ 46 w 69"/>
                  <a:gd name="T41" fmla="*/ 5 h 68"/>
                  <a:gd name="T42" fmla="*/ 45 w 69"/>
                  <a:gd name="T43" fmla="*/ 0 h 68"/>
                  <a:gd name="T44" fmla="*/ 69 w 69"/>
                  <a:gd name="T45" fmla="*/ 2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68">
                    <a:moveTo>
                      <a:pt x="69" y="25"/>
                    </a:moveTo>
                    <a:lnTo>
                      <a:pt x="69" y="28"/>
                    </a:lnTo>
                    <a:lnTo>
                      <a:pt x="68" y="34"/>
                    </a:lnTo>
                    <a:lnTo>
                      <a:pt x="66" y="43"/>
                    </a:lnTo>
                    <a:lnTo>
                      <a:pt x="61" y="52"/>
                    </a:lnTo>
                    <a:lnTo>
                      <a:pt x="58" y="56"/>
                    </a:lnTo>
                    <a:lnTo>
                      <a:pt x="55" y="60"/>
                    </a:lnTo>
                    <a:lnTo>
                      <a:pt x="50" y="63"/>
                    </a:lnTo>
                    <a:lnTo>
                      <a:pt x="43" y="66"/>
                    </a:lnTo>
                    <a:lnTo>
                      <a:pt x="37" y="67"/>
                    </a:lnTo>
                    <a:lnTo>
                      <a:pt x="29" y="68"/>
                    </a:lnTo>
                    <a:lnTo>
                      <a:pt x="21" y="66"/>
                    </a:lnTo>
                    <a:lnTo>
                      <a:pt x="11" y="64"/>
                    </a:lnTo>
                    <a:lnTo>
                      <a:pt x="0" y="40"/>
                    </a:lnTo>
                    <a:lnTo>
                      <a:pt x="8" y="38"/>
                    </a:lnTo>
                    <a:lnTo>
                      <a:pt x="24" y="31"/>
                    </a:lnTo>
                    <a:lnTo>
                      <a:pt x="33" y="25"/>
                    </a:lnTo>
                    <a:lnTo>
                      <a:pt x="40" y="18"/>
                    </a:lnTo>
                    <a:lnTo>
                      <a:pt x="42" y="14"/>
                    </a:lnTo>
                    <a:lnTo>
                      <a:pt x="45" y="10"/>
                    </a:lnTo>
                    <a:lnTo>
                      <a:pt x="46" y="5"/>
                    </a:lnTo>
                    <a:lnTo>
                      <a:pt x="45" y="0"/>
                    </a:lnTo>
                    <a:lnTo>
                      <a:pt x="69" y="25"/>
                    </a:lnTo>
                    <a:close/>
                  </a:path>
                </a:pathLst>
              </a:custGeom>
              <a:solidFill>
                <a:srgbClr val="FAE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6" name="Freeform 286"/>
              <p:cNvSpPr>
                <a:spLocks/>
              </p:cNvSpPr>
              <p:nvPr/>
            </p:nvSpPr>
            <p:spPr bwMode="auto">
              <a:xfrm>
                <a:off x="2368" y="1123"/>
                <a:ext cx="12" cy="10"/>
              </a:xfrm>
              <a:custGeom>
                <a:avLst/>
                <a:gdLst>
                  <a:gd name="T0" fmla="*/ 70 w 70"/>
                  <a:gd name="T1" fmla="*/ 31 h 63"/>
                  <a:gd name="T2" fmla="*/ 69 w 70"/>
                  <a:gd name="T3" fmla="*/ 34 h 63"/>
                  <a:gd name="T4" fmla="*/ 66 w 70"/>
                  <a:gd name="T5" fmla="*/ 40 h 63"/>
                  <a:gd name="T6" fmla="*/ 61 w 70"/>
                  <a:gd name="T7" fmla="*/ 47 h 63"/>
                  <a:gd name="T8" fmla="*/ 54 w 70"/>
                  <a:gd name="T9" fmla="*/ 55 h 63"/>
                  <a:gd name="T10" fmla="*/ 50 w 70"/>
                  <a:gd name="T11" fmla="*/ 58 h 63"/>
                  <a:gd name="T12" fmla="*/ 45 w 70"/>
                  <a:gd name="T13" fmla="*/ 61 h 63"/>
                  <a:gd name="T14" fmla="*/ 40 w 70"/>
                  <a:gd name="T15" fmla="*/ 63 h 63"/>
                  <a:gd name="T16" fmla="*/ 34 w 70"/>
                  <a:gd name="T17" fmla="*/ 63 h 63"/>
                  <a:gd name="T18" fmla="*/ 27 w 70"/>
                  <a:gd name="T19" fmla="*/ 63 h 63"/>
                  <a:gd name="T20" fmla="*/ 20 w 70"/>
                  <a:gd name="T21" fmla="*/ 61 h 63"/>
                  <a:gd name="T22" fmla="*/ 12 w 70"/>
                  <a:gd name="T23" fmla="*/ 57 h 63"/>
                  <a:gd name="T24" fmla="*/ 3 w 70"/>
                  <a:gd name="T25" fmla="*/ 52 h 63"/>
                  <a:gd name="T26" fmla="*/ 0 w 70"/>
                  <a:gd name="T27" fmla="*/ 26 h 63"/>
                  <a:gd name="T28" fmla="*/ 8 w 70"/>
                  <a:gd name="T29" fmla="*/ 26 h 63"/>
                  <a:gd name="T30" fmla="*/ 26 w 70"/>
                  <a:gd name="T31" fmla="*/ 23 h 63"/>
                  <a:gd name="T32" fmla="*/ 36 w 70"/>
                  <a:gd name="T33" fmla="*/ 21 h 63"/>
                  <a:gd name="T34" fmla="*/ 44 w 70"/>
                  <a:gd name="T35" fmla="*/ 16 h 63"/>
                  <a:gd name="T36" fmla="*/ 48 w 70"/>
                  <a:gd name="T37" fmla="*/ 13 h 63"/>
                  <a:gd name="T38" fmla="*/ 51 w 70"/>
                  <a:gd name="T39" fmla="*/ 10 h 63"/>
                  <a:gd name="T40" fmla="*/ 53 w 70"/>
                  <a:gd name="T41" fmla="*/ 5 h 63"/>
                  <a:gd name="T42" fmla="*/ 54 w 70"/>
                  <a:gd name="T43" fmla="*/ 0 h 63"/>
                  <a:gd name="T44" fmla="*/ 70 w 70"/>
                  <a:gd name="T4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0" h="63">
                    <a:moveTo>
                      <a:pt x="70" y="31"/>
                    </a:moveTo>
                    <a:lnTo>
                      <a:pt x="69" y="34"/>
                    </a:lnTo>
                    <a:lnTo>
                      <a:pt x="66" y="40"/>
                    </a:lnTo>
                    <a:lnTo>
                      <a:pt x="61" y="47"/>
                    </a:lnTo>
                    <a:lnTo>
                      <a:pt x="54" y="55"/>
                    </a:lnTo>
                    <a:lnTo>
                      <a:pt x="50" y="58"/>
                    </a:lnTo>
                    <a:lnTo>
                      <a:pt x="45" y="61"/>
                    </a:lnTo>
                    <a:lnTo>
                      <a:pt x="40" y="63"/>
                    </a:lnTo>
                    <a:lnTo>
                      <a:pt x="34" y="63"/>
                    </a:lnTo>
                    <a:lnTo>
                      <a:pt x="27" y="63"/>
                    </a:lnTo>
                    <a:lnTo>
                      <a:pt x="20" y="61"/>
                    </a:lnTo>
                    <a:lnTo>
                      <a:pt x="12" y="57"/>
                    </a:lnTo>
                    <a:lnTo>
                      <a:pt x="3" y="52"/>
                    </a:lnTo>
                    <a:lnTo>
                      <a:pt x="0" y="26"/>
                    </a:lnTo>
                    <a:lnTo>
                      <a:pt x="8" y="26"/>
                    </a:lnTo>
                    <a:lnTo>
                      <a:pt x="26" y="23"/>
                    </a:lnTo>
                    <a:lnTo>
                      <a:pt x="36" y="21"/>
                    </a:lnTo>
                    <a:lnTo>
                      <a:pt x="44" y="16"/>
                    </a:lnTo>
                    <a:lnTo>
                      <a:pt x="48" y="13"/>
                    </a:lnTo>
                    <a:lnTo>
                      <a:pt x="51" y="10"/>
                    </a:lnTo>
                    <a:lnTo>
                      <a:pt x="53" y="5"/>
                    </a:lnTo>
                    <a:lnTo>
                      <a:pt x="54" y="0"/>
                    </a:lnTo>
                    <a:lnTo>
                      <a:pt x="70" y="31"/>
                    </a:lnTo>
                    <a:close/>
                  </a:path>
                </a:pathLst>
              </a:custGeom>
              <a:solidFill>
                <a:srgbClr val="FAE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7" name="Freeform 287"/>
              <p:cNvSpPr>
                <a:spLocks/>
              </p:cNvSpPr>
              <p:nvPr/>
            </p:nvSpPr>
            <p:spPr bwMode="auto">
              <a:xfrm>
                <a:off x="2365" y="1115"/>
                <a:ext cx="11" cy="10"/>
              </a:xfrm>
              <a:custGeom>
                <a:avLst/>
                <a:gdLst>
                  <a:gd name="T0" fmla="*/ 70 w 70"/>
                  <a:gd name="T1" fmla="*/ 34 h 59"/>
                  <a:gd name="T2" fmla="*/ 69 w 70"/>
                  <a:gd name="T3" fmla="*/ 36 h 59"/>
                  <a:gd name="T4" fmla="*/ 65 w 70"/>
                  <a:gd name="T5" fmla="*/ 41 h 59"/>
                  <a:gd name="T6" fmla="*/ 59 w 70"/>
                  <a:gd name="T7" fmla="*/ 48 h 59"/>
                  <a:gd name="T8" fmla="*/ 51 w 70"/>
                  <a:gd name="T9" fmla="*/ 54 h 59"/>
                  <a:gd name="T10" fmla="*/ 46 w 70"/>
                  <a:gd name="T11" fmla="*/ 56 h 59"/>
                  <a:gd name="T12" fmla="*/ 41 w 70"/>
                  <a:gd name="T13" fmla="*/ 58 h 59"/>
                  <a:gd name="T14" fmla="*/ 35 w 70"/>
                  <a:gd name="T15" fmla="*/ 59 h 59"/>
                  <a:gd name="T16" fmla="*/ 29 w 70"/>
                  <a:gd name="T17" fmla="*/ 58 h 59"/>
                  <a:gd name="T18" fmla="*/ 22 w 70"/>
                  <a:gd name="T19" fmla="*/ 56 h 59"/>
                  <a:gd name="T20" fmla="*/ 15 w 70"/>
                  <a:gd name="T21" fmla="*/ 53 h 59"/>
                  <a:gd name="T22" fmla="*/ 8 w 70"/>
                  <a:gd name="T23" fmla="*/ 48 h 59"/>
                  <a:gd name="T24" fmla="*/ 0 w 70"/>
                  <a:gd name="T25" fmla="*/ 41 h 59"/>
                  <a:gd name="T26" fmla="*/ 2 w 70"/>
                  <a:gd name="T27" fmla="*/ 15 h 59"/>
                  <a:gd name="T28" fmla="*/ 10 w 70"/>
                  <a:gd name="T29" fmla="*/ 17 h 59"/>
                  <a:gd name="T30" fmla="*/ 29 w 70"/>
                  <a:gd name="T31" fmla="*/ 18 h 59"/>
                  <a:gd name="T32" fmla="*/ 34 w 70"/>
                  <a:gd name="T33" fmla="*/ 18 h 59"/>
                  <a:gd name="T34" fmla="*/ 39 w 70"/>
                  <a:gd name="T35" fmla="*/ 17 h 59"/>
                  <a:gd name="T36" fmla="*/ 44 w 70"/>
                  <a:gd name="T37" fmla="*/ 16 h 59"/>
                  <a:gd name="T38" fmla="*/ 48 w 70"/>
                  <a:gd name="T39" fmla="*/ 15 h 59"/>
                  <a:gd name="T40" fmla="*/ 52 w 70"/>
                  <a:gd name="T41" fmla="*/ 12 h 59"/>
                  <a:gd name="T42" fmla="*/ 56 w 70"/>
                  <a:gd name="T43" fmla="*/ 9 h 59"/>
                  <a:gd name="T44" fmla="*/ 59 w 70"/>
                  <a:gd name="T45" fmla="*/ 5 h 59"/>
                  <a:gd name="T46" fmla="*/ 60 w 70"/>
                  <a:gd name="T47" fmla="*/ 0 h 59"/>
                  <a:gd name="T48" fmla="*/ 70 w 70"/>
                  <a:gd name="T49" fmla="*/ 3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59">
                    <a:moveTo>
                      <a:pt x="70" y="34"/>
                    </a:moveTo>
                    <a:lnTo>
                      <a:pt x="69" y="36"/>
                    </a:lnTo>
                    <a:lnTo>
                      <a:pt x="65" y="41"/>
                    </a:lnTo>
                    <a:lnTo>
                      <a:pt x="59" y="48"/>
                    </a:lnTo>
                    <a:lnTo>
                      <a:pt x="51" y="54"/>
                    </a:lnTo>
                    <a:lnTo>
                      <a:pt x="46" y="56"/>
                    </a:lnTo>
                    <a:lnTo>
                      <a:pt x="41" y="58"/>
                    </a:lnTo>
                    <a:lnTo>
                      <a:pt x="35" y="59"/>
                    </a:lnTo>
                    <a:lnTo>
                      <a:pt x="29" y="58"/>
                    </a:lnTo>
                    <a:lnTo>
                      <a:pt x="22" y="56"/>
                    </a:lnTo>
                    <a:lnTo>
                      <a:pt x="15" y="53"/>
                    </a:lnTo>
                    <a:lnTo>
                      <a:pt x="8" y="48"/>
                    </a:lnTo>
                    <a:lnTo>
                      <a:pt x="0" y="41"/>
                    </a:lnTo>
                    <a:lnTo>
                      <a:pt x="2" y="15"/>
                    </a:lnTo>
                    <a:lnTo>
                      <a:pt x="10" y="17"/>
                    </a:lnTo>
                    <a:lnTo>
                      <a:pt x="29" y="18"/>
                    </a:lnTo>
                    <a:lnTo>
                      <a:pt x="34" y="18"/>
                    </a:lnTo>
                    <a:lnTo>
                      <a:pt x="39" y="17"/>
                    </a:lnTo>
                    <a:lnTo>
                      <a:pt x="44" y="16"/>
                    </a:lnTo>
                    <a:lnTo>
                      <a:pt x="48" y="15"/>
                    </a:lnTo>
                    <a:lnTo>
                      <a:pt x="52" y="12"/>
                    </a:lnTo>
                    <a:lnTo>
                      <a:pt x="56" y="9"/>
                    </a:lnTo>
                    <a:lnTo>
                      <a:pt x="59" y="5"/>
                    </a:lnTo>
                    <a:lnTo>
                      <a:pt x="60" y="0"/>
                    </a:lnTo>
                    <a:lnTo>
                      <a:pt x="70" y="34"/>
                    </a:lnTo>
                    <a:close/>
                  </a:path>
                </a:pathLst>
              </a:custGeom>
              <a:solidFill>
                <a:srgbClr val="FAE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8" name="Freeform 288"/>
              <p:cNvSpPr>
                <a:spLocks/>
              </p:cNvSpPr>
              <p:nvPr/>
            </p:nvSpPr>
            <p:spPr bwMode="auto">
              <a:xfrm>
                <a:off x="2387" y="1100"/>
                <a:ext cx="9" cy="11"/>
              </a:xfrm>
              <a:custGeom>
                <a:avLst/>
                <a:gdLst>
                  <a:gd name="T0" fmla="*/ 3 w 56"/>
                  <a:gd name="T1" fmla="*/ 53 h 66"/>
                  <a:gd name="T2" fmla="*/ 2 w 56"/>
                  <a:gd name="T3" fmla="*/ 51 h 66"/>
                  <a:gd name="T4" fmla="*/ 1 w 56"/>
                  <a:gd name="T5" fmla="*/ 46 h 66"/>
                  <a:gd name="T6" fmla="*/ 0 w 56"/>
                  <a:gd name="T7" fmla="*/ 38 h 66"/>
                  <a:gd name="T8" fmla="*/ 0 w 56"/>
                  <a:gd name="T9" fmla="*/ 28 h 66"/>
                  <a:gd name="T10" fmla="*/ 1 w 56"/>
                  <a:gd name="T11" fmla="*/ 23 h 66"/>
                  <a:gd name="T12" fmla="*/ 3 w 56"/>
                  <a:gd name="T13" fmla="*/ 18 h 66"/>
                  <a:gd name="T14" fmla="*/ 6 w 56"/>
                  <a:gd name="T15" fmla="*/ 13 h 66"/>
                  <a:gd name="T16" fmla="*/ 10 w 56"/>
                  <a:gd name="T17" fmla="*/ 9 h 66"/>
                  <a:gd name="T18" fmla="*/ 15 w 56"/>
                  <a:gd name="T19" fmla="*/ 6 h 66"/>
                  <a:gd name="T20" fmla="*/ 21 w 56"/>
                  <a:gd name="T21" fmla="*/ 3 h 66"/>
                  <a:gd name="T22" fmla="*/ 29 w 56"/>
                  <a:gd name="T23" fmla="*/ 1 h 66"/>
                  <a:gd name="T24" fmla="*/ 39 w 56"/>
                  <a:gd name="T25" fmla="*/ 0 h 66"/>
                  <a:gd name="T26" fmla="*/ 56 w 56"/>
                  <a:gd name="T27" fmla="*/ 15 h 66"/>
                  <a:gd name="T28" fmla="*/ 51 w 56"/>
                  <a:gd name="T29" fmla="*/ 21 h 66"/>
                  <a:gd name="T30" fmla="*/ 39 w 56"/>
                  <a:gd name="T31" fmla="*/ 33 h 66"/>
                  <a:gd name="T32" fmla="*/ 33 w 56"/>
                  <a:gd name="T33" fmla="*/ 41 h 66"/>
                  <a:gd name="T34" fmla="*/ 30 w 56"/>
                  <a:gd name="T35" fmla="*/ 49 h 66"/>
                  <a:gd name="T36" fmla="*/ 29 w 56"/>
                  <a:gd name="T37" fmla="*/ 53 h 66"/>
                  <a:gd name="T38" fmla="*/ 29 w 56"/>
                  <a:gd name="T39" fmla="*/ 57 h 66"/>
                  <a:gd name="T40" fmla="*/ 30 w 56"/>
                  <a:gd name="T41" fmla="*/ 62 h 66"/>
                  <a:gd name="T42" fmla="*/ 32 w 56"/>
                  <a:gd name="T43" fmla="*/ 66 h 66"/>
                  <a:gd name="T44" fmla="*/ 3 w 56"/>
                  <a:gd name="T45" fmla="*/ 5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66">
                    <a:moveTo>
                      <a:pt x="3" y="53"/>
                    </a:moveTo>
                    <a:lnTo>
                      <a:pt x="2" y="51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1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5" y="6"/>
                    </a:lnTo>
                    <a:lnTo>
                      <a:pt x="21" y="3"/>
                    </a:lnTo>
                    <a:lnTo>
                      <a:pt x="29" y="1"/>
                    </a:lnTo>
                    <a:lnTo>
                      <a:pt x="39" y="0"/>
                    </a:lnTo>
                    <a:lnTo>
                      <a:pt x="56" y="15"/>
                    </a:lnTo>
                    <a:lnTo>
                      <a:pt x="51" y="21"/>
                    </a:lnTo>
                    <a:lnTo>
                      <a:pt x="39" y="33"/>
                    </a:lnTo>
                    <a:lnTo>
                      <a:pt x="33" y="41"/>
                    </a:lnTo>
                    <a:lnTo>
                      <a:pt x="30" y="49"/>
                    </a:lnTo>
                    <a:lnTo>
                      <a:pt x="29" y="53"/>
                    </a:lnTo>
                    <a:lnTo>
                      <a:pt x="29" y="57"/>
                    </a:lnTo>
                    <a:lnTo>
                      <a:pt x="30" y="62"/>
                    </a:lnTo>
                    <a:lnTo>
                      <a:pt x="32" y="66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AE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9" name="Freeform 289"/>
              <p:cNvSpPr>
                <a:spLocks/>
              </p:cNvSpPr>
              <p:nvPr/>
            </p:nvSpPr>
            <p:spPr bwMode="auto">
              <a:xfrm>
                <a:off x="2392" y="1105"/>
                <a:ext cx="10" cy="10"/>
              </a:xfrm>
              <a:custGeom>
                <a:avLst/>
                <a:gdLst>
                  <a:gd name="T0" fmla="*/ 0 w 65"/>
                  <a:gd name="T1" fmla="*/ 34 h 60"/>
                  <a:gd name="T2" fmla="*/ 1 w 65"/>
                  <a:gd name="T3" fmla="*/ 32 h 60"/>
                  <a:gd name="T4" fmla="*/ 3 w 65"/>
                  <a:gd name="T5" fmla="*/ 26 h 60"/>
                  <a:gd name="T6" fmla="*/ 6 w 65"/>
                  <a:gd name="T7" fmla="*/ 19 h 60"/>
                  <a:gd name="T8" fmla="*/ 12 w 65"/>
                  <a:gd name="T9" fmla="*/ 11 h 60"/>
                  <a:gd name="T10" fmla="*/ 15 w 65"/>
                  <a:gd name="T11" fmla="*/ 8 h 60"/>
                  <a:gd name="T12" fmla="*/ 19 w 65"/>
                  <a:gd name="T13" fmla="*/ 5 h 60"/>
                  <a:gd name="T14" fmla="*/ 24 w 65"/>
                  <a:gd name="T15" fmla="*/ 2 h 60"/>
                  <a:gd name="T16" fmla="*/ 29 w 65"/>
                  <a:gd name="T17" fmla="*/ 1 h 60"/>
                  <a:gd name="T18" fmla="*/ 35 w 65"/>
                  <a:gd name="T19" fmla="*/ 0 h 60"/>
                  <a:gd name="T20" fmla="*/ 42 w 65"/>
                  <a:gd name="T21" fmla="*/ 1 h 60"/>
                  <a:gd name="T22" fmla="*/ 49 w 65"/>
                  <a:gd name="T23" fmla="*/ 3 h 60"/>
                  <a:gd name="T24" fmla="*/ 58 w 65"/>
                  <a:gd name="T25" fmla="*/ 7 h 60"/>
                  <a:gd name="T26" fmla="*/ 65 w 65"/>
                  <a:gd name="T27" fmla="*/ 30 h 60"/>
                  <a:gd name="T28" fmla="*/ 57 w 65"/>
                  <a:gd name="T29" fmla="*/ 31 h 60"/>
                  <a:gd name="T30" fmla="*/ 41 w 65"/>
                  <a:gd name="T31" fmla="*/ 35 h 60"/>
                  <a:gd name="T32" fmla="*/ 33 w 65"/>
                  <a:gd name="T33" fmla="*/ 39 h 60"/>
                  <a:gd name="T34" fmla="*/ 26 w 65"/>
                  <a:gd name="T35" fmla="*/ 44 h 60"/>
                  <a:gd name="T36" fmla="*/ 23 w 65"/>
                  <a:gd name="T37" fmla="*/ 47 h 60"/>
                  <a:gd name="T38" fmla="*/ 21 w 65"/>
                  <a:gd name="T39" fmla="*/ 51 h 60"/>
                  <a:gd name="T40" fmla="*/ 20 w 65"/>
                  <a:gd name="T41" fmla="*/ 55 h 60"/>
                  <a:gd name="T42" fmla="*/ 19 w 65"/>
                  <a:gd name="T43" fmla="*/ 60 h 60"/>
                  <a:gd name="T44" fmla="*/ 0 w 65"/>
                  <a:gd name="T45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" h="60">
                    <a:moveTo>
                      <a:pt x="0" y="34"/>
                    </a:moveTo>
                    <a:lnTo>
                      <a:pt x="1" y="32"/>
                    </a:lnTo>
                    <a:lnTo>
                      <a:pt x="3" y="26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5" y="8"/>
                    </a:lnTo>
                    <a:lnTo>
                      <a:pt x="19" y="5"/>
                    </a:lnTo>
                    <a:lnTo>
                      <a:pt x="24" y="2"/>
                    </a:lnTo>
                    <a:lnTo>
                      <a:pt x="29" y="1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49" y="3"/>
                    </a:lnTo>
                    <a:lnTo>
                      <a:pt x="58" y="7"/>
                    </a:lnTo>
                    <a:lnTo>
                      <a:pt x="65" y="30"/>
                    </a:lnTo>
                    <a:lnTo>
                      <a:pt x="57" y="31"/>
                    </a:lnTo>
                    <a:lnTo>
                      <a:pt x="41" y="35"/>
                    </a:lnTo>
                    <a:lnTo>
                      <a:pt x="33" y="39"/>
                    </a:lnTo>
                    <a:lnTo>
                      <a:pt x="26" y="44"/>
                    </a:lnTo>
                    <a:lnTo>
                      <a:pt x="23" y="47"/>
                    </a:lnTo>
                    <a:lnTo>
                      <a:pt x="21" y="51"/>
                    </a:lnTo>
                    <a:lnTo>
                      <a:pt x="20" y="55"/>
                    </a:lnTo>
                    <a:lnTo>
                      <a:pt x="19" y="6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AE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0" name="Freeform 290"/>
              <p:cNvSpPr>
                <a:spLocks/>
              </p:cNvSpPr>
              <p:nvPr/>
            </p:nvSpPr>
            <p:spPr bwMode="auto">
              <a:xfrm>
                <a:off x="2396" y="1113"/>
                <a:ext cx="11" cy="8"/>
              </a:xfrm>
              <a:custGeom>
                <a:avLst/>
                <a:gdLst>
                  <a:gd name="T0" fmla="*/ 0 w 64"/>
                  <a:gd name="T1" fmla="*/ 21 h 52"/>
                  <a:gd name="T2" fmla="*/ 2 w 64"/>
                  <a:gd name="T3" fmla="*/ 19 h 52"/>
                  <a:gd name="T4" fmla="*/ 6 w 64"/>
                  <a:gd name="T5" fmla="*/ 13 h 52"/>
                  <a:gd name="T6" fmla="*/ 11 w 64"/>
                  <a:gd name="T7" fmla="*/ 8 h 52"/>
                  <a:gd name="T8" fmla="*/ 19 w 64"/>
                  <a:gd name="T9" fmla="*/ 3 h 52"/>
                  <a:gd name="T10" fmla="*/ 24 w 64"/>
                  <a:gd name="T11" fmla="*/ 1 h 52"/>
                  <a:gd name="T12" fmla="*/ 29 w 64"/>
                  <a:gd name="T13" fmla="*/ 0 h 52"/>
                  <a:gd name="T14" fmla="*/ 34 w 64"/>
                  <a:gd name="T15" fmla="*/ 0 h 52"/>
                  <a:gd name="T16" fmla="*/ 39 w 64"/>
                  <a:gd name="T17" fmla="*/ 1 h 52"/>
                  <a:gd name="T18" fmla="*/ 45 w 64"/>
                  <a:gd name="T19" fmla="*/ 3 h 52"/>
                  <a:gd name="T20" fmla="*/ 51 w 64"/>
                  <a:gd name="T21" fmla="*/ 6 h 52"/>
                  <a:gd name="T22" fmla="*/ 57 w 64"/>
                  <a:gd name="T23" fmla="*/ 11 h 52"/>
                  <a:gd name="T24" fmla="*/ 64 w 64"/>
                  <a:gd name="T25" fmla="*/ 19 h 52"/>
                  <a:gd name="T26" fmla="*/ 62 w 64"/>
                  <a:gd name="T27" fmla="*/ 42 h 52"/>
                  <a:gd name="T28" fmla="*/ 53 w 64"/>
                  <a:gd name="T29" fmla="*/ 41 h 52"/>
                  <a:gd name="T30" fmla="*/ 37 w 64"/>
                  <a:gd name="T31" fmla="*/ 38 h 52"/>
                  <a:gd name="T32" fmla="*/ 28 w 64"/>
                  <a:gd name="T33" fmla="*/ 38 h 52"/>
                  <a:gd name="T34" fmla="*/ 19 w 64"/>
                  <a:gd name="T35" fmla="*/ 40 h 52"/>
                  <a:gd name="T36" fmla="*/ 15 w 64"/>
                  <a:gd name="T37" fmla="*/ 42 h 52"/>
                  <a:gd name="T38" fmla="*/ 12 w 64"/>
                  <a:gd name="T39" fmla="*/ 44 h 52"/>
                  <a:gd name="T40" fmla="*/ 9 w 64"/>
                  <a:gd name="T41" fmla="*/ 48 h 52"/>
                  <a:gd name="T42" fmla="*/ 7 w 64"/>
                  <a:gd name="T43" fmla="*/ 52 h 52"/>
                  <a:gd name="T44" fmla="*/ 0 w 64"/>
                  <a:gd name="T45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4" h="52">
                    <a:moveTo>
                      <a:pt x="0" y="21"/>
                    </a:moveTo>
                    <a:lnTo>
                      <a:pt x="2" y="19"/>
                    </a:lnTo>
                    <a:lnTo>
                      <a:pt x="6" y="13"/>
                    </a:lnTo>
                    <a:lnTo>
                      <a:pt x="11" y="8"/>
                    </a:lnTo>
                    <a:lnTo>
                      <a:pt x="19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5" y="3"/>
                    </a:lnTo>
                    <a:lnTo>
                      <a:pt x="51" y="6"/>
                    </a:lnTo>
                    <a:lnTo>
                      <a:pt x="57" y="11"/>
                    </a:lnTo>
                    <a:lnTo>
                      <a:pt x="64" y="19"/>
                    </a:lnTo>
                    <a:lnTo>
                      <a:pt x="62" y="42"/>
                    </a:lnTo>
                    <a:lnTo>
                      <a:pt x="53" y="41"/>
                    </a:lnTo>
                    <a:lnTo>
                      <a:pt x="37" y="38"/>
                    </a:lnTo>
                    <a:lnTo>
                      <a:pt x="28" y="38"/>
                    </a:lnTo>
                    <a:lnTo>
                      <a:pt x="19" y="40"/>
                    </a:lnTo>
                    <a:lnTo>
                      <a:pt x="15" y="42"/>
                    </a:lnTo>
                    <a:lnTo>
                      <a:pt x="12" y="44"/>
                    </a:lnTo>
                    <a:lnTo>
                      <a:pt x="9" y="48"/>
                    </a:lnTo>
                    <a:lnTo>
                      <a:pt x="7" y="5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AE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1" name="Freeform 291"/>
              <p:cNvSpPr>
                <a:spLocks/>
              </p:cNvSpPr>
              <p:nvPr/>
            </p:nvSpPr>
            <p:spPr bwMode="auto">
              <a:xfrm>
                <a:off x="2397" y="1121"/>
                <a:ext cx="11" cy="9"/>
              </a:xfrm>
              <a:custGeom>
                <a:avLst/>
                <a:gdLst>
                  <a:gd name="T0" fmla="*/ 3 w 65"/>
                  <a:gd name="T1" fmla="*/ 10 h 50"/>
                  <a:gd name="T2" fmla="*/ 5 w 65"/>
                  <a:gd name="T3" fmla="*/ 9 h 50"/>
                  <a:gd name="T4" fmla="*/ 10 w 65"/>
                  <a:gd name="T5" fmla="*/ 6 h 50"/>
                  <a:gd name="T6" fmla="*/ 17 w 65"/>
                  <a:gd name="T7" fmla="*/ 3 h 50"/>
                  <a:gd name="T8" fmla="*/ 26 w 65"/>
                  <a:gd name="T9" fmla="*/ 0 h 50"/>
                  <a:gd name="T10" fmla="*/ 31 w 65"/>
                  <a:gd name="T11" fmla="*/ 0 h 50"/>
                  <a:gd name="T12" fmla="*/ 36 w 65"/>
                  <a:gd name="T13" fmla="*/ 0 h 50"/>
                  <a:gd name="T14" fmla="*/ 41 w 65"/>
                  <a:gd name="T15" fmla="*/ 1 h 50"/>
                  <a:gd name="T16" fmla="*/ 46 w 65"/>
                  <a:gd name="T17" fmla="*/ 3 h 50"/>
                  <a:gd name="T18" fmla="*/ 51 w 65"/>
                  <a:gd name="T19" fmla="*/ 7 h 50"/>
                  <a:gd name="T20" fmla="*/ 56 w 65"/>
                  <a:gd name="T21" fmla="*/ 12 h 50"/>
                  <a:gd name="T22" fmla="*/ 61 w 65"/>
                  <a:gd name="T23" fmla="*/ 19 h 50"/>
                  <a:gd name="T24" fmla="*/ 65 w 65"/>
                  <a:gd name="T25" fmla="*/ 27 h 50"/>
                  <a:gd name="T26" fmla="*/ 55 w 65"/>
                  <a:gd name="T27" fmla="*/ 50 h 50"/>
                  <a:gd name="T28" fmla="*/ 48 w 65"/>
                  <a:gd name="T29" fmla="*/ 46 h 50"/>
                  <a:gd name="T30" fmla="*/ 33 w 65"/>
                  <a:gd name="T31" fmla="*/ 38 h 50"/>
                  <a:gd name="T32" fmla="*/ 24 w 65"/>
                  <a:gd name="T33" fmla="*/ 35 h 50"/>
                  <a:gd name="T34" fmla="*/ 15 w 65"/>
                  <a:gd name="T35" fmla="*/ 35 h 50"/>
                  <a:gd name="T36" fmla="*/ 11 w 65"/>
                  <a:gd name="T37" fmla="*/ 35 h 50"/>
                  <a:gd name="T38" fmla="*/ 7 w 65"/>
                  <a:gd name="T39" fmla="*/ 37 h 50"/>
                  <a:gd name="T40" fmla="*/ 4 w 65"/>
                  <a:gd name="T41" fmla="*/ 39 h 50"/>
                  <a:gd name="T42" fmla="*/ 0 w 65"/>
                  <a:gd name="T43" fmla="*/ 43 h 50"/>
                  <a:gd name="T44" fmla="*/ 3 w 65"/>
                  <a:gd name="T45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" h="50">
                    <a:moveTo>
                      <a:pt x="3" y="10"/>
                    </a:moveTo>
                    <a:lnTo>
                      <a:pt x="5" y="9"/>
                    </a:lnTo>
                    <a:lnTo>
                      <a:pt x="10" y="6"/>
                    </a:lnTo>
                    <a:lnTo>
                      <a:pt x="17" y="3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1" y="1"/>
                    </a:lnTo>
                    <a:lnTo>
                      <a:pt x="46" y="3"/>
                    </a:lnTo>
                    <a:lnTo>
                      <a:pt x="51" y="7"/>
                    </a:lnTo>
                    <a:lnTo>
                      <a:pt x="56" y="12"/>
                    </a:lnTo>
                    <a:lnTo>
                      <a:pt x="61" y="19"/>
                    </a:lnTo>
                    <a:lnTo>
                      <a:pt x="65" y="27"/>
                    </a:lnTo>
                    <a:lnTo>
                      <a:pt x="55" y="50"/>
                    </a:lnTo>
                    <a:lnTo>
                      <a:pt x="48" y="46"/>
                    </a:lnTo>
                    <a:lnTo>
                      <a:pt x="33" y="38"/>
                    </a:lnTo>
                    <a:lnTo>
                      <a:pt x="24" y="35"/>
                    </a:lnTo>
                    <a:lnTo>
                      <a:pt x="15" y="35"/>
                    </a:lnTo>
                    <a:lnTo>
                      <a:pt x="11" y="35"/>
                    </a:lnTo>
                    <a:lnTo>
                      <a:pt x="7" y="37"/>
                    </a:lnTo>
                    <a:lnTo>
                      <a:pt x="4" y="39"/>
                    </a:lnTo>
                    <a:lnTo>
                      <a:pt x="0" y="43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FAE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2" name="Freeform 292"/>
              <p:cNvSpPr>
                <a:spLocks/>
              </p:cNvSpPr>
              <p:nvPr/>
            </p:nvSpPr>
            <p:spPr bwMode="auto">
              <a:xfrm>
                <a:off x="2395" y="1129"/>
                <a:ext cx="11" cy="9"/>
              </a:xfrm>
              <a:custGeom>
                <a:avLst/>
                <a:gdLst>
                  <a:gd name="T0" fmla="*/ 9 w 66"/>
                  <a:gd name="T1" fmla="*/ 5 h 53"/>
                  <a:gd name="T2" fmla="*/ 11 w 66"/>
                  <a:gd name="T3" fmla="*/ 5 h 53"/>
                  <a:gd name="T4" fmla="*/ 16 w 66"/>
                  <a:gd name="T5" fmla="*/ 2 h 53"/>
                  <a:gd name="T6" fmla="*/ 24 w 66"/>
                  <a:gd name="T7" fmla="*/ 0 h 53"/>
                  <a:gd name="T8" fmla="*/ 34 w 66"/>
                  <a:gd name="T9" fmla="*/ 0 h 53"/>
                  <a:gd name="T10" fmla="*/ 38 w 66"/>
                  <a:gd name="T11" fmla="*/ 0 h 53"/>
                  <a:gd name="T12" fmla="*/ 43 w 66"/>
                  <a:gd name="T13" fmla="*/ 1 h 53"/>
                  <a:gd name="T14" fmla="*/ 48 w 66"/>
                  <a:gd name="T15" fmla="*/ 4 h 53"/>
                  <a:gd name="T16" fmla="*/ 52 w 66"/>
                  <a:gd name="T17" fmla="*/ 7 h 53"/>
                  <a:gd name="T18" fmla="*/ 57 w 66"/>
                  <a:gd name="T19" fmla="*/ 11 h 53"/>
                  <a:gd name="T20" fmla="*/ 60 w 66"/>
                  <a:gd name="T21" fmla="*/ 17 h 53"/>
                  <a:gd name="T22" fmla="*/ 63 w 66"/>
                  <a:gd name="T23" fmla="*/ 24 h 53"/>
                  <a:gd name="T24" fmla="*/ 66 w 66"/>
                  <a:gd name="T25" fmla="*/ 33 h 53"/>
                  <a:gd name="T26" fmla="*/ 51 w 66"/>
                  <a:gd name="T27" fmla="*/ 53 h 53"/>
                  <a:gd name="T28" fmla="*/ 46 w 66"/>
                  <a:gd name="T29" fmla="*/ 48 h 53"/>
                  <a:gd name="T30" fmla="*/ 33 w 66"/>
                  <a:gd name="T31" fmla="*/ 38 h 53"/>
                  <a:gd name="T32" fmla="*/ 25 w 66"/>
                  <a:gd name="T33" fmla="*/ 34 h 53"/>
                  <a:gd name="T34" fmla="*/ 16 w 66"/>
                  <a:gd name="T35" fmla="*/ 31 h 53"/>
                  <a:gd name="T36" fmla="*/ 12 w 66"/>
                  <a:gd name="T37" fmla="*/ 31 h 53"/>
                  <a:gd name="T38" fmla="*/ 8 w 66"/>
                  <a:gd name="T39" fmla="*/ 31 h 53"/>
                  <a:gd name="T40" fmla="*/ 4 w 66"/>
                  <a:gd name="T41" fmla="*/ 33 h 53"/>
                  <a:gd name="T42" fmla="*/ 0 w 66"/>
                  <a:gd name="T43" fmla="*/ 36 h 53"/>
                  <a:gd name="T44" fmla="*/ 9 w 66"/>
                  <a:gd name="T45" fmla="*/ 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6" h="53">
                    <a:moveTo>
                      <a:pt x="9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24" y="0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3" y="1"/>
                    </a:lnTo>
                    <a:lnTo>
                      <a:pt x="48" y="4"/>
                    </a:lnTo>
                    <a:lnTo>
                      <a:pt x="52" y="7"/>
                    </a:lnTo>
                    <a:lnTo>
                      <a:pt x="57" y="11"/>
                    </a:lnTo>
                    <a:lnTo>
                      <a:pt x="60" y="17"/>
                    </a:lnTo>
                    <a:lnTo>
                      <a:pt x="63" y="24"/>
                    </a:lnTo>
                    <a:lnTo>
                      <a:pt x="66" y="33"/>
                    </a:lnTo>
                    <a:lnTo>
                      <a:pt x="51" y="53"/>
                    </a:lnTo>
                    <a:lnTo>
                      <a:pt x="46" y="48"/>
                    </a:lnTo>
                    <a:lnTo>
                      <a:pt x="33" y="38"/>
                    </a:lnTo>
                    <a:lnTo>
                      <a:pt x="25" y="34"/>
                    </a:lnTo>
                    <a:lnTo>
                      <a:pt x="16" y="31"/>
                    </a:lnTo>
                    <a:lnTo>
                      <a:pt x="12" y="31"/>
                    </a:lnTo>
                    <a:lnTo>
                      <a:pt x="8" y="31"/>
                    </a:lnTo>
                    <a:lnTo>
                      <a:pt x="4" y="33"/>
                    </a:lnTo>
                    <a:lnTo>
                      <a:pt x="0" y="36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AE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3" name="Freeform 293"/>
              <p:cNvSpPr>
                <a:spLocks/>
              </p:cNvSpPr>
              <p:nvPr/>
            </p:nvSpPr>
            <p:spPr bwMode="auto">
              <a:xfrm>
                <a:off x="2382" y="1094"/>
                <a:ext cx="9" cy="12"/>
              </a:xfrm>
              <a:custGeom>
                <a:avLst/>
                <a:gdLst>
                  <a:gd name="T0" fmla="*/ 8 w 56"/>
                  <a:gd name="T1" fmla="*/ 65 h 72"/>
                  <a:gd name="T2" fmla="*/ 7 w 56"/>
                  <a:gd name="T3" fmla="*/ 63 h 72"/>
                  <a:gd name="T4" fmla="*/ 4 w 56"/>
                  <a:gd name="T5" fmla="*/ 57 h 72"/>
                  <a:gd name="T6" fmla="*/ 2 w 56"/>
                  <a:gd name="T7" fmla="*/ 48 h 72"/>
                  <a:gd name="T8" fmla="*/ 0 w 56"/>
                  <a:gd name="T9" fmla="*/ 38 h 72"/>
                  <a:gd name="T10" fmla="*/ 0 w 56"/>
                  <a:gd name="T11" fmla="*/ 32 h 72"/>
                  <a:gd name="T12" fmla="*/ 1 w 56"/>
                  <a:gd name="T13" fmla="*/ 27 h 72"/>
                  <a:gd name="T14" fmla="*/ 3 w 56"/>
                  <a:gd name="T15" fmla="*/ 21 h 72"/>
                  <a:gd name="T16" fmla="*/ 6 w 56"/>
                  <a:gd name="T17" fmla="*/ 16 h 72"/>
                  <a:gd name="T18" fmla="*/ 11 w 56"/>
                  <a:gd name="T19" fmla="*/ 11 h 72"/>
                  <a:gd name="T20" fmla="*/ 17 w 56"/>
                  <a:gd name="T21" fmla="*/ 7 h 72"/>
                  <a:gd name="T22" fmla="*/ 24 w 56"/>
                  <a:gd name="T23" fmla="*/ 3 h 72"/>
                  <a:gd name="T24" fmla="*/ 34 w 56"/>
                  <a:gd name="T25" fmla="*/ 0 h 72"/>
                  <a:gd name="T26" fmla="*/ 56 w 56"/>
                  <a:gd name="T27" fmla="*/ 13 h 72"/>
                  <a:gd name="T28" fmla="*/ 51 w 56"/>
                  <a:gd name="T29" fmla="*/ 19 h 72"/>
                  <a:gd name="T30" fmla="*/ 42 w 56"/>
                  <a:gd name="T31" fmla="*/ 35 h 72"/>
                  <a:gd name="T32" fmla="*/ 38 w 56"/>
                  <a:gd name="T33" fmla="*/ 44 h 72"/>
                  <a:gd name="T34" fmla="*/ 36 w 56"/>
                  <a:gd name="T35" fmla="*/ 54 h 72"/>
                  <a:gd name="T36" fmla="*/ 36 w 56"/>
                  <a:gd name="T37" fmla="*/ 59 h 72"/>
                  <a:gd name="T38" fmla="*/ 37 w 56"/>
                  <a:gd name="T39" fmla="*/ 64 h 72"/>
                  <a:gd name="T40" fmla="*/ 39 w 56"/>
                  <a:gd name="T41" fmla="*/ 68 h 72"/>
                  <a:gd name="T42" fmla="*/ 42 w 56"/>
                  <a:gd name="T43" fmla="*/ 72 h 72"/>
                  <a:gd name="T44" fmla="*/ 8 w 56"/>
                  <a:gd name="T45" fmla="*/ 6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72">
                    <a:moveTo>
                      <a:pt x="8" y="65"/>
                    </a:moveTo>
                    <a:lnTo>
                      <a:pt x="7" y="63"/>
                    </a:lnTo>
                    <a:lnTo>
                      <a:pt x="4" y="57"/>
                    </a:lnTo>
                    <a:lnTo>
                      <a:pt x="2" y="48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1" y="27"/>
                    </a:lnTo>
                    <a:lnTo>
                      <a:pt x="3" y="21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4" y="3"/>
                    </a:lnTo>
                    <a:lnTo>
                      <a:pt x="34" y="0"/>
                    </a:lnTo>
                    <a:lnTo>
                      <a:pt x="56" y="13"/>
                    </a:lnTo>
                    <a:lnTo>
                      <a:pt x="51" y="19"/>
                    </a:lnTo>
                    <a:lnTo>
                      <a:pt x="42" y="35"/>
                    </a:lnTo>
                    <a:lnTo>
                      <a:pt x="38" y="44"/>
                    </a:lnTo>
                    <a:lnTo>
                      <a:pt x="36" y="54"/>
                    </a:lnTo>
                    <a:lnTo>
                      <a:pt x="36" y="59"/>
                    </a:lnTo>
                    <a:lnTo>
                      <a:pt x="37" y="64"/>
                    </a:lnTo>
                    <a:lnTo>
                      <a:pt x="39" y="68"/>
                    </a:lnTo>
                    <a:lnTo>
                      <a:pt x="42" y="72"/>
                    </a:lnTo>
                    <a:lnTo>
                      <a:pt x="8" y="65"/>
                    </a:lnTo>
                    <a:close/>
                  </a:path>
                </a:pathLst>
              </a:custGeom>
              <a:solidFill>
                <a:srgbClr val="FAE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4" name="Freeform 294"/>
              <p:cNvSpPr>
                <a:spLocks/>
              </p:cNvSpPr>
              <p:nvPr/>
            </p:nvSpPr>
            <p:spPr bwMode="auto">
              <a:xfrm>
                <a:off x="2366" y="1107"/>
                <a:ext cx="10" cy="8"/>
              </a:xfrm>
              <a:custGeom>
                <a:avLst/>
                <a:gdLst>
                  <a:gd name="T0" fmla="*/ 56 w 60"/>
                  <a:gd name="T1" fmla="*/ 37 h 46"/>
                  <a:gd name="T2" fmla="*/ 55 w 60"/>
                  <a:gd name="T3" fmla="*/ 38 h 46"/>
                  <a:gd name="T4" fmla="*/ 50 w 60"/>
                  <a:gd name="T5" fmla="*/ 41 h 46"/>
                  <a:gd name="T6" fmla="*/ 43 w 60"/>
                  <a:gd name="T7" fmla="*/ 44 h 46"/>
                  <a:gd name="T8" fmla="*/ 35 w 60"/>
                  <a:gd name="T9" fmla="*/ 46 h 46"/>
                  <a:gd name="T10" fmla="*/ 31 w 60"/>
                  <a:gd name="T11" fmla="*/ 46 h 46"/>
                  <a:gd name="T12" fmla="*/ 26 w 60"/>
                  <a:gd name="T13" fmla="*/ 46 h 46"/>
                  <a:gd name="T14" fmla="*/ 21 w 60"/>
                  <a:gd name="T15" fmla="*/ 44 h 46"/>
                  <a:gd name="T16" fmla="*/ 17 w 60"/>
                  <a:gd name="T17" fmla="*/ 42 h 46"/>
                  <a:gd name="T18" fmla="*/ 13 w 60"/>
                  <a:gd name="T19" fmla="*/ 38 h 46"/>
                  <a:gd name="T20" fmla="*/ 7 w 60"/>
                  <a:gd name="T21" fmla="*/ 34 h 46"/>
                  <a:gd name="T22" fmla="*/ 4 w 60"/>
                  <a:gd name="T23" fmla="*/ 27 h 46"/>
                  <a:gd name="T24" fmla="*/ 0 w 60"/>
                  <a:gd name="T25" fmla="*/ 19 h 46"/>
                  <a:gd name="T26" fmla="*/ 11 w 60"/>
                  <a:gd name="T27" fmla="*/ 0 h 46"/>
                  <a:gd name="T28" fmla="*/ 16 w 60"/>
                  <a:gd name="T29" fmla="*/ 4 h 46"/>
                  <a:gd name="T30" fmla="*/ 30 w 60"/>
                  <a:gd name="T31" fmla="*/ 11 h 46"/>
                  <a:gd name="T32" fmla="*/ 38 w 60"/>
                  <a:gd name="T33" fmla="*/ 14 h 46"/>
                  <a:gd name="T34" fmla="*/ 46 w 60"/>
                  <a:gd name="T35" fmla="*/ 15 h 46"/>
                  <a:gd name="T36" fmla="*/ 50 w 60"/>
                  <a:gd name="T37" fmla="*/ 14 h 46"/>
                  <a:gd name="T38" fmla="*/ 53 w 60"/>
                  <a:gd name="T39" fmla="*/ 13 h 46"/>
                  <a:gd name="T40" fmla="*/ 57 w 60"/>
                  <a:gd name="T41" fmla="*/ 11 h 46"/>
                  <a:gd name="T42" fmla="*/ 60 w 60"/>
                  <a:gd name="T43" fmla="*/ 8 h 46"/>
                  <a:gd name="T44" fmla="*/ 56 w 60"/>
                  <a:gd name="T45" fmla="*/ 3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46">
                    <a:moveTo>
                      <a:pt x="56" y="37"/>
                    </a:moveTo>
                    <a:lnTo>
                      <a:pt x="55" y="38"/>
                    </a:lnTo>
                    <a:lnTo>
                      <a:pt x="50" y="41"/>
                    </a:lnTo>
                    <a:lnTo>
                      <a:pt x="43" y="44"/>
                    </a:lnTo>
                    <a:lnTo>
                      <a:pt x="35" y="46"/>
                    </a:lnTo>
                    <a:lnTo>
                      <a:pt x="31" y="46"/>
                    </a:lnTo>
                    <a:lnTo>
                      <a:pt x="26" y="46"/>
                    </a:lnTo>
                    <a:lnTo>
                      <a:pt x="21" y="44"/>
                    </a:lnTo>
                    <a:lnTo>
                      <a:pt x="17" y="42"/>
                    </a:lnTo>
                    <a:lnTo>
                      <a:pt x="13" y="38"/>
                    </a:lnTo>
                    <a:lnTo>
                      <a:pt x="7" y="34"/>
                    </a:lnTo>
                    <a:lnTo>
                      <a:pt x="4" y="27"/>
                    </a:lnTo>
                    <a:lnTo>
                      <a:pt x="0" y="19"/>
                    </a:lnTo>
                    <a:lnTo>
                      <a:pt x="11" y="0"/>
                    </a:lnTo>
                    <a:lnTo>
                      <a:pt x="16" y="4"/>
                    </a:lnTo>
                    <a:lnTo>
                      <a:pt x="30" y="11"/>
                    </a:lnTo>
                    <a:lnTo>
                      <a:pt x="38" y="14"/>
                    </a:lnTo>
                    <a:lnTo>
                      <a:pt x="46" y="15"/>
                    </a:lnTo>
                    <a:lnTo>
                      <a:pt x="50" y="14"/>
                    </a:lnTo>
                    <a:lnTo>
                      <a:pt x="53" y="13"/>
                    </a:lnTo>
                    <a:lnTo>
                      <a:pt x="57" y="11"/>
                    </a:lnTo>
                    <a:lnTo>
                      <a:pt x="60" y="8"/>
                    </a:lnTo>
                    <a:lnTo>
                      <a:pt x="56" y="37"/>
                    </a:lnTo>
                    <a:close/>
                  </a:path>
                </a:pathLst>
              </a:custGeom>
              <a:solidFill>
                <a:srgbClr val="FAE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5" name="Freeform 295"/>
              <p:cNvSpPr>
                <a:spLocks/>
              </p:cNvSpPr>
              <p:nvPr/>
            </p:nvSpPr>
            <p:spPr bwMode="auto">
              <a:xfrm>
                <a:off x="2375" y="1093"/>
                <a:ext cx="9" cy="10"/>
              </a:xfrm>
              <a:custGeom>
                <a:avLst/>
                <a:gdLst>
                  <a:gd name="T0" fmla="*/ 29 w 54"/>
                  <a:gd name="T1" fmla="*/ 59 h 59"/>
                  <a:gd name="T2" fmla="*/ 27 w 54"/>
                  <a:gd name="T3" fmla="*/ 59 h 59"/>
                  <a:gd name="T4" fmla="*/ 22 w 54"/>
                  <a:gd name="T5" fmla="*/ 57 h 59"/>
                  <a:gd name="T6" fmla="*/ 15 w 54"/>
                  <a:gd name="T7" fmla="*/ 53 h 59"/>
                  <a:gd name="T8" fmla="*/ 9 w 54"/>
                  <a:gd name="T9" fmla="*/ 48 h 59"/>
                  <a:gd name="T10" fmla="*/ 5 w 54"/>
                  <a:gd name="T11" fmla="*/ 45 h 59"/>
                  <a:gd name="T12" fmla="*/ 3 w 54"/>
                  <a:gd name="T13" fmla="*/ 41 h 59"/>
                  <a:gd name="T14" fmla="*/ 1 w 54"/>
                  <a:gd name="T15" fmla="*/ 37 h 59"/>
                  <a:gd name="T16" fmla="*/ 0 w 54"/>
                  <a:gd name="T17" fmla="*/ 32 h 59"/>
                  <a:gd name="T18" fmla="*/ 0 w 54"/>
                  <a:gd name="T19" fmla="*/ 26 h 59"/>
                  <a:gd name="T20" fmla="*/ 1 w 54"/>
                  <a:gd name="T21" fmla="*/ 20 h 59"/>
                  <a:gd name="T22" fmla="*/ 3 w 54"/>
                  <a:gd name="T23" fmla="*/ 13 h 59"/>
                  <a:gd name="T24" fmla="*/ 7 w 54"/>
                  <a:gd name="T25" fmla="*/ 5 h 59"/>
                  <a:gd name="T26" fmla="*/ 28 w 54"/>
                  <a:gd name="T27" fmla="*/ 0 h 59"/>
                  <a:gd name="T28" fmla="*/ 29 w 54"/>
                  <a:gd name="T29" fmla="*/ 6 h 59"/>
                  <a:gd name="T30" fmla="*/ 33 w 54"/>
                  <a:gd name="T31" fmla="*/ 21 h 59"/>
                  <a:gd name="T32" fmla="*/ 36 w 54"/>
                  <a:gd name="T33" fmla="*/ 29 h 59"/>
                  <a:gd name="T34" fmla="*/ 41 w 54"/>
                  <a:gd name="T35" fmla="*/ 36 h 59"/>
                  <a:gd name="T36" fmla="*/ 43 w 54"/>
                  <a:gd name="T37" fmla="*/ 39 h 59"/>
                  <a:gd name="T38" fmla="*/ 47 w 54"/>
                  <a:gd name="T39" fmla="*/ 41 h 59"/>
                  <a:gd name="T40" fmla="*/ 50 w 54"/>
                  <a:gd name="T41" fmla="*/ 43 h 59"/>
                  <a:gd name="T42" fmla="*/ 54 w 54"/>
                  <a:gd name="T43" fmla="*/ 43 h 59"/>
                  <a:gd name="T44" fmla="*/ 29 w 54"/>
                  <a:gd name="T4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" h="59">
                    <a:moveTo>
                      <a:pt x="29" y="59"/>
                    </a:moveTo>
                    <a:lnTo>
                      <a:pt x="27" y="59"/>
                    </a:lnTo>
                    <a:lnTo>
                      <a:pt x="22" y="57"/>
                    </a:lnTo>
                    <a:lnTo>
                      <a:pt x="15" y="53"/>
                    </a:lnTo>
                    <a:lnTo>
                      <a:pt x="9" y="48"/>
                    </a:lnTo>
                    <a:lnTo>
                      <a:pt x="5" y="45"/>
                    </a:lnTo>
                    <a:lnTo>
                      <a:pt x="3" y="41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1" y="20"/>
                    </a:lnTo>
                    <a:lnTo>
                      <a:pt x="3" y="13"/>
                    </a:lnTo>
                    <a:lnTo>
                      <a:pt x="7" y="5"/>
                    </a:lnTo>
                    <a:lnTo>
                      <a:pt x="28" y="0"/>
                    </a:lnTo>
                    <a:lnTo>
                      <a:pt x="29" y="6"/>
                    </a:lnTo>
                    <a:lnTo>
                      <a:pt x="33" y="21"/>
                    </a:lnTo>
                    <a:lnTo>
                      <a:pt x="36" y="29"/>
                    </a:lnTo>
                    <a:lnTo>
                      <a:pt x="41" y="36"/>
                    </a:lnTo>
                    <a:lnTo>
                      <a:pt x="43" y="39"/>
                    </a:lnTo>
                    <a:lnTo>
                      <a:pt x="47" y="41"/>
                    </a:lnTo>
                    <a:lnTo>
                      <a:pt x="50" y="43"/>
                    </a:lnTo>
                    <a:lnTo>
                      <a:pt x="54" y="43"/>
                    </a:lnTo>
                    <a:lnTo>
                      <a:pt x="29" y="59"/>
                    </a:lnTo>
                    <a:close/>
                  </a:path>
                </a:pathLst>
              </a:custGeom>
              <a:solidFill>
                <a:srgbClr val="FAE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6" name="Freeform 296"/>
              <p:cNvSpPr>
                <a:spLocks/>
              </p:cNvSpPr>
              <p:nvPr/>
            </p:nvSpPr>
            <p:spPr bwMode="auto">
              <a:xfrm>
                <a:off x="2369" y="1098"/>
                <a:ext cx="10" cy="8"/>
              </a:xfrm>
              <a:custGeom>
                <a:avLst/>
                <a:gdLst>
                  <a:gd name="T0" fmla="*/ 45 w 59"/>
                  <a:gd name="T1" fmla="*/ 53 h 54"/>
                  <a:gd name="T2" fmla="*/ 43 w 59"/>
                  <a:gd name="T3" fmla="*/ 54 h 54"/>
                  <a:gd name="T4" fmla="*/ 37 w 59"/>
                  <a:gd name="T5" fmla="*/ 54 h 54"/>
                  <a:gd name="T6" fmla="*/ 30 w 59"/>
                  <a:gd name="T7" fmla="*/ 54 h 54"/>
                  <a:gd name="T8" fmla="*/ 22 w 59"/>
                  <a:gd name="T9" fmla="*/ 53 h 54"/>
                  <a:gd name="T10" fmla="*/ 17 w 59"/>
                  <a:gd name="T11" fmla="*/ 51 h 54"/>
                  <a:gd name="T12" fmla="*/ 13 w 59"/>
                  <a:gd name="T13" fmla="*/ 49 h 54"/>
                  <a:gd name="T14" fmla="*/ 9 w 59"/>
                  <a:gd name="T15" fmla="*/ 46 h 54"/>
                  <a:gd name="T16" fmla="*/ 6 w 59"/>
                  <a:gd name="T17" fmla="*/ 42 h 54"/>
                  <a:gd name="T18" fmla="*/ 3 w 59"/>
                  <a:gd name="T19" fmla="*/ 37 h 54"/>
                  <a:gd name="T20" fmla="*/ 1 w 59"/>
                  <a:gd name="T21" fmla="*/ 30 h 54"/>
                  <a:gd name="T22" fmla="*/ 0 w 59"/>
                  <a:gd name="T23" fmla="*/ 23 h 54"/>
                  <a:gd name="T24" fmla="*/ 0 w 59"/>
                  <a:gd name="T25" fmla="*/ 14 h 54"/>
                  <a:gd name="T26" fmla="*/ 17 w 59"/>
                  <a:gd name="T27" fmla="*/ 0 h 54"/>
                  <a:gd name="T28" fmla="*/ 20 w 59"/>
                  <a:gd name="T29" fmla="*/ 6 h 54"/>
                  <a:gd name="T30" fmla="*/ 30 w 59"/>
                  <a:gd name="T31" fmla="*/ 17 h 54"/>
                  <a:gd name="T32" fmla="*/ 37 w 59"/>
                  <a:gd name="T33" fmla="*/ 23 h 54"/>
                  <a:gd name="T34" fmla="*/ 44 w 59"/>
                  <a:gd name="T35" fmla="*/ 27 h 54"/>
                  <a:gd name="T36" fmla="*/ 48 w 59"/>
                  <a:gd name="T37" fmla="*/ 29 h 54"/>
                  <a:gd name="T38" fmla="*/ 51 w 59"/>
                  <a:gd name="T39" fmla="*/ 29 h 54"/>
                  <a:gd name="T40" fmla="*/ 55 w 59"/>
                  <a:gd name="T41" fmla="*/ 28 h 54"/>
                  <a:gd name="T42" fmla="*/ 59 w 59"/>
                  <a:gd name="T43" fmla="*/ 27 h 54"/>
                  <a:gd name="T44" fmla="*/ 45 w 59"/>
                  <a:gd name="T45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9" h="54">
                    <a:moveTo>
                      <a:pt x="45" y="53"/>
                    </a:moveTo>
                    <a:lnTo>
                      <a:pt x="43" y="54"/>
                    </a:lnTo>
                    <a:lnTo>
                      <a:pt x="37" y="54"/>
                    </a:lnTo>
                    <a:lnTo>
                      <a:pt x="30" y="54"/>
                    </a:lnTo>
                    <a:lnTo>
                      <a:pt x="22" y="53"/>
                    </a:lnTo>
                    <a:lnTo>
                      <a:pt x="17" y="51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6" y="42"/>
                    </a:lnTo>
                    <a:lnTo>
                      <a:pt x="3" y="37"/>
                    </a:lnTo>
                    <a:lnTo>
                      <a:pt x="1" y="30"/>
                    </a:lnTo>
                    <a:lnTo>
                      <a:pt x="0" y="23"/>
                    </a:lnTo>
                    <a:lnTo>
                      <a:pt x="0" y="14"/>
                    </a:lnTo>
                    <a:lnTo>
                      <a:pt x="17" y="0"/>
                    </a:lnTo>
                    <a:lnTo>
                      <a:pt x="20" y="6"/>
                    </a:lnTo>
                    <a:lnTo>
                      <a:pt x="30" y="17"/>
                    </a:lnTo>
                    <a:lnTo>
                      <a:pt x="37" y="23"/>
                    </a:lnTo>
                    <a:lnTo>
                      <a:pt x="44" y="27"/>
                    </a:lnTo>
                    <a:lnTo>
                      <a:pt x="48" y="29"/>
                    </a:lnTo>
                    <a:lnTo>
                      <a:pt x="51" y="29"/>
                    </a:lnTo>
                    <a:lnTo>
                      <a:pt x="55" y="28"/>
                    </a:lnTo>
                    <a:lnTo>
                      <a:pt x="59" y="27"/>
                    </a:lnTo>
                    <a:lnTo>
                      <a:pt x="45" y="53"/>
                    </a:lnTo>
                    <a:close/>
                  </a:path>
                </a:pathLst>
              </a:custGeom>
              <a:solidFill>
                <a:srgbClr val="FAE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7" name="Freeform 297"/>
              <p:cNvSpPr>
                <a:spLocks/>
              </p:cNvSpPr>
              <p:nvPr/>
            </p:nvSpPr>
            <p:spPr bwMode="auto">
              <a:xfrm>
                <a:off x="2373" y="1098"/>
                <a:ext cx="28" cy="40"/>
              </a:xfrm>
              <a:custGeom>
                <a:avLst/>
                <a:gdLst>
                  <a:gd name="T0" fmla="*/ 12 w 165"/>
                  <a:gd name="T1" fmla="*/ 137 h 241"/>
                  <a:gd name="T2" fmla="*/ 5 w 165"/>
                  <a:gd name="T3" fmla="*/ 113 h 241"/>
                  <a:gd name="T4" fmla="*/ 1 w 165"/>
                  <a:gd name="T5" fmla="*/ 89 h 241"/>
                  <a:gd name="T6" fmla="*/ 0 w 165"/>
                  <a:gd name="T7" fmla="*/ 68 h 241"/>
                  <a:gd name="T8" fmla="*/ 2 w 165"/>
                  <a:gd name="T9" fmla="*/ 48 h 241"/>
                  <a:gd name="T10" fmla="*/ 7 w 165"/>
                  <a:gd name="T11" fmla="*/ 30 h 241"/>
                  <a:gd name="T12" fmla="*/ 15 w 165"/>
                  <a:gd name="T13" fmla="*/ 17 h 241"/>
                  <a:gd name="T14" fmla="*/ 26 w 165"/>
                  <a:gd name="T15" fmla="*/ 7 h 241"/>
                  <a:gd name="T16" fmla="*/ 39 w 165"/>
                  <a:gd name="T17" fmla="*/ 1 h 241"/>
                  <a:gd name="T18" fmla="*/ 55 w 165"/>
                  <a:gd name="T19" fmla="*/ 0 h 241"/>
                  <a:gd name="T20" fmla="*/ 70 w 165"/>
                  <a:gd name="T21" fmla="*/ 4 h 241"/>
                  <a:gd name="T22" fmla="*/ 86 w 165"/>
                  <a:gd name="T23" fmla="*/ 12 h 241"/>
                  <a:gd name="T24" fmla="*/ 101 w 165"/>
                  <a:gd name="T25" fmla="*/ 24 h 241"/>
                  <a:gd name="T26" fmla="*/ 116 w 165"/>
                  <a:gd name="T27" fmla="*/ 40 h 241"/>
                  <a:gd name="T28" fmla="*/ 131 w 165"/>
                  <a:gd name="T29" fmla="*/ 59 h 241"/>
                  <a:gd name="T30" fmla="*/ 143 w 165"/>
                  <a:gd name="T31" fmla="*/ 80 h 241"/>
                  <a:gd name="T32" fmla="*/ 153 w 165"/>
                  <a:gd name="T33" fmla="*/ 104 h 241"/>
                  <a:gd name="T34" fmla="*/ 160 w 165"/>
                  <a:gd name="T35" fmla="*/ 129 h 241"/>
                  <a:gd name="T36" fmla="*/ 164 w 165"/>
                  <a:gd name="T37" fmla="*/ 152 h 241"/>
                  <a:gd name="T38" fmla="*/ 165 w 165"/>
                  <a:gd name="T39" fmla="*/ 173 h 241"/>
                  <a:gd name="T40" fmla="*/ 163 w 165"/>
                  <a:gd name="T41" fmla="*/ 194 h 241"/>
                  <a:gd name="T42" fmla="*/ 158 w 165"/>
                  <a:gd name="T43" fmla="*/ 210 h 241"/>
                  <a:gd name="T44" fmla="*/ 150 w 165"/>
                  <a:gd name="T45" fmla="*/ 224 h 241"/>
                  <a:gd name="T46" fmla="*/ 139 w 165"/>
                  <a:gd name="T47" fmla="*/ 234 h 241"/>
                  <a:gd name="T48" fmla="*/ 126 w 165"/>
                  <a:gd name="T49" fmla="*/ 240 h 241"/>
                  <a:gd name="T50" fmla="*/ 110 w 165"/>
                  <a:gd name="T51" fmla="*/ 241 h 241"/>
                  <a:gd name="T52" fmla="*/ 95 w 165"/>
                  <a:gd name="T53" fmla="*/ 237 h 241"/>
                  <a:gd name="T54" fmla="*/ 79 w 165"/>
                  <a:gd name="T55" fmla="*/ 229 h 241"/>
                  <a:gd name="T56" fmla="*/ 64 w 165"/>
                  <a:gd name="T57" fmla="*/ 217 h 241"/>
                  <a:gd name="T58" fmla="*/ 49 w 165"/>
                  <a:gd name="T59" fmla="*/ 201 h 241"/>
                  <a:gd name="T60" fmla="*/ 34 w 165"/>
                  <a:gd name="T61" fmla="*/ 182 h 241"/>
                  <a:gd name="T62" fmla="*/ 22 w 165"/>
                  <a:gd name="T63" fmla="*/ 16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5" h="241">
                    <a:moveTo>
                      <a:pt x="17" y="149"/>
                    </a:moveTo>
                    <a:lnTo>
                      <a:pt x="12" y="137"/>
                    </a:lnTo>
                    <a:lnTo>
                      <a:pt x="8" y="125"/>
                    </a:lnTo>
                    <a:lnTo>
                      <a:pt x="5" y="113"/>
                    </a:lnTo>
                    <a:lnTo>
                      <a:pt x="3" y="100"/>
                    </a:lnTo>
                    <a:lnTo>
                      <a:pt x="1" y="89"/>
                    </a:lnTo>
                    <a:lnTo>
                      <a:pt x="0" y="78"/>
                    </a:lnTo>
                    <a:lnTo>
                      <a:pt x="0" y="68"/>
                    </a:lnTo>
                    <a:lnTo>
                      <a:pt x="1" y="58"/>
                    </a:lnTo>
                    <a:lnTo>
                      <a:pt x="2" y="48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3"/>
                    </a:lnTo>
                    <a:lnTo>
                      <a:pt x="15" y="17"/>
                    </a:lnTo>
                    <a:lnTo>
                      <a:pt x="20" y="11"/>
                    </a:lnTo>
                    <a:lnTo>
                      <a:pt x="26" y="7"/>
                    </a:lnTo>
                    <a:lnTo>
                      <a:pt x="32" y="3"/>
                    </a:lnTo>
                    <a:lnTo>
                      <a:pt x="39" y="1"/>
                    </a:lnTo>
                    <a:lnTo>
                      <a:pt x="47" y="0"/>
                    </a:lnTo>
                    <a:lnTo>
                      <a:pt x="55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8" y="8"/>
                    </a:lnTo>
                    <a:lnTo>
                      <a:pt x="86" y="12"/>
                    </a:lnTo>
                    <a:lnTo>
                      <a:pt x="94" y="18"/>
                    </a:lnTo>
                    <a:lnTo>
                      <a:pt x="101" y="24"/>
                    </a:lnTo>
                    <a:lnTo>
                      <a:pt x="109" y="31"/>
                    </a:lnTo>
                    <a:lnTo>
                      <a:pt x="116" y="40"/>
                    </a:lnTo>
                    <a:lnTo>
                      <a:pt x="124" y="49"/>
                    </a:lnTo>
                    <a:lnTo>
                      <a:pt x="131" y="59"/>
                    </a:lnTo>
                    <a:lnTo>
                      <a:pt x="137" y="69"/>
                    </a:lnTo>
                    <a:lnTo>
                      <a:pt x="143" y="80"/>
                    </a:lnTo>
                    <a:lnTo>
                      <a:pt x="148" y="92"/>
                    </a:lnTo>
                    <a:lnTo>
                      <a:pt x="153" y="104"/>
                    </a:lnTo>
                    <a:lnTo>
                      <a:pt x="157" y="117"/>
                    </a:lnTo>
                    <a:lnTo>
                      <a:pt x="160" y="129"/>
                    </a:lnTo>
                    <a:lnTo>
                      <a:pt x="163" y="140"/>
                    </a:lnTo>
                    <a:lnTo>
                      <a:pt x="164" y="152"/>
                    </a:lnTo>
                    <a:lnTo>
                      <a:pt x="165" y="163"/>
                    </a:lnTo>
                    <a:lnTo>
                      <a:pt x="165" y="173"/>
                    </a:lnTo>
                    <a:lnTo>
                      <a:pt x="164" y="183"/>
                    </a:lnTo>
                    <a:lnTo>
                      <a:pt x="163" y="194"/>
                    </a:lnTo>
                    <a:lnTo>
                      <a:pt x="161" y="202"/>
                    </a:lnTo>
                    <a:lnTo>
                      <a:pt x="158" y="210"/>
                    </a:lnTo>
                    <a:lnTo>
                      <a:pt x="154" y="218"/>
                    </a:lnTo>
                    <a:lnTo>
                      <a:pt x="150" y="224"/>
                    </a:lnTo>
                    <a:lnTo>
                      <a:pt x="145" y="230"/>
                    </a:lnTo>
                    <a:lnTo>
                      <a:pt x="139" y="234"/>
                    </a:lnTo>
                    <a:lnTo>
                      <a:pt x="133" y="238"/>
                    </a:lnTo>
                    <a:lnTo>
                      <a:pt x="126" y="240"/>
                    </a:lnTo>
                    <a:lnTo>
                      <a:pt x="118" y="241"/>
                    </a:lnTo>
                    <a:lnTo>
                      <a:pt x="110" y="241"/>
                    </a:lnTo>
                    <a:lnTo>
                      <a:pt x="103" y="239"/>
                    </a:lnTo>
                    <a:lnTo>
                      <a:pt x="95" y="237"/>
                    </a:lnTo>
                    <a:lnTo>
                      <a:pt x="87" y="233"/>
                    </a:lnTo>
                    <a:lnTo>
                      <a:pt x="79" y="229"/>
                    </a:lnTo>
                    <a:lnTo>
                      <a:pt x="72" y="223"/>
                    </a:lnTo>
                    <a:lnTo>
                      <a:pt x="64" y="217"/>
                    </a:lnTo>
                    <a:lnTo>
                      <a:pt x="56" y="210"/>
                    </a:lnTo>
                    <a:lnTo>
                      <a:pt x="49" y="201"/>
                    </a:lnTo>
                    <a:lnTo>
                      <a:pt x="41" y="192"/>
                    </a:lnTo>
                    <a:lnTo>
                      <a:pt x="34" y="182"/>
                    </a:lnTo>
                    <a:lnTo>
                      <a:pt x="28" y="171"/>
                    </a:lnTo>
                    <a:lnTo>
                      <a:pt x="22" y="160"/>
                    </a:lnTo>
                    <a:lnTo>
                      <a:pt x="17" y="149"/>
                    </a:lnTo>
                    <a:close/>
                  </a:path>
                </a:pathLst>
              </a:custGeom>
              <a:solidFill>
                <a:srgbClr val="C64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8" name="Freeform 298"/>
              <p:cNvSpPr>
                <a:spLocks/>
              </p:cNvSpPr>
              <p:nvPr/>
            </p:nvSpPr>
            <p:spPr bwMode="auto">
              <a:xfrm>
                <a:off x="2273" y="1177"/>
                <a:ext cx="27" cy="17"/>
              </a:xfrm>
              <a:custGeom>
                <a:avLst/>
                <a:gdLst>
                  <a:gd name="T0" fmla="*/ 107 w 163"/>
                  <a:gd name="T1" fmla="*/ 0 h 98"/>
                  <a:gd name="T2" fmla="*/ 0 w 163"/>
                  <a:gd name="T3" fmla="*/ 98 h 98"/>
                  <a:gd name="T4" fmla="*/ 163 w 163"/>
                  <a:gd name="T5" fmla="*/ 23 h 98"/>
                  <a:gd name="T6" fmla="*/ 147 w 163"/>
                  <a:gd name="T7" fmla="*/ 18 h 98"/>
                  <a:gd name="T8" fmla="*/ 133 w 163"/>
                  <a:gd name="T9" fmla="*/ 12 h 98"/>
                  <a:gd name="T10" fmla="*/ 120 w 163"/>
                  <a:gd name="T11" fmla="*/ 5 h 98"/>
                  <a:gd name="T12" fmla="*/ 107 w 163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98">
                    <a:moveTo>
                      <a:pt x="107" y="0"/>
                    </a:moveTo>
                    <a:lnTo>
                      <a:pt x="0" y="98"/>
                    </a:lnTo>
                    <a:lnTo>
                      <a:pt x="163" y="23"/>
                    </a:lnTo>
                    <a:lnTo>
                      <a:pt x="147" y="18"/>
                    </a:lnTo>
                    <a:lnTo>
                      <a:pt x="133" y="12"/>
                    </a:lnTo>
                    <a:lnTo>
                      <a:pt x="120" y="5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A58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9" name="Freeform 299"/>
              <p:cNvSpPr>
                <a:spLocks/>
              </p:cNvSpPr>
              <p:nvPr/>
            </p:nvSpPr>
            <p:spPr bwMode="auto">
              <a:xfrm>
                <a:off x="2315" y="1140"/>
                <a:ext cx="47" cy="25"/>
              </a:xfrm>
              <a:custGeom>
                <a:avLst/>
                <a:gdLst>
                  <a:gd name="T0" fmla="*/ 123 w 283"/>
                  <a:gd name="T1" fmla="*/ 148 h 148"/>
                  <a:gd name="T2" fmla="*/ 283 w 283"/>
                  <a:gd name="T3" fmla="*/ 74 h 148"/>
                  <a:gd name="T4" fmla="*/ 253 w 283"/>
                  <a:gd name="T5" fmla="*/ 67 h 148"/>
                  <a:gd name="T6" fmla="*/ 223 w 283"/>
                  <a:gd name="T7" fmla="*/ 59 h 148"/>
                  <a:gd name="T8" fmla="*/ 197 w 283"/>
                  <a:gd name="T9" fmla="*/ 49 h 148"/>
                  <a:gd name="T10" fmla="*/ 173 w 283"/>
                  <a:gd name="T11" fmla="*/ 39 h 148"/>
                  <a:gd name="T12" fmla="*/ 151 w 283"/>
                  <a:gd name="T13" fmla="*/ 29 h 148"/>
                  <a:gd name="T14" fmla="*/ 133 w 283"/>
                  <a:gd name="T15" fmla="*/ 19 h 148"/>
                  <a:gd name="T16" fmla="*/ 117 w 283"/>
                  <a:gd name="T17" fmla="*/ 10 h 148"/>
                  <a:gd name="T18" fmla="*/ 104 w 283"/>
                  <a:gd name="T19" fmla="*/ 0 h 148"/>
                  <a:gd name="T20" fmla="*/ 0 w 283"/>
                  <a:gd name="T21" fmla="*/ 94 h 148"/>
                  <a:gd name="T22" fmla="*/ 19 w 283"/>
                  <a:gd name="T23" fmla="*/ 105 h 148"/>
                  <a:gd name="T24" fmla="*/ 36 w 283"/>
                  <a:gd name="T25" fmla="*/ 115 h 148"/>
                  <a:gd name="T26" fmla="*/ 52 w 283"/>
                  <a:gd name="T27" fmla="*/ 123 h 148"/>
                  <a:gd name="T28" fmla="*/ 68 w 283"/>
                  <a:gd name="T29" fmla="*/ 130 h 148"/>
                  <a:gd name="T30" fmla="*/ 82 w 283"/>
                  <a:gd name="T31" fmla="*/ 136 h 148"/>
                  <a:gd name="T32" fmla="*/ 98 w 283"/>
                  <a:gd name="T33" fmla="*/ 141 h 148"/>
                  <a:gd name="T34" fmla="*/ 111 w 283"/>
                  <a:gd name="T35" fmla="*/ 145 h 148"/>
                  <a:gd name="T36" fmla="*/ 123 w 283"/>
                  <a:gd name="T37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3" h="148">
                    <a:moveTo>
                      <a:pt x="123" y="148"/>
                    </a:moveTo>
                    <a:lnTo>
                      <a:pt x="283" y="74"/>
                    </a:lnTo>
                    <a:lnTo>
                      <a:pt x="253" y="67"/>
                    </a:lnTo>
                    <a:lnTo>
                      <a:pt x="223" y="59"/>
                    </a:lnTo>
                    <a:lnTo>
                      <a:pt x="197" y="49"/>
                    </a:lnTo>
                    <a:lnTo>
                      <a:pt x="173" y="39"/>
                    </a:lnTo>
                    <a:lnTo>
                      <a:pt x="151" y="29"/>
                    </a:lnTo>
                    <a:lnTo>
                      <a:pt x="133" y="19"/>
                    </a:lnTo>
                    <a:lnTo>
                      <a:pt x="117" y="10"/>
                    </a:lnTo>
                    <a:lnTo>
                      <a:pt x="104" y="0"/>
                    </a:lnTo>
                    <a:lnTo>
                      <a:pt x="0" y="94"/>
                    </a:lnTo>
                    <a:lnTo>
                      <a:pt x="19" y="105"/>
                    </a:lnTo>
                    <a:lnTo>
                      <a:pt x="36" y="115"/>
                    </a:lnTo>
                    <a:lnTo>
                      <a:pt x="52" y="123"/>
                    </a:lnTo>
                    <a:lnTo>
                      <a:pt x="68" y="130"/>
                    </a:lnTo>
                    <a:lnTo>
                      <a:pt x="82" y="136"/>
                    </a:lnTo>
                    <a:lnTo>
                      <a:pt x="98" y="141"/>
                    </a:lnTo>
                    <a:lnTo>
                      <a:pt x="111" y="145"/>
                    </a:lnTo>
                    <a:lnTo>
                      <a:pt x="123" y="148"/>
                    </a:lnTo>
                    <a:close/>
                  </a:path>
                </a:pathLst>
              </a:custGeom>
              <a:solidFill>
                <a:srgbClr val="EA58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0" name="Freeform 300"/>
              <p:cNvSpPr>
                <a:spLocks/>
              </p:cNvSpPr>
              <p:nvPr/>
            </p:nvSpPr>
            <p:spPr bwMode="auto">
              <a:xfrm>
                <a:off x="2293" y="1159"/>
                <a:ext cx="37" cy="20"/>
              </a:xfrm>
              <a:custGeom>
                <a:avLst/>
                <a:gdLst>
                  <a:gd name="T0" fmla="*/ 62 w 222"/>
                  <a:gd name="T1" fmla="*/ 125 h 125"/>
                  <a:gd name="T2" fmla="*/ 222 w 222"/>
                  <a:gd name="T3" fmla="*/ 51 h 125"/>
                  <a:gd name="T4" fmla="*/ 202 w 222"/>
                  <a:gd name="T5" fmla="*/ 44 h 125"/>
                  <a:gd name="T6" fmla="*/ 185 w 222"/>
                  <a:gd name="T7" fmla="*/ 38 h 125"/>
                  <a:gd name="T8" fmla="*/ 169 w 222"/>
                  <a:gd name="T9" fmla="*/ 32 h 125"/>
                  <a:gd name="T10" fmla="*/ 155 w 222"/>
                  <a:gd name="T11" fmla="*/ 26 h 125"/>
                  <a:gd name="T12" fmla="*/ 128 w 222"/>
                  <a:gd name="T13" fmla="*/ 12 h 125"/>
                  <a:gd name="T14" fmla="*/ 108 w 222"/>
                  <a:gd name="T15" fmla="*/ 0 h 125"/>
                  <a:gd name="T16" fmla="*/ 0 w 222"/>
                  <a:gd name="T17" fmla="*/ 99 h 125"/>
                  <a:gd name="T18" fmla="*/ 17 w 222"/>
                  <a:gd name="T19" fmla="*/ 107 h 125"/>
                  <a:gd name="T20" fmla="*/ 34 w 222"/>
                  <a:gd name="T21" fmla="*/ 114 h 125"/>
                  <a:gd name="T22" fmla="*/ 49 w 222"/>
                  <a:gd name="T23" fmla="*/ 120 h 125"/>
                  <a:gd name="T24" fmla="*/ 62 w 222"/>
                  <a:gd name="T2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2" h="125">
                    <a:moveTo>
                      <a:pt x="62" y="125"/>
                    </a:moveTo>
                    <a:lnTo>
                      <a:pt x="222" y="51"/>
                    </a:lnTo>
                    <a:lnTo>
                      <a:pt x="202" y="44"/>
                    </a:lnTo>
                    <a:lnTo>
                      <a:pt x="185" y="38"/>
                    </a:lnTo>
                    <a:lnTo>
                      <a:pt x="169" y="32"/>
                    </a:lnTo>
                    <a:lnTo>
                      <a:pt x="155" y="26"/>
                    </a:lnTo>
                    <a:lnTo>
                      <a:pt x="128" y="12"/>
                    </a:lnTo>
                    <a:lnTo>
                      <a:pt x="108" y="0"/>
                    </a:lnTo>
                    <a:lnTo>
                      <a:pt x="0" y="99"/>
                    </a:lnTo>
                    <a:lnTo>
                      <a:pt x="17" y="107"/>
                    </a:lnTo>
                    <a:lnTo>
                      <a:pt x="34" y="114"/>
                    </a:lnTo>
                    <a:lnTo>
                      <a:pt x="49" y="120"/>
                    </a:lnTo>
                    <a:lnTo>
                      <a:pt x="62" y="125"/>
                    </a:lnTo>
                    <a:close/>
                  </a:path>
                </a:pathLst>
              </a:custGeom>
              <a:solidFill>
                <a:srgbClr val="EA58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1" name="Freeform 301"/>
              <p:cNvSpPr>
                <a:spLocks/>
              </p:cNvSpPr>
              <p:nvPr/>
            </p:nvSpPr>
            <p:spPr bwMode="auto">
              <a:xfrm>
                <a:off x="2332" y="1137"/>
                <a:ext cx="37" cy="16"/>
              </a:xfrm>
              <a:custGeom>
                <a:avLst/>
                <a:gdLst>
                  <a:gd name="T0" fmla="*/ 179 w 220"/>
                  <a:gd name="T1" fmla="*/ 96 h 96"/>
                  <a:gd name="T2" fmla="*/ 220 w 220"/>
                  <a:gd name="T3" fmla="*/ 77 h 96"/>
                  <a:gd name="T4" fmla="*/ 202 w 220"/>
                  <a:gd name="T5" fmla="*/ 75 h 96"/>
                  <a:gd name="T6" fmla="*/ 182 w 220"/>
                  <a:gd name="T7" fmla="*/ 72 h 96"/>
                  <a:gd name="T8" fmla="*/ 161 w 220"/>
                  <a:gd name="T9" fmla="*/ 67 h 96"/>
                  <a:gd name="T10" fmla="*/ 136 w 220"/>
                  <a:gd name="T11" fmla="*/ 59 h 96"/>
                  <a:gd name="T12" fmla="*/ 111 w 220"/>
                  <a:gd name="T13" fmla="*/ 50 h 96"/>
                  <a:gd name="T14" fmla="*/ 84 w 220"/>
                  <a:gd name="T15" fmla="*/ 37 h 96"/>
                  <a:gd name="T16" fmla="*/ 70 w 220"/>
                  <a:gd name="T17" fmla="*/ 29 h 96"/>
                  <a:gd name="T18" fmla="*/ 54 w 220"/>
                  <a:gd name="T19" fmla="*/ 20 h 96"/>
                  <a:gd name="T20" fmla="*/ 39 w 220"/>
                  <a:gd name="T21" fmla="*/ 10 h 96"/>
                  <a:gd name="T22" fmla="*/ 24 w 220"/>
                  <a:gd name="T23" fmla="*/ 0 h 96"/>
                  <a:gd name="T24" fmla="*/ 0 w 220"/>
                  <a:gd name="T25" fmla="*/ 22 h 96"/>
                  <a:gd name="T26" fmla="*/ 13 w 220"/>
                  <a:gd name="T27" fmla="*/ 32 h 96"/>
                  <a:gd name="T28" fmla="*/ 29 w 220"/>
                  <a:gd name="T29" fmla="*/ 41 h 96"/>
                  <a:gd name="T30" fmla="*/ 47 w 220"/>
                  <a:gd name="T31" fmla="*/ 51 h 96"/>
                  <a:gd name="T32" fmla="*/ 69 w 220"/>
                  <a:gd name="T33" fmla="*/ 61 h 96"/>
                  <a:gd name="T34" fmla="*/ 93 w 220"/>
                  <a:gd name="T35" fmla="*/ 71 h 96"/>
                  <a:gd name="T36" fmla="*/ 119 w 220"/>
                  <a:gd name="T37" fmla="*/ 81 h 96"/>
                  <a:gd name="T38" fmla="*/ 149 w 220"/>
                  <a:gd name="T39" fmla="*/ 89 h 96"/>
                  <a:gd name="T40" fmla="*/ 179 w 220"/>
                  <a:gd name="T4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0" h="96">
                    <a:moveTo>
                      <a:pt x="179" y="96"/>
                    </a:moveTo>
                    <a:lnTo>
                      <a:pt x="220" y="77"/>
                    </a:lnTo>
                    <a:lnTo>
                      <a:pt x="202" y="75"/>
                    </a:lnTo>
                    <a:lnTo>
                      <a:pt x="182" y="72"/>
                    </a:lnTo>
                    <a:lnTo>
                      <a:pt x="161" y="67"/>
                    </a:lnTo>
                    <a:lnTo>
                      <a:pt x="136" y="59"/>
                    </a:lnTo>
                    <a:lnTo>
                      <a:pt x="111" y="50"/>
                    </a:lnTo>
                    <a:lnTo>
                      <a:pt x="84" y="37"/>
                    </a:lnTo>
                    <a:lnTo>
                      <a:pt x="70" y="29"/>
                    </a:lnTo>
                    <a:lnTo>
                      <a:pt x="54" y="20"/>
                    </a:lnTo>
                    <a:lnTo>
                      <a:pt x="39" y="10"/>
                    </a:lnTo>
                    <a:lnTo>
                      <a:pt x="24" y="0"/>
                    </a:lnTo>
                    <a:lnTo>
                      <a:pt x="0" y="22"/>
                    </a:lnTo>
                    <a:lnTo>
                      <a:pt x="13" y="32"/>
                    </a:lnTo>
                    <a:lnTo>
                      <a:pt x="29" y="41"/>
                    </a:lnTo>
                    <a:lnTo>
                      <a:pt x="47" y="51"/>
                    </a:lnTo>
                    <a:lnTo>
                      <a:pt x="69" y="61"/>
                    </a:lnTo>
                    <a:lnTo>
                      <a:pt x="93" y="71"/>
                    </a:lnTo>
                    <a:lnTo>
                      <a:pt x="119" y="81"/>
                    </a:lnTo>
                    <a:lnTo>
                      <a:pt x="149" y="89"/>
                    </a:lnTo>
                    <a:lnTo>
                      <a:pt x="179" y="96"/>
                    </a:lnTo>
                    <a:close/>
                  </a:path>
                </a:pathLst>
              </a:custGeom>
              <a:solidFill>
                <a:srgbClr val="FAE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2" name="Freeform 302"/>
              <p:cNvSpPr>
                <a:spLocks/>
              </p:cNvSpPr>
              <p:nvPr/>
            </p:nvSpPr>
            <p:spPr bwMode="auto">
              <a:xfrm>
                <a:off x="2312" y="1156"/>
                <a:ext cx="23" cy="11"/>
              </a:xfrm>
              <a:custGeom>
                <a:avLst/>
                <a:gdLst>
                  <a:gd name="T0" fmla="*/ 114 w 142"/>
                  <a:gd name="T1" fmla="*/ 68 h 68"/>
                  <a:gd name="T2" fmla="*/ 142 w 142"/>
                  <a:gd name="T3" fmla="*/ 54 h 68"/>
                  <a:gd name="T4" fmla="*/ 130 w 142"/>
                  <a:gd name="T5" fmla="*/ 51 h 68"/>
                  <a:gd name="T6" fmla="*/ 117 w 142"/>
                  <a:gd name="T7" fmla="*/ 47 h 68"/>
                  <a:gd name="T8" fmla="*/ 101 w 142"/>
                  <a:gd name="T9" fmla="*/ 42 h 68"/>
                  <a:gd name="T10" fmla="*/ 87 w 142"/>
                  <a:gd name="T11" fmla="*/ 36 h 68"/>
                  <a:gd name="T12" fmla="*/ 71 w 142"/>
                  <a:gd name="T13" fmla="*/ 29 h 68"/>
                  <a:gd name="T14" fmla="*/ 55 w 142"/>
                  <a:gd name="T15" fmla="*/ 21 h 68"/>
                  <a:gd name="T16" fmla="*/ 38 w 142"/>
                  <a:gd name="T17" fmla="*/ 11 h 68"/>
                  <a:gd name="T18" fmla="*/ 19 w 142"/>
                  <a:gd name="T19" fmla="*/ 0 h 68"/>
                  <a:gd name="T20" fmla="*/ 0 w 142"/>
                  <a:gd name="T21" fmla="*/ 17 h 68"/>
                  <a:gd name="T22" fmla="*/ 20 w 142"/>
                  <a:gd name="T23" fmla="*/ 29 h 68"/>
                  <a:gd name="T24" fmla="*/ 47 w 142"/>
                  <a:gd name="T25" fmla="*/ 43 h 68"/>
                  <a:gd name="T26" fmla="*/ 61 w 142"/>
                  <a:gd name="T27" fmla="*/ 49 h 68"/>
                  <a:gd name="T28" fmla="*/ 77 w 142"/>
                  <a:gd name="T29" fmla="*/ 55 h 68"/>
                  <a:gd name="T30" fmla="*/ 94 w 142"/>
                  <a:gd name="T31" fmla="*/ 61 h 68"/>
                  <a:gd name="T32" fmla="*/ 114 w 142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2" h="68">
                    <a:moveTo>
                      <a:pt x="114" y="68"/>
                    </a:moveTo>
                    <a:lnTo>
                      <a:pt x="142" y="54"/>
                    </a:lnTo>
                    <a:lnTo>
                      <a:pt x="130" y="51"/>
                    </a:lnTo>
                    <a:lnTo>
                      <a:pt x="117" y="47"/>
                    </a:lnTo>
                    <a:lnTo>
                      <a:pt x="101" y="42"/>
                    </a:lnTo>
                    <a:lnTo>
                      <a:pt x="87" y="36"/>
                    </a:lnTo>
                    <a:lnTo>
                      <a:pt x="71" y="29"/>
                    </a:lnTo>
                    <a:lnTo>
                      <a:pt x="55" y="21"/>
                    </a:lnTo>
                    <a:lnTo>
                      <a:pt x="38" y="11"/>
                    </a:lnTo>
                    <a:lnTo>
                      <a:pt x="19" y="0"/>
                    </a:lnTo>
                    <a:lnTo>
                      <a:pt x="0" y="17"/>
                    </a:lnTo>
                    <a:lnTo>
                      <a:pt x="20" y="29"/>
                    </a:lnTo>
                    <a:lnTo>
                      <a:pt x="47" y="43"/>
                    </a:lnTo>
                    <a:lnTo>
                      <a:pt x="61" y="49"/>
                    </a:lnTo>
                    <a:lnTo>
                      <a:pt x="77" y="55"/>
                    </a:lnTo>
                    <a:lnTo>
                      <a:pt x="94" y="61"/>
                    </a:lnTo>
                    <a:lnTo>
                      <a:pt x="114" y="68"/>
                    </a:lnTo>
                    <a:close/>
                  </a:path>
                </a:pathLst>
              </a:custGeom>
              <a:solidFill>
                <a:srgbClr val="FAE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3" name="Freeform 303"/>
              <p:cNvSpPr>
                <a:spLocks/>
              </p:cNvSpPr>
              <p:nvPr/>
            </p:nvSpPr>
            <p:spPr bwMode="auto">
              <a:xfrm>
                <a:off x="2291" y="1175"/>
                <a:ext cx="13" cy="6"/>
              </a:xfrm>
              <a:custGeom>
                <a:avLst/>
                <a:gdLst>
                  <a:gd name="T0" fmla="*/ 56 w 77"/>
                  <a:gd name="T1" fmla="*/ 36 h 36"/>
                  <a:gd name="T2" fmla="*/ 77 w 77"/>
                  <a:gd name="T3" fmla="*/ 26 h 36"/>
                  <a:gd name="T4" fmla="*/ 64 w 77"/>
                  <a:gd name="T5" fmla="*/ 21 h 36"/>
                  <a:gd name="T6" fmla="*/ 49 w 77"/>
                  <a:gd name="T7" fmla="*/ 15 h 36"/>
                  <a:gd name="T8" fmla="*/ 32 w 77"/>
                  <a:gd name="T9" fmla="*/ 8 h 36"/>
                  <a:gd name="T10" fmla="*/ 15 w 77"/>
                  <a:gd name="T11" fmla="*/ 0 h 36"/>
                  <a:gd name="T12" fmla="*/ 0 w 77"/>
                  <a:gd name="T13" fmla="*/ 13 h 36"/>
                  <a:gd name="T14" fmla="*/ 13 w 77"/>
                  <a:gd name="T15" fmla="*/ 18 h 36"/>
                  <a:gd name="T16" fmla="*/ 26 w 77"/>
                  <a:gd name="T17" fmla="*/ 25 h 36"/>
                  <a:gd name="T18" fmla="*/ 40 w 77"/>
                  <a:gd name="T19" fmla="*/ 31 h 36"/>
                  <a:gd name="T20" fmla="*/ 56 w 77"/>
                  <a:gd name="T2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36">
                    <a:moveTo>
                      <a:pt x="56" y="36"/>
                    </a:moveTo>
                    <a:lnTo>
                      <a:pt x="77" y="26"/>
                    </a:lnTo>
                    <a:lnTo>
                      <a:pt x="64" y="21"/>
                    </a:lnTo>
                    <a:lnTo>
                      <a:pt x="49" y="15"/>
                    </a:lnTo>
                    <a:lnTo>
                      <a:pt x="32" y="8"/>
                    </a:lnTo>
                    <a:lnTo>
                      <a:pt x="15" y="0"/>
                    </a:lnTo>
                    <a:lnTo>
                      <a:pt x="0" y="13"/>
                    </a:lnTo>
                    <a:lnTo>
                      <a:pt x="13" y="18"/>
                    </a:lnTo>
                    <a:lnTo>
                      <a:pt x="26" y="25"/>
                    </a:lnTo>
                    <a:lnTo>
                      <a:pt x="40" y="31"/>
                    </a:lnTo>
                    <a:lnTo>
                      <a:pt x="56" y="36"/>
                    </a:lnTo>
                    <a:close/>
                  </a:path>
                </a:pathLst>
              </a:custGeom>
              <a:solidFill>
                <a:srgbClr val="FAE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4" name="Freeform 304"/>
              <p:cNvSpPr>
                <a:spLocks/>
              </p:cNvSpPr>
              <p:nvPr/>
            </p:nvSpPr>
            <p:spPr bwMode="auto">
              <a:xfrm>
                <a:off x="2218" y="1157"/>
                <a:ext cx="104" cy="82"/>
              </a:xfrm>
              <a:custGeom>
                <a:avLst/>
                <a:gdLst>
                  <a:gd name="T0" fmla="*/ 603 w 619"/>
                  <a:gd name="T1" fmla="*/ 17 h 495"/>
                  <a:gd name="T2" fmla="*/ 570 w 619"/>
                  <a:gd name="T3" fmla="*/ 0 h 495"/>
                  <a:gd name="T4" fmla="*/ 549 w 619"/>
                  <a:gd name="T5" fmla="*/ 11 h 495"/>
                  <a:gd name="T6" fmla="*/ 534 w 619"/>
                  <a:gd name="T7" fmla="*/ 10 h 495"/>
                  <a:gd name="T8" fmla="*/ 532 w 619"/>
                  <a:gd name="T9" fmla="*/ 8 h 495"/>
                  <a:gd name="T10" fmla="*/ 508 w 619"/>
                  <a:gd name="T11" fmla="*/ 25 h 495"/>
                  <a:gd name="T12" fmla="*/ 490 w 619"/>
                  <a:gd name="T13" fmla="*/ 91 h 495"/>
                  <a:gd name="T14" fmla="*/ 443 w 619"/>
                  <a:gd name="T15" fmla="*/ 146 h 495"/>
                  <a:gd name="T16" fmla="*/ 376 w 619"/>
                  <a:gd name="T17" fmla="*/ 222 h 495"/>
                  <a:gd name="T18" fmla="*/ 305 w 619"/>
                  <a:gd name="T19" fmla="*/ 296 h 495"/>
                  <a:gd name="T20" fmla="*/ 272 w 619"/>
                  <a:gd name="T21" fmla="*/ 325 h 495"/>
                  <a:gd name="T22" fmla="*/ 245 w 619"/>
                  <a:gd name="T23" fmla="*/ 345 h 495"/>
                  <a:gd name="T24" fmla="*/ 217 w 619"/>
                  <a:gd name="T25" fmla="*/ 352 h 495"/>
                  <a:gd name="T26" fmla="*/ 153 w 619"/>
                  <a:gd name="T27" fmla="*/ 368 h 495"/>
                  <a:gd name="T28" fmla="*/ 85 w 619"/>
                  <a:gd name="T29" fmla="*/ 386 h 495"/>
                  <a:gd name="T30" fmla="*/ 42 w 619"/>
                  <a:gd name="T31" fmla="*/ 399 h 495"/>
                  <a:gd name="T32" fmla="*/ 17 w 619"/>
                  <a:gd name="T33" fmla="*/ 416 h 495"/>
                  <a:gd name="T34" fmla="*/ 8 w 619"/>
                  <a:gd name="T35" fmla="*/ 425 h 495"/>
                  <a:gd name="T36" fmla="*/ 2 w 619"/>
                  <a:gd name="T37" fmla="*/ 434 h 495"/>
                  <a:gd name="T38" fmla="*/ 0 w 619"/>
                  <a:gd name="T39" fmla="*/ 446 h 495"/>
                  <a:gd name="T40" fmla="*/ 3 w 619"/>
                  <a:gd name="T41" fmla="*/ 458 h 495"/>
                  <a:gd name="T42" fmla="*/ 10 w 619"/>
                  <a:gd name="T43" fmla="*/ 469 h 495"/>
                  <a:gd name="T44" fmla="*/ 18 w 619"/>
                  <a:gd name="T45" fmla="*/ 479 h 495"/>
                  <a:gd name="T46" fmla="*/ 28 w 619"/>
                  <a:gd name="T47" fmla="*/ 486 h 495"/>
                  <a:gd name="T48" fmla="*/ 41 w 619"/>
                  <a:gd name="T49" fmla="*/ 491 h 495"/>
                  <a:gd name="T50" fmla="*/ 56 w 619"/>
                  <a:gd name="T51" fmla="*/ 494 h 495"/>
                  <a:gd name="T52" fmla="*/ 73 w 619"/>
                  <a:gd name="T53" fmla="*/ 495 h 495"/>
                  <a:gd name="T54" fmla="*/ 116 w 619"/>
                  <a:gd name="T55" fmla="*/ 492 h 495"/>
                  <a:gd name="T56" fmla="*/ 127 w 619"/>
                  <a:gd name="T57" fmla="*/ 491 h 495"/>
                  <a:gd name="T58" fmla="*/ 160 w 619"/>
                  <a:gd name="T59" fmla="*/ 486 h 495"/>
                  <a:gd name="T60" fmla="*/ 210 w 619"/>
                  <a:gd name="T61" fmla="*/ 473 h 495"/>
                  <a:gd name="T62" fmla="*/ 240 w 619"/>
                  <a:gd name="T63" fmla="*/ 462 h 495"/>
                  <a:gd name="T64" fmla="*/ 272 w 619"/>
                  <a:gd name="T65" fmla="*/ 447 h 495"/>
                  <a:gd name="T66" fmla="*/ 299 w 619"/>
                  <a:gd name="T67" fmla="*/ 428 h 495"/>
                  <a:gd name="T68" fmla="*/ 327 w 619"/>
                  <a:gd name="T69" fmla="*/ 405 h 495"/>
                  <a:gd name="T70" fmla="*/ 365 w 619"/>
                  <a:gd name="T71" fmla="*/ 371 h 495"/>
                  <a:gd name="T72" fmla="*/ 407 w 619"/>
                  <a:gd name="T73" fmla="*/ 326 h 495"/>
                  <a:gd name="T74" fmla="*/ 454 w 619"/>
                  <a:gd name="T75" fmla="*/ 269 h 495"/>
                  <a:gd name="T76" fmla="*/ 501 w 619"/>
                  <a:gd name="T77" fmla="*/ 200 h 495"/>
                  <a:gd name="T78" fmla="*/ 549 w 619"/>
                  <a:gd name="T79" fmla="*/ 118 h 495"/>
                  <a:gd name="T80" fmla="*/ 579 w 619"/>
                  <a:gd name="T81" fmla="*/ 94 h 495"/>
                  <a:gd name="T82" fmla="*/ 619 w 619"/>
                  <a:gd name="T83" fmla="*/ 63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19" h="495">
                    <a:moveTo>
                      <a:pt x="614" y="33"/>
                    </a:moveTo>
                    <a:lnTo>
                      <a:pt x="603" y="17"/>
                    </a:lnTo>
                    <a:lnTo>
                      <a:pt x="592" y="2"/>
                    </a:lnTo>
                    <a:lnTo>
                      <a:pt x="570" y="0"/>
                    </a:lnTo>
                    <a:lnTo>
                      <a:pt x="560" y="4"/>
                    </a:lnTo>
                    <a:lnTo>
                      <a:pt x="549" y="11"/>
                    </a:lnTo>
                    <a:lnTo>
                      <a:pt x="539" y="11"/>
                    </a:lnTo>
                    <a:lnTo>
                      <a:pt x="534" y="10"/>
                    </a:lnTo>
                    <a:lnTo>
                      <a:pt x="532" y="9"/>
                    </a:lnTo>
                    <a:lnTo>
                      <a:pt x="532" y="8"/>
                    </a:lnTo>
                    <a:lnTo>
                      <a:pt x="516" y="19"/>
                    </a:lnTo>
                    <a:lnTo>
                      <a:pt x="508" y="25"/>
                    </a:lnTo>
                    <a:lnTo>
                      <a:pt x="506" y="66"/>
                    </a:lnTo>
                    <a:lnTo>
                      <a:pt x="490" y="91"/>
                    </a:lnTo>
                    <a:lnTo>
                      <a:pt x="470" y="114"/>
                    </a:lnTo>
                    <a:lnTo>
                      <a:pt x="443" y="146"/>
                    </a:lnTo>
                    <a:lnTo>
                      <a:pt x="410" y="182"/>
                    </a:lnTo>
                    <a:lnTo>
                      <a:pt x="376" y="222"/>
                    </a:lnTo>
                    <a:lnTo>
                      <a:pt x="340" y="260"/>
                    </a:lnTo>
                    <a:lnTo>
                      <a:pt x="305" y="296"/>
                    </a:lnTo>
                    <a:lnTo>
                      <a:pt x="289" y="312"/>
                    </a:lnTo>
                    <a:lnTo>
                      <a:pt x="272" y="325"/>
                    </a:lnTo>
                    <a:lnTo>
                      <a:pt x="258" y="336"/>
                    </a:lnTo>
                    <a:lnTo>
                      <a:pt x="245" y="345"/>
                    </a:lnTo>
                    <a:lnTo>
                      <a:pt x="237" y="347"/>
                    </a:lnTo>
                    <a:lnTo>
                      <a:pt x="217" y="352"/>
                    </a:lnTo>
                    <a:lnTo>
                      <a:pt x="187" y="359"/>
                    </a:lnTo>
                    <a:lnTo>
                      <a:pt x="153" y="368"/>
                    </a:lnTo>
                    <a:lnTo>
                      <a:pt x="117" y="377"/>
                    </a:lnTo>
                    <a:lnTo>
                      <a:pt x="85" y="386"/>
                    </a:lnTo>
                    <a:lnTo>
                      <a:pt x="59" y="393"/>
                    </a:lnTo>
                    <a:lnTo>
                      <a:pt x="42" y="399"/>
                    </a:lnTo>
                    <a:lnTo>
                      <a:pt x="34" y="403"/>
                    </a:lnTo>
                    <a:lnTo>
                      <a:pt x="17" y="416"/>
                    </a:lnTo>
                    <a:lnTo>
                      <a:pt x="12" y="420"/>
                    </a:lnTo>
                    <a:lnTo>
                      <a:pt x="8" y="425"/>
                    </a:lnTo>
                    <a:lnTo>
                      <a:pt x="5" y="429"/>
                    </a:lnTo>
                    <a:lnTo>
                      <a:pt x="2" y="434"/>
                    </a:lnTo>
                    <a:lnTo>
                      <a:pt x="1" y="441"/>
                    </a:lnTo>
                    <a:lnTo>
                      <a:pt x="0" y="446"/>
                    </a:lnTo>
                    <a:lnTo>
                      <a:pt x="1" y="452"/>
                    </a:lnTo>
                    <a:lnTo>
                      <a:pt x="3" y="458"/>
                    </a:lnTo>
                    <a:lnTo>
                      <a:pt x="6" y="464"/>
                    </a:lnTo>
                    <a:lnTo>
                      <a:pt x="10" y="469"/>
                    </a:lnTo>
                    <a:lnTo>
                      <a:pt x="14" y="474"/>
                    </a:lnTo>
                    <a:lnTo>
                      <a:pt x="18" y="479"/>
                    </a:lnTo>
                    <a:lnTo>
                      <a:pt x="23" y="482"/>
                    </a:lnTo>
                    <a:lnTo>
                      <a:pt x="28" y="486"/>
                    </a:lnTo>
                    <a:lnTo>
                      <a:pt x="34" y="488"/>
                    </a:lnTo>
                    <a:lnTo>
                      <a:pt x="41" y="491"/>
                    </a:lnTo>
                    <a:lnTo>
                      <a:pt x="48" y="493"/>
                    </a:lnTo>
                    <a:lnTo>
                      <a:pt x="56" y="494"/>
                    </a:lnTo>
                    <a:lnTo>
                      <a:pt x="64" y="495"/>
                    </a:lnTo>
                    <a:lnTo>
                      <a:pt x="73" y="495"/>
                    </a:lnTo>
                    <a:lnTo>
                      <a:pt x="93" y="494"/>
                    </a:lnTo>
                    <a:lnTo>
                      <a:pt x="116" y="492"/>
                    </a:lnTo>
                    <a:lnTo>
                      <a:pt x="119" y="491"/>
                    </a:lnTo>
                    <a:lnTo>
                      <a:pt x="127" y="491"/>
                    </a:lnTo>
                    <a:lnTo>
                      <a:pt x="142" y="489"/>
                    </a:lnTo>
                    <a:lnTo>
                      <a:pt x="160" y="486"/>
                    </a:lnTo>
                    <a:lnTo>
                      <a:pt x="183" y="481"/>
                    </a:lnTo>
                    <a:lnTo>
                      <a:pt x="210" y="473"/>
                    </a:lnTo>
                    <a:lnTo>
                      <a:pt x="225" y="468"/>
                    </a:lnTo>
                    <a:lnTo>
                      <a:pt x="240" y="462"/>
                    </a:lnTo>
                    <a:lnTo>
                      <a:pt x="256" y="455"/>
                    </a:lnTo>
                    <a:lnTo>
                      <a:pt x="272" y="447"/>
                    </a:lnTo>
                    <a:lnTo>
                      <a:pt x="279" y="443"/>
                    </a:lnTo>
                    <a:lnTo>
                      <a:pt x="299" y="428"/>
                    </a:lnTo>
                    <a:lnTo>
                      <a:pt x="312" y="418"/>
                    </a:lnTo>
                    <a:lnTo>
                      <a:pt x="327" y="405"/>
                    </a:lnTo>
                    <a:lnTo>
                      <a:pt x="345" y="389"/>
                    </a:lnTo>
                    <a:lnTo>
                      <a:pt x="365" y="371"/>
                    </a:lnTo>
                    <a:lnTo>
                      <a:pt x="385" y="350"/>
                    </a:lnTo>
                    <a:lnTo>
                      <a:pt x="407" y="326"/>
                    </a:lnTo>
                    <a:lnTo>
                      <a:pt x="429" y="299"/>
                    </a:lnTo>
                    <a:lnTo>
                      <a:pt x="454" y="269"/>
                    </a:lnTo>
                    <a:lnTo>
                      <a:pt x="477" y="237"/>
                    </a:lnTo>
                    <a:lnTo>
                      <a:pt x="501" y="200"/>
                    </a:lnTo>
                    <a:lnTo>
                      <a:pt x="526" y="161"/>
                    </a:lnTo>
                    <a:lnTo>
                      <a:pt x="549" y="118"/>
                    </a:lnTo>
                    <a:lnTo>
                      <a:pt x="561" y="107"/>
                    </a:lnTo>
                    <a:lnTo>
                      <a:pt x="579" y="94"/>
                    </a:lnTo>
                    <a:lnTo>
                      <a:pt x="602" y="86"/>
                    </a:lnTo>
                    <a:lnTo>
                      <a:pt x="619" y="63"/>
                    </a:lnTo>
                    <a:lnTo>
                      <a:pt x="614" y="33"/>
                    </a:lnTo>
                    <a:close/>
                  </a:path>
                </a:pathLst>
              </a:custGeom>
              <a:solidFill>
                <a:srgbClr val="F2C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5" name="Freeform 305"/>
              <p:cNvSpPr>
                <a:spLocks/>
              </p:cNvSpPr>
              <p:nvPr/>
            </p:nvSpPr>
            <p:spPr bwMode="auto">
              <a:xfrm>
                <a:off x="2214" y="1214"/>
                <a:ext cx="36" cy="28"/>
              </a:xfrm>
              <a:custGeom>
                <a:avLst/>
                <a:gdLst>
                  <a:gd name="T0" fmla="*/ 0 w 214"/>
                  <a:gd name="T1" fmla="*/ 87 h 171"/>
                  <a:gd name="T2" fmla="*/ 1 w 214"/>
                  <a:gd name="T3" fmla="*/ 83 h 171"/>
                  <a:gd name="T4" fmla="*/ 7 w 214"/>
                  <a:gd name="T5" fmla="*/ 73 h 171"/>
                  <a:gd name="T6" fmla="*/ 11 w 214"/>
                  <a:gd name="T7" fmla="*/ 66 h 171"/>
                  <a:gd name="T8" fmla="*/ 17 w 214"/>
                  <a:gd name="T9" fmla="*/ 58 h 171"/>
                  <a:gd name="T10" fmla="*/ 24 w 214"/>
                  <a:gd name="T11" fmla="*/ 50 h 171"/>
                  <a:gd name="T12" fmla="*/ 33 w 214"/>
                  <a:gd name="T13" fmla="*/ 42 h 171"/>
                  <a:gd name="T14" fmla="*/ 44 w 214"/>
                  <a:gd name="T15" fmla="*/ 34 h 171"/>
                  <a:gd name="T16" fmla="*/ 57 w 214"/>
                  <a:gd name="T17" fmla="*/ 26 h 171"/>
                  <a:gd name="T18" fmla="*/ 73 w 214"/>
                  <a:gd name="T19" fmla="*/ 19 h 171"/>
                  <a:gd name="T20" fmla="*/ 92 w 214"/>
                  <a:gd name="T21" fmla="*/ 11 h 171"/>
                  <a:gd name="T22" fmla="*/ 112 w 214"/>
                  <a:gd name="T23" fmla="*/ 6 h 171"/>
                  <a:gd name="T24" fmla="*/ 136 w 214"/>
                  <a:gd name="T25" fmla="*/ 2 h 171"/>
                  <a:gd name="T26" fmla="*/ 149 w 214"/>
                  <a:gd name="T27" fmla="*/ 1 h 171"/>
                  <a:gd name="T28" fmla="*/ 164 w 214"/>
                  <a:gd name="T29" fmla="*/ 0 h 171"/>
                  <a:gd name="T30" fmla="*/ 178 w 214"/>
                  <a:gd name="T31" fmla="*/ 0 h 171"/>
                  <a:gd name="T32" fmla="*/ 193 w 214"/>
                  <a:gd name="T33" fmla="*/ 0 h 171"/>
                  <a:gd name="T34" fmla="*/ 195 w 214"/>
                  <a:gd name="T35" fmla="*/ 7 h 171"/>
                  <a:gd name="T36" fmla="*/ 200 w 214"/>
                  <a:gd name="T37" fmla="*/ 26 h 171"/>
                  <a:gd name="T38" fmla="*/ 206 w 214"/>
                  <a:gd name="T39" fmla="*/ 52 h 171"/>
                  <a:gd name="T40" fmla="*/ 211 w 214"/>
                  <a:gd name="T41" fmla="*/ 81 h 171"/>
                  <a:gd name="T42" fmla="*/ 213 w 214"/>
                  <a:gd name="T43" fmla="*/ 98 h 171"/>
                  <a:gd name="T44" fmla="*/ 214 w 214"/>
                  <a:gd name="T45" fmla="*/ 113 h 171"/>
                  <a:gd name="T46" fmla="*/ 214 w 214"/>
                  <a:gd name="T47" fmla="*/ 127 h 171"/>
                  <a:gd name="T48" fmla="*/ 213 w 214"/>
                  <a:gd name="T49" fmla="*/ 140 h 171"/>
                  <a:gd name="T50" fmla="*/ 212 w 214"/>
                  <a:gd name="T51" fmla="*/ 145 h 171"/>
                  <a:gd name="T52" fmla="*/ 211 w 214"/>
                  <a:gd name="T53" fmla="*/ 151 h 171"/>
                  <a:gd name="T54" fmla="*/ 209 w 214"/>
                  <a:gd name="T55" fmla="*/ 155 h 171"/>
                  <a:gd name="T56" fmla="*/ 207 w 214"/>
                  <a:gd name="T57" fmla="*/ 160 h 171"/>
                  <a:gd name="T58" fmla="*/ 205 w 214"/>
                  <a:gd name="T59" fmla="*/ 163 h 171"/>
                  <a:gd name="T60" fmla="*/ 202 w 214"/>
                  <a:gd name="T61" fmla="*/ 166 h 171"/>
                  <a:gd name="T62" fmla="*/ 198 w 214"/>
                  <a:gd name="T63" fmla="*/ 168 h 171"/>
                  <a:gd name="T64" fmla="*/ 194 w 214"/>
                  <a:gd name="T65" fmla="*/ 169 h 171"/>
                  <a:gd name="T66" fmla="*/ 186 w 214"/>
                  <a:gd name="T67" fmla="*/ 169 h 171"/>
                  <a:gd name="T68" fmla="*/ 166 w 214"/>
                  <a:gd name="T69" fmla="*/ 171 h 171"/>
                  <a:gd name="T70" fmla="*/ 151 w 214"/>
                  <a:gd name="T71" fmla="*/ 171 h 171"/>
                  <a:gd name="T72" fmla="*/ 135 w 214"/>
                  <a:gd name="T73" fmla="*/ 169 h 171"/>
                  <a:gd name="T74" fmla="*/ 119 w 214"/>
                  <a:gd name="T75" fmla="*/ 167 h 171"/>
                  <a:gd name="T76" fmla="*/ 101 w 214"/>
                  <a:gd name="T77" fmla="*/ 165 h 171"/>
                  <a:gd name="T78" fmla="*/ 84 w 214"/>
                  <a:gd name="T79" fmla="*/ 161 h 171"/>
                  <a:gd name="T80" fmla="*/ 66 w 214"/>
                  <a:gd name="T81" fmla="*/ 156 h 171"/>
                  <a:gd name="T82" fmla="*/ 58 w 214"/>
                  <a:gd name="T83" fmla="*/ 153 h 171"/>
                  <a:gd name="T84" fmla="*/ 50 w 214"/>
                  <a:gd name="T85" fmla="*/ 150 h 171"/>
                  <a:gd name="T86" fmla="*/ 42 w 214"/>
                  <a:gd name="T87" fmla="*/ 146 h 171"/>
                  <a:gd name="T88" fmla="*/ 35 w 214"/>
                  <a:gd name="T89" fmla="*/ 141 h 171"/>
                  <a:gd name="T90" fmla="*/ 28 w 214"/>
                  <a:gd name="T91" fmla="*/ 137 h 171"/>
                  <a:gd name="T92" fmla="*/ 22 w 214"/>
                  <a:gd name="T93" fmla="*/ 131 h 171"/>
                  <a:gd name="T94" fmla="*/ 17 w 214"/>
                  <a:gd name="T95" fmla="*/ 126 h 171"/>
                  <a:gd name="T96" fmla="*/ 12 w 214"/>
                  <a:gd name="T97" fmla="*/ 119 h 171"/>
                  <a:gd name="T98" fmla="*/ 8 w 214"/>
                  <a:gd name="T99" fmla="*/ 112 h 171"/>
                  <a:gd name="T100" fmla="*/ 5 w 214"/>
                  <a:gd name="T101" fmla="*/ 105 h 171"/>
                  <a:gd name="T102" fmla="*/ 1 w 214"/>
                  <a:gd name="T103" fmla="*/ 97 h 171"/>
                  <a:gd name="T104" fmla="*/ 0 w 214"/>
                  <a:gd name="T105" fmla="*/ 8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4" h="171">
                    <a:moveTo>
                      <a:pt x="0" y="87"/>
                    </a:moveTo>
                    <a:lnTo>
                      <a:pt x="1" y="83"/>
                    </a:lnTo>
                    <a:lnTo>
                      <a:pt x="7" y="73"/>
                    </a:lnTo>
                    <a:lnTo>
                      <a:pt x="11" y="66"/>
                    </a:lnTo>
                    <a:lnTo>
                      <a:pt x="17" y="58"/>
                    </a:lnTo>
                    <a:lnTo>
                      <a:pt x="24" y="50"/>
                    </a:lnTo>
                    <a:lnTo>
                      <a:pt x="33" y="42"/>
                    </a:lnTo>
                    <a:lnTo>
                      <a:pt x="44" y="34"/>
                    </a:lnTo>
                    <a:lnTo>
                      <a:pt x="57" y="26"/>
                    </a:lnTo>
                    <a:lnTo>
                      <a:pt x="73" y="19"/>
                    </a:lnTo>
                    <a:lnTo>
                      <a:pt x="92" y="11"/>
                    </a:lnTo>
                    <a:lnTo>
                      <a:pt x="112" y="6"/>
                    </a:lnTo>
                    <a:lnTo>
                      <a:pt x="136" y="2"/>
                    </a:lnTo>
                    <a:lnTo>
                      <a:pt x="149" y="1"/>
                    </a:lnTo>
                    <a:lnTo>
                      <a:pt x="164" y="0"/>
                    </a:lnTo>
                    <a:lnTo>
                      <a:pt x="178" y="0"/>
                    </a:lnTo>
                    <a:lnTo>
                      <a:pt x="193" y="0"/>
                    </a:lnTo>
                    <a:lnTo>
                      <a:pt x="195" y="7"/>
                    </a:lnTo>
                    <a:lnTo>
                      <a:pt x="200" y="26"/>
                    </a:lnTo>
                    <a:lnTo>
                      <a:pt x="206" y="52"/>
                    </a:lnTo>
                    <a:lnTo>
                      <a:pt x="211" y="81"/>
                    </a:lnTo>
                    <a:lnTo>
                      <a:pt x="213" y="98"/>
                    </a:lnTo>
                    <a:lnTo>
                      <a:pt x="214" y="113"/>
                    </a:lnTo>
                    <a:lnTo>
                      <a:pt x="214" y="127"/>
                    </a:lnTo>
                    <a:lnTo>
                      <a:pt x="213" y="140"/>
                    </a:lnTo>
                    <a:lnTo>
                      <a:pt x="212" y="145"/>
                    </a:lnTo>
                    <a:lnTo>
                      <a:pt x="211" y="151"/>
                    </a:lnTo>
                    <a:lnTo>
                      <a:pt x="209" y="155"/>
                    </a:lnTo>
                    <a:lnTo>
                      <a:pt x="207" y="160"/>
                    </a:lnTo>
                    <a:lnTo>
                      <a:pt x="205" y="163"/>
                    </a:lnTo>
                    <a:lnTo>
                      <a:pt x="202" y="166"/>
                    </a:lnTo>
                    <a:lnTo>
                      <a:pt x="198" y="168"/>
                    </a:lnTo>
                    <a:lnTo>
                      <a:pt x="194" y="169"/>
                    </a:lnTo>
                    <a:lnTo>
                      <a:pt x="186" y="169"/>
                    </a:lnTo>
                    <a:lnTo>
                      <a:pt x="166" y="171"/>
                    </a:lnTo>
                    <a:lnTo>
                      <a:pt x="151" y="171"/>
                    </a:lnTo>
                    <a:lnTo>
                      <a:pt x="135" y="169"/>
                    </a:lnTo>
                    <a:lnTo>
                      <a:pt x="119" y="167"/>
                    </a:lnTo>
                    <a:lnTo>
                      <a:pt x="101" y="165"/>
                    </a:lnTo>
                    <a:lnTo>
                      <a:pt x="84" y="161"/>
                    </a:lnTo>
                    <a:lnTo>
                      <a:pt x="66" y="156"/>
                    </a:lnTo>
                    <a:lnTo>
                      <a:pt x="58" y="153"/>
                    </a:lnTo>
                    <a:lnTo>
                      <a:pt x="50" y="150"/>
                    </a:lnTo>
                    <a:lnTo>
                      <a:pt x="42" y="146"/>
                    </a:lnTo>
                    <a:lnTo>
                      <a:pt x="35" y="141"/>
                    </a:lnTo>
                    <a:lnTo>
                      <a:pt x="28" y="137"/>
                    </a:lnTo>
                    <a:lnTo>
                      <a:pt x="22" y="131"/>
                    </a:lnTo>
                    <a:lnTo>
                      <a:pt x="17" y="126"/>
                    </a:lnTo>
                    <a:lnTo>
                      <a:pt x="12" y="119"/>
                    </a:lnTo>
                    <a:lnTo>
                      <a:pt x="8" y="112"/>
                    </a:lnTo>
                    <a:lnTo>
                      <a:pt x="5" y="105"/>
                    </a:lnTo>
                    <a:lnTo>
                      <a:pt x="1" y="9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ED8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6" name="Freeform 306"/>
              <p:cNvSpPr>
                <a:spLocks noEditPoints="1"/>
              </p:cNvSpPr>
              <p:nvPr/>
            </p:nvSpPr>
            <p:spPr bwMode="auto">
              <a:xfrm>
                <a:off x="1985" y="2792"/>
                <a:ext cx="22" cy="57"/>
              </a:xfrm>
              <a:custGeom>
                <a:avLst/>
                <a:gdLst>
                  <a:gd name="T0" fmla="*/ 50 w 131"/>
                  <a:gd name="T1" fmla="*/ 272 h 341"/>
                  <a:gd name="T2" fmla="*/ 85 w 131"/>
                  <a:gd name="T3" fmla="*/ 286 h 341"/>
                  <a:gd name="T4" fmla="*/ 91 w 131"/>
                  <a:gd name="T5" fmla="*/ 92 h 341"/>
                  <a:gd name="T6" fmla="*/ 67 w 131"/>
                  <a:gd name="T7" fmla="*/ 54 h 341"/>
                  <a:gd name="T8" fmla="*/ 43 w 131"/>
                  <a:gd name="T9" fmla="*/ 72 h 341"/>
                  <a:gd name="T10" fmla="*/ 65 w 131"/>
                  <a:gd name="T11" fmla="*/ 5 h 341"/>
                  <a:gd name="T12" fmla="*/ 78 w 131"/>
                  <a:gd name="T13" fmla="*/ 12 h 341"/>
                  <a:gd name="T14" fmla="*/ 91 w 131"/>
                  <a:gd name="T15" fmla="*/ 21 h 341"/>
                  <a:gd name="T16" fmla="*/ 102 w 131"/>
                  <a:gd name="T17" fmla="*/ 32 h 341"/>
                  <a:gd name="T18" fmla="*/ 112 w 131"/>
                  <a:gd name="T19" fmla="*/ 47 h 341"/>
                  <a:gd name="T20" fmla="*/ 120 w 131"/>
                  <a:gd name="T21" fmla="*/ 63 h 341"/>
                  <a:gd name="T22" fmla="*/ 126 w 131"/>
                  <a:gd name="T23" fmla="*/ 78 h 341"/>
                  <a:gd name="T24" fmla="*/ 130 w 131"/>
                  <a:gd name="T25" fmla="*/ 94 h 341"/>
                  <a:gd name="T26" fmla="*/ 131 w 131"/>
                  <a:gd name="T27" fmla="*/ 109 h 341"/>
                  <a:gd name="T28" fmla="*/ 131 w 131"/>
                  <a:gd name="T29" fmla="*/ 295 h 341"/>
                  <a:gd name="T30" fmla="*/ 129 w 131"/>
                  <a:gd name="T31" fmla="*/ 308 h 341"/>
                  <a:gd name="T32" fmla="*/ 124 w 131"/>
                  <a:gd name="T33" fmla="*/ 319 h 341"/>
                  <a:gd name="T34" fmla="*/ 117 w 131"/>
                  <a:gd name="T35" fmla="*/ 329 h 341"/>
                  <a:gd name="T36" fmla="*/ 108 w 131"/>
                  <a:gd name="T37" fmla="*/ 336 h 341"/>
                  <a:gd name="T38" fmla="*/ 97 w 131"/>
                  <a:gd name="T39" fmla="*/ 340 h 341"/>
                  <a:gd name="T40" fmla="*/ 86 w 131"/>
                  <a:gd name="T41" fmla="*/ 341 h 341"/>
                  <a:gd name="T42" fmla="*/ 72 w 131"/>
                  <a:gd name="T43" fmla="*/ 339 h 341"/>
                  <a:gd name="T44" fmla="*/ 59 w 131"/>
                  <a:gd name="T45" fmla="*/ 332 h 341"/>
                  <a:gd name="T46" fmla="*/ 47 w 131"/>
                  <a:gd name="T47" fmla="*/ 324 h 341"/>
                  <a:gd name="T48" fmla="*/ 36 w 131"/>
                  <a:gd name="T49" fmla="*/ 314 h 341"/>
                  <a:gd name="T50" fmla="*/ 25 w 131"/>
                  <a:gd name="T51" fmla="*/ 301 h 341"/>
                  <a:gd name="T52" fmla="*/ 16 w 131"/>
                  <a:gd name="T53" fmla="*/ 287 h 341"/>
                  <a:gd name="T54" fmla="*/ 9 w 131"/>
                  <a:gd name="T55" fmla="*/ 271 h 341"/>
                  <a:gd name="T56" fmla="*/ 4 w 131"/>
                  <a:gd name="T57" fmla="*/ 255 h 341"/>
                  <a:gd name="T58" fmla="*/ 1 w 131"/>
                  <a:gd name="T59" fmla="*/ 239 h 341"/>
                  <a:gd name="T60" fmla="*/ 0 w 131"/>
                  <a:gd name="T61" fmla="*/ 55 h 341"/>
                  <a:gd name="T62" fmla="*/ 1 w 131"/>
                  <a:gd name="T63" fmla="*/ 40 h 341"/>
                  <a:gd name="T64" fmla="*/ 5 w 131"/>
                  <a:gd name="T65" fmla="*/ 27 h 341"/>
                  <a:gd name="T66" fmla="*/ 11 w 131"/>
                  <a:gd name="T67" fmla="*/ 16 h 341"/>
                  <a:gd name="T68" fmla="*/ 19 w 131"/>
                  <a:gd name="T69" fmla="*/ 8 h 341"/>
                  <a:gd name="T70" fmla="*/ 29 w 131"/>
                  <a:gd name="T71" fmla="*/ 2 h 341"/>
                  <a:gd name="T72" fmla="*/ 40 w 131"/>
                  <a:gd name="T73" fmla="*/ 0 h 341"/>
                  <a:gd name="T74" fmla="*/ 52 w 131"/>
                  <a:gd name="T75" fmla="*/ 1 h 341"/>
                  <a:gd name="T76" fmla="*/ 65 w 131"/>
                  <a:gd name="T77" fmla="*/ 5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1" h="341">
                    <a:moveTo>
                      <a:pt x="43" y="248"/>
                    </a:moveTo>
                    <a:lnTo>
                      <a:pt x="50" y="272"/>
                    </a:lnTo>
                    <a:lnTo>
                      <a:pt x="67" y="287"/>
                    </a:lnTo>
                    <a:lnTo>
                      <a:pt x="85" y="286"/>
                    </a:lnTo>
                    <a:lnTo>
                      <a:pt x="92" y="269"/>
                    </a:lnTo>
                    <a:lnTo>
                      <a:pt x="91" y="92"/>
                    </a:lnTo>
                    <a:lnTo>
                      <a:pt x="84" y="69"/>
                    </a:lnTo>
                    <a:lnTo>
                      <a:pt x="67" y="54"/>
                    </a:lnTo>
                    <a:lnTo>
                      <a:pt x="50" y="55"/>
                    </a:lnTo>
                    <a:lnTo>
                      <a:pt x="43" y="72"/>
                    </a:lnTo>
                    <a:lnTo>
                      <a:pt x="43" y="248"/>
                    </a:lnTo>
                    <a:close/>
                    <a:moveTo>
                      <a:pt x="65" y="5"/>
                    </a:moveTo>
                    <a:lnTo>
                      <a:pt x="72" y="8"/>
                    </a:lnTo>
                    <a:lnTo>
                      <a:pt x="78" y="12"/>
                    </a:lnTo>
                    <a:lnTo>
                      <a:pt x="85" y="16"/>
                    </a:lnTo>
                    <a:lnTo>
                      <a:pt x="91" y="21"/>
                    </a:lnTo>
                    <a:lnTo>
                      <a:pt x="97" y="26"/>
                    </a:lnTo>
                    <a:lnTo>
                      <a:pt x="102" y="32"/>
                    </a:lnTo>
                    <a:lnTo>
                      <a:pt x="107" y="40"/>
                    </a:lnTo>
                    <a:lnTo>
                      <a:pt x="112" y="47"/>
                    </a:lnTo>
                    <a:lnTo>
                      <a:pt x="116" y="55"/>
                    </a:lnTo>
                    <a:lnTo>
                      <a:pt x="120" y="63"/>
                    </a:lnTo>
                    <a:lnTo>
                      <a:pt x="123" y="70"/>
                    </a:lnTo>
                    <a:lnTo>
                      <a:pt x="126" y="78"/>
                    </a:lnTo>
                    <a:lnTo>
                      <a:pt x="128" y="86"/>
                    </a:lnTo>
                    <a:lnTo>
                      <a:pt x="130" y="94"/>
                    </a:lnTo>
                    <a:lnTo>
                      <a:pt x="130" y="102"/>
                    </a:lnTo>
                    <a:lnTo>
                      <a:pt x="131" y="109"/>
                    </a:lnTo>
                    <a:lnTo>
                      <a:pt x="131" y="287"/>
                    </a:lnTo>
                    <a:lnTo>
                      <a:pt x="131" y="295"/>
                    </a:lnTo>
                    <a:lnTo>
                      <a:pt x="130" y="302"/>
                    </a:lnTo>
                    <a:lnTo>
                      <a:pt x="129" y="308"/>
                    </a:lnTo>
                    <a:lnTo>
                      <a:pt x="127" y="314"/>
                    </a:lnTo>
                    <a:lnTo>
                      <a:pt x="124" y="319"/>
                    </a:lnTo>
                    <a:lnTo>
                      <a:pt x="121" y="324"/>
                    </a:lnTo>
                    <a:lnTo>
                      <a:pt x="117" y="329"/>
                    </a:lnTo>
                    <a:lnTo>
                      <a:pt x="113" y="332"/>
                    </a:lnTo>
                    <a:lnTo>
                      <a:pt x="108" y="336"/>
                    </a:lnTo>
                    <a:lnTo>
                      <a:pt x="103" y="339"/>
                    </a:lnTo>
                    <a:lnTo>
                      <a:pt x="97" y="340"/>
                    </a:lnTo>
                    <a:lnTo>
                      <a:pt x="92" y="341"/>
                    </a:lnTo>
                    <a:lnTo>
                      <a:pt x="86" y="341"/>
                    </a:lnTo>
                    <a:lnTo>
                      <a:pt x="80" y="340"/>
                    </a:lnTo>
                    <a:lnTo>
                      <a:pt x="72" y="339"/>
                    </a:lnTo>
                    <a:lnTo>
                      <a:pt x="66" y="335"/>
                    </a:lnTo>
                    <a:lnTo>
                      <a:pt x="59" y="332"/>
                    </a:lnTo>
                    <a:lnTo>
                      <a:pt x="53" y="328"/>
                    </a:lnTo>
                    <a:lnTo>
                      <a:pt x="47" y="324"/>
                    </a:lnTo>
                    <a:lnTo>
                      <a:pt x="41" y="319"/>
                    </a:lnTo>
                    <a:lnTo>
                      <a:pt x="36" y="314"/>
                    </a:lnTo>
                    <a:lnTo>
                      <a:pt x="30" y="308"/>
                    </a:lnTo>
                    <a:lnTo>
                      <a:pt x="25" y="301"/>
                    </a:lnTo>
                    <a:lnTo>
                      <a:pt x="21" y="294"/>
                    </a:lnTo>
                    <a:lnTo>
                      <a:pt x="16" y="287"/>
                    </a:lnTo>
                    <a:lnTo>
                      <a:pt x="12" y="279"/>
                    </a:lnTo>
                    <a:lnTo>
                      <a:pt x="9" y="271"/>
                    </a:lnTo>
                    <a:lnTo>
                      <a:pt x="6" y="263"/>
                    </a:lnTo>
                    <a:lnTo>
                      <a:pt x="4" y="255"/>
                    </a:lnTo>
                    <a:lnTo>
                      <a:pt x="1" y="247"/>
                    </a:lnTo>
                    <a:lnTo>
                      <a:pt x="1" y="239"/>
                    </a:lnTo>
                    <a:lnTo>
                      <a:pt x="0" y="231"/>
                    </a:lnTo>
                    <a:lnTo>
                      <a:pt x="0" y="55"/>
                    </a:lnTo>
                    <a:lnTo>
                      <a:pt x="0" y="47"/>
                    </a:lnTo>
                    <a:lnTo>
                      <a:pt x="1" y="40"/>
                    </a:lnTo>
                    <a:lnTo>
                      <a:pt x="2" y="33"/>
                    </a:lnTo>
                    <a:lnTo>
                      <a:pt x="5" y="27"/>
                    </a:lnTo>
                    <a:lnTo>
                      <a:pt x="8" y="21"/>
                    </a:lnTo>
                    <a:lnTo>
                      <a:pt x="11" y="16"/>
                    </a:lnTo>
                    <a:lnTo>
                      <a:pt x="15" y="12"/>
                    </a:lnTo>
                    <a:lnTo>
                      <a:pt x="19" y="8"/>
                    </a:lnTo>
                    <a:lnTo>
                      <a:pt x="24" y="5"/>
                    </a:lnTo>
                    <a:lnTo>
                      <a:pt x="29" y="2"/>
                    </a:lnTo>
                    <a:lnTo>
                      <a:pt x="35" y="1"/>
                    </a:lnTo>
                    <a:lnTo>
                      <a:pt x="40" y="0"/>
                    </a:lnTo>
                    <a:lnTo>
                      <a:pt x="46" y="0"/>
                    </a:lnTo>
                    <a:lnTo>
                      <a:pt x="52" y="1"/>
                    </a:lnTo>
                    <a:lnTo>
                      <a:pt x="59" y="3"/>
                    </a:lnTo>
                    <a:lnTo>
                      <a:pt x="65" y="5"/>
                    </a:lnTo>
                    <a:close/>
                  </a:path>
                </a:pathLst>
              </a:custGeom>
              <a:solidFill>
                <a:srgbClr val="3E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7" name="Freeform 307"/>
              <p:cNvSpPr>
                <a:spLocks/>
              </p:cNvSpPr>
              <p:nvPr/>
            </p:nvSpPr>
            <p:spPr bwMode="auto">
              <a:xfrm>
                <a:off x="1989" y="2737"/>
                <a:ext cx="52" cy="132"/>
              </a:xfrm>
              <a:custGeom>
                <a:avLst/>
                <a:gdLst>
                  <a:gd name="T0" fmla="*/ 45 w 314"/>
                  <a:gd name="T1" fmla="*/ 19 h 787"/>
                  <a:gd name="T2" fmla="*/ 0 w 314"/>
                  <a:gd name="T3" fmla="*/ 0 h 787"/>
                  <a:gd name="T4" fmla="*/ 268 w 314"/>
                  <a:gd name="T5" fmla="*/ 767 h 787"/>
                  <a:gd name="T6" fmla="*/ 314 w 314"/>
                  <a:gd name="T7" fmla="*/ 787 h 787"/>
                  <a:gd name="T8" fmla="*/ 45 w 314"/>
                  <a:gd name="T9" fmla="*/ 19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787">
                    <a:moveTo>
                      <a:pt x="45" y="19"/>
                    </a:moveTo>
                    <a:lnTo>
                      <a:pt x="0" y="0"/>
                    </a:lnTo>
                    <a:lnTo>
                      <a:pt x="268" y="767"/>
                    </a:lnTo>
                    <a:lnTo>
                      <a:pt x="314" y="787"/>
                    </a:lnTo>
                    <a:lnTo>
                      <a:pt x="45" y="19"/>
                    </a:lnTo>
                    <a:close/>
                  </a:path>
                </a:pathLst>
              </a:custGeom>
              <a:solidFill>
                <a:srgbClr val="3E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8" name="Freeform 308"/>
              <p:cNvSpPr>
                <a:spLocks noEditPoints="1"/>
              </p:cNvSpPr>
              <p:nvPr/>
            </p:nvSpPr>
            <p:spPr bwMode="auto">
              <a:xfrm>
                <a:off x="2024" y="2756"/>
                <a:ext cx="22" cy="56"/>
              </a:xfrm>
              <a:custGeom>
                <a:avLst/>
                <a:gdLst>
                  <a:gd name="T0" fmla="*/ 90 w 130"/>
                  <a:gd name="T1" fmla="*/ 269 h 341"/>
                  <a:gd name="T2" fmla="*/ 83 w 130"/>
                  <a:gd name="T3" fmla="*/ 69 h 341"/>
                  <a:gd name="T4" fmla="*/ 49 w 130"/>
                  <a:gd name="T5" fmla="*/ 55 h 341"/>
                  <a:gd name="T6" fmla="*/ 42 w 130"/>
                  <a:gd name="T7" fmla="*/ 248 h 341"/>
                  <a:gd name="T8" fmla="*/ 66 w 130"/>
                  <a:gd name="T9" fmla="*/ 287 h 341"/>
                  <a:gd name="T10" fmla="*/ 0 w 130"/>
                  <a:gd name="T11" fmla="*/ 231 h 341"/>
                  <a:gd name="T12" fmla="*/ 0 w 130"/>
                  <a:gd name="T13" fmla="*/ 47 h 341"/>
                  <a:gd name="T14" fmla="*/ 2 w 130"/>
                  <a:gd name="T15" fmla="*/ 34 h 341"/>
                  <a:gd name="T16" fmla="*/ 7 w 130"/>
                  <a:gd name="T17" fmla="*/ 21 h 341"/>
                  <a:gd name="T18" fmla="*/ 14 w 130"/>
                  <a:gd name="T19" fmla="*/ 12 h 341"/>
                  <a:gd name="T20" fmla="*/ 23 w 130"/>
                  <a:gd name="T21" fmla="*/ 5 h 341"/>
                  <a:gd name="T22" fmla="*/ 34 w 130"/>
                  <a:gd name="T23" fmla="*/ 1 h 341"/>
                  <a:gd name="T24" fmla="*/ 45 w 130"/>
                  <a:gd name="T25" fmla="*/ 0 h 341"/>
                  <a:gd name="T26" fmla="*/ 57 w 130"/>
                  <a:gd name="T27" fmla="*/ 2 h 341"/>
                  <a:gd name="T28" fmla="*/ 71 w 130"/>
                  <a:gd name="T29" fmla="*/ 8 h 341"/>
                  <a:gd name="T30" fmla="*/ 84 w 130"/>
                  <a:gd name="T31" fmla="*/ 16 h 341"/>
                  <a:gd name="T32" fmla="*/ 95 w 130"/>
                  <a:gd name="T33" fmla="*/ 27 h 341"/>
                  <a:gd name="T34" fmla="*/ 106 w 130"/>
                  <a:gd name="T35" fmla="*/ 40 h 341"/>
                  <a:gd name="T36" fmla="*/ 115 w 130"/>
                  <a:gd name="T37" fmla="*/ 55 h 341"/>
                  <a:gd name="T38" fmla="*/ 122 w 130"/>
                  <a:gd name="T39" fmla="*/ 70 h 341"/>
                  <a:gd name="T40" fmla="*/ 127 w 130"/>
                  <a:gd name="T41" fmla="*/ 86 h 341"/>
                  <a:gd name="T42" fmla="*/ 130 w 130"/>
                  <a:gd name="T43" fmla="*/ 103 h 341"/>
                  <a:gd name="T44" fmla="*/ 130 w 130"/>
                  <a:gd name="T45" fmla="*/ 287 h 341"/>
                  <a:gd name="T46" fmla="*/ 129 w 130"/>
                  <a:gd name="T47" fmla="*/ 301 h 341"/>
                  <a:gd name="T48" fmla="*/ 126 w 130"/>
                  <a:gd name="T49" fmla="*/ 314 h 341"/>
                  <a:gd name="T50" fmla="*/ 120 w 130"/>
                  <a:gd name="T51" fmla="*/ 324 h 341"/>
                  <a:gd name="T52" fmla="*/ 111 w 130"/>
                  <a:gd name="T53" fmla="*/ 333 h 341"/>
                  <a:gd name="T54" fmla="*/ 101 w 130"/>
                  <a:gd name="T55" fmla="*/ 339 h 341"/>
                  <a:gd name="T56" fmla="*/ 90 w 130"/>
                  <a:gd name="T57" fmla="*/ 341 h 341"/>
                  <a:gd name="T58" fmla="*/ 79 w 130"/>
                  <a:gd name="T59" fmla="*/ 340 h 341"/>
                  <a:gd name="T60" fmla="*/ 65 w 130"/>
                  <a:gd name="T61" fmla="*/ 336 h 341"/>
                  <a:gd name="T62" fmla="*/ 52 w 130"/>
                  <a:gd name="T63" fmla="*/ 328 h 341"/>
                  <a:gd name="T64" fmla="*/ 40 w 130"/>
                  <a:gd name="T65" fmla="*/ 319 h 341"/>
                  <a:gd name="T66" fmla="*/ 29 w 130"/>
                  <a:gd name="T67" fmla="*/ 308 h 341"/>
                  <a:gd name="T68" fmla="*/ 19 w 130"/>
                  <a:gd name="T69" fmla="*/ 294 h 341"/>
                  <a:gd name="T70" fmla="*/ 11 w 130"/>
                  <a:gd name="T71" fmla="*/ 278 h 341"/>
                  <a:gd name="T72" fmla="*/ 5 w 130"/>
                  <a:gd name="T73" fmla="*/ 263 h 341"/>
                  <a:gd name="T74" fmla="*/ 1 w 130"/>
                  <a:gd name="T75" fmla="*/ 247 h 341"/>
                  <a:gd name="T76" fmla="*/ 0 w 130"/>
                  <a:gd name="T77" fmla="*/ 23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0" h="341">
                    <a:moveTo>
                      <a:pt x="83" y="286"/>
                    </a:moveTo>
                    <a:lnTo>
                      <a:pt x="90" y="269"/>
                    </a:lnTo>
                    <a:lnTo>
                      <a:pt x="90" y="92"/>
                    </a:lnTo>
                    <a:lnTo>
                      <a:pt x="83" y="69"/>
                    </a:lnTo>
                    <a:lnTo>
                      <a:pt x="65" y="54"/>
                    </a:lnTo>
                    <a:lnTo>
                      <a:pt x="49" y="55"/>
                    </a:lnTo>
                    <a:lnTo>
                      <a:pt x="42" y="72"/>
                    </a:lnTo>
                    <a:lnTo>
                      <a:pt x="42" y="248"/>
                    </a:lnTo>
                    <a:lnTo>
                      <a:pt x="49" y="272"/>
                    </a:lnTo>
                    <a:lnTo>
                      <a:pt x="66" y="287"/>
                    </a:lnTo>
                    <a:lnTo>
                      <a:pt x="83" y="286"/>
                    </a:lnTo>
                    <a:close/>
                    <a:moveTo>
                      <a:pt x="0" y="231"/>
                    </a:moveTo>
                    <a:lnTo>
                      <a:pt x="0" y="55"/>
                    </a:lnTo>
                    <a:lnTo>
                      <a:pt x="0" y="47"/>
                    </a:lnTo>
                    <a:lnTo>
                      <a:pt x="1" y="40"/>
                    </a:lnTo>
                    <a:lnTo>
                      <a:pt x="2" y="34"/>
                    </a:lnTo>
                    <a:lnTo>
                      <a:pt x="4" y="28"/>
                    </a:lnTo>
                    <a:lnTo>
                      <a:pt x="7" y="21"/>
                    </a:lnTo>
                    <a:lnTo>
                      <a:pt x="10" y="16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3" y="5"/>
                    </a:lnTo>
                    <a:lnTo>
                      <a:pt x="28" y="2"/>
                    </a:lnTo>
                    <a:lnTo>
                      <a:pt x="34" y="1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57" y="2"/>
                    </a:lnTo>
                    <a:lnTo>
                      <a:pt x="64" y="4"/>
                    </a:lnTo>
                    <a:lnTo>
                      <a:pt x="71" y="8"/>
                    </a:lnTo>
                    <a:lnTo>
                      <a:pt x="78" y="11"/>
                    </a:lnTo>
                    <a:lnTo>
                      <a:pt x="84" y="16"/>
                    </a:lnTo>
                    <a:lnTo>
                      <a:pt x="90" y="21"/>
                    </a:lnTo>
                    <a:lnTo>
                      <a:pt x="95" y="27"/>
                    </a:lnTo>
                    <a:lnTo>
                      <a:pt x="101" y="33"/>
                    </a:lnTo>
                    <a:lnTo>
                      <a:pt x="106" y="40"/>
                    </a:lnTo>
                    <a:lnTo>
                      <a:pt x="111" y="47"/>
                    </a:lnTo>
                    <a:lnTo>
                      <a:pt x="115" y="55"/>
                    </a:lnTo>
                    <a:lnTo>
                      <a:pt x="119" y="62"/>
                    </a:lnTo>
                    <a:lnTo>
                      <a:pt x="122" y="70"/>
                    </a:lnTo>
                    <a:lnTo>
                      <a:pt x="125" y="78"/>
                    </a:lnTo>
                    <a:lnTo>
                      <a:pt x="127" y="86"/>
                    </a:lnTo>
                    <a:lnTo>
                      <a:pt x="129" y="94"/>
                    </a:lnTo>
                    <a:lnTo>
                      <a:pt x="130" y="103"/>
                    </a:lnTo>
                    <a:lnTo>
                      <a:pt x="130" y="111"/>
                    </a:lnTo>
                    <a:lnTo>
                      <a:pt x="130" y="287"/>
                    </a:lnTo>
                    <a:lnTo>
                      <a:pt x="130" y="295"/>
                    </a:lnTo>
                    <a:lnTo>
                      <a:pt x="129" y="301"/>
                    </a:lnTo>
                    <a:lnTo>
                      <a:pt x="128" y="308"/>
                    </a:lnTo>
                    <a:lnTo>
                      <a:pt x="126" y="314"/>
                    </a:lnTo>
                    <a:lnTo>
                      <a:pt x="123" y="319"/>
                    </a:lnTo>
                    <a:lnTo>
                      <a:pt x="120" y="324"/>
                    </a:lnTo>
                    <a:lnTo>
                      <a:pt x="116" y="330"/>
                    </a:lnTo>
                    <a:lnTo>
                      <a:pt x="111" y="333"/>
                    </a:lnTo>
                    <a:lnTo>
                      <a:pt x="106" y="337"/>
                    </a:lnTo>
                    <a:lnTo>
                      <a:pt x="101" y="339"/>
                    </a:lnTo>
                    <a:lnTo>
                      <a:pt x="96" y="341"/>
                    </a:lnTo>
                    <a:lnTo>
                      <a:pt x="90" y="341"/>
                    </a:lnTo>
                    <a:lnTo>
                      <a:pt x="85" y="341"/>
                    </a:lnTo>
                    <a:lnTo>
                      <a:pt x="79" y="340"/>
                    </a:lnTo>
                    <a:lnTo>
                      <a:pt x="71" y="339"/>
                    </a:lnTo>
                    <a:lnTo>
                      <a:pt x="65" y="336"/>
                    </a:lnTo>
                    <a:lnTo>
                      <a:pt x="58" y="333"/>
                    </a:lnTo>
                    <a:lnTo>
                      <a:pt x="52" y="328"/>
                    </a:lnTo>
                    <a:lnTo>
                      <a:pt x="46" y="324"/>
                    </a:lnTo>
                    <a:lnTo>
                      <a:pt x="40" y="319"/>
                    </a:lnTo>
                    <a:lnTo>
                      <a:pt x="35" y="314"/>
                    </a:lnTo>
                    <a:lnTo>
                      <a:pt x="29" y="308"/>
                    </a:lnTo>
                    <a:lnTo>
                      <a:pt x="24" y="301"/>
                    </a:lnTo>
                    <a:lnTo>
                      <a:pt x="19" y="294"/>
                    </a:lnTo>
                    <a:lnTo>
                      <a:pt x="15" y="286"/>
                    </a:lnTo>
                    <a:lnTo>
                      <a:pt x="11" y="278"/>
                    </a:lnTo>
                    <a:lnTo>
                      <a:pt x="7" y="271"/>
                    </a:lnTo>
                    <a:lnTo>
                      <a:pt x="5" y="263"/>
                    </a:lnTo>
                    <a:lnTo>
                      <a:pt x="3" y="255"/>
                    </a:lnTo>
                    <a:lnTo>
                      <a:pt x="1" y="247"/>
                    </a:lnTo>
                    <a:lnTo>
                      <a:pt x="0" y="239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3E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9" name="Freeform 309"/>
              <p:cNvSpPr>
                <a:spLocks/>
              </p:cNvSpPr>
              <p:nvPr/>
            </p:nvSpPr>
            <p:spPr bwMode="auto">
              <a:xfrm>
                <a:off x="3533" y="1606"/>
                <a:ext cx="103" cy="200"/>
              </a:xfrm>
              <a:custGeom>
                <a:avLst/>
                <a:gdLst>
                  <a:gd name="T0" fmla="*/ 613 w 615"/>
                  <a:gd name="T1" fmla="*/ 664 h 1204"/>
                  <a:gd name="T2" fmla="*/ 605 w 615"/>
                  <a:gd name="T3" fmla="*/ 753 h 1204"/>
                  <a:gd name="T4" fmla="*/ 591 w 615"/>
                  <a:gd name="T5" fmla="*/ 836 h 1204"/>
                  <a:gd name="T6" fmla="*/ 570 w 615"/>
                  <a:gd name="T7" fmla="*/ 914 h 1204"/>
                  <a:gd name="T8" fmla="*/ 545 w 615"/>
                  <a:gd name="T9" fmla="*/ 985 h 1204"/>
                  <a:gd name="T10" fmla="*/ 515 w 615"/>
                  <a:gd name="T11" fmla="*/ 1048 h 1204"/>
                  <a:gd name="T12" fmla="*/ 479 w 615"/>
                  <a:gd name="T13" fmla="*/ 1102 h 1204"/>
                  <a:gd name="T14" fmla="*/ 441 w 615"/>
                  <a:gd name="T15" fmla="*/ 1145 h 1204"/>
                  <a:gd name="T16" fmla="*/ 399 w 615"/>
                  <a:gd name="T17" fmla="*/ 1178 h 1204"/>
                  <a:gd name="T18" fmla="*/ 355 w 615"/>
                  <a:gd name="T19" fmla="*/ 1197 h 1204"/>
                  <a:gd name="T20" fmla="*/ 307 w 615"/>
                  <a:gd name="T21" fmla="*/ 1204 h 1204"/>
                  <a:gd name="T22" fmla="*/ 260 w 615"/>
                  <a:gd name="T23" fmla="*/ 1197 h 1204"/>
                  <a:gd name="T24" fmla="*/ 216 w 615"/>
                  <a:gd name="T25" fmla="*/ 1178 h 1204"/>
                  <a:gd name="T26" fmla="*/ 174 w 615"/>
                  <a:gd name="T27" fmla="*/ 1145 h 1204"/>
                  <a:gd name="T28" fmla="*/ 136 w 615"/>
                  <a:gd name="T29" fmla="*/ 1102 h 1204"/>
                  <a:gd name="T30" fmla="*/ 100 w 615"/>
                  <a:gd name="T31" fmla="*/ 1048 h 1204"/>
                  <a:gd name="T32" fmla="*/ 70 w 615"/>
                  <a:gd name="T33" fmla="*/ 985 h 1204"/>
                  <a:gd name="T34" fmla="*/ 45 w 615"/>
                  <a:gd name="T35" fmla="*/ 914 h 1204"/>
                  <a:gd name="T36" fmla="*/ 24 w 615"/>
                  <a:gd name="T37" fmla="*/ 836 h 1204"/>
                  <a:gd name="T38" fmla="*/ 9 w 615"/>
                  <a:gd name="T39" fmla="*/ 753 h 1204"/>
                  <a:gd name="T40" fmla="*/ 1 w 615"/>
                  <a:gd name="T41" fmla="*/ 664 h 1204"/>
                  <a:gd name="T42" fmla="*/ 0 w 615"/>
                  <a:gd name="T43" fmla="*/ 571 h 1204"/>
                  <a:gd name="T44" fmla="*/ 6 w 615"/>
                  <a:gd name="T45" fmla="*/ 481 h 1204"/>
                  <a:gd name="T46" fmla="*/ 18 w 615"/>
                  <a:gd name="T47" fmla="*/ 395 h 1204"/>
                  <a:gd name="T48" fmla="*/ 36 w 615"/>
                  <a:gd name="T49" fmla="*/ 315 h 1204"/>
                  <a:gd name="T50" fmla="*/ 61 w 615"/>
                  <a:gd name="T51" fmla="*/ 241 h 1204"/>
                  <a:gd name="T52" fmla="*/ 90 w 615"/>
                  <a:gd name="T53" fmla="*/ 177 h 1204"/>
                  <a:gd name="T54" fmla="*/ 124 w 615"/>
                  <a:gd name="T55" fmla="*/ 120 h 1204"/>
                  <a:gd name="T56" fmla="*/ 161 w 615"/>
                  <a:gd name="T57" fmla="*/ 72 h 1204"/>
                  <a:gd name="T58" fmla="*/ 202 w 615"/>
                  <a:gd name="T59" fmla="*/ 37 h 1204"/>
                  <a:gd name="T60" fmla="*/ 245 w 615"/>
                  <a:gd name="T61" fmla="*/ 12 h 1204"/>
                  <a:gd name="T62" fmla="*/ 292 w 615"/>
                  <a:gd name="T63" fmla="*/ 0 h 1204"/>
                  <a:gd name="T64" fmla="*/ 338 w 615"/>
                  <a:gd name="T65" fmla="*/ 3 h 1204"/>
                  <a:gd name="T66" fmla="*/ 384 w 615"/>
                  <a:gd name="T67" fmla="*/ 18 h 1204"/>
                  <a:gd name="T68" fmla="*/ 428 w 615"/>
                  <a:gd name="T69" fmla="*/ 47 h 1204"/>
                  <a:gd name="T70" fmla="*/ 467 w 615"/>
                  <a:gd name="T71" fmla="*/ 87 h 1204"/>
                  <a:gd name="T72" fmla="*/ 504 w 615"/>
                  <a:gd name="T73" fmla="*/ 137 h 1204"/>
                  <a:gd name="T74" fmla="*/ 535 w 615"/>
                  <a:gd name="T75" fmla="*/ 197 h 1204"/>
                  <a:gd name="T76" fmla="*/ 562 w 615"/>
                  <a:gd name="T77" fmla="*/ 266 h 1204"/>
                  <a:gd name="T78" fmla="*/ 585 w 615"/>
                  <a:gd name="T79" fmla="*/ 341 h 1204"/>
                  <a:gd name="T80" fmla="*/ 601 w 615"/>
                  <a:gd name="T81" fmla="*/ 423 h 1204"/>
                  <a:gd name="T82" fmla="*/ 611 w 615"/>
                  <a:gd name="T83" fmla="*/ 511 h 1204"/>
                  <a:gd name="T84" fmla="*/ 615 w 615"/>
                  <a:gd name="T85" fmla="*/ 602 h 1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15" h="1204">
                    <a:moveTo>
                      <a:pt x="615" y="602"/>
                    </a:moveTo>
                    <a:lnTo>
                      <a:pt x="615" y="634"/>
                    </a:lnTo>
                    <a:lnTo>
                      <a:pt x="613" y="664"/>
                    </a:lnTo>
                    <a:lnTo>
                      <a:pt x="611" y="694"/>
                    </a:lnTo>
                    <a:lnTo>
                      <a:pt x="609" y="724"/>
                    </a:lnTo>
                    <a:lnTo>
                      <a:pt x="605" y="753"/>
                    </a:lnTo>
                    <a:lnTo>
                      <a:pt x="601" y="782"/>
                    </a:lnTo>
                    <a:lnTo>
                      <a:pt x="597" y="809"/>
                    </a:lnTo>
                    <a:lnTo>
                      <a:pt x="591" y="836"/>
                    </a:lnTo>
                    <a:lnTo>
                      <a:pt x="585" y="864"/>
                    </a:lnTo>
                    <a:lnTo>
                      <a:pt x="578" y="889"/>
                    </a:lnTo>
                    <a:lnTo>
                      <a:pt x="570" y="914"/>
                    </a:lnTo>
                    <a:lnTo>
                      <a:pt x="562" y="939"/>
                    </a:lnTo>
                    <a:lnTo>
                      <a:pt x="554" y="963"/>
                    </a:lnTo>
                    <a:lnTo>
                      <a:pt x="545" y="985"/>
                    </a:lnTo>
                    <a:lnTo>
                      <a:pt x="535" y="1008"/>
                    </a:lnTo>
                    <a:lnTo>
                      <a:pt x="525" y="1028"/>
                    </a:lnTo>
                    <a:lnTo>
                      <a:pt x="515" y="1048"/>
                    </a:lnTo>
                    <a:lnTo>
                      <a:pt x="504" y="1067"/>
                    </a:lnTo>
                    <a:lnTo>
                      <a:pt x="491" y="1085"/>
                    </a:lnTo>
                    <a:lnTo>
                      <a:pt x="479" y="1102"/>
                    </a:lnTo>
                    <a:lnTo>
                      <a:pt x="467" y="1117"/>
                    </a:lnTo>
                    <a:lnTo>
                      <a:pt x="454" y="1132"/>
                    </a:lnTo>
                    <a:lnTo>
                      <a:pt x="441" y="1145"/>
                    </a:lnTo>
                    <a:lnTo>
                      <a:pt x="428" y="1158"/>
                    </a:lnTo>
                    <a:lnTo>
                      <a:pt x="413" y="1168"/>
                    </a:lnTo>
                    <a:lnTo>
                      <a:pt x="399" y="1178"/>
                    </a:lnTo>
                    <a:lnTo>
                      <a:pt x="384" y="1186"/>
                    </a:lnTo>
                    <a:lnTo>
                      <a:pt x="370" y="1192"/>
                    </a:lnTo>
                    <a:lnTo>
                      <a:pt x="355" y="1197"/>
                    </a:lnTo>
                    <a:lnTo>
                      <a:pt x="338" y="1201"/>
                    </a:lnTo>
                    <a:lnTo>
                      <a:pt x="323" y="1204"/>
                    </a:lnTo>
                    <a:lnTo>
                      <a:pt x="307" y="1204"/>
                    </a:lnTo>
                    <a:lnTo>
                      <a:pt x="292" y="1204"/>
                    </a:lnTo>
                    <a:lnTo>
                      <a:pt x="276" y="1201"/>
                    </a:lnTo>
                    <a:lnTo>
                      <a:pt x="260" y="1197"/>
                    </a:lnTo>
                    <a:lnTo>
                      <a:pt x="245" y="1192"/>
                    </a:lnTo>
                    <a:lnTo>
                      <a:pt x="230" y="1186"/>
                    </a:lnTo>
                    <a:lnTo>
                      <a:pt x="216" y="1178"/>
                    </a:lnTo>
                    <a:lnTo>
                      <a:pt x="202" y="1168"/>
                    </a:lnTo>
                    <a:lnTo>
                      <a:pt x="187" y="1158"/>
                    </a:lnTo>
                    <a:lnTo>
                      <a:pt x="174" y="1145"/>
                    </a:lnTo>
                    <a:lnTo>
                      <a:pt x="161" y="1132"/>
                    </a:lnTo>
                    <a:lnTo>
                      <a:pt x="148" y="1117"/>
                    </a:lnTo>
                    <a:lnTo>
                      <a:pt x="136" y="1102"/>
                    </a:lnTo>
                    <a:lnTo>
                      <a:pt x="124" y="1085"/>
                    </a:lnTo>
                    <a:lnTo>
                      <a:pt x="111" y="1067"/>
                    </a:lnTo>
                    <a:lnTo>
                      <a:pt x="100" y="1048"/>
                    </a:lnTo>
                    <a:lnTo>
                      <a:pt x="90" y="1028"/>
                    </a:lnTo>
                    <a:lnTo>
                      <a:pt x="80" y="1008"/>
                    </a:lnTo>
                    <a:lnTo>
                      <a:pt x="70" y="985"/>
                    </a:lnTo>
                    <a:lnTo>
                      <a:pt x="61" y="963"/>
                    </a:lnTo>
                    <a:lnTo>
                      <a:pt x="53" y="939"/>
                    </a:lnTo>
                    <a:lnTo>
                      <a:pt x="45" y="914"/>
                    </a:lnTo>
                    <a:lnTo>
                      <a:pt x="36" y="889"/>
                    </a:lnTo>
                    <a:lnTo>
                      <a:pt x="30" y="864"/>
                    </a:lnTo>
                    <a:lnTo>
                      <a:pt x="24" y="836"/>
                    </a:lnTo>
                    <a:lnTo>
                      <a:pt x="18" y="809"/>
                    </a:lnTo>
                    <a:lnTo>
                      <a:pt x="14" y="782"/>
                    </a:lnTo>
                    <a:lnTo>
                      <a:pt x="9" y="753"/>
                    </a:lnTo>
                    <a:lnTo>
                      <a:pt x="6" y="724"/>
                    </a:lnTo>
                    <a:lnTo>
                      <a:pt x="3" y="694"/>
                    </a:lnTo>
                    <a:lnTo>
                      <a:pt x="1" y="664"/>
                    </a:lnTo>
                    <a:lnTo>
                      <a:pt x="0" y="634"/>
                    </a:lnTo>
                    <a:lnTo>
                      <a:pt x="0" y="602"/>
                    </a:lnTo>
                    <a:lnTo>
                      <a:pt x="0" y="571"/>
                    </a:lnTo>
                    <a:lnTo>
                      <a:pt x="1" y="540"/>
                    </a:lnTo>
                    <a:lnTo>
                      <a:pt x="3" y="511"/>
                    </a:lnTo>
                    <a:lnTo>
                      <a:pt x="6" y="481"/>
                    </a:lnTo>
                    <a:lnTo>
                      <a:pt x="9" y="451"/>
                    </a:lnTo>
                    <a:lnTo>
                      <a:pt x="14" y="423"/>
                    </a:lnTo>
                    <a:lnTo>
                      <a:pt x="18" y="395"/>
                    </a:lnTo>
                    <a:lnTo>
                      <a:pt x="24" y="368"/>
                    </a:lnTo>
                    <a:lnTo>
                      <a:pt x="30" y="341"/>
                    </a:lnTo>
                    <a:lnTo>
                      <a:pt x="36" y="315"/>
                    </a:lnTo>
                    <a:lnTo>
                      <a:pt x="45" y="290"/>
                    </a:lnTo>
                    <a:lnTo>
                      <a:pt x="53" y="266"/>
                    </a:lnTo>
                    <a:lnTo>
                      <a:pt x="61" y="241"/>
                    </a:lnTo>
                    <a:lnTo>
                      <a:pt x="70" y="219"/>
                    </a:lnTo>
                    <a:lnTo>
                      <a:pt x="80" y="197"/>
                    </a:lnTo>
                    <a:lnTo>
                      <a:pt x="90" y="177"/>
                    </a:lnTo>
                    <a:lnTo>
                      <a:pt x="100" y="156"/>
                    </a:lnTo>
                    <a:lnTo>
                      <a:pt x="111" y="137"/>
                    </a:lnTo>
                    <a:lnTo>
                      <a:pt x="124" y="120"/>
                    </a:lnTo>
                    <a:lnTo>
                      <a:pt x="136" y="103"/>
                    </a:lnTo>
                    <a:lnTo>
                      <a:pt x="148" y="87"/>
                    </a:lnTo>
                    <a:lnTo>
                      <a:pt x="161" y="72"/>
                    </a:lnTo>
                    <a:lnTo>
                      <a:pt x="174" y="59"/>
                    </a:lnTo>
                    <a:lnTo>
                      <a:pt x="187" y="47"/>
                    </a:lnTo>
                    <a:lnTo>
                      <a:pt x="202" y="37"/>
                    </a:lnTo>
                    <a:lnTo>
                      <a:pt x="216" y="27"/>
                    </a:lnTo>
                    <a:lnTo>
                      <a:pt x="230" y="18"/>
                    </a:lnTo>
                    <a:lnTo>
                      <a:pt x="245" y="12"/>
                    </a:lnTo>
                    <a:lnTo>
                      <a:pt x="260" y="7"/>
                    </a:lnTo>
                    <a:lnTo>
                      <a:pt x="276" y="3"/>
                    </a:lnTo>
                    <a:lnTo>
                      <a:pt x="292" y="0"/>
                    </a:lnTo>
                    <a:lnTo>
                      <a:pt x="307" y="0"/>
                    </a:lnTo>
                    <a:lnTo>
                      <a:pt x="323" y="0"/>
                    </a:lnTo>
                    <a:lnTo>
                      <a:pt x="338" y="3"/>
                    </a:lnTo>
                    <a:lnTo>
                      <a:pt x="355" y="7"/>
                    </a:lnTo>
                    <a:lnTo>
                      <a:pt x="370" y="12"/>
                    </a:lnTo>
                    <a:lnTo>
                      <a:pt x="384" y="18"/>
                    </a:lnTo>
                    <a:lnTo>
                      <a:pt x="399" y="27"/>
                    </a:lnTo>
                    <a:lnTo>
                      <a:pt x="413" y="37"/>
                    </a:lnTo>
                    <a:lnTo>
                      <a:pt x="428" y="47"/>
                    </a:lnTo>
                    <a:lnTo>
                      <a:pt x="441" y="59"/>
                    </a:lnTo>
                    <a:lnTo>
                      <a:pt x="454" y="72"/>
                    </a:lnTo>
                    <a:lnTo>
                      <a:pt x="467" y="87"/>
                    </a:lnTo>
                    <a:lnTo>
                      <a:pt x="479" y="103"/>
                    </a:lnTo>
                    <a:lnTo>
                      <a:pt x="491" y="120"/>
                    </a:lnTo>
                    <a:lnTo>
                      <a:pt x="504" y="137"/>
                    </a:lnTo>
                    <a:lnTo>
                      <a:pt x="515" y="156"/>
                    </a:lnTo>
                    <a:lnTo>
                      <a:pt x="525" y="177"/>
                    </a:lnTo>
                    <a:lnTo>
                      <a:pt x="535" y="197"/>
                    </a:lnTo>
                    <a:lnTo>
                      <a:pt x="545" y="219"/>
                    </a:lnTo>
                    <a:lnTo>
                      <a:pt x="554" y="241"/>
                    </a:lnTo>
                    <a:lnTo>
                      <a:pt x="562" y="266"/>
                    </a:lnTo>
                    <a:lnTo>
                      <a:pt x="570" y="290"/>
                    </a:lnTo>
                    <a:lnTo>
                      <a:pt x="578" y="315"/>
                    </a:lnTo>
                    <a:lnTo>
                      <a:pt x="585" y="341"/>
                    </a:lnTo>
                    <a:lnTo>
                      <a:pt x="591" y="368"/>
                    </a:lnTo>
                    <a:lnTo>
                      <a:pt x="597" y="395"/>
                    </a:lnTo>
                    <a:lnTo>
                      <a:pt x="601" y="423"/>
                    </a:lnTo>
                    <a:lnTo>
                      <a:pt x="605" y="451"/>
                    </a:lnTo>
                    <a:lnTo>
                      <a:pt x="609" y="481"/>
                    </a:lnTo>
                    <a:lnTo>
                      <a:pt x="611" y="511"/>
                    </a:lnTo>
                    <a:lnTo>
                      <a:pt x="613" y="540"/>
                    </a:lnTo>
                    <a:lnTo>
                      <a:pt x="615" y="571"/>
                    </a:lnTo>
                    <a:lnTo>
                      <a:pt x="615" y="602"/>
                    </a:lnTo>
                    <a:close/>
                  </a:path>
                </a:pathLst>
              </a:custGeom>
              <a:solidFill>
                <a:srgbClr val="DBD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0" name="Freeform 310"/>
              <p:cNvSpPr>
                <a:spLocks/>
              </p:cNvSpPr>
              <p:nvPr/>
            </p:nvSpPr>
            <p:spPr bwMode="auto">
              <a:xfrm>
                <a:off x="3520" y="1606"/>
                <a:ext cx="103" cy="200"/>
              </a:xfrm>
              <a:custGeom>
                <a:avLst/>
                <a:gdLst>
                  <a:gd name="T0" fmla="*/ 614 w 616"/>
                  <a:gd name="T1" fmla="*/ 664 h 1204"/>
                  <a:gd name="T2" fmla="*/ 606 w 616"/>
                  <a:gd name="T3" fmla="*/ 753 h 1204"/>
                  <a:gd name="T4" fmla="*/ 592 w 616"/>
                  <a:gd name="T5" fmla="*/ 836 h 1204"/>
                  <a:gd name="T6" fmla="*/ 571 w 616"/>
                  <a:gd name="T7" fmla="*/ 914 h 1204"/>
                  <a:gd name="T8" fmla="*/ 545 w 616"/>
                  <a:gd name="T9" fmla="*/ 985 h 1204"/>
                  <a:gd name="T10" fmla="*/ 515 w 616"/>
                  <a:gd name="T11" fmla="*/ 1048 h 1204"/>
                  <a:gd name="T12" fmla="*/ 480 w 616"/>
                  <a:gd name="T13" fmla="*/ 1102 h 1204"/>
                  <a:gd name="T14" fmla="*/ 442 w 616"/>
                  <a:gd name="T15" fmla="*/ 1145 h 1204"/>
                  <a:gd name="T16" fmla="*/ 399 w 616"/>
                  <a:gd name="T17" fmla="*/ 1178 h 1204"/>
                  <a:gd name="T18" fmla="*/ 355 w 616"/>
                  <a:gd name="T19" fmla="*/ 1197 h 1204"/>
                  <a:gd name="T20" fmla="*/ 308 w 616"/>
                  <a:gd name="T21" fmla="*/ 1204 h 1204"/>
                  <a:gd name="T22" fmla="*/ 261 w 616"/>
                  <a:gd name="T23" fmla="*/ 1197 h 1204"/>
                  <a:gd name="T24" fmla="*/ 217 w 616"/>
                  <a:gd name="T25" fmla="*/ 1178 h 1204"/>
                  <a:gd name="T26" fmla="*/ 174 w 616"/>
                  <a:gd name="T27" fmla="*/ 1145 h 1204"/>
                  <a:gd name="T28" fmla="*/ 136 w 616"/>
                  <a:gd name="T29" fmla="*/ 1102 h 1204"/>
                  <a:gd name="T30" fmla="*/ 101 w 616"/>
                  <a:gd name="T31" fmla="*/ 1048 h 1204"/>
                  <a:gd name="T32" fmla="*/ 71 w 616"/>
                  <a:gd name="T33" fmla="*/ 985 h 1204"/>
                  <a:gd name="T34" fmla="*/ 45 w 616"/>
                  <a:gd name="T35" fmla="*/ 914 h 1204"/>
                  <a:gd name="T36" fmla="*/ 24 w 616"/>
                  <a:gd name="T37" fmla="*/ 836 h 1204"/>
                  <a:gd name="T38" fmla="*/ 10 w 616"/>
                  <a:gd name="T39" fmla="*/ 753 h 1204"/>
                  <a:gd name="T40" fmla="*/ 2 w 616"/>
                  <a:gd name="T41" fmla="*/ 664 h 1204"/>
                  <a:gd name="T42" fmla="*/ 1 w 616"/>
                  <a:gd name="T43" fmla="*/ 571 h 1204"/>
                  <a:gd name="T44" fmla="*/ 7 w 616"/>
                  <a:gd name="T45" fmla="*/ 481 h 1204"/>
                  <a:gd name="T46" fmla="*/ 19 w 616"/>
                  <a:gd name="T47" fmla="*/ 395 h 1204"/>
                  <a:gd name="T48" fmla="*/ 37 w 616"/>
                  <a:gd name="T49" fmla="*/ 315 h 1204"/>
                  <a:gd name="T50" fmla="*/ 62 w 616"/>
                  <a:gd name="T51" fmla="*/ 241 h 1204"/>
                  <a:gd name="T52" fmla="*/ 90 w 616"/>
                  <a:gd name="T53" fmla="*/ 177 h 1204"/>
                  <a:gd name="T54" fmla="*/ 124 w 616"/>
                  <a:gd name="T55" fmla="*/ 120 h 1204"/>
                  <a:gd name="T56" fmla="*/ 161 w 616"/>
                  <a:gd name="T57" fmla="*/ 72 h 1204"/>
                  <a:gd name="T58" fmla="*/ 203 w 616"/>
                  <a:gd name="T59" fmla="*/ 37 h 1204"/>
                  <a:gd name="T60" fmla="*/ 246 w 616"/>
                  <a:gd name="T61" fmla="*/ 12 h 1204"/>
                  <a:gd name="T62" fmla="*/ 292 w 616"/>
                  <a:gd name="T63" fmla="*/ 0 h 1204"/>
                  <a:gd name="T64" fmla="*/ 339 w 616"/>
                  <a:gd name="T65" fmla="*/ 3 h 1204"/>
                  <a:gd name="T66" fmla="*/ 385 w 616"/>
                  <a:gd name="T67" fmla="*/ 18 h 1204"/>
                  <a:gd name="T68" fmla="*/ 428 w 616"/>
                  <a:gd name="T69" fmla="*/ 47 h 1204"/>
                  <a:gd name="T70" fmla="*/ 467 w 616"/>
                  <a:gd name="T71" fmla="*/ 87 h 1204"/>
                  <a:gd name="T72" fmla="*/ 504 w 616"/>
                  <a:gd name="T73" fmla="*/ 137 h 1204"/>
                  <a:gd name="T74" fmla="*/ 536 w 616"/>
                  <a:gd name="T75" fmla="*/ 197 h 1204"/>
                  <a:gd name="T76" fmla="*/ 563 w 616"/>
                  <a:gd name="T77" fmla="*/ 266 h 1204"/>
                  <a:gd name="T78" fmla="*/ 586 w 616"/>
                  <a:gd name="T79" fmla="*/ 341 h 1204"/>
                  <a:gd name="T80" fmla="*/ 602 w 616"/>
                  <a:gd name="T81" fmla="*/ 423 h 1204"/>
                  <a:gd name="T82" fmla="*/ 612 w 616"/>
                  <a:gd name="T83" fmla="*/ 511 h 1204"/>
                  <a:gd name="T84" fmla="*/ 616 w 616"/>
                  <a:gd name="T85" fmla="*/ 602 h 1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16" h="1204">
                    <a:moveTo>
                      <a:pt x="616" y="602"/>
                    </a:moveTo>
                    <a:lnTo>
                      <a:pt x="615" y="634"/>
                    </a:lnTo>
                    <a:lnTo>
                      <a:pt x="614" y="664"/>
                    </a:lnTo>
                    <a:lnTo>
                      <a:pt x="612" y="694"/>
                    </a:lnTo>
                    <a:lnTo>
                      <a:pt x="609" y="724"/>
                    </a:lnTo>
                    <a:lnTo>
                      <a:pt x="606" y="753"/>
                    </a:lnTo>
                    <a:lnTo>
                      <a:pt x="602" y="782"/>
                    </a:lnTo>
                    <a:lnTo>
                      <a:pt x="597" y="809"/>
                    </a:lnTo>
                    <a:lnTo>
                      <a:pt x="592" y="836"/>
                    </a:lnTo>
                    <a:lnTo>
                      <a:pt x="586" y="864"/>
                    </a:lnTo>
                    <a:lnTo>
                      <a:pt x="578" y="889"/>
                    </a:lnTo>
                    <a:lnTo>
                      <a:pt x="571" y="914"/>
                    </a:lnTo>
                    <a:lnTo>
                      <a:pt x="563" y="939"/>
                    </a:lnTo>
                    <a:lnTo>
                      <a:pt x="554" y="963"/>
                    </a:lnTo>
                    <a:lnTo>
                      <a:pt x="545" y="985"/>
                    </a:lnTo>
                    <a:lnTo>
                      <a:pt x="536" y="1008"/>
                    </a:lnTo>
                    <a:lnTo>
                      <a:pt x="526" y="1028"/>
                    </a:lnTo>
                    <a:lnTo>
                      <a:pt x="515" y="1048"/>
                    </a:lnTo>
                    <a:lnTo>
                      <a:pt x="504" y="1067"/>
                    </a:lnTo>
                    <a:lnTo>
                      <a:pt x="492" y="1085"/>
                    </a:lnTo>
                    <a:lnTo>
                      <a:pt x="480" y="1102"/>
                    </a:lnTo>
                    <a:lnTo>
                      <a:pt x="467" y="1117"/>
                    </a:lnTo>
                    <a:lnTo>
                      <a:pt x="455" y="1132"/>
                    </a:lnTo>
                    <a:lnTo>
                      <a:pt x="442" y="1145"/>
                    </a:lnTo>
                    <a:lnTo>
                      <a:pt x="428" y="1158"/>
                    </a:lnTo>
                    <a:lnTo>
                      <a:pt x="413" y="1168"/>
                    </a:lnTo>
                    <a:lnTo>
                      <a:pt x="399" y="1178"/>
                    </a:lnTo>
                    <a:lnTo>
                      <a:pt x="385" y="1186"/>
                    </a:lnTo>
                    <a:lnTo>
                      <a:pt x="370" y="1192"/>
                    </a:lnTo>
                    <a:lnTo>
                      <a:pt x="355" y="1197"/>
                    </a:lnTo>
                    <a:lnTo>
                      <a:pt x="339" y="1201"/>
                    </a:lnTo>
                    <a:lnTo>
                      <a:pt x="324" y="1204"/>
                    </a:lnTo>
                    <a:lnTo>
                      <a:pt x="308" y="1204"/>
                    </a:lnTo>
                    <a:lnTo>
                      <a:pt x="292" y="1204"/>
                    </a:lnTo>
                    <a:lnTo>
                      <a:pt x="277" y="1201"/>
                    </a:lnTo>
                    <a:lnTo>
                      <a:pt x="261" y="1197"/>
                    </a:lnTo>
                    <a:lnTo>
                      <a:pt x="246" y="1192"/>
                    </a:lnTo>
                    <a:lnTo>
                      <a:pt x="231" y="1186"/>
                    </a:lnTo>
                    <a:lnTo>
                      <a:pt x="217" y="1178"/>
                    </a:lnTo>
                    <a:lnTo>
                      <a:pt x="203" y="1168"/>
                    </a:lnTo>
                    <a:lnTo>
                      <a:pt x="188" y="1158"/>
                    </a:lnTo>
                    <a:lnTo>
                      <a:pt x="174" y="1145"/>
                    </a:lnTo>
                    <a:lnTo>
                      <a:pt x="161" y="1132"/>
                    </a:lnTo>
                    <a:lnTo>
                      <a:pt x="149" y="1117"/>
                    </a:lnTo>
                    <a:lnTo>
                      <a:pt x="136" y="1102"/>
                    </a:lnTo>
                    <a:lnTo>
                      <a:pt x="124" y="1085"/>
                    </a:lnTo>
                    <a:lnTo>
                      <a:pt x="112" y="1067"/>
                    </a:lnTo>
                    <a:lnTo>
                      <a:pt x="101" y="1048"/>
                    </a:lnTo>
                    <a:lnTo>
                      <a:pt x="90" y="1028"/>
                    </a:lnTo>
                    <a:lnTo>
                      <a:pt x="80" y="1008"/>
                    </a:lnTo>
                    <a:lnTo>
                      <a:pt x="71" y="985"/>
                    </a:lnTo>
                    <a:lnTo>
                      <a:pt x="62" y="963"/>
                    </a:lnTo>
                    <a:lnTo>
                      <a:pt x="53" y="939"/>
                    </a:lnTo>
                    <a:lnTo>
                      <a:pt x="45" y="914"/>
                    </a:lnTo>
                    <a:lnTo>
                      <a:pt x="37" y="889"/>
                    </a:lnTo>
                    <a:lnTo>
                      <a:pt x="30" y="864"/>
                    </a:lnTo>
                    <a:lnTo>
                      <a:pt x="24" y="836"/>
                    </a:lnTo>
                    <a:lnTo>
                      <a:pt x="19" y="809"/>
                    </a:lnTo>
                    <a:lnTo>
                      <a:pt x="14" y="782"/>
                    </a:lnTo>
                    <a:lnTo>
                      <a:pt x="10" y="753"/>
                    </a:lnTo>
                    <a:lnTo>
                      <a:pt x="7" y="724"/>
                    </a:lnTo>
                    <a:lnTo>
                      <a:pt x="4" y="694"/>
                    </a:lnTo>
                    <a:lnTo>
                      <a:pt x="2" y="664"/>
                    </a:lnTo>
                    <a:lnTo>
                      <a:pt x="1" y="634"/>
                    </a:lnTo>
                    <a:lnTo>
                      <a:pt x="0" y="602"/>
                    </a:lnTo>
                    <a:lnTo>
                      <a:pt x="1" y="571"/>
                    </a:lnTo>
                    <a:lnTo>
                      <a:pt x="2" y="540"/>
                    </a:lnTo>
                    <a:lnTo>
                      <a:pt x="4" y="511"/>
                    </a:lnTo>
                    <a:lnTo>
                      <a:pt x="7" y="481"/>
                    </a:lnTo>
                    <a:lnTo>
                      <a:pt x="10" y="451"/>
                    </a:lnTo>
                    <a:lnTo>
                      <a:pt x="14" y="423"/>
                    </a:lnTo>
                    <a:lnTo>
                      <a:pt x="19" y="395"/>
                    </a:lnTo>
                    <a:lnTo>
                      <a:pt x="24" y="368"/>
                    </a:lnTo>
                    <a:lnTo>
                      <a:pt x="30" y="341"/>
                    </a:lnTo>
                    <a:lnTo>
                      <a:pt x="37" y="315"/>
                    </a:lnTo>
                    <a:lnTo>
                      <a:pt x="45" y="290"/>
                    </a:lnTo>
                    <a:lnTo>
                      <a:pt x="53" y="266"/>
                    </a:lnTo>
                    <a:lnTo>
                      <a:pt x="62" y="241"/>
                    </a:lnTo>
                    <a:lnTo>
                      <a:pt x="71" y="219"/>
                    </a:lnTo>
                    <a:lnTo>
                      <a:pt x="80" y="197"/>
                    </a:lnTo>
                    <a:lnTo>
                      <a:pt x="90" y="177"/>
                    </a:lnTo>
                    <a:lnTo>
                      <a:pt x="101" y="156"/>
                    </a:lnTo>
                    <a:lnTo>
                      <a:pt x="112" y="137"/>
                    </a:lnTo>
                    <a:lnTo>
                      <a:pt x="124" y="120"/>
                    </a:lnTo>
                    <a:lnTo>
                      <a:pt x="136" y="103"/>
                    </a:lnTo>
                    <a:lnTo>
                      <a:pt x="149" y="87"/>
                    </a:lnTo>
                    <a:lnTo>
                      <a:pt x="161" y="72"/>
                    </a:lnTo>
                    <a:lnTo>
                      <a:pt x="174" y="59"/>
                    </a:lnTo>
                    <a:lnTo>
                      <a:pt x="188" y="47"/>
                    </a:lnTo>
                    <a:lnTo>
                      <a:pt x="203" y="37"/>
                    </a:lnTo>
                    <a:lnTo>
                      <a:pt x="217" y="27"/>
                    </a:lnTo>
                    <a:lnTo>
                      <a:pt x="231" y="18"/>
                    </a:lnTo>
                    <a:lnTo>
                      <a:pt x="246" y="12"/>
                    </a:lnTo>
                    <a:lnTo>
                      <a:pt x="261" y="7"/>
                    </a:lnTo>
                    <a:lnTo>
                      <a:pt x="277" y="3"/>
                    </a:lnTo>
                    <a:lnTo>
                      <a:pt x="292" y="0"/>
                    </a:lnTo>
                    <a:lnTo>
                      <a:pt x="308" y="0"/>
                    </a:lnTo>
                    <a:lnTo>
                      <a:pt x="324" y="0"/>
                    </a:lnTo>
                    <a:lnTo>
                      <a:pt x="339" y="3"/>
                    </a:lnTo>
                    <a:lnTo>
                      <a:pt x="355" y="7"/>
                    </a:lnTo>
                    <a:lnTo>
                      <a:pt x="370" y="12"/>
                    </a:lnTo>
                    <a:lnTo>
                      <a:pt x="385" y="18"/>
                    </a:lnTo>
                    <a:lnTo>
                      <a:pt x="399" y="27"/>
                    </a:lnTo>
                    <a:lnTo>
                      <a:pt x="413" y="37"/>
                    </a:lnTo>
                    <a:lnTo>
                      <a:pt x="428" y="47"/>
                    </a:lnTo>
                    <a:lnTo>
                      <a:pt x="442" y="59"/>
                    </a:lnTo>
                    <a:lnTo>
                      <a:pt x="455" y="72"/>
                    </a:lnTo>
                    <a:lnTo>
                      <a:pt x="467" y="87"/>
                    </a:lnTo>
                    <a:lnTo>
                      <a:pt x="480" y="103"/>
                    </a:lnTo>
                    <a:lnTo>
                      <a:pt x="492" y="120"/>
                    </a:lnTo>
                    <a:lnTo>
                      <a:pt x="504" y="137"/>
                    </a:lnTo>
                    <a:lnTo>
                      <a:pt x="515" y="156"/>
                    </a:lnTo>
                    <a:lnTo>
                      <a:pt x="526" y="177"/>
                    </a:lnTo>
                    <a:lnTo>
                      <a:pt x="536" y="197"/>
                    </a:lnTo>
                    <a:lnTo>
                      <a:pt x="545" y="219"/>
                    </a:lnTo>
                    <a:lnTo>
                      <a:pt x="554" y="241"/>
                    </a:lnTo>
                    <a:lnTo>
                      <a:pt x="563" y="266"/>
                    </a:lnTo>
                    <a:lnTo>
                      <a:pt x="571" y="290"/>
                    </a:lnTo>
                    <a:lnTo>
                      <a:pt x="578" y="315"/>
                    </a:lnTo>
                    <a:lnTo>
                      <a:pt x="586" y="341"/>
                    </a:lnTo>
                    <a:lnTo>
                      <a:pt x="592" y="368"/>
                    </a:lnTo>
                    <a:lnTo>
                      <a:pt x="597" y="395"/>
                    </a:lnTo>
                    <a:lnTo>
                      <a:pt x="602" y="423"/>
                    </a:lnTo>
                    <a:lnTo>
                      <a:pt x="606" y="451"/>
                    </a:lnTo>
                    <a:lnTo>
                      <a:pt x="609" y="481"/>
                    </a:lnTo>
                    <a:lnTo>
                      <a:pt x="612" y="511"/>
                    </a:lnTo>
                    <a:lnTo>
                      <a:pt x="614" y="540"/>
                    </a:lnTo>
                    <a:lnTo>
                      <a:pt x="615" y="571"/>
                    </a:lnTo>
                    <a:lnTo>
                      <a:pt x="616" y="602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1" name="Freeform 311"/>
              <p:cNvSpPr>
                <a:spLocks/>
              </p:cNvSpPr>
              <p:nvPr/>
            </p:nvSpPr>
            <p:spPr bwMode="auto">
              <a:xfrm>
                <a:off x="3541" y="1641"/>
                <a:ext cx="55" cy="134"/>
              </a:xfrm>
              <a:custGeom>
                <a:avLst/>
                <a:gdLst>
                  <a:gd name="T0" fmla="*/ 330 w 332"/>
                  <a:gd name="T1" fmla="*/ 679 h 804"/>
                  <a:gd name="T2" fmla="*/ 324 w 332"/>
                  <a:gd name="T3" fmla="*/ 704 h 804"/>
                  <a:gd name="T4" fmla="*/ 315 w 332"/>
                  <a:gd name="T5" fmla="*/ 725 h 804"/>
                  <a:gd name="T6" fmla="*/ 300 w 332"/>
                  <a:gd name="T7" fmla="*/ 741 h 804"/>
                  <a:gd name="T8" fmla="*/ 283 w 332"/>
                  <a:gd name="T9" fmla="*/ 753 h 804"/>
                  <a:gd name="T10" fmla="*/ 259 w 332"/>
                  <a:gd name="T11" fmla="*/ 760 h 804"/>
                  <a:gd name="T12" fmla="*/ 231 w 332"/>
                  <a:gd name="T13" fmla="*/ 760 h 804"/>
                  <a:gd name="T14" fmla="*/ 208 w 332"/>
                  <a:gd name="T15" fmla="*/ 804 h 804"/>
                  <a:gd name="T16" fmla="*/ 109 w 332"/>
                  <a:gd name="T17" fmla="*/ 706 h 804"/>
                  <a:gd name="T18" fmla="*/ 70 w 332"/>
                  <a:gd name="T19" fmla="*/ 668 h 804"/>
                  <a:gd name="T20" fmla="*/ 39 w 332"/>
                  <a:gd name="T21" fmla="*/ 622 h 804"/>
                  <a:gd name="T22" fmla="*/ 19 w 332"/>
                  <a:gd name="T23" fmla="*/ 575 h 804"/>
                  <a:gd name="T24" fmla="*/ 6 w 332"/>
                  <a:gd name="T25" fmla="*/ 528 h 804"/>
                  <a:gd name="T26" fmla="*/ 0 w 332"/>
                  <a:gd name="T27" fmla="*/ 479 h 804"/>
                  <a:gd name="T28" fmla="*/ 100 w 332"/>
                  <a:gd name="T29" fmla="*/ 544 h 804"/>
                  <a:gd name="T30" fmla="*/ 111 w 332"/>
                  <a:gd name="T31" fmla="*/ 582 h 804"/>
                  <a:gd name="T32" fmla="*/ 126 w 332"/>
                  <a:gd name="T33" fmla="*/ 612 h 804"/>
                  <a:gd name="T34" fmla="*/ 140 w 332"/>
                  <a:gd name="T35" fmla="*/ 630 h 804"/>
                  <a:gd name="T36" fmla="*/ 157 w 332"/>
                  <a:gd name="T37" fmla="*/ 643 h 804"/>
                  <a:gd name="T38" fmla="*/ 176 w 332"/>
                  <a:gd name="T39" fmla="*/ 652 h 804"/>
                  <a:gd name="T40" fmla="*/ 197 w 332"/>
                  <a:gd name="T41" fmla="*/ 653 h 804"/>
                  <a:gd name="T42" fmla="*/ 215 w 332"/>
                  <a:gd name="T43" fmla="*/ 645 h 804"/>
                  <a:gd name="T44" fmla="*/ 224 w 332"/>
                  <a:gd name="T45" fmla="*/ 632 h 804"/>
                  <a:gd name="T46" fmla="*/ 230 w 332"/>
                  <a:gd name="T47" fmla="*/ 613 h 804"/>
                  <a:gd name="T48" fmla="*/ 229 w 332"/>
                  <a:gd name="T49" fmla="*/ 578 h 804"/>
                  <a:gd name="T50" fmla="*/ 216 w 332"/>
                  <a:gd name="T51" fmla="*/ 541 h 804"/>
                  <a:gd name="T52" fmla="*/ 193 w 332"/>
                  <a:gd name="T53" fmla="*/ 501 h 804"/>
                  <a:gd name="T54" fmla="*/ 131 w 332"/>
                  <a:gd name="T55" fmla="*/ 415 h 804"/>
                  <a:gd name="T56" fmla="*/ 63 w 332"/>
                  <a:gd name="T57" fmla="*/ 317 h 804"/>
                  <a:gd name="T58" fmla="*/ 30 w 332"/>
                  <a:gd name="T59" fmla="*/ 252 h 804"/>
                  <a:gd name="T60" fmla="*/ 17 w 332"/>
                  <a:gd name="T61" fmla="*/ 210 h 804"/>
                  <a:gd name="T62" fmla="*/ 11 w 332"/>
                  <a:gd name="T63" fmla="*/ 169 h 804"/>
                  <a:gd name="T64" fmla="*/ 12 w 332"/>
                  <a:gd name="T65" fmla="*/ 131 h 804"/>
                  <a:gd name="T66" fmla="*/ 20 w 332"/>
                  <a:gd name="T67" fmla="*/ 98 h 804"/>
                  <a:gd name="T68" fmla="*/ 34 w 332"/>
                  <a:gd name="T69" fmla="*/ 72 h 804"/>
                  <a:gd name="T70" fmla="*/ 61 w 332"/>
                  <a:gd name="T71" fmla="*/ 49 h 804"/>
                  <a:gd name="T72" fmla="*/ 96 w 332"/>
                  <a:gd name="T73" fmla="*/ 41 h 804"/>
                  <a:gd name="T74" fmla="*/ 123 w 332"/>
                  <a:gd name="T75" fmla="*/ 0 h 804"/>
                  <a:gd name="T76" fmla="*/ 228 w 332"/>
                  <a:gd name="T77" fmla="*/ 94 h 804"/>
                  <a:gd name="T78" fmla="*/ 262 w 332"/>
                  <a:gd name="T79" fmla="*/ 127 h 804"/>
                  <a:gd name="T80" fmla="*/ 286 w 332"/>
                  <a:gd name="T81" fmla="*/ 160 h 804"/>
                  <a:gd name="T82" fmla="*/ 313 w 332"/>
                  <a:gd name="T83" fmla="*/ 211 h 804"/>
                  <a:gd name="T84" fmla="*/ 326 w 332"/>
                  <a:gd name="T85" fmla="*/ 263 h 804"/>
                  <a:gd name="T86" fmla="*/ 230 w 332"/>
                  <a:gd name="T87" fmla="*/ 246 h 804"/>
                  <a:gd name="T88" fmla="*/ 223 w 332"/>
                  <a:gd name="T89" fmla="*/ 217 h 804"/>
                  <a:gd name="T90" fmla="*/ 212 w 332"/>
                  <a:gd name="T91" fmla="*/ 191 h 804"/>
                  <a:gd name="T92" fmla="*/ 200 w 332"/>
                  <a:gd name="T93" fmla="*/ 171 h 804"/>
                  <a:gd name="T94" fmla="*/ 181 w 332"/>
                  <a:gd name="T95" fmla="*/ 155 h 804"/>
                  <a:gd name="T96" fmla="*/ 156 w 332"/>
                  <a:gd name="T97" fmla="*/ 145 h 804"/>
                  <a:gd name="T98" fmla="*/ 138 w 332"/>
                  <a:gd name="T99" fmla="*/ 146 h 804"/>
                  <a:gd name="T100" fmla="*/ 126 w 332"/>
                  <a:gd name="T101" fmla="*/ 155 h 804"/>
                  <a:gd name="T102" fmla="*/ 119 w 332"/>
                  <a:gd name="T103" fmla="*/ 168 h 804"/>
                  <a:gd name="T104" fmla="*/ 114 w 332"/>
                  <a:gd name="T105" fmla="*/ 199 h 804"/>
                  <a:gd name="T106" fmla="*/ 120 w 332"/>
                  <a:gd name="T107" fmla="*/ 236 h 804"/>
                  <a:gd name="T108" fmla="*/ 136 w 332"/>
                  <a:gd name="T109" fmla="*/ 279 h 804"/>
                  <a:gd name="T110" fmla="*/ 162 w 332"/>
                  <a:gd name="T111" fmla="*/ 322 h 804"/>
                  <a:gd name="T112" fmla="*/ 198 w 332"/>
                  <a:gd name="T113" fmla="*/ 371 h 804"/>
                  <a:gd name="T114" fmla="*/ 238 w 332"/>
                  <a:gd name="T115" fmla="*/ 423 h 804"/>
                  <a:gd name="T116" fmla="*/ 278 w 332"/>
                  <a:gd name="T117" fmla="*/ 484 h 804"/>
                  <a:gd name="T118" fmla="*/ 309 w 332"/>
                  <a:gd name="T119" fmla="*/ 547 h 804"/>
                  <a:gd name="T120" fmla="*/ 324 w 332"/>
                  <a:gd name="T121" fmla="*/ 591 h 804"/>
                  <a:gd name="T122" fmla="*/ 332 w 332"/>
                  <a:gd name="T123" fmla="*/ 628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32" h="804">
                    <a:moveTo>
                      <a:pt x="332" y="639"/>
                    </a:moveTo>
                    <a:lnTo>
                      <a:pt x="332" y="661"/>
                    </a:lnTo>
                    <a:lnTo>
                      <a:pt x="330" y="679"/>
                    </a:lnTo>
                    <a:lnTo>
                      <a:pt x="328" y="688"/>
                    </a:lnTo>
                    <a:lnTo>
                      <a:pt x="327" y="696"/>
                    </a:lnTo>
                    <a:lnTo>
                      <a:pt x="324" y="704"/>
                    </a:lnTo>
                    <a:lnTo>
                      <a:pt x="321" y="711"/>
                    </a:lnTo>
                    <a:lnTo>
                      <a:pt x="318" y="718"/>
                    </a:lnTo>
                    <a:lnTo>
                      <a:pt x="315" y="725"/>
                    </a:lnTo>
                    <a:lnTo>
                      <a:pt x="311" y="731"/>
                    </a:lnTo>
                    <a:lnTo>
                      <a:pt x="306" y="736"/>
                    </a:lnTo>
                    <a:lnTo>
                      <a:pt x="300" y="741"/>
                    </a:lnTo>
                    <a:lnTo>
                      <a:pt x="295" y="745"/>
                    </a:lnTo>
                    <a:lnTo>
                      <a:pt x="290" y="749"/>
                    </a:lnTo>
                    <a:lnTo>
                      <a:pt x="283" y="753"/>
                    </a:lnTo>
                    <a:lnTo>
                      <a:pt x="276" y="756"/>
                    </a:lnTo>
                    <a:lnTo>
                      <a:pt x="268" y="759"/>
                    </a:lnTo>
                    <a:lnTo>
                      <a:pt x="259" y="760"/>
                    </a:lnTo>
                    <a:lnTo>
                      <a:pt x="250" y="761"/>
                    </a:lnTo>
                    <a:lnTo>
                      <a:pt x="241" y="761"/>
                    </a:lnTo>
                    <a:lnTo>
                      <a:pt x="231" y="760"/>
                    </a:lnTo>
                    <a:lnTo>
                      <a:pt x="219" y="759"/>
                    </a:lnTo>
                    <a:lnTo>
                      <a:pt x="208" y="756"/>
                    </a:lnTo>
                    <a:lnTo>
                      <a:pt x="208" y="804"/>
                    </a:lnTo>
                    <a:lnTo>
                      <a:pt x="123" y="766"/>
                    </a:lnTo>
                    <a:lnTo>
                      <a:pt x="123" y="717"/>
                    </a:lnTo>
                    <a:lnTo>
                      <a:pt x="109" y="706"/>
                    </a:lnTo>
                    <a:lnTo>
                      <a:pt x="95" y="694"/>
                    </a:lnTo>
                    <a:lnTo>
                      <a:pt x="83" y="682"/>
                    </a:lnTo>
                    <a:lnTo>
                      <a:pt x="70" y="668"/>
                    </a:lnTo>
                    <a:lnTo>
                      <a:pt x="59" y="654"/>
                    </a:lnTo>
                    <a:lnTo>
                      <a:pt x="49" y="638"/>
                    </a:lnTo>
                    <a:lnTo>
                      <a:pt x="39" y="622"/>
                    </a:lnTo>
                    <a:lnTo>
                      <a:pt x="31" y="605"/>
                    </a:lnTo>
                    <a:lnTo>
                      <a:pt x="24" y="590"/>
                    </a:lnTo>
                    <a:lnTo>
                      <a:pt x="19" y="575"/>
                    </a:lnTo>
                    <a:lnTo>
                      <a:pt x="14" y="559"/>
                    </a:lnTo>
                    <a:lnTo>
                      <a:pt x="9" y="544"/>
                    </a:lnTo>
                    <a:lnTo>
                      <a:pt x="6" y="528"/>
                    </a:lnTo>
                    <a:lnTo>
                      <a:pt x="3" y="512"/>
                    </a:lnTo>
                    <a:lnTo>
                      <a:pt x="1" y="496"/>
                    </a:lnTo>
                    <a:lnTo>
                      <a:pt x="0" y="479"/>
                    </a:lnTo>
                    <a:lnTo>
                      <a:pt x="96" y="515"/>
                    </a:lnTo>
                    <a:lnTo>
                      <a:pt x="98" y="530"/>
                    </a:lnTo>
                    <a:lnTo>
                      <a:pt x="100" y="544"/>
                    </a:lnTo>
                    <a:lnTo>
                      <a:pt x="103" y="557"/>
                    </a:lnTo>
                    <a:lnTo>
                      <a:pt x="107" y="570"/>
                    </a:lnTo>
                    <a:lnTo>
                      <a:pt x="111" y="582"/>
                    </a:lnTo>
                    <a:lnTo>
                      <a:pt x="115" y="593"/>
                    </a:lnTo>
                    <a:lnTo>
                      <a:pt x="120" y="603"/>
                    </a:lnTo>
                    <a:lnTo>
                      <a:pt x="126" y="612"/>
                    </a:lnTo>
                    <a:lnTo>
                      <a:pt x="130" y="619"/>
                    </a:lnTo>
                    <a:lnTo>
                      <a:pt x="135" y="624"/>
                    </a:lnTo>
                    <a:lnTo>
                      <a:pt x="140" y="630"/>
                    </a:lnTo>
                    <a:lnTo>
                      <a:pt x="145" y="635"/>
                    </a:lnTo>
                    <a:lnTo>
                      <a:pt x="151" y="639"/>
                    </a:lnTo>
                    <a:lnTo>
                      <a:pt x="157" y="643"/>
                    </a:lnTo>
                    <a:lnTo>
                      <a:pt x="162" y="647"/>
                    </a:lnTo>
                    <a:lnTo>
                      <a:pt x="168" y="649"/>
                    </a:lnTo>
                    <a:lnTo>
                      <a:pt x="176" y="652"/>
                    </a:lnTo>
                    <a:lnTo>
                      <a:pt x="183" y="654"/>
                    </a:lnTo>
                    <a:lnTo>
                      <a:pt x="191" y="654"/>
                    </a:lnTo>
                    <a:lnTo>
                      <a:pt x="197" y="653"/>
                    </a:lnTo>
                    <a:lnTo>
                      <a:pt x="204" y="652"/>
                    </a:lnTo>
                    <a:lnTo>
                      <a:pt x="209" y="649"/>
                    </a:lnTo>
                    <a:lnTo>
                      <a:pt x="215" y="645"/>
                    </a:lnTo>
                    <a:lnTo>
                      <a:pt x="220" y="639"/>
                    </a:lnTo>
                    <a:lnTo>
                      <a:pt x="222" y="636"/>
                    </a:lnTo>
                    <a:lnTo>
                      <a:pt x="224" y="632"/>
                    </a:lnTo>
                    <a:lnTo>
                      <a:pt x="226" y="628"/>
                    </a:lnTo>
                    <a:lnTo>
                      <a:pt x="228" y="624"/>
                    </a:lnTo>
                    <a:lnTo>
                      <a:pt x="230" y="613"/>
                    </a:lnTo>
                    <a:lnTo>
                      <a:pt x="231" y="600"/>
                    </a:lnTo>
                    <a:lnTo>
                      <a:pt x="230" y="589"/>
                    </a:lnTo>
                    <a:lnTo>
                      <a:pt x="229" y="578"/>
                    </a:lnTo>
                    <a:lnTo>
                      <a:pt x="225" y="566"/>
                    </a:lnTo>
                    <a:lnTo>
                      <a:pt x="221" y="554"/>
                    </a:lnTo>
                    <a:lnTo>
                      <a:pt x="216" y="541"/>
                    </a:lnTo>
                    <a:lnTo>
                      <a:pt x="209" y="529"/>
                    </a:lnTo>
                    <a:lnTo>
                      <a:pt x="202" y="515"/>
                    </a:lnTo>
                    <a:lnTo>
                      <a:pt x="193" y="501"/>
                    </a:lnTo>
                    <a:lnTo>
                      <a:pt x="176" y="477"/>
                    </a:lnTo>
                    <a:lnTo>
                      <a:pt x="156" y="449"/>
                    </a:lnTo>
                    <a:lnTo>
                      <a:pt x="131" y="415"/>
                    </a:lnTo>
                    <a:lnTo>
                      <a:pt x="103" y="377"/>
                    </a:lnTo>
                    <a:lnTo>
                      <a:pt x="82" y="346"/>
                    </a:lnTo>
                    <a:lnTo>
                      <a:pt x="63" y="317"/>
                    </a:lnTo>
                    <a:lnTo>
                      <a:pt x="48" y="291"/>
                    </a:lnTo>
                    <a:lnTo>
                      <a:pt x="36" y="267"/>
                    </a:lnTo>
                    <a:lnTo>
                      <a:pt x="30" y="252"/>
                    </a:lnTo>
                    <a:lnTo>
                      <a:pt x="25" y="238"/>
                    </a:lnTo>
                    <a:lnTo>
                      <a:pt x="20" y="224"/>
                    </a:lnTo>
                    <a:lnTo>
                      <a:pt x="17" y="210"/>
                    </a:lnTo>
                    <a:lnTo>
                      <a:pt x="14" y="197"/>
                    </a:lnTo>
                    <a:lnTo>
                      <a:pt x="12" y="182"/>
                    </a:lnTo>
                    <a:lnTo>
                      <a:pt x="11" y="169"/>
                    </a:lnTo>
                    <a:lnTo>
                      <a:pt x="10" y="155"/>
                    </a:lnTo>
                    <a:lnTo>
                      <a:pt x="11" y="143"/>
                    </a:lnTo>
                    <a:lnTo>
                      <a:pt x="12" y="131"/>
                    </a:lnTo>
                    <a:lnTo>
                      <a:pt x="14" y="120"/>
                    </a:lnTo>
                    <a:lnTo>
                      <a:pt x="16" y="108"/>
                    </a:lnTo>
                    <a:lnTo>
                      <a:pt x="20" y="98"/>
                    </a:lnTo>
                    <a:lnTo>
                      <a:pt x="24" y="89"/>
                    </a:lnTo>
                    <a:lnTo>
                      <a:pt x="29" y="80"/>
                    </a:lnTo>
                    <a:lnTo>
                      <a:pt x="34" y="72"/>
                    </a:lnTo>
                    <a:lnTo>
                      <a:pt x="42" y="63"/>
                    </a:lnTo>
                    <a:lnTo>
                      <a:pt x="51" y="55"/>
                    </a:lnTo>
                    <a:lnTo>
                      <a:pt x="61" y="49"/>
                    </a:lnTo>
                    <a:lnTo>
                      <a:pt x="71" y="45"/>
                    </a:lnTo>
                    <a:lnTo>
                      <a:pt x="84" y="42"/>
                    </a:lnTo>
                    <a:lnTo>
                      <a:pt x="96" y="41"/>
                    </a:lnTo>
                    <a:lnTo>
                      <a:pt x="109" y="42"/>
                    </a:lnTo>
                    <a:lnTo>
                      <a:pt x="123" y="44"/>
                    </a:lnTo>
                    <a:lnTo>
                      <a:pt x="123" y="0"/>
                    </a:lnTo>
                    <a:lnTo>
                      <a:pt x="208" y="38"/>
                    </a:lnTo>
                    <a:lnTo>
                      <a:pt x="208" y="81"/>
                    </a:lnTo>
                    <a:lnTo>
                      <a:pt x="228" y="94"/>
                    </a:lnTo>
                    <a:lnTo>
                      <a:pt x="246" y="109"/>
                    </a:lnTo>
                    <a:lnTo>
                      <a:pt x="254" y="118"/>
                    </a:lnTo>
                    <a:lnTo>
                      <a:pt x="262" y="127"/>
                    </a:lnTo>
                    <a:lnTo>
                      <a:pt x="269" y="135"/>
                    </a:lnTo>
                    <a:lnTo>
                      <a:pt x="276" y="144"/>
                    </a:lnTo>
                    <a:lnTo>
                      <a:pt x="286" y="160"/>
                    </a:lnTo>
                    <a:lnTo>
                      <a:pt x="296" y="176"/>
                    </a:lnTo>
                    <a:lnTo>
                      <a:pt x="305" y="194"/>
                    </a:lnTo>
                    <a:lnTo>
                      <a:pt x="313" y="211"/>
                    </a:lnTo>
                    <a:lnTo>
                      <a:pt x="318" y="228"/>
                    </a:lnTo>
                    <a:lnTo>
                      <a:pt x="323" y="245"/>
                    </a:lnTo>
                    <a:lnTo>
                      <a:pt x="326" y="263"/>
                    </a:lnTo>
                    <a:lnTo>
                      <a:pt x="328" y="282"/>
                    </a:lnTo>
                    <a:lnTo>
                      <a:pt x="231" y="256"/>
                    </a:lnTo>
                    <a:lnTo>
                      <a:pt x="230" y="246"/>
                    </a:lnTo>
                    <a:lnTo>
                      <a:pt x="228" y="236"/>
                    </a:lnTo>
                    <a:lnTo>
                      <a:pt x="225" y="226"/>
                    </a:lnTo>
                    <a:lnTo>
                      <a:pt x="223" y="217"/>
                    </a:lnTo>
                    <a:lnTo>
                      <a:pt x="219" y="208"/>
                    </a:lnTo>
                    <a:lnTo>
                      <a:pt x="216" y="199"/>
                    </a:lnTo>
                    <a:lnTo>
                      <a:pt x="212" y="191"/>
                    </a:lnTo>
                    <a:lnTo>
                      <a:pt x="207" y="181"/>
                    </a:lnTo>
                    <a:lnTo>
                      <a:pt x="204" y="176"/>
                    </a:lnTo>
                    <a:lnTo>
                      <a:pt x="200" y="171"/>
                    </a:lnTo>
                    <a:lnTo>
                      <a:pt x="196" y="167"/>
                    </a:lnTo>
                    <a:lnTo>
                      <a:pt x="191" y="163"/>
                    </a:lnTo>
                    <a:lnTo>
                      <a:pt x="181" y="155"/>
                    </a:lnTo>
                    <a:lnTo>
                      <a:pt x="168" y="149"/>
                    </a:lnTo>
                    <a:lnTo>
                      <a:pt x="162" y="146"/>
                    </a:lnTo>
                    <a:lnTo>
                      <a:pt x="156" y="145"/>
                    </a:lnTo>
                    <a:lnTo>
                      <a:pt x="149" y="144"/>
                    </a:lnTo>
                    <a:lnTo>
                      <a:pt x="143" y="144"/>
                    </a:lnTo>
                    <a:lnTo>
                      <a:pt x="138" y="146"/>
                    </a:lnTo>
                    <a:lnTo>
                      <a:pt x="134" y="148"/>
                    </a:lnTo>
                    <a:lnTo>
                      <a:pt x="130" y="151"/>
                    </a:lnTo>
                    <a:lnTo>
                      <a:pt x="126" y="155"/>
                    </a:lnTo>
                    <a:lnTo>
                      <a:pt x="123" y="159"/>
                    </a:lnTo>
                    <a:lnTo>
                      <a:pt x="121" y="163"/>
                    </a:lnTo>
                    <a:lnTo>
                      <a:pt x="119" y="168"/>
                    </a:lnTo>
                    <a:lnTo>
                      <a:pt x="117" y="173"/>
                    </a:lnTo>
                    <a:lnTo>
                      <a:pt x="115" y="185"/>
                    </a:lnTo>
                    <a:lnTo>
                      <a:pt x="114" y="199"/>
                    </a:lnTo>
                    <a:lnTo>
                      <a:pt x="115" y="211"/>
                    </a:lnTo>
                    <a:lnTo>
                      <a:pt x="117" y="223"/>
                    </a:lnTo>
                    <a:lnTo>
                      <a:pt x="120" y="236"/>
                    </a:lnTo>
                    <a:lnTo>
                      <a:pt x="124" y="249"/>
                    </a:lnTo>
                    <a:lnTo>
                      <a:pt x="129" y="263"/>
                    </a:lnTo>
                    <a:lnTo>
                      <a:pt x="136" y="279"/>
                    </a:lnTo>
                    <a:lnTo>
                      <a:pt x="144" y="294"/>
                    </a:lnTo>
                    <a:lnTo>
                      <a:pt x="154" y="310"/>
                    </a:lnTo>
                    <a:lnTo>
                      <a:pt x="162" y="322"/>
                    </a:lnTo>
                    <a:lnTo>
                      <a:pt x="172" y="336"/>
                    </a:lnTo>
                    <a:lnTo>
                      <a:pt x="184" y="353"/>
                    </a:lnTo>
                    <a:lnTo>
                      <a:pt x="198" y="371"/>
                    </a:lnTo>
                    <a:lnTo>
                      <a:pt x="214" y="391"/>
                    </a:lnTo>
                    <a:lnTo>
                      <a:pt x="228" y="408"/>
                    </a:lnTo>
                    <a:lnTo>
                      <a:pt x="238" y="423"/>
                    </a:lnTo>
                    <a:lnTo>
                      <a:pt x="245" y="433"/>
                    </a:lnTo>
                    <a:lnTo>
                      <a:pt x="262" y="459"/>
                    </a:lnTo>
                    <a:lnTo>
                      <a:pt x="278" y="484"/>
                    </a:lnTo>
                    <a:lnTo>
                      <a:pt x="291" y="509"/>
                    </a:lnTo>
                    <a:lnTo>
                      <a:pt x="302" y="531"/>
                    </a:lnTo>
                    <a:lnTo>
                      <a:pt x="309" y="547"/>
                    </a:lnTo>
                    <a:lnTo>
                      <a:pt x="315" y="562"/>
                    </a:lnTo>
                    <a:lnTo>
                      <a:pt x="320" y="577"/>
                    </a:lnTo>
                    <a:lnTo>
                      <a:pt x="324" y="591"/>
                    </a:lnTo>
                    <a:lnTo>
                      <a:pt x="328" y="604"/>
                    </a:lnTo>
                    <a:lnTo>
                      <a:pt x="330" y="616"/>
                    </a:lnTo>
                    <a:lnTo>
                      <a:pt x="332" y="628"/>
                    </a:lnTo>
                    <a:lnTo>
                      <a:pt x="332" y="639"/>
                    </a:lnTo>
                    <a:close/>
                  </a:path>
                </a:pathLst>
              </a:custGeom>
              <a:solidFill>
                <a:srgbClr val="90C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2" name="Freeform 312"/>
              <p:cNvSpPr>
                <a:spLocks/>
              </p:cNvSpPr>
              <p:nvPr/>
            </p:nvSpPr>
            <p:spPr bwMode="auto">
              <a:xfrm>
                <a:off x="3280" y="1674"/>
                <a:ext cx="86" cy="170"/>
              </a:xfrm>
              <a:custGeom>
                <a:avLst/>
                <a:gdLst>
                  <a:gd name="T0" fmla="*/ 1 w 520"/>
                  <a:gd name="T1" fmla="*/ 560 h 1017"/>
                  <a:gd name="T2" fmla="*/ 8 w 520"/>
                  <a:gd name="T3" fmla="*/ 636 h 1017"/>
                  <a:gd name="T4" fmla="*/ 20 w 520"/>
                  <a:gd name="T5" fmla="*/ 707 h 1017"/>
                  <a:gd name="T6" fmla="*/ 38 w 520"/>
                  <a:gd name="T7" fmla="*/ 772 h 1017"/>
                  <a:gd name="T8" fmla="*/ 60 w 520"/>
                  <a:gd name="T9" fmla="*/ 832 h 1017"/>
                  <a:gd name="T10" fmla="*/ 85 w 520"/>
                  <a:gd name="T11" fmla="*/ 885 h 1017"/>
                  <a:gd name="T12" fmla="*/ 115 w 520"/>
                  <a:gd name="T13" fmla="*/ 930 h 1017"/>
                  <a:gd name="T14" fmla="*/ 147 w 520"/>
                  <a:gd name="T15" fmla="*/ 967 h 1017"/>
                  <a:gd name="T16" fmla="*/ 182 w 520"/>
                  <a:gd name="T17" fmla="*/ 995 h 1017"/>
                  <a:gd name="T18" fmla="*/ 220 w 520"/>
                  <a:gd name="T19" fmla="*/ 1011 h 1017"/>
                  <a:gd name="T20" fmla="*/ 259 w 520"/>
                  <a:gd name="T21" fmla="*/ 1017 h 1017"/>
                  <a:gd name="T22" fmla="*/ 299 w 520"/>
                  <a:gd name="T23" fmla="*/ 1011 h 1017"/>
                  <a:gd name="T24" fmla="*/ 337 w 520"/>
                  <a:gd name="T25" fmla="*/ 995 h 1017"/>
                  <a:gd name="T26" fmla="*/ 373 w 520"/>
                  <a:gd name="T27" fmla="*/ 967 h 1017"/>
                  <a:gd name="T28" fmla="*/ 405 w 520"/>
                  <a:gd name="T29" fmla="*/ 930 h 1017"/>
                  <a:gd name="T30" fmla="*/ 435 w 520"/>
                  <a:gd name="T31" fmla="*/ 885 h 1017"/>
                  <a:gd name="T32" fmla="*/ 461 w 520"/>
                  <a:gd name="T33" fmla="*/ 832 h 1017"/>
                  <a:gd name="T34" fmla="*/ 482 w 520"/>
                  <a:gd name="T35" fmla="*/ 772 h 1017"/>
                  <a:gd name="T36" fmla="*/ 500 w 520"/>
                  <a:gd name="T37" fmla="*/ 707 h 1017"/>
                  <a:gd name="T38" fmla="*/ 512 w 520"/>
                  <a:gd name="T39" fmla="*/ 636 h 1017"/>
                  <a:gd name="T40" fmla="*/ 519 w 520"/>
                  <a:gd name="T41" fmla="*/ 560 h 1017"/>
                  <a:gd name="T42" fmla="*/ 520 w 520"/>
                  <a:gd name="T43" fmla="*/ 482 h 1017"/>
                  <a:gd name="T44" fmla="*/ 515 w 520"/>
                  <a:gd name="T45" fmla="*/ 406 h 1017"/>
                  <a:gd name="T46" fmla="*/ 505 w 520"/>
                  <a:gd name="T47" fmla="*/ 334 h 1017"/>
                  <a:gd name="T48" fmla="*/ 488 w 520"/>
                  <a:gd name="T49" fmla="*/ 266 h 1017"/>
                  <a:gd name="T50" fmla="*/ 468 w 520"/>
                  <a:gd name="T51" fmla="*/ 204 h 1017"/>
                  <a:gd name="T52" fmla="*/ 444 w 520"/>
                  <a:gd name="T53" fmla="*/ 149 h 1017"/>
                  <a:gd name="T54" fmla="*/ 415 w 520"/>
                  <a:gd name="T55" fmla="*/ 101 h 1017"/>
                  <a:gd name="T56" fmla="*/ 384 w 520"/>
                  <a:gd name="T57" fmla="*/ 62 h 1017"/>
                  <a:gd name="T58" fmla="*/ 350 w 520"/>
                  <a:gd name="T59" fmla="*/ 31 h 1017"/>
                  <a:gd name="T60" fmla="*/ 312 w 520"/>
                  <a:gd name="T61" fmla="*/ 11 h 1017"/>
                  <a:gd name="T62" fmla="*/ 274 w 520"/>
                  <a:gd name="T63" fmla="*/ 1 h 1017"/>
                  <a:gd name="T64" fmla="*/ 233 w 520"/>
                  <a:gd name="T65" fmla="*/ 3 h 1017"/>
                  <a:gd name="T66" fmla="*/ 195 w 520"/>
                  <a:gd name="T67" fmla="*/ 16 h 1017"/>
                  <a:gd name="T68" fmla="*/ 159 w 520"/>
                  <a:gd name="T69" fmla="*/ 40 h 1017"/>
                  <a:gd name="T70" fmla="*/ 125 w 520"/>
                  <a:gd name="T71" fmla="*/ 74 h 1017"/>
                  <a:gd name="T72" fmla="*/ 94 w 520"/>
                  <a:gd name="T73" fmla="*/ 116 h 1017"/>
                  <a:gd name="T74" fmla="*/ 68 w 520"/>
                  <a:gd name="T75" fmla="*/ 167 h 1017"/>
                  <a:gd name="T76" fmla="*/ 45 w 520"/>
                  <a:gd name="T77" fmla="*/ 225 h 1017"/>
                  <a:gd name="T78" fmla="*/ 25 w 520"/>
                  <a:gd name="T79" fmla="*/ 288 h 1017"/>
                  <a:gd name="T80" fmla="*/ 12 w 520"/>
                  <a:gd name="T81" fmla="*/ 357 h 1017"/>
                  <a:gd name="T82" fmla="*/ 3 w 520"/>
                  <a:gd name="T83" fmla="*/ 431 h 1017"/>
                  <a:gd name="T84" fmla="*/ 0 w 520"/>
                  <a:gd name="T85" fmla="*/ 508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0" h="1017">
                    <a:moveTo>
                      <a:pt x="0" y="508"/>
                    </a:moveTo>
                    <a:lnTo>
                      <a:pt x="0" y="535"/>
                    </a:lnTo>
                    <a:lnTo>
                      <a:pt x="1" y="560"/>
                    </a:lnTo>
                    <a:lnTo>
                      <a:pt x="3" y="586"/>
                    </a:lnTo>
                    <a:lnTo>
                      <a:pt x="5" y="611"/>
                    </a:lnTo>
                    <a:lnTo>
                      <a:pt x="8" y="636"/>
                    </a:lnTo>
                    <a:lnTo>
                      <a:pt x="12" y="659"/>
                    </a:lnTo>
                    <a:lnTo>
                      <a:pt x="16" y="684"/>
                    </a:lnTo>
                    <a:lnTo>
                      <a:pt x="20" y="707"/>
                    </a:lnTo>
                    <a:lnTo>
                      <a:pt x="25" y="729"/>
                    </a:lnTo>
                    <a:lnTo>
                      <a:pt x="31" y="751"/>
                    </a:lnTo>
                    <a:lnTo>
                      <a:pt x="38" y="772"/>
                    </a:lnTo>
                    <a:lnTo>
                      <a:pt x="45" y="793"/>
                    </a:lnTo>
                    <a:lnTo>
                      <a:pt x="52" y="812"/>
                    </a:lnTo>
                    <a:lnTo>
                      <a:pt x="60" y="832"/>
                    </a:lnTo>
                    <a:lnTo>
                      <a:pt x="68" y="851"/>
                    </a:lnTo>
                    <a:lnTo>
                      <a:pt x="76" y="868"/>
                    </a:lnTo>
                    <a:lnTo>
                      <a:pt x="85" y="885"/>
                    </a:lnTo>
                    <a:lnTo>
                      <a:pt x="94" y="901"/>
                    </a:lnTo>
                    <a:lnTo>
                      <a:pt x="104" y="916"/>
                    </a:lnTo>
                    <a:lnTo>
                      <a:pt x="115" y="930"/>
                    </a:lnTo>
                    <a:lnTo>
                      <a:pt x="125" y="943"/>
                    </a:lnTo>
                    <a:lnTo>
                      <a:pt x="136" y="956"/>
                    </a:lnTo>
                    <a:lnTo>
                      <a:pt x="147" y="967"/>
                    </a:lnTo>
                    <a:lnTo>
                      <a:pt x="159" y="978"/>
                    </a:lnTo>
                    <a:lnTo>
                      <a:pt x="170" y="987"/>
                    </a:lnTo>
                    <a:lnTo>
                      <a:pt x="182" y="995"/>
                    </a:lnTo>
                    <a:lnTo>
                      <a:pt x="195" y="1001"/>
                    </a:lnTo>
                    <a:lnTo>
                      <a:pt x="208" y="1007"/>
                    </a:lnTo>
                    <a:lnTo>
                      <a:pt x="220" y="1011"/>
                    </a:lnTo>
                    <a:lnTo>
                      <a:pt x="233" y="1015"/>
                    </a:lnTo>
                    <a:lnTo>
                      <a:pt x="246" y="1016"/>
                    </a:lnTo>
                    <a:lnTo>
                      <a:pt x="259" y="1017"/>
                    </a:lnTo>
                    <a:lnTo>
                      <a:pt x="274" y="1016"/>
                    </a:lnTo>
                    <a:lnTo>
                      <a:pt x="287" y="1015"/>
                    </a:lnTo>
                    <a:lnTo>
                      <a:pt x="299" y="1011"/>
                    </a:lnTo>
                    <a:lnTo>
                      <a:pt x="312" y="1007"/>
                    </a:lnTo>
                    <a:lnTo>
                      <a:pt x="325" y="1001"/>
                    </a:lnTo>
                    <a:lnTo>
                      <a:pt x="337" y="995"/>
                    </a:lnTo>
                    <a:lnTo>
                      <a:pt x="350" y="987"/>
                    </a:lnTo>
                    <a:lnTo>
                      <a:pt x="361" y="978"/>
                    </a:lnTo>
                    <a:lnTo>
                      <a:pt x="373" y="967"/>
                    </a:lnTo>
                    <a:lnTo>
                      <a:pt x="384" y="956"/>
                    </a:lnTo>
                    <a:lnTo>
                      <a:pt x="395" y="943"/>
                    </a:lnTo>
                    <a:lnTo>
                      <a:pt x="405" y="930"/>
                    </a:lnTo>
                    <a:lnTo>
                      <a:pt x="415" y="916"/>
                    </a:lnTo>
                    <a:lnTo>
                      <a:pt x="426" y="901"/>
                    </a:lnTo>
                    <a:lnTo>
                      <a:pt x="435" y="885"/>
                    </a:lnTo>
                    <a:lnTo>
                      <a:pt x="444" y="868"/>
                    </a:lnTo>
                    <a:lnTo>
                      <a:pt x="452" y="851"/>
                    </a:lnTo>
                    <a:lnTo>
                      <a:pt x="461" y="832"/>
                    </a:lnTo>
                    <a:lnTo>
                      <a:pt x="468" y="812"/>
                    </a:lnTo>
                    <a:lnTo>
                      <a:pt x="475" y="793"/>
                    </a:lnTo>
                    <a:lnTo>
                      <a:pt x="482" y="772"/>
                    </a:lnTo>
                    <a:lnTo>
                      <a:pt x="488" y="751"/>
                    </a:lnTo>
                    <a:lnTo>
                      <a:pt x="494" y="729"/>
                    </a:lnTo>
                    <a:lnTo>
                      <a:pt x="500" y="707"/>
                    </a:lnTo>
                    <a:lnTo>
                      <a:pt x="505" y="684"/>
                    </a:lnTo>
                    <a:lnTo>
                      <a:pt x="509" y="659"/>
                    </a:lnTo>
                    <a:lnTo>
                      <a:pt x="512" y="636"/>
                    </a:lnTo>
                    <a:lnTo>
                      <a:pt x="515" y="611"/>
                    </a:lnTo>
                    <a:lnTo>
                      <a:pt x="517" y="586"/>
                    </a:lnTo>
                    <a:lnTo>
                      <a:pt x="519" y="560"/>
                    </a:lnTo>
                    <a:lnTo>
                      <a:pt x="520" y="535"/>
                    </a:lnTo>
                    <a:lnTo>
                      <a:pt x="520" y="508"/>
                    </a:lnTo>
                    <a:lnTo>
                      <a:pt x="520" y="482"/>
                    </a:lnTo>
                    <a:lnTo>
                      <a:pt x="519" y="457"/>
                    </a:lnTo>
                    <a:lnTo>
                      <a:pt x="517" y="431"/>
                    </a:lnTo>
                    <a:lnTo>
                      <a:pt x="515" y="406"/>
                    </a:lnTo>
                    <a:lnTo>
                      <a:pt x="512" y="382"/>
                    </a:lnTo>
                    <a:lnTo>
                      <a:pt x="509" y="357"/>
                    </a:lnTo>
                    <a:lnTo>
                      <a:pt x="505" y="334"/>
                    </a:lnTo>
                    <a:lnTo>
                      <a:pt x="500" y="311"/>
                    </a:lnTo>
                    <a:lnTo>
                      <a:pt x="494" y="288"/>
                    </a:lnTo>
                    <a:lnTo>
                      <a:pt x="488" y="266"/>
                    </a:lnTo>
                    <a:lnTo>
                      <a:pt x="482" y="245"/>
                    </a:lnTo>
                    <a:lnTo>
                      <a:pt x="475" y="225"/>
                    </a:lnTo>
                    <a:lnTo>
                      <a:pt x="468" y="204"/>
                    </a:lnTo>
                    <a:lnTo>
                      <a:pt x="461" y="185"/>
                    </a:lnTo>
                    <a:lnTo>
                      <a:pt x="452" y="167"/>
                    </a:lnTo>
                    <a:lnTo>
                      <a:pt x="444" y="149"/>
                    </a:lnTo>
                    <a:lnTo>
                      <a:pt x="435" y="132"/>
                    </a:lnTo>
                    <a:lnTo>
                      <a:pt x="426" y="116"/>
                    </a:lnTo>
                    <a:lnTo>
                      <a:pt x="415" y="101"/>
                    </a:lnTo>
                    <a:lnTo>
                      <a:pt x="405" y="87"/>
                    </a:lnTo>
                    <a:lnTo>
                      <a:pt x="395" y="74"/>
                    </a:lnTo>
                    <a:lnTo>
                      <a:pt x="384" y="62"/>
                    </a:lnTo>
                    <a:lnTo>
                      <a:pt x="373" y="50"/>
                    </a:lnTo>
                    <a:lnTo>
                      <a:pt x="361" y="40"/>
                    </a:lnTo>
                    <a:lnTo>
                      <a:pt x="350" y="31"/>
                    </a:lnTo>
                    <a:lnTo>
                      <a:pt x="337" y="23"/>
                    </a:lnTo>
                    <a:lnTo>
                      <a:pt x="325" y="16"/>
                    </a:lnTo>
                    <a:lnTo>
                      <a:pt x="312" y="11"/>
                    </a:lnTo>
                    <a:lnTo>
                      <a:pt x="299" y="6"/>
                    </a:lnTo>
                    <a:lnTo>
                      <a:pt x="287" y="3"/>
                    </a:lnTo>
                    <a:lnTo>
                      <a:pt x="274" y="1"/>
                    </a:lnTo>
                    <a:lnTo>
                      <a:pt x="259" y="0"/>
                    </a:lnTo>
                    <a:lnTo>
                      <a:pt x="246" y="1"/>
                    </a:lnTo>
                    <a:lnTo>
                      <a:pt x="233" y="3"/>
                    </a:lnTo>
                    <a:lnTo>
                      <a:pt x="220" y="6"/>
                    </a:lnTo>
                    <a:lnTo>
                      <a:pt x="208" y="11"/>
                    </a:lnTo>
                    <a:lnTo>
                      <a:pt x="195" y="16"/>
                    </a:lnTo>
                    <a:lnTo>
                      <a:pt x="182" y="23"/>
                    </a:lnTo>
                    <a:lnTo>
                      <a:pt x="170" y="31"/>
                    </a:lnTo>
                    <a:lnTo>
                      <a:pt x="159" y="40"/>
                    </a:lnTo>
                    <a:lnTo>
                      <a:pt x="147" y="50"/>
                    </a:lnTo>
                    <a:lnTo>
                      <a:pt x="136" y="62"/>
                    </a:lnTo>
                    <a:lnTo>
                      <a:pt x="125" y="74"/>
                    </a:lnTo>
                    <a:lnTo>
                      <a:pt x="115" y="87"/>
                    </a:lnTo>
                    <a:lnTo>
                      <a:pt x="104" y="101"/>
                    </a:lnTo>
                    <a:lnTo>
                      <a:pt x="94" y="116"/>
                    </a:lnTo>
                    <a:lnTo>
                      <a:pt x="85" y="132"/>
                    </a:lnTo>
                    <a:lnTo>
                      <a:pt x="76" y="149"/>
                    </a:lnTo>
                    <a:lnTo>
                      <a:pt x="68" y="167"/>
                    </a:lnTo>
                    <a:lnTo>
                      <a:pt x="60" y="185"/>
                    </a:lnTo>
                    <a:lnTo>
                      <a:pt x="52" y="204"/>
                    </a:lnTo>
                    <a:lnTo>
                      <a:pt x="45" y="225"/>
                    </a:lnTo>
                    <a:lnTo>
                      <a:pt x="38" y="245"/>
                    </a:lnTo>
                    <a:lnTo>
                      <a:pt x="31" y="266"/>
                    </a:lnTo>
                    <a:lnTo>
                      <a:pt x="25" y="288"/>
                    </a:lnTo>
                    <a:lnTo>
                      <a:pt x="20" y="311"/>
                    </a:lnTo>
                    <a:lnTo>
                      <a:pt x="16" y="334"/>
                    </a:lnTo>
                    <a:lnTo>
                      <a:pt x="12" y="357"/>
                    </a:lnTo>
                    <a:lnTo>
                      <a:pt x="8" y="382"/>
                    </a:lnTo>
                    <a:lnTo>
                      <a:pt x="5" y="406"/>
                    </a:lnTo>
                    <a:lnTo>
                      <a:pt x="3" y="431"/>
                    </a:lnTo>
                    <a:lnTo>
                      <a:pt x="1" y="457"/>
                    </a:lnTo>
                    <a:lnTo>
                      <a:pt x="0" y="482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DBD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3" name="Freeform 313"/>
              <p:cNvSpPr>
                <a:spLocks/>
              </p:cNvSpPr>
              <p:nvPr/>
            </p:nvSpPr>
            <p:spPr bwMode="auto">
              <a:xfrm>
                <a:off x="3290" y="1674"/>
                <a:ext cx="87" cy="170"/>
              </a:xfrm>
              <a:custGeom>
                <a:avLst/>
                <a:gdLst>
                  <a:gd name="T0" fmla="*/ 2 w 521"/>
                  <a:gd name="T1" fmla="*/ 560 h 1017"/>
                  <a:gd name="T2" fmla="*/ 9 w 521"/>
                  <a:gd name="T3" fmla="*/ 636 h 1017"/>
                  <a:gd name="T4" fmla="*/ 21 w 521"/>
                  <a:gd name="T5" fmla="*/ 707 h 1017"/>
                  <a:gd name="T6" fmla="*/ 38 w 521"/>
                  <a:gd name="T7" fmla="*/ 772 h 1017"/>
                  <a:gd name="T8" fmla="*/ 60 w 521"/>
                  <a:gd name="T9" fmla="*/ 832 h 1017"/>
                  <a:gd name="T10" fmla="*/ 86 w 521"/>
                  <a:gd name="T11" fmla="*/ 885 h 1017"/>
                  <a:gd name="T12" fmla="*/ 115 w 521"/>
                  <a:gd name="T13" fmla="*/ 930 h 1017"/>
                  <a:gd name="T14" fmla="*/ 148 w 521"/>
                  <a:gd name="T15" fmla="*/ 967 h 1017"/>
                  <a:gd name="T16" fmla="*/ 183 w 521"/>
                  <a:gd name="T17" fmla="*/ 995 h 1017"/>
                  <a:gd name="T18" fmla="*/ 221 w 521"/>
                  <a:gd name="T19" fmla="*/ 1011 h 1017"/>
                  <a:gd name="T20" fmla="*/ 260 w 521"/>
                  <a:gd name="T21" fmla="*/ 1017 h 1017"/>
                  <a:gd name="T22" fmla="*/ 300 w 521"/>
                  <a:gd name="T23" fmla="*/ 1011 h 1017"/>
                  <a:gd name="T24" fmla="*/ 337 w 521"/>
                  <a:gd name="T25" fmla="*/ 995 h 1017"/>
                  <a:gd name="T26" fmla="*/ 373 w 521"/>
                  <a:gd name="T27" fmla="*/ 967 h 1017"/>
                  <a:gd name="T28" fmla="*/ 405 w 521"/>
                  <a:gd name="T29" fmla="*/ 930 h 1017"/>
                  <a:gd name="T30" fmla="*/ 435 w 521"/>
                  <a:gd name="T31" fmla="*/ 885 h 1017"/>
                  <a:gd name="T32" fmla="*/ 461 w 521"/>
                  <a:gd name="T33" fmla="*/ 832 h 1017"/>
                  <a:gd name="T34" fmla="*/ 482 w 521"/>
                  <a:gd name="T35" fmla="*/ 772 h 1017"/>
                  <a:gd name="T36" fmla="*/ 499 w 521"/>
                  <a:gd name="T37" fmla="*/ 707 h 1017"/>
                  <a:gd name="T38" fmla="*/ 513 w 521"/>
                  <a:gd name="T39" fmla="*/ 636 h 1017"/>
                  <a:gd name="T40" fmla="*/ 519 w 521"/>
                  <a:gd name="T41" fmla="*/ 560 h 1017"/>
                  <a:gd name="T42" fmla="*/ 520 w 521"/>
                  <a:gd name="T43" fmla="*/ 482 h 1017"/>
                  <a:gd name="T44" fmla="*/ 515 w 521"/>
                  <a:gd name="T45" fmla="*/ 406 h 1017"/>
                  <a:gd name="T46" fmla="*/ 504 w 521"/>
                  <a:gd name="T47" fmla="*/ 334 h 1017"/>
                  <a:gd name="T48" fmla="*/ 489 w 521"/>
                  <a:gd name="T49" fmla="*/ 266 h 1017"/>
                  <a:gd name="T50" fmla="*/ 469 w 521"/>
                  <a:gd name="T51" fmla="*/ 204 h 1017"/>
                  <a:gd name="T52" fmla="*/ 444 w 521"/>
                  <a:gd name="T53" fmla="*/ 149 h 1017"/>
                  <a:gd name="T54" fmla="*/ 415 w 521"/>
                  <a:gd name="T55" fmla="*/ 101 h 1017"/>
                  <a:gd name="T56" fmla="*/ 384 w 521"/>
                  <a:gd name="T57" fmla="*/ 62 h 1017"/>
                  <a:gd name="T58" fmla="*/ 349 w 521"/>
                  <a:gd name="T59" fmla="*/ 31 h 1017"/>
                  <a:gd name="T60" fmla="*/ 313 w 521"/>
                  <a:gd name="T61" fmla="*/ 11 h 1017"/>
                  <a:gd name="T62" fmla="*/ 273 w 521"/>
                  <a:gd name="T63" fmla="*/ 1 h 1017"/>
                  <a:gd name="T64" fmla="*/ 234 w 521"/>
                  <a:gd name="T65" fmla="*/ 3 h 1017"/>
                  <a:gd name="T66" fmla="*/ 195 w 521"/>
                  <a:gd name="T67" fmla="*/ 16 h 1017"/>
                  <a:gd name="T68" fmla="*/ 159 w 521"/>
                  <a:gd name="T69" fmla="*/ 40 h 1017"/>
                  <a:gd name="T70" fmla="*/ 126 w 521"/>
                  <a:gd name="T71" fmla="*/ 74 h 1017"/>
                  <a:gd name="T72" fmla="*/ 95 w 521"/>
                  <a:gd name="T73" fmla="*/ 116 h 1017"/>
                  <a:gd name="T74" fmla="*/ 68 w 521"/>
                  <a:gd name="T75" fmla="*/ 167 h 1017"/>
                  <a:gd name="T76" fmla="*/ 44 w 521"/>
                  <a:gd name="T77" fmla="*/ 225 h 1017"/>
                  <a:gd name="T78" fmla="*/ 26 w 521"/>
                  <a:gd name="T79" fmla="*/ 288 h 1017"/>
                  <a:gd name="T80" fmla="*/ 12 w 521"/>
                  <a:gd name="T81" fmla="*/ 357 h 1017"/>
                  <a:gd name="T82" fmla="*/ 3 w 521"/>
                  <a:gd name="T83" fmla="*/ 431 h 1017"/>
                  <a:gd name="T84" fmla="*/ 0 w 521"/>
                  <a:gd name="T85" fmla="*/ 508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1" h="1017">
                    <a:moveTo>
                      <a:pt x="0" y="508"/>
                    </a:moveTo>
                    <a:lnTo>
                      <a:pt x="1" y="535"/>
                    </a:lnTo>
                    <a:lnTo>
                      <a:pt x="2" y="560"/>
                    </a:lnTo>
                    <a:lnTo>
                      <a:pt x="3" y="586"/>
                    </a:lnTo>
                    <a:lnTo>
                      <a:pt x="6" y="611"/>
                    </a:lnTo>
                    <a:lnTo>
                      <a:pt x="9" y="636"/>
                    </a:lnTo>
                    <a:lnTo>
                      <a:pt x="12" y="659"/>
                    </a:lnTo>
                    <a:lnTo>
                      <a:pt x="16" y="684"/>
                    </a:lnTo>
                    <a:lnTo>
                      <a:pt x="21" y="707"/>
                    </a:lnTo>
                    <a:lnTo>
                      <a:pt x="26" y="729"/>
                    </a:lnTo>
                    <a:lnTo>
                      <a:pt x="31" y="751"/>
                    </a:lnTo>
                    <a:lnTo>
                      <a:pt x="38" y="772"/>
                    </a:lnTo>
                    <a:lnTo>
                      <a:pt x="44" y="793"/>
                    </a:lnTo>
                    <a:lnTo>
                      <a:pt x="52" y="812"/>
                    </a:lnTo>
                    <a:lnTo>
                      <a:pt x="60" y="832"/>
                    </a:lnTo>
                    <a:lnTo>
                      <a:pt x="68" y="851"/>
                    </a:lnTo>
                    <a:lnTo>
                      <a:pt x="77" y="868"/>
                    </a:lnTo>
                    <a:lnTo>
                      <a:pt x="86" y="885"/>
                    </a:lnTo>
                    <a:lnTo>
                      <a:pt x="95" y="901"/>
                    </a:lnTo>
                    <a:lnTo>
                      <a:pt x="105" y="916"/>
                    </a:lnTo>
                    <a:lnTo>
                      <a:pt x="115" y="930"/>
                    </a:lnTo>
                    <a:lnTo>
                      <a:pt x="126" y="943"/>
                    </a:lnTo>
                    <a:lnTo>
                      <a:pt x="137" y="956"/>
                    </a:lnTo>
                    <a:lnTo>
                      <a:pt x="148" y="967"/>
                    </a:lnTo>
                    <a:lnTo>
                      <a:pt x="159" y="978"/>
                    </a:lnTo>
                    <a:lnTo>
                      <a:pt x="171" y="987"/>
                    </a:lnTo>
                    <a:lnTo>
                      <a:pt x="183" y="995"/>
                    </a:lnTo>
                    <a:lnTo>
                      <a:pt x="195" y="1001"/>
                    </a:lnTo>
                    <a:lnTo>
                      <a:pt x="208" y="1007"/>
                    </a:lnTo>
                    <a:lnTo>
                      <a:pt x="221" y="1011"/>
                    </a:lnTo>
                    <a:lnTo>
                      <a:pt x="234" y="1015"/>
                    </a:lnTo>
                    <a:lnTo>
                      <a:pt x="247" y="1016"/>
                    </a:lnTo>
                    <a:lnTo>
                      <a:pt x="260" y="1017"/>
                    </a:lnTo>
                    <a:lnTo>
                      <a:pt x="273" y="1016"/>
                    </a:lnTo>
                    <a:lnTo>
                      <a:pt x="287" y="1015"/>
                    </a:lnTo>
                    <a:lnTo>
                      <a:pt x="300" y="1011"/>
                    </a:lnTo>
                    <a:lnTo>
                      <a:pt x="313" y="1007"/>
                    </a:lnTo>
                    <a:lnTo>
                      <a:pt x="325" y="1001"/>
                    </a:lnTo>
                    <a:lnTo>
                      <a:pt x="337" y="995"/>
                    </a:lnTo>
                    <a:lnTo>
                      <a:pt x="349" y="987"/>
                    </a:lnTo>
                    <a:lnTo>
                      <a:pt x="362" y="978"/>
                    </a:lnTo>
                    <a:lnTo>
                      <a:pt x="373" y="967"/>
                    </a:lnTo>
                    <a:lnTo>
                      <a:pt x="384" y="956"/>
                    </a:lnTo>
                    <a:lnTo>
                      <a:pt x="395" y="943"/>
                    </a:lnTo>
                    <a:lnTo>
                      <a:pt x="405" y="930"/>
                    </a:lnTo>
                    <a:lnTo>
                      <a:pt x="415" y="916"/>
                    </a:lnTo>
                    <a:lnTo>
                      <a:pt x="425" y="901"/>
                    </a:lnTo>
                    <a:lnTo>
                      <a:pt x="435" y="885"/>
                    </a:lnTo>
                    <a:lnTo>
                      <a:pt x="444" y="868"/>
                    </a:lnTo>
                    <a:lnTo>
                      <a:pt x="453" y="851"/>
                    </a:lnTo>
                    <a:lnTo>
                      <a:pt x="461" y="832"/>
                    </a:lnTo>
                    <a:lnTo>
                      <a:pt x="469" y="812"/>
                    </a:lnTo>
                    <a:lnTo>
                      <a:pt x="476" y="793"/>
                    </a:lnTo>
                    <a:lnTo>
                      <a:pt x="482" y="772"/>
                    </a:lnTo>
                    <a:lnTo>
                      <a:pt x="489" y="751"/>
                    </a:lnTo>
                    <a:lnTo>
                      <a:pt x="494" y="729"/>
                    </a:lnTo>
                    <a:lnTo>
                      <a:pt x="499" y="707"/>
                    </a:lnTo>
                    <a:lnTo>
                      <a:pt x="504" y="684"/>
                    </a:lnTo>
                    <a:lnTo>
                      <a:pt x="509" y="659"/>
                    </a:lnTo>
                    <a:lnTo>
                      <a:pt x="513" y="636"/>
                    </a:lnTo>
                    <a:lnTo>
                      <a:pt x="515" y="611"/>
                    </a:lnTo>
                    <a:lnTo>
                      <a:pt x="518" y="586"/>
                    </a:lnTo>
                    <a:lnTo>
                      <a:pt x="519" y="560"/>
                    </a:lnTo>
                    <a:lnTo>
                      <a:pt x="520" y="535"/>
                    </a:lnTo>
                    <a:lnTo>
                      <a:pt x="521" y="508"/>
                    </a:lnTo>
                    <a:lnTo>
                      <a:pt x="520" y="482"/>
                    </a:lnTo>
                    <a:lnTo>
                      <a:pt x="519" y="457"/>
                    </a:lnTo>
                    <a:lnTo>
                      <a:pt x="518" y="431"/>
                    </a:lnTo>
                    <a:lnTo>
                      <a:pt x="515" y="406"/>
                    </a:lnTo>
                    <a:lnTo>
                      <a:pt x="513" y="382"/>
                    </a:lnTo>
                    <a:lnTo>
                      <a:pt x="509" y="357"/>
                    </a:lnTo>
                    <a:lnTo>
                      <a:pt x="504" y="334"/>
                    </a:lnTo>
                    <a:lnTo>
                      <a:pt x="499" y="311"/>
                    </a:lnTo>
                    <a:lnTo>
                      <a:pt x="494" y="288"/>
                    </a:lnTo>
                    <a:lnTo>
                      <a:pt x="489" y="266"/>
                    </a:lnTo>
                    <a:lnTo>
                      <a:pt x="482" y="245"/>
                    </a:lnTo>
                    <a:lnTo>
                      <a:pt x="476" y="225"/>
                    </a:lnTo>
                    <a:lnTo>
                      <a:pt x="469" y="204"/>
                    </a:lnTo>
                    <a:lnTo>
                      <a:pt x="461" y="185"/>
                    </a:lnTo>
                    <a:lnTo>
                      <a:pt x="453" y="167"/>
                    </a:lnTo>
                    <a:lnTo>
                      <a:pt x="444" y="149"/>
                    </a:lnTo>
                    <a:lnTo>
                      <a:pt x="435" y="132"/>
                    </a:lnTo>
                    <a:lnTo>
                      <a:pt x="425" y="116"/>
                    </a:lnTo>
                    <a:lnTo>
                      <a:pt x="415" y="101"/>
                    </a:lnTo>
                    <a:lnTo>
                      <a:pt x="405" y="87"/>
                    </a:lnTo>
                    <a:lnTo>
                      <a:pt x="395" y="74"/>
                    </a:lnTo>
                    <a:lnTo>
                      <a:pt x="384" y="62"/>
                    </a:lnTo>
                    <a:lnTo>
                      <a:pt x="373" y="50"/>
                    </a:lnTo>
                    <a:lnTo>
                      <a:pt x="362" y="40"/>
                    </a:lnTo>
                    <a:lnTo>
                      <a:pt x="349" y="31"/>
                    </a:lnTo>
                    <a:lnTo>
                      <a:pt x="337" y="23"/>
                    </a:lnTo>
                    <a:lnTo>
                      <a:pt x="325" y="16"/>
                    </a:lnTo>
                    <a:lnTo>
                      <a:pt x="313" y="11"/>
                    </a:lnTo>
                    <a:lnTo>
                      <a:pt x="300" y="6"/>
                    </a:lnTo>
                    <a:lnTo>
                      <a:pt x="287" y="3"/>
                    </a:lnTo>
                    <a:lnTo>
                      <a:pt x="273" y="1"/>
                    </a:lnTo>
                    <a:lnTo>
                      <a:pt x="260" y="0"/>
                    </a:lnTo>
                    <a:lnTo>
                      <a:pt x="247" y="1"/>
                    </a:lnTo>
                    <a:lnTo>
                      <a:pt x="234" y="3"/>
                    </a:lnTo>
                    <a:lnTo>
                      <a:pt x="221" y="6"/>
                    </a:lnTo>
                    <a:lnTo>
                      <a:pt x="208" y="11"/>
                    </a:lnTo>
                    <a:lnTo>
                      <a:pt x="195" y="16"/>
                    </a:lnTo>
                    <a:lnTo>
                      <a:pt x="183" y="23"/>
                    </a:lnTo>
                    <a:lnTo>
                      <a:pt x="171" y="31"/>
                    </a:lnTo>
                    <a:lnTo>
                      <a:pt x="159" y="40"/>
                    </a:lnTo>
                    <a:lnTo>
                      <a:pt x="148" y="50"/>
                    </a:lnTo>
                    <a:lnTo>
                      <a:pt x="137" y="62"/>
                    </a:lnTo>
                    <a:lnTo>
                      <a:pt x="126" y="74"/>
                    </a:lnTo>
                    <a:lnTo>
                      <a:pt x="115" y="87"/>
                    </a:lnTo>
                    <a:lnTo>
                      <a:pt x="105" y="101"/>
                    </a:lnTo>
                    <a:lnTo>
                      <a:pt x="95" y="116"/>
                    </a:lnTo>
                    <a:lnTo>
                      <a:pt x="86" y="132"/>
                    </a:lnTo>
                    <a:lnTo>
                      <a:pt x="77" y="149"/>
                    </a:lnTo>
                    <a:lnTo>
                      <a:pt x="68" y="167"/>
                    </a:lnTo>
                    <a:lnTo>
                      <a:pt x="60" y="185"/>
                    </a:lnTo>
                    <a:lnTo>
                      <a:pt x="52" y="204"/>
                    </a:lnTo>
                    <a:lnTo>
                      <a:pt x="44" y="225"/>
                    </a:lnTo>
                    <a:lnTo>
                      <a:pt x="38" y="245"/>
                    </a:lnTo>
                    <a:lnTo>
                      <a:pt x="31" y="266"/>
                    </a:lnTo>
                    <a:lnTo>
                      <a:pt x="26" y="288"/>
                    </a:lnTo>
                    <a:lnTo>
                      <a:pt x="21" y="311"/>
                    </a:lnTo>
                    <a:lnTo>
                      <a:pt x="16" y="334"/>
                    </a:lnTo>
                    <a:lnTo>
                      <a:pt x="12" y="357"/>
                    </a:lnTo>
                    <a:lnTo>
                      <a:pt x="9" y="382"/>
                    </a:lnTo>
                    <a:lnTo>
                      <a:pt x="6" y="406"/>
                    </a:lnTo>
                    <a:lnTo>
                      <a:pt x="3" y="431"/>
                    </a:lnTo>
                    <a:lnTo>
                      <a:pt x="2" y="457"/>
                    </a:lnTo>
                    <a:lnTo>
                      <a:pt x="1" y="482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4" name="Freeform 314"/>
              <p:cNvSpPr>
                <a:spLocks/>
              </p:cNvSpPr>
              <p:nvPr/>
            </p:nvSpPr>
            <p:spPr bwMode="auto">
              <a:xfrm>
                <a:off x="3312" y="1705"/>
                <a:ext cx="45" cy="114"/>
              </a:xfrm>
              <a:custGeom>
                <a:avLst/>
                <a:gdLst>
                  <a:gd name="T0" fmla="*/ 273 w 273"/>
                  <a:gd name="T1" fmla="*/ 466 h 686"/>
                  <a:gd name="T2" fmla="*/ 265 w 273"/>
                  <a:gd name="T3" fmla="*/ 517 h 686"/>
                  <a:gd name="T4" fmla="*/ 245 w 273"/>
                  <a:gd name="T5" fmla="*/ 563 h 686"/>
                  <a:gd name="T6" fmla="*/ 228 w 273"/>
                  <a:gd name="T7" fmla="*/ 586 h 686"/>
                  <a:gd name="T8" fmla="*/ 206 w 273"/>
                  <a:gd name="T9" fmla="*/ 606 h 686"/>
                  <a:gd name="T10" fmla="*/ 193 w 273"/>
                  <a:gd name="T11" fmla="*/ 658 h 686"/>
                  <a:gd name="T12" fmla="*/ 113 w 273"/>
                  <a:gd name="T13" fmla="*/ 645 h 686"/>
                  <a:gd name="T14" fmla="*/ 82 w 273"/>
                  <a:gd name="T15" fmla="*/ 640 h 686"/>
                  <a:gd name="T16" fmla="*/ 55 w 273"/>
                  <a:gd name="T17" fmla="*/ 621 h 686"/>
                  <a:gd name="T18" fmla="*/ 37 w 273"/>
                  <a:gd name="T19" fmla="*/ 596 h 686"/>
                  <a:gd name="T20" fmla="*/ 24 w 273"/>
                  <a:gd name="T21" fmla="*/ 565 h 686"/>
                  <a:gd name="T22" fmla="*/ 17 w 273"/>
                  <a:gd name="T23" fmla="*/ 527 h 686"/>
                  <a:gd name="T24" fmla="*/ 95 w 273"/>
                  <a:gd name="T25" fmla="*/ 512 h 686"/>
                  <a:gd name="T26" fmla="*/ 105 w 273"/>
                  <a:gd name="T27" fmla="*/ 537 h 686"/>
                  <a:gd name="T28" fmla="*/ 119 w 273"/>
                  <a:gd name="T29" fmla="*/ 552 h 686"/>
                  <a:gd name="T30" fmla="*/ 164 w 273"/>
                  <a:gd name="T31" fmla="*/ 547 h 686"/>
                  <a:gd name="T32" fmla="*/ 179 w 273"/>
                  <a:gd name="T33" fmla="*/ 531 h 686"/>
                  <a:gd name="T34" fmla="*/ 190 w 273"/>
                  <a:gd name="T35" fmla="*/ 509 h 686"/>
                  <a:gd name="T36" fmla="*/ 195 w 273"/>
                  <a:gd name="T37" fmla="*/ 479 h 686"/>
                  <a:gd name="T38" fmla="*/ 191 w 273"/>
                  <a:gd name="T39" fmla="*/ 451 h 686"/>
                  <a:gd name="T40" fmla="*/ 179 w 273"/>
                  <a:gd name="T41" fmla="*/ 429 h 686"/>
                  <a:gd name="T42" fmla="*/ 160 w 273"/>
                  <a:gd name="T43" fmla="*/ 409 h 686"/>
                  <a:gd name="T44" fmla="*/ 108 w 273"/>
                  <a:gd name="T45" fmla="*/ 379 h 686"/>
                  <a:gd name="T46" fmla="*/ 51 w 273"/>
                  <a:gd name="T47" fmla="*/ 343 h 686"/>
                  <a:gd name="T48" fmla="*/ 32 w 273"/>
                  <a:gd name="T49" fmla="*/ 324 h 686"/>
                  <a:gd name="T50" fmla="*/ 17 w 273"/>
                  <a:gd name="T51" fmla="*/ 302 h 686"/>
                  <a:gd name="T52" fmla="*/ 6 w 273"/>
                  <a:gd name="T53" fmla="*/ 274 h 686"/>
                  <a:gd name="T54" fmla="*/ 0 w 273"/>
                  <a:gd name="T55" fmla="*/ 241 h 686"/>
                  <a:gd name="T56" fmla="*/ 0 w 273"/>
                  <a:gd name="T57" fmla="*/ 208 h 686"/>
                  <a:gd name="T58" fmla="*/ 6 w 273"/>
                  <a:gd name="T59" fmla="*/ 174 h 686"/>
                  <a:gd name="T60" fmla="*/ 17 w 273"/>
                  <a:gd name="T61" fmla="*/ 139 h 686"/>
                  <a:gd name="T62" fmla="*/ 37 w 273"/>
                  <a:gd name="T63" fmla="*/ 102 h 686"/>
                  <a:gd name="T64" fmla="*/ 64 w 273"/>
                  <a:gd name="T65" fmla="*/ 74 h 686"/>
                  <a:gd name="T66" fmla="*/ 136 w 273"/>
                  <a:gd name="T67" fmla="*/ 0 h 686"/>
                  <a:gd name="T68" fmla="*/ 156 w 273"/>
                  <a:gd name="T69" fmla="*/ 36 h 686"/>
                  <a:gd name="T70" fmla="*/ 176 w 273"/>
                  <a:gd name="T71" fmla="*/ 38 h 686"/>
                  <a:gd name="T72" fmla="*/ 194 w 273"/>
                  <a:gd name="T73" fmla="*/ 45 h 686"/>
                  <a:gd name="T74" fmla="*/ 218 w 273"/>
                  <a:gd name="T75" fmla="*/ 66 h 686"/>
                  <a:gd name="T76" fmla="*/ 236 w 273"/>
                  <a:gd name="T77" fmla="*/ 98 h 686"/>
                  <a:gd name="T78" fmla="*/ 169 w 273"/>
                  <a:gd name="T79" fmla="*/ 173 h 686"/>
                  <a:gd name="T80" fmla="*/ 158 w 273"/>
                  <a:gd name="T81" fmla="*/ 139 h 686"/>
                  <a:gd name="T82" fmla="*/ 146 w 273"/>
                  <a:gd name="T83" fmla="*/ 126 h 686"/>
                  <a:gd name="T84" fmla="*/ 137 w 273"/>
                  <a:gd name="T85" fmla="*/ 121 h 686"/>
                  <a:gd name="T86" fmla="*/ 115 w 273"/>
                  <a:gd name="T87" fmla="*/ 124 h 686"/>
                  <a:gd name="T88" fmla="*/ 101 w 273"/>
                  <a:gd name="T89" fmla="*/ 133 h 686"/>
                  <a:gd name="T90" fmla="*/ 91 w 273"/>
                  <a:gd name="T91" fmla="*/ 147 h 686"/>
                  <a:gd name="T92" fmla="*/ 82 w 273"/>
                  <a:gd name="T93" fmla="*/ 170 h 686"/>
                  <a:gd name="T94" fmla="*/ 80 w 273"/>
                  <a:gd name="T95" fmla="*/ 205 h 686"/>
                  <a:gd name="T96" fmla="*/ 87 w 273"/>
                  <a:gd name="T97" fmla="*/ 233 h 686"/>
                  <a:gd name="T98" fmla="*/ 102 w 273"/>
                  <a:gd name="T99" fmla="*/ 257 h 686"/>
                  <a:gd name="T100" fmla="*/ 123 w 273"/>
                  <a:gd name="T101" fmla="*/ 278 h 686"/>
                  <a:gd name="T102" fmla="*/ 154 w 273"/>
                  <a:gd name="T103" fmla="*/ 294 h 686"/>
                  <a:gd name="T104" fmla="*/ 186 w 273"/>
                  <a:gd name="T105" fmla="*/ 311 h 686"/>
                  <a:gd name="T106" fmla="*/ 220 w 273"/>
                  <a:gd name="T107" fmla="*/ 336 h 686"/>
                  <a:gd name="T108" fmla="*/ 248 w 273"/>
                  <a:gd name="T109" fmla="*/ 368 h 686"/>
                  <a:gd name="T110" fmla="*/ 262 w 273"/>
                  <a:gd name="T111" fmla="*/ 394 h 686"/>
                  <a:gd name="T112" fmla="*/ 270 w 273"/>
                  <a:gd name="T113" fmla="*/ 422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3" h="686">
                    <a:moveTo>
                      <a:pt x="272" y="431"/>
                    </a:moveTo>
                    <a:lnTo>
                      <a:pt x="273" y="449"/>
                    </a:lnTo>
                    <a:lnTo>
                      <a:pt x="273" y="466"/>
                    </a:lnTo>
                    <a:lnTo>
                      <a:pt x="272" y="483"/>
                    </a:lnTo>
                    <a:lnTo>
                      <a:pt x="269" y="501"/>
                    </a:lnTo>
                    <a:lnTo>
                      <a:pt x="265" y="517"/>
                    </a:lnTo>
                    <a:lnTo>
                      <a:pt x="260" y="532"/>
                    </a:lnTo>
                    <a:lnTo>
                      <a:pt x="253" y="547"/>
                    </a:lnTo>
                    <a:lnTo>
                      <a:pt x="245" y="563"/>
                    </a:lnTo>
                    <a:lnTo>
                      <a:pt x="240" y="571"/>
                    </a:lnTo>
                    <a:lnTo>
                      <a:pt x="234" y="579"/>
                    </a:lnTo>
                    <a:lnTo>
                      <a:pt x="228" y="586"/>
                    </a:lnTo>
                    <a:lnTo>
                      <a:pt x="220" y="593"/>
                    </a:lnTo>
                    <a:lnTo>
                      <a:pt x="213" y="600"/>
                    </a:lnTo>
                    <a:lnTo>
                      <a:pt x="206" y="606"/>
                    </a:lnTo>
                    <a:lnTo>
                      <a:pt x="198" y="612"/>
                    </a:lnTo>
                    <a:lnTo>
                      <a:pt x="190" y="617"/>
                    </a:lnTo>
                    <a:lnTo>
                      <a:pt x="193" y="658"/>
                    </a:lnTo>
                    <a:lnTo>
                      <a:pt x="128" y="686"/>
                    </a:lnTo>
                    <a:lnTo>
                      <a:pt x="125" y="644"/>
                    </a:lnTo>
                    <a:lnTo>
                      <a:pt x="113" y="645"/>
                    </a:lnTo>
                    <a:lnTo>
                      <a:pt x="102" y="645"/>
                    </a:lnTo>
                    <a:lnTo>
                      <a:pt x="92" y="643"/>
                    </a:lnTo>
                    <a:lnTo>
                      <a:pt x="82" y="640"/>
                    </a:lnTo>
                    <a:lnTo>
                      <a:pt x="73" y="634"/>
                    </a:lnTo>
                    <a:lnTo>
                      <a:pt x="63" y="628"/>
                    </a:lnTo>
                    <a:lnTo>
                      <a:pt x="55" y="621"/>
                    </a:lnTo>
                    <a:lnTo>
                      <a:pt x="48" y="613"/>
                    </a:lnTo>
                    <a:lnTo>
                      <a:pt x="42" y="604"/>
                    </a:lnTo>
                    <a:lnTo>
                      <a:pt x="37" y="596"/>
                    </a:lnTo>
                    <a:lnTo>
                      <a:pt x="32" y="586"/>
                    </a:lnTo>
                    <a:lnTo>
                      <a:pt x="28" y="576"/>
                    </a:lnTo>
                    <a:lnTo>
                      <a:pt x="24" y="565"/>
                    </a:lnTo>
                    <a:lnTo>
                      <a:pt x="21" y="552"/>
                    </a:lnTo>
                    <a:lnTo>
                      <a:pt x="19" y="540"/>
                    </a:lnTo>
                    <a:lnTo>
                      <a:pt x="17" y="527"/>
                    </a:lnTo>
                    <a:lnTo>
                      <a:pt x="90" y="490"/>
                    </a:lnTo>
                    <a:lnTo>
                      <a:pt x="92" y="502"/>
                    </a:lnTo>
                    <a:lnTo>
                      <a:pt x="95" y="512"/>
                    </a:lnTo>
                    <a:lnTo>
                      <a:pt x="98" y="521"/>
                    </a:lnTo>
                    <a:lnTo>
                      <a:pt x="102" y="530"/>
                    </a:lnTo>
                    <a:lnTo>
                      <a:pt x="105" y="537"/>
                    </a:lnTo>
                    <a:lnTo>
                      <a:pt x="110" y="543"/>
                    </a:lnTo>
                    <a:lnTo>
                      <a:pt x="114" y="548"/>
                    </a:lnTo>
                    <a:lnTo>
                      <a:pt x="119" y="552"/>
                    </a:lnTo>
                    <a:lnTo>
                      <a:pt x="152" y="554"/>
                    </a:lnTo>
                    <a:lnTo>
                      <a:pt x="159" y="551"/>
                    </a:lnTo>
                    <a:lnTo>
                      <a:pt x="164" y="547"/>
                    </a:lnTo>
                    <a:lnTo>
                      <a:pt x="169" y="542"/>
                    </a:lnTo>
                    <a:lnTo>
                      <a:pt x="174" y="537"/>
                    </a:lnTo>
                    <a:lnTo>
                      <a:pt x="179" y="531"/>
                    </a:lnTo>
                    <a:lnTo>
                      <a:pt x="183" y="525"/>
                    </a:lnTo>
                    <a:lnTo>
                      <a:pt x="186" y="517"/>
                    </a:lnTo>
                    <a:lnTo>
                      <a:pt x="190" y="509"/>
                    </a:lnTo>
                    <a:lnTo>
                      <a:pt x="193" y="501"/>
                    </a:lnTo>
                    <a:lnTo>
                      <a:pt x="194" y="491"/>
                    </a:lnTo>
                    <a:lnTo>
                      <a:pt x="195" y="479"/>
                    </a:lnTo>
                    <a:lnTo>
                      <a:pt x="194" y="467"/>
                    </a:lnTo>
                    <a:lnTo>
                      <a:pt x="193" y="459"/>
                    </a:lnTo>
                    <a:lnTo>
                      <a:pt x="191" y="451"/>
                    </a:lnTo>
                    <a:lnTo>
                      <a:pt x="188" y="443"/>
                    </a:lnTo>
                    <a:lnTo>
                      <a:pt x="184" y="436"/>
                    </a:lnTo>
                    <a:lnTo>
                      <a:pt x="179" y="429"/>
                    </a:lnTo>
                    <a:lnTo>
                      <a:pt x="174" y="422"/>
                    </a:lnTo>
                    <a:lnTo>
                      <a:pt x="167" y="416"/>
                    </a:lnTo>
                    <a:lnTo>
                      <a:pt x="160" y="409"/>
                    </a:lnTo>
                    <a:lnTo>
                      <a:pt x="145" y="401"/>
                    </a:lnTo>
                    <a:lnTo>
                      <a:pt x="128" y="391"/>
                    </a:lnTo>
                    <a:lnTo>
                      <a:pt x="108" y="379"/>
                    </a:lnTo>
                    <a:lnTo>
                      <a:pt x="85" y="366"/>
                    </a:lnTo>
                    <a:lnTo>
                      <a:pt x="66" y="354"/>
                    </a:lnTo>
                    <a:lnTo>
                      <a:pt x="51" y="343"/>
                    </a:lnTo>
                    <a:lnTo>
                      <a:pt x="44" y="337"/>
                    </a:lnTo>
                    <a:lnTo>
                      <a:pt x="38" y="330"/>
                    </a:lnTo>
                    <a:lnTo>
                      <a:pt x="32" y="324"/>
                    </a:lnTo>
                    <a:lnTo>
                      <a:pt x="27" y="318"/>
                    </a:lnTo>
                    <a:lnTo>
                      <a:pt x="22" y="310"/>
                    </a:lnTo>
                    <a:lnTo>
                      <a:pt x="17" y="302"/>
                    </a:lnTo>
                    <a:lnTo>
                      <a:pt x="13" y="293"/>
                    </a:lnTo>
                    <a:lnTo>
                      <a:pt x="9" y="284"/>
                    </a:lnTo>
                    <a:lnTo>
                      <a:pt x="6" y="274"/>
                    </a:lnTo>
                    <a:lnTo>
                      <a:pt x="4" y="264"/>
                    </a:lnTo>
                    <a:lnTo>
                      <a:pt x="2" y="252"/>
                    </a:lnTo>
                    <a:lnTo>
                      <a:pt x="0" y="241"/>
                    </a:lnTo>
                    <a:lnTo>
                      <a:pt x="0" y="230"/>
                    </a:lnTo>
                    <a:lnTo>
                      <a:pt x="0" y="219"/>
                    </a:lnTo>
                    <a:lnTo>
                      <a:pt x="0" y="208"/>
                    </a:lnTo>
                    <a:lnTo>
                      <a:pt x="2" y="197"/>
                    </a:lnTo>
                    <a:lnTo>
                      <a:pt x="3" y="186"/>
                    </a:lnTo>
                    <a:lnTo>
                      <a:pt x="6" y="174"/>
                    </a:lnTo>
                    <a:lnTo>
                      <a:pt x="9" y="163"/>
                    </a:lnTo>
                    <a:lnTo>
                      <a:pt x="12" y="152"/>
                    </a:lnTo>
                    <a:lnTo>
                      <a:pt x="17" y="139"/>
                    </a:lnTo>
                    <a:lnTo>
                      <a:pt x="23" y="126"/>
                    </a:lnTo>
                    <a:lnTo>
                      <a:pt x="30" y="114"/>
                    </a:lnTo>
                    <a:lnTo>
                      <a:pt x="37" y="102"/>
                    </a:lnTo>
                    <a:lnTo>
                      <a:pt x="45" y="92"/>
                    </a:lnTo>
                    <a:lnTo>
                      <a:pt x="54" y="82"/>
                    </a:lnTo>
                    <a:lnTo>
                      <a:pt x="64" y="74"/>
                    </a:lnTo>
                    <a:lnTo>
                      <a:pt x="75" y="65"/>
                    </a:lnTo>
                    <a:lnTo>
                      <a:pt x="72" y="28"/>
                    </a:lnTo>
                    <a:lnTo>
                      <a:pt x="136" y="0"/>
                    </a:lnTo>
                    <a:lnTo>
                      <a:pt x="139" y="38"/>
                    </a:lnTo>
                    <a:lnTo>
                      <a:pt x="147" y="37"/>
                    </a:lnTo>
                    <a:lnTo>
                      <a:pt x="156" y="36"/>
                    </a:lnTo>
                    <a:lnTo>
                      <a:pt x="163" y="36"/>
                    </a:lnTo>
                    <a:lnTo>
                      <a:pt x="169" y="37"/>
                    </a:lnTo>
                    <a:lnTo>
                      <a:pt x="176" y="38"/>
                    </a:lnTo>
                    <a:lnTo>
                      <a:pt x="182" y="40"/>
                    </a:lnTo>
                    <a:lnTo>
                      <a:pt x="188" y="42"/>
                    </a:lnTo>
                    <a:lnTo>
                      <a:pt x="194" y="45"/>
                    </a:lnTo>
                    <a:lnTo>
                      <a:pt x="203" y="51"/>
                    </a:lnTo>
                    <a:lnTo>
                      <a:pt x="211" y="58"/>
                    </a:lnTo>
                    <a:lnTo>
                      <a:pt x="218" y="66"/>
                    </a:lnTo>
                    <a:lnTo>
                      <a:pt x="226" y="76"/>
                    </a:lnTo>
                    <a:lnTo>
                      <a:pt x="231" y="87"/>
                    </a:lnTo>
                    <a:lnTo>
                      <a:pt x="236" y="98"/>
                    </a:lnTo>
                    <a:lnTo>
                      <a:pt x="239" y="112"/>
                    </a:lnTo>
                    <a:lnTo>
                      <a:pt x="242" y="126"/>
                    </a:lnTo>
                    <a:lnTo>
                      <a:pt x="169" y="173"/>
                    </a:lnTo>
                    <a:lnTo>
                      <a:pt x="166" y="157"/>
                    </a:lnTo>
                    <a:lnTo>
                      <a:pt x="161" y="144"/>
                    </a:lnTo>
                    <a:lnTo>
                      <a:pt x="158" y="139"/>
                    </a:lnTo>
                    <a:lnTo>
                      <a:pt x="154" y="134"/>
                    </a:lnTo>
                    <a:lnTo>
                      <a:pt x="151" y="129"/>
                    </a:lnTo>
                    <a:lnTo>
                      <a:pt x="146" y="126"/>
                    </a:lnTo>
                    <a:lnTo>
                      <a:pt x="143" y="123"/>
                    </a:lnTo>
                    <a:lnTo>
                      <a:pt x="140" y="122"/>
                    </a:lnTo>
                    <a:lnTo>
                      <a:pt x="137" y="121"/>
                    </a:lnTo>
                    <a:lnTo>
                      <a:pt x="133" y="120"/>
                    </a:lnTo>
                    <a:lnTo>
                      <a:pt x="125" y="121"/>
                    </a:lnTo>
                    <a:lnTo>
                      <a:pt x="115" y="124"/>
                    </a:lnTo>
                    <a:lnTo>
                      <a:pt x="110" y="127"/>
                    </a:lnTo>
                    <a:lnTo>
                      <a:pt x="105" y="130"/>
                    </a:lnTo>
                    <a:lnTo>
                      <a:pt x="101" y="133"/>
                    </a:lnTo>
                    <a:lnTo>
                      <a:pt x="97" y="137"/>
                    </a:lnTo>
                    <a:lnTo>
                      <a:pt x="94" y="142"/>
                    </a:lnTo>
                    <a:lnTo>
                      <a:pt x="91" y="147"/>
                    </a:lnTo>
                    <a:lnTo>
                      <a:pt x="88" y="153"/>
                    </a:lnTo>
                    <a:lnTo>
                      <a:pt x="86" y="159"/>
                    </a:lnTo>
                    <a:lnTo>
                      <a:pt x="82" y="170"/>
                    </a:lnTo>
                    <a:lnTo>
                      <a:pt x="80" y="181"/>
                    </a:lnTo>
                    <a:lnTo>
                      <a:pt x="80" y="193"/>
                    </a:lnTo>
                    <a:lnTo>
                      <a:pt x="80" y="205"/>
                    </a:lnTo>
                    <a:lnTo>
                      <a:pt x="81" y="215"/>
                    </a:lnTo>
                    <a:lnTo>
                      <a:pt x="84" y="224"/>
                    </a:lnTo>
                    <a:lnTo>
                      <a:pt x="87" y="233"/>
                    </a:lnTo>
                    <a:lnTo>
                      <a:pt x="91" y="241"/>
                    </a:lnTo>
                    <a:lnTo>
                      <a:pt x="96" y="250"/>
                    </a:lnTo>
                    <a:lnTo>
                      <a:pt x="102" y="257"/>
                    </a:lnTo>
                    <a:lnTo>
                      <a:pt x="109" y="266"/>
                    </a:lnTo>
                    <a:lnTo>
                      <a:pt x="117" y="273"/>
                    </a:lnTo>
                    <a:lnTo>
                      <a:pt x="123" y="278"/>
                    </a:lnTo>
                    <a:lnTo>
                      <a:pt x="132" y="283"/>
                    </a:lnTo>
                    <a:lnTo>
                      <a:pt x="141" y="289"/>
                    </a:lnTo>
                    <a:lnTo>
                      <a:pt x="154" y="294"/>
                    </a:lnTo>
                    <a:lnTo>
                      <a:pt x="167" y="301"/>
                    </a:lnTo>
                    <a:lnTo>
                      <a:pt x="178" y="306"/>
                    </a:lnTo>
                    <a:lnTo>
                      <a:pt x="186" y="311"/>
                    </a:lnTo>
                    <a:lnTo>
                      <a:pt x="192" y="314"/>
                    </a:lnTo>
                    <a:lnTo>
                      <a:pt x="207" y="325"/>
                    </a:lnTo>
                    <a:lnTo>
                      <a:pt x="220" y="336"/>
                    </a:lnTo>
                    <a:lnTo>
                      <a:pt x="232" y="348"/>
                    </a:lnTo>
                    <a:lnTo>
                      <a:pt x="242" y="359"/>
                    </a:lnTo>
                    <a:lnTo>
                      <a:pt x="248" y="368"/>
                    </a:lnTo>
                    <a:lnTo>
                      <a:pt x="253" y="377"/>
                    </a:lnTo>
                    <a:lnTo>
                      <a:pt x="258" y="385"/>
                    </a:lnTo>
                    <a:lnTo>
                      <a:pt x="262" y="394"/>
                    </a:lnTo>
                    <a:lnTo>
                      <a:pt x="266" y="403"/>
                    </a:lnTo>
                    <a:lnTo>
                      <a:pt x="268" y="413"/>
                    </a:lnTo>
                    <a:lnTo>
                      <a:pt x="270" y="422"/>
                    </a:lnTo>
                    <a:lnTo>
                      <a:pt x="272" y="431"/>
                    </a:lnTo>
                    <a:close/>
                  </a:path>
                </a:pathLst>
              </a:custGeom>
              <a:solidFill>
                <a:srgbClr val="90C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5" name="Freeform 315"/>
              <p:cNvSpPr>
                <a:spLocks/>
              </p:cNvSpPr>
              <p:nvPr/>
            </p:nvSpPr>
            <p:spPr bwMode="auto">
              <a:xfrm>
                <a:off x="2883" y="2374"/>
                <a:ext cx="87" cy="170"/>
              </a:xfrm>
              <a:custGeom>
                <a:avLst/>
                <a:gdLst>
                  <a:gd name="T0" fmla="*/ 1 w 520"/>
                  <a:gd name="T1" fmla="*/ 561 h 1017"/>
                  <a:gd name="T2" fmla="*/ 8 w 520"/>
                  <a:gd name="T3" fmla="*/ 636 h 1017"/>
                  <a:gd name="T4" fmla="*/ 20 w 520"/>
                  <a:gd name="T5" fmla="*/ 707 h 1017"/>
                  <a:gd name="T6" fmla="*/ 37 w 520"/>
                  <a:gd name="T7" fmla="*/ 772 h 1017"/>
                  <a:gd name="T8" fmla="*/ 60 w 520"/>
                  <a:gd name="T9" fmla="*/ 832 h 1017"/>
                  <a:gd name="T10" fmla="*/ 85 w 520"/>
                  <a:gd name="T11" fmla="*/ 886 h 1017"/>
                  <a:gd name="T12" fmla="*/ 114 w 520"/>
                  <a:gd name="T13" fmla="*/ 930 h 1017"/>
                  <a:gd name="T14" fmla="*/ 147 w 520"/>
                  <a:gd name="T15" fmla="*/ 968 h 1017"/>
                  <a:gd name="T16" fmla="*/ 182 w 520"/>
                  <a:gd name="T17" fmla="*/ 995 h 1017"/>
                  <a:gd name="T18" fmla="*/ 220 w 520"/>
                  <a:gd name="T19" fmla="*/ 1011 h 1017"/>
                  <a:gd name="T20" fmla="*/ 259 w 520"/>
                  <a:gd name="T21" fmla="*/ 1017 h 1017"/>
                  <a:gd name="T22" fmla="*/ 299 w 520"/>
                  <a:gd name="T23" fmla="*/ 1011 h 1017"/>
                  <a:gd name="T24" fmla="*/ 337 w 520"/>
                  <a:gd name="T25" fmla="*/ 995 h 1017"/>
                  <a:gd name="T26" fmla="*/ 373 w 520"/>
                  <a:gd name="T27" fmla="*/ 968 h 1017"/>
                  <a:gd name="T28" fmla="*/ 405 w 520"/>
                  <a:gd name="T29" fmla="*/ 930 h 1017"/>
                  <a:gd name="T30" fmla="*/ 435 w 520"/>
                  <a:gd name="T31" fmla="*/ 886 h 1017"/>
                  <a:gd name="T32" fmla="*/ 460 w 520"/>
                  <a:gd name="T33" fmla="*/ 832 h 1017"/>
                  <a:gd name="T34" fmla="*/ 482 w 520"/>
                  <a:gd name="T35" fmla="*/ 772 h 1017"/>
                  <a:gd name="T36" fmla="*/ 499 w 520"/>
                  <a:gd name="T37" fmla="*/ 707 h 1017"/>
                  <a:gd name="T38" fmla="*/ 512 w 520"/>
                  <a:gd name="T39" fmla="*/ 636 h 1017"/>
                  <a:gd name="T40" fmla="*/ 518 w 520"/>
                  <a:gd name="T41" fmla="*/ 561 h 1017"/>
                  <a:gd name="T42" fmla="*/ 519 w 520"/>
                  <a:gd name="T43" fmla="*/ 482 h 1017"/>
                  <a:gd name="T44" fmla="*/ 514 w 520"/>
                  <a:gd name="T45" fmla="*/ 406 h 1017"/>
                  <a:gd name="T46" fmla="*/ 504 w 520"/>
                  <a:gd name="T47" fmla="*/ 334 h 1017"/>
                  <a:gd name="T48" fmla="*/ 488 w 520"/>
                  <a:gd name="T49" fmla="*/ 267 h 1017"/>
                  <a:gd name="T50" fmla="*/ 468 w 520"/>
                  <a:gd name="T51" fmla="*/ 205 h 1017"/>
                  <a:gd name="T52" fmla="*/ 444 w 520"/>
                  <a:gd name="T53" fmla="*/ 149 h 1017"/>
                  <a:gd name="T54" fmla="*/ 415 w 520"/>
                  <a:gd name="T55" fmla="*/ 101 h 1017"/>
                  <a:gd name="T56" fmla="*/ 384 w 520"/>
                  <a:gd name="T57" fmla="*/ 62 h 1017"/>
                  <a:gd name="T58" fmla="*/ 350 w 520"/>
                  <a:gd name="T59" fmla="*/ 31 h 1017"/>
                  <a:gd name="T60" fmla="*/ 312 w 520"/>
                  <a:gd name="T61" fmla="*/ 10 h 1017"/>
                  <a:gd name="T62" fmla="*/ 274 w 520"/>
                  <a:gd name="T63" fmla="*/ 1 h 1017"/>
                  <a:gd name="T64" fmla="*/ 233 w 520"/>
                  <a:gd name="T65" fmla="*/ 3 h 1017"/>
                  <a:gd name="T66" fmla="*/ 194 w 520"/>
                  <a:gd name="T67" fmla="*/ 16 h 1017"/>
                  <a:gd name="T68" fmla="*/ 159 w 520"/>
                  <a:gd name="T69" fmla="*/ 41 h 1017"/>
                  <a:gd name="T70" fmla="*/ 125 w 520"/>
                  <a:gd name="T71" fmla="*/ 74 h 1017"/>
                  <a:gd name="T72" fmla="*/ 94 w 520"/>
                  <a:gd name="T73" fmla="*/ 117 h 1017"/>
                  <a:gd name="T74" fmla="*/ 68 w 520"/>
                  <a:gd name="T75" fmla="*/ 167 h 1017"/>
                  <a:gd name="T76" fmla="*/ 45 w 520"/>
                  <a:gd name="T77" fmla="*/ 224 h 1017"/>
                  <a:gd name="T78" fmla="*/ 25 w 520"/>
                  <a:gd name="T79" fmla="*/ 288 h 1017"/>
                  <a:gd name="T80" fmla="*/ 12 w 520"/>
                  <a:gd name="T81" fmla="*/ 358 h 1017"/>
                  <a:gd name="T82" fmla="*/ 3 w 520"/>
                  <a:gd name="T83" fmla="*/ 432 h 1017"/>
                  <a:gd name="T84" fmla="*/ 0 w 520"/>
                  <a:gd name="T85" fmla="*/ 509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0" h="1017">
                    <a:moveTo>
                      <a:pt x="0" y="509"/>
                    </a:moveTo>
                    <a:lnTo>
                      <a:pt x="0" y="535"/>
                    </a:lnTo>
                    <a:lnTo>
                      <a:pt x="1" y="561"/>
                    </a:lnTo>
                    <a:lnTo>
                      <a:pt x="3" y="587"/>
                    </a:lnTo>
                    <a:lnTo>
                      <a:pt x="5" y="611"/>
                    </a:lnTo>
                    <a:lnTo>
                      <a:pt x="8" y="636"/>
                    </a:lnTo>
                    <a:lnTo>
                      <a:pt x="12" y="660"/>
                    </a:lnTo>
                    <a:lnTo>
                      <a:pt x="16" y="684"/>
                    </a:lnTo>
                    <a:lnTo>
                      <a:pt x="20" y="707"/>
                    </a:lnTo>
                    <a:lnTo>
                      <a:pt x="25" y="730"/>
                    </a:lnTo>
                    <a:lnTo>
                      <a:pt x="31" y="751"/>
                    </a:lnTo>
                    <a:lnTo>
                      <a:pt x="37" y="772"/>
                    </a:lnTo>
                    <a:lnTo>
                      <a:pt x="45" y="793"/>
                    </a:lnTo>
                    <a:lnTo>
                      <a:pt x="52" y="813"/>
                    </a:lnTo>
                    <a:lnTo>
                      <a:pt x="60" y="832"/>
                    </a:lnTo>
                    <a:lnTo>
                      <a:pt x="68" y="851"/>
                    </a:lnTo>
                    <a:lnTo>
                      <a:pt x="76" y="868"/>
                    </a:lnTo>
                    <a:lnTo>
                      <a:pt x="85" y="886"/>
                    </a:lnTo>
                    <a:lnTo>
                      <a:pt x="94" y="901"/>
                    </a:lnTo>
                    <a:lnTo>
                      <a:pt x="104" y="916"/>
                    </a:lnTo>
                    <a:lnTo>
                      <a:pt x="114" y="930"/>
                    </a:lnTo>
                    <a:lnTo>
                      <a:pt x="125" y="943"/>
                    </a:lnTo>
                    <a:lnTo>
                      <a:pt x="136" y="957"/>
                    </a:lnTo>
                    <a:lnTo>
                      <a:pt x="147" y="968"/>
                    </a:lnTo>
                    <a:lnTo>
                      <a:pt x="159" y="978"/>
                    </a:lnTo>
                    <a:lnTo>
                      <a:pt x="170" y="987"/>
                    </a:lnTo>
                    <a:lnTo>
                      <a:pt x="182" y="995"/>
                    </a:lnTo>
                    <a:lnTo>
                      <a:pt x="194" y="1001"/>
                    </a:lnTo>
                    <a:lnTo>
                      <a:pt x="208" y="1007"/>
                    </a:lnTo>
                    <a:lnTo>
                      <a:pt x="220" y="1011"/>
                    </a:lnTo>
                    <a:lnTo>
                      <a:pt x="233" y="1015"/>
                    </a:lnTo>
                    <a:lnTo>
                      <a:pt x="246" y="1016"/>
                    </a:lnTo>
                    <a:lnTo>
                      <a:pt x="259" y="1017"/>
                    </a:lnTo>
                    <a:lnTo>
                      <a:pt x="274" y="1016"/>
                    </a:lnTo>
                    <a:lnTo>
                      <a:pt x="287" y="1015"/>
                    </a:lnTo>
                    <a:lnTo>
                      <a:pt x="299" y="1011"/>
                    </a:lnTo>
                    <a:lnTo>
                      <a:pt x="312" y="1007"/>
                    </a:lnTo>
                    <a:lnTo>
                      <a:pt x="325" y="1001"/>
                    </a:lnTo>
                    <a:lnTo>
                      <a:pt x="337" y="995"/>
                    </a:lnTo>
                    <a:lnTo>
                      <a:pt x="350" y="987"/>
                    </a:lnTo>
                    <a:lnTo>
                      <a:pt x="361" y="978"/>
                    </a:lnTo>
                    <a:lnTo>
                      <a:pt x="373" y="968"/>
                    </a:lnTo>
                    <a:lnTo>
                      <a:pt x="384" y="957"/>
                    </a:lnTo>
                    <a:lnTo>
                      <a:pt x="394" y="943"/>
                    </a:lnTo>
                    <a:lnTo>
                      <a:pt x="405" y="930"/>
                    </a:lnTo>
                    <a:lnTo>
                      <a:pt x="415" y="916"/>
                    </a:lnTo>
                    <a:lnTo>
                      <a:pt x="425" y="901"/>
                    </a:lnTo>
                    <a:lnTo>
                      <a:pt x="435" y="886"/>
                    </a:lnTo>
                    <a:lnTo>
                      <a:pt x="444" y="868"/>
                    </a:lnTo>
                    <a:lnTo>
                      <a:pt x="452" y="851"/>
                    </a:lnTo>
                    <a:lnTo>
                      <a:pt x="460" y="832"/>
                    </a:lnTo>
                    <a:lnTo>
                      <a:pt x="468" y="813"/>
                    </a:lnTo>
                    <a:lnTo>
                      <a:pt x="475" y="793"/>
                    </a:lnTo>
                    <a:lnTo>
                      <a:pt x="482" y="772"/>
                    </a:lnTo>
                    <a:lnTo>
                      <a:pt x="488" y="751"/>
                    </a:lnTo>
                    <a:lnTo>
                      <a:pt x="493" y="730"/>
                    </a:lnTo>
                    <a:lnTo>
                      <a:pt x="499" y="707"/>
                    </a:lnTo>
                    <a:lnTo>
                      <a:pt x="504" y="684"/>
                    </a:lnTo>
                    <a:lnTo>
                      <a:pt x="508" y="660"/>
                    </a:lnTo>
                    <a:lnTo>
                      <a:pt x="512" y="636"/>
                    </a:lnTo>
                    <a:lnTo>
                      <a:pt x="514" y="611"/>
                    </a:lnTo>
                    <a:lnTo>
                      <a:pt x="517" y="587"/>
                    </a:lnTo>
                    <a:lnTo>
                      <a:pt x="518" y="561"/>
                    </a:lnTo>
                    <a:lnTo>
                      <a:pt x="519" y="535"/>
                    </a:lnTo>
                    <a:lnTo>
                      <a:pt x="520" y="509"/>
                    </a:lnTo>
                    <a:lnTo>
                      <a:pt x="519" y="482"/>
                    </a:lnTo>
                    <a:lnTo>
                      <a:pt x="518" y="457"/>
                    </a:lnTo>
                    <a:lnTo>
                      <a:pt x="517" y="432"/>
                    </a:lnTo>
                    <a:lnTo>
                      <a:pt x="514" y="406"/>
                    </a:lnTo>
                    <a:lnTo>
                      <a:pt x="512" y="382"/>
                    </a:lnTo>
                    <a:lnTo>
                      <a:pt x="508" y="358"/>
                    </a:lnTo>
                    <a:lnTo>
                      <a:pt x="504" y="334"/>
                    </a:lnTo>
                    <a:lnTo>
                      <a:pt x="499" y="311"/>
                    </a:lnTo>
                    <a:lnTo>
                      <a:pt x="493" y="288"/>
                    </a:lnTo>
                    <a:lnTo>
                      <a:pt x="488" y="267"/>
                    </a:lnTo>
                    <a:lnTo>
                      <a:pt x="482" y="245"/>
                    </a:lnTo>
                    <a:lnTo>
                      <a:pt x="475" y="224"/>
                    </a:lnTo>
                    <a:lnTo>
                      <a:pt x="468" y="205"/>
                    </a:lnTo>
                    <a:lnTo>
                      <a:pt x="460" y="185"/>
                    </a:lnTo>
                    <a:lnTo>
                      <a:pt x="452" y="167"/>
                    </a:lnTo>
                    <a:lnTo>
                      <a:pt x="444" y="149"/>
                    </a:lnTo>
                    <a:lnTo>
                      <a:pt x="435" y="132"/>
                    </a:lnTo>
                    <a:lnTo>
                      <a:pt x="425" y="117"/>
                    </a:lnTo>
                    <a:lnTo>
                      <a:pt x="415" y="101"/>
                    </a:lnTo>
                    <a:lnTo>
                      <a:pt x="405" y="87"/>
                    </a:lnTo>
                    <a:lnTo>
                      <a:pt x="394" y="74"/>
                    </a:lnTo>
                    <a:lnTo>
                      <a:pt x="384" y="62"/>
                    </a:lnTo>
                    <a:lnTo>
                      <a:pt x="373" y="51"/>
                    </a:lnTo>
                    <a:lnTo>
                      <a:pt x="361" y="41"/>
                    </a:lnTo>
                    <a:lnTo>
                      <a:pt x="350" y="31"/>
                    </a:lnTo>
                    <a:lnTo>
                      <a:pt x="337" y="23"/>
                    </a:lnTo>
                    <a:lnTo>
                      <a:pt x="325" y="16"/>
                    </a:lnTo>
                    <a:lnTo>
                      <a:pt x="312" y="10"/>
                    </a:lnTo>
                    <a:lnTo>
                      <a:pt x="299" y="6"/>
                    </a:lnTo>
                    <a:lnTo>
                      <a:pt x="287" y="3"/>
                    </a:lnTo>
                    <a:lnTo>
                      <a:pt x="274" y="1"/>
                    </a:lnTo>
                    <a:lnTo>
                      <a:pt x="259" y="0"/>
                    </a:lnTo>
                    <a:lnTo>
                      <a:pt x="246" y="1"/>
                    </a:lnTo>
                    <a:lnTo>
                      <a:pt x="233" y="3"/>
                    </a:lnTo>
                    <a:lnTo>
                      <a:pt x="220" y="6"/>
                    </a:lnTo>
                    <a:lnTo>
                      <a:pt x="208" y="10"/>
                    </a:lnTo>
                    <a:lnTo>
                      <a:pt x="194" y="16"/>
                    </a:lnTo>
                    <a:lnTo>
                      <a:pt x="182" y="23"/>
                    </a:lnTo>
                    <a:lnTo>
                      <a:pt x="170" y="31"/>
                    </a:lnTo>
                    <a:lnTo>
                      <a:pt x="159" y="41"/>
                    </a:lnTo>
                    <a:lnTo>
                      <a:pt x="147" y="51"/>
                    </a:lnTo>
                    <a:lnTo>
                      <a:pt x="136" y="62"/>
                    </a:lnTo>
                    <a:lnTo>
                      <a:pt x="125" y="74"/>
                    </a:lnTo>
                    <a:lnTo>
                      <a:pt x="114" y="87"/>
                    </a:lnTo>
                    <a:lnTo>
                      <a:pt x="104" y="101"/>
                    </a:lnTo>
                    <a:lnTo>
                      <a:pt x="94" y="117"/>
                    </a:lnTo>
                    <a:lnTo>
                      <a:pt x="85" y="132"/>
                    </a:lnTo>
                    <a:lnTo>
                      <a:pt x="76" y="149"/>
                    </a:lnTo>
                    <a:lnTo>
                      <a:pt x="68" y="167"/>
                    </a:lnTo>
                    <a:lnTo>
                      <a:pt x="60" y="185"/>
                    </a:lnTo>
                    <a:lnTo>
                      <a:pt x="52" y="205"/>
                    </a:lnTo>
                    <a:lnTo>
                      <a:pt x="45" y="224"/>
                    </a:lnTo>
                    <a:lnTo>
                      <a:pt x="37" y="245"/>
                    </a:lnTo>
                    <a:lnTo>
                      <a:pt x="31" y="267"/>
                    </a:lnTo>
                    <a:lnTo>
                      <a:pt x="25" y="288"/>
                    </a:lnTo>
                    <a:lnTo>
                      <a:pt x="20" y="311"/>
                    </a:lnTo>
                    <a:lnTo>
                      <a:pt x="16" y="334"/>
                    </a:lnTo>
                    <a:lnTo>
                      <a:pt x="12" y="358"/>
                    </a:lnTo>
                    <a:lnTo>
                      <a:pt x="8" y="382"/>
                    </a:lnTo>
                    <a:lnTo>
                      <a:pt x="5" y="406"/>
                    </a:lnTo>
                    <a:lnTo>
                      <a:pt x="3" y="432"/>
                    </a:lnTo>
                    <a:lnTo>
                      <a:pt x="1" y="457"/>
                    </a:lnTo>
                    <a:lnTo>
                      <a:pt x="0" y="482"/>
                    </a:lnTo>
                    <a:lnTo>
                      <a:pt x="0" y="509"/>
                    </a:lnTo>
                    <a:close/>
                  </a:path>
                </a:pathLst>
              </a:custGeom>
              <a:solidFill>
                <a:srgbClr val="DBD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6" name="Freeform 316"/>
              <p:cNvSpPr>
                <a:spLocks/>
              </p:cNvSpPr>
              <p:nvPr/>
            </p:nvSpPr>
            <p:spPr bwMode="auto">
              <a:xfrm>
                <a:off x="2894" y="2374"/>
                <a:ext cx="87" cy="170"/>
              </a:xfrm>
              <a:custGeom>
                <a:avLst/>
                <a:gdLst>
                  <a:gd name="T0" fmla="*/ 2 w 520"/>
                  <a:gd name="T1" fmla="*/ 561 h 1017"/>
                  <a:gd name="T2" fmla="*/ 8 w 520"/>
                  <a:gd name="T3" fmla="*/ 636 h 1017"/>
                  <a:gd name="T4" fmla="*/ 20 w 520"/>
                  <a:gd name="T5" fmla="*/ 707 h 1017"/>
                  <a:gd name="T6" fmla="*/ 37 w 520"/>
                  <a:gd name="T7" fmla="*/ 772 h 1017"/>
                  <a:gd name="T8" fmla="*/ 60 w 520"/>
                  <a:gd name="T9" fmla="*/ 832 h 1017"/>
                  <a:gd name="T10" fmla="*/ 85 w 520"/>
                  <a:gd name="T11" fmla="*/ 886 h 1017"/>
                  <a:gd name="T12" fmla="*/ 114 w 520"/>
                  <a:gd name="T13" fmla="*/ 930 h 1017"/>
                  <a:gd name="T14" fmla="*/ 148 w 520"/>
                  <a:gd name="T15" fmla="*/ 968 h 1017"/>
                  <a:gd name="T16" fmla="*/ 183 w 520"/>
                  <a:gd name="T17" fmla="*/ 995 h 1017"/>
                  <a:gd name="T18" fmla="*/ 221 w 520"/>
                  <a:gd name="T19" fmla="*/ 1011 h 1017"/>
                  <a:gd name="T20" fmla="*/ 260 w 520"/>
                  <a:gd name="T21" fmla="*/ 1017 h 1017"/>
                  <a:gd name="T22" fmla="*/ 300 w 520"/>
                  <a:gd name="T23" fmla="*/ 1011 h 1017"/>
                  <a:gd name="T24" fmla="*/ 337 w 520"/>
                  <a:gd name="T25" fmla="*/ 995 h 1017"/>
                  <a:gd name="T26" fmla="*/ 373 w 520"/>
                  <a:gd name="T27" fmla="*/ 968 h 1017"/>
                  <a:gd name="T28" fmla="*/ 405 w 520"/>
                  <a:gd name="T29" fmla="*/ 930 h 1017"/>
                  <a:gd name="T30" fmla="*/ 434 w 520"/>
                  <a:gd name="T31" fmla="*/ 886 h 1017"/>
                  <a:gd name="T32" fmla="*/ 461 w 520"/>
                  <a:gd name="T33" fmla="*/ 832 h 1017"/>
                  <a:gd name="T34" fmla="*/ 482 w 520"/>
                  <a:gd name="T35" fmla="*/ 772 h 1017"/>
                  <a:gd name="T36" fmla="*/ 499 w 520"/>
                  <a:gd name="T37" fmla="*/ 707 h 1017"/>
                  <a:gd name="T38" fmla="*/ 511 w 520"/>
                  <a:gd name="T39" fmla="*/ 636 h 1017"/>
                  <a:gd name="T40" fmla="*/ 519 w 520"/>
                  <a:gd name="T41" fmla="*/ 561 h 1017"/>
                  <a:gd name="T42" fmla="*/ 520 w 520"/>
                  <a:gd name="T43" fmla="*/ 482 h 1017"/>
                  <a:gd name="T44" fmla="*/ 515 w 520"/>
                  <a:gd name="T45" fmla="*/ 406 h 1017"/>
                  <a:gd name="T46" fmla="*/ 504 w 520"/>
                  <a:gd name="T47" fmla="*/ 334 h 1017"/>
                  <a:gd name="T48" fmla="*/ 488 w 520"/>
                  <a:gd name="T49" fmla="*/ 267 h 1017"/>
                  <a:gd name="T50" fmla="*/ 468 w 520"/>
                  <a:gd name="T51" fmla="*/ 205 h 1017"/>
                  <a:gd name="T52" fmla="*/ 444 w 520"/>
                  <a:gd name="T53" fmla="*/ 149 h 1017"/>
                  <a:gd name="T54" fmla="*/ 415 w 520"/>
                  <a:gd name="T55" fmla="*/ 101 h 1017"/>
                  <a:gd name="T56" fmla="*/ 384 w 520"/>
                  <a:gd name="T57" fmla="*/ 62 h 1017"/>
                  <a:gd name="T58" fmla="*/ 349 w 520"/>
                  <a:gd name="T59" fmla="*/ 31 h 1017"/>
                  <a:gd name="T60" fmla="*/ 313 w 520"/>
                  <a:gd name="T61" fmla="*/ 10 h 1017"/>
                  <a:gd name="T62" fmla="*/ 273 w 520"/>
                  <a:gd name="T63" fmla="*/ 1 h 1017"/>
                  <a:gd name="T64" fmla="*/ 234 w 520"/>
                  <a:gd name="T65" fmla="*/ 3 h 1017"/>
                  <a:gd name="T66" fmla="*/ 195 w 520"/>
                  <a:gd name="T67" fmla="*/ 16 h 1017"/>
                  <a:gd name="T68" fmla="*/ 159 w 520"/>
                  <a:gd name="T69" fmla="*/ 41 h 1017"/>
                  <a:gd name="T70" fmla="*/ 125 w 520"/>
                  <a:gd name="T71" fmla="*/ 74 h 1017"/>
                  <a:gd name="T72" fmla="*/ 95 w 520"/>
                  <a:gd name="T73" fmla="*/ 117 h 1017"/>
                  <a:gd name="T74" fmla="*/ 68 w 520"/>
                  <a:gd name="T75" fmla="*/ 167 h 1017"/>
                  <a:gd name="T76" fmla="*/ 44 w 520"/>
                  <a:gd name="T77" fmla="*/ 224 h 1017"/>
                  <a:gd name="T78" fmla="*/ 26 w 520"/>
                  <a:gd name="T79" fmla="*/ 288 h 1017"/>
                  <a:gd name="T80" fmla="*/ 12 w 520"/>
                  <a:gd name="T81" fmla="*/ 358 h 1017"/>
                  <a:gd name="T82" fmla="*/ 3 w 520"/>
                  <a:gd name="T83" fmla="*/ 432 h 1017"/>
                  <a:gd name="T84" fmla="*/ 0 w 520"/>
                  <a:gd name="T85" fmla="*/ 509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0" h="1017">
                    <a:moveTo>
                      <a:pt x="0" y="509"/>
                    </a:moveTo>
                    <a:lnTo>
                      <a:pt x="1" y="535"/>
                    </a:lnTo>
                    <a:lnTo>
                      <a:pt x="2" y="561"/>
                    </a:lnTo>
                    <a:lnTo>
                      <a:pt x="3" y="587"/>
                    </a:lnTo>
                    <a:lnTo>
                      <a:pt x="5" y="611"/>
                    </a:lnTo>
                    <a:lnTo>
                      <a:pt x="8" y="636"/>
                    </a:lnTo>
                    <a:lnTo>
                      <a:pt x="12" y="660"/>
                    </a:lnTo>
                    <a:lnTo>
                      <a:pt x="16" y="684"/>
                    </a:lnTo>
                    <a:lnTo>
                      <a:pt x="20" y="707"/>
                    </a:lnTo>
                    <a:lnTo>
                      <a:pt x="26" y="730"/>
                    </a:lnTo>
                    <a:lnTo>
                      <a:pt x="31" y="751"/>
                    </a:lnTo>
                    <a:lnTo>
                      <a:pt x="37" y="772"/>
                    </a:lnTo>
                    <a:lnTo>
                      <a:pt x="44" y="793"/>
                    </a:lnTo>
                    <a:lnTo>
                      <a:pt x="51" y="813"/>
                    </a:lnTo>
                    <a:lnTo>
                      <a:pt x="60" y="832"/>
                    </a:lnTo>
                    <a:lnTo>
                      <a:pt x="68" y="851"/>
                    </a:lnTo>
                    <a:lnTo>
                      <a:pt x="76" y="868"/>
                    </a:lnTo>
                    <a:lnTo>
                      <a:pt x="85" y="886"/>
                    </a:lnTo>
                    <a:lnTo>
                      <a:pt x="95" y="901"/>
                    </a:lnTo>
                    <a:lnTo>
                      <a:pt x="104" y="916"/>
                    </a:lnTo>
                    <a:lnTo>
                      <a:pt x="114" y="930"/>
                    </a:lnTo>
                    <a:lnTo>
                      <a:pt x="125" y="943"/>
                    </a:lnTo>
                    <a:lnTo>
                      <a:pt x="137" y="957"/>
                    </a:lnTo>
                    <a:lnTo>
                      <a:pt x="148" y="968"/>
                    </a:lnTo>
                    <a:lnTo>
                      <a:pt x="159" y="978"/>
                    </a:lnTo>
                    <a:lnTo>
                      <a:pt x="171" y="987"/>
                    </a:lnTo>
                    <a:lnTo>
                      <a:pt x="183" y="995"/>
                    </a:lnTo>
                    <a:lnTo>
                      <a:pt x="195" y="1001"/>
                    </a:lnTo>
                    <a:lnTo>
                      <a:pt x="208" y="1007"/>
                    </a:lnTo>
                    <a:lnTo>
                      <a:pt x="221" y="1011"/>
                    </a:lnTo>
                    <a:lnTo>
                      <a:pt x="234" y="1015"/>
                    </a:lnTo>
                    <a:lnTo>
                      <a:pt x="247" y="1016"/>
                    </a:lnTo>
                    <a:lnTo>
                      <a:pt x="260" y="1017"/>
                    </a:lnTo>
                    <a:lnTo>
                      <a:pt x="273" y="1016"/>
                    </a:lnTo>
                    <a:lnTo>
                      <a:pt x="287" y="1015"/>
                    </a:lnTo>
                    <a:lnTo>
                      <a:pt x="300" y="1011"/>
                    </a:lnTo>
                    <a:lnTo>
                      <a:pt x="313" y="1007"/>
                    </a:lnTo>
                    <a:lnTo>
                      <a:pt x="325" y="1001"/>
                    </a:lnTo>
                    <a:lnTo>
                      <a:pt x="337" y="995"/>
                    </a:lnTo>
                    <a:lnTo>
                      <a:pt x="349" y="987"/>
                    </a:lnTo>
                    <a:lnTo>
                      <a:pt x="362" y="978"/>
                    </a:lnTo>
                    <a:lnTo>
                      <a:pt x="373" y="968"/>
                    </a:lnTo>
                    <a:lnTo>
                      <a:pt x="384" y="957"/>
                    </a:lnTo>
                    <a:lnTo>
                      <a:pt x="395" y="943"/>
                    </a:lnTo>
                    <a:lnTo>
                      <a:pt x="405" y="930"/>
                    </a:lnTo>
                    <a:lnTo>
                      <a:pt x="415" y="916"/>
                    </a:lnTo>
                    <a:lnTo>
                      <a:pt x="425" y="901"/>
                    </a:lnTo>
                    <a:lnTo>
                      <a:pt x="434" y="886"/>
                    </a:lnTo>
                    <a:lnTo>
                      <a:pt x="444" y="868"/>
                    </a:lnTo>
                    <a:lnTo>
                      <a:pt x="453" y="851"/>
                    </a:lnTo>
                    <a:lnTo>
                      <a:pt x="461" y="832"/>
                    </a:lnTo>
                    <a:lnTo>
                      <a:pt x="468" y="813"/>
                    </a:lnTo>
                    <a:lnTo>
                      <a:pt x="475" y="793"/>
                    </a:lnTo>
                    <a:lnTo>
                      <a:pt x="482" y="772"/>
                    </a:lnTo>
                    <a:lnTo>
                      <a:pt x="488" y="751"/>
                    </a:lnTo>
                    <a:lnTo>
                      <a:pt x="494" y="730"/>
                    </a:lnTo>
                    <a:lnTo>
                      <a:pt x="499" y="707"/>
                    </a:lnTo>
                    <a:lnTo>
                      <a:pt x="504" y="684"/>
                    </a:lnTo>
                    <a:lnTo>
                      <a:pt x="508" y="660"/>
                    </a:lnTo>
                    <a:lnTo>
                      <a:pt x="511" y="636"/>
                    </a:lnTo>
                    <a:lnTo>
                      <a:pt x="515" y="611"/>
                    </a:lnTo>
                    <a:lnTo>
                      <a:pt x="517" y="587"/>
                    </a:lnTo>
                    <a:lnTo>
                      <a:pt x="519" y="561"/>
                    </a:lnTo>
                    <a:lnTo>
                      <a:pt x="520" y="535"/>
                    </a:lnTo>
                    <a:lnTo>
                      <a:pt x="520" y="509"/>
                    </a:lnTo>
                    <a:lnTo>
                      <a:pt x="520" y="482"/>
                    </a:lnTo>
                    <a:lnTo>
                      <a:pt x="519" y="457"/>
                    </a:lnTo>
                    <a:lnTo>
                      <a:pt x="517" y="432"/>
                    </a:lnTo>
                    <a:lnTo>
                      <a:pt x="515" y="406"/>
                    </a:lnTo>
                    <a:lnTo>
                      <a:pt x="511" y="382"/>
                    </a:lnTo>
                    <a:lnTo>
                      <a:pt x="508" y="358"/>
                    </a:lnTo>
                    <a:lnTo>
                      <a:pt x="504" y="334"/>
                    </a:lnTo>
                    <a:lnTo>
                      <a:pt x="499" y="311"/>
                    </a:lnTo>
                    <a:lnTo>
                      <a:pt x="494" y="288"/>
                    </a:lnTo>
                    <a:lnTo>
                      <a:pt x="488" y="267"/>
                    </a:lnTo>
                    <a:lnTo>
                      <a:pt x="482" y="245"/>
                    </a:lnTo>
                    <a:lnTo>
                      <a:pt x="475" y="224"/>
                    </a:lnTo>
                    <a:lnTo>
                      <a:pt x="468" y="205"/>
                    </a:lnTo>
                    <a:lnTo>
                      <a:pt x="461" y="185"/>
                    </a:lnTo>
                    <a:lnTo>
                      <a:pt x="453" y="167"/>
                    </a:lnTo>
                    <a:lnTo>
                      <a:pt x="444" y="149"/>
                    </a:lnTo>
                    <a:lnTo>
                      <a:pt x="434" y="132"/>
                    </a:lnTo>
                    <a:lnTo>
                      <a:pt x="425" y="117"/>
                    </a:lnTo>
                    <a:lnTo>
                      <a:pt x="415" y="101"/>
                    </a:lnTo>
                    <a:lnTo>
                      <a:pt x="405" y="87"/>
                    </a:lnTo>
                    <a:lnTo>
                      <a:pt x="395" y="74"/>
                    </a:lnTo>
                    <a:lnTo>
                      <a:pt x="384" y="62"/>
                    </a:lnTo>
                    <a:lnTo>
                      <a:pt x="373" y="51"/>
                    </a:lnTo>
                    <a:lnTo>
                      <a:pt x="362" y="41"/>
                    </a:lnTo>
                    <a:lnTo>
                      <a:pt x="349" y="31"/>
                    </a:lnTo>
                    <a:lnTo>
                      <a:pt x="337" y="23"/>
                    </a:lnTo>
                    <a:lnTo>
                      <a:pt x="325" y="16"/>
                    </a:lnTo>
                    <a:lnTo>
                      <a:pt x="313" y="10"/>
                    </a:lnTo>
                    <a:lnTo>
                      <a:pt x="300" y="6"/>
                    </a:lnTo>
                    <a:lnTo>
                      <a:pt x="287" y="3"/>
                    </a:lnTo>
                    <a:lnTo>
                      <a:pt x="273" y="1"/>
                    </a:lnTo>
                    <a:lnTo>
                      <a:pt x="260" y="0"/>
                    </a:lnTo>
                    <a:lnTo>
                      <a:pt x="247" y="1"/>
                    </a:lnTo>
                    <a:lnTo>
                      <a:pt x="234" y="3"/>
                    </a:lnTo>
                    <a:lnTo>
                      <a:pt x="221" y="6"/>
                    </a:lnTo>
                    <a:lnTo>
                      <a:pt x="208" y="10"/>
                    </a:lnTo>
                    <a:lnTo>
                      <a:pt x="195" y="16"/>
                    </a:lnTo>
                    <a:lnTo>
                      <a:pt x="183" y="23"/>
                    </a:lnTo>
                    <a:lnTo>
                      <a:pt x="171" y="31"/>
                    </a:lnTo>
                    <a:lnTo>
                      <a:pt x="159" y="41"/>
                    </a:lnTo>
                    <a:lnTo>
                      <a:pt x="148" y="51"/>
                    </a:lnTo>
                    <a:lnTo>
                      <a:pt x="137" y="62"/>
                    </a:lnTo>
                    <a:lnTo>
                      <a:pt x="125" y="74"/>
                    </a:lnTo>
                    <a:lnTo>
                      <a:pt x="114" y="87"/>
                    </a:lnTo>
                    <a:lnTo>
                      <a:pt x="104" y="101"/>
                    </a:lnTo>
                    <a:lnTo>
                      <a:pt x="95" y="117"/>
                    </a:lnTo>
                    <a:lnTo>
                      <a:pt x="85" y="132"/>
                    </a:lnTo>
                    <a:lnTo>
                      <a:pt x="76" y="149"/>
                    </a:lnTo>
                    <a:lnTo>
                      <a:pt x="68" y="167"/>
                    </a:lnTo>
                    <a:lnTo>
                      <a:pt x="60" y="185"/>
                    </a:lnTo>
                    <a:lnTo>
                      <a:pt x="51" y="205"/>
                    </a:lnTo>
                    <a:lnTo>
                      <a:pt x="44" y="224"/>
                    </a:lnTo>
                    <a:lnTo>
                      <a:pt x="37" y="245"/>
                    </a:lnTo>
                    <a:lnTo>
                      <a:pt x="31" y="267"/>
                    </a:lnTo>
                    <a:lnTo>
                      <a:pt x="26" y="288"/>
                    </a:lnTo>
                    <a:lnTo>
                      <a:pt x="20" y="311"/>
                    </a:lnTo>
                    <a:lnTo>
                      <a:pt x="16" y="334"/>
                    </a:lnTo>
                    <a:lnTo>
                      <a:pt x="12" y="358"/>
                    </a:lnTo>
                    <a:lnTo>
                      <a:pt x="8" y="382"/>
                    </a:lnTo>
                    <a:lnTo>
                      <a:pt x="5" y="406"/>
                    </a:lnTo>
                    <a:lnTo>
                      <a:pt x="3" y="432"/>
                    </a:lnTo>
                    <a:lnTo>
                      <a:pt x="2" y="457"/>
                    </a:lnTo>
                    <a:lnTo>
                      <a:pt x="1" y="482"/>
                    </a:lnTo>
                    <a:lnTo>
                      <a:pt x="0" y="50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7" name="Freeform 317"/>
              <p:cNvSpPr>
                <a:spLocks/>
              </p:cNvSpPr>
              <p:nvPr/>
            </p:nvSpPr>
            <p:spPr bwMode="auto">
              <a:xfrm>
                <a:off x="2915" y="2405"/>
                <a:ext cx="46" cy="114"/>
              </a:xfrm>
              <a:custGeom>
                <a:avLst/>
                <a:gdLst>
                  <a:gd name="T0" fmla="*/ 275 w 275"/>
                  <a:gd name="T1" fmla="*/ 467 h 686"/>
                  <a:gd name="T2" fmla="*/ 267 w 275"/>
                  <a:gd name="T3" fmla="*/ 516 h 686"/>
                  <a:gd name="T4" fmla="*/ 247 w 275"/>
                  <a:gd name="T5" fmla="*/ 563 h 686"/>
                  <a:gd name="T6" fmla="*/ 228 w 275"/>
                  <a:gd name="T7" fmla="*/ 586 h 686"/>
                  <a:gd name="T8" fmla="*/ 207 w 275"/>
                  <a:gd name="T9" fmla="*/ 606 h 686"/>
                  <a:gd name="T10" fmla="*/ 195 w 275"/>
                  <a:gd name="T11" fmla="*/ 658 h 686"/>
                  <a:gd name="T12" fmla="*/ 115 w 275"/>
                  <a:gd name="T13" fmla="*/ 645 h 686"/>
                  <a:gd name="T14" fmla="*/ 84 w 275"/>
                  <a:gd name="T15" fmla="*/ 640 h 686"/>
                  <a:gd name="T16" fmla="*/ 57 w 275"/>
                  <a:gd name="T17" fmla="*/ 622 h 686"/>
                  <a:gd name="T18" fmla="*/ 39 w 275"/>
                  <a:gd name="T19" fmla="*/ 595 h 686"/>
                  <a:gd name="T20" fmla="*/ 26 w 275"/>
                  <a:gd name="T21" fmla="*/ 565 h 686"/>
                  <a:gd name="T22" fmla="*/ 18 w 275"/>
                  <a:gd name="T23" fmla="*/ 527 h 686"/>
                  <a:gd name="T24" fmla="*/ 97 w 275"/>
                  <a:gd name="T25" fmla="*/ 512 h 686"/>
                  <a:gd name="T26" fmla="*/ 107 w 275"/>
                  <a:gd name="T27" fmla="*/ 537 h 686"/>
                  <a:gd name="T28" fmla="*/ 120 w 275"/>
                  <a:gd name="T29" fmla="*/ 553 h 686"/>
                  <a:gd name="T30" fmla="*/ 132 w 275"/>
                  <a:gd name="T31" fmla="*/ 558 h 686"/>
                  <a:gd name="T32" fmla="*/ 145 w 275"/>
                  <a:gd name="T33" fmla="*/ 558 h 686"/>
                  <a:gd name="T34" fmla="*/ 160 w 275"/>
                  <a:gd name="T35" fmla="*/ 552 h 686"/>
                  <a:gd name="T36" fmla="*/ 176 w 275"/>
                  <a:gd name="T37" fmla="*/ 537 h 686"/>
                  <a:gd name="T38" fmla="*/ 188 w 275"/>
                  <a:gd name="T39" fmla="*/ 517 h 686"/>
                  <a:gd name="T40" fmla="*/ 196 w 275"/>
                  <a:gd name="T41" fmla="*/ 491 h 686"/>
                  <a:gd name="T42" fmla="*/ 195 w 275"/>
                  <a:gd name="T43" fmla="*/ 459 h 686"/>
                  <a:gd name="T44" fmla="*/ 186 w 275"/>
                  <a:gd name="T45" fmla="*/ 436 h 686"/>
                  <a:gd name="T46" fmla="*/ 169 w 275"/>
                  <a:gd name="T47" fmla="*/ 415 h 686"/>
                  <a:gd name="T48" fmla="*/ 130 w 275"/>
                  <a:gd name="T49" fmla="*/ 392 h 686"/>
                  <a:gd name="T50" fmla="*/ 68 w 275"/>
                  <a:gd name="T51" fmla="*/ 354 h 686"/>
                  <a:gd name="T52" fmla="*/ 39 w 275"/>
                  <a:gd name="T53" fmla="*/ 331 h 686"/>
                  <a:gd name="T54" fmla="*/ 24 w 275"/>
                  <a:gd name="T55" fmla="*/ 311 h 686"/>
                  <a:gd name="T56" fmla="*/ 11 w 275"/>
                  <a:gd name="T57" fmla="*/ 284 h 686"/>
                  <a:gd name="T58" fmla="*/ 2 w 275"/>
                  <a:gd name="T59" fmla="*/ 253 h 686"/>
                  <a:gd name="T60" fmla="*/ 0 w 275"/>
                  <a:gd name="T61" fmla="*/ 219 h 686"/>
                  <a:gd name="T62" fmla="*/ 5 w 275"/>
                  <a:gd name="T63" fmla="*/ 186 h 686"/>
                  <a:gd name="T64" fmla="*/ 14 w 275"/>
                  <a:gd name="T65" fmla="*/ 152 h 686"/>
                  <a:gd name="T66" fmla="*/ 31 w 275"/>
                  <a:gd name="T67" fmla="*/ 114 h 686"/>
                  <a:gd name="T68" fmla="*/ 56 w 275"/>
                  <a:gd name="T69" fmla="*/ 83 h 686"/>
                  <a:gd name="T70" fmla="*/ 73 w 275"/>
                  <a:gd name="T71" fmla="*/ 29 h 686"/>
                  <a:gd name="T72" fmla="*/ 149 w 275"/>
                  <a:gd name="T73" fmla="*/ 37 h 686"/>
                  <a:gd name="T74" fmla="*/ 171 w 275"/>
                  <a:gd name="T75" fmla="*/ 37 h 686"/>
                  <a:gd name="T76" fmla="*/ 190 w 275"/>
                  <a:gd name="T77" fmla="*/ 42 h 686"/>
                  <a:gd name="T78" fmla="*/ 213 w 275"/>
                  <a:gd name="T79" fmla="*/ 58 h 686"/>
                  <a:gd name="T80" fmla="*/ 232 w 275"/>
                  <a:gd name="T81" fmla="*/ 87 h 686"/>
                  <a:gd name="T82" fmla="*/ 244 w 275"/>
                  <a:gd name="T83" fmla="*/ 126 h 686"/>
                  <a:gd name="T84" fmla="*/ 162 w 275"/>
                  <a:gd name="T85" fmla="*/ 144 h 686"/>
                  <a:gd name="T86" fmla="*/ 152 w 275"/>
                  <a:gd name="T87" fmla="*/ 129 h 686"/>
                  <a:gd name="T88" fmla="*/ 142 w 275"/>
                  <a:gd name="T89" fmla="*/ 122 h 686"/>
                  <a:gd name="T90" fmla="*/ 131 w 275"/>
                  <a:gd name="T91" fmla="*/ 120 h 686"/>
                  <a:gd name="T92" fmla="*/ 117 w 275"/>
                  <a:gd name="T93" fmla="*/ 124 h 686"/>
                  <a:gd name="T94" fmla="*/ 103 w 275"/>
                  <a:gd name="T95" fmla="*/ 133 h 686"/>
                  <a:gd name="T96" fmla="*/ 92 w 275"/>
                  <a:gd name="T97" fmla="*/ 147 h 686"/>
                  <a:gd name="T98" fmla="*/ 84 w 275"/>
                  <a:gd name="T99" fmla="*/ 170 h 686"/>
                  <a:gd name="T100" fmla="*/ 82 w 275"/>
                  <a:gd name="T101" fmla="*/ 205 h 686"/>
                  <a:gd name="T102" fmla="*/ 89 w 275"/>
                  <a:gd name="T103" fmla="*/ 233 h 686"/>
                  <a:gd name="T104" fmla="*/ 103 w 275"/>
                  <a:gd name="T105" fmla="*/ 258 h 686"/>
                  <a:gd name="T106" fmla="*/ 125 w 275"/>
                  <a:gd name="T107" fmla="*/ 278 h 686"/>
                  <a:gd name="T108" fmla="*/ 154 w 275"/>
                  <a:gd name="T109" fmla="*/ 294 h 686"/>
                  <a:gd name="T110" fmla="*/ 188 w 275"/>
                  <a:gd name="T111" fmla="*/ 311 h 686"/>
                  <a:gd name="T112" fmla="*/ 222 w 275"/>
                  <a:gd name="T113" fmla="*/ 336 h 686"/>
                  <a:gd name="T114" fmla="*/ 250 w 275"/>
                  <a:gd name="T115" fmla="*/ 368 h 686"/>
                  <a:gd name="T116" fmla="*/ 264 w 275"/>
                  <a:gd name="T117" fmla="*/ 395 h 686"/>
                  <a:gd name="T118" fmla="*/ 272 w 275"/>
                  <a:gd name="T119" fmla="*/ 422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5" h="686">
                    <a:moveTo>
                      <a:pt x="273" y="431"/>
                    </a:moveTo>
                    <a:lnTo>
                      <a:pt x="275" y="449"/>
                    </a:lnTo>
                    <a:lnTo>
                      <a:pt x="275" y="467"/>
                    </a:lnTo>
                    <a:lnTo>
                      <a:pt x="274" y="484"/>
                    </a:lnTo>
                    <a:lnTo>
                      <a:pt x="271" y="501"/>
                    </a:lnTo>
                    <a:lnTo>
                      <a:pt x="267" y="516"/>
                    </a:lnTo>
                    <a:lnTo>
                      <a:pt x="261" y="532"/>
                    </a:lnTo>
                    <a:lnTo>
                      <a:pt x="255" y="548"/>
                    </a:lnTo>
                    <a:lnTo>
                      <a:pt x="247" y="563"/>
                    </a:lnTo>
                    <a:lnTo>
                      <a:pt x="241" y="571"/>
                    </a:lnTo>
                    <a:lnTo>
                      <a:pt x="235" y="579"/>
                    </a:lnTo>
                    <a:lnTo>
                      <a:pt x="228" y="586"/>
                    </a:lnTo>
                    <a:lnTo>
                      <a:pt x="222" y="593"/>
                    </a:lnTo>
                    <a:lnTo>
                      <a:pt x="215" y="600"/>
                    </a:lnTo>
                    <a:lnTo>
                      <a:pt x="207" y="606"/>
                    </a:lnTo>
                    <a:lnTo>
                      <a:pt x="200" y="612"/>
                    </a:lnTo>
                    <a:lnTo>
                      <a:pt x="192" y="618"/>
                    </a:lnTo>
                    <a:lnTo>
                      <a:pt x="195" y="658"/>
                    </a:lnTo>
                    <a:lnTo>
                      <a:pt x="129" y="686"/>
                    </a:lnTo>
                    <a:lnTo>
                      <a:pt x="126" y="644"/>
                    </a:lnTo>
                    <a:lnTo>
                      <a:pt x="115" y="645"/>
                    </a:lnTo>
                    <a:lnTo>
                      <a:pt x="104" y="645"/>
                    </a:lnTo>
                    <a:lnTo>
                      <a:pt x="94" y="643"/>
                    </a:lnTo>
                    <a:lnTo>
                      <a:pt x="84" y="640"/>
                    </a:lnTo>
                    <a:lnTo>
                      <a:pt x="74" y="635"/>
                    </a:lnTo>
                    <a:lnTo>
                      <a:pt x="65" y="629"/>
                    </a:lnTo>
                    <a:lnTo>
                      <a:pt x="57" y="622"/>
                    </a:lnTo>
                    <a:lnTo>
                      <a:pt x="50" y="612"/>
                    </a:lnTo>
                    <a:lnTo>
                      <a:pt x="44" y="604"/>
                    </a:lnTo>
                    <a:lnTo>
                      <a:pt x="39" y="595"/>
                    </a:lnTo>
                    <a:lnTo>
                      <a:pt x="34" y="586"/>
                    </a:lnTo>
                    <a:lnTo>
                      <a:pt x="30" y="576"/>
                    </a:lnTo>
                    <a:lnTo>
                      <a:pt x="26" y="565"/>
                    </a:lnTo>
                    <a:lnTo>
                      <a:pt x="23" y="553"/>
                    </a:lnTo>
                    <a:lnTo>
                      <a:pt x="20" y="541"/>
                    </a:lnTo>
                    <a:lnTo>
                      <a:pt x="18" y="527"/>
                    </a:lnTo>
                    <a:lnTo>
                      <a:pt x="91" y="490"/>
                    </a:lnTo>
                    <a:lnTo>
                      <a:pt x="94" y="502"/>
                    </a:lnTo>
                    <a:lnTo>
                      <a:pt x="97" y="512"/>
                    </a:lnTo>
                    <a:lnTo>
                      <a:pt x="100" y="521"/>
                    </a:lnTo>
                    <a:lnTo>
                      <a:pt x="103" y="529"/>
                    </a:lnTo>
                    <a:lnTo>
                      <a:pt x="107" y="537"/>
                    </a:lnTo>
                    <a:lnTo>
                      <a:pt x="111" y="544"/>
                    </a:lnTo>
                    <a:lnTo>
                      <a:pt x="116" y="549"/>
                    </a:lnTo>
                    <a:lnTo>
                      <a:pt x="120" y="553"/>
                    </a:lnTo>
                    <a:lnTo>
                      <a:pt x="124" y="555"/>
                    </a:lnTo>
                    <a:lnTo>
                      <a:pt x="128" y="557"/>
                    </a:lnTo>
                    <a:lnTo>
                      <a:pt x="132" y="558"/>
                    </a:lnTo>
                    <a:lnTo>
                      <a:pt x="136" y="558"/>
                    </a:lnTo>
                    <a:lnTo>
                      <a:pt x="140" y="558"/>
                    </a:lnTo>
                    <a:lnTo>
                      <a:pt x="145" y="558"/>
                    </a:lnTo>
                    <a:lnTo>
                      <a:pt x="149" y="557"/>
                    </a:lnTo>
                    <a:lnTo>
                      <a:pt x="153" y="555"/>
                    </a:lnTo>
                    <a:lnTo>
                      <a:pt x="160" y="552"/>
                    </a:lnTo>
                    <a:lnTo>
                      <a:pt x="166" y="548"/>
                    </a:lnTo>
                    <a:lnTo>
                      <a:pt x="171" y="543"/>
                    </a:lnTo>
                    <a:lnTo>
                      <a:pt x="176" y="537"/>
                    </a:lnTo>
                    <a:lnTo>
                      <a:pt x="180" y="531"/>
                    </a:lnTo>
                    <a:lnTo>
                      <a:pt x="185" y="524"/>
                    </a:lnTo>
                    <a:lnTo>
                      <a:pt x="188" y="517"/>
                    </a:lnTo>
                    <a:lnTo>
                      <a:pt x="192" y="509"/>
                    </a:lnTo>
                    <a:lnTo>
                      <a:pt x="194" y="500"/>
                    </a:lnTo>
                    <a:lnTo>
                      <a:pt x="196" y="491"/>
                    </a:lnTo>
                    <a:lnTo>
                      <a:pt x="197" y="480"/>
                    </a:lnTo>
                    <a:lnTo>
                      <a:pt x="196" y="468"/>
                    </a:lnTo>
                    <a:lnTo>
                      <a:pt x="195" y="459"/>
                    </a:lnTo>
                    <a:lnTo>
                      <a:pt x="193" y="451"/>
                    </a:lnTo>
                    <a:lnTo>
                      <a:pt x="190" y="443"/>
                    </a:lnTo>
                    <a:lnTo>
                      <a:pt x="186" y="436"/>
                    </a:lnTo>
                    <a:lnTo>
                      <a:pt x="181" y="428"/>
                    </a:lnTo>
                    <a:lnTo>
                      <a:pt x="175" y="422"/>
                    </a:lnTo>
                    <a:lnTo>
                      <a:pt x="169" y="415"/>
                    </a:lnTo>
                    <a:lnTo>
                      <a:pt x="162" y="409"/>
                    </a:lnTo>
                    <a:lnTo>
                      <a:pt x="147" y="401"/>
                    </a:lnTo>
                    <a:lnTo>
                      <a:pt x="130" y="392"/>
                    </a:lnTo>
                    <a:lnTo>
                      <a:pt x="110" y="379"/>
                    </a:lnTo>
                    <a:lnTo>
                      <a:pt x="86" y="366"/>
                    </a:lnTo>
                    <a:lnTo>
                      <a:pt x="68" y="354"/>
                    </a:lnTo>
                    <a:lnTo>
                      <a:pt x="52" y="343"/>
                    </a:lnTo>
                    <a:lnTo>
                      <a:pt x="46" y="337"/>
                    </a:lnTo>
                    <a:lnTo>
                      <a:pt x="39" y="331"/>
                    </a:lnTo>
                    <a:lnTo>
                      <a:pt x="34" y="325"/>
                    </a:lnTo>
                    <a:lnTo>
                      <a:pt x="29" y="319"/>
                    </a:lnTo>
                    <a:lnTo>
                      <a:pt x="24" y="311"/>
                    </a:lnTo>
                    <a:lnTo>
                      <a:pt x="19" y="302"/>
                    </a:lnTo>
                    <a:lnTo>
                      <a:pt x="15" y="293"/>
                    </a:lnTo>
                    <a:lnTo>
                      <a:pt x="11" y="284"/>
                    </a:lnTo>
                    <a:lnTo>
                      <a:pt x="8" y="274"/>
                    </a:lnTo>
                    <a:lnTo>
                      <a:pt x="5" y="264"/>
                    </a:lnTo>
                    <a:lnTo>
                      <a:pt x="2" y="253"/>
                    </a:lnTo>
                    <a:lnTo>
                      <a:pt x="1" y="242"/>
                    </a:lnTo>
                    <a:lnTo>
                      <a:pt x="0" y="230"/>
                    </a:lnTo>
                    <a:lnTo>
                      <a:pt x="0" y="219"/>
                    </a:lnTo>
                    <a:lnTo>
                      <a:pt x="1" y="208"/>
                    </a:lnTo>
                    <a:lnTo>
                      <a:pt x="2" y="197"/>
                    </a:lnTo>
                    <a:lnTo>
                      <a:pt x="5" y="186"/>
                    </a:lnTo>
                    <a:lnTo>
                      <a:pt x="7" y="175"/>
                    </a:lnTo>
                    <a:lnTo>
                      <a:pt x="10" y="164"/>
                    </a:lnTo>
                    <a:lnTo>
                      <a:pt x="14" y="152"/>
                    </a:lnTo>
                    <a:lnTo>
                      <a:pt x="19" y="138"/>
                    </a:lnTo>
                    <a:lnTo>
                      <a:pt x="25" y="126"/>
                    </a:lnTo>
                    <a:lnTo>
                      <a:pt x="31" y="114"/>
                    </a:lnTo>
                    <a:lnTo>
                      <a:pt x="39" y="103"/>
                    </a:lnTo>
                    <a:lnTo>
                      <a:pt x="47" y="93"/>
                    </a:lnTo>
                    <a:lnTo>
                      <a:pt x="56" y="83"/>
                    </a:lnTo>
                    <a:lnTo>
                      <a:pt x="65" y="74"/>
                    </a:lnTo>
                    <a:lnTo>
                      <a:pt x="76" y="65"/>
                    </a:lnTo>
                    <a:lnTo>
                      <a:pt x="73" y="29"/>
                    </a:lnTo>
                    <a:lnTo>
                      <a:pt x="138" y="0"/>
                    </a:lnTo>
                    <a:lnTo>
                      <a:pt x="141" y="38"/>
                    </a:lnTo>
                    <a:lnTo>
                      <a:pt x="149" y="37"/>
                    </a:lnTo>
                    <a:lnTo>
                      <a:pt x="156" y="36"/>
                    </a:lnTo>
                    <a:lnTo>
                      <a:pt x="164" y="36"/>
                    </a:lnTo>
                    <a:lnTo>
                      <a:pt x="171" y="37"/>
                    </a:lnTo>
                    <a:lnTo>
                      <a:pt x="178" y="38"/>
                    </a:lnTo>
                    <a:lnTo>
                      <a:pt x="184" y="40"/>
                    </a:lnTo>
                    <a:lnTo>
                      <a:pt x="190" y="42"/>
                    </a:lnTo>
                    <a:lnTo>
                      <a:pt x="195" y="45"/>
                    </a:lnTo>
                    <a:lnTo>
                      <a:pt x="205" y="51"/>
                    </a:lnTo>
                    <a:lnTo>
                      <a:pt x="213" y="58"/>
                    </a:lnTo>
                    <a:lnTo>
                      <a:pt x="220" y="66"/>
                    </a:lnTo>
                    <a:lnTo>
                      <a:pt x="227" y="76"/>
                    </a:lnTo>
                    <a:lnTo>
                      <a:pt x="232" y="87"/>
                    </a:lnTo>
                    <a:lnTo>
                      <a:pt x="237" y="99"/>
                    </a:lnTo>
                    <a:lnTo>
                      <a:pt x="241" y="112"/>
                    </a:lnTo>
                    <a:lnTo>
                      <a:pt x="244" y="126"/>
                    </a:lnTo>
                    <a:lnTo>
                      <a:pt x="171" y="174"/>
                    </a:lnTo>
                    <a:lnTo>
                      <a:pt x="167" y="157"/>
                    </a:lnTo>
                    <a:lnTo>
                      <a:pt x="162" y="144"/>
                    </a:lnTo>
                    <a:lnTo>
                      <a:pt x="159" y="139"/>
                    </a:lnTo>
                    <a:lnTo>
                      <a:pt x="155" y="134"/>
                    </a:lnTo>
                    <a:lnTo>
                      <a:pt x="152" y="129"/>
                    </a:lnTo>
                    <a:lnTo>
                      <a:pt x="148" y="125"/>
                    </a:lnTo>
                    <a:lnTo>
                      <a:pt x="145" y="123"/>
                    </a:lnTo>
                    <a:lnTo>
                      <a:pt x="142" y="122"/>
                    </a:lnTo>
                    <a:lnTo>
                      <a:pt x="138" y="121"/>
                    </a:lnTo>
                    <a:lnTo>
                      <a:pt x="135" y="120"/>
                    </a:lnTo>
                    <a:lnTo>
                      <a:pt x="131" y="120"/>
                    </a:lnTo>
                    <a:lnTo>
                      <a:pt x="126" y="121"/>
                    </a:lnTo>
                    <a:lnTo>
                      <a:pt x="122" y="122"/>
                    </a:lnTo>
                    <a:lnTo>
                      <a:pt x="117" y="124"/>
                    </a:lnTo>
                    <a:lnTo>
                      <a:pt x="112" y="127"/>
                    </a:lnTo>
                    <a:lnTo>
                      <a:pt x="107" y="130"/>
                    </a:lnTo>
                    <a:lnTo>
                      <a:pt x="103" y="133"/>
                    </a:lnTo>
                    <a:lnTo>
                      <a:pt x="99" y="137"/>
                    </a:lnTo>
                    <a:lnTo>
                      <a:pt x="96" y="142"/>
                    </a:lnTo>
                    <a:lnTo>
                      <a:pt x="92" y="147"/>
                    </a:lnTo>
                    <a:lnTo>
                      <a:pt x="90" y="153"/>
                    </a:lnTo>
                    <a:lnTo>
                      <a:pt x="87" y="160"/>
                    </a:lnTo>
                    <a:lnTo>
                      <a:pt x="84" y="170"/>
                    </a:lnTo>
                    <a:lnTo>
                      <a:pt x="82" y="181"/>
                    </a:lnTo>
                    <a:lnTo>
                      <a:pt x="80" y="193"/>
                    </a:lnTo>
                    <a:lnTo>
                      <a:pt x="82" y="205"/>
                    </a:lnTo>
                    <a:lnTo>
                      <a:pt x="83" y="215"/>
                    </a:lnTo>
                    <a:lnTo>
                      <a:pt x="85" y="224"/>
                    </a:lnTo>
                    <a:lnTo>
                      <a:pt x="89" y="233"/>
                    </a:lnTo>
                    <a:lnTo>
                      <a:pt x="93" y="242"/>
                    </a:lnTo>
                    <a:lnTo>
                      <a:pt x="98" y="250"/>
                    </a:lnTo>
                    <a:lnTo>
                      <a:pt x="103" y="258"/>
                    </a:lnTo>
                    <a:lnTo>
                      <a:pt x="110" y="266"/>
                    </a:lnTo>
                    <a:lnTo>
                      <a:pt x="118" y="273"/>
                    </a:lnTo>
                    <a:lnTo>
                      <a:pt x="125" y="278"/>
                    </a:lnTo>
                    <a:lnTo>
                      <a:pt x="133" y="283"/>
                    </a:lnTo>
                    <a:lnTo>
                      <a:pt x="143" y="289"/>
                    </a:lnTo>
                    <a:lnTo>
                      <a:pt x="154" y="294"/>
                    </a:lnTo>
                    <a:lnTo>
                      <a:pt x="169" y="300"/>
                    </a:lnTo>
                    <a:lnTo>
                      <a:pt x="180" y="306"/>
                    </a:lnTo>
                    <a:lnTo>
                      <a:pt x="188" y="311"/>
                    </a:lnTo>
                    <a:lnTo>
                      <a:pt x="194" y="315"/>
                    </a:lnTo>
                    <a:lnTo>
                      <a:pt x="209" y="326"/>
                    </a:lnTo>
                    <a:lnTo>
                      <a:pt x="222" y="336"/>
                    </a:lnTo>
                    <a:lnTo>
                      <a:pt x="233" y="347"/>
                    </a:lnTo>
                    <a:lnTo>
                      <a:pt x="243" y="359"/>
                    </a:lnTo>
                    <a:lnTo>
                      <a:pt x="250" y="368"/>
                    </a:lnTo>
                    <a:lnTo>
                      <a:pt x="255" y="376"/>
                    </a:lnTo>
                    <a:lnTo>
                      <a:pt x="260" y="385"/>
                    </a:lnTo>
                    <a:lnTo>
                      <a:pt x="264" y="395"/>
                    </a:lnTo>
                    <a:lnTo>
                      <a:pt x="267" y="404"/>
                    </a:lnTo>
                    <a:lnTo>
                      <a:pt x="270" y="413"/>
                    </a:lnTo>
                    <a:lnTo>
                      <a:pt x="272" y="422"/>
                    </a:lnTo>
                    <a:lnTo>
                      <a:pt x="273" y="431"/>
                    </a:lnTo>
                    <a:close/>
                  </a:path>
                </a:pathLst>
              </a:custGeom>
              <a:solidFill>
                <a:srgbClr val="90C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8" name="Freeform 318"/>
              <p:cNvSpPr>
                <a:spLocks/>
              </p:cNvSpPr>
              <p:nvPr/>
            </p:nvSpPr>
            <p:spPr bwMode="auto">
              <a:xfrm>
                <a:off x="2782" y="2984"/>
                <a:ext cx="28" cy="75"/>
              </a:xfrm>
              <a:custGeom>
                <a:avLst/>
                <a:gdLst>
                  <a:gd name="T0" fmla="*/ 0 w 166"/>
                  <a:gd name="T1" fmla="*/ 239 h 451"/>
                  <a:gd name="T2" fmla="*/ 6 w 166"/>
                  <a:gd name="T3" fmla="*/ 215 h 451"/>
                  <a:gd name="T4" fmla="*/ 11 w 166"/>
                  <a:gd name="T5" fmla="*/ 194 h 451"/>
                  <a:gd name="T6" fmla="*/ 20 w 166"/>
                  <a:gd name="T7" fmla="*/ 156 h 451"/>
                  <a:gd name="T8" fmla="*/ 30 w 166"/>
                  <a:gd name="T9" fmla="*/ 115 h 451"/>
                  <a:gd name="T10" fmla="*/ 38 w 166"/>
                  <a:gd name="T11" fmla="*/ 80 h 451"/>
                  <a:gd name="T12" fmla="*/ 47 w 166"/>
                  <a:gd name="T13" fmla="*/ 52 h 451"/>
                  <a:gd name="T14" fmla="*/ 55 w 166"/>
                  <a:gd name="T15" fmla="*/ 26 h 451"/>
                  <a:gd name="T16" fmla="*/ 61 w 166"/>
                  <a:gd name="T17" fmla="*/ 7 h 451"/>
                  <a:gd name="T18" fmla="*/ 63 w 166"/>
                  <a:gd name="T19" fmla="*/ 0 h 451"/>
                  <a:gd name="T20" fmla="*/ 166 w 166"/>
                  <a:gd name="T21" fmla="*/ 36 h 451"/>
                  <a:gd name="T22" fmla="*/ 165 w 166"/>
                  <a:gd name="T23" fmla="*/ 39 h 451"/>
                  <a:gd name="T24" fmla="*/ 165 w 166"/>
                  <a:gd name="T25" fmla="*/ 51 h 451"/>
                  <a:gd name="T26" fmla="*/ 163 w 166"/>
                  <a:gd name="T27" fmla="*/ 70 h 451"/>
                  <a:gd name="T28" fmla="*/ 161 w 166"/>
                  <a:gd name="T29" fmla="*/ 96 h 451"/>
                  <a:gd name="T30" fmla="*/ 158 w 166"/>
                  <a:gd name="T31" fmla="*/ 130 h 451"/>
                  <a:gd name="T32" fmla="*/ 154 w 166"/>
                  <a:gd name="T33" fmla="*/ 171 h 451"/>
                  <a:gd name="T34" fmla="*/ 149 w 166"/>
                  <a:gd name="T35" fmla="*/ 218 h 451"/>
                  <a:gd name="T36" fmla="*/ 143 w 166"/>
                  <a:gd name="T37" fmla="*/ 273 h 451"/>
                  <a:gd name="T38" fmla="*/ 140 w 166"/>
                  <a:gd name="T39" fmla="*/ 299 h 451"/>
                  <a:gd name="T40" fmla="*/ 136 w 166"/>
                  <a:gd name="T41" fmla="*/ 324 h 451"/>
                  <a:gd name="T42" fmla="*/ 132 w 166"/>
                  <a:gd name="T43" fmla="*/ 349 h 451"/>
                  <a:gd name="T44" fmla="*/ 128 w 166"/>
                  <a:gd name="T45" fmla="*/ 371 h 451"/>
                  <a:gd name="T46" fmla="*/ 124 w 166"/>
                  <a:gd name="T47" fmla="*/ 393 h 451"/>
                  <a:gd name="T48" fmla="*/ 119 w 166"/>
                  <a:gd name="T49" fmla="*/ 414 h 451"/>
                  <a:gd name="T50" fmla="*/ 113 w 166"/>
                  <a:gd name="T51" fmla="*/ 433 h 451"/>
                  <a:gd name="T52" fmla="*/ 108 w 166"/>
                  <a:gd name="T53" fmla="*/ 451 h 451"/>
                  <a:gd name="T54" fmla="*/ 101 w 166"/>
                  <a:gd name="T55" fmla="*/ 437 h 451"/>
                  <a:gd name="T56" fmla="*/ 93 w 166"/>
                  <a:gd name="T57" fmla="*/ 424 h 451"/>
                  <a:gd name="T58" fmla="*/ 85 w 166"/>
                  <a:gd name="T59" fmla="*/ 410 h 451"/>
                  <a:gd name="T60" fmla="*/ 77 w 166"/>
                  <a:gd name="T61" fmla="*/ 395 h 451"/>
                  <a:gd name="T62" fmla="*/ 64 w 166"/>
                  <a:gd name="T63" fmla="*/ 374 h 451"/>
                  <a:gd name="T64" fmla="*/ 53 w 166"/>
                  <a:gd name="T65" fmla="*/ 353 h 451"/>
                  <a:gd name="T66" fmla="*/ 42 w 166"/>
                  <a:gd name="T67" fmla="*/ 332 h 451"/>
                  <a:gd name="T68" fmla="*/ 31 w 166"/>
                  <a:gd name="T69" fmla="*/ 311 h 451"/>
                  <a:gd name="T70" fmla="*/ 22 w 166"/>
                  <a:gd name="T71" fmla="*/ 292 h 451"/>
                  <a:gd name="T72" fmla="*/ 14 w 166"/>
                  <a:gd name="T73" fmla="*/ 274 h 451"/>
                  <a:gd name="T74" fmla="*/ 7 w 166"/>
                  <a:gd name="T75" fmla="*/ 256 h 451"/>
                  <a:gd name="T76" fmla="*/ 0 w 166"/>
                  <a:gd name="T77" fmla="*/ 239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6" h="451">
                    <a:moveTo>
                      <a:pt x="0" y="239"/>
                    </a:moveTo>
                    <a:lnTo>
                      <a:pt x="6" y="215"/>
                    </a:lnTo>
                    <a:lnTo>
                      <a:pt x="11" y="194"/>
                    </a:lnTo>
                    <a:lnTo>
                      <a:pt x="20" y="156"/>
                    </a:lnTo>
                    <a:lnTo>
                      <a:pt x="30" y="115"/>
                    </a:lnTo>
                    <a:lnTo>
                      <a:pt x="38" y="80"/>
                    </a:lnTo>
                    <a:lnTo>
                      <a:pt x="47" y="52"/>
                    </a:lnTo>
                    <a:lnTo>
                      <a:pt x="55" y="26"/>
                    </a:lnTo>
                    <a:lnTo>
                      <a:pt x="61" y="7"/>
                    </a:lnTo>
                    <a:lnTo>
                      <a:pt x="63" y="0"/>
                    </a:lnTo>
                    <a:lnTo>
                      <a:pt x="166" y="36"/>
                    </a:lnTo>
                    <a:lnTo>
                      <a:pt x="165" y="39"/>
                    </a:lnTo>
                    <a:lnTo>
                      <a:pt x="165" y="51"/>
                    </a:lnTo>
                    <a:lnTo>
                      <a:pt x="163" y="70"/>
                    </a:lnTo>
                    <a:lnTo>
                      <a:pt x="161" y="96"/>
                    </a:lnTo>
                    <a:lnTo>
                      <a:pt x="158" y="130"/>
                    </a:lnTo>
                    <a:lnTo>
                      <a:pt x="154" y="171"/>
                    </a:lnTo>
                    <a:lnTo>
                      <a:pt x="149" y="218"/>
                    </a:lnTo>
                    <a:lnTo>
                      <a:pt x="143" y="273"/>
                    </a:lnTo>
                    <a:lnTo>
                      <a:pt x="140" y="299"/>
                    </a:lnTo>
                    <a:lnTo>
                      <a:pt x="136" y="324"/>
                    </a:lnTo>
                    <a:lnTo>
                      <a:pt x="132" y="349"/>
                    </a:lnTo>
                    <a:lnTo>
                      <a:pt x="128" y="371"/>
                    </a:lnTo>
                    <a:lnTo>
                      <a:pt x="124" y="393"/>
                    </a:lnTo>
                    <a:lnTo>
                      <a:pt x="119" y="414"/>
                    </a:lnTo>
                    <a:lnTo>
                      <a:pt x="113" y="433"/>
                    </a:lnTo>
                    <a:lnTo>
                      <a:pt x="108" y="451"/>
                    </a:lnTo>
                    <a:lnTo>
                      <a:pt x="101" y="437"/>
                    </a:lnTo>
                    <a:lnTo>
                      <a:pt x="93" y="424"/>
                    </a:lnTo>
                    <a:lnTo>
                      <a:pt x="85" y="410"/>
                    </a:lnTo>
                    <a:lnTo>
                      <a:pt x="77" y="395"/>
                    </a:lnTo>
                    <a:lnTo>
                      <a:pt x="64" y="374"/>
                    </a:lnTo>
                    <a:lnTo>
                      <a:pt x="53" y="353"/>
                    </a:lnTo>
                    <a:lnTo>
                      <a:pt x="42" y="332"/>
                    </a:lnTo>
                    <a:lnTo>
                      <a:pt x="31" y="311"/>
                    </a:lnTo>
                    <a:lnTo>
                      <a:pt x="22" y="292"/>
                    </a:lnTo>
                    <a:lnTo>
                      <a:pt x="14" y="274"/>
                    </a:lnTo>
                    <a:lnTo>
                      <a:pt x="7" y="256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EEEF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9" name="Freeform 319"/>
              <p:cNvSpPr>
                <a:spLocks/>
              </p:cNvSpPr>
              <p:nvPr/>
            </p:nvSpPr>
            <p:spPr bwMode="auto">
              <a:xfrm>
                <a:off x="2747" y="2983"/>
                <a:ext cx="53" cy="93"/>
              </a:xfrm>
              <a:custGeom>
                <a:avLst/>
                <a:gdLst>
                  <a:gd name="T0" fmla="*/ 56 w 318"/>
                  <a:gd name="T1" fmla="*/ 0 h 558"/>
                  <a:gd name="T2" fmla="*/ 61 w 318"/>
                  <a:gd name="T3" fmla="*/ 8 h 558"/>
                  <a:gd name="T4" fmla="*/ 72 w 318"/>
                  <a:gd name="T5" fmla="*/ 26 h 558"/>
                  <a:gd name="T6" fmla="*/ 89 w 318"/>
                  <a:gd name="T7" fmla="*/ 50 h 558"/>
                  <a:gd name="T8" fmla="*/ 111 w 318"/>
                  <a:gd name="T9" fmla="*/ 81 h 558"/>
                  <a:gd name="T10" fmla="*/ 134 w 318"/>
                  <a:gd name="T11" fmla="*/ 118 h 558"/>
                  <a:gd name="T12" fmla="*/ 159 w 318"/>
                  <a:gd name="T13" fmla="*/ 158 h 558"/>
                  <a:gd name="T14" fmla="*/ 185 w 318"/>
                  <a:gd name="T15" fmla="*/ 201 h 558"/>
                  <a:gd name="T16" fmla="*/ 209 w 318"/>
                  <a:gd name="T17" fmla="*/ 244 h 558"/>
                  <a:gd name="T18" fmla="*/ 210 w 318"/>
                  <a:gd name="T19" fmla="*/ 243 h 558"/>
                  <a:gd name="T20" fmla="*/ 217 w 318"/>
                  <a:gd name="T21" fmla="*/ 260 h 558"/>
                  <a:gd name="T22" fmla="*/ 224 w 318"/>
                  <a:gd name="T23" fmla="*/ 278 h 558"/>
                  <a:gd name="T24" fmla="*/ 232 w 318"/>
                  <a:gd name="T25" fmla="*/ 296 h 558"/>
                  <a:gd name="T26" fmla="*/ 241 w 318"/>
                  <a:gd name="T27" fmla="*/ 315 h 558"/>
                  <a:gd name="T28" fmla="*/ 252 w 318"/>
                  <a:gd name="T29" fmla="*/ 336 h 558"/>
                  <a:gd name="T30" fmla="*/ 263 w 318"/>
                  <a:gd name="T31" fmla="*/ 357 h 558"/>
                  <a:gd name="T32" fmla="*/ 274 w 318"/>
                  <a:gd name="T33" fmla="*/ 378 h 558"/>
                  <a:gd name="T34" fmla="*/ 287 w 318"/>
                  <a:gd name="T35" fmla="*/ 399 h 558"/>
                  <a:gd name="T36" fmla="*/ 295 w 318"/>
                  <a:gd name="T37" fmla="*/ 414 h 558"/>
                  <a:gd name="T38" fmla="*/ 303 w 318"/>
                  <a:gd name="T39" fmla="*/ 428 h 558"/>
                  <a:gd name="T40" fmla="*/ 311 w 318"/>
                  <a:gd name="T41" fmla="*/ 441 h 558"/>
                  <a:gd name="T42" fmla="*/ 318 w 318"/>
                  <a:gd name="T43" fmla="*/ 455 h 558"/>
                  <a:gd name="T44" fmla="*/ 313 w 318"/>
                  <a:gd name="T45" fmla="*/ 476 h 558"/>
                  <a:gd name="T46" fmla="*/ 307 w 318"/>
                  <a:gd name="T47" fmla="*/ 495 h 558"/>
                  <a:gd name="T48" fmla="*/ 302 w 318"/>
                  <a:gd name="T49" fmla="*/ 511 h 558"/>
                  <a:gd name="T50" fmla="*/ 298 w 318"/>
                  <a:gd name="T51" fmla="*/ 524 h 558"/>
                  <a:gd name="T52" fmla="*/ 291 w 318"/>
                  <a:gd name="T53" fmla="*/ 541 h 558"/>
                  <a:gd name="T54" fmla="*/ 287 w 318"/>
                  <a:gd name="T55" fmla="*/ 544 h 558"/>
                  <a:gd name="T56" fmla="*/ 280 w 318"/>
                  <a:gd name="T57" fmla="*/ 549 h 558"/>
                  <a:gd name="T58" fmla="*/ 276 w 318"/>
                  <a:gd name="T59" fmla="*/ 552 h 558"/>
                  <a:gd name="T60" fmla="*/ 270 w 318"/>
                  <a:gd name="T61" fmla="*/ 554 h 558"/>
                  <a:gd name="T62" fmla="*/ 264 w 318"/>
                  <a:gd name="T63" fmla="*/ 557 h 558"/>
                  <a:gd name="T64" fmla="*/ 257 w 318"/>
                  <a:gd name="T65" fmla="*/ 558 h 558"/>
                  <a:gd name="T66" fmla="*/ 248 w 318"/>
                  <a:gd name="T67" fmla="*/ 557 h 558"/>
                  <a:gd name="T68" fmla="*/ 239 w 318"/>
                  <a:gd name="T69" fmla="*/ 554 h 558"/>
                  <a:gd name="T70" fmla="*/ 229 w 318"/>
                  <a:gd name="T71" fmla="*/ 550 h 558"/>
                  <a:gd name="T72" fmla="*/ 217 w 318"/>
                  <a:gd name="T73" fmla="*/ 544 h 558"/>
                  <a:gd name="T74" fmla="*/ 204 w 318"/>
                  <a:gd name="T75" fmla="*/ 535 h 558"/>
                  <a:gd name="T76" fmla="*/ 190 w 318"/>
                  <a:gd name="T77" fmla="*/ 523 h 558"/>
                  <a:gd name="T78" fmla="*/ 175 w 318"/>
                  <a:gd name="T79" fmla="*/ 508 h 558"/>
                  <a:gd name="T80" fmla="*/ 157 w 318"/>
                  <a:gd name="T81" fmla="*/ 489 h 558"/>
                  <a:gd name="T82" fmla="*/ 124 w 318"/>
                  <a:gd name="T83" fmla="*/ 449 h 558"/>
                  <a:gd name="T84" fmla="*/ 94 w 318"/>
                  <a:gd name="T85" fmla="*/ 413 h 558"/>
                  <a:gd name="T86" fmla="*/ 69 w 318"/>
                  <a:gd name="T87" fmla="*/ 380 h 558"/>
                  <a:gd name="T88" fmla="*/ 48 w 318"/>
                  <a:gd name="T89" fmla="*/ 351 h 558"/>
                  <a:gd name="T90" fmla="*/ 31 w 318"/>
                  <a:gd name="T91" fmla="*/ 324 h 558"/>
                  <a:gd name="T92" fmla="*/ 17 w 318"/>
                  <a:gd name="T93" fmla="*/ 300 h 558"/>
                  <a:gd name="T94" fmla="*/ 12 w 318"/>
                  <a:gd name="T95" fmla="*/ 290 h 558"/>
                  <a:gd name="T96" fmla="*/ 7 w 318"/>
                  <a:gd name="T97" fmla="*/ 280 h 558"/>
                  <a:gd name="T98" fmla="*/ 4 w 318"/>
                  <a:gd name="T99" fmla="*/ 271 h 558"/>
                  <a:gd name="T100" fmla="*/ 1 w 318"/>
                  <a:gd name="T101" fmla="*/ 263 h 558"/>
                  <a:gd name="T102" fmla="*/ 0 w 318"/>
                  <a:gd name="T103" fmla="*/ 251 h 558"/>
                  <a:gd name="T104" fmla="*/ 0 w 318"/>
                  <a:gd name="T105" fmla="*/ 238 h 558"/>
                  <a:gd name="T106" fmla="*/ 2 w 318"/>
                  <a:gd name="T107" fmla="*/ 221 h 558"/>
                  <a:gd name="T108" fmla="*/ 4 w 318"/>
                  <a:gd name="T109" fmla="*/ 203 h 558"/>
                  <a:gd name="T110" fmla="*/ 13 w 318"/>
                  <a:gd name="T111" fmla="*/ 160 h 558"/>
                  <a:gd name="T112" fmla="*/ 24 w 318"/>
                  <a:gd name="T113" fmla="*/ 115 h 558"/>
                  <a:gd name="T114" fmla="*/ 36 w 318"/>
                  <a:gd name="T115" fmla="*/ 72 h 558"/>
                  <a:gd name="T116" fmla="*/ 46 w 318"/>
                  <a:gd name="T117" fmla="*/ 36 h 558"/>
                  <a:gd name="T118" fmla="*/ 53 w 318"/>
                  <a:gd name="T119" fmla="*/ 10 h 558"/>
                  <a:gd name="T120" fmla="*/ 56 w 318"/>
                  <a:gd name="T121" fmla="*/ 0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18" h="558">
                    <a:moveTo>
                      <a:pt x="56" y="0"/>
                    </a:moveTo>
                    <a:lnTo>
                      <a:pt x="61" y="8"/>
                    </a:lnTo>
                    <a:lnTo>
                      <a:pt x="72" y="26"/>
                    </a:lnTo>
                    <a:lnTo>
                      <a:pt x="89" y="50"/>
                    </a:lnTo>
                    <a:lnTo>
                      <a:pt x="111" y="81"/>
                    </a:lnTo>
                    <a:lnTo>
                      <a:pt x="134" y="118"/>
                    </a:lnTo>
                    <a:lnTo>
                      <a:pt x="159" y="158"/>
                    </a:lnTo>
                    <a:lnTo>
                      <a:pt x="185" y="201"/>
                    </a:lnTo>
                    <a:lnTo>
                      <a:pt x="209" y="244"/>
                    </a:lnTo>
                    <a:lnTo>
                      <a:pt x="210" y="243"/>
                    </a:lnTo>
                    <a:lnTo>
                      <a:pt x="217" y="260"/>
                    </a:lnTo>
                    <a:lnTo>
                      <a:pt x="224" y="278"/>
                    </a:lnTo>
                    <a:lnTo>
                      <a:pt x="232" y="296"/>
                    </a:lnTo>
                    <a:lnTo>
                      <a:pt x="241" y="315"/>
                    </a:lnTo>
                    <a:lnTo>
                      <a:pt x="252" y="336"/>
                    </a:lnTo>
                    <a:lnTo>
                      <a:pt x="263" y="357"/>
                    </a:lnTo>
                    <a:lnTo>
                      <a:pt x="274" y="378"/>
                    </a:lnTo>
                    <a:lnTo>
                      <a:pt x="287" y="399"/>
                    </a:lnTo>
                    <a:lnTo>
                      <a:pt x="295" y="414"/>
                    </a:lnTo>
                    <a:lnTo>
                      <a:pt x="303" y="428"/>
                    </a:lnTo>
                    <a:lnTo>
                      <a:pt x="311" y="441"/>
                    </a:lnTo>
                    <a:lnTo>
                      <a:pt x="318" y="455"/>
                    </a:lnTo>
                    <a:lnTo>
                      <a:pt x="313" y="476"/>
                    </a:lnTo>
                    <a:lnTo>
                      <a:pt x="307" y="495"/>
                    </a:lnTo>
                    <a:lnTo>
                      <a:pt x="302" y="511"/>
                    </a:lnTo>
                    <a:lnTo>
                      <a:pt x="298" y="524"/>
                    </a:lnTo>
                    <a:lnTo>
                      <a:pt x="291" y="541"/>
                    </a:lnTo>
                    <a:lnTo>
                      <a:pt x="287" y="544"/>
                    </a:lnTo>
                    <a:lnTo>
                      <a:pt x="280" y="549"/>
                    </a:lnTo>
                    <a:lnTo>
                      <a:pt x="276" y="552"/>
                    </a:lnTo>
                    <a:lnTo>
                      <a:pt x="270" y="554"/>
                    </a:lnTo>
                    <a:lnTo>
                      <a:pt x="264" y="557"/>
                    </a:lnTo>
                    <a:lnTo>
                      <a:pt x="257" y="558"/>
                    </a:lnTo>
                    <a:lnTo>
                      <a:pt x="248" y="557"/>
                    </a:lnTo>
                    <a:lnTo>
                      <a:pt x="239" y="554"/>
                    </a:lnTo>
                    <a:lnTo>
                      <a:pt x="229" y="550"/>
                    </a:lnTo>
                    <a:lnTo>
                      <a:pt x="217" y="544"/>
                    </a:lnTo>
                    <a:lnTo>
                      <a:pt x="204" y="535"/>
                    </a:lnTo>
                    <a:lnTo>
                      <a:pt x="190" y="523"/>
                    </a:lnTo>
                    <a:lnTo>
                      <a:pt x="175" y="508"/>
                    </a:lnTo>
                    <a:lnTo>
                      <a:pt x="157" y="489"/>
                    </a:lnTo>
                    <a:lnTo>
                      <a:pt x="124" y="449"/>
                    </a:lnTo>
                    <a:lnTo>
                      <a:pt x="94" y="413"/>
                    </a:lnTo>
                    <a:lnTo>
                      <a:pt x="69" y="380"/>
                    </a:lnTo>
                    <a:lnTo>
                      <a:pt x="48" y="351"/>
                    </a:lnTo>
                    <a:lnTo>
                      <a:pt x="31" y="324"/>
                    </a:lnTo>
                    <a:lnTo>
                      <a:pt x="17" y="300"/>
                    </a:lnTo>
                    <a:lnTo>
                      <a:pt x="12" y="290"/>
                    </a:lnTo>
                    <a:lnTo>
                      <a:pt x="7" y="280"/>
                    </a:lnTo>
                    <a:lnTo>
                      <a:pt x="4" y="271"/>
                    </a:lnTo>
                    <a:lnTo>
                      <a:pt x="1" y="263"/>
                    </a:lnTo>
                    <a:lnTo>
                      <a:pt x="0" y="251"/>
                    </a:lnTo>
                    <a:lnTo>
                      <a:pt x="0" y="238"/>
                    </a:lnTo>
                    <a:lnTo>
                      <a:pt x="2" y="221"/>
                    </a:lnTo>
                    <a:lnTo>
                      <a:pt x="4" y="203"/>
                    </a:lnTo>
                    <a:lnTo>
                      <a:pt x="13" y="160"/>
                    </a:lnTo>
                    <a:lnTo>
                      <a:pt x="24" y="115"/>
                    </a:lnTo>
                    <a:lnTo>
                      <a:pt x="36" y="72"/>
                    </a:lnTo>
                    <a:lnTo>
                      <a:pt x="46" y="36"/>
                    </a:lnTo>
                    <a:lnTo>
                      <a:pt x="53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BD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0" name="Freeform 320"/>
              <p:cNvSpPr>
                <a:spLocks/>
              </p:cNvSpPr>
              <p:nvPr/>
            </p:nvSpPr>
            <p:spPr bwMode="auto">
              <a:xfrm>
                <a:off x="2754" y="3001"/>
                <a:ext cx="55" cy="75"/>
              </a:xfrm>
              <a:custGeom>
                <a:avLst/>
                <a:gdLst>
                  <a:gd name="T0" fmla="*/ 2 w 329"/>
                  <a:gd name="T1" fmla="*/ 249 h 451"/>
                  <a:gd name="T2" fmla="*/ 0 w 329"/>
                  <a:gd name="T3" fmla="*/ 260 h 451"/>
                  <a:gd name="T4" fmla="*/ 7 w 329"/>
                  <a:gd name="T5" fmla="*/ 273 h 451"/>
                  <a:gd name="T6" fmla="*/ 58 w 329"/>
                  <a:gd name="T7" fmla="*/ 322 h 451"/>
                  <a:gd name="T8" fmla="*/ 130 w 329"/>
                  <a:gd name="T9" fmla="*/ 387 h 451"/>
                  <a:gd name="T10" fmla="*/ 180 w 329"/>
                  <a:gd name="T11" fmla="*/ 426 h 451"/>
                  <a:gd name="T12" fmla="*/ 199 w 329"/>
                  <a:gd name="T13" fmla="*/ 438 h 451"/>
                  <a:gd name="T14" fmla="*/ 210 w 329"/>
                  <a:gd name="T15" fmla="*/ 441 h 451"/>
                  <a:gd name="T16" fmla="*/ 217 w 329"/>
                  <a:gd name="T17" fmla="*/ 441 h 451"/>
                  <a:gd name="T18" fmla="*/ 222 w 329"/>
                  <a:gd name="T19" fmla="*/ 438 h 451"/>
                  <a:gd name="T20" fmla="*/ 230 w 329"/>
                  <a:gd name="T21" fmla="*/ 431 h 451"/>
                  <a:gd name="T22" fmla="*/ 238 w 329"/>
                  <a:gd name="T23" fmla="*/ 415 h 451"/>
                  <a:gd name="T24" fmla="*/ 243 w 329"/>
                  <a:gd name="T25" fmla="*/ 394 h 451"/>
                  <a:gd name="T26" fmla="*/ 245 w 329"/>
                  <a:gd name="T27" fmla="*/ 368 h 451"/>
                  <a:gd name="T28" fmla="*/ 244 w 329"/>
                  <a:gd name="T29" fmla="*/ 340 h 451"/>
                  <a:gd name="T30" fmla="*/ 239 w 329"/>
                  <a:gd name="T31" fmla="*/ 309 h 451"/>
                  <a:gd name="T32" fmla="*/ 229 w 329"/>
                  <a:gd name="T33" fmla="*/ 278 h 451"/>
                  <a:gd name="T34" fmla="*/ 201 w 329"/>
                  <a:gd name="T35" fmla="*/ 215 h 451"/>
                  <a:gd name="T36" fmla="*/ 186 w 329"/>
                  <a:gd name="T37" fmla="*/ 181 h 451"/>
                  <a:gd name="T38" fmla="*/ 189 w 329"/>
                  <a:gd name="T39" fmla="*/ 186 h 451"/>
                  <a:gd name="T40" fmla="*/ 211 w 329"/>
                  <a:gd name="T41" fmla="*/ 230 h 451"/>
                  <a:gd name="T42" fmla="*/ 233 w 329"/>
                  <a:gd name="T43" fmla="*/ 267 h 451"/>
                  <a:gd name="T44" fmla="*/ 248 w 329"/>
                  <a:gd name="T45" fmla="*/ 285 h 451"/>
                  <a:gd name="T46" fmla="*/ 259 w 329"/>
                  <a:gd name="T47" fmla="*/ 291 h 451"/>
                  <a:gd name="T48" fmla="*/ 265 w 329"/>
                  <a:gd name="T49" fmla="*/ 290 h 451"/>
                  <a:gd name="T50" fmla="*/ 270 w 329"/>
                  <a:gd name="T51" fmla="*/ 285 h 451"/>
                  <a:gd name="T52" fmla="*/ 275 w 329"/>
                  <a:gd name="T53" fmla="*/ 275 h 451"/>
                  <a:gd name="T54" fmla="*/ 283 w 329"/>
                  <a:gd name="T55" fmla="*/ 233 h 451"/>
                  <a:gd name="T56" fmla="*/ 299 w 329"/>
                  <a:gd name="T57" fmla="*/ 153 h 451"/>
                  <a:gd name="T58" fmla="*/ 312 w 329"/>
                  <a:gd name="T59" fmla="*/ 77 h 451"/>
                  <a:gd name="T60" fmla="*/ 320 w 329"/>
                  <a:gd name="T61" fmla="*/ 25 h 451"/>
                  <a:gd name="T62" fmla="*/ 329 w 329"/>
                  <a:gd name="T63" fmla="*/ 0 h 451"/>
                  <a:gd name="T64" fmla="*/ 326 w 329"/>
                  <a:gd name="T65" fmla="*/ 32 h 451"/>
                  <a:gd name="T66" fmla="*/ 322 w 329"/>
                  <a:gd name="T67" fmla="*/ 72 h 451"/>
                  <a:gd name="T68" fmla="*/ 317 w 329"/>
                  <a:gd name="T69" fmla="*/ 117 h 451"/>
                  <a:gd name="T70" fmla="*/ 311 w 329"/>
                  <a:gd name="T71" fmla="*/ 170 h 451"/>
                  <a:gd name="T72" fmla="*/ 299 w 329"/>
                  <a:gd name="T73" fmla="*/ 252 h 451"/>
                  <a:gd name="T74" fmla="*/ 283 w 329"/>
                  <a:gd name="T75" fmla="*/ 323 h 451"/>
                  <a:gd name="T76" fmla="*/ 268 w 329"/>
                  <a:gd name="T77" fmla="*/ 379 h 451"/>
                  <a:gd name="T78" fmla="*/ 256 w 329"/>
                  <a:gd name="T79" fmla="*/ 417 h 451"/>
                  <a:gd name="T80" fmla="*/ 245 w 329"/>
                  <a:gd name="T81" fmla="*/ 437 h 451"/>
                  <a:gd name="T82" fmla="*/ 234 w 329"/>
                  <a:gd name="T83" fmla="*/ 445 h 451"/>
                  <a:gd name="T84" fmla="*/ 222 w 329"/>
                  <a:gd name="T85" fmla="*/ 450 h 451"/>
                  <a:gd name="T86" fmla="*/ 206 w 329"/>
                  <a:gd name="T87" fmla="*/ 450 h 451"/>
                  <a:gd name="T88" fmla="*/ 187 w 329"/>
                  <a:gd name="T89" fmla="*/ 443 h 451"/>
                  <a:gd name="T90" fmla="*/ 162 w 329"/>
                  <a:gd name="T91" fmla="*/ 428 h 451"/>
                  <a:gd name="T92" fmla="*/ 133 w 329"/>
                  <a:gd name="T93" fmla="*/ 401 h 451"/>
                  <a:gd name="T94" fmla="*/ 101 w 329"/>
                  <a:gd name="T95" fmla="*/ 366 h 451"/>
                  <a:gd name="T96" fmla="*/ 69 w 329"/>
                  <a:gd name="T97" fmla="*/ 335 h 451"/>
                  <a:gd name="T98" fmla="*/ 36 w 329"/>
                  <a:gd name="T99" fmla="*/ 305 h 451"/>
                  <a:gd name="T100" fmla="*/ 9 w 329"/>
                  <a:gd name="T101" fmla="*/ 277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9" h="451">
                    <a:moveTo>
                      <a:pt x="0" y="265"/>
                    </a:moveTo>
                    <a:lnTo>
                      <a:pt x="2" y="249"/>
                    </a:lnTo>
                    <a:lnTo>
                      <a:pt x="1" y="251"/>
                    </a:lnTo>
                    <a:lnTo>
                      <a:pt x="0" y="260"/>
                    </a:lnTo>
                    <a:lnTo>
                      <a:pt x="0" y="265"/>
                    </a:lnTo>
                    <a:lnTo>
                      <a:pt x="7" y="273"/>
                    </a:lnTo>
                    <a:lnTo>
                      <a:pt x="28" y="293"/>
                    </a:lnTo>
                    <a:lnTo>
                      <a:pt x="58" y="322"/>
                    </a:lnTo>
                    <a:lnTo>
                      <a:pt x="93" y="354"/>
                    </a:lnTo>
                    <a:lnTo>
                      <a:pt x="130" y="387"/>
                    </a:lnTo>
                    <a:lnTo>
                      <a:pt x="165" y="415"/>
                    </a:lnTo>
                    <a:lnTo>
                      <a:pt x="180" y="426"/>
                    </a:lnTo>
                    <a:lnTo>
                      <a:pt x="194" y="435"/>
                    </a:lnTo>
                    <a:lnTo>
                      <a:pt x="199" y="438"/>
                    </a:lnTo>
                    <a:lnTo>
                      <a:pt x="205" y="440"/>
                    </a:lnTo>
                    <a:lnTo>
                      <a:pt x="210" y="441"/>
                    </a:lnTo>
                    <a:lnTo>
                      <a:pt x="214" y="441"/>
                    </a:lnTo>
                    <a:lnTo>
                      <a:pt x="217" y="441"/>
                    </a:lnTo>
                    <a:lnTo>
                      <a:pt x="220" y="440"/>
                    </a:lnTo>
                    <a:lnTo>
                      <a:pt x="222" y="438"/>
                    </a:lnTo>
                    <a:lnTo>
                      <a:pt x="225" y="436"/>
                    </a:lnTo>
                    <a:lnTo>
                      <a:pt x="230" y="431"/>
                    </a:lnTo>
                    <a:lnTo>
                      <a:pt x="234" y="424"/>
                    </a:lnTo>
                    <a:lnTo>
                      <a:pt x="238" y="415"/>
                    </a:lnTo>
                    <a:lnTo>
                      <a:pt x="241" y="405"/>
                    </a:lnTo>
                    <a:lnTo>
                      <a:pt x="243" y="394"/>
                    </a:lnTo>
                    <a:lnTo>
                      <a:pt x="245" y="382"/>
                    </a:lnTo>
                    <a:lnTo>
                      <a:pt x="245" y="368"/>
                    </a:lnTo>
                    <a:lnTo>
                      <a:pt x="245" y="354"/>
                    </a:lnTo>
                    <a:lnTo>
                      <a:pt x="244" y="340"/>
                    </a:lnTo>
                    <a:lnTo>
                      <a:pt x="242" y="325"/>
                    </a:lnTo>
                    <a:lnTo>
                      <a:pt x="239" y="309"/>
                    </a:lnTo>
                    <a:lnTo>
                      <a:pt x="235" y="293"/>
                    </a:lnTo>
                    <a:lnTo>
                      <a:pt x="229" y="278"/>
                    </a:lnTo>
                    <a:lnTo>
                      <a:pt x="223" y="263"/>
                    </a:lnTo>
                    <a:lnTo>
                      <a:pt x="201" y="215"/>
                    </a:lnTo>
                    <a:lnTo>
                      <a:pt x="190" y="190"/>
                    </a:lnTo>
                    <a:lnTo>
                      <a:pt x="186" y="181"/>
                    </a:lnTo>
                    <a:lnTo>
                      <a:pt x="186" y="179"/>
                    </a:lnTo>
                    <a:lnTo>
                      <a:pt x="189" y="186"/>
                    </a:lnTo>
                    <a:lnTo>
                      <a:pt x="197" y="205"/>
                    </a:lnTo>
                    <a:lnTo>
                      <a:pt x="211" y="230"/>
                    </a:lnTo>
                    <a:lnTo>
                      <a:pt x="225" y="256"/>
                    </a:lnTo>
                    <a:lnTo>
                      <a:pt x="233" y="267"/>
                    </a:lnTo>
                    <a:lnTo>
                      <a:pt x="241" y="277"/>
                    </a:lnTo>
                    <a:lnTo>
                      <a:pt x="248" y="285"/>
                    </a:lnTo>
                    <a:lnTo>
                      <a:pt x="255" y="290"/>
                    </a:lnTo>
                    <a:lnTo>
                      <a:pt x="259" y="291"/>
                    </a:lnTo>
                    <a:lnTo>
                      <a:pt x="262" y="291"/>
                    </a:lnTo>
                    <a:lnTo>
                      <a:pt x="265" y="290"/>
                    </a:lnTo>
                    <a:lnTo>
                      <a:pt x="268" y="288"/>
                    </a:lnTo>
                    <a:lnTo>
                      <a:pt x="270" y="285"/>
                    </a:lnTo>
                    <a:lnTo>
                      <a:pt x="273" y="280"/>
                    </a:lnTo>
                    <a:lnTo>
                      <a:pt x="275" y="275"/>
                    </a:lnTo>
                    <a:lnTo>
                      <a:pt x="277" y="267"/>
                    </a:lnTo>
                    <a:lnTo>
                      <a:pt x="283" y="233"/>
                    </a:lnTo>
                    <a:lnTo>
                      <a:pt x="292" y="193"/>
                    </a:lnTo>
                    <a:lnTo>
                      <a:pt x="299" y="153"/>
                    </a:lnTo>
                    <a:lnTo>
                      <a:pt x="306" y="112"/>
                    </a:lnTo>
                    <a:lnTo>
                      <a:pt x="312" y="77"/>
                    </a:lnTo>
                    <a:lnTo>
                      <a:pt x="317" y="46"/>
                    </a:lnTo>
                    <a:lnTo>
                      <a:pt x="320" y="25"/>
                    </a:lnTo>
                    <a:lnTo>
                      <a:pt x="321" y="15"/>
                    </a:lnTo>
                    <a:lnTo>
                      <a:pt x="329" y="0"/>
                    </a:lnTo>
                    <a:lnTo>
                      <a:pt x="327" y="15"/>
                    </a:lnTo>
                    <a:lnTo>
                      <a:pt x="326" y="32"/>
                    </a:lnTo>
                    <a:lnTo>
                      <a:pt x="324" y="51"/>
                    </a:lnTo>
                    <a:lnTo>
                      <a:pt x="322" y="72"/>
                    </a:lnTo>
                    <a:lnTo>
                      <a:pt x="319" y="94"/>
                    </a:lnTo>
                    <a:lnTo>
                      <a:pt x="317" y="117"/>
                    </a:lnTo>
                    <a:lnTo>
                      <a:pt x="314" y="142"/>
                    </a:lnTo>
                    <a:lnTo>
                      <a:pt x="311" y="170"/>
                    </a:lnTo>
                    <a:lnTo>
                      <a:pt x="306" y="212"/>
                    </a:lnTo>
                    <a:lnTo>
                      <a:pt x="299" y="252"/>
                    </a:lnTo>
                    <a:lnTo>
                      <a:pt x="292" y="289"/>
                    </a:lnTo>
                    <a:lnTo>
                      <a:pt x="283" y="323"/>
                    </a:lnTo>
                    <a:lnTo>
                      <a:pt x="275" y="353"/>
                    </a:lnTo>
                    <a:lnTo>
                      <a:pt x="268" y="379"/>
                    </a:lnTo>
                    <a:lnTo>
                      <a:pt x="261" y="400"/>
                    </a:lnTo>
                    <a:lnTo>
                      <a:pt x="256" y="417"/>
                    </a:lnTo>
                    <a:lnTo>
                      <a:pt x="249" y="434"/>
                    </a:lnTo>
                    <a:lnTo>
                      <a:pt x="245" y="437"/>
                    </a:lnTo>
                    <a:lnTo>
                      <a:pt x="238" y="442"/>
                    </a:lnTo>
                    <a:lnTo>
                      <a:pt x="234" y="445"/>
                    </a:lnTo>
                    <a:lnTo>
                      <a:pt x="228" y="447"/>
                    </a:lnTo>
                    <a:lnTo>
                      <a:pt x="222" y="450"/>
                    </a:lnTo>
                    <a:lnTo>
                      <a:pt x="215" y="451"/>
                    </a:lnTo>
                    <a:lnTo>
                      <a:pt x="206" y="450"/>
                    </a:lnTo>
                    <a:lnTo>
                      <a:pt x="197" y="447"/>
                    </a:lnTo>
                    <a:lnTo>
                      <a:pt x="187" y="443"/>
                    </a:lnTo>
                    <a:lnTo>
                      <a:pt x="175" y="437"/>
                    </a:lnTo>
                    <a:lnTo>
                      <a:pt x="162" y="428"/>
                    </a:lnTo>
                    <a:lnTo>
                      <a:pt x="148" y="416"/>
                    </a:lnTo>
                    <a:lnTo>
                      <a:pt x="133" y="401"/>
                    </a:lnTo>
                    <a:lnTo>
                      <a:pt x="115" y="382"/>
                    </a:lnTo>
                    <a:lnTo>
                      <a:pt x="101" y="366"/>
                    </a:lnTo>
                    <a:lnTo>
                      <a:pt x="86" y="350"/>
                    </a:lnTo>
                    <a:lnTo>
                      <a:pt x="69" y="335"/>
                    </a:lnTo>
                    <a:lnTo>
                      <a:pt x="52" y="320"/>
                    </a:lnTo>
                    <a:lnTo>
                      <a:pt x="36" y="305"/>
                    </a:lnTo>
                    <a:lnTo>
                      <a:pt x="22" y="290"/>
                    </a:lnTo>
                    <a:lnTo>
                      <a:pt x="9" y="277"/>
                    </a:lnTo>
                    <a:lnTo>
                      <a:pt x="0" y="265"/>
                    </a:lnTo>
                    <a:close/>
                  </a:path>
                </a:pathLst>
              </a:custGeom>
              <a:solidFill>
                <a:srgbClr val="DBD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1" name="Freeform 321"/>
              <p:cNvSpPr>
                <a:spLocks/>
              </p:cNvSpPr>
              <p:nvPr/>
            </p:nvSpPr>
            <p:spPr bwMode="auto">
              <a:xfrm>
                <a:off x="2793" y="2949"/>
                <a:ext cx="15" cy="23"/>
              </a:xfrm>
              <a:custGeom>
                <a:avLst/>
                <a:gdLst>
                  <a:gd name="T0" fmla="*/ 92 w 92"/>
                  <a:gd name="T1" fmla="*/ 118 h 139"/>
                  <a:gd name="T2" fmla="*/ 22 w 92"/>
                  <a:gd name="T3" fmla="*/ 0 h 139"/>
                  <a:gd name="T4" fmla="*/ 0 w 92"/>
                  <a:gd name="T5" fmla="*/ 20 h 139"/>
                  <a:gd name="T6" fmla="*/ 62 w 92"/>
                  <a:gd name="T7" fmla="*/ 139 h 139"/>
                  <a:gd name="T8" fmla="*/ 92 w 92"/>
                  <a:gd name="T9" fmla="*/ 11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39">
                    <a:moveTo>
                      <a:pt x="92" y="118"/>
                    </a:moveTo>
                    <a:lnTo>
                      <a:pt x="22" y="0"/>
                    </a:lnTo>
                    <a:lnTo>
                      <a:pt x="0" y="20"/>
                    </a:lnTo>
                    <a:lnTo>
                      <a:pt x="62" y="139"/>
                    </a:lnTo>
                    <a:lnTo>
                      <a:pt x="92" y="118"/>
                    </a:lnTo>
                    <a:close/>
                  </a:path>
                </a:pathLst>
              </a:custGeom>
              <a:solidFill>
                <a:srgbClr val="DBD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2" name="Freeform 322"/>
              <p:cNvSpPr>
                <a:spLocks/>
              </p:cNvSpPr>
              <p:nvPr/>
            </p:nvSpPr>
            <p:spPr bwMode="auto">
              <a:xfrm>
                <a:off x="2790" y="2942"/>
                <a:ext cx="6" cy="10"/>
              </a:xfrm>
              <a:custGeom>
                <a:avLst/>
                <a:gdLst>
                  <a:gd name="T0" fmla="*/ 35 w 35"/>
                  <a:gd name="T1" fmla="*/ 36 h 56"/>
                  <a:gd name="T2" fmla="*/ 30 w 35"/>
                  <a:gd name="T3" fmla="*/ 29 h 56"/>
                  <a:gd name="T4" fmla="*/ 19 w 35"/>
                  <a:gd name="T5" fmla="*/ 14 h 56"/>
                  <a:gd name="T6" fmla="*/ 13 w 35"/>
                  <a:gd name="T7" fmla="*/ 7 h 56"/>
                  <a:gd name="T8" fmla="*/ 8 w 35"/>
                  <a:gd name="T9" fmla="*/ 2 h 56"/>
                  <a:gd name="T10" fmla="*/ 5 w 35"/>
                  <a:gd name="T11" fmla="*/ 0 h 56"/>
                  <a:gd name="T12" fmla="*/ 3 w 35"/>
                  <a:gd name="T13" fmla="*/ 0 h 56"/>
                  <a:gd name="T14" fmla="*/ 2 w 35"/>
                  <a:gd name="T15" fmla="*/ 1 h 56"/>
                  <a:gd name="T16" fmla="*/ 1 w 35"/>
                  <a:gd name="T17" fmla="*/ 3 h 56"/>
                  <a:gd name="T18" fmla="*/ 0 w 35"/>
                  <a:gd name="T19" fmla="*/ 9 h 56"/>
                  <a:gd name="T20" fmla="*/ 1 w 35"/>
                  <a:gd name="T21" fmla="*/ 17 h 56"/>
                  <a:gd name="T22" fmla="*/ 3 w 35"/>
                  <a:gd name="T23" fmla="*/ 25 h 56"/>
                  <a:gd name="T24" fmla="*/ 5 w 35"/>
                  <a:gd name="T25" fmla="*/ 34 h 56"/>
                  <a:gd name="T26" fmla="*/ 10 w 35"/>
                  <a:gd name="T27" fmla="*/ 50 h 56"/>
                  <a:gd name="T28" fmla="*/ 13 w 35"/>
                  <a:gd name="T29" fmla="*/ 56 h 56"/>
                  <a:gd name="T30" fmla="*/ 35 w 35"/>
                  <a:gd name="T31" fmla="*/ 3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56">
                    <a:moveTo>
                      <a:pt x="35" y="36"/>
                    </a:moveTo>
                    <a:lnTo>
                      <a:pt x="30" y="29"/>
                    </a:lnTo>
                    <a:lnTo>
                      <a:pt x="19" y="14"/>
                    </a:lnTo>
                    <a:lnTo>
                      <a:pt x="13" y="7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" y="17"/>
                    </a:lnTo>
                    <a:lnTo>
                      <a:pt x="3" y="25"/>
                    </a:lnTo>
                    <a:lnTo>
                      <a:pt x="5" y="34"/>
                    </a:lnTo>
                    <a:lnTo>
                      <a:pt x="10" y="50"/>
                    </a:lnTo>
                    <a:lnTo>
                      <a:pt x="13" y="56"/>
                    </a:lnTo>
                    <a:lnTo>
                      <a:pt x="35" y="36"/>
                    </a:lnTo>
                    <a:close/>
                  </a:path>
                </a:pathLst>
              </a:custGeom>
              <a:solidFill>
                <a:srgbClr val="332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3" name="Freeform 323"/>
              <p:cNvSpPr>
                <a:spLocks/>
              </p:cNvSpPr>
              <p:nvPr/>
            </p:nvSpPr>
            <p:spPr bwMode="auto">
              <a:xfrm>
                <a:off x="2721" y="3219"/>
                <a:ext cx="48" cy="186"/>
              </a:xfrm>
              <a:custGeom>
                <a:avLst/>
                <a:gdLst>
                  <a:gd name="T0" fmla="*/ 40 w 287"/>
                  <a:gd name="T1" fmla="*/ 1082 h 1116"/>
                  <a:gd name="T2" fmla="*/ 68 w 287"/>
                  <a:gd name="T3" fmla="*/ 1051 h 1116"/>
                  <a:gd name="T4" fmla="*/ 91 w 287"/>
                  <a:gd name="T5" fmla="*/ 1018 h 1116"/>
                  <a:gd name="T6" fmla="*/ 110 w 287"/>
                  <a:gd name="T7" fmla="*/ 986 h 1116"/>
                  <a:gd name="T8" fmla="*/ 125 w 287"/>
                  <a:gd name="T9" fmla="*/ 956 h 1116"/>
                  <a:gd name="T10" fmla="*/ 143 w 287"/>
                  <a:gd name="T11" fmla="*/ 908 h 1116"/>
                  <a:gd name="T12" fmla="*/ 150 w 287"/>
                  <a:gd name="T13" fmla="*/ 885 h 1116"/>
                  <a:gd name="T14" fmla="*/ 151 w 287"/>
                  <a:gd name="T15" fmla="*/ 872 h 1116"/>
                  <a:gd name="T16" fmla="*/ 149 w 287"/>
                  <a:gd name="T17" fmla="*/ 844 h 1116"/>
                  <a:gd name="T18" fmla="*/ 140 w 287"/>
                  <a:gd name="T19" fmla="*/ 761 h 1116"/>
                  <a:gd name="T20" fmla="*/ 128 w 287"/>
                  <a:gd name="T21" fmla="*/ 667 h 1116"/>
                  <a:gd name="T22" fmla="*/ 118 w 287"/>
                  <a:gd name="T23" fmla="*/ 594 h 1116"/>
                  <a:gd name="T24" fmla="*/ 109 w 287"/>
                  <a:gd name="T25" fmla="*/ 510 h 1116"/>
                  <a:gd name="T26" fmla="*/ 99 w 287"/>
                  <a:gd name="T27" fmla="*/ 393 h 1116"/>
                  <a:gd name="T28" fmla="*/ 90 w 287"/>
                  <a:gd name="T29" fmla="*/ 282 h 1116"/>
                  <a:gd name="T30" fmla="*/ 85 w 287"/>
                  <a:gd name="T31" fmla="*/ 217 h 1116"/>
                  <a:gd name="T32" fmla="*/ 81 w 287"/>
                  <a:gd name="T33" fmla="*/ 196 h 1116"/>
                  <a:gd name="T34" fmla="*/ 71 w 287"/>
                  <a:gd name="T35" fmla="*/ 166 h 1116"/>
                  <a:gd name="T36" fmla="*/ 42 w 287"/>
                  <a:gd name="T37" fmla="*/ 94 h 1116"/>
                  <a:gd name="T38" fmla="*/ 13 w 287"/>
                  <a:gd name="T39" fmla="*/ 28 h 1116"/>
                  <a:gd name="T40" fmla="*/ 0 w 287"/>
                  <a:gd name="T41" fmla="*/ 0 h 1116"/>
                  <a:gd name="T42" fmla="*/ 264 w 287"/>
                  <a:gd name="T43" fmla="*/ 71 h 1116"/>
                  <a:gd name="T44" fmla="*/ 267 w 287"/>
                  <a:gd name="T45" fmla="*/ 112 h 1116"/>
                  <a:gd name="T46" fmla="*/ 272 w 287"/>
                  <a:gd name="T47" fmla="*/ 170 h 1116"/>
                  <a:gd name="T48" fmla="*/ 275 w 287"/>
                  <a:gd name="T49" fmla="*/ 217 h 1116"/>
                  <a:gd name="T50" fmla="*/ 275 w 287"/>
                  <a:gd name="T51" fmla="*/ 240 h 1116"/>
                  <a:gd name="T52" fmla="*/ 271 w 287"/>
                  <a:gd name="T53" fmla="*/ 278 h 1116"/>
                  <a:gd name="T54" fmla="*/ 271 w 287"/>
                  <a:gd name="T55" fmla="*/ 313 h 1116"/>
                  <a:gd name="T56" fmla="*/ 276 w 287"/>
                  <a:gd name="T57" fmla="*/ 341 h 1116"/>
                  <a:gd name="T58" fmla="*/ 282 w 287"/>
                  <a:gd name="T59" fmla="*/ 379 h 1116"/>
                  <a:gd name="T60" fmla="*/ 287 w 287"/>
                  <a:gd name="T61" fmla="*/ 425 h 1116"/>
                  <a:gd name="T62" fmla="*/ 287 w 287"/>
                  <a:gd name="T63" fmla="*/ 468 h 1116"/>
                  <a:gd name="T64" fmla="*/ 284 w 287"/>
                  <a:gd name="T65" fmla="*/ 501 h 1116"/>
                  <a:gd name="T66" fmla="*/ 276 w 287"/>
                  <a:gd name="T67" fmla="*/ 557 h 1116"/>
                  <a:gd name="T68" fmla="*/ 263 w 287"/>
                  <a:gd name="T69" fmla="*/ 637 h 1116"/>
                  <a:gd name="T70" fmla="*/ 254 w 287"/>
                  <a:gd name="T71" fmla="*/ 698 h 1116"/>
                  <a:gd name="T72" fmla="*/ 250 w 287"/>
                  <a:gd name="T73" fmla="*/ 737 h 1116"/>
                  <a:gd name="T74" fmla="*/ 250 w 287"/>
                  <a:gd name="T75" fmla="*/ 798 h 1116"/>
                  <a:gd name="T76" fmla="*/ 252 w 287"/>
                  <a:gd name="T77" fmla="*/ 855 h 1116"/>
                  <a:gd name="T78" fmla="*/ 224 w 287"/>
                  <a:gd name="T79" fmla="*/ 896 h 1116"/>
                  <a:gd name="T80" fmla="*/ 214 w 287"/>
                  <a:gd name="T81" fmla="*/ 913 h 1116"/>
                  <a:gd name="T82" fmla="*/ 201 w 287"/>
                  <a:gd name="T83" fmla="*/ 942 h 1116"/>
                  <a:gd name="T84" fmla="*/ 168 w 287"/>
                  <a:gd name="T85" fmla="*/ 1019 h 1116"/>
                  <a:gd name="T86" fmla="*/ 137 w 287"/>
                  <a:gd name="T87" fmla="*/ 1090 h 1116"/>
                  <a:gd name="T88" fmla="*/ 125 w 287"/>
                  <a:gd name="T89" fmla="*/ 1110 h 1116"/>
                  <a:gd name="T90" fmla="*/ 121 w 287"/>
                  <a:gd name="T91" fmla="*/ 1115 h 1116"/>
                  <a:gd name="T92" fmla="*/ 118 w 287"/>
                  <a:gd name="T93" fmla="*/ 1115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7" h="1116">
                    <a:moveTo>
                      <a:pt x="118" y="1115"/>
                    </a:moveTo>
                    <a:lnTo>
                      <a:pt x="40" y="1082"/>
                    </a:lnTo>
                    <a:lnTo>
                      <a:pt x="54" y="1066"/>
                    </a:lnTo>
                    <a:lnTo>
                      <a:pt x="68" y="1051"/>
                    </a:lnTo>
                    <a:lnTo>
                      <a:pt x="80" y="1034"/>
                    </a:lnTo>
                    <a:lnTo>
                      <a:pt x="91" y="1018"/>
                    </a:lnTo>
                    <a:lnTo>
                      <a:pt x="102" y="1002"/>
                    </a:lnTo>
                    <a:lnTo>
                      <a:pt x="110" y="986"/>
                    </a:lnTo>
                    <a:lnTo>
                      <a:pt x="118" y="971"/>
                    </a:lnTo>
                    <a:lnTo>
                      <a:pt x="125" y="956"/>
                    </a:lnTo>
                    <a:lnTo>
                      <a:pt x="135" y="929"/>
                    </a:lnTo>
                    <a:lnTo>
                      <a:pt x="143" y="908"/>
                    </a:lnTo>
                    <a:lnTo>
                      <a:pt x="147" y="893"/>
                    </a:lnTo>
                    <a:lnTo>
                      <a:pt x="150" y="885"/>
                    </a:lnTo>
                    <a:lnTo>
                      <a:pt x="151" y="880"/>
                    </a:lnTo>
                    <a:lnTo>
                      <a:pt x="151" y="872"/>
                    </a:lnTo>
                    <a:lnTo>
                      <a:pt x="150" y="859"/>
                    </a:lnTo>
                    <a:lnTo>
                      <a:pt x="149" y="844"/>
                    </a:lnTo>
                    <a:lnTo>
                      <a:pt x="145" y="805"/>
                    </a:lnTo>
                    <a:lnTo>
                      <a:pt x="140" y="761"/>
                    </a:lnTo>
                    <a:lnTo>
                      <a:pt x="134" y="713"/>
                    </a:lnTo>
                    <a:lnTo>
                      <a:pt x="128" y="667"/>
                    </a:lnTo>
                    <a:lnTo>
                      <a:pt x="123" y="626"/>
                    </a:lnTo>
                    <a:lnTo>
                      <a:pt x="118" y="594"/>
                    </a:lnTo>
                    <a:lnTo>
                      <a:pt x="114" y="558"/>
                    </a:lnTo>
                    <a:lnTo>
                      <a:pt x="109" y="510"/>
                    </a:lnTo>
                    <a:lnTo>
                      <a:pt x="104" y="453"/>
                    </a:lnTo>
                    <a:lnTo>
                      <a:pt x="99" y="393"/>
                    </a:lnTo>
                    <a:lnTo>
                      <a:pt x="93" y="334"/>
                    </a:lnTo>
                    <a:lnTo>
                      <a:pt x="90" y="282"/>
                    </a:lnTo>
                    <a:lnTo>
                      <a:pt x="87" y="241"/>
                    </a:lnTo>
                    <a:lnTo>
                      <a:pt x="85" y="217"/>
                    </a:lnTo>
                    <a:lnTo>
                      <a:pt x="84" y="208"/>
                    </a:lnTo>
                    <a:lnTo>
                      <a:pt x="81" y="196"/>
                    </a:lnTo>
                    <a:lnTo>
                      <a:pt x="76" y="182"/>
                    </a:lnTo>
                    <a:lnTo>
                      <a:pt x="71" y="166"/>
                    </a:lnTo>
                    <a:lnTo>
                      <a:pt x="57" y="131"/>
                    </a:lnTo>
                    <a:lnTo>
                      <a:pt x="42" y="94"/>
                    </a:lnTo>
                    <a:lnTo>
                      <a:pt x="27" y="59"/>
                    </a:lnTo>
                    <a:lnTo>
                      <a:pt x="13" y="28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263" y="65"/>
                    </a:lnTo>
                    <a:lnTo>
                      <a:pt x="264" y="71"/>
                    </a:lnTo>
                    <a:lnTo>
                      <a:pt x="265" y="88"/>
                    </a:lnTo>
                    <a:lnTo>
                      <a:pt x="267" y="112"/>
                    </a:lnTo>
                    <a:lnTo>
                      <a:pt x="269" y="141"/>
                    </a:lnTo>
                    <a:lnTo>
                      <a:pt x="272" y="170"/>
                    </a:lnTo>
                    <a:lnTo>
                      <a:pt x="274" y="196"/>
                    </a:lnTo>
                    <a:lnTo>
                      <a:pt x="275" y="217"/>
                    </a:lnTo>
                    <a:lnTo>
                      <a:pt x="275" y="227"/>
                    </a:lnTo>
                    <a:lnTo>
                      <a:pt x="275" y="240"/>
                    </a:lnTo>
                    <a:lnTo>
                      <a:pt x="273" y="257"/>
                    </a:lnTo>
                    <a:lnTo>
                      <a:pt x="271" y="278"/>
                    </a:lnTo>
                    <a:lnTo>
                      <a:pt x="270" y="301"/>
                    </a:lnTo>
                    <a:lnTo>
                      <a:pt x="271" y="313"/>
                    </a:lnTo>
                    <a:lnTo>
                      <a:pt x="273" y="326"/>
                    </a:lnTo>
                    <a:lnTo>
                      <a:pt x="276" y="341"/>
                    </a:lnTo>
                    <a:lnTo>
                      <a:pt x="279" y="360"/>
                    </a:lnTo>
                    <a:lnTo>
                      <a:pt x="282" y="379"/>
                    </a:lnTo>
                    <a:lnTo>
                      <a:pt x="285" y="401"/>
                    </a:lnTo>
                    <a:lnTo>
                      <a:pt x="287" y="425"/>
                    </a:lnTo>
                    <a:lnTo>
                      <a:pt x="287" y="453"/>
                    </a:lnTo>
                    <a:lnTo>
                      <a:pt x="287" y="468"/>
                    </a:lnTo>
                    <a:lnTo>
                      <a:pt x="286" y="484"/>
                    </a:lnTo>
                    <a:lnTo>
                      <a:pt x="284" y="501"/>
                    </a:lnTo>
                    <a:lnTo>
                      <a:pt x="282" y="519"/>
                    </a:lnTo>
                    <a:lnTo>
                      <a:pt x="276" y="557"/>
                    </a:lnTo>
                    <a:lnTo>
                      <a:pt x="269" y="597"/>
                    </a:lnTo>
                    <a:lnTo>
                      <a:pt x="263" y="637"/>
                    </a:lnTo>
                    <a:lnTo>
                      <a:pt x="257" y="679"/>
                    </a:lnTo>
                    <a:lnTo>
                      <a:pt x="254" y="698"/>
                    </a:lnTo>
                    <a:lnTo>
                      <a:pt x="253" y="718"/>
                    </a:lnTo>
                    <a:lnTo>
                      <a:pt x="250" y="737"/>
                    </a:lnTo>
                    <a:lnTo>
                      <a:pt x="250" y="756"/>
                    </a:lnTo>
                    <a:lnTo>
                      <a:pt x="250" y="798"/>
                    </a:lnTo>
                    <a:lnTo>
                      <a:pt x="250" y="831"/>
                    </a:lnTo>
                    <a:lnTo>
                      <a:pt x="252" y="855"/>
                    </a:lnTo>
                    <a:lnTo>
                      <a:pt x="254" y="873"/>
                    </a:lnTo>
                    <a:lnTo>
                      <a:pt x="224" y="896"/>
                    </a:lnTo>
                    <a:lnTo>
                      <a:pt x="219" y="902"/>
                    </a:lnTo>
                    <a:lnTo>
                      <a:pt x="214" y="913"/>
                    </a:lnTo>
                    <a:lnTo>
                      <a:pt x="208" y="926"/>
                    </a:lnTo>
                    <a:lnTo>
                      <a:pt x="201" y="942"/>
                    </a:lnTo>
                    <a:lnTo>
                      <a:pt x="185" y="980"/>
                    </a:lnTo>
                    <a:lnTo>
                      <a:pt x="168" y="1019"/>
                    </a:lnTo>
                    <a:lnTo>
                      <a:pt x="151" y="1058"/>
                    </a:lnTo>
                    <a:lnTo>
                      <a:pt x="137" y="1090"/>
                    </a:lnTo>
                    <a:lnTo>
                      <a:pt x="131" y="1101"/>
                    </a:lnTo>
                    <a:lnTo>
                      <a:pt x="125" y="1110"/>
                    </a:lnTo>
                    <a:lnTo>
                      <a:pt x="123" y="1112"/>
                    </a:lnTo>
                    <a:lnTo>
                      <a:pt x="121" y="1115"/>
                    </a:lnTo>
                    <a:lnTo>
                      <a:pt x="120" y="1116"/>
                    </a:lnTo>
                    <a:lnTo>
                      <a:pt x="118" y="1115"/>
                    </a:lnTo>
                    <a:close/>
                  </a:path>
                </a:pathLst>
              </a:custGeom>
              <a:solidFill>
                <a:srgbClr val="FAD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4" name="Freeform 324"/>
              <p:cNvSpPr>
                <a:spLocks/>
              </p:cNvSpPr>
              <p:nvPr/>
            </p:nvSpPr>
            <p:spPr bwMode="auto">
              <a:xfrm>
                <a:off x="2734" y="3385"/>
                <a:ext cx="25" cy="27"/>
              </a:xfrm>
              <a:custGeom>
                <a:avLst/>
                <a:gdLst>
                  <a:gd name="T0" fmla="*/ 19 w 150"/>
                  <a:gd name="T1" fmla="*/ 145 h 160"/>
                  <a:gd name="T2" fmla="*/ 30 w 150"/>
                  <a:gd name="T3" fmla="*/ 127 h 160"/>
                  <a:gd name="T4" fmla="*/ 37 w 150"/>
                  <a:gd name="T5" fmla="*/ 109 h 160"/>
                  <a:gd name="T6" fmla="*/ 43 w 150"/>
                  <a:gd name="T7" fmla="*/ 93 h 160"/>
                  <a:gd name="T8" fmla="*/ 51 w 150"/>
                  <a:gd name="T9" fmla="*/ 79 h 160"/>
                  <a:gd name="T10" fmla="*/ 61 w 150"/>
                  <a:gd name="T11" fmla="*/ 63 h 160"/>
                  <a:gd name="T12" fmla="*/ 73 w 150"/>
                  <a:gd name="T13" fmla="*/ 45 h 160"/>
                  <a:gd name="T14" fmla="*/ 79 w 150"/>
                  <a:gd name="T15" fmla="*/ 34 h 160"/>
                  <a:gd name="T16" fmla="*/ 86 w 150"/>
                  <a:gd name="T17" fmla="*/ 26 h 160"/>
                  <a:gd name="T18" fmla="*/ 92 w 150"/>
                  <a:gd name="T19" fmla="*/ 19 h 160"/>
                  <a:gd name="T20" fmla="*/ 99 w 150"/>
                  <a:gd name="T21" fmla="*/ 13 h 160"/>
                  <a:gd name="T22" fmla="*/ 106 w 150"/>
                  <a:gd name="T23" fmla="*/ 9 h 160"/>
                  <a:gd name="T24" fmla="*/ 112 w 150"/>
                  <a:gd name="T25" fmla="*/ 6 h 160"/>
                  <a:gd name="T26" fmla="*/ 119 w 150"/>
                  <a:gd name="T27" fmla="*/ 3 h 160"/>
                  <a:gd name="T28" fmla="*/ 126 w 150"/>
                  <a:gd name="T29" fmla="*/ 1 h 160"/>
                  <a:gd name="T30" fmla="*/ 132 w 150"/>
                  <a:gd name="T31" fmla="*/ 0 h 160"/>
                  <a:gd name="T32" fmla="*/ 138 w 150"/>
                  <a:gd name="T33" fmla="*/ 1 h 160"/>
                  <a:gd name="T34" fmla="*/ 140 w 150"/>
                  <a:gd name="T35" fmla="*/ 3 h 160"/>
                  <a:gd name="T36" fmla="*/ 142 w 150"/>
                  <a:gd name="T37" fmla="*/ 4 h 160"/>
                  <a:gd name="T38" fmla="*/ 144 w 150"/>
                  <a:gd name="T39" fmla="*/ 7 h 160"/>
                  <a:gd name="T40" fmla="*/ 146 w 150"/>
                  <a:gd name="T41" fmla="*/ 10 h 160"/>
                  <a:gd name="T42" fmla="*/ 150 w 150"/>
                  <a:gd name="T43" fmla="*/ 22 h 160"/>
                  <a:gd name="T44" fmla="*/ 150 w 150"/>
                  <a:gd name="T45" fmla="*/ 22 h 160"/>
                  <a:gd name="T46" fmla="*/ 146 w 150"/>
                  <a:gd name="T47" fmla="*/ 26 h 160"/>
                  <a:gd name="T48" fmla="*/ 135 w 150"/>
                  <a:gd name="T49" fmla="*/ 35 h 160"/>
                  <a:gd name="T50" fmla="*/ 129 w 150"/>
                  <a:gd name="T51" fmla="*/ 42 h 160"/>
                  <a:gd name="T52" fmla="*/ 124 w 150"/>
                  <a:gd name="T53" fmla="*/ 50 h 160"/>
                  <a:gd name="T54" fmla="*/ 118 w 150"/>
                  <a:gd name="T55" fmla="*/ 57 h 160"/>
                  <a:gd name="T56" fmla="*/ 114 w 150"/>
                  <a:gd name="T57" fmla="*/ 65 h 160"/>
                  <a:gd name="T58" fmla="*/ 110 w 150"/>
                  <a:gd name="T59" fmla="*/ 74 h 160"/>
                  <a:gd name="T60" fmla="*/ 107 w 150"/>
                  <a:gd name="T61" fmla="*/ 86 h 160"/>
                  <a:gd name="T62" fmla="*/ 104 w 150"/>
                  <a:gd name="T63" fmla="*/ 98 h 160"/>
                  <a:gd name="T64" fmla="*/ 102 w 150"/>
                  <a:gd name="T65" fmla="*/ 110 h 160"/>
                  <a:gd name="T66" fmla="*/ 99 w 150"/>
                  <a:gd name="T67" fmla="*/ 132 h 160"/>
                  <a:gd name="T68" fmla="*/ 98 w 150"/>
                  <a:gd name="T69" fmla="*/ 144 h 160"/>
                  <a:gd name="T70" fmla="*/ 96 w 150"/>
                  <a:gd name="T71" fmla="*/ 146 h 160"/>
                  <a:gd name="T72" fmla="*/ 93 w 150"/>
                  <a:gd name="T73" fmla="*/ 148 h 160"/>
                  <a:gd name="T74" fmla="*/ 88 w 150"/>
                  <a:gd name="T75" fmla="*/ 151 h 160"/>
                  <a:gd name="T76" fmla="*/ 81 w 150"/>
                  <a:gd name="T77" fmla="*/ 153 h 160"/>
                  <a:gd name="T78" fmla="*/ 73 w 150"/>
                  <a:gd name="T79" fmla="*/ 156 h 160"/>
                  <a:gd name="T80" fmla="*/ 63 w 150"/>
                  <a:gd name="T81" fmla="*/ 158 h 160"/>
                  <a:gd name="T82" fmla="*/ 51 w 150"/>
                  <a:gd name="T83" fmla="*/ 159 h 160"/>
                  <a:gd name="T84" fmla="*/ 38 w 150"/>
                  <a:gd name="T85" fmla="*/ 160 h 160"/>
                  <a:gd name="T86" fmla="*/ 29 w 150"/>
                  <a:gd name="T87" fmla="*/ 160 h 160"/>
                  <a:gd name="T88" fmla="*/ 18 w 150"/>
                  <a:gd name="T89" fmla="*/ 159 h 160"/>
                  <a:gd name="T90" fmla="*/ 9 w 150"/>
                  <a:gd name="T91" fmla="*/ 158 h 160"/>
                  <a:gd name="T92" fmla="*/ 0 w 150"/>
                  <a:gd name="T93" fmla="*/ 157 h 160"/>
                  <a:gd name="T94" fmla="*/ 19 w 150"/>
                  <a:gd name="T95" fmla="*/ 14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0" h="160">
                    <a:moveTo>
                      <a:pt x="19" y="145"/>
                    </a:moveTo>
                    <a:lnTo>
                      <a:pt x="30" y="127"/>
                    </a:lnTo>
                    <a:lnTo>
                      <a:pt x="37" y="109"/>
                    </a:lnTo>
                    <a:lnTo>
                      <a:pt x="43" y="93"/>
                    </a:lnTo>
                    <a:lnTo>
                      <a:pt x="51" y="79"/>
                    </a:lnTo>
                    <a:lnTo>
                      <a:pt x="61" y="63"/>
                    </a:lnTo>
                    <a:lnTo>
                      <a:pt x="73" y="45"/>
                    </a:lnTo>
                    <a:lnTo>
                      <a:pt x="79" y="34"/>
                    </a:lnTo>
                    <a:lnTo>
                      <a:pt x="86" y="26"/>
                    </a:lnTo>
                    <a:lnTo>
                      <a:pt x="92" y="19"/>
                    </a:lnTo>
                    <a:lnTo>
                      <a:pt x="99" y="13"/>
                    </a:lnTo>
                    <a:lnTo>
                      <a:pt x="106" y="9"/>
                    </a:lnTo>
                    <a:lnTo>
                      <a:pt x="112" y="6"/>
                    </a:lnTo>
                    <a:lnTo>
                      <a:pt x="119" y="3"/>
                    </a:lnTo>
                    <a:lnTo>
                      <a:pt x="126" y="1"/>
                    </a:lnTo>
                    <a:lnTo>
                      <a:pt x="132" y="0"/>
                    </a:lnTo>
                    <a:lnTo>
                      <a:pt x="138" y="1"/>
                    </a:lnTo>
                    <a:lnTo>
                      <a:pt x="140" y="3"/>
                    </a:lnTo>
                    <a:lnTo>
                      <a:pt x="142" y="4"/>
                    </a:lnTo>
                    <a:lnTo>
                      <a:pt x="144" y="7"/>
                    </a:lnTo>
                    <a:lnTo>
                      <a:pt x="146" y="10"/>
                    </a:lnTo>
                    <a:lnTo>
                      <a:pt x="150" y="22"/>
                    </a:lnTo>
                    <a:lnTo>
                      <a:pt x="150" y="22"/>
                    </a:lnTo>
                    <a:lnTo>
                      <a:pt x="146" y="26"/>
                    </a:lnTo>
                    <a:lnTo>
                      <a:pt x="135" y="35"/>
                    </a:lnTo>
                    <a:lnTo>
                      <a:pt x="129" y="42"/>
                    </a:lnTo>
                    <a:lnTo>
                      <a:pt x="124" y="50"/>
                    </a:lnTo>
                    <a:lnTo>
                      <a:pt x="118" y="57"/>
                    </a:lnTo>
                    <a:lnTo>
                      <a:pt x="114" y="65"/>
                    </a:lnTo>
                    <a:lnTo>
                      <a:pt x="110" y="74"/>
                    </a:lnTo>
                    <a:lnTo>
                      <a:pt x="107" y="86"/>
                    </a:lnTo>
                    <a:lnTo>
                      <a:pt x="104" y="98"/>
                    </a:lnTo>
                    <a:lnTo>
                      <a:pt x="102" y="110"/>
                    </a:lnTo>
                    <a:lnTo>
                      <a:pt x="99" y="132"/>
                    </a:lnTo>
                    <a:lnTo>
                      <a:pt x="98" y="144"/>
                    </a:lnTo>
                    <a:lnTo>
                      <a:pt x="96" y="146"/>
                    </a:lnTo>
                    <a:lnTo>
                      <a:pt x="93" y="148"/>
                    </a:lnTo>
                    <a:lnTo>
                      <a:pt x="88" y="151"/>
                    </a:lnTo>
                    <a:lnTo>
                      <a:pt x="81" y="153"/>
                    </a:lnTo>
                    <a:lnTo>
                      <a:pt x="73" y="156"/>
                    </a:lnTo>
                    <a:lnTo>
                      <a:pt x="63" y="158"/>
                    </a:lnTo>
                    <a:lnTo>
                      <a:pt x="51" y="159"/>
                    </a:lnTo>
                    <a:lnTo>
                      <a:pt x="38" y="160"/>
                    </a:lnTo>
                    <a:lnTo>
                      <a:pt x="29" y="160"/>
                    </a:lnTo>
                    <a:lnTo>
                      <a:pt x="18" y="159"/>
                    </a:lnTo>
                    <a:lnTo>
                      <a:pt x="9" y="158"/>
                    </a:lnTo>
                    <a:lnTo>
                      <a:pt x="0" y="157"/>
                    </a:lnTo>
                    <a:lnTo>
                      <a:pt x="19" y="145"/>
                    </a:lnTo>
                    <a:close/>
                  </a:path>
                </a:pathLst>
              </a:custGeom>
              <a:solidFill>
                <a:srgbClr val="952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5" name="Freeform 325"/>
              <p:cNvSpPr>
                <a:spLocks/>
              </p:cNvSpPr>
              <p:nvPr/>
            </p:nvSpPr>
            <p:spPr bwMode="auto">
              <a:xfrm>
                <a:off x="2726" y="3361"/>
                <a:ext cx="45" cy="54"/>
              </a:xfrm>
              <a:custGeom>
                <a:avLst/>
                <a:gdLst>
                  <a:gd name="T0" fmla="*/ 2 w 270"/>
                  <a:gd name="T1" fmla="*/ 272 h 324"/>
                  <a:gd name="T2" fmla="*/ 0 w 270"/>
                  <a:gd name="T3" fmla="*/ 257 h 324"/>
                  <a:gd name="T4" fmla="*/ 3 w 270"/>
                  <a:gd name="T5" fmla="*/ 243 h 324"/>
                  <a:gd name="T6" fmla="*/ 11 w 270"/>
                  <a:gd name="T7" fmla="*/ 229 h 324"/>
                  <a:gd name="T8" fmla="*/ 22 w 270"/>
                  <a:gd name="T9" fmla="*/ 218 h 324"/>
                  <a:gd name="T10" fmla="*/ 23 w 270"/>
                  <a:gd name="T11" fmla="*/ 225 h 324"/>
                  <a:gd name="T12" fmla="*/ 28 w 270"/>
                  <a:gd name="T13" fmla="*/ 229 h 324"/>
                  <a:gd name="T14" fmla="*/ 37 w 270"/>
                  <a:gd name="T15" fmla="*/ 231 h 324"/>
                  <a:gd name="T16" fmla="*/ 43 w 270"/>
                  <a:gd name="T17" fmla="*/ 229 h 324"/>
                  <a:gd name="T18" fmla="*/ 50 w 270"/>
                  <a:gd name="T19" fmla="*/ 225 h 324"/>
                  <a:gd name="T20" fmla="*/ 65 w 270"/>
                  <a:gd name="T21" fmla="*/ 209 h 324"/>
                  <a:gd name="T22" fmla="*/ 93 w 270"/>
                  <a:gd name="T23" fmla="*/ 169 h 324"/>
                  <a:gd name="T24" fmla="*/ 125 w 270"/>
                  <a:gd name="T25" fmla="*/ 120 h 324"/>
                  <a:gd name="T26" fmla="*/ 157 w 270"/>
                  <a:gd name="T27" fmla="*/ 75 h 324"/>
                  <a:gd name="T28" fmla="*/ 180 w 270"/>
                  <a:gd name="T29" fmla="*/ 44 h 324"/>
                  <a:gd name="T30" fmla="*/ 201 w 270"/>
                  <a:gd name="T31" fmla="*/ 17 h 324"/>
                  <a:gd name="T32" fmla="*/ 228 w 270"/>
                  <a:gd name="T33" fmla="*/ 0 h 324"/>
                  <a:gd name="T34" fmla="*/ 262 w 270"/>
                  <a:gd name="T35" fmla="*/ 61 h 324"/>
                  <a:gd name="T36" fmla="*/ 269 w 270"/>
                  <a:gd name="T37" fmla="*/ 88 h 324"/>
                  <a:gd name="T38" fmla="*/ 269 w 270"/>
                  <a:gd name="T39" fmla="*/ 107 h 324"/>
                  <a:gd name="T40" fmla="*/ 259 w 270"/>
                  <a:gd name="T41" fmla="*/ 134 h 324"/>
                  <a:gd name="T42" fmla="*/ 245 w 270"/>
                  <a:gd name="T43" fmla="*/ 165 h 324"/>
                  <a:gd name="T44" fmla="*/ 235 w 270"/>
                  <a:gd name="T45" fmla="*/ 196 h 324"/>
                  <a:gd name="T46" fmla="*/ 225 w 270"/>
                  <a:gd name="T47" fmla="*/ 235 h 324"/>
                  <a:gd name="T48" fmla="*/ 219 w 270"/>
                  <a:gd name="T49" fmla="*/ 274 h 324"/>
                  <a:gd name="T50" fmla="*/ 216 w 270"/>
                  <a:gd name="T51" fmla="*/ 315 h 324"/>
                  <a:gd name="T52" fmla="*/ 201 w 270"/>
                  <a:gd name="T53" fmla="*/ 322 h 324"/>
                  <a:gd name="T54" fmla="*/ 204 w 270"/>
                  <a:gd name="T55" fmla="*/ 277 h 324"/>
                  <a:gd name="T56" fmla="*/ 205 w 270"/>
                  <a:gd name="T57" fmla="*/ 238 h 324"/>
                  <a:gd name="T58" fmla="*/ 203 w 270"/>
                  <a:gd name="T59" fmla="*/ 208 h 324"/>
                  <a:gd name="T60" fmla="*/ 199 w 270"/>
                  <a:gd name="T61" fmla="*/ 179 h 324"/>
                  <a:gd name="T62" fmla="*/ 197 w 270"/>
                  <a:gd name="T63" fmla="*/ 169 h 324"/>
                  <a:gd name="T64" fmla="*/ 191 w 270"/>
                  <a:gd name="T65" fmla="*/ 154 h 324"/>
                  <a:gd name="T66" fmla="*/ 187 w 270"/>
                  <a:gd name="T67" fmla="*/ 150 h 324"/>
                  <a:gd name="T68" fmla="*/ 179 w 270"/>
                  <a:gd name="T69" fmla="*/ 147 h 324"/>
                  <a:gd name="T70" fmla="*/ 166 w 270"/>
                  <a:gd name="T71" fmla="*/ 150 h 324"/>
                  <a:gd name="T72" fmla="*/ 153 w 270"/>
                  <a:gd name="T73" fmla="*/ 156 h 324"/>
                  <a:gd name="T74" fmla="*/ 139 w 270"/>
                  <a:gd name="T75" fmla="*/ 166 h 324"/>
                  <a:gd name="T76" fmla="*/ 126 w 270"/>
                  <a:gd name="T77" fmla="*/ 181 h 324"/>
                  <a:gd name="T78" fmla="*/ 108 w 270"/>
                  <a:gd name="T79" fmla="*/ 210 h 324"/>
                  <a:gd name="T80" fmla="*/ 90 w 270"/>
                  <a:gd name="T81" fmla="*/ 240 h 324"/>
                  <a:gd name="T82" fmla="*/ 77 w 270"/>
                  <a:gd name="T83" fmla="*/ 274 h 324"/>
                  <a:gd name="T84" fmla="*/ 47 w 270"/>
                  <a:gd name="T85" fmla="*/ 304 h 324"/>
                  <a:gd name="T86" fmla="*/ 31 w 270"/>
                  <a:gd name="T87" fmla="*/ 301 h 324"/>
                  <a:gd name="T88" fmla="*/ 18 w 270"/>
                  <a:gd name="T89" fmla="*/ 295 h 324"/>
                  <a:gd name="T90" fmla="*/ 8 w 270"/>
                  <a:gd name="T91" fmla="*/ 288 h 324"/>
                  <a:gd name="T92" fmla="*/ 3 w 270"/>
                  <a:gd name="T93" fmla="*/ 28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0" h="324">
                    <a:moveTo>
                      <a:pt x="3" y="280"/>
                    </a:moveTo>
                    <a:lnTo>
                      <a:pt x="2" y="272"/>
                    </a:lnTo>
                    <a:lnTo>
                      <a:pt x="1" y="264"/>
                    </a:lnTo>
                    <a:lnTo>
                      <a:pt x="0" y="257"/>
                    </a:lnTo>
                    <a:lnTo>
                      <a:pt x="1" y="250"/>
                    </a:lnTo>
                    <a:lnTo>
                      <a:pt x="3" y="243"/>
                    </a:lnTo>
                    <a:lnTo>
                      <a:pt x="6" y="236"/>
                    </a:lnTo>
                    <a:lnTo>
                      <a:pt x="11" y="229"/>
                    </a:lnTo>
                    <a:lnTo>
                      <a:pt x="17" y="223"/>
                    </a:lnTo>
                    <a:lnTo>
                      <a:pt x="22" y="218"/>
                    </a:lnTo>
                    <a:lnTo>
                      <a:pt x="22" y="220"/>
                    </a:lnTo>
                    <a:lnTo>
                      <a:pt x="23" y="225"/>
                    </a:lnTo>
                    <a:lnTo>
                      <a:pt x="25" y="227"/>
                    </a:lnTo>
                    <a:lnTo>
                      <a:pt x="28" y="229"/>
                    </a:lnTo>
                    <a:lnTo>
                      <a:pt x="32" y="231"/>
                    </a:lnTo>
                    <a:lnTo>
                      <a:pt x="37" y="231"/>
                    </a:lnTo>
                    <a:lnTo>
                      <a:pt x="40" y="231"/>
                    </a:lnTo>
                    <a:lnTo>
                      <a:pt x="43" y="229"/>
                    </a:lnTo>
                    <a:lnTo>
                      <a:pt x="47" y="227"/>
                    </a:lnTo>
                    <a:lnTo>
                      <a:pt x="50" y="225"/>
                    </a:lnTo>
                    <a:lnTo>
                      <a:pt x="58" y="218"/>
                    </a:lnTo>
                    <a:lnTo>
                      <a:pt x="65" y="209"/>
                    </a:lnTo>
                    <a:lnTo>
                      <a:pt x="81" y="188"/>
                    </a:lnTo>
                    <a:lnTo>
                      <a:pt x="93" y="169"/>
                    </a:lnTo>
                    <a:lnTo>
                      <a:pt x="107" y="147"/>
                    </a:lnTo>
                    <a:lnTo>
                      <a:pt x="125" y="120"/>
                    </a:lnTo>
                    <a:lnTo>
                      <a:pt x="143" y="93"/>
                    </a:lnTo>
                    <a:lnTo>
                      <a:pt x="157" y="75"/>
                    </a:lnTo>
                    <a:lnTo>
                      <a:pt x="168" y="61"/>
                    </a:lnTo>
                    <a:lnTo>
                      <a:pt x="180" y="44"/>
                    </a:lnTo>
                    <a:lnTo>
                      <a:pt x="192" y="27"/>
                    </a:lnTo>
                    <a:lnTo>
                      <a:pt x="201" y="17"/>
                    </a:lnTo>
                    <a:lnTo>
                      <a:pt x="217" y="3"/>
                    </a:lnTo>
                    <a:lnTo>
                      <a:pt x="228" y="0"/>
                    </a:lnTo>
                    <a:lnTo>
                      <a:pt x="257" y="50"/>
                    </a:lnTo>
                    <a:lnTo>
                      <a:pt x="262" y="61"/>
                    </a:lnTo>
                    <a:lnTo>
                      <a:pt x="267" y="78"/>
                    </a:lnTo>
                    <a:lnTo>
                      <a:pt x="269" y="88"/>
                    </a:lnTo>
                    <a:lnTo>
                      <a:pt x="270" y="98"/>
                    </a:lnTo>
                    <a:lnTo>
                      <a:pt x="269" y="107"/>
                    </a:lnTo>
                    <a:lnTo>
                      <a:pt x="267" y="117"/>
                    </a:lnTo>
                    <a:lnTo>
                      <a:pt x="259" y="134"/>
                    </a:lnTo>
                    <a:lnTo>
                      <a:pt x="250" y="154"/>
                    </a:lnTo>
                    <a:lnTo>
                      <a:pt x="245" y="165"/>
                    </a:lnTo>
                    <a:lnTo>
                      <a:pt x="240" y="179"/>
                    </a:lnTo>
                    <a:lnTo>
                      <a:pt x="235" y="196"/>
                    </a:lnTo>
                    <a:lnTo>
                      <a:pt x="230" y="215"/>
                    </a:lnTo>
                    <a:lnTo>
                      <a:pt x="225" y="235"/>
                    </a:lnTo>
                    <a:lnTo>
                      <a:pt x="222" y="255"/>
                    </a:lnTo>
                    <a:lnTo>
                      <a:pt x="219" y="274"/>
                    </a:lnTo>
                    <a:lnTo>
                      <a:pt x="217" y="290"/>
                    </a:lnTo>
                    <a:lnTo>
                      <a:pt x="216" y="315"/>
                    </a:lnTo>
                    <a:lnTo>
                      <a:pt x="216" y="324"/>
                    </a:lnTo>
                    <a:lnTo>
                      <a:pt x="201" y="322"/>
                    </a:lnTo>
                    <a:lnTo>
                      <a:pt x="202" y="309"/>
                    </a:lnTo>
                    <a:lnTo>
                      <a:pt x="204" y="277"/>
                    </a:lnTo>
                    <a:lnTo>
                      <a:pt x="204" y="257"/>
                    </a:lnTo>
                    <a:lnTo>
                      <a:pt x="205" y="238"/>
                    </a:lnTo>
                    <a:lnTo>
                      <a:pt x="204" y="221"/>
                    </a:lnTo>
                    <a:lnTo>
                      <a:pt x="203" y="208"/>
                    </a:lnTo>
                    <a:lnTo>
                      <a:pt x="201" y="191"/>
                    </a:lnTo>
                    <a:lnTo>
                      <a:pt x="199" y="179"/>
                    </a:lnTo>
                    <a:lnTo>
                      <a:pt x="198" y="172"/>
                    </a:lnTo>
                    <a:lnTo>
                      <a:pt x="197" y="169"/>
                    </a:lnTo>
                    <a:lnTo>
                      <a:pt x="193" y="157"/>
                    </a:lnTo>
                    <a:lnTo>
                      <a:pt x="191" y="154"/>
                    </a:lnTo>
                    <a:lnTo>
                      <a:pt x="189" y="151"/>
                    </a:lnTo>
                    <a:lnTo>
                      <a:pt x="187" y="150"/>
                    </a:lnTo>
                    <a:lnTo>
                      <a:pt x="185" y="148"/>
                    </a:lnTo>
                    <a:lnTo>
                      <a:pt x="179" y="147"/>
                    </a:lnTo>
                    <a:lnTo>
                      <a:pt x="173" y="148"/>
                    </a:lnTo>
                    <a:lnTo>
                      <a:pt x="166" y="150"/>
                    </a:lnTo>
                    <a:lnTo>
                      <a:pt x="159" y="153"/>
                    </a:lnTo>
                    <a:lnTo>
                      <a:pt x="153" y="156"/>
                    </a:lnTo>
                    <a:lnTo>
                      <a:pt x="146" y="160"/>
                    </a:lnTo>
                    <a:lnTo>
                      <a:pt x="139" y="166"/>
                    </a:lnTo>
                    <a:lnTo>
                      <a:pt x="133" y="173"/>
                    </a:lnTo>
                    <a:lnTo>
                      <a:pt x="126" y="181"/>
                    </a:lnTo>
                    <a:lnTo>
                      <a:pt x="120" y="192"/>
                    </a:lnTo>
                    <a:lnTo>
                      <a:pt x="108" y="210"/>
                    </a:lnTo>
                    <a:lnTo>
                      <a:pt x="98" y="226"/>
                    </a:lnTo>
                    <a:lnTo>
                      <a:pt x="90" y="240"/>
                    </a:lnTo>
                    <a:lnTo>
                      <a:pt x="84" y="256"/>
                    </a:lnTo>
                    <a:lnTo>
                      <a:pt x="77" y="274"/>
                    </a:lnTo>
                    <a:lnTo>
                      <a:pt x="66" y="292"/>
                    </a:lnTo>
                    <a:lnTo>
                      <a:pt x="47" y="304"/>
                    </a:lnTo>
                    <a:lnTo>
                      <a:pt x="39" y="303"/>
                    </a:lnTo>
                    <a:lnTo>
                      <a:pt x="31" y="301"/>
                    </a:lnTo>
                    <a:lnTo>
                      <a:pt x="24" y="298"/>
                    </a:lnTo>
                    <a:lnTo>
                      <a:pt x="18" y="295"/>
                    </a:lnTo>
                    <a:lnTo>
                      <a:pt x="13" y="292"/>
                    </a:lnTo>
                    <a:lnTo>
                      <a:pt x="8" y="288"/>
                    </a:lnTo>
                    <a:lnTo>
                      <a:pt x="5" y="284"/>
                    </a:lnTo>
                    <a:lnTo>
                      <a:pt x="3" y="280"/>
                    </a:lnTo>
                    <a:close/>
                  </a:path>
                </a:pathLst>
              </a:custGeom>
              <a:solidFill>
                <a:srgbClr val="24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6" name="Freeform 326"/>
              <p:cNvSpPr>
                <a:spLocks/>
              </p:cNvSpPr>
              <p:nvPr/>
            </p:nvSpPr>
            <p:spPr bwMode="auto">
              <a:xfrm>
                <a:off x="2674" y="3238"/>
                <a:ext cx="48" cy="196"/>
              </a:xfrm>
              <a:custGeom>
                <a:avLst/>
                <a:gdLst>
                  <a:gd name="T0" fmla="*/ 0 w 288"/>
                  <a:gd name="T1" fmla="*/ 1147 h 1181"/>
                  <a:gd name="T2" fmla="*/ 29 w 288"/>
                  <a:gd name="T3" fmla="*/ 1117 h 1181"/>
                  <a:gd name="T4" fmla="*/ 52 w 288"/>
                  <a:gd name="T5" fmla="*/ 1085 h 1181"/>
                  <a:gd name="T6" fmla="*/ 70 w 288"/>
                  <a:gd name="T7" fmla="*/ 1052 h 1181"/>
                  <a:gd name="T8" fmla="*/ 86 w 288"/>
                  <a:gd name="T9" fmla="*/ 1022 h 1181"/>
                  <a:gd name="T10" fmla="*/ 104 w 288"/>
                  <a:gd name="T11" fmla="*/ 974 h 1181"/>
                  <a:gd name="T12" fmla="*/ 111 w 288"/>
                  <a:gd name="T13" fmla="*/ 952 h 1181"/>
                  <a:gd name="T14" fmla="*/ 112 w 288"/>
                  <a:gd name="T15" fmla="*/ 938 h 1181"/>
                  <a:gd name="T16" fmla="*/ 110 w 288"/>
                  <a:gd name="T17" fmla="*/ 910 h 1181"/>
                  <a:gd name="T18" fmla="*/ 101 w 288"/>
                  <a:gd name="T19" fmla="*/ 827 h 1181"/>
                  <a:gd name="T20" fmla="*/ 89 w 288"/>
                  <a:gd name="T21" fmla="*/ 733 h 1181"/>
                  <a:gd name="T22" fmla="*/ 79 w 288"/>
                  <a:gd name="T23" fmla="*/ 659 h 1181"/>
                  <a:gd name="T24" fmla="*/ 71 w 288"/>
                  <a:gd name="T25" fmla="*/ 583 h 1181"/>
                  <a:gd name="T26" fmla="*/ 66 w 288"/>
                  <a:gd name="T27" fmla="*/ 483 h 1181"/>
                  <a:gd name="T28" fmla="*/ 61 w 288"/>
                  <a:gd name="T29" fmla="*/ 388 h 1181"/>
                  <a:gd name="T30" fmla="*/ 59 w 288"/>
                  <a:gd name="T31" fmla="*/ 330 h 1181"/>
                  <a:gd name="T32" fmla="*/ 54 w 288"/>
                  <a:gd name="T33" fmla="*/ 269 h 1181"/>
                  <a:gd name="T34" fmla="*/ 45 w 288"/>
                  <a:gd name="T35" fmla="*/ 174 h 1181"/>
                  <a:gd name="T36" fmla="*/ 37 w 288"/>
                  <a:gd name="T37" fmla="*/ 85 h 1181"/>
                  <a:gd name="T38" fmla="*/ 33 w 288"/>
                  <a:gd name="T39" fmla="*/ 47 h 1181"/>
                  <a:gd name="T40" fmla="*/ 286 w 288"/>
                  <a:gd name="T41" fmla="*/ 12 h 1181"/>
                  <a:gd name="T42" fmla="*/ 272 w 288"/>
                  <a:gd name="T43" fmla="*/ 90 h 1181"/>
                  <a:gd name="T44" fmla="*/ 253 w 288"/>
                  <a:gd name="T45" fmla="*/ 195 h 1181"/>
                  <a:gd name="T46" fmla="*/ 239 w 288"/>
                  <a:gd name="T47" fmla="*/ 277 h 1181"/>
                  <a:gd name="T48" fmla="*/ 236 w 288"/>
                  <a:gd name="T49" fmla="*/ 305 h 1181"/>
                  <a:gd name="T50" fmla="*/ 232 w 288"/>
                  <a:gd name="T51" fmla="*/ 345 h 1181"/>
                  <a:gd name="T52" fmla="*/ 232 w 288"/>
                  <a:gd name="T53" fmla="*/ 378 h 1181"/>
                  <a:gd name="T54" fmla="*/ 237 w 288"/>
                  <a:gd name="T55" fmla="*/ 408 h 1181"/>
                  <a:gd name="T56" fmla="*/ 243 w 288"/>
                  <a:gd name="T57" fmla="*/ 445 h 1181"/>
                  <a:gd name="T58" fmla="*/ 248 w 288"/>
                  <a:gd name="T59" fmla="*/ 492 h 1181"/>
                  <a:gd name="T60" fmla="*/ 248 w 288"/>
                  <a:gd name="T61" fmla="*/ 534 h 1181"/>
                  <a:gd name="T62" fmla="*/ 245 w 288"/>
                  <a:gd name="T63" fmla="*/ 567 h 1181"/>
                  <a:gd name="T64" fmla="*/ 237 w 288"/>
                  <a:gd name="T65" fmla="*/ 624 h 1181"/>
                  <a:gd name="T66" fmla="*/ 223 w 288"/>
                  <a:gd name="T67" fmla="*/ 704 h 1181"/>
                  <a:gd name="T68" fmla="*/ 214 w 288"/>
                  <a:gd name="T69" fmla="*/ 764 h 1181"/>
                  <a:gd name="T70" fmla="*/ 212 w 288"/>
                  <a:gd name="T71" fmla="*/ 803 h 1181"/>
                  <a:gd name="T72" fmla="*/ 211 w 288"/>
                  <a:gd name="T73" fmla="*/ 865 h 1181"/>
                  <a:gd name="T74" fmla="*/ 212 w 288"/>
                  <a:gd name="T75" fmla="*/ 921 h 1181"/>
                  <a:gd name="T76" fmla="*/ 184 w 288"/>
                  <a:gd name="T77" fmla="*/ 962 h 1181"/>
                  <a:gd name="T78" fmla="*/ 175 w 288"/>
                  <a:gd name="T79" fmla="*/ 979 h 1181"/>
                  <a:gd name="T80" fmla="*/ 162 w 288"/>
                  <a:gd name="T81" fmla="*/ 1009 h 1181"/>
                  <a:gd name="T82" fmla="*/ 128 w 288"/>
                  <a:gd name="T83" fmla="*/ 1086 h 1181"/>
                  <a:gd name="T84" fmla="*/ 98 w 288"/>
                  <a:gd name="T85" fmla="*/ 1156 h 1181"/>
                  <a:gd name="T86" fmla="*/ 86 w 288"/>
                  <a:gd name="T87" fmla="*/ 1177 h 1181"/>
                  <a:gd name="T88" fmla="*/ 82 w 288"/>
                  <a:gd name="T89" fmla="*/ 1181 h 1181"/>
                  <a:gd name="T90" fmla="*/ 79 w 288"/>
                  <a:gd name="T91" fmla="*/ 1181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8" h="1181">
                    <a:moveTo>
                      <a:pt x="79" y="1181"/>
                    </a:moveTo>
                    <a:lnTo>
                      <a:pt x="0" y="1147"/>
                    </a:lnTo>
                    <a:lnTo>
                      <a:pt x="15" y="1132"/>
                    </a:lnTo>
                    <a:lnTo>
                      <a:pt x="29" y="1117"/>
                    </a:lnTo>
                    <a:lnTo>
                      <a:pt x="41" y="1101"/>
                    </a:lnTo>
                    <a:lnTo>
                      <a:pt x="52" y="1085"/>
                    </a:lnTo>
                    <a:lnTo>
                      <a:pt x="62" y="1068"/>
                    </a:lnTo>
                    <a:lnTo>
                      <a:pt x="70" y="1052"/>
                    </a:lnTo>
                    <a:lnTo>
                      <a:pt x="79" y="1037"/>
                    </a:lnTo>
                    <a:lnTo>
                      <a:pt x="86" y="1022"/>
                    </a:lnTo>
                    <a:lnTo>
                      <a:pt x="96" y="995"/>
                    </a:lnTo>
                    <a:lnTo>
                      <a:pt x="104" y="974"/>
                    </a:lnTo>
                    <a:lnTo>
                      <a:pt x="108" y="959"/>
                    </a:lnTo>
                    <a:lnTo>
                      <a:pt x="111" y="952"/>
                    </a:lnTo>
                    <a:lnTo>
                      <a:pt x="112" y="947"/>
                    </a:lnTo>
                    <a:lnTo>
                      <a:pt x="112" y="938"/>
                    </a:lnTo>
                    <a:lnTo>
                      <a:pt x="111" y="925"/>
                    </a:lnTo>
                    <a:lnTo>
                      <a:pt x="110" y="910"/>
                    </a:lnTo>
                    <a:lnTo>
                      <a:pt x="106" y="872"/>
                    </a:lnTo>
                    <a:lnTo>
                      <a:pt x="101" y="827"/>
                    </a:lnTo>
                    <a:lnTo>
                      <a:pt x="95" y="780"/>
                    </a:lnTo>
                    <a:lnTo>
                      <a:pt x="89" y="733"/>
                    </a:lnTo>
                    <a:lnTo>
                      <a:pt x="84" y="691"/>
                    </a:lnTo>
                    <a:lnTo>
                      <a:pt x="79" y="659"/>
                    </a:lnTo>
                    <a:lnTo>
                      <a:pt x="75" y="627"/>
                    </a:lnTo>
                    <a:lnTo>
                      <a:pt x="71" y="583"/>
                    </a:lnTo>
                    <a:lnTo>
                      <a:pt x="68" y="534"/>
                    </a:lnTo>
                    <a:lnTo>
                      <a:pt x="66" y="483"/>
                    </a:lnTo>
                    <a:lnTo>
                      <a:pt x="63" y="433"/>
                    </a:lnTo>
                    <a:lnTo>
                      <a:pt x="61" y="388"/>
                    </a:lnTo>
                    <a:lnTo>
                      <a:pt x="60" y="353"/>
                    </a:lnTo>
                    <a:lnTo>
                      <a:pt x="59" y="330"/>
                    </a:lnTo>
                    <a:lnTo>
                      <a:pt x="57" y="306"/>
                    </a:lnTo>
                    <a:lnTo>
                      <a:pt x="54" y="269"/>
                    </a:lnTo>
                    <a:lnTo>
                      <a:pt x="50" y="223"/>
                    </a:lnTo>
                    <a:lnTo>
                      <a:pt x="45" y="174"/>
                    </a:lnTo>
                    <a:lnTo>
                      <a:pt x="41" y="126"/>
                    </a:lnTo>
                    <a:lnTo>
                      <a:pt x="37" y="85"/>
                    </a:lnTo>
                    <a:lnTo>
                      <a:pt x="34" y="57"/>
                    </a:lnTo>
                    <a:lnTo>
                      <a:pt x="33" y="47"/>
                    </a:lnTo>
                    <a:lnTo>
                      <a:pt x="288" y="0"/>
                    </a:lnTo>
                    <a:lnTo>
                      <a:pt x="286" y="12"/>
                    </a:lnTo>
                    <a:lnTo>
                      <a:pt x="280" y="45"/>
                    </a:lnTo>
                    <a:lnTo>
                      <a:pt x="272" y="90"/>
                    </a:lnTo>
                    <a:lnTo>
                      <a:pt x="262" y="142"/>
                    </a:lnTo>
                    <a:lnTo>
                      <a:pt x="253" y="195"/>
                    </a:lnTo>
                    <a:lnTo>
                      <a:pt x="244" y="242"/>
                    </a:lnTo>
                    <a:lnTo>
                      <a:pt x="239" y="277"/>
                    </a:lnTo>
                    <a:lnTo>
                      <a:pt x="236" y="293"/>
                    </a:lnTo>
                    <a:lnTo>
                      <a:pt x="236" y="305"/>
                    </a:lnTo>
                    <a:lnTo>
                      <a:pt x="234" y="324"/>
                    </a:lnTo>
                    <a:lnTo>
                      <a:pt x="232" y="345"/>
                    </a:lnTo>
                    <a:lnTo>
                      <a:pt x="231" y="367"/>
                    </a:lnTo>
                    <a:lnTo>
                      <a:pt x="232" y="378"/>
                    </a:lnTo>
                    <a:lnTo>
                      <a:pt x="234" y="392"/>
                    </a:lnTo>
                    <a:lnTo>
                      <a:pt x="237" y="408"/>
                    </a:lnTo>
                    <a:lnTo>
                      <a:pt x="240" y="426"/>
                    </a:lnTo>
                    <a:lnTo>
                      <a:pt x="243" y="445"/>
                    </a:lnTo>
                    <a:lnTo>
                      <a:pt x="246" y="467"/>
                    </a:lnTo>
                    <a:lnTo>
                      <a:pt x="248" y="492"/>
                    </a:lnTo>
                    <a:lnTo>
                      <a:pt x="249" y="519"/>
                    </a:lnTo>
                    <a:lnTo>
                      <a:pt x="248" y="534"/>
                    </a:lnTo>
                    <a:lnTo>
                      <a:pt x="247" y="551"/>
                    </a:lnTo>
                    <a:lnTo>
                      <a:pt x="245" y="567"/>
                    </a:lnTo>
                    <a:lnTo>
                      <a:pt x="243" y="585"/>
                    </a:lnTo>
                    <a:lnTo>
                      <a:pt x="237" y="624"/>
                    </a:lnTo>
                    <a:lnTo>
                      <a:pt x="230" y="663"/>
                    </a:lnTo>
                    <a:lnTo>
                      <a:pt x="223" y="704"/>
                    </a:lnTo>
                    <a:lnTo>
                      <a:pt x="217" y="744"/>
                    </a:lnTo>
                    <a:lnTo>
                      <a:pt x="214" y="764"/>
                    </a:lnTo>
                    <a:lnTo>
                      <a:pt x="213" y="785"/>
                    </a:lnTo>
                    <a:lnTo>
                      <a:pt x="212" y="803"/>
                    </a:lnTo>
                    <a:lnTo>
                      <a:pt x="211" y="821"/>
                    </a:lnTo>
                    <a:lnTo>
                      <a:pt x="211" y="865"/>
                    </a:lnTo>
                    <a:lnTo>
                      <a:pt x="211" y="897"/>
                    </a:lnTo>
                    <a:lnTo>
                      <a:pt x="212" y="921"/>
                    </a:lnTo>
                    <a:lnTo>
                      <a:pt x="213" y="940"/>
                    </a:lnTo>
                    <a:lnTo>
                      <a:pt x="184" y="962"/>
                    </a:lnTo>
                    <a:lnTo>
                      <a:pt x="180" y="968"/>
                    </a:lnTo>
                    <a:lnTo>
                      <a:pt x="175" y="979"/>
                    </a:lnTo>
                    <a:lnTo>
                      <a:pt x="169" y="992"/>
                    </a:lnTo>
                    <a:lnTo>
                      <a:pt x="162" y="1009"/>
                    </a:lnTo>
                    <a:lnTo>
                      <a:pt x="145" y="1045"/>
                    </a:lnTo>
                    <a:lnTo>
                      <a:pt x="128" y="1086"/>
                    </a:lnTo>
                    <a:lnTo>
                      <a:pt x="112" y="1124"/>
                    </a:lnTo>
                    <a:lnTo>
                      <a:pt x="98" y="1156"/>
                    </a:lnTo>
                    <a:lnTo>
                      <a:pt x="92" y="1168"/>
                    </a:lnTo>
                    <a:lnTo>
                      <a:pt x="86" y="1177"/>
                    </a:lnTo>
                    <a:lnTo>
                      <a:pt x="84" y="1179"/>
                    </a:lnTo>
                    <a:lnTo>
                      <a:pt x="82" y="1181"/>
                    </a:lnTo>
                    <a:lnTo>
                      <a:pt x="81" y="1181"/>
                    </a:lnTo>
                    <a:lnTo>
                      <a:pt x="79" y="1181"/>
                    </a:lnTo>
                    <a:close/>
                  </a:path>
                </a:pathLst>
              </a:custGeom>
              <a:solidFill>
                <a:srgbClr val="FAD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7" name="Freeform 327"/>
              <p:cNvSpPr>
                <a:spLocks/>
              </p:cNvSpPr>
              <p:nvPr/>
            </p:nvSpPr>
            <p:spPr bwMode="auto">
              <a:xfrm>
                <a:off x="2680" y="3415"/>
                <a:ext cx="25" cy="26"/>
              </a:xfrm>
              <a:custGeom>
                <a:avLst/>
                <a:gdLst>
                  <a:gd name="T0" fmla="*/ 19 w 150"/>
                  <a:gd name="T1" fmla="*/ 145 h 159"/>
                  <a:gd name="T2" fmla="*/ 29 w 150"/>
                  <a:gd name="T3" fmla="*/ 127 h 159"/>
                  <a:gd name="T4" fmla="*/ 36 w 150"/>
                  <a:gd name="T5" fmla="*/ 110 h 159"/>
                  <a:gd name="T6" fmla="*/ 43 w 150"/>
                  <a:gd name="T7" fmla="*/ 94 h 159"/>
                  <a:gd name="T8" fmla="*/ 50 w 150"/>
                  <a:gd name="T9" fmla="*/ 79 h 159"/>
                  <a:gd name="T10" fmla="*/ 61 w 150"/>
                  <a:gd name="T11" fmla="*/ 63 h 159"/>
                  <a:gd name="T12" fmla="*/ 73 w 150"/>
                  <a:gd name="T13" fmla="*/ 45 h 159"/>
                  <a:gd name="T14" fmla="*/ 79 w 150"/>
                  <a:gd name="T15" fmla="*/ 35 h 159"/>
                  <a:gd name="T16" fmla="*/ 86 w 150"/>
                  <a:gd name="T17" fmla="*/ 27 h 159"/>
                  <a:gd name="T18" fmla="*/ 92 w 150"/>
                  <a:gd name="T19" fmla="*/ 20 h 159"/>
                  <a:gd name="T20" fmla="*/ 98 w 150"/>
                  <a:gd name="T21" fmla="*/ 14 h 159"/>
                  <a:gd name="T22" fmla="*/ 104 w 150"/>
                  <a:gd name="T23" fmla="*/ 9 h 159"/>
                  <a:gd name="T24" fmla="*/ 111 w 150"/>
                  <a:gd name="T25" fmla="*/ 6 h 159"/>
                  <a:gd name="T26" fmla="*/ 119 w 150"/>
                  <a:gd name="T27" fmla="*/ 3 h 159"/>
                  <a:gd name="T28" fmla="*/ 126 w 150"/>
                  <a:gd name="T29" fmla="*/ 1 h 159"/>
                  <a:gd name="T30" fmla="*/ 132 w 150"/>
                  <a:gd name="T31" fmla="*/ 0 h 159"/>
                  <a:gd name="T32" fmla="*/ 138 w 150"/>
                  <a:gd name="T33" fmla="*/ 1 h 159"/>
                  <a:gd name="T34" fmla="*/ 140 w 150"/>
                  <a:gd name="T35" fmla="*/ 2 h 159"/>
                  <a:gd name="T36" fmla="*/ 142 w 150"/>
                  <a:gd name="T37" fmla="*/ 4 h 159"/>
                  <a:gd name="T38" fmla="*/ 144 w 150"/>
                  <a:gd name="T39" fmla="*/ 7 h 159"/>
                  <a:gd name="T40" fmla="*/ 146 w 150"/>
                  <a:gd name="T41" fmla="*/ 10 h 159"/>
                  <a:gd name="T42" fmla="*/ 150 w 150"/>
                  <a:gd name="T43" fmla="*/ 23 h 159"/>
                  <a:gd name="T44" fmla="*/ 150 w 150"/>
                  <a:gd name="T45" fmla="*/ 23 h 159"/>
                  <a:gd name="T46" fmla="*/ 145 w 150"/>
                  <a:gd name="T47" fmla="*/ 26 h 159"/>
                  <a:gd name="T48" fmla="*/ 135 w 150"/>
                  <a:gd name="T49" fmla="*/ 36 h 159"/>
                  <a:gd name="T50" fmla="*/ 129 w 150"/>
                  <a:gd name="T51" fmla="*/ 42 h 159"/>
                  <a:gd name="T52" fmla="*/ 124 w 150"/>
                  <a:gd name="T53" fmla="*/ 50 h 159"/>
                  <a:gd name="T54" fmla="*/ 118 w 150"/>
                  <a:gd name="T55" fmla="*/ 57 h 159"/>
                  <a:gd name="T56" fmla="*/ 113 w 150"/>
                  <a:gd name="T57" fmla="*/ 65 h 159"/>
                  <a:gd name="T58" fmla="*/ 109 w 150"/>
                  <a:gd name="T59" fmla="*/ 74 h 159"/>
                  <a:gd name="T60" fmla="*/ 106 w 150"/>
                  <a:gd name="T61" fmla="*/ 85 h 159"/>
                  <a:gd name="T62" fmla="*/ 103 w 150"/>
                  <a:gd name="T63" fmla="*/ 99 h 159"/>
                  <a:gd name="T64" fmla="*/ 101 w 150"/>
                  <a:gd name="T65" fmla="*/ 111 h 159"/>
                  <a:gd name="T66" fmla="*/ 98 w 150"/>
                  <a:gd name="T67" fmla="*/ 132 h 159"/>
                  <a:gd name="T68" fmla="*/ 97 w 150"/>
                  <a:gd name="T69" fmla="*/ 144 h 159"/>
                  <a:gd name="T70" fmla="*/ 96 w 150"/>
                  <a:gd name="T71" fmla="*/ 146 h 159"/>
                  <a:gd name="T72" fmla="*/ 93 w 150"/>
                  <a:gd name="T73" fmla="*/ 148 h 159"/>
                  <a:gd name="T74" fmla="*/ 88 w 150"/>
                  <a:gd name="T75" fmla="*/ 151 h 159"/>
                  <a:gd name="T76" fmla="*/ 81 w 150"/>
                  <a:gd name="T77" fmla="*/ 153 h 159"/>
                  <a:gd name="T78" fmla="*/ 73 w 150"/>
                  <a:gd name="T79" fmla="*/ 156 h 159"/>
                  <a:gd name="T80" fmla="*/ 63 w 150"/>
                  <a:gd name="T81" fmla="*/ 158 h 159"/>
                  <a:gd name="T82" fmla="*/ 51 w 150"/>
                  <a:gd name="T83" fmla="*/ 159 h 159"/>
                  <a:gd name="T84" fmla="*/ 37 w 150"/>
                  <a:gd name="T85" fmla="*/ 159 h 159"/>
                  <a:gd name="T86" fmla="*/ 28 w 150"/>
                  <a:gd name="T87" fmla="*/ 159 h 159"/>
                  <a:gd name="T88" fmla="*/ 18 w 150"/>
                  <a:gd name="T89" fmla="*/ 159 h 159"/>
                  <a:gd name="T90" fmla="*/ 9 w 150"/>
                  <a:gd name="T91" fmla="*/ 158 h 159"/>
                  <a:gd name="T92" fmla="*/ 0 w 150"/>
                  <a:gd name="T93" fmla="*/ 157 h 159"/>
                  <a:gd name="T94" fmla="*/ 19 w 150"/>
                  <a:gd name="T95" fmla="*/ 14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0" h="159">
                    <a:moveTo>
                      <a:pt x="19" y="145"/>
                    </a:moveTo>
                    <a:lnTo>
                      <a:pt x="29" y="127"/>
                    </a:lnTo>
                    <a:lnTo>
                      <a:pt x="36" y="110"/>
                    </a:lnTo>
                    <a:lnTo>
                      <a:pt x="43" y="94"/>
                    </a:lnTo>
                    <a:lnTo>
                      <a:pt x="50" y="79"/>
                    </a:lnTo>
                    <a:lnTo>
                      <a:pt x="61" y="63"/>
                    </a:lnTo>
                    <a:lnTo>
                      <a:pt x="73" y="45"/>
                    </a:lnTo>
                    <a:lnTo>
                      <a:pt x="79" y="35"/>
                    </a:lnTo>
                    <a:lnTo>
                      <a:pt x="86" y="27"/>
                    </a:lnTo>
                    <a:lnTo>
                      <a:pt x="92" y="20"/>
                    </a:lnTo>
                    <a:lnTo>
                      <a:pt x="98" y="14"/>
                    </a:lnTo>
                    <a:lnTo>
                      <a:pt x="104" y="9"/>
                    </a:lnTo>
                    <a:lnTo>
                      <a:pt x="111" y="6"/>
                    </a:lnTo>
                    <a:lnTo>
                      <a:pt x="119" y="3"/>
                    </a:lnTo>
                    <a:lnTo>
                      <a:pt x="126" y="1"/>
                    </a:lnTo>
                    <a:lnTo>
                      <a:pt x="132" y="0"/>
                    </a:lnTo>
                    <a:lnTo>
                      <a:pt x="138" y="1"/>
                    </a:lnTo>
                    <a:lnTo>
                      <a:pt x="140" y="2"/>
                    </a:lnTo>
                    <a:lnTo>
                      <a:pt x="142" y="4"/>
                    </a:lnTo>
                    <a:lnTo>
                      <a:pt x="144" y="7"/>
                    </a:lnTo>
                    <a:lnTo>
                      <a:pt x="146" y="10"/>
                    </a:lnTo>
                    <a:lnTo>
                      <a:pt x="150" y="23"/>
                    </a:lnTo>
                    <a:lnTo>
                      <a:pt x="150" y="23"/>
                    </a:lnTo>
                    <a:lnTo>
                      <a:pt x="145" y="26"/>
                    </a:lnTo>
                    <a:lnTo>
                      <a:pt x="135" y="36"/>
                    </a:lnTo>
                    <a:lnTo>
                      <a:pt x="129" y="42"/>
                    </a:lnTo>
                    <a:lnTo>
                      <a:pt x="124" y="50"/>
                    </a:lnTo>
                    <a:lnTo>
                      <a:pt x="118" y="57"/>
                    </a:lnTo>
                    <a:lnTo>
                      <a:pt x="113" y="65"/>
                    </a:lnTo>
                    <a:lnTo>
                      <a:pt x="109" y="74"/>
                    </a:lnTo>
                    <a:lnTo>
                      <a:pt x="106" y="85"/>
                    </a:lnTo>
                    <a:lnTo>
                      <a:pt x="103" y="99"/>
                    </a:lnTo>
                    <a:lnTo>
                      <a:pt x="101" y="111"/>
                    </a:lnTo>
                    <a:lnTo>
                      <a:pt x="98" y="132"/>
                    </a:lnTo>
                    <a:lnTo>
                      <a:pt x="97" y="144"/>
                    </a:lnTo>
                    <a:lnTo>
                      <a:pt x="96" y="146"/>
                    </a:lnTo>
                    <a:lnTo>
                      <a:pt x="93" y="148"/>
                    </a:lnTo>
                    <a:lnTo>
                      <a:pt x="88" y="151"/>
                    </a:lnTo>
                    <a:lnTo>
                      <a:pt x="81" y="153"/>
                    </a:lnTo>
                    <a:lnTo>
                      <a:pt x="73" y="156"/>
                    </a:lnTo>
                    <a:lnTo>
                      <a:pt x="63" y="158"/>
                    </a:lnTo>
                    <a:lnTo>
                      <a:pt x="51" y="159"/>
                    </a:lnTo>
                    <a:lnTo>
                      <a:pt x="37" y="159"/>
                    </a:lnTo>
                    <a:lnTo>
                      <a:pt x="28" y="159"/>
                    </a:lnTo>
                    <a:lnTo>
                      <a:pt x="18" y="159"/>
                    </a:lnTo>
                    <a:lnTo>
                      <a:pt x="9" y="158"/>
                    </a:lnTo>
                    <a:lnTo>
                      <a:pt x="0" y="157"/>
                    </a:lnTo>
                    <a:lnTo>
                      <a:pt x="19" y="145"/>
                    </a:lnTo>
                    <a:close/>
                  </a:path>
                </a:pathLst>
              </a:custGeom>
              <a:solidFill>
                <a:srgbClr val="952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8" name="Freeform 328"/>
              <p:cNvSpPr>
                <a:spLocks/>
              </p:cNvSpPr>
              <p:nvPr/>
            </p:nvSpPr>
            <p:spPr bwMode="auto">
              <a:xfrm>
                <a:off x="2672" y="3390"/>
                <a:ext cx="45" cy="54"/>
              </a:xfrm>
              <a:custGeom>
                <a:avLst/>
                <a:gdLst>
                  <a:gd name="T0" fmla="*/ 1 w 271"/>
                  <a:gd name="T1" fmla="*/ 272 h 325"/>
                  <a:gd name="T2" fmla="*/ 0 w 271"/>
                  <a:gd name="T3" fmla="*/ 258 h 325"/>
                  <a:gd name="T4" fmla="*/ 3 w 271"/>
                  <a:gd name="T5" fmla="*/ 243 h 325"/>
                  <a:gd name="T6" fmla="*/ 12 w 271"/>
                  <a:gd name="T7" fmla="*/ 229 h 325"/>
                  <a:gd name="T8" fmla="*/ 23 w 271"/>
                  <a:gd name="T9" fmla="*/ 218 h 325"/>
                  <a:gd name="T10" fmla="*/ 24 w 271"/>
                  <a:gd name="T11" fmla="*/ 225 h 325"/>
                  <a:gd name="T12" fmla="*/ 29 w 271"/>
                  <a:gd name="T13" fmla="*/ 229 h 325"/>
                  <a:gd name="T14" fmla="*/ 38 w 271"/>
                  <a:gd name="T15" fmla="*/ 231 h 325"/>
                  <a:gd name="T16" fmla="*/ 44 w 271"/>
                  <a:gd name="T17" fmla="*/ 229 h 325"/>
                  <a:gd name="T18" fmla="*/ 51 w 271"/>
                  <a:gd name="T19" fmla="*/ 224 h 325"/>
                  <a:gd name="T20" fmla="*/ 66 w 271"/>
                  <a:gd name="T21" fmla="*/ 209 h 325"/>
                  <a:gd name="T22" fmla="*/ 94 w 271"/>
                  <a:gd name="T23" fmla="*/ 170 h 325"/>
                  <a:gd name="T24" fmla="*/ 126 w 271"/>
                  <a:gd name="T25" fmla="*/ 120 h 325"/>
                  <a:gd name="T26" fmla="*/ 157 w 271"/>
                  <a:gd name="T27" fmla="*/ 75 h 325"/>
                  <a:gd name="T28" fmla="*/ 181 w 271"/>
                  <a:gd name="T29" fmla="*/ 44 h 325"/>
                  <a:gd name="T30" fmla="*/ 202 w 271"/>
                  <a:gd name="T31" fmla="*/ 17 h 325"/>
                  <a:gd name="T32" fmla="*/ 228 w 271"/>
                  <a:gd name="T33" fmla="*/ 0 h 325"/>
                  <a:gd name="T34" fmla="*/ 263 w 271"/>
                  <a:gd name="T35" fmla="*/ 61 h 325"/>
                  <a:gd name="T36" fmla="*/ 270 w 271"/>
                  <a:gd name="T37" fmla="*/ 89 h 325"/>
                  <a:gd name="T38" fmla="*/ 270 w 271"/>
                  <a:gd name="T39" fmla="*/ 108 h 325"/>
                  <a:gd name="T40" fmla="*/ 260 w 271"/>
                  <a:gd name="T41" fmla="*/ 135 h 325"/>
                  <a:gd name="T42" fmla="*/ 246 w 271"/>
                  <a:gd name="T43" fmla="*/ 166 h 325"/>
                  <a:gd name="T44" fmla="*/ 235 w 271"/>
                  <a:gd name="T45" fmla="*/ 196 h 325"/>
                  <a:gd name="T46" fmla="*/ 226 w 271"/>
                  <a:gd name="T47" fmla="*/ 235 h 325"/>
                  <a:gd name="T48" fmla="*/ 220 w 271"/>
                  <a:gd name="T49" fmla="*/ 274 h 325"/>
                  <a:gd name="T50" fmla="*/ 217 w 271"/>
                  <a:gd name="T51" fmla="*/ 316 h 325"/>
                  <a:gd name="T52" fmla="*/ 202 w 271"/>
                  <a:gd name="T53" fmla="*/ 323 h 325"/>
                  <a:gd name="T54" fmla="*/ 205 w 271"/>
                  <a:gd name="T55" fmla="*/ 277 h 325"/>
                  <a:gd name="T56" fmla="*/ 206 w 271"/>
                  <a:gd name="T57" fmla="*/ 238 h 325"/>
                  <a:gd name="T58" fmla="*/ 204 w 271"/>
                  <a:gd name="T59" fmla="*/ 208 h 325"/>
                  <a:gd name="T60" fmla="*/ 200 w 271"/>
                  <a:gd name="T61" fmla="*/ 180 h 325"/>
                  <a:gd name="T62" fmla="*/ 198 w 271"/>
                  <a:gd name="T63" fmla="*/ 170 h 325"/>
                  <a:gd name="T64" fmla="*/ 192 w 271"/>
                  <a:gd name="T65" fmla="*/ 154 h 325"/>
                  <a:gd name="T66" fmla="*/ 188 w 271"/>
                  <a:gd name="T67" fmla="*/ 149 h 325"/>
                  <a:gd name="T68" fmla="*/ 180 w 271"/>
                  <a:gd name="T69" fmla="*/ 147 h 325"/>
                  <a:gd name="T70" fmla="*/ 167 w 271"/>
                  <a:gd name="T71" fmla="*/ 150 h 325"/>
                  <a:gd name="T72" fmla="*/ 152 w 271"/>
                  <a:gd name="T73" fmla="*/ 156 h 325"/>
                  <a:gd name="T74" fmla="*/ 140 w 271"/>
                  <a:gd name="T75" fmla="*/ 167 h 325"/>
                  <a:gd name="T76" fmla="*/ 127 w 271"/>
                  <a:gd name="T77" fmla="*/ 182 h 325"/>
                  <a:gd name="T78" fmla="*/ 109 w 271"/>
                  <a:gd name="T79" fmla="*/ 210 h 325"/>
                  <a:gd name="T80" fmla="*/ 91 w 271"/>
                  <a:gd name="T81" fmla="*/ 241 h 325"/>
                  <a:gd name="T82" fmla="*/ 77 w 271"/>
                  <a:gd name="T83" fmla="*/ 274 h 325"/>
                  <a:gd name="T84" fmla="*/ 48 w 271"/>
                  <a:gd name="T85" fmla="*/ 304 h 325"/>
                  <a:gd name="T86" fmla="*/ 32 w 271"/>
                  <a:gd name="T87" fmla="*/ 300 h 325"/>
                  <a:gd name="T88" fmla="*/ 19 w 271"/>
                  <a:gd name="T89" fmla="*/ 295 h 325"/>
                  <a:gd name="T90" fmla="*/ 8 w 271"/>
                  <a:gd name="T91" fmla="*/ 288 h 325"/>
                  <a:gd name="T92" fmla="*/ 3 w 271"/>
                  <a:gd name="T93" fmla="*/ 28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1" h="325">
                    <a:moveTo>
                      <a:pt x="3" y="280"/>
                    </a:moveTo>
                    <a:lnTo>
                      <a:pt x="1" y="272"/>
                    </a:lnTo>
                    <a:lnTo>
                      <a:pt x="0" y="265"/>
                    </a:lnTo>
                    <a:lnTo>
                      <a:pt x="0" y="258"/>
                    </a:lnTo>
                    <a:lnTo>
                      <a:pt x="1" y="250"/>
                    </a:lnTo>
                    <a:lnTo>
                      <a:pt x="3" y="243"/>
                    </a:lnTo>
                    <a:lnTo>
                      <a:pt x="6" y="235"/>
                    </a:lnTo>
                    <a:lnTo>
                      <a:pt x="12" y="229"/>
                    </a:lnTo>
                    <a:lnTo>
                      <a:pt x="18" y="222"/>
                    </a:lnTo>
                    <a:lnTo>
                      <a:pt x="23" y="218"/>
                    </a:lnTo>
                    <a:lnTo>
                      <a:pt x="23" y="220"/>
                    </a:lnTo>
                    <a:lnTo>
                      <a:pt x="24" y="225"/>
                    </a:lnTo>
                    <a:lnTo>
                      <a:pt x="26" y="227"/>
                    </a:lnTo>
                    <a:lnTo>
                      <a:pt x="29" y="229"/>
                    </a:lnTo>
                    <a:lnTo>
                      <a:pt x="33" y="230"/>
                    </a:lnTo>
                    <a:lnTo>
                      <a:pt x="38" y="231"/>
                    </a:lnTo>
                    <a:lnTo>
                      <a:pt x="41" y="230"/>
                    </a:lnTo>
                    <a:lnTo>
                      <a:pt x="44" y="229"/>
                    </a:lnTo>
                    <a:lnTo>
                      <a:pt x="47" y="227"/>
                    </a:lnTo>
                    <a:lnTo>
                      <a:pt x="51" y="224"/>
                    </a:lnTo>
                    <a:lnTo>
                      <a:pt x="58" y="217"/>
                    </a:lnTo>
                    <a:lnTo>
                      <a:pt x="66" y="209"/>
                    </a:lnTo>
                    <a:lnTo>
                      <a:pt x="81" y="189"/>
                    </a:lnTo>
                    <a:lnTo>
                      <a:pt x="94" y="170"/>
                    </a:lnTo>
                    <a:lnTo>
                      <a:pt x="108" y="147"/>
                    </a:lnTo>
                    <a:lnTo>
                      <a:pt x="126" y="120"/>
                    </a:lnTo>
                    <a:lnTo>
                      <a:pt x="144" y="94"/>
                    </a:lnTo>
                    <a:lnTo>
                      <a:pt x="157" y="75"/>
                    </a:lnTo>
                    <a:lnTo>
                      <a:pt x="169" y="61"/>
                    </a:lnTo>
                    <a:lnTo>
                      <a:pt x="181" y="44"/>
                    </a:lnTo>
                    <a:lnTo>
                      <a:pt x="193" y="28"/>
                    </a:lnTo>
                    <a:lnTo>
                      <a:pt x="202" y="17"/>
                    </a:lnTo>
                    <a:lnTo>
                      <a:pt x="218" y="3"/>
                    </a:lnTo>
                    <a:lnTo>
                      <a:pt x="228" y="0"/>
                    </a:lnTo>
                    <a:lnTo>
                      <a:pt x="258" y="50"/>
                    </a:lnTo>
                    <a:lnTo>
                      <a:pt x="263" y="61"/>
                    </a:lnTo>
                    <a:lnTo>
                      <a:pt x="268" y="78"/>
                    </a:lnTo>
                    <a:lnTo>
                      <a:pt x="270" y="89"/>
                    </a:lnTo>
                    <a:lnTo>
                      <a:pt x="271" y="99"/>
                    </a:lnTo>
                    <a:lnTo>
                      <a:pt x="270" y="108"/>
                    </a:lnTo>
                    <a:lnTo>
                      <a:pt x="268" y="117"/>
                    </a:lnTo>
                    <a:lnTo>
                      <a:pt x="260" y="135"/>
                    </a:lnTo>
                    <a:lnTo>
                      <a:pt x="251" y="154"/>
                    </a:lnTo>
                    <a:lnTo>
                      <a:pt x="246" y="166"/>
                    </a:lnTo>
                    <a:lnTo>
                      <a:pt x="241" y="180"/>
                    </a:lnTo>
                    <a:lnTo>
                      <a:pt x="235" y="196"/>
                    </a:lnTo>
                    <a:lnTo>
                      <a:pt x="230" y="215"/>
                    </a:lnTo>
                    <a:lnTo>
                      <a:pt x="226" y="235"/>
                    </a:lnTo>
                    <a:lnTo>
                      <a:pt x="222" y="255"/>
                    </a:lnTo>
                    <a:lnTo>
                      <a:pt x="220" y="274"/>
                    </a:lnTo>
                    <a:lnTo>
                      <a:pt x="218" y="290"/>
                    </a:lnTo>
                    <a:lnTo>
                      <a:pt x="217" y="316"/>
                    </a:lnTo>
                    <a:lnTo>
                      <a:pt x="217" y="325"/>
                    </a:lnTo>
                    <a:lnTo>
                      <a:pt x="202" y="323"/>
                    </a:lnTo>
                    <a:lnTo>
                      <a:pt x="203" y="309"/>
                    </a:lnTo>
                    <a:lnTo>
                      <a:pt x="205" y="277"/>
                    </a:lnTo>
                    <a:lnTo>
                      <a:pt x="205" y="258"/>
                    </a:lnTo>
                    <a:lnTo>
                      <a:pt x="206" y="238"/>
                    </a:lnTo>
                    <a:lnTo>
                      <a:pt x="205" y="221"/>
                    </a:lnTo>
                    <a:lnTo>
                      <a:pt x="204" y="208"/>
                    </a:lnTo>
                    <a:lnTo>
                      <a:pt x="202" y="191"/>
                    </a:lnTo>
                    <a:lnTo>
                      <a:pt x="200" y="180"/>
                    </a:lnTo>
                    <a:lnTo>
                      <a:pt x="199" y="173"/>
                    </a:lnTo>
                    <a:lnTo>
                      <a:pt x="198" y="170"/>
                    </a:lnTo>
                    <a:lnTo>
                      <a:pt x="194" y="157"/>
                    </a:lnTo>
                    <a:lnTo>
                      <a:pt x="192" y="154"/>
                    </a:lnTo>
                    <a:lnTo>
                      <a:pt x="190" y="151"/>
                    </a:lnTo>
                    <a:lnTo>
                      <a:pt x="188" y="149"/>
                    </a:lnTo>
                    <a:lnTo>
                      <a:pt x="186" y="148"/>
                    </a:lnTo>
                    <a:lnTo>
                      <a:pt x="180" y="147"/>
                    </a:lnTo>
                    <a:lnTo>
                      <a:pt x="174" y="148"/>
                    </a:lnTo>
                    <a:lnTo>
                      <a:pt x="167" y="150"/>
                    </a:lnTo>
                    <a:lnTo>
                      <a:pt x="159" y="153"/>
                    </a:lnTo>
                    <a:lnTo>
                      <a:pt x="152" y="156"/>
                    </a:lnTo>
                    <a:lnTo>
                      <a:pt x="146" y="161"/>
                    </a:lnTo>
                    <a:lnTo>
                      <a:pt x="140" y="167"/>
                    </a:lnTo>
                    <a:lnTo>
                      <a:pt x="134" y="174"/>
                    </a:lnTo>
                    <a:lnTo>
                      <a:pt x="127" y="182"/>
                    </a:lnTo>
                    <a:lnTo>
                      <a:pt x="121" y="192"/>
                    </a:lnTo>
                    <a:lnTo>
                      <a:pt x="109" y="210"/>
                    </a:lnTo>
                    <a:lnTo>
                      <a:pt x="98" y="226"/>
                    </a:lnTo>
                    <a:lnTo>
                      <a:pt x="91" y="241"/>
                    </a:lnTo>
                    <a:lnTo>
                      <a:pt x="84" y="257"/>
                    </a:lnTo>
                    <a:lnTo>
                      <a:pt x="77" y="274"/>
                    </a:lnTo>
                    <a:lnTo>
                      <a:pt x="67" y="292"/>
                    </a:lnTo>
                    <a:lnTo>
                      <a:pt x="48" y="304"/>
                    </a:lnTo>
                    <a:lnTo>
                      <a:pt x="40" y="302"/>
                    </a:lnTo>
                    <a:lnTo>
                      <a:pt x="32" y="300"/>
                    </a:lnTo>
                    <a:lnTo>
                      <a:pt x="25" y="298"/>
                    </a:lnTo>
                    <a:lnTo>
                      <a:pt x="19" y="295"/>
                    </a:lnTo>
                    <a:lnTo>
                      <a:pt x="14" y="292"/>
                    </a:lnTo>
                    <a:lnTo>
                      <a:pt x="8" y="288"/>
                    </a:lnTo>
                    <a:lnTo>
                      <a:pt x="5" y="284"/>
                    </a:lnTo>
                    <a:lnTo>
                      <a:pt x="3" y="280"/>
                    </a:lnTo>
                    <a:close/>
                  </a:path>
                </a:pathLst>
              </a:custGeom>
              <a:solidFill>
                <a:srgbClr val="24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9" name="Freeform 329"/>
              <p:cNvSpPr>
                <a:spLocks/>
              </p:cNvSpPr>
              <p:nvPr/>
            </p:nvSpPr>
            <p:spPr bwMode="auto">
              <a:xfrm>
                <a:off x="2675" y="3146"/>
                <a:ext cx="99" cy="112"/>
              </a:xfrm>
              <a:custGeom>
                <a:avLst/>
                <a:gdLst>
                  <a:gd name="T0" fmla="*/ 589 w 589"/>
                  <a:gd name="T1" fmla="*/ 45 h 676"/>
                  <a:gd name="T2" fmla="*/ 588 w 589"/>
                  <a:gd name="T3" fmla="*/ 82 h 676"/>
                  <a:gd name="T4" fmla="*/ 585 w 589"/>
                  <a:gd name="T5" fmla="*/ 145 h 676"/>
                  <a:gd name="T6" fmla="*/ 576 w 589"/>
                  <a:gd name="T7" fmla="*/ 222 h 676"/>
                  <a:gd name="T8" fmla="*/ 567 w 589"/>
                  <a:gd name="T9" fmla="*/ 283 h 676"/>
                  <a:gd name="T10" fmla="*/ 564 w 589"/>
                  <a:gd name="T11" fmla="*/ 330 h 676"/>
                  <a:gd name="T12" fmla="*/ 566 w 589"/>
                  <a:gd name="T13" fmla="*/ 407 h 676"/>
                  <a:gd name="T14" fmla="*/ 574 w 589"/>
                  <a:gd name="T15" fmla="*/ 505 h 676"/>
                  <a:gd name="T16" fmla="*/ 582 w 589"/>
                  <a:gd name="T17" fmla="*/ 568 h 676"/>
                  <a:gd name="T18" fmla="*/ 538 w 589"/>
                  <a:gd name="T19" fmla="*/ 622 h 676"/>
                  <a:gd name="T20" fmla="*/ 452 w 589"/>
                  <a:gd name="T21" fmla="*/ 642 h 676"/>
                  <a:gd name="T22" fmla="*/ 405 w 589"/>
                  <a:gd name="T23" fmla="*/ 649 h 676"/>
                  <a:gd name="T24" fmla="*/ 297 w 589"/>
                  <a:gd name="T25" fmla="*/ 662 h 676"/>
                  <a:gd name="T26" fmla="*/ 174 w 589"/>
                  <a:gd name="T27" fmla="*/ 674 h 676"/>
                  <a:gd name="T28" fmla="*/ 122 w 589"/>
                  <a:gd name="T29" fmla="*/ 676 h 676"/>
                  <a:gd name="T30" fmla="*/ 85 w 589"/>
                  <a:gd name="T31" fmla="*/ 675 h 676"/>
                  <a:gd name="T32" fmla="*/ 66 w 589"/>
                  <a:gd name="T33" fmla="*/ 671 h 676"/>
                  <a:gd name="T34" fmla="*/ 49 w 589"/>
                  <a:gd name="T35" fmla="*/ 663 h 676"/>
                  <a:gd name="T36" fmla="*/ 35 w 589"/>
                  <a:gd name="T37" fmla="*/ 654 h 676"/>
                  <a:gd name="T38" fmla="*/ 23 w 589"/>
                  <a:gd name="T39" fmla="*/ 642 h 676"/>
                  <a:gd name="T40" fmla="*/ 0 w 589"/>
                  <a:gd name="T41" fmla="*/ 616 h 676"/>
                  <a:gd name="T42" fmla="*/ 5 w 589"/>
                  <a:gd name="T43" fmla="*/ 575 h 676"/>
                  <a:gd name="T44" fmla="*/ 16 w 589"/>
                  <a:gd name="T45" fmla="*/ 470 h 676"/>
                  <a:gd name="T46" fmla="*/ 27 w 589"/>
                  <a:gd name="T47" fmla="*/ 334 h 676"/>
                  <a:gd name="T48" fmla="*/ 31 w 589"/>
                  <a:gd name="T49" fmla="*/ 264 h 676"/>
                  <a:gd name="T50" fmla="*/ 32 w 589"/>
                  <a:gd name="T51" fmla="*/ 197 h 676"/>
                  <a:gd name="T52" fmla="*/ 34 w 589"/>
                  <a:gd name="T53" fmla="*/ 142 h 676"/>
                  <a:gd name="T54" fmla="*/ 38 w 589"/>
                  <a:gd name="T55" fmla="*/ 98 h 676"/>
                  <a:gd name="T56" fmla="*/ 43 w 589"/>
                  <a:gd name="T57" fmla="*/ 64 h 676"/>
                  <a:gd name="T58" fmla="*/ 49 w 589"/>
                  <a:gd name="T59" fmla="*/ 39 h 676"/>
                  <a:gd name="T60" fmla="*/ 60 w 589"/>
                  <a:gd name="T61" fmla="*/ 8 h 676"/>
                  <a:gd name="T62" fmla="*/ 65 w 589"/>
                  <a:gd name="T63" fmla="*/ 0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89" h="676">
                    <a:moveTo>
                      <a:pt x="589" y="39"/>
                    </a:moveTo>
                    <a:lnTo>
                      <a:pt x="589" y="45"/>
                    </a:lnTo>
                    <a:lnTo>
                      <a:pt x="589" y="59"/>
                    </a:lnTo>
                    <a:lnTo>
                      <a:pt x="588" y="82"/>
                    </a:lnTo>
                    <a:lnTo>
                      <a:pt x="587" y="111"/>
                    </a:lnTo>
                    <a:lnTo>
                      <a:pt x="585" y="145"/>
                    </a:lnTo>
                    <a:lnTo>
                      <a:pt x="581" y="182"/>
                    </a:lnTo>
                    <a:lnTo>
                      <a:pt x="576" y="222"/>
                    </a:lnTo>
                    <a:lnTo>
                      <a:pt x="570" y="262"/>
                    </a:lnTo>
                    <a:lnTo>
                      <a:pt x="567" y="283"/>
                    </a:lnTo>
                    <a:lnTo>
                      <a:pt x="565" y="306"/>
                    </a:lnTo>
                    <a:lnTo>
                      <a:pt x="564" y="330"/>
                    </a:lnTo>
                    <a:lnTo>
                      <a:pt x="564" y="356"/>
                    </a:lnTo>
                    <a:lnTo>
                      <a:pt x="566" y="407"/>
                    </a:lnTo>
                    <a:lnTo>
                      <a:pt x="569" y="459"/>
                    </a:lnTo>
                    <a:lnTo>
                      <a:pt x="574" y="505"/>
                    </a:lnTo>
                    <a:lnTo>
                      <a:pt x="578" y="542"/>
                    </a:lnTo>
                    <a:lnTo>
                      <a:pt x="582" y="568"/>
                    </a:lnTo>
                    <a:lnTo>
                      <a:pt x="583" y="577"/>
                    </a:lnTo>
                    <a:lnTo>
                      <a:pt x="538" y="622"/>
                    </a:lnTo>
                    <a:lnTo>
                      <a:pt x="491" y="584"/>
                    </a:lnTo>
                    <a:lnTo>
                      <a:pt x="452" y="642"/>
                    </a:lnTo>
                    <a:lnTo>
                      <a:pt x="439" y="644"/>
                    </a:lnTo>
                    <a:lnTo>
                      <a:pt x="405" y="649"/>
                    </a:lnTo>
                    <a:lnTo>
                      <a:pt x="355" y="655"/>
                    </a:lnTo>
                    <a:lnTo>
                      <a:pt x="297" y="662"/>
                    </a:lnTo>
                    <a:lnTo>
                      <a:pt x="234" y="669"/>
                    </a:lnTo>
                    <a:lnTo>
                      <a:pt x="174" y="674"/>
                    </a:lnTo>
                    <a:lnTo>
                      <a:pt x="147" y="676"/>
                    </a:lnTo>
                    <a:lnTo>
                      <a:pt x="122" y="676"/>
                    </a:lnTo>
                    <a:lnTo>
                      <a:pt x="101" y="676"/>
                    </a:lnTo>
                    <a:lnTo>
                      <a:pt x="85" y="675"/>
                    </a:lnTo>
                    <a:lnTo>
                      <a:pt x="76" y="673"/>
                    </a:lnTo>
                    <a:lnTo>
                      <a:pt x="66" y="671"/>
                    </a:lnTo>
                    <a:lnTo>
                      <a:pt x="57" y="667"/>
                    </a:lnTo>
                    <a:lnTo>
                      <a:pt x="49" y="663"/>
                    </a:lnTo>
                    <a:lnTo>
                      <a:pt x="42" y="659"/>
                    </a:lnTo>
                    <a:lnTo>
                      <a:pt x="35" y="654"/>
                    </a:lnTo>
                    <a:lnTo>
                      <a:pt x="28" y="649"/>
                    </a:lnTo>
                    <a:lnTo>
                      <a:pt x="23" y="642"/>
                    </a:lnTo>
                    <a:lnTo>
                      <a:pt x="6" y="624"/>
                    </a:lnTo>
                    <a:lnTo>
                      <a:pt x="0" y="616"/>
                    </a:lnTo>
                    <a:lnTo>
                      <a:pt x="1" y="605"/>
                    </a:lnTo>
                    <a:lnTo>
                      <a:pt x="5" y="575"/>
                    </a:lnTo>
                    <a:lnTo>
                      <a:pt x="10" y="528"/>
                    </a:lnTo>
                    <a:lnTo>
                      <a:pt x="16" y="470"/>
                    </a:lnTo>
                    <a:lnTo>
                      <a:pt x="22" y="404"/>
                    </a:lnTo>
                    <a:lnTo>
                      <a:pt x="27" y="334"/>
                    </a:lnTo>
                    <a:lnTo>
                      <a:pt x="29" y="299"/>
                    </a:lnTo>
                    <a:lnTo>
                      <a:pt x="31" y="264"/>
                    </a:lnTo>
                    <a:lnTo>
                      <a:pt x="32" y="229"/>
                    </a:lnTo>
                    <a:lnTo>
                      <a:pt x="32" y="197"/>
                    </a:lnTo>
                    <a:lnTo>
                      <a:pt x="33" y="168"/>
                    </a:lnTo>
                    <a:lnTo>
                      <a:pt x="34" y="142"/>
                    </a:lnTo>
                    <a:lnTo>
                      <a:pt x="35" y="119"/>
                    </a:lnTo>
                    <a:lnTo>
                      <a:pt x="38" y="98"/>
                    </a:lnTo>
                    <a:lnTo>
                      <a:pt x="40" y="80"/>
                    </a:lnTo>
                    <a:lnTo>
                      <a:pt x="43" y="64"/>
                    </a:lnTo>
                    <a:lnTo>
                      <a:pt x="46" y="50"/>
                    </a:lnTo>
                    <a:lnTo>
                      <a:pt x="49" y="39"/>
                    </a:lnTo>
                    <a:lnTo>
                      <a:pt x="55" y="19"/>
                    </a:lnTo>
                    <a:lnTo>
                      <a:pt x="60" y="8"/>
                    </a:lnTo>
                    <a:lnTo>
                      <a:pt x="64" y="2"/>
                    </a:lnTo>
                    <a:lnTo>
                      <a:pt x="65" y="0"/>
                    </a:lnTo>
                    <a:lnTo>
                      <a:pt x="589" y="39"/>
                    </a:lnTo>
                    <a:close/>
                  </a:path>
                </a:pathLst>
              </a:custGeom>
              <a:solidFill>
                <a:srgbClr val="253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0" name="Freeform 330"/>
              <p:cNvSpPr>
                <a:spLocks/>
              </p:cNvSpPr>
              <p:nvPr/>
            </p:nvSpPr>
            <p:spPr bwMode="auto">
              <a:xfrm>
                <a:off x="2671" y="3002"/>
                <a:ext cx="18" cy="73"/>
              </a:xfrm>
              <a:custGeom>
                <a:avLst/>
                <a:gdLst>
                  <a:gd name="T0" fmla="*/ 109 w 109"/>
                  <a:gd name="T1" fmla="*/ 0 h 436"/>
                  <a:gd name="T2" fmla="*/ 104 w 109"/>
                  <a:gd name="T3" fmla="*/ 5 h 436"/>
                  <a:gd name="T4" fmla="*/ 92 w 109"/>
                  <a:gd name="T5" fmla="*/ 19 h 436"/>
                  <a:gd name="T6" fmla="*/ 74 w 109"/>
                  <a:gd name="T7" fmla="*/ 40 h 436"/>
                  <a:gd name="T8" fmla="*/ 55 w 109"/>
                  <a:gd name="T9" fmla="*/ 68 h 436"/>
                  <a:gd name="T10" fmla="*/ 45 w 109"/>
                  <a:gd name="T11" fmla="*/ 83 h 436"/>
                  <a:gd name="T12" fmla="*/ 36 w 109"/>
                  <a:gd name="T13" fmla="*/ 99 h 436"/>
                  <a:gd name="T14" fmla="*/ 27 w 109"/>
                  <a:gd name="T15" fmla="*/ 115 h 436"/>
                  <a:gd name="T16" fmla="*/ 18 w 109"/>
                  <a:gd name="T17" fmla="*/ 131 h 436"/>
                  <a:gd name="T18" fmla="*/ 10 w 109"/>
                  <a:gd name="T19" fmla="*/ 149 h 436"/>
                  <a:gd name="T20" fmla="*/ 5 w 109"/>
                  <a:gd name="T21" fmla="*/ 165 h 436"/>
                  <a:gd name="T22" fmla="*/ 1 w 109"/>
                  <a:gd name="T23" fmla="*/ 181 h 436"/>
                  <a:gd name="T24" fmla="*/ 0 w 109"/>
                  <a:gd name="T25" fmla="*/ 196 h 436"/>
                  <a:gd name="T26" fmla="*/ 0 w 109"/>
                  <a:gd name="T27" fmla="*/ 212 h 436"/>
                  <a:gd name="T28" fmla="*/ 2 w 109"/>
                  <a:gd name="T29" fmla="*/ 229 h 436"/>
                  <a:gd name="T30" fmla="*/ 6 w 109"/>
                  <a:gd name="T31" fmla="*/ 246 h 436"/>
                  <a:gd name="T32" fmla="*/ 10 w 109"/>
                  <a:gd name="T33" fmla="*/ 264 h 436"/>
                  <a:gd name="T34" fmla="*/ 17 w 109"/>
                  <a:gd name="T35" fmla="*/ 282 h 436"/>
                  <a:gd name="T36" fmla="*/ 23 w 109"/>
                  <a:gd name="T37" fmla="*/ 301 h 436"/>
                  <a:gd name="T38" fmla="*/ 30 w 109"/>
                  <a:gd name="T39" fmla="*/ 319 h 436"/>
                  <a:gd name="T40" fmla="*/ 38 w 109"/>
                  <a:gd name="T41" fmla="*/ 336 h 436"/>
                  <a:gd name="T42" fmla="*/ 53 w 109"/>
                  <a:gd name="T43" fmla="*/ 370 h 436"/>
                  <a:gd name="T44" fmla="*/ 67 w 109"/>
                  <a:gd name="T45" fmla="*/ 398 h 436"/>
                  <a:gd name="T46" fmla="*/ 78 w 109"/>
                  <a:gd name="T47" fmla="*/ 420 h 436"/>
                  <a:gd name="T48" fmla="*/ 86 w 109"/>
                  <a:gd name="T49" fmla="*/ 434 h 436"/>
                  <a:gd name="T50" fmla="*/ 87 w 109"/>
                  <a:gd name="T51" fmla="*/ 436 h 436"/>
                  <a:gd name="T52" fmla="*/ 88 w 109"/>
                  <a:gd name="T53" fmla="*/ 434 h 436"/>
                  <a:gd name="T54" fmla="*/ 89 w 109"/>
                  <a:gd name="T55" fmla="*/ 430 h 436"/>
                  <a:gd name="T56" fmla="*/ 90 w 109"/>
                  <a:gd name="T57" fmla="*/ 424 h 436"/>
                  <a:gd name="T58" fmla="*/ 93 w 109"/>
                  <a:gd name="T59" fmla="*/ 405 h 436"/>
                  <a:gd name="T60" fmla="*/ 95 w 109"/>
                  <a:gd name="T61" fmla="*/ 379 h 436"/>
                  <a:gd name="T62" fmla="*/ 99 w 109"/>
                  <a:gd name="T63" fmla="*/ 309 h 436"/>
                  <a:gd name="T64" fmla="*/ 102 w 109"/>
                  <a:gd name="T65" fmla="*/ 228 h 436"/>
                  <a:gd name="T66" fmla="*/ 105 w 109"/>
                  <a:gd name="T67" fmla="*/ 145 h 436"/>
                  <a:gd name="T68" fmla="*/ 107 w 109"/>
                  <a:gd name="T69" fmla="*/ 72 h 436"/>
                  <a:gd name="T70" fmla="*/ 108 w 109"/>
                  <a:gd name="T71" fmla="*/ 20 h 436"/>
                  <a:gd name="T72" fmla="*/ 109 w 109"/>
                  <a:gd name="T73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9" h="436">
                    <a:moveTo>
                      <a:pt x="109" y="0"/>
                    </a:moveTo>
                    <a:lnTo>
                      <a:pt x="104" y="5"/>
                    </a:lnTo>
                    <a:lnTo>
                      <a:pt x="92" y="19"/>
                    </a:lnTo>
                    <a:lnTo>
                      <a:pt x="74" y="40"/>
                    </a:lnTo>
                    <a:lnTo>
                      <a:pt x="55" y="68"/>
                    </a:lnTo>
                    <a:lnTo>
                      <a:pt x="45" y="83"/>
                    </a:lnTo>
                    <a:lnTo>
                      <a:pt x="36" y="99"/>
                    </a:lnTo>
                    <a:lnTo>
                      <a:pt x="27" y="115"/>
                    </a:lnTo>
                    <a:lnTo>
                      <a:pt x="18" y="131"/>
                    </a:lnTo>
                    <a:lnTo>
                      <a:pt x="10" y="149"/>
                    </a:lnTo>
                    <a:lnTo>
                      <a:pt x="5" y="165"/>
                    </a:lnTo>
                    <a:lnTo>
                      <a:pt x="1" y="181"/>
                    </a:lnTo>
                    <a:lnTo>
                      <a:pt x="0" y="196"/>
                    </a:lnTo>
                    <a:lnTo>
                      <a:pt x="0" y="212"/>
                    </a:lnTo>
                    <a:lnTo>
                      <a:pt x="2" y="229"/>
                    </a:lnTo>
                    <a:lnTo>
                      <a:pt x="6" y="246"/>
                    </a:lnTo>
                    <a:lnTo>
                      <a:pt x="10" y="264"/>
                    </a:lnTo>
                    <a:lnTo>
                      <a:pt x="17" y="282"/>
                    </a:lnTo>
                    <a:lnTo>
                      <a:pt x="23" y="301"/>
                    </a:lnTo>
                    <a:lnTo>
                      <a:pt x="30" y="319"/>
                    </a:lnTo>
                    <a:lnTo>
                      <a:pt x="38" y="336"/>
                    </a:lnTo>
                    <a:lnTo>
                      <a:pt x="53" y="370"/>
                    </a:lnTo>
                    <a:lnTo>
                      <a:pt x="67" y="398"/>
                    </a:lnTo>
                    <a:lnTo>
                      <a:pt x="78" y="420"/>
                    </a:lnTo>
                    <a:lnTo>
                      <a:pt x="86" y="434"/>
                    </a:lnTo>
                    <a:lnTo>
                      <a:pt x="87" y="436"/>
                    </a:lnTo>
                    <a:lnTo>
                      <a:pt x="88" y="434"/>
                    </a:lnTo>
                    <a:lnTo>
                      <a:pt x="89" y="430"/>
                    </a:lnTo>
                    <a:lnTo>
                      <a:pt x="90" y="424"/>
                    </a:lnTo>
                    <a:lnTo>
                      <a:pt x="93" y="405"/>
                    </a:lnTo>
                    <a:lnTo>
                      <a:pt x="95" y="379"/>
                    </a:lnTo>
                    <a:lnTo>
                      <a:pt x="99" y="309"/>
                    </a:lnTo>
                    <a:lnTo>
                      <a:pt x="102" y="228"/>
                    </a:lnTo>
                    <a:lnTo>
                      <a:pt x="105" y="145"/>
                    </a:lnTo>
                    <a:lnTo>
                      <a:pt x="107" y="72"/>
                    </a:lnTo>
                    <a:lnTo>
                      <a:pt x="108" y="20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223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1" name="Freeform 331"/>
              <p:cNvSpPr>
                <a:spLocks/>
              </p:cNvSpPr>
              <p:nvPr/>
            </p:nvSpPr>
            <p:spPr bwMode="auto">
              <a:xfrm>
                <a:off x="2604" y="3000"/>
                <a:ext cx="61" cy="85"/>
              </a:xfrm>
              <a:custGeom>
                <a:avLst/>
                <a:gdLst>
                  <a:gd name="T0" fmla="*/ 288 w 367"/>
                  <a:gd name="T1" fmla="*/ 0 h 509"/>
                  <a:gd name="T2" fmla="*/ 0 w 367"/>
                  <a:gd name="T3" fmla="*/ 56 h 509"/>
                  <a:gd name="T4" fmla="*/ 85 w 367"/>
                  <a:gd name="T5" fmla="*/ 509 h 509"/>
                  <a:gd name="T6" fmla="*/ 367 w 367"/>
                  <a:gd name="T7" fmla="*/ 427 h 509"/>
                  <a:gd name="T8" fmla="*/ 288 w 367"/>
                  <a:gd name="T9" fmla="*/ 0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7" h="509">
                    <a:moveTo>
                      <a:pt x="288" y="0"/>
                    </a:moveTo>
                    <a:lnTo>
                      <a:pt x="0" y="56"/>
                    </a:lnTo>
                    <a:lnTo>
                      <a:pt x="85" y="509"/>
                    </a:lnTo>
                    <a:lnTo>
                      <a:pt x="367" y="427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9E7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2" name="Freeform 332"/>
              <p:cNvSpPr>
                <a:spLocks/>
              </p:cNvSpPr>
              <p:nvPr/>
            </p:nvSpPr>
            <p:spPr bwMode="auto">
              <a:xfrm>
                <a:off x="2607" y="3003"/>
                <a:ext cx="54" cy="77"/>
              </a:xfrm>
              <a:custGeom>
                <a:avLst/>
                <a:gdLst>
                  <a:gd name="T0" fmla="*/ 241 w 323"/>
                  <a:gd name="T1" fmla="*/ 0 h 460"/>
                  <a:gd name="T2" fmla="*/ 0 w 323"/>
                  <a:gd name="T3" fmla="*/ 49 h 460"/>
                  <a:gd name="T4" fmla="*/ 79 w 323"/>
                  <a:gd name="T5" fmla="*/ 460 h 460"/>
                  <a:gd name="T6" fmla="*/ 323 w 323"/>
                  <a:gd name="T7" fmla="*/ 391 h 460"/>
                  <a:gd name="T8" fmla="*/ 241 w 323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3" h="460">
                    <a:moveTo>
                      <a:pt x="241" y="0"/>
                    </a:moveTo>
                    <a:lnTo>
                      <a:pt x="0" y="49"/>
                    </a:lnTo>
                    <a:lnTo>
                      <a:pt x="79" y="460"/>
                    </a:lnTo>
                    <a:lnTo>
                      <a:pt x="323" y="391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3" name="Freeform 333"/>
              <p:cNvSpPr>
                <a:spLocks/>
              </p:cNvSpPr>
              <p:nvPr/>
            </p:nvSpPr>
            <p:spPr bwMode="auto">
              <a:xfrm>
                <a:off x="2609" y="3003"/>
                <a:ext cx="54" cy="77"/>
              </a:xfrm>
              <a:custGeom>
                <a:avLst/>
                <a:gdLst>
                  <a:gd name="T0" fmla="*/ 242 w 323"/>
                  <a:gd name="T1" fmla="*/ 0 h 459"/>
                  <a:gd name="T2" fmla="*/ 0 w 323"/>
                  <a:gd name="T3" fmla="*/ 48 h 459"/>
                  <a:gd name="T4" fmla="*/ 79 w 323"/>
                  <a:gd name="T5" fmla="*/ 459 h 459"/>
                  <a:gd name="T6" fmla="*/ 323 w 323"/>
                  <a:gd name="T7" fmla="*/ 390 h 459"/>
                  <a:gd name="T8" fmla="*/ 242 w 323"/>
                  <a:gd name="T9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3" h="459">
                    <a:moveTo>
                      <a:pt x="242" y="0"/>
                    </a:moveTo>
                    <a:lnTo>
                      <a:pt x="0" y="48"/>
                    </a:lnTo>
                    <a:lnTo>
                      <a:pt x="79" y="459"/>
                    </a:lnTo>
                    <a:lnTo>
                      <a:pt x="323" y="39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C7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4" name="Freeform 334"/>
              <p:cNvSpPr>
                <a:spLocks/>
              </p:cNvSpPr>
              <p:nvPr/>
            </p:nvSpPr>
            <p:spPr bwMode="auto">
              <a:xfrm>
                <a:off x="2610" y="3002"/>
                <a:ext cx="54" cy="76"/>
              </a:xfrm>
              <a:custGeom>
                <a:avLst/>
                <a:gdLst>
                  <a:gd name="T0" fmla="*/ 240 w 321"/>
                  <a:gd name="T1" fmla="*/ 0 h 459"/>
                  <a:gd name="T2" fmla="*/ 0 w 321"/>
                  <a:gd name="T3" fmla="*/ 48 h 459"/>
                  <a:gd name="T4" fmla="*/ 78 w 321"/>
                  <a:gd name="T5" fmla="*/ 459 h 459"/>
                  <a:gd name="T6" fmla="*/ 321 w 321"/>
                  <a:gd name="T7" fmla="*/ 390 h 459"/>
                  <a:gd name="T8" fmla="*/ 240 w 321"/>
                  <a:gd name="T9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459">
                    <a:moveTo>
                      <a:pt x="240" y="0"/>
                    </a:moveTo>
                    <a:lnTo>
                      <a:pt x="0" y="48"/>
                    </a:lnTo>
                    <a:lnTo>
                      <a:pt x="78" y="459"/>
                    </a:lnTo>
                    <a:lnTo>
                      <a:pt x="321" y="390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5" name="Freeform 335"/>
              <p:cNvSpPr>
                <a:spLocks/>
              </p:cNvSpPr>
              <p:nvPr/>
            </p:nvSpPr>
            <p:spPr bwMode="auto">
              <a:xfrm>
                <a:off x="2603" y="3029"/>
                <a:ext cx="22" cy="41"/>
              </a:xfrm>
              <a:custGeom>
                <a:avLst/>
                <a:gdLst>
                  <a:gd name="T0" fmla="*/ 133 w 133"/>
                  <a:gd name="T1" fmla="*/ 186 h 246"/>
                  <a:gd name="T2" fmla="*/ 131 w 133"/>
                  <a:gd name="T3" fmla="*/ 178 h 246"/>
                  <a:gd name="T4" fmla="*/ 126 w 133"/>
                  <a:gd name="T5" fmla="*/ 157 h 246"/>
                  <a:gd name="T6" fmla="*/ 122 w 133"/>
                  <a:gd name="T7" fmla="*/ 146 h 246"/>
                  <a:gd name="T8" fmla="*/ 117 w 133"/>
                  <a:gd name="T9" fmla="*/ 134 h 246"/>
                  <a:gd name="T10" fmla="*/ 114 w 133"/>
                  <a:gd name="T11" fmla="*/ 123 h 246"/>
                  <a:gd name="T12" fmla="*/ 110 w 133"/>
                  <a:gd name="T13" fmla="*/ 115 h 246"/>
                  <a:gd name="T14" fmla="*/ 107 w 133"/>
                  <a:gd name="T15" fmla="*/ 108 h 246"/>
                  <a:gd name="T16" fmla="*/ 104 w 133"/>
                  <a:gd name="T17" fmla="*/ 101 h 246"/>
                  <a:gd name="T18" fmla="*/ 102 w 133"/>
                  <a:gd name="T19" fmla="*/ 93 h 246"/>
                  <a:gd name="T20" fmla="*/ 100 w 133"/>
                  <a:gd name="T21" fmla="*/ 86 h 246"/>
                  <a:gd name="T22" fmla="*/ 98 w 133"/>
                  <a:gd name="T23" fmla="*/ 74 h 246"/>
                  <a:gd name="T24" fmla="*/ 98 w 133"/>
                  <a:gd name="T25" fmla="*/ 69 h 246"/>
                  <a:gd name="T26" fmla="*/ 94 w 133"/>
                  <a:gd name="T27" fmla="*/ 69 h 246"/>
                  <a:gd name="T28" fmla="*/ 87 w 133"/>
                  <a:gd name="T29" fmla="*/ 71 h 246"/>
                  <a:gd name="T30" fmla="*/ 84 w 133"/>
                  <a:gd name="T31" fmla="*/ 73 h 246"/>
                  <a:gd name="T32" fmla="*/ 80 w 133"/>
                  <a:gd name="T33" fmla="*/ 77 h 246"/>
                  <a:gd name="T34" fmla="*/ 79 w 133"/>
                  <a:gd name="T35" fmla="*/ 80 h 246"/>
                  <a:gd name="T36" fmla="*/ 79 w 133"/>
                  <a:gd name="T37" fmla="*/ 83 h 246"/>
                  <a:gd name="T38" fmla="*/ 78 w 133"/>
                  <a:gd name="T39" fmla="*/ 87 h 246"/>
                  <a:gd name="T40" fmla="*/ 78 w 133"/>
                  <a:gd name="T41" fmla="*/ 91 h 246"/>
                  <a:gd name="T42" fmla="*/ 79 w 133"/>
                  <a:gd name="T43" fmla="*/ 95 h 246"/>
                  <a:gd name="T44" fmla="*/ 78 w 133"/>
                  <a:gd name="T45" fmla="*/ 98 h 246"/>
                  <a:gd name="T46" fmla="*/ 77 w 133"/>
                  <a:gd name="T47" fmla="*/ 101 h 246"/>
                  <a:gd name="T48" fmla="*/ 76 w 133"/>
                  <a:gd name="T49" fmla="*/ 103 h 246"/>
                  <a:gd name="T50" fmla="*/ 75 w 133"/>
                  <a:gd name="T51" fmla="*/ 105 h 246"/>
                  <a:gd name="T52" fmla="*/ 73 w 133"/>
                  <a:gd name="T53" fmla="*/ 106 h 246"/>
                  <a:gd name="T54" fmla="*/ 71 w 133"/>
                  <a:gd name="T55" fmla="*/ 106 h 246"/>
                  <a:gd name="T56" fmla="*/ 69 w 133"/>
                  <a:gd name="T57" fmla="*/ 106 h 246"/>
                  <a:gd name="T58" fmla="*/ 64 w 133"/>
                  <a:gd name="T59" fmla="*/ 105 h 246"/>
                  <a:gd name="T60" fmla="*/ 59 w 133"/>
                  <a:gd name="T61" fmla="*/ 102 h 246"/>
                  <a:gd name="T62" fmla="*/ 55 w 133"/>
                  <a:gd name="T63" fmla="*/ 98 h 246"/>
                  <a:gd name="T64" fmla="*/ 52 w 133"/>
                  <a:gd name="T65" fmla="*/ 93 h 246"/>
                  <a:gd name="T66" fmla="*/ 49 w 133"/>
                  <a:gd name="T67" fmla="*/ 85 h 246"/>
                  <a:gd name="T68" fmla="*/ 46 w 133"/>
                  <a:gd name="T69" fmla="*/ 73 h 246"/>
                  <a:gd name="T70" fmla="*/ 43 w 133"/>
                  <a:gd name="T71" fmla="*/ 58 h 246"/>
                  <a:gd name="T72" fmla="*/ 40 w 133"/>
                  <a:gd name="T73" fmla="*/ 41 h 246"/>
                  <a:gd name="T74" fmla="*/ 36 w 133"/>
                  <a:gd name="T75" fmla="*/ 12 h 246"/>
                  <a:gd name="T76" fmla="*/ 34 w 133"/>
                  <a:gd name="T77" fmla="*/ 0 h 246"/>
                  <a:gd name="T78" fmla="*/ 12 w 133"/>
                  <a:gd name="T79" fmla="*/ 5 h 246"/>
                  <a:gd name="T80" fmla="*/ 12 w 133"/>
                  <a:gd name="T81" fmla="*/ 18 h 246"/>
                  <a:gd name="T82" fmla="*/ 12 w 133"/>
                  <a:gd name="T83" fmla="*/ 36 h 246"/>
                  <a:gd name="T84" fmla="*/ 12 w 133"/>
                  <a:gd name="T85" fmla="*/ 52 h 246"/>
                  <a:gd name="T86" fmla="*/ 12 w 133"/>
                  <a:gd name="T87" fmla="*/ 59 h 246"/>
                  <a:gd name="T88" fmla="*/ 2 w 133"/>
                  <a:gd name="T89" fmla="*/ 105 h 246"/>
                  <a:gd name="T90" fmla="*/ 0 w 133"/>
                  <a:gd name="T91" fmla="*/ 152 h 246"/>
                  <a:gd name="T92" fmla="*/ 2 w 133"/>
                  <a:gd name="T93" fmla="*/ 163 h 246"/>
                  <a:gd name="T94" fmla="*/ 7 w 133"/>
                  <a:gd name="T95" fmla="*/ 177 h 246"/>
                  <a:gd name="T96" fmla="*/ 14 w 133"/>
                  <a:gd name="T97" fmla="*/ 192 h 246"/>
                  <a:gd name="T98" fmla="*/ 22 w 133"/>
                  <a:gd name="T99" fmla="*/ 203 h 246"/>
                  <a:gd name="T100" fmla="*/ 33 w 133"/>
                  <a:gd name="T101" fmla="*/ 215 h 246"/>
                  <a:gd name="T102" fmla="*/ 48 w 133"/>
                  <a:gd name="T103" fmla="*/ 226 h 246"/>
                  <a:gd name="T104" fmla="*/ 61 w 133"/>
                  <a:gd name="T105" fmla="*/ 234 h 246"/>
                  <a:gd name="T106" fmla="*/ 66 w 133"/>
                  <a:gd name="T107" fmla="*/ 238 h 246"/>
                  <a:gd name="T108" fmla="*/ 105 w 133"/>
                  <a:gd name="T109" fmla="*/ 246 h 246"/>
                  <a:gd name="T110" fmla="*/ 133 w 133"/>
                  <a:gd name="T111" fmla="*/ 18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3" h="246">
                    <a:moveTo>
                      <a:pt x="133" y="186"/>
                    </a:moveTo>
                    <a:lnTo>
                      <a:pt x="131" y="178"/>
                    </a:lnTo>
                    <a:lnTo>
                      <a:pt x="126" y="157"/>
                    </a:lnTo>
                    <a:lnTo>
                      <a:pt x="122" y="146"/>
                    </a:lnTo>
                    <a:lnTo>
                      <a:pt x="117" y="134"/>
                    </a:lnTo>
                    <a:lnTo>
                      <a:pt x="114" y="123"/>
                    </a:lnTo>
                    <a:lnTo>
                      <a:pt x="110" y="115"/>
                    </a:lnTo>
                    <a:lnTo>
                      <a:pt x="107" y="108"/>
                    </a:lnTo>
                    <a:lnTo>
                      <a:pt x="104" y="101"/>
                    </a:lnTo>
                    <a:lnTo>
                      <a:pt x="102" y="93"/>
                    </a:lnTo>
                    <a:lnTo>
                      <a:pt x="100" y="86"/>
                    </a:lnTo>
                    <a:lnTo>
                      <a:pt x="98" y="74"/>
                    </a:lnTo>
                    <a:lnTo>
                      <a:pt x="98" y="69"/>
                    </a:lnTo>
                    <a:lnTo>
                      <a:pt x="94" y="69"/>
                    </a:lnTo>
                    <a:lnTo>
                      <a:pt x="87" y="71"/>
                    </a:lnTo>
                    <a:lnTo>
                      <a:pt x="84" y="73"/>
                    </a:lnTo>
                    <a:lnTo>
                      <a:pt x="80" y="77"/>
                    </a:lnTo>
                    <a:lnTo>
                      <a:pt x="79" y="80"/>
                    </a:lnTo>
                    <a:lnTo>
                      <a:pt x="79" y="83"/>
                    </a:lnTo>
                    <a:lnTo>
                      <a:pt x="78" y="87"/>
                    </a:lnTo>
                    <a:lnTo>
                      <a:pt x="78" y="91"/>
                    </a:lnTo>
                    <a:lnTo>
                      <a:pt x="79" y="95"/>
                    </a:lnTo>
                    <a:lnTo>
                      <a:pt x="78" y="98"/>
                    </a:lnTo>
                    <a:lnTo>
                      <a:pt x="77" y="101"/>
                    </a:lnTo>
                    <a:lnTo>
                      <a:pt x="76" y="103"/>
                    </a:lnTo>
                    <a:lnTo>
                      <a:pt x="75" y="105"/>
                    </a:lnTo>
                    <a:lnTo>
                      <a:pt x="73" y="106"/>
                    </a:lnTo>
                    <a:lnTo>
                      <a:pt x="71" y="106"/>
                    </a:lnTo>
                    <a:lnTo>
                      <a:pt x="69" y="106"/>
                    </a:lnTo>
                    <a:lnTo>
                      <a:pt x="64" y="105"/>
                    </a:lnTo>
                    <a:lnTo>
                      <a:pt x="59" y="102"/>
                    </a:lnTo>
                    <a:lnTo>
                      <a:pt x="55" y="98"/>
                    </a:lnTo>
                    <a:lnTo>
                      <a:pt x="52" y="93"/>
                    </a:lnTo>
                    <a:lnTo>
                      <a:pt x="49" y="85"/>
                    </a:lnTo>
                    <a:lnTo>
                      <a:pt x="46" y="73"/>
                    </a:lnTo>
                    <a:lnTo>
                      <a:pt x="43" y="58"/>
                    </a:lnTo>
                    <a:lnTo>
                      <a:pt x="40" y="41"/>
                    </a:lnTo>
                    <a:lnTo>
                      <a:pt x="36" y="12"/>
                    </a:lnTo>
                    <a:lnTo>
                      <a:pt x="34" y="0"/>
                    </a:lnTo>
                    <a:lnTo>
                      <a:pt x="12" y="5"/>
                    </a:lnTo>
                    <a:lnTo>
                      <a:pt x="12" y="18"/>
                    </a:lnTo>
                    <a:lnTo>
                      <a:pt x="12" y="36"/>
                    </a:lnTo>
                    <a:lnTo>
                      <a:pt x="12" y="52"/>
                    </a:lnTo>
                    <a:lnTo>
                      <a:pt x="12" y="59"/>
                    </a:lnTo>
                    <a:lnTo>
                      <a:pt x="2" y="105"/>
                    </a:lnTo>
                    <a:lnTo>
                      <a:pt x="0" y="152"/>
                    </a:lnTo>
                    <a:lnTo>
                      <a:pt x="2" y="163"/>
                    </a:lnTo>
                    <a:lnTo>
                      <a:pt x="7" y="177"/>
                    </a:lnTo>
                    <a:lnTo>
                      <a:pt x="14" y="192"/>
                    </a:lnTo>
                    <a:lnTo>
                      <a:pt x="22" y="203"/>
                    </a:lnTo>
                    <a:lnTo>
                      <a:pt x="33" y="215"/>
                    </a:lnTo>
                    <a:lnTo>
                      <a:pt x="48" y="226"/>
                    </a:lnTo>
                    <a:lnTo>
                      <a:pt x="61" y="234"/>
                    </a:lnTo>
                    <a:lnTo>
                      <a:pt x="66" y="238"/>
                    </a:lnTo>
                    <a:lnTo>
                      <a:pt x="105" y="246"/>
                    </a:lnTo>
                    <a:lnTo>
                      <a:pt x="133" y="186"/>
                    </a:lnTo>
                    <a:close/>
                  </a:path>
                </a:pathLst>
              </a:custGeom>
              <a:solidFill>
                <a:srgbClr val="FAD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6" name="Freeform 336"/>
              <p:cNvSpPr>
                <a:spLocks/>
              </p:cNvSpPr>
              <p:nvPr/>
            </p:nvSpPr>
            <p:spPr bwMode="auto">
              <a:xfrm>
                <a:off x="2793" y="2943"/>
                <a:ext cx="21" cy="43"/>
              </a:xfrm>
              <a:custGeom>
                <a:avLst/>
                <a:gdLst>
                  <a:gd name="T0" fmla="*/ 16 w 127"/>
                  <a:gd name="T1" fmla="*/ 215 h 257"/>
                  <a:gd name="T2" fmla="*/ 14 w 127"/>
                  <a:gd name="T3" fmla="*/ 206 h 257"/>
                  <a:gd name="T4" fmla="*/ 11 w 127"/>
                  <a:gd name="T5" fmla="*/ 185 h 257"/>
                  <a:gd name="T6" fmla="*/ 9 w 127"/>
                  <a:gd name="T7" fmla="*/ 173 h 257"/>
                  <a:gd name="T8" fmla="*/ 8 w 127"/>
                  <a:gd name="T9" fmla="*/ 161 h 257"/>
                  <a:gd name="T10" fmla="*/ 7 w 127"/>
                  <a:gd name="T11" fmla="*/ 150 h 257"/>
                  <a:gd name="T12" fmla="*/ 8 w 127"/>
                  <a:gd name="T13" fmla="*/ 141 h 257"/>
                  <a:gd name="T14" fmla="*/ 8 w 127"/>
                  <a:gd name="T15" fmla="*/ 133 h 257"/>
                  <a:gd name="T16" fmla="*/ 7 w 127"/>
                  <a:gd name="T17" fmla="*/ 125 h 257"/>
                  <a:gd name="T18" fmla="*/ 6 w 127"/>
                  <a:gd name="T19" fmla="*/ 117 h 257"/>
                  <a:gd name="T20" fmla="*/ 5 w 127"/>
                  <a:gd name="T21" fmla="*/ 109 h 257"/>
                  <a:gd name="T22" fmla="*/ 1 w 127"/>
                  <a:gd name="T23" fmla="*/ 97 h 257"/>
                  <a:gd name="T24" fmla="*/ 0 w 127"/>
                  <a:gd name="T25" fmla="*/ 93 h 257"/>
                  <a:gd name="T26" fmla="*/ 3 w 127"/>
                  <a:gd name="T27" fmla="*/ 91 h 257"/>
                  <a:gd name="T28" fmla="*/ 10 w 127"/>
                  <a:gd name="T29" fmla="*/ 90 h 257"/>
                  <a:gd name="T30" fmla="*/ 15 w 127"/>
                  <a:gd name="T31" fmla="*/ 91 h 257"/>
                  <a:gd name="T32" fmla="*/ 19 w 127"/>
                  <a:gd name="T33" fmla="*/ 93 h 257"/>
                  <a:gd name="T34" fmla="*/ 21 w 127"/>
                  <a:gd name="T35" fmla="*/ 95 h 257"/>
                  <a:gd name="T36" fmla="*/ 23 w 127"/>
                  <a:gd name="T37" fmla="*/ 98 h 257"/>
                  <a:gd name="T38" fmla="*/ 25 w 127"/>
                  <a:gd name="T39" fmla="*/ 101 h 257"/>
                  <a:gd name="T40" fmla="*/ 26 w 127"/>
                  <a:gd name="T41" fmla="*/ 105 h 257"/>
                  <a:gd name="T42" fmla="*/ 28 w 127"/>
                  <a:gd name="T43" fmla="*/ 109 h 257"/>
                  <a:gd name="T44" fmla="*/ 30 w 127"/>
                  <a:gd name="T45" fmla="*/ 112 h 257"/>
                  <a:gd name="T46" fmla="*/ 32 w 127"/>
                  <a:gd name="T47" fmla="*/ 115 h 257"/>
                  <a:gd name="T48" fmla="*/ 34 w 127"/>
                  <a:gd name="T49" fmla="*/ 117 h 257"/>
                  <a:gd name="T50" fmla="*/ 36 w 127"/>
                  <a:gd name="T51" fmla="*/ 118 h 257"/>
                  <a:gd name="T52" fmla="*/ 38 w 127"/>
                  <a:gd name="T53" fmla="*/ 118 h 257"/>
                  <a:gd name="T54" fmla="*/ 40 w 127"/>
                  <a:gd name="T55" fmla="*/ 117 h 257"/>
                  <a:gd name="T56" fmla="*/ 42 w 127"/>
                  <a:gd name="T57" fmla="*/ 116 h 257"/>
                  <a:gd name="T58" fmla="*/ 46 w 127"/>
                  <a:gd name="T59" fmla="*/ 112 h 257"/>
                  <a:gd name="T60" fmla="*/ 50 w 127"/>
                  <a:gd name="T61" fmla="*/ 108 h 257"/>
                  <a:gd name="T62" fmla="*/ 52 w 127"/>
                  <a:gd name="T63" fmla="*/ 102 h 257"/>
                  <a:gd name="T64" fmla="*/ 53 w 127"/>
                  <a:gd name="T65" fmla="*/ 96 h 257"/>
                  <a:gd name="T66" fmla="*/ 52 w 127"/>
                  <a:gd name="T67" fmla="*/ 88 h 257"/>
                  <a:gd name="T68" fmla="*/ 50 w 127"/>
                  <a:gd name="T69" fmla="*/ 75 h 257"/>
                  <a:gd name="T70" fmla="*/ 45 w 127"/>
                  <a:gd name="T71" fmla="*/ 60 h 257"/>
                  <a:gd name="T72" fmla="*/ 41 w 127"/>
                  <a:gd name="T73" fmla="*/ 45 h 257"/>
                  <a:gd name="T74" fmla="*/ 34 w 127"/>
                  <a:gd name="T75" fmla="*/ 16 h 257"/>
                  <a:gd name="T76" fmla="*/ 30 w 127"/>
                  <a:gd name="T77" fmla="*/ 4 h 257"/>
                  <a:gd name="T78" fmla="*/ 53 w 127"/>
                  <a:gd name="T79" fmla="*/ 0 h 257"/>
                  <a:gd name="T80" fmla="*/ 75 w 127"/>
                  <a:gd name="T81" fmla="*/ 50 h 257"/>
                  <a:gd name="T82" fmla="*/ 102 w 127"/>
                  <a:gd name="T83" fmla="*/ 88 h 257"/>
                  <a:gd name="T84" fmla="*/ 123 w 127"/>
                  <a:gd name="T85" fmla="*/ 130 h 257"/>
                  <a:gd name="T86" fmla="*/ 126 w 127"/>
                  <a:gd name="T87" fmla="*/ 141 h 257"/>
                  <a:gd name="T88" fmla="*/ 127 w 127"/>
                  <a:gd name="T89" fmla="*/ 156 h 257"/>
                  <a:gd name="T90" fmla="*/ 127 w 127"/>
                  <a:gd name="T91" fmla="*/ 172 h 257"/>
                  <a:gd name="T92" fmla="*/ 123 w 127"/>
                  <a:gd name="T93" fmla="*/ 185 h 257"/>
                  <a:gd name="T94" fmla="*/ 118 w 127"/>
                  <a:gd name="T95" fmla="*/ 200 h 257"/>
                  <a:gd name="T96" fmla="*/ 109 w 127"/>
                  <a:gd name="T97" fmla="*/ 216 h 257"/>
                  <a:gd name="T98" fmla="*/ 101 w 127"/>
                  <a:gd name="T99" fmla="*/ 230 h 257"/>
                  <a:gd name="T100" fmla="*/ 97 w 127"/>
                  <a:gd name="T101" fmla="*/ 235 h 257"/>
                  <a:gd name="T102" fmla="*/ 65 w 127"/>
                  <a:gd name="T103" fmla="*/ 257 h 257"/>
                  <a:gd name="T104" fmla="*/ 16 w 127"/>
                  <a:gd name="T105" fmla="*/ 215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7" h="257">
                    <a:moveTo>
                      <a:pt x="16" y="215"/>
                    </a:moveTo>
                    <a:lnTo>
                      <a:pt x="14" y="206"/>
                    </a:lnTo>
                    <a:lnTo>
                      <a:pt x="11" y="185"/>
                    </a:lnTo>
                    <a:lnTo>
                      <a:pt x="9" y="173"/>
                    </a:lnTo>
                    <a:lnTo>
                      <a:pt x="8" y="161"/>
                    </a:lnTo>
                    <a:lnTo>
                      <a:pt x="7" y="150"/>
                    </a:lnTo>
                    <a:lnTo>
                      <a:pt x="8" y="141"/>
                    </a:lnTo>
                    <a:lnTo>
                      <a:pt x="8" y="133"/>
                    </a:lnTo>
                    <a:lnTo>
                      <a:pt x="7" y="125"/>
                    </a:lnTo>
                    <a:lnTo>
                      <a:pt x="6" y="117"/>
                    </a:lnTo>
                    <a:lnTo>
                      <a:pt x="5" y="109"/>
                    </a:lnTo>
                    <a:lnTo>
                      <a:pt x="1" y="97"/>
                    </a:lnTo>
                    <a:lnTo>
                      <a:pt x="0" y="93"/>
                    </a:lnTo>
                    <a:lnTo>
                      <a:pt x="3" y="91"/>
                    </a:lnTo>
                    <a:lnTo>
                      <a:pt x="10" y="90"/>
                    </a:lnTo>
                    <a:lnTo>
                      <a:pt x="15" y="91"/>
                    </a:lnTo>
                    <a:lnTo>
                      <a:pt x="19" y="93"/>
                    </a:lnTo>
                    <a:lnTo>
                      <a:pt x="21" y="95"/>
                    </a:lnTo>
                    <a:lnTo>
                      <a:pt x="23" y="98"/>
                    </a:lnTo>
                    <a:lnTo>
                      <a:pt x="25" y="101"/>
                    </a:lnTo>
                    <a:lnTo>
                      <a:pt x="26" y="105"/>
                    </a:lnTo>
                    <a:lnTo>
                      <a:pt x="28" y="109"/>
                    </a:lnTo>
                    <a:lnTo>
                      <a:pt x="30" y="112"/>
                    </a:lnTo>
                    <a:lnTo>
                      <a:pt x="32" y="115"/>
                    </a:lnTo>
                    <a:lnTo>
                      <a:pt x="34" y="117"/>
                    </a:lnTo>
                    <a:lnTo>
                      <a:pt x="36" y="118"/>
                    </a:lnTo>
                    <a:lnTo>
                      <a:pt x="38" y="118"/>
                    </a:lnTo>
                    <a:lnTo>
                      <a:pt x="40" y="117"/>
                    </a:lnTo>
                    <a:lnTo>
                      <a:pt x="42" y="116"/>
                    </a:lnTo>
                    <a:lnTo>
                      <a:pt x="46" y="112"/>
                    </a:lnTo>
                    <a:lnTo>
                      <a:pt x="50" y="108"/>
                    </a:lnTo>
                    <a:lnTo>
                      <a:pt x="52" y="102"/>
                    </a:lnTo>
                    <a:lnTo>
                      <a:pt x="53" y="96"/>
                    </a:lnTo>
                    <a:lnTo>
                      <a:pt x="52" y="88"/>
                    </a:lnTo>
                    <a:lnTo>
                      <a:pt x="50" y="75"/>
                    </a:lnTo>
                    <a:lnTo>
                      <a:pt x="45" y="60"/>
                    </a:lnTo>
                    <a:lnTo>
                      <a:pt x="41" y="45"/>
                    </a:lnTo>
                    <a:lnTo>
                      <a:pt x="34" y="16"/>
                    </a:lnTo>
                    <a:lnTo>
                      <a:pt x="30" y="4"/>
                    </a:lnTo>
                    <a:lnTo>
                      <a:pt x="53" y="0"/>
                    </a:lnTo>
                    <a:lnTo>
                      <a:pt x="75" y="50"/>
                    </a:lnTo>
                    <a:lnTo>
                      <a:pt x="102" y="88"/>
                    </a:lnTo>
                    <a:lnTo>
                      <a:pt x="123" y="130"/>
                    </a:lnTo>
                    <a:lnTo>
                      <a:pt x="126" y="141"/>
                    </a:lnTo>
                    <a:lnTo>
                      <a:pt x="127" y="156"/>
                    </a:lnTo>
                    <a:lnTo>
                      <a:pt x="127" y="172"/>
                    </a:lnTo>
                    <a:lnTo>
                      <a:pt x="123" y="185"/>
                    </a:lnTo>
                    <a:lnTo>
                      <a:pt x="118" y="200"/>
                    </a:lnTo>
                    <a:lnTo>
                      <a:pt x="109" y="216"/>
                    </a:lnTo>
                    <a:lnTo>
                      <a:pt x="101" y="230"/>
                    </a:lnTo>
                    <a:lnTo>
                      <a:pt x="97" y="235"/>
                    </a:lnTo>
                    <a:lnTo>
                      <a:pt x="65" y="257"/>
                    </a:lnTo>
                    <a:lnTo>
                      <a:pt x="16" y="215"/>
                    </a:lnTo>
                    <a:close/>
                  </a:path>
                </a:pathLst>
              </a:custGeom>
              <a:solidFill>
                <a:srgbClr val="FAD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7" name="Freeform 337"/>
              <p:cNvSpPr>
                <a:spLocks/>
              </p:cNvSpPr>
              <p:nvPr/>
            </p:nvSpPr>
            <p:spPr bwMode="auto">
              <a:xfrm>
                <a:off x="2706" y="2971"/>
                <a:ext cx="36" cy="17"/>
              </a:xfrm>
              <a:custGeom>
                <a:avLst/>
                <a:gdLst>
                  <a:gd name="T0" fmla="*/ 218 w 218"/>
                  <a:gd name="T1" fmla="*/ 45 h 104"/>
                  <a:gd name="T2" fmla="*/ 216 w 218"/>
                  <a:gd name="T3" fmla="*/ 69 h 104"/>
                  <a:gd name="T4" fmla="*/ 20 w 218"/>
                  <a:gd name="T5" fmla="*/ 102 h 104"/>
                  <a:gd name="T6" fmla="*/ 0 w 218"/>
                  <a:gd name="T7" fmla="*/ 104 h 104"/>
                  <a:gd name="T8" fmla="*/ 3 w 218"/>
                  <a:gd name="T9" fmla="*/ 99 h 104"/>
                  <a:gd name="T10" fmla="*/ 10 w 218"/>
                  <a:gd name="T11" fmla="*/ 88 h 104"/>
                  <a:gd name="T12" fmla="*/ 13 w 218"/>
                  <a:gd name="T13" fmla="*/ 80 h 104"/>
                  <a:gd name="T14" fmla="*/ 15 w 218"/>
                  <a:gd name="T15" fmla="*/ 69 h 104"/>
                  <a:gd name="T16" fmla="*/ 16 w 218"/>
                  <a:gd name="T17" fmla="*/ 57 h 104"/>
                  <a:gd name="T18" fmla="*/ 16 w 218"/>
                  <a:gd name="T19" fmla="*/ 42 h 104"/>
                  <a:gd name="T20" fmla="*/ 13 w 218"/>
                  <a:gd name="T21" fmla="*/ 18 h 104"/>
                  <a:gd name="T22" fmla="*/ 12 w 218"/>
                  <a:gd name="T23" fmla="*/ 5 h 104"/>
                  <a:gd name="T24" fmla="*/ 11 w 218"/>
                  <a:gd name="T25" fmla="*/ 1 h 104"/>
                  <a:gd name="T26" fmla="*/ 11 w 218"/>
                  <a:gd name="T27" fmla="*/ 0 h 104"/>
                  <a:gd name="T28" fmla="*/ 194 w 218"/>
                  <a:gd name="T29" fmla="*/ 38 h 104"/>
                  <a:gd name="T30" fmla="*/ 218 w 218"/>
                  <a:gd name="T31" fmla="*/ 4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8" h="104">
                    <a:moveTo>
                      <a:pt x="218" y="45"/>
                    </a:moveTo>
                    <a:lnTo>
                      <a:pt x="216" y="69"/>
                    </a:lnTo>
                    <a:lnTo>
                      <a:pt x="20" y="102"/>
                    </a:lnTo>
                    <a:lnTo>
                      <a:pt x="0" y="104"/>
                    </a:lnTo>
                    <a:lnTo>
                      <a:pt x="3" y="99"/>
                    </a:lnTo>
                    <a:lnTo>
                      <a:pt x="10" y="88"/>
                    </a:lnTo>
                    <a:lnTo>
                      <a:pt x="13" y="80"/>
                    </a:lnTo>
                    <a:lnTo>
                      <a:pt x="15" y="69"/>
                    </a:lnTo>
                    <a:lnTo>
                      <a:pt x="16" y="57"/>
                    </a:lnTo>
                    <a:lnTo>
                      <a:pt x="16" y="42"/>
                    </a:lnTo>
                    <a:lnTo>
                      <a:pt x="13" y="18"/>
                    </a:lnTo>
                    <a:lnTo>
                      <a:pt x="12" y="5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94" y="38"/>
                    </a:lnTo>
                    <a:lnTo>
                      <a:pt x="218" y="45"/>
                    </a:lnTo>
                    <a:close/>
                  </a:path>
                </a:pathLst>
              </a:custGeom>
              <a:solidFill>
                <a:srgbClr val="FAD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8" name="Freeform 338"/>
              <p:cNvSpPr>
                <a:spLocks/>
              </p:cNvSpPr>
              <p:nvPr/>
            </p:nvSpPr>
            <p:spPr bwMode="auto">
              <a:xfrm>
                <a:off x="2690" y="2939"/>
                <a:ext cx="6" cy="18"/>
              </a:xfrm>
              <a:custGeom>
                <a:avLst/>
                <a:gdLst>
                  <a:gd name="T0" fmla="*/ 26 w 31"/>
                  <a:gd name="T1" fmla="*/ 0 h 109"/>
                  <a:gd name="T2" fmla="*/ 0 w 31"/>
                  <a:gd name="T3" fmla="*/ 90 h 109"/>
                  <a:gd name="T4" fmla="*/ 31 w 31"/>
                  <a:gd name="T5" fmla="*/ 109 h 109"/>
                  <a:gd name="T6" fmla="*/ 26 w 31"/>
                  <a:gd name="T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09">
                    <a:moveTo>
                      <a:pt x="26" y="0"/>
                    </a:moveTo>
                    <a:lnTo>
                      <a:pt x="0" y="90"/>
                    </a:lnTo>
                    <a:lnTo>
                      <a:pt x="31" y="10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E5B5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9" name="Freeform 339"/>
              <p:cNvSpPr>
                <a:spLocks/>
              </p:cNvSpPr>
              <p:nvPr/>
            </p:nvSpPr>
            <p:spPr bwMode="auto">
              <a:xfrm>
                <a:off x="2694" y="2929"/>
                <a:ext cx="16" cy="49"/>
              </a:xfrm>
              <a:custGeom>
                <a:avLst/>
                <a:gdLst>
                  <a:gd name="T0" fmla="*/ 1 w 98"/>
                  <a:gd name="T1" fmla="*/ 68 h 296"/>
                  <a:gd name="T2" fmla="*/ 8 w 98"/>
                  <a:gd name="T3" fmla="*/ 21 h 296"/>
                  <a:gd name="T4" fmla="*/ 30 w 98"/>
                  <a:gd name="T5" fmla="*/ 14 h 296"/>
                  <a:gd name="T6" fmla="*/ 39 w 98"/>
                  <a:gd name="T7" fmla="*/ 17 h 296"/>
                  <a:gd name="T8" fmla="*/ 46 w 98"/>
                  <a:gd name="T9" fmla="*/ 23 h 296"/>
                  <a:gd name="T10" fmla="*/ 53 w 98"/>
                  <a:gd name="T11" fmla="*/ 38 h 296"/>
                  <a:gd name="T12" fmla="*/ 57 w 98"/>
                  <a:gd name="T13" fmla="*/ 59 h 296"/>
                  <a:gd name="T14" fmla="*/ 39 w 98"/>
                  <a:gd name="T15" fmla="*/ 151 h 296"/>
                  <a:gd name="T16" fmla="*/ 52 w 98"/>
                  <a:gd name="T17" fmla="*/ 117 h 296"/>
                  <a:gd name="T18" fmla="*/ 63 w 98"/>
                  <a:gd name="T19" fmla="*/ 93 h 296"/>
                  <a:gd name="T20" fmla="*/ 69 w 98"/>
                  <a:gd name="T21" fmla="*/ 85 h 296"/>
                  <a:gd name="T22" fmla="*/ 74 w 98"/>
                  <a:gd name="T23" fmla="*/ 80 h 296"/>
                  <a:gd name="T24" fmla="*/ 79 w 98"/>
                  <a:gd name="T25" fmla="*/ 80 h 296"/>
                  <a:gd name="T26" fmla="*/ 84 w 98"/>
                  <a:gd name="T27" fmla="*/ 83 h 296"/>
                  <a:gd name="T28" fmla="*/ 93 w 98"/>
                  <a:gd name="T29" fmla="*/ 96 h 296"/>
                  <a:gd name="T30" fmla="*/ 96 w 98"/>
                  <a:gd name="T31" fmla="*/ 116 h 296"/>
                  <a:gd name="T32" fmla="*/ 95 w 98"/>
                  <a:gd name="T33" fmla="*/ 129 h 296"/>
                  <a:gd name="T34" fmla="*/ 92 w 98"/>
                  <a:gd name="T35" fmla="*/ 142 h 296"/>
                  <a:gd name="T36" fmla="*/ 89 w 98"/>
                  <a:gd name="T37" fmla="*/ 155 h 296"/>
                  <a:gd name="T38" fmla="*/ 87 w 98"/>
                  <a:gd name="T39" fmla="*/ 173 h 296"/>
                  <a:gd name="T40" fmla="*/ 89 w 98"/>
                  <a:gd name="T41" fmla="*/ 218 h 296"/>
                  <a:gd name="T42" fmla="*/ 94 w 98"/>
                  <a:gd name="T43" fmla="*/ 262 h 296"/>
                  <a:gd name="T44" fmla="*/ 98 w 98"/>
                  <a:gd name="T45" fmla="*/ 296 h 296"/>
                  <a:gd name="T46" fmla="*/ 85 w 98"/>
                  <a:gd name="T47" fmla="*/ 290 h 296"/>
                  <a:gd name="T48" fmla="*/ 71 w 98"/>
                  <a:gd name="T49" fmla="*/ 287 h 296"/>
                  <a:gd name="T50" fmla="*/ 57 w 98"/>
                  <a:gd name="T51" fmla="*/ 283 h 296"/>
                  <a:gd name="T52" fmla="*/ 46 w 98"/>
                  <a:gd name="T53" fmla="*/ 273 h 296"/>
                  <a:gd name="T54" fmla="*/ 35 w 98"/>
                  <a:gd name="T55" fmla="*/ 256 h 296"/>
                  <a:gd name="T56" fmla="*/ 24 w 98"/>
                  <a:gd name="T57" fmla="*/ 236 h 296"/>
                  <a:gd name="T58" fmla="*/ 10 w 98"/>
                  <a:gd name="T59" fmla="*/ 190 h 296"/>
                  <a:gd name="T60" fmla="*/ 2 w 98"/>
                  <a:gd name="T61" fmla="*/ 140 h 296"/>
                  <a:gd name="T62" fmla="*/ 0 w 98"/>
                  <a:gd name="T63" fmla="*/ 91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296">
                    <a:moveTo>
                      <a:pt x="0" y="91"/>
                    </a:moveTo>
                    <a:lnTo>
                      <a:pt x="1" y="68"/>
                    </a:lnTo>
                    <a:lnTo>
                      <a:pt x="4" y="44"/>
                    </a:lnTo>
                    <a:lnTo>
                      <a:pt x="8" y="21"/>
                    </a:lnTo>
                    <a:lnTo>
                      <a:pt x="14" y="0"/>
                    </a:lnTo>
                    <a:lnTo>
                      <a:pt x="30" y="14"/>
                    </a:lnTo>
                    <a:lnTo>
                      <a:pt x="35" y="15"/>
                    </a:lnTo>
                    <a:lnTo>
                      <a:pt x="39" y="17"/>
                    </a:lnTo>
                    <a:lnTo>
                      <a:pt x="43" y="20"/>
                    </a:lnTo>
                    <a:lnTo>
                      <a:pt x="46" y="23"/>
                    </a:lnTo>
                    <a:lnTo>
                      <a:pt x="50" y="30"/>
                    </a:lnTo>
                    <a:lnTo>
                      <a:pt x="53" y="38"/>
                    </a:lnTo>
                    <a:lnTo>
                      <a:pt x="56" y="53"/>
                    </a:lnTo>
                    <a:lnTo>
                      <a:pt x="57" y="59"/>
                    </a:lnTo>
                    <a:lnTo>
                      <a:pt x="48" y="93"/>
                    </a:lnTo>
                    <a:lnTo>
                      <a:pt x="39" y="151"/>
                    </a:lnTo>
                    <a:lnTo>
                      <a:pt x="43" y="141"/>
                    </a:lnTo>
                    <a:lnTo>
                      <a:pt x="52" y="117"/>
                    </a:lnTo>
                    <a:lnTo>
                      <a:pt x="58" y="104"/>
                    </a:lnTo>
                    <a:lnTo>
                      <a:pt x="63" y="93"/>
                    </a:lnTo>
                    <a:lnTo>
                      <a:pt x="66" y="88"/>
                    </a:lnTo>
                    <a:lnTo>
                      <a:pt x="69" y="85"/>
                    </a:lnTo>
                    <a:lnTo>
                      <a:pt x="72" y="82"/>
                    </a:lnTo>
                    <a:lnTo>
                      <a:pt x="74" y="80"/>
                    </a:lnTo>
                    <a:lnTo>
                      <a:pt x="77" y="80"/>
                    </a:lnTo>
                    <a:lnTo>
                      <a:pt x="79" y="80"/>
                    </a:lnTo>
                    <a:lnTo>
                      <a:pt x="82" y="81"/>
                    </a:lnTo>
                    <a:lnTo>
                      <a:pt x="84" y="83"/>
                    </a:lnTo>
                    <a:lnTo>
                      <a:pt x="89" y="88"/>
                    </a:lnTo>
                    <a:lnTo>
                      <a:pt x="93" y="96"/>
                    </a:lnTo>
                    <a:lnTo>
                      <a:pt x="95" y="105"/>
                    </a:lnTo>
                    <a:lnTo>
                      <a:pt x="96" y="116"/>
                    </a:lnTo>
                    <a:lnTo>
                      <a:pt x="96" y="122"/>
                    </a:lnTo>
                    <a:lnTo>
                      <a:pt x="95" y="129"/>
                    </a:lnTo>
                    <a:lnTo>
                      <a:pt x="94" y="136"/>
                    </a:lnTo>
                    <a:lnTo>
                      <a:pt x="92" y="142"/>
                    </a:lnTo>
                    <a:lnTo>
                      <a:pt x="90" y="148"/>
                    </a:lnTo>
                    <a:lnTo>
                      <a:pt x="89" y="155"/>
                    </a:lnTo>
                    <a:lnTo>
                      <a:pt x="88" y="164"/>
                    </a:lnTo>
                    <a:lnTo>
                      <a:pt x="87" y="173"/>
                    </a:lnTo>
                    <a:lnTo>
                      <a:pt x="88" y="194"/>
                    </a:lnTo>
                    <a:lnTo>
                      <a:pt x="89" y="218"/>
                    </a:lnTo>
                    <a:lnTo>
                      <a:pt x="91" y="240"/>
                    </a:lnTo>
                    <a:lnTo>
                      <a:pt x="94" y="262"/>
                    </a:lnTo>
                    <a:lnTo>
                      <a:pt x="96" y="282"/>
                    </a:lnTo>
                    <a:lnTo>
                      <a:pt x="98" y="296"/>
                    </a:lnTo>
                    <a:lnTo>
                      <a:pt x="92" y="293"/>
                    </a:lnTo>
                    <a:lnTo>
                      <a:pt x="85" y="290"/>
                    </a:lnTo>
                    <a:lnTo>
                      <a:pt x="78" y="289"/>
                    </a:lnTo>
                    <a:lnTo>
                      <a:pt x="71" y="287"/>
                    </a:lnTo>
                    <a:lnTo>
                      <a:pt x="64" y="286"/>
                    </a:lnTo>
                    <a:lnTo>
                      <a:pt x="57" y="283"/>
                    </a:lnTo>
                    <a:lnTo>
                      <a:pt x="51" y="279"/>
                    </a:lnTo>
                    <a:lnTo>
                      <a:pt x="46" y="273"/>
                    </a:lnTo>
                    <a:lnTo>
                      <a:pt x="40" y="265"/>
                    </a:lnTo>
                    <a:lnTo>
                      <a:pt x="35" y="256"/>
                    </a:lnTo>
                    <a:lnTo>
                      <a:pt x="29" y="246"/>
                    </a:lnTo>
                    <a:lnTo>
                      <a:pt x="24" y="236"/>
                    </a:lnTo>
                    <a:lnTo>
                      <a:pt x="17" y="214"/>
                    </a:lnTo>
                    <a:lnTo>
                      <a:pt x="10" y="190"/>
                    </a:lnTo>
                    <a:lnTo>
                      <a:pt x="6" y="165"/>
                    </a:lnTo>
                    <a:lnTo>
                      <a:pt x="2" y="140"/>
                    </a:lnTo>
                    <a:lnTo>
                      <a:pt x="0" y="115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AD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0" name="Freeform 340"/>
              <p:cNvSpPr>
                <a:spLocks/>
              </p:cNvSpPr>
              <p:nvPr/>
            </p:nvSpPr>
            <p:spPr bwMode="auto">
              <a:xfrm>
                <a:off x="2695" y="2980"/>
                <a:ext cx="54" cy="15"/>
              </a:xfrm>
              <a:custGeom>
                <a:avLst/>
                <a:gdLst>
                  <a:gd name="T0" fmla="*/ 316 w 325"/>
                  <a:gd name="T1" fmla="*/ 30 h 86"/>
                  <a:gd name="T2" fmla="*/ 305 w 325"/>
                  <a:gd name="T3" fmla="*/ 0 h 86"/>
                  <a:gd name="T4" fmla="*/ 43 w 325"/>
                  <a:gd name="T5" fmla="*/ 50 h 86"/>
                  <a:gd name="T6" fmla="*/ 0 w 325"/>
                  <a:gd name="T7" fmla="*/ 86 h 86"/>
                  <a:gd name="T8" fmla="*/ 325 w 325"/>
                  <a:gd name="T9" fmla="*/ 28 h 86"/>
                  <a:gd name="T10" fmla="*/ 316 w 325"/>
                  <a:gd name="T11" fmla="*/ 3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5" h="86">
                    <a:moveTo>
                      <a:pt x="316" y="30"/>
                    </a:moveTo>
                    <a:lnTo>
                      <a:pt x="305" y="0"/>
                    </a:lnTo>
                    <a:lnTo>
                      <a:pt x="43" y="50"/>
                    </a:lnTo>
                    <a:lnTo>
                      <a:pt x="0" y="86"/>
                    </a:lnTo>
                    <a:lnTo>
                      <a:pt x="325" y="28"/>
                    </a:lnTo>
                    <a:lnTo>
                      <a:pt x="316" y="30"/>
                    </a:lnTo>
                    <a:close/>
                  </a:path>
                </a:pathLst>
              </a:custGeom>
              <a:solidFill>
                <a:srgbClr val="EEEF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1" name="Freeform 341"/>
              <p:cNvSpPr>
                <a:spLocks/>
              </p:cNvSpPr>
              <p:nvPr/>
            </p:nvSpPr>
            <p:spPr bwMode="auto">
              <a:xfrm>
                <a:off x="2678" y="2984"/>
                <a:ext cx="96" cy="183"/>
              </a:xfrm>
              <a:custGeom>
                <a:avLst/>
                <a:gdLst>
                  <a:gd name="T0" fmla="*/ 74 w 571"/>
                  <a:gd name="T1" fmla="*/ 693 h 1098"/>
                  <a:gd name="T2" fmla="*/ 51 w 571"/>
                  <a:gd name="T3" fmla="*/ 593 h 1098"/>
                  <a:gd name="T4" fmla="*/ 28 w 571"/>
                  <a:gd name="T5" fmla="*/ 482 h 1098"/>
                  <a:gd name="T6" fmla="*/ 14 w 571"/>
                  <a:gd name="T7" fmla="*/ 403 h 1098"/>
                  <a:gd name="T8" fmla="*/ 4 w 571"/>
                  <a:gd name="T9" fmla="*/ 329 h 1098"/>
                  <a:gd name="T10" fmla="*/ 0 w 571"/>
                  <a:gd name="T11" fmla="*/ 264 h 1098"/>
                  <a:gd name="T12" fmla="*/ 3 w 571"/>
                  <a:gd name="T13" fmla="*/ 218 h 1098"/>
                  <a:gd name="T14" fmla="*/ 11 w 571"/>
                  <a:gd name="T15" fmla="*/ 182 h 1098"/>
                  <a:gd name="T16" fmla="*/ 24 w 571"/>
                  <a:gd name="T17" fmla="*/ 150 h 1098"/>
                  <a:gd name="T18" fmla="*/ 39 w 571"/>
                  <a:gd name="T19" fmla="*/ 124 h 1098"/>
                  <a:gd name="T20" fmla="*/ 57 w 571"/>
                  <a:gd name="T21" fmla="*/ 101 h 1098"/>
                  <a:gd name="T22" fmla="*/ 75 w 571"/>
                  <a:gd name="T23" fmla="*/ 81 h 1098"/>
                  <a:gd name="T24" fmla="*/ 95 w 571"/>
                  <a:gd name="T25" fmla="*/ 66 h 1098"/>
                  <a:gd name="T26" fmla="*/ 425 w 571"/>
                  <a:gd name="T27" fmla="*/ 5 h 1098"/>
                  <a:gd name="T28" fmla="*/ 433 w 571"/>
                  <a:gd name="T29" fmla="*/ 4 h 1098"/>
                  <a:gd name="T30" fmla="*/ 463 w 571"/>
                  <a:gd name="T31" fmla="*/ 0 h 1098"/>
                  <a:gd name="T32" fmla="*/ 468 w 571"/>
                  <a:gd name="T33" fmla="*/ 1 h 1098"/>
                  <a:gd name="T34" fmla="*/ 474 w 571"/>
                  <a:gd name="T35" fmla="*/ 5 h 1098"/>
                  <a:gd name="T36" fmla="*/ 485 w 571"/>
                  <a:gd name="T37" fmla="*/ 23 h 1098"/>
                  <a:gd name="T38" fmla="*/ 496 w 571"/>
                  <a:gd name="T39" fmla="*/ 49 h 1098"/>
                  <a:gd name="T40" fmla="*/ 508 w 571"/>
                  <a:gd name="T41" fmla="*/ 82 h 1098"/>
                  <a:gd name="T42" fmla="*/ 528 w 571"/>
                  <a:gd name="T43" fmla="*/ 163 h 1098"/>
                  <a:gd name="T44" fmla="*/ 547 w 571"/>
                  <a:gd name="T45" fmla="*/ 246 h 1098"/>
                  <a:gd name="T46" fmla="*/ 549 w 571"/>
                  <a:gd name="T47" fmla="*/ 269 h 1098"/>
                  <a:gd name="T48" fmla="*/ 548 w 571"/>
                  <a:gd name="T49" fmla="*/ 305 h 1098"/>
                  <a:gd name="T50" fmla="*/ 541 w 571"/>
                  <a:gd name="T51" fmla="*/ 409 h 1098"/>
                  <a:gd name="T52" fmla="*/ 530 w 571"/>
                  <a:gd name="T53" fmla="*/ 528 h 1098"/>
                  <a:gd name="T54" fmla="*/ 521 w 571"/>
                  <a:gd name="T55" fmla="*/ 635 h 1098"/>
                  <a:gd name="T56" fmla="*/ 518 w 571"/>
                  <a:gd name="T57" fmla="*/ 697 h 1098"/>
                  <a:gd name="T58" fmla="*/ 522 w 571"/>
                  <a:gd name="T59" fmla="*/ 750 h 1098"/>
                  <a:gd name="T60" fmla="*/ 530 w 571"/>
                  <a:gd name="T61" fmla="*/ 793 h 1098"/>
                  <a:gd name="T62" fmla="*/ 540 w 571"/>
                  <a:gd name="T63" fmla="*/ 829 h 1098"/>
                  <a:gd name="T64" fmla="*/ 562 w 571"/>
                  <a:gd name="T65" fmla="*/ 893 h 1098"/>
                  <a:gd name="T66" fmla="*/ 569 w 571"/>
                  <a:gd name="T67" fmla="*/ 923 h 1098"/>
                  <a:gd name="T68" fmla="*/ 571 w 571"/>
                  <a:gd name="T69" fmla="*/ 957 h 1098"/>
                  <a:gd name="T70" fmla="*/ 570 w 571"/>
                  <a:gd name="T71" fmla="*/ 995 h 1098"/>
                  <a:gd name="T72" fmla="*/ 570 w 571"/>
                  <a:gd name="T73" fmla="*/ 1010 h 1098"/>
                  <a:gd name="T74" fmla="*/ 438 w 571"/>
                  <a:gd name="T75" fmla="*/ 1065 h 1098"/>
                  <a:gd name="T76" fmla="*/ 406 w 571"/>
                  <a:gd name="T77" fmla="*/ 1072 h 1098"/>
                  <a:gd name="T78" fmla="*/ 329 w 571"/>
                  <a:gd name="T79" fmla="*/ 1086 h 1098"/>
                  <a:gd name="T80" fmla="*/ 282 w 571"/>
                  <a:gd name="T81" fmla="*/ 1092 h 1098"/>
                  <a:gd name="T82" fmla="*/ 232 w 571"/>
                  <a:gd name="T83" fmla="*/ 1096 h 1098"/>
                  <a:gd name="T84" fmla="*/ 182 w 571"/>
                  <a:gd name="T85" fmla="*/ 1098 h 1098"/>
                  <a:gd name="T86" fmla="*/ 138 w 571"/>
                  <a:gd name="T87" fmla="*/ 1094 h 1098"/>
                  <a:gd name="T88" fmla="*/ 113 w 571"/>
                  <a:gd name="T89" fmla="*/ 1090 h 1098"/>
                  <a:gd name="T90" fmla="*/ 81 w 571"/>
                  <a:gd name="T91" fmla="*/ 1080 h 1098"/>
                  <a:gd name="T92" fmla="*/ 56 w 571"/>
                  <a:gd name="T93" fmla="*/ 1070 h 1098"/>
                  <a:gd name="T94" fmla="*/ 36 w 571"/>
                  <a:gd name="T95" fmla="*/ 1059 h 1098"/>
                  <a:gd name="T96" fmla="*/ 17 w 571"/>
                  <a:gd name="T97" fmla="*/ 1044 h 1098"/>
                  <a:gd name="T98" fmla="*/ 7 w 571"/>
                  <a:gd name="T99" fmla="*/ 1030 h 1098"/>
                  <a:gd name="T100" fmla="*/ 78 w 571"/>
                  <a:gd name="T101" fmla="*/ 709 h 1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71" h="1098">
                    <a:moveTo>
                      <a:pt x="78" y="709"/>
                    </a:moveTo>
                    <a:lnTo>
                      <a:pt x="74" y="693"/>
                    </a:lnTo>
                    <a:lnTo>
                      <a:pt x="65" y="653"/>
                    </a:lnTo>
                    <a:lnTo>
                      <a:pt x="51" y="593"/>
                    </a:lnTo>
                    <a:lnTo>
                      <a:pt x="35" y="520"/>
                    </a:lnTo>
                    <a:lnTo>
                      <a:pt x="28" y="482"/>
                    </a:lnTo>
                    <a:lnTo>
                      <a:pt x="21" y="442"/>
                    </a:lnTo>
                    <a:lnTo>
                      <a:pt x="14" y="403"/>
                    </a:lnTo>
                    <a:lnTo>
                      <a:pt x="9" y="365"/>
                    </a:lnTo>
                    <a:lnTo>
                      <a:pt x="4" y="329"/>
                    </a:lnTo>
                    <a:lnTo>
                      <a:pt x="1" y="294"/>
                    </a:lnTo>
                    <a:lnTo>
                      <a:pt x="0" y="264"/>
                    </a:lnTo>
                    <a:lnTo>
                      <a:pt x="1" y="238"/>
                    </a:lnTo>
                    <a:lnTo>
                      <a:pt x="3" y="218"/>
                    </a:lnTo>
                    <a:lnTo>
                      <a:pt x="6" y="199"/>
                    </a:lnTo>
                    <a:lnTo>
                      <a:pt x="11" y="182"/>
                    </a:lnTo>
                    <a:lnTo>
                      <a:pt x="17" y="164"/>
                    </a:lnTo>
                    <a:lnTo>
                      <a:pt x="24" y="150"/>
                    </a:lnTo>
                    <a:lnTo>
                      <a:pt x="31" y="136"/>
                    </a:lnTo>
                    <a:lnTo>
                      <a:pt x="39" y="124"/>
                    </a:lnTo>
                    <a:lnTo>
                      <a:pt x="46" y="113"/>
                    </a:lnTo>
                    <a:lnTo>
                      <a:pt x="57" y="101"/>
                    </a:lnTo>
                    <a:lnTo>
                      <a:pt x="66" y="90"/>
                    </a:lnTo>
                    <a:lnTo>
                      <a:pt x="75" y="81"/>
                    </a:lnTo>
                    <a:lnTo>
                      <a:pt x="83" y="75"/>
                    </a:lnTo>
                    <a:lnTo>
                      <a:pt x="95" y="66"/>
                    </a:lnTo>
                    <a:lnTo>
                      <a:pt x="100" y="63"/>
                    </a:lnTo>
                    <a:lnTo>
                      <a:pt x="425" y="5"/>
                    </a:lnTo>
                    <a:lnTo>
                      <a:pt x="426" y="4"/>
                    </a:lnTo>
                    <a:lnTo>
                      <a:pt x="433" y="4"/>
                    </a:lnTo>
                    <a:lnTo>
                      <a:pt x="444" y="3"/>
                    </a:lnTo>
                    <a:lnTo>
                      <a:pt x="463" y="0"/>
                    </a:lnTo>
                    <a:lnTo>
                      <a:pt x="466" y="0"/>
                    </a:lnTo>
                    <a:lnTo>
                      <a:pt x="468" y="1"/>
                    </a:lnTo>
                    <a:lnTo>
                      <a:pt x="471" y="3"/>
                    </a:lnTo>
                    <a:lnTo>
                      <a:pt x="474" y="5"/>
                    </a:lnTo>
                    <a:lnTo>
                      <a:pt x="480" y="12"/>
                    </a:lnTo>
                    <a:lnTo>
                      <a:pt x="485" y="23"/>
                    </a:lnTo>
                    <a:lnTo>
                      <a:pt x="491" y="35"/>
                    </a:lnTo>
                    <a:lnTo>
                      <a:pt x="496" y="49"/>
                    </a:lnTo>
                    <a:lnTo>
                      <a:pt x="501" y="65"/>
                    </a:lnTo>
                    <a:lnTo>
                      <a:pt x="508" y="82"/>
                    </a:lnTo>
                    <a:lnTo>
                      <a:pt x="518" y="121"/>
                    </a:lnTo>
                    <a:lnTo>
                      <a:pt x="528" y="163"/>
                    </a:lnTo>
                    <a:lnTo>
                      <a:pt x="538" y="206"/>
                    </a:lnTo>
                    <a:lnTo>
                      <a:pt x="547" y="246"/>
                    </a:lnTo>
                    <a:lnTo>
                      <a:pt x="548" y="256"/>
                    </a:lnTo>
                    <a:lnTo>
                      <a:pt x="549" y="269"/>
                    </a:lnTo>
                    <a:lnTo>
                      <a:pt x="549" y="286"/>
                    </a:lnTo>
                    <a:lnTo>
                      <a:pt x="548" y="305"/>
                    </a:lnTo>
                    <a:lnTo>
                      <a:pt x="545" y="353"/>
                    </a:lnTo>
                    <a:lnTo>
                      <a:pt x="541" y="409"/>
                    </a:lnTo>
                    <a:lnTo>
                      <a:pt x="536" y="468"/>
                    </a:lnTo>
                    <a:lnTo>
                      <a:pt x="530" y="528"/>
                    </a:lnTo>
                    <a:lnTo>
                      <a:pt x="525" y="585"/>
                    </a:lnTo>
                    <a:lnTo>
                      <a:pt x="521" y="635"/>
                    </a:lnTo>
                    <a:lnTo>
                      <a:pt x="518" y="668"/>
                    </a:lnTo>
                    <a:lnTo>
                      <a:pt x="518" y="697"/>
                    </a:lnTo>
                    <a:lnTo>
                      <a:pt x="519" y="725"/>
                    </a:lnTo>
                    <a:lnTo>
                      <a:pt x="522" y="750"/>
                    </a:lnTo>
                    <a:lnTo>
                      <a:pt x="525" y="772"/>
                    </a:lnTo>
                    <a:lnTo>
                      <a:pt x="530" y="793"/>
                    </a:lnTo>
                    <a:lnTo>
                      <a:pt x="535" y="812"/>
                    </a:lnTo>
                    <a:lnTo>
                      <a:pt x="540" y="829"/>
                    </a:lnTo>
                    <a:lnTo>
                      <a:pt x="552" y="862"/>
                    </a:lnTo>
                    <a:lnTo>
                      <a:pt x="562" y="893"/>
                    </a:lnTo>
                    <a:lnTo>
                      <a:pt x="566" y="908"/>
                    </a:lnTo>
                    <a:lnTo>
                      <a:pt x="569" y="923"/>
                    </a:lnTo>
                    <a:lnTo>
                      <a:pt x="571" y="940"/>
                    </a:lnTo>
                    <a:lnTo>
                      <a:pt x="571" y="957"/>
                    </a:lnTo>
                    <a:lnTo>
                      <a:pt x="571" y="979"/>
                    </a:lnTo>
                    <a:lnTo>
                      <a:pt x="570" y="995"/>
                    </a:lnTo>
                    <a:lnTo>
                      <a:pt x="570" y="1006"/>
                    </a:lnTo>
                    <a:lnTo>
                      <a:pt x="570" y="1010"/>
                    </a:lnTo>
                    <a:lnTo>
                      <a:pt x="460" y="1059"/>
                    </a:lnTo>
                    <a:lnTo>
                      <a:pt x="438" y="1065"/>
                    </a:lnTo>
                    <a:lnTo>
                      <a:pt x="429" y="1067"/>
                    </a:lnTo>
                    <a:lnTo>
                      <a:pt x="406" y="1072"/>
                    </a:lnTo>
                    <a:lnTo>
                      <a:pt x="373" y="1078"/>
                    </a:lnTo>
                    <a:lnTo>
                      <a:pt x="329" y="1086"/>
                    </a:lnTo>
                    <a:lnTo>
                      <a:pt x="306" y="1089"/>
                    </a:lnTo>
                    <a:lnTo>
                      <a:pt x="282" y="1092"/>
                    </a:lnTo>
                    <a:lnTo>
                      <a:pt x="256" y="1095"/>
                    </a:lnTo>
                    <a:lnTo>
                      <a:pt x="232" y="1096"/>
                    </a:lnTo>
                    <a:lnTo>
                      <a:pt x="207" y="1097"/>
                    </a:lnTo>
                    <a:lnTo>
                      <a:pt x="182" y="1098"/>
                    </a:lnTo>
                    <a:lnTo>
                      <a:pt x="159" y="1097"/>
                    </a:lnTo>
                    <a:lnTo>
                      <a:pt x="138" y="1094"/>
                    </a:lnTo>
                    <a:lnTo>
                      <a:pt x="133" y="1093"/>
                    </a:lnTo>
                    <a:lnTo>
                      <a:pt x="113" y="1090"/>
                    </a:lnTo>
                    <a:lnTo>
                      <a:pt x="96" y="1086"/>
                    </a:lnTo>
                    <a:lnTo>
                      <a:pt x="81" y="1080"/>
                    </a:lnTo>
                    <a:lnTo>
                      <a:pt x="67" y="1075"/>
                    </a:lnTo>
                    <a:lnTo>
                      <a:pt x="56" y="1070"/>
                    </a:lnTo>
                    <a:lnTo>
                      <a:pt x="44" y="1065"/>
                    </a:lnTo>
                    <a:lnTo>
                      <a:pt x="36" y="1059"/>
                    </a:lnTo>
                    <a:lnTo>
                      <a:pt x="28" y="1054"/>
                    </a:lnTo>
                    <a:lnTo>
                      <a:pt x="17" y="1044"/>
                    </a:lnTo>
                    <a:lnTo>
                      <a:pt x="11" y="1036"/>
                    </a:lnTo>
                    <a:lnTo>
                      <a:pt x="7" y="1030"/>
                    </a:lnTo>
                    <a:lnTo>
                      <a:pt x="6" y="1028"/>
                    </a:lnTo>
                    <a:lnTo>
                      <a:pt x="78" y="709"/>
                    </a:lnTo>
                    <a:close/>
                  </a:path>
                </a:pathLst>
              </a:custGeom>
              <a:solidFill>
                <a:srgbClr val="223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2" name="Freeform 342"/>
              <p:cNvSpPr>
                <a:spLocks/>
              </p:cNvSpPr>
              <p:nvPr/>
            </p:nvSpPr>
            <p:spPr bwMode="auto">
              <a:xfrm>
                <a:off x="2686" y="2982"/>
                <a:ext cx="66" cy="20"/>
              </a:xfrm>
              <a:custGeom>
                <a:avLst/>
                <a:gdLst>
                  <a:gd name="T0" fmla="*/ 400 w 400"/>
                  <a:gd name="T1" fmla="*/ 14 h 120"/>
                  <a:gd name="T2" fmla="*/ 397 w 400"/>
                  <a:gd name="T3" fmla="*/ 11 h 120"/>
                  <a:gd name="T4" fmla="*/ 390 w 400"/>
                  <a:gd name="T5" fmla="*/ 5 h 120"/>
                  <a:gd name="T6" fmla="*/ 384 w 400"/>
                  <a:gd name="T7" fmla="*/ 3 h 120"/>
                  <a:gd name="T8" fmla="*/ 378 w 400"/>
                  <a:gd name="T9" fmla="*/ 1 h 120"/>
                  <a:gd name="T10" fmla="*/ 373 w 400"/>
                  <a:gd name="T11" fmla="*/ 0 h 120"/>
                  <a:gd name="T12" fmla="*/ 367 w 400"/>
                  <a:gd name="T13" fmla="*/ 1 h 120"/>
                  <a:gd name="T14" fmla="*/ 350 w 400"/>
                  <a:gd name="T15" fmla="*/ 4 h 120"/>
                  <a:gd name="T16" fmla="*/ 314 w 400"/>
                  <a:gd name="T17" fmla="*/ 11 h 120"/>
                  <a:gd name="T18" fmla="*/ 265 w 400"/>
                  <a:gd name="T19" fmla="*/ 19 h 120"/>
                  <a:gd name="T20" fmla="*/ 211 w 400"/>
                  <a:gd name="T21" fmla="*/ 29 h 120"/>
                  <a:gd name="T22" fmla="*/ 157 w 400"/>
                  <a:gd name="T23" fmla="*/ 40 h 120"/>
                  <a:gd name="T24" fmla="*/ 111 w 400"/>
                  <a:gd name="T25" fmla="*/ 48 h 120"/>
                  <a:gd name="T26" fmla="*/ 78 w 400"/>
                  <a:gd name="T27" fmla="*/ 54 h 120"/>
                  <a:gd name="T28" fmla="*/ 66 w 400"/>
                  <a:gd name="T29" fmla="*/ 56 h 120"/>
                  <a:gd name="T30" fmla="*/ 0 w 400"/>
                  <a:gd name="T31" fmla="*/ 120 h 120"/>
                  <a:gd name="T32" fmla="*/ 10 w 400"/>
                  <a:gd name="T33" fmla="*/ 113 h 120"/>
                  <a:gd name="T34" fmla="*/ 32 w 400"/>
                  <a:gd name="T35" fmla="*/ 99 h 120"/>
                  <a:gd name="T36" fmla="*/ 45 w 400"/>
                  <a:gd name="T37" fmla="*/ 91 h 120"/>
                  <a:gd name="T38" fmla="*/ 59 w 400"/>
                  <a:gd name="T39" fmla="*/ 84 h 120"/>
                  <a:gd name="T40" fmla="*/ 71 w 400"/>
                  <a:gd name="T41" fmla="*/ 78 h 120"/>
                  <a:gd name="T42" fmla="*/ 82 w 400"/>
                  <a:gd name="T43" fmla="*/ 75 h 120"/>
                  <a:gd name="T44" fmla="*/ 102 w 400"/>
                  <a:gd name="T45" fmla="*/ 71 h 120"/>
                  <a:gd name="T46" fmla="*/ 141 w 400"/>
                  <a:gd name="T47" fmla="*/ 64 h 120"/>
                  <a:gd name="T48" fmla="*/ 193 w 400"/>
                  <a:gd name="T49" fmla="*/ 54 h 120"/>
                  <a:gd name="T50" fmla="*/ 250 w 400"/>
                  <a:gd name="T51" fmla="*/ 43 h 120"/>
                  <a:gd name="T52" fmla="*/ 305 w 400"/>
                  <a:gd name="T53" fmla="*/ 33 h 120"/>
                  <a:gd name="T54" fmla="*/ 353 w 400"/>
                  <a:gd name="T55" fmla="*/ 22 h 120"/>
                  <a:gd name="T56" fmla="*/ 388 w 400"/>
                  <a:gd name="T57" fmla="*/ 16 h 120"/>
                  <a:gd name="T58" fmla="*/ 400 w 400"/>
                  <a:gd name="T59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00" h="120">
                    <a:moveTo>
                      <a:pt x="400" y="14"/>
                    </a:moveTo>
                    <a:lnTo>
                      <a:pt x="397" y="11"/>
                    </a:lnTo>
                    <a:lnTo>
                      <a:pt x="390" y="5"/>
                    </a:lnTo>
                    <a:lnTo>
                      <a:pt x="384" y="3"/>
                    </a:lnTo>
                    <a:lnTo>
                      <a:pt x="378" y="1"/>
                    </a:lnTo>
                    <a:lnTo>
                      <a:pt x="373" y="0"/>
                    </a:lnTo>
                    <a:lnTo>
                      <a:pt x="367" y="1"/>
                    </a:lnTo>
                    <a:lnTo>
                      <a:pt x="350" y="4"/>
                    </a:lnTo>
                    <a:lnTo>
                      <a:pt x="314" y="11"/>
                    </a:lnTo>
                    <a:lnTo>
                      <a:pt x="265" y="19"/>
                    </a:lnTo>
                    <a:lnTo>
                      <a:pt x="211" y="29"/>
                    </a:lnTo>
                    <a:lnTo>
                      <a:pt x="157" y="40"/>
                    </a:lnTo>
                    <a:lnTo>
                      <a:pt x="111" y="48"/>
                    </a:lnTo>
                    <a:lnTo>
                      <a:pt x="78" y="54"/>
                    </a:lnTo>
                    <a:lnTo>
                      <a:pt x="66" y="56"/>
                    </a:lnTo>
                    <a:lnTo>
                      <a:pt x="0" y="120"/>
                    </a:lnTo>
                    <a:lnTo>
                      <a:pt x="10" y="113"/>
                    </a:lnTo>
                    <a:lnTo>
                      <a:pt x="32" y="99"/>
                    </a:lnTo>
                    <a:lnTo>
                      <a:pt x="45" y="91"/>
                    </a:lnTo>
                    <a:lnTo>
                      <a:pt x="59" y="84"/>
                    </a:lnTo>
                    <a:lnTo>
                      <a:pt x="71" y="78"/>
                    </a:lnTo>
                    <a:lnTo>
                      <a:pt x="82" y="75"/>
                    </a:lnTo>
                    <a:lnTo>
                      <a:pt x="102" y="71"/>
                    </a:lnTo>
                    <a:lnTo>
                      <a:pt x="141" y="64"/>
                    </a:lnTo>
                    <a:lnTo>
                      <a:pt x="193" y="54"/>
                    </a:lnTo>
                    <a:lnTo>
                      <a:pt x="250" y="43"/>
                    </a:lnTo>
                    <a:lnTo>
                      <a:pt x="305" y="33"/>
                    </a:lnTo>
                    <a:lnTo>
                      <a:pt x="353" y="22"/>
                    </a:lnTo>
                    <a:lnTo>
                      <a:pt x="388" y="16"/>
                    </a:lnTo>
                    <a:lnTo>
                      <a:pt x="400" y="14"/>
                    </a:lnTo>
                    <a:close/>
                  </a:path>
                </a:pathLst>
              </a:custGeom>
              <a:solidFill>
                <a:srgbClr val="223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3" name="Freeform 343"/>
              <p:cNvSpPr>
                <a:spLocks/>
              </p:cNvSpPr>
              <p:nvPr/>
            </p:nvSpPr>
            <p:spPr bwMode="auto">
              <a:xfrm>
                <a:off x="2615" y="3013"/>
                <a:ext cx="35" cy="8"/>
              </a:xfrm>
              <a:custGeom>
                <a:avLst/>
                <a:gdLst>
                  <a:gd name="T0" fmla="*/ 1 w 210"/>
                  <a:gd name="T1" fmla="*/ 49 h 49"/>
                  <a:gd name="T2" fmla="*/ 210 w 210"/>
                  <a:gd name="T3" fmla="*/ 8 h 49"/>
                  <a:gd name="T4" fmla="*/ 209 w 210"/>
                  <a:gd name="T5" fmla="*/ 0 h 49"/>
                  <a:gd name="T6" fmla="*/ 0 w 210"/>
                  <a:gd name="T7" fmla="*/ 42 h 49"/>
                  <a:gd name="T8" fmla="*/ 1 w 210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49">
                    <a:moveTo>
                      <a:pt x="1" y="49"/>
                    </a:moveTo>
                    <a:lnTo>
                      <a:pt x="210" y="8"/>
                    </a:lnTo>
                    <a:lnTo>
                      <a:pt x="209" y="0"/>
                    </a:lnTo>
                    <a:lnTo>
                      <a:pt x="0" y="42"/>
                    </a:lnTo>
                    <a:lnTo>
                      <a:pt x="1" y="49"/>
                    </a:lnTo>
                    <a:close/>
                  </a:path>
                </a:pathLst>
              </a:custGeom>
              <a:solidFill>
                <a:srgbClr val="89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4" name="Freeform 344"/>
              <p:cNvSpPr>
                <a:spLocks/>
              </p:cNvSpPr>
              <p:nvPr/>
            </p:nvSpPr>
            <p:spPr bwMode="auto">
              <a:xfrm>
                <a:off x="2616" y="3018"/>
                <a:ext cx="35" cy="9"/>
              </a:xfrm>
              <a:custGeom>
                <a:avLst/>
                <a:gdLst>
                  <a:gd name="T0" fmla="*/ 1 w 210"/>
                  <a:gd name="T1" fmla="*/ 50 h 50"/>
                  <a:gd name="T2" fmla="*/ 210 w 210"/>
                  <a:gd name="T3" fmla="*/ 7 h 50"/>
                  <a:gd name="T4" fmla="*/ 209 w 210"/>
                  <a:gd name="T5" fmla="*/ 0 h 50"/>
                  <a:gd name="T6" fmla="*/ 0 w 210"/>
                  <a:gd name="T7" fmla="*/ 41 h 50"/>
                  <a:gd name="T8" fmla="*/ 1 w 210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50">
                    <a:moveTo>
                      <a:pt x="1" y="50"/>
                    </a:moveTo>
                    <a:lnTo>
                      <a:pt x="210" y="7"/>
                    </a:lnTo>
                    <a:lnTo>
                      <a:pt x="209" y="0"/>
                    </a:lnTo>
                    <a:lnTo>
                      <a:pt x="0" y="41"/>
                    </a:lnTo>
                    <a:lnTo>
                      <a:pt x="1" y="50"/>
                    </a:lnTo>
                    <a:close/>
                  </a:path>
                </a:pathLst>
              </a:custGeom>
              <a:solidFill>
                <a:srgbClr val="89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5" name="Freeform 345"/>
              <p:cNvSpPr>
                <a:spLocks/>
              </p:cNvSpPr>
              <p:nvPr/>
            </p:nvSpPr>
            <p:spPr bwMode="auto">
              <a:xfrm>
                <a:off x="2618" y="3026"/>
                <a:ext cx="35" cy="8"/>
              </a:xfrm>
              <a:custGeom>
                <a:avLst/>
                <a:gdLst>
                  <a:gd name="T0" fmla="*/ 2 w 211"/>
                  <a:gd name="T1" fmla="*/ 49 h 49"/>
                  <a:gd name="T2" fmla="*/ 211 w 211"/>
                  <a:gd name="T3" fmla="*/ 8 h 49"/>
                  <a:gd name="T4" fmla="*/ 209 w 211"/>
                  <a:gd name="T5" fmla="*/ 0 h 49"/>
                  <a:gd name="T6" fmla="*/ 0 w 211"/>
                  <a:gd name="T7" fmla="*/ 41 h 49"/>
                  <a:gd name="T8" fmla="*/ 2 w 211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49">
                    <a:moveTo>
                      <a:pt x="2" y="49"/>
                    </a:moveTo>
                    <a:lnTo>
                      <a:pt x="211" y="8"/>
                    </a:lnTo>
                    <a:lnTo>
                      <a:pt x="209" y="0"/>
                    </a:lnTo>
                    <a:lnTo>
                      <a:pt x="0" y="41"/>
                    </a:lnTo>
                    <a:lnTo>
                      <a:pt x="2" y="49"/>
                    </a:lnTo>
                    <a:close/>
                  </a:path>
                </a:pathLst>
              </a:custGeom>
              <a:solidFill>
                <a:srgbClr val="89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6" name="Freeform 346"/>
              <p:cNvSpPr>
                <a:spLocks/>
              </p:cNvSpPr>
              <p:nvPr/>
            </p:nvSpPr>
            <p:spPr bwMode="auto">
              <a:xfrm>
                <a:off x="2619" y="3034"/>
                <a:ext cx="35" cy="8"/>
              </a:xfrm>
              <a:custGeom>
                <a:avLst/>
                <a:gdLst>
                  <a:gd name="T0" fmla="*/ 1 w 211"/>
                  <a:gd name="T1" fmla="*/ 50 h 50"/>
                  <a:gd name="T2" fmla="*/ 211 w 211"/>
                  <a:gd name="T3" fmla="*/ 7 h 50"/>
                  <a:gd name="T4" fmla="*/ 209 w 211"/>
                  <a:gd name="T5" fmla="*/ 0 h 50"/>
                  <a:gd name="T6" fmla="*/ 0 w 211"/>
                  <a:gd name="T7" fmla="*/ 42 h 50"/>
                  <a:gd name="T8" fmla="*/ 1 w 211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50">
                    <a:moveTo>
                      <a:pt x="1" y="50"/>
                    </a:moveTo>
                    <a:lnTo>
                      <a:pt x="211" y="7"/>
                    </a:lnTo>
                    <a:lnTo>
                      <a:pt x="209" y="0"/>
                    </a:lnTo>
                    <a:lnTo>
                      <a:pt x="0" y="42"/>
                    </a:lnTo>
                    <a:lnTo>
                      <a:pt x="1" y="50"/>
                    </a:lnTo>
                    <a:close/>
                  </a:path>
                </a:pathLst>
              </a:custGeom>
              <a:solidFill>
                <a:srgbClr val="89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7" name="Freeform 347"/>
              <p:cNvSpPr>
                <a:spLocks/>
              </p:cNvSpPr>
              <p:nvPr/>
            </p:nvSpPr>
            <p:spPr bwMode="auto">
              <a:xfrm>
                <a:off x="2621" y="3041"/>
                <a:ext cx="35" cy="9"/>
              </a:xfrm>
              <a:custGeom>
                <a:avLst/>
                <a:gdLst>
                  <a:gd name="T0" fmla="*/ 1 w 211"/>
                  <a:gd name="T1" fmla="*/ 49 h 49"/>
                  <a:gd name="T2" fmla="*/ 211 w 211"/>
                  <a:gd name="T3" fmla="*/ 7 h 49"/>
                  <a:gd name="T4" fmla="*/ 209 w 211"/>
                  <a:gd name="T5" fmla="*/ 0 h 49"/>
                  <a:gd name="T6" fmla="*/ 0 w 211"/>
                  <a:gd name="T7" fmla="*/ 41 h 49"/>
                  <a:gd name="T8" fmla="*/ 1 w 211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49">
                    <a:moveTo>
                      <a:pt x="1" y="49"/>
                    </a:moveTo>
                    <a:lnTo>
                      <a:pt x="211" y="7"/>
                    </a:lnTo>
                    <a:lnTo>
                      <a:pt x="209" y="0"/>
                    </a:lnTo>
                    <a:lnTo>
                      <a:pt x="0" y="41"/>
                    </a:lnTo>
                    <a:lnTo>
                      <a:pt x="1" y="49"/>
                    </a:lnTo>
                    <a:close/>
                  </a:path>
                </a:pathLst>
              </a:custGeom>
              <a:solidFill>
                <a:srgbClr val="89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8" name="Freeform 348"/>
              <p:cNvSpPr>
                <a:spLocks/>
              </p:cNvSpPr>
              <p:nvPr/>
            </p:nvSpPr>
            <p:spPr bwMode="auto">
              <a:xfrm>
                <a:off x="2624" y="3055"/>
                <a:ext cx="35" cy="8"/>
              </a:xfrm>
              <a:custGeom>
                <a:avLst/>
                <a:gdLst>
                  <a:gd name="T0" fmla="*/ 1 w 209"/>
                  <a:gd name="T1" fmla="*/ 49 h 49"/>
                  <a:gd name="T2" fmla="*/ 209 w 209"/>
                  <a:gd name="T3" fmla="*/ 7 h 49"/>
                  <a:gd name="T4" fmla="*/ 208 w 209"/>
                  <a:gd name="T5" fmla="*/ 0 h 49"/>
                  <a:gd name="T6" fmla="*/ 0 w 209"/>
                  <a:gd name="T7" fmla="*/ 41 h 49"/>
                  <a:gd name="T8" fmla="*/ 1 w 209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49">
                    <a:moveTo>
                      <a:pt x="1" y="49"/>
                    </a:moveTo>
                    <a:lnTo>
                      <a:pt x="209" y="7"/>
                    </a:lnTo>
                    <a:lnTo>
                      <a:pt x="208" y="0"/>
                    </a:lnTo>
                    <a:lnTo>
                      <a:pt x="0" y="41"/>
                    </a:lnTo>
                    <a:lnTo>
                      <a:pt x="1" y="49"/>
                    </a:lnTo>
                    <a:close/>
                  </a:path>
                </a:pathLst>
              </a:custGeom>
              <a:solidFill>
                <a:srgbClr val="89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9" name="Freeform 349"/>
              <p:cNvSpPr>
                <a:spLocks/>
              </p:cNvSpPr>
              <p:nvPr/>
            </p:nvSpPr>
            <p:spPr bwMode="auto">
              <a:xfrm>
                <a:off x="2625" y="3061"/>
                <a:ext cx="35" cy="8"/>
              </a:xfrm>
              <a:custGeom>
                <a:avLst/>
                <a:gdLst>
                  <a:gd name="T0" fmla="*/ 2 w 210"/>
                  <a:gd name="T1" fmla="*/ 49 h 49"/>
                  <a:gd name="T2" fmla="*/ 210 w 210"/>
                  <a:gd name="T3" fmla="*/ 7 h 49"/>
                  <a:gd name="T4" fmla="*/ 208 w 210"/>
                  <a:gd name="T5" fmla="*/ 0 h 49"/>
                  <a:gd name="T6" fmla="*/ 0 w 210"/>
                  <a:gd name="T7" fmla="*/ 42 h 49"/>
                  <a:gd name="T8" fmla="*/ 2 w 210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49">
                    <a:moveTo>
                      <a:pt x="2" y="49"/>
                    </a:moveTo>
                    <a:lnTo>
                      <a:pt x="210" y="7"/>
                    </a:lnTo>
                    <a:lnTo>
                      <a:pt x="208" y="0"/>
                    </a:lnTo>
                    <a:lnTo>
                      <a:pt x="0" y="42"/>
                    </a:lnTo>
                    <a:lnTo>
                      <a:pt x="2" y="49"/>
                    </a:lnTo>
                    <a:close/>
                  </a:path>
                </a:pathLst>
              </a:custGeom>
              <a:solidFill>
                <a:srgbClr val="89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0" name="Freeform 350"/>
              <p:cNvSpPr>
                <a:spLocks/>
              </p:cNvSpPr>
              <p:nvPr/>
            </p:nvSpPr>
            <p:spPr bwMode="auto">
              <a:xfrm>
                <a:off x="2615" y="2999"/>
                <a:ext cx="87" cy="94"/>
              </a:xfrm>
              <a:custGeom>
                <a:avLst/>
                <a:gdLst>
                  <a:gd name="T0" fmla="*/ 91 w 521"/>
                  <a:gd name="T1" fmla="*/ 360 h 565"/>
                  <a:gd name="T2" fmla="*/ 119 w 521"/>
                  <a:gd name="T3" fmla="*/ 370 h 565"/>
                  <a:gd name="T4" fmla="*/ 178 w 521"/>
                  <a:gd name="T5" fmla="*/ 382 h 565"/>
                  <a:gd name="T6" fmla="*/ 265 w 521"/>
                  <a:gd name="T7" fmla="*/ 395 h 565"/>
                  <a:gd name="T8" fmla="*/ 337 w 521"/>
                  <a:gd name="T9" fmla="*/ 401 h 565"/>
                  <a:gd name="T10" fmla="*/ 358 w 521"/>
                  <a:gd name="T11" fmla="*/ 380 h 565"/>
                  <a:gd name="T12" fmla="*/ 358 w 521"/>
                  <a:gd name="T13" fmla="*/ 330 h 565"/>
                  <a:gd name="T14" fmla="*/ 357 w 521"/>
                  <a:gd name="T15" fmla="*/ 272 h 565"/>
                  <a:gd name="T16" fmla="*/ 357 w 521"/>
                  <a:gd name="T17" fmla="*/ 213 h 565"/>
                  <a:gd name="T18" fmla="*/ 357 w 521"/>
                  <a:gd name="T19" fmla="*/ 162 h 565"/>
                  <a:gd name="T20" fmla="*/ 362 w 521"/>
                  <a:gd name="T21" fmla="*/ 122 h 565"/>
                  <a:gd name="T22" fmla="*/ 372 w 521"/>
                  <a:gd name="T23" fmla="*/ 87 h 565"/>
                  <a:gd name="T24" fmla="*/ 385 w 521"/>
                  <a:gd name="T25" fmla="*/ 57 h 565"/>
                  <a:gd name="T26" fmla="*/ 399 w 521"/>
                  <a:gd name="T27" fmla="*/ 34 h 565"/>
                  <a:gd name="T28" fmla="*/ 415 w 521"/>
                  <a:gd name="T29" fmla="*/ 17 h 565"/>
                  <a:gd name="T30" fmla="*/ 431 w 521"/>
                  <a:gd name="T31" fmla="*/ 5 h 565"/>
                  <a:gd name="T32" fmla="*/ 444 w 521"/>
                  <a:gd name="T33" fmla="*/ 0 h 565"/>
                  <a:gd name="T34" fmla="*/ 455 w 521"/>
                  <a:gd name="T35" fmla="*/ 1 h 565"/>
                  <a:gd name="T36" fmla="*/ 466 w 521"/>
                  <a:gd name="T37" fmla="*/ 8 h 565"/>
                  <a:gd name="T38" fmla="*/ 479 w 521"/>
                  <a:gd name="T39" fmla="*/ 23 h 565"/>
                  <a:gd name="T40" fmla="*/ 494 w 521"/>
                  <a:gd name="T41" fmla="*/ 49 h 565"/>
                  <a:gd name="T42" fmla="*/ 503 w 521"/>
                  <a:gd name="T43" fmla="*/ 75 h 565"/>
                  <a:gd name="T44" fmla="*/ 509 w 521"/>
                  <a:gd name="T45" fmla="*/ 100 h 565"/>
                  <a:gd name="T46" fmla="*/ 513 w 521"/>
                  <a:gd name="T47" fmla="*/ 127 h 565"/>
                  <a:gd name="T48" fmla="*/ 515 w 521"/>
                  <a:gd name="T49" fmla="*/ 172 h 565"/>
                  <a:gd name="T50" fmla="*/ 518 w 521"/>
                  <a:gd name="T51" fmla="*/ 255 h 565"/>
                  <a:gd name="T52" fmla="*/ 521 w 521"/>
                  <a:gd name="T53" fmla="*/ 352 h 565"/>
                  <a:gd name="T54" fmla="*/ 517 w 521"/>
                  <a:gd name="T55" fmla="*/ 410 h 565"/>
                  <a:gd name="T56" fmla="*/ 508 w 521"/>
                  <a:gd name="T57" fmla="*/ 455 h 565"/>
                  <a:gd name="T58" fmla="*/ 496 w 521"/>
                  <a:gd name="T59" fmla="*/ 491 h 565"/>
                  <a:gd name="T60" fmla="*/ 483 w 521"/>
                  <a:gd name="T61" fmla="*/ 515 h 565"/>
                  <a:gd name="T62" fmla="*/ 471 w 521"/>
                  <a:gd name="T63" fmla="*/ 532 h 565"/>
                  <a:gd name="T64" fmla="*/ 458 w 521"/>
                  <a:gd name="T65" fmla="*/ 546 h 565"/>
                  <a:gd name="T66" fmla="*/ 454 w 521"/>
                  <a:gd name="T67" fmla="*/ 547 h 565"/>
                  <a:gd name="T68" fmla="*/ 435 w 521"/>
                  <a:gd name="T69" fmla="*/ 558 h 565"/>
                  <a:gd name="T70" fmla="*/ 420 w 521"/>
                  <a:gd name="T71" fmla="*/ 562 h 565"/>
                  <a:gd name="T72" fmla="*/ 403 w 521"/>
                  <a:gd name="T73" fmla="*/ 564 h 565"/>
                  <a:gd name="T74" fmla="*/ 381 w 521"/>
                  <a:gd name="T75" fmla="*/ 565 h 565"/>
                  <a:gd name="T76" fmla="*/ 355 w 521"/>
                  <a:gd name="T77" fmla="*/ 564 h 565"/>
                  <a:gd name="T78" fmla="*/ 285 w 521"/>
                  <a:gd name="T79" fmla="*/ 553 h 565"/>
                  <a:gd name="T80" fmla="*/ 217 w 521"/>
                  <a:gd name="T81" fmla="*/ 536 h 565"/>
                  <a:gd name="T82" fmla="*/ 158 w 521"/>
                  <a:gd name="T83" fmla="*/ 517 h 565"/>
                  <a:gd name="T84" fmla="*/ 109 w 521"/>
                  <a:gd name="T85" fmla="*/ 498 h 565"/>
                  <a:gd name="T86" fmla="*/ 70 w 521"/>
                  <a:gd name="T87" fmla="*/ 479 h 565"/>
                  <a:gd name="T88" fmla="*/ 17 w 521"/>
                  <a:gd name="T89" fmla="*/ 447 h 565"/>
                  <a:gd name="T90" fmla="*/ 0 w 521"/>
                  <a:gd name="T91" fmla="*/ 434 h 565"/>
                  <a:gd name="T92" fmla="*/ 3 w 521"/>
                  <a:gd name="T93" fmla="*/ 414 h 565"/>
                  <a:gd name="T94" fmla="*/ 7 w 521"/>
                  <a:gd name="T95" fmla="*/ 396 h 565"/>
                  <a:gd name="T96" fmla="*/ 14 w 521"/>
                  <a:gd name="T97" fmla="*/ 374 h 565"/>
                  <a:gd name="T98" fmla="*/ 24 w 521"/>
                  <a:gd name="T99" fmla="*/ 357 h 565"/>
                  <a:gd name="T100" fmla="*/ 30 w 521"/>
                  <a:gd name="T101" fmla="*/ 350 h 565"/>
                  <a:gd name="T102" fmla="*/ 38 w 521"/>
                  <a:gd name="T103" fmla="*/ 345 h 565"/>
                  <a:gd name="T104" fmla="*/ 48 w 521"/>
                  <a:gd name="T105" fmla="*/ 343 h 565"/>
                  <a:gd name="T106" fmla="*/ 57 w 521"/>
                  <a:gd name="T107" fmla="*/ 343 h 565"/>
                  <a:gd name="T108" fmla="*/ 69 w 521"/>
                  <a:gd name="T109" fmla="*/ 347 h 565"/>
                  <a:gd name="T110" fmla="*/ 81 w 521"/>
                  <a:gd name="T111" fmla="*/ 354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1" h="565">
                    <a:moveTo>
                      <a:pt x="81" y="354"/>
                    </a:moveTo>
                    <a:lnTo>
                      <a:pt x="91" y="360"/>
                    </a:lnTo>
                    <a:lnTo>
                      <a:pt x="104" y="365"/>
                    </a:lnTo>
                    <a:lnTo>
                      <a:pt x="119" y="370"/>
                    </a:lnTo>
                    <a:lnTo>
                      <a:pt x="138" y="374"/>
                    </a:lnTo>
                    <a:lnTo>
                      <a:pt x="178" y="382"/>
                    </a:lnTo>
                    <a:lnTo>
                      <a:pt x="222" y="390"/>
                    </a:lnTo>
                    <a:lnTo>
                      <a:pt x="265" y="395"/>
                    </a:lnTo>
                    <a:lnTo>
                      <a:pt x="306" y="399"/>
                    </a:lnTo>
                    <a:lnTo>
                      <a:pt x="337" y="401"/>
                    </a:lnTo>
                    <a:lnTo>
                      <a:pt x="359" y="403"/>
                    </a:lnTo>
                    <a:lnTo>
                      <a:pt x="358" y="380"/>
                    </a:lnTo>
                    <a:lnTo>
                      <a:pt x="358" y="356"/>
                    </a:lnTo>
                    <a:lnTo>
                      <a:pt x="358" y="330"/>
                    </a:lnTo>
                    <a:lnTo>
                      <a:pt x="357" y="301"/>
                    </a:lnTo>
                    <a:lnTo>
                      <a:pt x="357" y="272"/>
                    </a:lnTo>
                    <a:lnTo>
                      <a:pt x="357" y="243"/>
                    </a:lnTo>
                    <a:lnTo>
                      <a:pt x="357" y="213"/>
                    </a:lnTo>
                    <a:lnTo>
                      <a:pt x="356" y="184"/>
                    </a:lnTo>
                    <a:lnTo>
                      <a:pt x="357" y="162"/>
                    </a:lnTo>
                    <a:lnTo>
                      <a:pt x="359" y="141"/>
                    </a:lnTo>
                    <a:lnTo>
                      <a:pt x="362" y="122"/>
                    </a:lnTo>
                    <a:lnTo>
                      <a:pt x="367" y="104"/>
                    </a:lnTo>
                    <a:lnTo>
                      <a:pt x="372" y="87"/>
                    </a:lnTo>
                    <a:lnTo>
                      <a:pt x="378" y="71"/>
                    </a:lnTo>
                    <a:lnTo>
                      <a:pt x="385" y="57"/>
                    </a:lnTo>
                    <a:lnTo>
                      <a:pt x="392" y="45"/>
                    </a:lnTo>
                    <a:lnTo>
                      <a:pt x="399" y="34"/>
                    </a:lnTo>
                    <a:lnTo>
                      <a:pt x="407" y="25"/>
                    </a:lnTo>
                    <a:lnTo>
                      <a:pt x="415" y="17"/>
                    </a:lnTo>
                    <a:lnTo>
                      <a:pt x="422" y="11"/>
                    </a:lnTo>
                    <a:lnTo>
                      <a:pt x="431" y="5"/>
                    </a:lnTo>
                    <a:lnTo>
                      <a:pt x="438" y="2"/>
                    </a:lnTo>
                    <a:lnTo>
                      <a:pt x="444" y="0"/>
                    </a:lnTo>
                    <a:lnTo>
                      <a:pt x="450" y="0"/>
                    </a:lnTo>
                    <a:lnTo>
                      <a:pt x="455" y="1"/>
                    </a:lnTo>
                    <a:lnTo>
                      <a:pt x="461" y="4"/>
                    </a:lnTo>
                    <a:lnTo>
                      <a:pt x="466" y="8"/>
                    </a:lnTo>
                    <a:lnTo>
                      <a:pt x="470" y="12"/>
                    </a:lnTo>
                    <a:lnTo>
                      <a:pt x="479" y="23"/>
                    </a:lnTo>
                    <a:lnTo>
                      <a:pt x="487" y="36"/>
                    </a:lnTo>
                    <a:lnTo>
                      <a:pt x="494" y="49"/>
                    </a:lnTo>
                    <a:lnTo>
                      <a:pt x="499" y="63"/>
                    </a:lnTo>
                    <a:lnTo>
                      <a:pt x="503" y="75"/>
                    </a:lnTo>
                    <a:lnTo>
                      <a:pt x="507" y="87"/>
                    </a:lnTo>
                    <a:lnTo>
                      <a:pt x="509" y="100"/>
                    </a:lnTo>
                    <a:lnTo>
                      <a:pt x="511" y="112"/>
                    </a:lnTo>
                    <a:lnTo>
                      <a:pt x="513" y="127"/>
                    </a:lnTo>
                    <a:lnTo>
                      <a:pt x="514" y="145"/>
                    </a:lnTo>
                    <a:lnTo>
                      <a:pt x="515" y="172"/>
                    </a:lnTo>
                    <a:lnTo>
                      <a:pt x="517" y="207"/>
                    </a:lnTo>
                    <a:lnTo>
                      <a:pt x="518" y="255"/>
                    </a:lnTo>
                    <a:lnTo>
                      <a:pt x="520" y="318"/>
                    </a:lnTo>
                    <a:lnTo>
                      <a:pt x="521" y="352"/>
                    </a:lnTo>
                    <a:lnTo>
                      <a:pt x="519" y="382"/>
                    </a:lnTo>
                    <a:lnTo>
                      <a:pt x="517" y="410"/>
                    </a:lnTo>
                    <a:lnTo>
                      <a:pt x="513" y="434"/>
                    </a:lnTo>
                    <a:lnTo>
                      <a:pt x="508" y="455"/>
                    </a:lnTo>
                    <a:lnTo>
                      <a:pt x="502" y="475"/>
                    </a:lnTo>
                    <a:lnTo>
                      <a:pt x="496" y="491"/>
                    </a:lnTo>
                    <a:lnTo>
                      <a:pt x="489" y="504"/>
                    </a:lnTo>
                    <a:lnTo>
                      <a:pt x="483" y="515"/>
                    </a:lnTo>
                    <a:lnTo>
                      <a:pt x="477" y="525"/>
                    </a:lnTo>
                    <a:lnTo>
                      <a:pt x="471" y="532"/>
                    </a:lnTo>
                    <a:lnTo>
                      <a:pt x="466" y="539"/>
                    </a:lnTo>
                    <a:lnTo>
                      <a:pt x="458" y="546"/>
                    </a:lnTo>
                    <a:lnTo>
                      <a:pt x="455" y="548"/>
                    </a:lnTo>
                    <a:lnTo>
                      <a:pt x="454" y="547"/>
                    </a:lnTo>
                    <a:lnTo>
                      <a:pt x="446" y="553"/>
                    </a:lnTo>
                    <a:lnTo>
                      <a:pt x="435" y="558"/>
                    </a:lnTo>
                    <a:lnTo>
                      <a:pt x="428" y="560"/>
                    </a:lnTo>
                    <a:lnTo>
                      <a:pt x="420" y="562"/>
                    </a:lnTo>
                    <a:lnTo>
                      <a:pt x="412" y="563"/>
                    </a:lnTo>
                    <a:lnTo>
                      <a:pt x="403" y="564"/>
                    </a:lnTo>
                    <a:lnTo>
                      <a:pt x="392" y="565"/>
                    </a:lnTo>
                    <a:lnTo>
                      <a:pt x="381" y="565"/>
                    </a:lnTo>
                    <a:lnTo>
                      <a:pt x="368" y="565"/>
                    </a:lnTo>
                    <a:lnTo>
                      <a:pt x="355" y="564"/>
                    </a:lnTo>
                    <a:lnTo>
                      <a:pt x="322" y="560"/>
                    </a:lnTo>
                    <a:lnTo>
                      <a:pt x="285" y="553"/>
                    </a:lnTo>
                    <a:lnTo>
                      <a:pt x="249" y="545"/>
                    </a:lnTo>
                    <a:lnTo>
                      <a:pt x="217" y="536"/>
                    </a:lnTo>
                    <a:lnTo>
                      <a:pt x="186" y="527"/>
                    </a:lnTo>
                    <a:lnTo>
                      <a:pt x="158" y="517"/>
                    </a:lnTo>
                    <a:lnTo>
                      <a:pt x="133" y="507"/>
                    </a:lnTo>
                    <a:lnTo>
                      <a:pt x="109" y="498"/>
                    </a:lnTo>
                    <a:lnTo>
                      <a:pt x="88" y="488"/>
                    </a:lnTo>
                    <a:lnTo>
                      <a:pt x="70" y="479"/>
                    </a:lnTo>
                    <a:lnTo>
                      <a:pt x="38" y="461"/>
                    </a:lnTo>
                    <a:lnTo>
                      <a:pt x="17" y="447"/>
                    </a:lnTo>
                    <a:lnTo>
                      <a:pt x="4" y="437"/>
                    </a:lnTo>
                    <a:lnTo>
                      <a:pt x="0" y="434"/>
                    </a:lnTo>
                    <a:lnTo>
                      <a:pt x="1" y="428"/>
                    </a:lnTo>
                    <a:lnTo>
                      <a:pt x="3" y="414"/>
                    </a:lnTo>
                    <a:lnTo>
                      <a:pt x="4" y="405"/>
                    </a:lnTo>
                    <a:lnTo>
                      <a:pt x="7" y="396"/>
                    </a:lnTo>
                    <a:lnTo>
                      <a:pt x="10" y="384"/>
                    </a:lnTo>
                    <a:lnTo>
                      <a:pt x="14" y="374"/>
                    </a:lnTo>
                    <a:lnTo>
                      <a:pt x="18" y="365"/>
                    </a:lnTo>
                    <a:lnTo>
                      <a:pt x="24" y="357"/>
                    </a:lnTo>
                    <a:lnTo>
                      <a:pt x="27" y="353"/>
                    </a:lnTo>
                    <a:lnTo>
                      <a:pt x="30" y="350"/>
                    </a:lnTo>
                    <a:lnTo>
                      <a:pt x="34" y="347"/>
                    </a:lnTo>
                    <a:lnTo>
                      <a:pt x="38" y="345"/>
                    </a:lnTo>
                    <a:lnTo>
                      <a:pt x="42" y="343"/>
                    </a:lnTo>
                    <a:lnTo>
                      <a:pt x="48" y="343"/>
                    </a:lnTo>
                    <a:lnTo>
                      <a:pt x="52" y="342"/>
                    </a:lnTo>
                    <a:lnTo>
                      <a:pt x="57" y="343"/>
                    </a:lnTo>
                    <a:lnTo>
                      <a:pt x="63" y="344"/>
                    </a:lnTo>
                    <a:lnTo>
                      <a:pt x="69" y="347"/>
                    </a:lnTo>
                    <a:lnTo>
                      <a:pt x="75" y="350"/>
                    </a:lnTo>
                    <a:lnTo>
                      <a:pt x="81" y="354"/>
                    </a:lnTo>
                    <a:close/>
                  </a:path>
                </a:pathLst>
              </a:custGeom>
              <a:solidFill>
                <a:srgbClr val="EEEF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1" name="Freeform 351"/>
              <p:cNvSpPr>
                <a:spLocks noEditPoints="1"/>
              </p:cNvSpPr>
              <p:nvPr/>
            </p:nvSpPr>
            <p:spPr bwMode="auto">
              <a:xfrm>
                <a:off x="2621" y="3003"/>
                <a:ext cx="17" cy="12"/>
              </a:xfrm>
              <a:custGeom>
                <a:avLst/>
                <a:gdLst>
                  <a:gd name="T0" fmla="*/ 8 w 102"/>
                  <a:gd name="T1" fmla="*/ 44 h 70"/>
                  <a:gd name="T2" fmla="*/ 26 w 102"/>
                  <a:gd name="T3" fmla="*/ 18 h 70"/>
                  <a:gd name="T4" fmla="*/ 70 w 102"/>
                  <a:gd name="T5" fmla="*/ 8 h 70"/>
                  <a:gd name="T6" fmla="*/ 94 w 102"/>
                  <a:gd name="T7" fmla="*/ 25 h 70"/>
                  <a:gd name="T8" fmla="*/ 94 w 102"/>
                  <a:gd name="T9" fmla="*/ 29 h 70"/>
                  <a:gd name="T10" fmla="*/ 94 w 102"/>
                  <a:gd name="T11" fmla="*/ 34 h 70"/>
                  <a:gd name="T12" fmla="*/ 93 w 102"/>
                  <a:gd name="T13" fmla="*/ 38 h 70"/>
                  <a:gd name="T14" fmla="*/ 91 w 102"/>
                  <a:gd name="T15" fmla="*/ 41 h 70"/>
                  <a:gd name="T16" fmla="*/ 87 w 102"/>
                  <a:gd name="T17" fmla="*/ 45 h 70"/>
                  <a:gd name="T18" fmla="*/ 84 w 102"/>
                  <a:gd name="T19" fmla="*/ 47 h 70"/>
                  <a:gd name="T20" fmla="*/ 80 w 102"/>
                  <a:gd name="T21" fmla="*/ 50 h 70"/>
                  <a:gd name="T22" fmla="*/ 76 w 102"/>
                  <a:gd name="T23" fmla="*/ 51 h 70"/>
                  <a:gd name="T24" fmla="*/ 31 w 102"/>
                  <a:gd name="T25" fmla="*/ 62 h 70"/>
                  <a:gd name="T26" fmla="*/ 8 w 102"/>
                  <a:gd name="T27" fmla="*/ 44 h 70"/>
                  <a:gd name="T28" fmla="*/ 1 w 102"/>
                  <a:gd name="T29" fmla="*/ 46 h 70"/>
                  <a:gd name="T30" fmla="*/ 3 w 102"/>
                  <a:gd name="T31" fmla="*/ 51 h 70"/>
                  <a:gd name="T32" fmla="*/ 5 w 102"/>
                  <a:gd name="T33" fmla="*/ 57 h 70"/>
                  <a:gd name="T34" fmla="*/ 9 w 102"/>
                  <a:gd name="T35" fmla="*/ 62 h 70"/>
                  <a:gd name="T36" fmla="*/ 15 w 102"/>
                  <a:gd name="T37" fmla="*/ 65 h 70"/>
                  <a:gd name="T38" fmla="*/ 20 w 102"/>
                  <a:gd name="T39" fmla="*/ 68 h 70"/>
                  <a:gd name="T40" fmla="*/ 25 w 102"/>
                  <a:gd name="T41" fmla="*/ 69 h 70"/>
                  <a:gd name="T42" fmla="*/ 31 w 102"/>
                  <a:gd name="T43" fmla="*/ 70 h 70"/>
                  <a:gd name="T44" fmla="*/ 37 w 102"/>
                  <a:gd name="T45" fmla="*/ 69 h 70"/>
                  <a:gd name="T46" fmla="*/ 78 w 102"/>
                  <a:gd name="T47" fmla="*/ 60 h 70"/>
                  <a:gd name="T48" fmla="*/ 84 w 102"/>
                  <a:gd name="T49" fmla="*/ 58 h 70"/>
                  <a:gd name="T50" fmla="*/ 90 w 102"/>
                  <a:gd name="T51" fmla="*/ 54 h 70"/>
                  <a:gd name="T52" fmla="*/ 94 w 102"/>
                  <a:gd name="T53" fmla="*/ 50 h 70"/>
                  <a:gd name="T54" fmla="*/ 97 w 102"/>
                  <a:gd name="T55" fmla="*/ 46 h 70"/>
                  <a:gd name="T56" fmla="*/ 100 w 102"/>
                  <a:gd name="T57" fmla="*/ 40 h 70"/>
                  <a:gd name="T58" fmla="*/ 101 w 102"/>
                  <a:gd name="T59" fmla="*/ 35 h 70"/>
                  <a:gd name="T60" fmla="*/ 102 w 102"/>
                  <a:gd name="T61" fmla="*/ 29 h 70"/>
                  <a:gd name="T62" fmla="*/ 101 w 102"/>
                  <a:gd name="T63" fmla="*/ 23 h 70"/>
                  <a:gd name="T64" fmla="*/ 99 w 102"/>
                  <a:gd name="T65" fmla="*/ 17 h 70"/>
                  <a:gd name="T66" fmla="*/ 96 w 102"/>
                  <a:gd name="T67" fmla="*/ 12 h 70"/>
                  <a:gd name="T68" fmla="*/ 93 w 102"/>
                  <a:gd name="T69" fmla="*/ 8 h 70"/>
                  <a:gd name="T70" fmla="*/ 87 w 102"/>
                  <a:gd name="T71" fmla="*/ 5 h 70"/>
                  <a:gd name="T72" fmla="*/ 82 w 102"/>
                  <a:gd name="T73" fmla="*/ 2 h 70"/>
                  <a:gd name="T74" fmla="*/ 76 w 102"/>
                  <a:gd name="T75" fmla="*/ 1 h 70"/>
                  <a:gd name="T76" fmla="*/ 71 w 102"/>
                  <a:gd name="T77" fmla="*/ 0 h 70"/>
                  <a:gd name="T78" fmla="*/ 65 w 102"/>
                  <a:gd name="T79" fmla="*/ 1 h 70"/>
                  <a:gd name="T80" fmla="*/ 24 w 102"/>
                  <a:gd name="T81" fmla="*/ 10 h 70"/>
                  <a:gd name="T82" fmla="*/ 18 w 102"/>
                  <a:gd name="T83" fmla="*/ 12 h 70"/>
                  <a:gd name="T84" fmla="*/ 13 w 102"/>
                  <a:gd name="T85" fmla="*/ 15 h 70"/>
                  <a:gd name="T86" fmla="*/ 8 w 102"/>
                  <a:gd name="T87" fmla="*/ 19 h 70"/>
                  <a:gd name="T88" fmla="*/ 5 w 102"/>
                  <a:gd name="T89" fmla="*/ 23 h 70"/>
                  <a:gd name="T90" fmla="*/ 2 w 102"/>
                  <a:gd name="T91" fmla="*/ 28 h 70"/>
                  <a:gd name="T92" fmla="*/ 0 w 102"/>
                  <a:gd name="T93" fmla="*/ 34 h 70"/>
                  <a:gd name="T94" fmla="*/ 0 w 102"/>
                  <a:gd name="T95" fmla="*/ 40 h 70"/>
                  <a:gd name="T96" fmla="*/ 1 w 102"/>
                  <a:gd name="T97" fmla="*/ 4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2" h="70">
                    <a:moveTo>
                      <a:pt x="8" y="44"/>
                    </a:moveTo>
                    <a:lnTo>
                      <a:pt x="26" y="18"/>
                    </a:lnTo>
                    <a:lnTo>
                      <a:pt x="70" y="8"/>
                    </a:lnTo>
                    <a:lnTo>
                      <a:pt x="94" y="25"/>
                    </a:lnTo>
                    <a:lnTo>
                      <a:pt x="94" y="29"/>
                    </a:lnTo>
                    <a:lnTo>
                      <a:pt x="94" y="34"/>
                    </a:lnTo>
                    <a:lnTo>
                      <a:pt x="93" y="38"/>
                    </a:lnTo>
                    <a:lnTo>
                      <a:pt x="91" y="41"/>
                    </a:lnTo>
                    <a:lnTo>
                      <a:pt x="87" y="45"/>
                    </a:lnTo>
                    <a:lnTo>
                      <a:pt x="84" y="47"/>
                    </a:lnTo>
                    <a:lnTo>
                      <a:pt x="80" y="50"/>
                    </a:lnTo>
                    <a:lnTo>
                      <a:pt x="76" y="51"/>
                    </a:lnTo>
                    <a:lnTo>
                      <a:pt x="31" y="62"/>
                    </a:lnTo>
                    <a:lnTo>
                      <a:pt x="8" y="44"/>
                    </a:lnTo>
                    <a:close/>
                    <a:moveTo>
                      <a:pt x="1" y="46"/>
                    </a:moveTo>
                    <a:lnTo>
                      <a:pt x="3" y="51"/>
                    </a:lnTo>
                    <a:lnTo>
                      <a:pt x="5" y="57"/>
                    </a:lnTo>
                    <a:lnTo>
                      <a:pt x="9" y="62"/>
                    </a:lnTo>
                    <a:lnTo>
                      <a:pt x="15" y="65"/>
                    </a:lnTo>
                    <a:lnTo>
                      <a:pt x="20" y="68"/>
                    </a:lnTo>
                    <a:lnTo>
                      <a:pt x="25" y="69"/>
                    </a:lnTo>
                    <a:lnTo>
                      <a:pt x="31" y="70"/>
                    </a:lnTo>
                    <a:lnTo>
                      <a:pt x="37" y="69"/>
                    </a:lnTo>
                    <a:lnTo>
                      <a:pt x="78" y="60"/>
                    </a:lnTo>
                    <a:lnTo>
                      <a:pt x="84" y="58"/>
                    </a:lnTo>
                    <a:lnTo>
                      <a:pt x="90" y="54"/>
                    </a:lnTo>
                    <a:lnTo>
                      <a:pt x="94" y="50"/>
                    </a:lnTo>
                    <a:lnTo>
                      <a:pt x="97" y="46"/>
                    </a:lnTo>
                    <a:lnTo>
                      <a:pt x="100" y="40"/>
                    </a:lnTo>
                    <a:lnTo>
                      <a:pt x="101" y="35"/>
                    </a:lnTo>
                    <a:lnTo>
                      <a:pt x="102" y="29"/>
                    </a:lnTo>
                    <a:lnTo>
                      <a:pt x="101" y="23"/>
                    </a:lnTo>
                    <a:lnTo>
                      <a:pt x="99" y="17"/>
                    </a:lnTo>
                    <a:lnTo>
                      <a:pt x="96" y="12"/>
                    </a:lnTo>
                    <a:lnTo>
                      <a:pt x="93" y="8"/>
                    </a:lnTo>
                    <a:lnTo>
                      <a:pt x="87" y="5"/>
                    </a:lnTo>
                    <a:lnTo>
                      <a:pt x="82" y="2"/>
                    </a:lnTo>
                    <a:lnTo>
                      <a:pt x="76" y="1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24" y="10"/>
                    </a:lnTo>
                    <a:lnTo>
                      <a:pt x="18" y="12"/>
                    </a:lnTo>
                    <a:lnTo>
                      <a:pt x="13" y="15"/>
                    </a:lnTo>
                    <a:lnTo>
                      <a:pt x="8" y="19"/>
                    </a:lnTo>
                    <a:lnTo>
                      <a:pt x="5" y="23"/>
                    </a:lnTo>
                    <a:lnTo>
                      <a:pt x="2" y="28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1" y="46"/>
                    </a:lnTo>
                    <a:close/>
                  </a:path>
                </a:pathLst>
              </a:custGeom>
              <a:solidFill>
                <a:srgbClr val="DBD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2" name="Freeform 352"/>
              <p:cNvSpPr>
                <a:spLocks/>
              </p:cNvSpPr>
              <p:nvPr/>
            </p:nvSpPr>
            <p:spPr bwMode="auto">
              <a:xfrm>
                <a:off x="2689" y="2903"/>
                <a:ext cx="71" cy="83"/>
              </a:xfrm>
              <a:custGeom>
                <a:avLst/>
                <a:gdLst>
                  <a:gd name="T0" fmla="*/ 0 w 430"/>
                  <a:gd name="T1" fmla="*/ 156 h 498"/>
                  <a:gd name="T2" fmla="*/ 3 w 430"/>
                  <a:gd name="T3" fmla="*/ 138 h 498"/>
                  <a:gd name="T4" fmla="*/ 20 w 430"/>
                  <a:gd name="T5" fmla="*/ 108 h 498"/>
                  <a:gd name="T6" fmla="*/ 72 w 430"/>
                  <a:gd name="T7" fmla="*/ 57 h 498"/>
                  <a:gd name="T8" fmla="*/ 96 w 430"/>
                  <a:gd name="T9" fmla="*/ 36 h 498"/>
                  <a:gd name="T10" fmla="*/ 124 w 430"/>
                  <a:gd name="T11" fmla="*/ 18 h 498"/>
                  <a:gd name="T12" fmla="*/ 160 w 430"/>
                  <a:gd name="T13" fmla="*/ 6 h 498"/>
                  <a:gd name="T14" fmla="*/ 192 w 430"/>
                  <a:gd name="T15" fmla="*/ 0 h 498"/>
                  <a:gd name="T16" fmla="*/ 230 w 430"/>
                  <a:gd name="T17" fmla="*/ 2 h 498"/>
                  <a:gd name="T18" fmla="*/ 277 w 430"/>
                  <a:gd name="T19" fmla="*/ 16 h 498"/>
                  <a:gd name="T20" fmla="*/ 314 w 430"/>
                  <a:gd name="T21" fmla="*/ 30 h 498"/>
                  <a:gd name="T22" fmla="*/ 339 w 430"/>
                  <a:gd name="T23" fmla="*/ 45 h 498"/>
                  <a:gd name="T24" fmla="*/ 365 w 430"/>
                  <a:gd name="T25" fmla="*/ 70 h 498"/>
                  <a:gd name="T26" fmla="*/ 391 w 430"/>
                  <a:gd name="T27" fmla="*/ 101 h 498"/>
                  <a:gd name="T28" fmla="*/ 410 w 430"/>
                  <a:gd name="T29" fmla="*/ 136 h 498"/>
                  <a:gd name="T30" fmla="*/ 421 w 430"/>
                  <a:gd name="T31" fmla="*/ 169 h 498"/>
                  <a:gd name="T32" fmla="*/ 421 w 430"/>
                  <a:gd name="T33" fmla="*/ 214 h 498"/>
                  <a:gd name="T34" fmla="*/ 413 w 430"/>
                  <a:gd name="T35" fmla="*/ 277 h 498"/>
                  <a:gd name="T36" fmla="*/ 409 w 430"/>
                  <a:gd name="T37" fmla="*/ 343 h 498"/>
                  <a:gd name="T38" fmla="*/ 414 w 430"/>
                  <a:gd name="T39" fmla="*/ 366 h 498"/>
                  <a:gd name="T40" fmla="*/ 424 w 430"/>
                  <a:gd name="T41" fmla="*/ 380 h 498"/>
                  <a:gd name="T42" fmla="*/ 430 w 430"/>
                  <a:gd name="T43" fmla="*/ 395 h 498"/>
                  <a:gd name="T44" fmla="*/ 429 w 430"/>
                  <a:gd name="T45" fmla="*/ 410 h 498"/>
                  <a:gd name="T46" fmla="*/ 423 w 430"/>
                  <a:gd name="T47" fmla="*/ 422 h 498"/>
                  <a:gd name="T48" fmla="*/ 405 w 430"/>
                  <a:gd name="T49" fmla="*/ 439 h 498"/>
                  <a:gd name="T50" fmla="*/ 357 w 430"/>
                  <a:gd name="T51" fmla="*/ 457 h 498"/>
                  <a:gd name="T52" fmla="*/ 336 w 430"/>
                  <a:gd name="T53" fmla="*/ 459 h 498"/>
                  <a:gd name="T54" fmla="*/ 248 w 430"/>
                  <a:gd name="T55" fmla="*/ 478 h 498"/>
                  <a:gd name="T56" fmla="*/ 214 w 430"/>
                  <a:gd name="T57" fmla="*/ 480 h 498"/>
                  <a:gd name="T58" fmla="*/ 157 w 430"/>
                  <a:gd name="T59" fmla="*/ 493 h 498"/>
                  <a:gd name="T60" fmla="*/ 92 w 430"/>
                  <a:gd name="T61" fmla="*/ 498 h 498"/>
                  <a:gd name="T62" fmla="*/ 48 w 430"/>
                  <a:gd name="T63" fmla="*/ 495 h 498"/>
                  <a:gd name="T64" fmla="*/ 89 w 430"/>
                  <a:gd name="T65" fmla="*/ 448 h 498"/>
                  <a:gd name="T66" fmla="*/ 106 w 430"/>
                  <a:gd name="T67" fmla="*/ 418 h 498"/>
                  <a:gd name="T68" fmla="*/ 117 w 430"/>
                  <a:gd name="T69" fmla="*/ 387 h 498"/>
                  <a:gd name="T70" fmla="*/ 116 w 430"/>
                  <a:gd name="T71" fmla="*/ 330 h 498"/>
                  <a:gd name="T72" fmla="*/ 119 w 430"/>
                  <a:gd name="T73" fmla="*/ 303 h 498"/>
                  <a:gd name="T74" fmla="*/ 124 w 430"/>
                  <a:gd name="T75" fmla="*/ 285 h 498"/>
                  <a:gd name="T76" fmla="*/ 124 w 430"/>
                  <a:gd name="T77" fmla="*/ 261 h 498"/>
                  <a:gd name="T78" fmla="*/ 103 w 430"/>
                  <a:gd name="T79" fmla="*/ 235 h 498"/>
                  <a:gd name="T80" fmla="*/ 95 w 430"/>
                  <a:gd name="T81" fmla="*/ 243 h 498"/>
                  <a:gd name="T82" fmla="*/ 81 w 430"/>
                  <a:gd name="T83" fmla="*/ 272 h 498"/>
                  <a:gd name="T84" fmla="*/ 77 w 430"/>
                  <a:gd name="T85" fmla="*/ 248 h 498"/>
                  <a:gd name="T86" fmla="*/ 75 w 430"/>
                  <a:gd name="T87" fmla="*/ 238 h 498"/>
                  <a:gd name="T88" fmla="*/ 69 w 430"/>
                  <a:gd name="T89" fmla="*/ 238 h 498"/>
                  <a:gd name="T90" fmla="*/ 71 w 430"/>
                  <a:gd name="T91" fmla="*/ 218 h 498"/>
                  <a:gd name="T92" fmla="*/ 71 w 430"/>
                  <a:gd name="T93" fmla="*/ 196 h 498"/>
                  <a:gd name="T94" fmla="*/ 59 w 430"/>
                  <a:gd name="T95" fmla="*/ 188 h 498"/>
                  <a:gd name="T96" fmla="*/ 35 w 430"/>
                  <a:gd name="T97" fmla="*/ 184 h 498"/>
                  <a:gd name="T98" fmla="*/ 11 w 430"/>
                  <a:gd name="T99" fmla="*/ 175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30" h="498">
                    <a:moveTo>
                      <a:pt x="2" y="163"/>
                    </a:moveTo>
                    <a:lnTo>
                      <a:pt x="1" y="160"/>
                    </a:lnTo>
                    <a:lnTo>
                      <a:pt x="0" y="156"/>
                    </a:lnTo>
                    <a:lnTo>
                      <a:pt x="0" y="151"/>
                    </a:lnTo>
                    <a:lnTo>
                      <a:pt x="0" y="147"/>
                    </a:lnTo>
                    <a:lnTo>
                      <a:pt x="3" y="138"/>
                    </a:lnTo>
                    <a:lnTo>
                      <a:pt x="7" y="127"/>
                    </a:lnTo>
                    <a:lnTo>
                      <a:pt x="13" y="118"/>
                    </a:lnTo>
                    <a:lnTo>
                      <a:pt x="20" y="108"/>
                    </a:lnTo>
                    <a:lnTo>
                      <a:pt x="29" y="98"/>
                    </a:lnTo>
                    <a:lnTo>
                      <a:pt x="37" y="88"/>
                    </a:lnTo>
                    <a:lnTo>
                      <a:pt x="72" y="57"/>
                    </a:lnTo>
                    <a:lnTo>
                      <a:pt x="88" y="42"/>
                    </a:lnTo>
                    <a:lnTo>
                      <a:pt x="89" y="43"/>
                    </a:lnTo>
                    <a:lnTo>
                      <a:pt x="96" y="36"/>
                    </a:lnTo>
                    <a:lnTo>
                      <a:pt x="105" y="30"/>
                    </a:lnTo>
                    <a:lnTo>
                      <a:pt x="114" y="24"/>
                    </a:lnTo>
                    <a:lnTo>
                      <a:pt x="124" y="18"/>
                    </a:lnTo>
                    <a:lnTo>
                      <a:pt x="136" y="13"/>
                    </a:lnTo>
                    <a:lnTo>
                      <a:pt x="149" y="9"/>
                    </a:lnTo>
                    <a:lnTo>
                      <a:pt x="160" y="6"/>
                    </a:lnTo>
                    <a:lnTo>
                      <a:pt x="171" y="3"/>
                    </a:lnTo>
                    <a:lnTo>
                      <a:pt x="181" y="1"/>
                    </a:lnTo>
                    <a:lnTo>
                      <a:pt x="192" y="0"/>
                    </a:lnTo>
                    <a:lnTo>
                      <a:pt x="201" y="0"/>
                    </a:lnTo>
                    <a:lnTo>
                      <a:pt x="211" y="0"/>
                    </a:lnTo>
                    <a:lnTo>
                      <a:pt x="230" y="2"/>
                    </a:lnTo>
                    <a:lnTo>
                      <a:pt x="247" y="6"/>
                    </a:lnTo>
                    <a:lnTo>
                      <a:pt x="262" y="11"/>
                    </a:lnTo>
                    <a:lnTo>
                      <a:pt x="277" y="16"/>
                    </a:lnTo>
                    <a:lnTo>
                      <a:pt x="278" y="15"/>
                    </a:lnTo>
                    <a:lnTo>
                      <a:pt x="283" y="18"/>
                    </a:lnTo>
                    <a:lnTo>
                      <a:pt x="314" y="30"/>
                    </a:lnTo>
                    <a:lnTo>
                      <a:pt x="322" y="34"/>
                    </a:lnTo>
                    <a:lnTo>
                      <a:pt x="331" y="39"/>
                    </a:lnTo>
                    <a:lnTo>
                      <a:pt x="339" y="45"/>
                    </a:lnTo>
                    <a:lnTo>
                      <a:pt x="348" y="53"/>
                    </a:lnTo>
                    <a:lnTo>
                      <a:pt x="357" y="61"/>
                    </a:lnTo>
                    <a:lnTo>
                      <a:pt x="365" y="70"/>
                    </a:lnTo>
                    <a:lnTo>
                      <a:pt x="375" y="80"/>
                    </a:lnTo>
                    <a:lnTo>
                      <a:pt x="383" y="90"/>
                    </a:lnTo>
                    <a:lnTo>
                      <a:pt x="391" y="101"/>
                    </a:lnTo>
                    <a:lnTo>
                      <a:pt x="398" y="112"/>
                    </a:lnTo>
                    <a:lnTo>
                      <a:pt x="404" y="123"/>
                    </a:lnTo>
                    <a:lnTo>
                      <a:pt x="410" y="136"/>
                    </a:lnTo>
                    <a:lnTo>
                      <a:pt x="415" y="147"/>
                    </a:lnTo>
                    <a:lnTo>
                      <a:pt x="418" y="158"/>
                    </a:lnTo>
                    <a:lnTo>
                      <a:pt x="421" y="169"/>
                    </a:lnTo>
                    <a:lnTo>
                      <a:pt x="422" y="180"/>
                    </a:lnTo>
                    <a:lnTo>
                      <a:pt x="422" y="196"/>
                    </a:lnTo>
                    <a:lnTo>
                      <a:pt x="421" y="214"/>
                    </a:lnTo>
                    <a:lnTo>
                      <a:pt x="420" y="231"/>
                    </a:lnTo>
                    <a:lnTo>
                      <a:pt x="418" y="247"/>
                    </a:lnTo>
                    <a:lnTo>
                      <a:pt x="413" y="277"/>
                    </a:lnTo>
                    <a:lnTo>
                      <a:pt x="408" y="301"/>
                    </a:lnTo>
                    <a:lnTo>
                      <a:pt x="408" y="323"/>
                    </a:lnTo>
                    <a:lnTo>
                      <a:pt x="409" y="343"/>
                    </a:lnTo>
                    <a:lnTo>
                      <a:pt x="410" y="351"/>
                    </a:lnTo>
                    <a:lnTo>
                      <a:pt x="412" y="360"/>
                    </a:lnTo>
                    <a:lnTo>
                      <a:pt x="414" y="366"/>
                    </a:lnTo>
                    <a:lnTo>
                      <a:pt x="417" y="370"/>
                    </a:lnTo>
                    <a:lnTo>
                      <a:pt x="421" y="375"/>
                    </a:lnTo>
                    <a:lnTo>
                      <a:pt x="424" y="380"/>
                    </a:lnTo>
                    <a:lnTo>
                      <a:pt x="427" y="385"/>
                    </a:lnTo>
                    <a:lnTo>
                      <a:pt x="429" y="390"/>
                    </a:lnTo>
                    <a:lnTo>
                      <a:pt x="430" y="395"/>
                    </a:lnTo>
                    <a:lnTo>
                      <a:pt x="430" y="400"/>
                    </a:lnTo>
                    <a:lnTo>
                      <a:pt x="430" y="405"/>
                    </a:lnTo>
                    <a:lnTo>
                      <a:pt x="429" y="410"/>
                    </a:lnTo>
                    <a:lnTo>
                      <a:pt x="428" y="414"/>
                    </a:lnTo>
                    <a:lnTo>
                      <a:pt x="426" y="418"/>
                    </a:lnTo>
                    <a:lnTo>
                      <a:pt x="423" y="422"/>
                    </a:lnTo>
                    <a:lnTo>
                      <a:pt x="420" y="426"/>
                    </a:lnTo>
                    <a:lnTo>
                      <a:pt x="413" y="434"/>
                    </a:lnTo>
                    <a:lnTo>
                      <a:pt x="405" y="439"/>
                    </a:lnTo>
                    <a:lnTo>
                      <a:pt x="387" y="447"/>
                    </a:lnTo>
                    <a:lnTo>
                      <a:pt x="370" y="453"/>
                    </a:lnTo>
                    <a:lnTo>
                      <a:pt x="357" y="457"/>
                    </a:lnTo>
                    <a:lnTo>
                      <a:pt x="353" y="458"/>
                    </a:lnTo>
                    <a:lnTo>
                      <a:pt x="338" y="453"/>
                    </a:lnTo>
                    <a:lnTo>
                      <a:pt x="336" y="459"/>
                    </a:lnTo>
                    <a:lnTo>
                      <a:pt x="275" y="469"/>
                    </a:lnTo>
                    <a:lnTo>
                      <a:pt x="262" y="474"/>
                    </a:lnTo>
                    <a:lnTo>
                      <a:pt x="248" y="478"/>
                    </a:lnTo>
                    <a:lnTo>
                      <a:pt x="234" y="480"/>
                    </a:lnTo>
                    <a:lnTo>
                      <a:pt x="220" y="481"/>
                    </a:lnTo>
                    <a:lnTo>
                      <a:pt x="214" y="480"/>
                    </a:lnTo>
                    <a:lnTo>
                      <a:pt x="176" y="487"/>
                    </a:lnTo>
                    <a:lnTo>
                      <a:pt x="168" y="490"/>
                    </a:lnTo>
                    <a:lnTo>
                      <a:pt x="157" y="493"/>
                    </a:lnTo>
                    <a:lnTo>
                      <a:pt x="143" y="496"/>
                    </a:lnTo>
                    <a:lnTo>
                      <a:pt x="124" y="497"/>
                    </a:lnTo>
                    <a:lnTo>
                      <a:pt x="92" y="498"/>
                    </a:lnTo>
                    <a:lnTo>
                      <a:pt x="69" y="497"/>
                    </a:lnTo>
                    <a:lnTo>
                      <a:pt x="53" y="496"/>
                    </a:lnTo>
                    <a:lnTo>
                      <a:pt x="48" y="495"/>
                    </a:lnTo>
                    <a:lnTo>
                      <a:pt x="59" y="484"/>
                    </a:lnTo>
                    <a:lnTo>
                      <a:pt x="83" y="457"/>
                    </a:lnTo>
                    <a:lnTo>
                      <a:pt x="89" y="448"/>
                    </a:lnTo>
                    <a:lnTo>
                      <a:pt x="95" y="439"/>
                    </a:lnTo>
                    <a:lnTo>
                      <a:pt x="101" y="428"/>
                    </a:lnTo>
                    <a:lnTo>
                      <a:pt x="106" y="418"/>
                    </a:lnTo>
                    <a:lnTo>
                      <a:pt x="111" y="408"/>
                    </a:lnTo>
                    <a:lnTo>
                      <a:pt x="115" y="398"/>
                    </a:lnTo>
                    <a:lnTo>
                      <a:pt x="117" y="387"/>
                    </a:lnTo>
                    <a:lnTo>
                      <a:pt x="119" y="377"/>
                    </a:lnTo>
                    <a:lnTo>
                      <a:pt x="117" y="352"/>
                    </a:lnTo>
                    <a:lnTo>
                      <a:pt x="116" y="330"/>
                    </a:lnTo>
                    <a:lnTo>
                      <a:pt x="117" y="320"/>
                    </a:lnTo>
                    <a:lnTo>
                      <a:pt x="118" y="311"/>
                    </a:lnTo>
                    <a:lnTo>
                      <a:pt x="119" y="303"/>
                    </a:lnTo>
                    <a:lnTo>
                      <a:pt x="121" y="297"/>
                    </a:lnTo>
                    <a:lnTo>
                      <a:pt x="123" y="291"/>
                    </a:lnTo>
                    <a:lnTo>
                      <a:pt x="124" y="285"/>
                    </a:lnTo>
                    <a:lnTo>
                      <a:pt x="125" y="278"/>
                    </a:lnTo>
                    <a:lnTo>
                      <a:pt x="125" y="272"/>
                    </a:lnTo>
                    <a:lnTo>
                      <a:pt x="124" y="261"/>
                    </a:lnTo>
                    <a:lnTo>
                      <a:pt x="122" y="252"/>
                    </a:lnTo>
                    <a:lnTo>
                      <a:pt x="111" y="238"/>
                    </a:lnTo>
                    <a:lnTo>
                      <a:pt x="103" y="235"/>
                    </a:lnTo>
                    <a:lnTo>
                      <a:pt x="101" y="237"/>
                    </a:lnTo>
                    <a:lnTo>
                      <a:pt x="98" y="240"/>
                    </a:lnTo>
                    <a:lnTo>
                      <a:pt x="95" y="243"/>
                    </a:lnTo>
                    <a:lnTo>
                      <a:pt x="92" y="248"/>
                    </a:lnTo>
                    <a:lnTo>
                      <a:pt x="87" y="259"/>
                    </a:lnTo>
                    <a:lnTo>
                      <a:pt x="81" y="272"/>
                    </a:lnTo>
                    <a:lnTo>
                      <a:pt x="72" y="296"/>
                    </a:lnTo>
                    <a:lnTo>
                      <a:pt x="68" y="306"/>
                    </a:lnTo>
                    <a:lnTo>
                      <a:pt x="77" y="248"/>
                    </a:lnTo>
                    <a:lnTo>
                      <a:pt x="82" y="232"/>
                    </a:lnTo>
                    <a:lnTo>
                      <a:pt x="78" y="235"/>
                    </a:lnTo>
                    <a:lnTo>
                      <a:pt x="75" y="238"/>
                    </a:lnTo>
                    <a:lnTo>
                      <a:pt x="72" y="240"/>
                    </a:lnTo>
                    <a:lnTo>
                      <a:pt x="70" y="240"/>
                    </a:lnTo>
                    <a:lnTo>
                      <a:pt x="69" y="238"/>
                    </a:lnTo>
                    <a:lnTo>
                      <a:pt x="68" y="234"/>
                    </a:lnTo>
                    <a:lnTo>
                      <a:pt x="69" y="227"/>
                    </a:lnTo>
                    <a:lnTo>
                      <a:pt x="71" y="218"/>
                    </a:lnTo>
                    <a:lnTo>
                      <a:pt x="72" y="209"/>
                    </a:lnTo>
                    <a:lnTo>
                      <a:pt x="72" y="201"/>
                    </a:lnTo>
                    <a:lnTo>
                      <a:pt x="71" y="196"/>
                    </a:lnTo>
                    <a:lnTo>
                      <a:pt x="68" y="192"/>
                    </a:lnTo>
                    <a:lnTo>
                      <a:pt x="65" y="190"/>
                    </a:lnTo>
                    <a:lnTo>
                      <a:pt x="59" y="188"/>
                    </a:lnTo>
                    <a:lnTo>
                      <a:pt x="54" y="186"/>
                    </a:lnTo>
                    <a:lnTo>
                      <a:pt x="48" y="185"/>
                    </a:lnTo>
                    <a:lnTo>
                      <a:pt x="35" y="184"/>
                    </a:lnTo>
                    <a:lnTo>
                      <a:pt x="23" y="181"/>
                    </a:lnTo>
                    <a:lnTo>
                      <a:pt x="17" y="178"/>
                    </a:lnTo>
                    <a:lnTo>
                      <a:pt x="11" y="175"/>
                    </a:lnTo>
                    <a:lnTo>
                      <a:pt x="6" y="170"/>
                    </a:lnTo>
                    <a:lnTo>
                      <a:pt x="2" y="163"/>
                    </a:lnTo>
                    <a:close/>
                  </a:path>
                </a:pathLst>
              </a:custGeom>
              <a:solidFill>
                <a:srgbClr val="E490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3" name="Freeform 353"/>
              <p:cNvSpPr>
                <a:spLocks/>
              </p:cNvSpPr>
              <p:nvPr/>
            </p:nvSpPr>
            <p:spPr bwMode="auto">
              <a:xfrm>
                <a:off x="2793" y="2978"/>
                <a:ext cx="17" cy="12"/>
              </a:xfrm>
              <a:custGeom>
                <a:avLst/>
                <a:gdLst>
                  <a:gd name="T0" fmla="*/ 100 w 103"/>
                  <a:gd name="T1" fmla="*/ 71 h 71"/>
                  <a:gd name="T2" fmla="*/ 103 w 103"/>
                  <a:gd name="T3" fmla="*/ 26 h 71"/>
                  <a:gd name="T4" fmla="*/ 8 w 103"/>
                  <a:gd name="T5" fmla="*/ 0 h 71"/>
                  <a:gd name="T6" fmla="*/ 0 w 103"/>
                  <a:gd name="T7" fmla="*/ 45 h 71"/>
                  <a:gd name="T8" fmla="*/ 100 w 103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71">
                    <a:moveTo>
                      <a:pt x="100" y="71"/>
                    </a:moveTo>
                    <a:lnTo>
                      <a:pt x="103" y="26"/>
                    </a:lnTo>
                    <a:lnTo>
                      <a:pt x="8" y="0"/>
                    </a:lnTo>
                    <a:lnTo>
                      <a:pt x="0" y="45"/>
                    </a:lnTo>
                    <a:lnTo>
                      <a:pt x="100" y="71"/>
                    </a:lnTo>
                    <a:close/>
                  </a:path>
                </a:pathLst>
              </a:custGeom>
              <a:solidFill>
                <a:srgbClr val="EEEF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4" name="Freeform 354"/>
              <p:cNvSpPr>
                <a:spLocks/>
              </p:cNvSpPr>
              <p:nvPr/>
            </p:nvSpPr>
            <p:spPr bwMode="auto">
              <a:xfrm>
                <a:off x="2619" y="3010"/>
                <a:ext cx="83" cy="83"/>
              </a:xfrm>
              <a:custGeom>
                <a:avLst/>
                <a:gdLst>
                  <a:gd name="T0" fmla="*/ 66 w 495"/>
                  <a:gd name="T1" fmla="*/ 413 h 496"/>
                  <a:gd name="T2" fmla="*/ 97 w 495"/>
                  <a:gd name="T3" fmla="*/ 426 h 496"/>
                  <a:gd name="T4" fmla="*/ 144 w 495"/>
                  <a:gd name="T5" fmla="*/ 442 h 496"/>
                  <a:gd name="T6" fmla="*/ 201 w 495"/>
                  <a:gd name="T7" fmla="*/ 458 h 496"/>
                  <a:gd name="T8" fmla="*/ 243 w 495"/>
                  <a:gd name="T9" fmla="*/ 467 h 496"/>
                  <a:gd name="T10" fmla="*/ 281 w 495"/>
                  <a:gd name="T11" fmla="*/ 473 h 496"/>
                  <a:gd name="T12" fmla="*/ 314 w 495"/>
                  <a:gd name="T13" fmla="*/ 474 h 496"/>
                  <a:gd name="T14" fmla="*/ 353 w 495"/>
                  <a:gd name="T15" fmla="*/ 472 h 496"/>
                  <a:gd name="T16" fmla="*/ 383 w 495"/>
                  <a:gd name="T17" fmla="*/ 467 h 496"/>
                  <a:gd name="T18" fmla="*/ 382 w 495"/>
                  <a:gd name="T19" fmla="*/ 463 h 496"/>
                  <a:gd name="T20" fmla="*/ 364 w 495"/>
                  <a:gd name="T21" fmla="*/ 444 h 496"/>
                  <a:gd name="T22" fmla="*/ 354 w 495"/>
                  <a:gd name="T23" fmla="*/ 426 h 496"/>
                  <a:gd name="T24" fmla="*/ 348 w 495"/>
                  <a:gd name="T25" fmla="*/ 410 h 496"/>
                  <a:gd name="T26" fmla="*/ 338 w 495"/>
                  <a:gd name="T27" fmla="*/ 371 h 496"/>
                  <a:gd name="T28" fmla="*/ 333 w 495"/>
                  <a:gd name="T29" fmla="*/ 350 h 496"/>
                  <a:gd name="T30" fmla="*/ 337 w 495"/>
                  <a:gd name="T31" fmla="*/ 363 h 496"/>
                  <a:gd name="T32" fmla="*/ 356 w 495"/>
                  <a:gd name="T33" fmla="*/ 411 h 496"/>
                  <a:gd name="T34" fmla="*/ 370 w 495"/>
                  <a:gd name="T35" fmla="*/ 432 h 496"/>
                  <a:gd name="T36" fmla="*/ 379 w 495"/>
                  <a:gd name="T37" fmla="*/ 442 h 496"/>
                  <a:gd name="T38" fmla="*/ 389 w 495"/>
                  <a:gd name="T39" fmla="*/ 446 h 496"/>
                  <a:gd name="T40" fmla="*/ 395 w 495"/>
                  <a:gd name="T41" fmla="*/ 445 h 496"/>
                  <a:gd name="T42" fmla="*/ 399 w 495"/>
                  <a:gd name="T43" fmla="*/ 441 h 496"/>
                  <a:gd name="T44" fmla="*/ 400 w 495"/>
                  <a:gd name="T45" fmla="*/ 435 h 496"/>
                  <a:gd name="T46" fmla="*/ 398 w 495"/>
                  <a:gd name="T47" fmla="*/ 417 h 496"/>
                  <a:gd name="T48" fmla="*/ 419 w 495"/>
                  <a:gd name="T49" fmla="*/ 425 h 496"/>
                  <a:gd name="T50" fmla="*/ 427 w 495"/>
                  <a:gd name="T51" fmla="*/ 425 h 496"/>
                  <a:gd name="T52" fmla="*/ 436 w 495"/>
                  <a:gd name="T53" fmla="*/ 422 h 496"/>
                  <a:gd name="T54" fmla="*/ 446 w 495"/>
                  <a:gd name="T55" fmla="*/ 413 h 496"/>
                  <a:gd name="T56" fmla="*/ 456 w 495"/>
                  <a:gd name="T57" fmla="*/ 396 h 496"/>
                  <a:gd name="T58" fmla="*/ 465 w 495"/>
                  <a:gd name="T59" fmla="*/ 368 h 496"/>
                  <a:gd name="T60" fmla="*/ 472 w 495"/>
                  <a:gd name="T61" fmla="*/ 329 h 496"/>
                  <a:gd name="T62" fmla="*/ 475 w 495"/>
                  <a:gd name="T63" fmla="*/ 273 h 496"/>
                  <a:gd name="T64" fmla="*/ 476 w 495"/>
                  <a:gd name="T65" fmla="*/ 184 h 496"/>
                  <a:gd name="T66" fmla="*/ 477 w 495"/>
                  <a:gd name="T67" fmla="*/ 108 h 496"/>
                  <a:gd name="T68" fmla="*/ 477 w 495"/>
                  <a:gd name="T69" fmla="*/ 47 h 496"/>
                  <a:gd name="T70" fmla="*/ 475 w 495"/>
                  <a:gd name="T71" fmla="*/ 0 h 496"/>
                  <a:gd name="T72" fmla="*/ 483 w 495"/>
                  <a:gd name="T73" fmla="*/ 31 h 496"/>
                  <a:gd name="T74" fmla="*/ 487 w 495"/>
                  <a:gd name="T75" fmla="*/ 58 h 496"/>
                  <a:gd name="T76" fmla="*/ 489 w 495"/>
                  <a:gd name="T77" fmla="*/ 103 h 496"/>
                  <a:gd name="T78" fmla="*/ 492 w 495"/>
                  <a:gd name="T79" fmla="*/ 186 h 496"/>
                  <a:gd name="T80" fmla="*/ 495 w 495"/>
                  <a:gd name="T81" fmla="*/ 283 h 496"/>
                  <a:gd name="T82" fmla="*/ 491 w 495"/>
                  <a:gd name="T83" fmla="*/ 341 h 496"/>
                  <a:gd name="T84" fmla="*/ 482 w 495"/>
                  <a:gd name="T85" fmla="*/ 386 h 496"/>
                  <a:gd name="T86" fmla="*/ 470 w 495"/>
                  <a:gd name="T87" fmla="*/ 422 h 496"/>
                  <a:gd name="T88" fmla="*/ 457 w 495"/>
                  <a:gd name="T89" fmla="*/ 446 h 496"/>
                  <a:gd name="T90" fmla="*/ 445 w 495"/>
                  <a:gd name="T91" fmla="*/ 463 h 496"/>
                  <a:gd name="T92" fmla="*/ 432 w 495"/>
                  <a:gd name="T93" fmla="*/ 477 h 496"/>
                  <a:gd name="T94" fmla="*/ 428 w 495"/>
                  <a:gd name="T95" fmla="*/ 478 h 496"/>
                  <a:gd name="T96" fmla="*/ 409 w 495"/>
                  <a:gd name="T97" fmla="*/ 489 h 496"/>
                  <a:gd name="T98" fmla="*/ 394 w 495"/>
                  <a:gd name="T99" fmla="*/ 493 h 496"/>
                  <a:gd name="T100" fmla="*/ 377 w 495"/>
                  <a:gd name="T101" fmla="*/ 495 h 496"/>
                  <a:gd name="T102" fmla="*/ 355 w 495"/>
                  <a:gd name="T103" fmla="*/ 496 h 496"/>
                  <a:gd name="T104" fmla="*/ 329 w 495"/>
                  <a:gd name="T105" fmla="*/ 495 h 496"/>
                  <a:gd name="T106" fmla="*/ 259 w 495"/>
                  <a:gd name="T107" fmla="*/ 484 h 496"/>
                  <a:gd name="T108" fmla="*/ 210 w 495"/>
                  <a:gd name="T109" fmla="*/ 473 h 496"/>
                  <a:gd name="T110" fmla="*/ 166 w 495"/>
                  <a:gd name="T111" fmla="*/ 460 h 496"/>
                  <a:gd name="T112" fmla="*/ 93 w 495"/>
                  <a:gd name="T113" fmla="*/ 433 h 496"/>
                  <a:gd name="T114" fmla="*/ 38 w 495"/>
                  <a:gd name="T115" fmla="*/ 407 h 496"/>
                  <a:gd name="T116" fmla="*/ 0 w 495"/>
                  <a:gd name="T117" fmla="*/ 383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5" h="496">
                    <a:moveTo>
                      <a:pt x="62" y="411"/>
                    </a:moveTo>
                    <a:lnTo>
                      <a:pt x="66" y="413"/>
                    </a:lnTo>
                    <a:lnTo>
                      <a:pt x="82" y="420"/>
                    </a:lnTo>
                    <a:lnTo>
                      <a:pt x="97" y="426"/>
                    </a:lnTo>
                    <a:lnTo>
                      <a:pt x="118" y="433"/>
                    </a:lnTo>
                    <a:lnTo>
                      <a:pt x="144" y="442"/>
                    </a:lnTo>
                    <a:lnTo>
                      <a:pt x="179" y="452"/>
                    </a:lnTo>
                    <a:lnTo>
                      <a:pt x="201" y="458"/>
                    </a:lnTo>
                    <a:lnTo>
                      <a:pt x="222" y="463"/>
                    </a:lnTo>
                    <a:lnTo>
                      <a:pt x="243" y="467"/>
                    </a:lnTo>
                    <a:lnTo>
                      <a:pt x="263" y="471"/>
                    </a:lnTo>
                    <a:lnTo>
                      <a:pt x="281" y="473"/>
                    </a:lnTo>
                    <a:lnTo>
                      <a:pt x="298" y="474"/>
                    </a:lnTo>
                    <a:lnTo>
                      <a:pt x="314" y="474"/>
                    </a:lnTo>
                    <a:lnTo>
                      <a:pt x="329" y="474"/>
                    </a:lnTo>
                    <a:lnTo>
                      <a:pt x="353" y="472"/>
                    </a:lnTo>
                    <a:lnTo>
                      <a:pt x="372" y="470"/>
                    </a:lnTo>
                    <a:lnTo>
                      <a:pt x="383" y="467"/>
                    </a:lnTo>
                    <a:lnTo>
                      <a:pt x="387" y="466"/>
                    </a:lnTo>
                    <a:lnTo>
                      <a:pt x="382" y="463"/>
                    </a:lnTo>
                    <a:lnTo>
                      <a:pt x="371" y="453"/>
                    </a:lnTo>
                    <a:lnTo>
                      <a:pt x="364" y="444"/>
                    </a:lnTo>
                    <a:lnTo>
                      <a:pt x="357" y="433"/>
                    </a:lnTo>
                    <a:lnTo>
                      <a:pt x="354" y="426"/>
                    </a:lnTo>
                    <a:lnTo>
                      <a:pt x="351" y="419"/>
                    </a:lnTo>
                    <a:lnTo>
                      <a:pt x="348" y="410"/>
                    </a:lnTo>
                    <a:lnTo>
                      <a:pt x="345" y="401"/>
                    </a:lnTo>
                    <a:lnTo>
                      <a:pt x="338" y="371"/>
                    </a:lnTo>
                    <a:lnTo>
                      <a:pt x="335" y="356"/>
                    </a:lnTo>
                    <a:lnTo>
                      <a:pt x="333" y="350"/>
                    </a:lnTo>
                    <a:lnTo>
                      <a:pt x="333" y="349"/>
                    </a:lnTo>
                    <a:lnTo>
                      <a:pt x="337" y="363"/>
                    </a:lnTo>
                    <a:lnTo>
                      <a:pt x="349" y="394"/>
                    </a:lnTo>
                    <a:lnTo>
                      <a:pt x="356" y="411"/>
                    </a:lnTo>
                    <a:lnTo>
                      <a:pt x="365" y="426"/>
                    </a:lnTo>
                    <a:lnTo>
                      <a:pt x="370" y="432"/>
                    </a:lnTo>
                    <a:lnTo>
                      <a:pt x="374" y="438"/>
                    </a:lnTo>
                    <a:lnTo>
                      <a:pt x="379" y="442"/>
                    </a:lnTo>
                    <a:lnTo>
                      <a:pt x="384" y="445"/>
                    </a:lnTo>
                    <a:lnTo>
                      <a:pt x="389" y="446"/>
                    </a:lnTo>
                    <a:lnTo>
                      <a:pt x="392" y="446"/>
                    </a:lnTo>
                    <a:lnTo>
                      <a:pt x="395" y="445"/>
                    </a:lnTo>
                    <a:lnTo>
                      <a:pt x="397" y="444"/>
                    </a:lnTo>
                    <a:lnTo>
                      <a:pt x="399" y="441"/>
                    </a:lnTo>
                    <a:lnTo>
                      <a:pt x="400" y="438"/>
                    </a:lnTo>
                    <a:lnTo>
                      <a:pt x="400" y="435"/>
                    </a:lnTo>
                    <a:lnTo>
                      <a:pt x="400" y="431"/>
                    </a:lnTo>
                    <a:lnTo>
                      <a:pt x="398" y="417"/>
                    </a:lnTo>
                    <a:lnTo>
                      <a:pt x="396" y="411"/>
                    </a:lnTo>
                    <a:lnTo>
                      <a:pt x="419" y="425"/>
                    </a:lnTo>
                    <a:lnTo>
                      <a:pt x="421" y="426"/>
                    </a:lnTo>
                    <a:lnTo>
                      <a:pt x="427" y="425"/>
                    </a:lnTo>
                    <a:lnTo>
                      <a:pt x="431" y="424"/>
                    </a:lnTo>
                    <a:lnTo>
                      <a:pt x="436" y="422"/>
                    </a:lnTo>
                    <a:lnTo>
                      <a:pt x="441" y="418"/>
                    </a:lnTo>
                    <a:lnTo>
                      <a:pt x="446" y="413"/>
                    </a:lnTo>
                    <a:lnTo>
                      <a:pt x="451" y="406"/>
                    </a:lnTo>
                    <a:lnTo>
                      <a:pt x="456" y="396"/>
                    </a:lnTo>
                    <a:lnTo>
                      <a:pt x="461" y="383"/>
                    </a:lnTo>
                    <a:lnTo>
                      <a:pt x="465" y="368"/>
                    </a:lnTo>
                    <a:lnTo>
                      <a:pt x="469" y="350"/>
                    </a:lnTo>
                    <a:lnTo>
                      <a:pt x="472" y="329"/>
                    </a:lnTo>
                    <a:lnTo>
                      <a:pt x="474" y="302"/>
                    </a:lnTo>
                    <a:lnTo>
                      <a:pt x="475" y="273"/>
                    </a:lnTo>
                    <a:lnTo>
                      <a:pt x="476" y="226"/>
                    </a:lnTo>
                    <a:lnTo>
                      <a:pt x="476" y="184"/>
                    </a:lnTo>
                    <a:lnTo>
                      <a:pt x="477" y="144"/>
                    </a:lnTo>
                    <a:lnTo>
                      <a:pt x="477" y="108"/>
                    </a:lnTo>
                    <a:lnTo>
                      <a:pt x="477" y="76"/>
                    </a:lnTo>
                    <a:lnTo>
                      <a:pt x="477" y="47"/>
                    </a:lnTo>
                    <a:lnTo>
                      <a:pt x="476" y="23"/>
                    </a:lnTo>
                    <a:lnTo>
                      <a:pt x="475" y="0"/>
                    </a:lnTo>
                    <a:lnTo>
                      <a:pt x="481" y="18"/>
                    </a:lnTo>
                    <a:lnTo>
                      <a:pt x="483" y="31"/>
                    </a:lnTo>
                    <a:lnTo>
                      <a:pt x="485" y="43"/>
                    </a:lnTo>
                    <a:lnTo>
                      <a:pt x="487" y="58"/>
                    </a:lnTo>
                    <a:lnTo>
                      <a:pt x="488" y="76"/>
                    </a:lnTo>
                    <a:lnTo>
                      <a:pt x="489" y="103"/>
                    </a:lnTo>
                    <a:lnTo>
                      <a:pt x="491" y="138"/>
                    </a:lnTo>
                    <a:lnTo>
                      <a:pt x="492" y="186"/>
                    </a:lnTo>
                    <a:lnTo>
                      <a:pt x="494" y="249"/>
                    </a:lnTo>
                    <a:lnTo>
                      <a:pt x="495" y="283"/>
                    </a:lnTo>
                    <a:lnTo>
                      <a:pt x="493" y="313"/>
                    </a:lnTo>
                    <a:lnTo>
                      <a:pt x="491" y="341"/>
                    </a:lnTo>
                    <a:lnTo>
                      <a:pt x="487" y="365"/>
                    </a:lnTo>
                    <a:lnTo>
                      <a:pt x="482" y="386"/>
                    </a:lnTo>
                    <a:lnTo>
                      <a:pt x="476" y="406"/>
                    </a:lnTo>
                    <a:lnTo>
                      <a:pt x="470" y="422"/>
                    </a:lnTo>
                    <a:lnTo>
                      <a:pt x="463" y="435"/>
                    </a:lnTo>
                    <a:lnTo>
                      <a:pt x="457" y="446"/>
                    </a:lnTo>
                    <a:lnTo>
                      <a:pt x="451" y="456"/>
                    </a:lnTo>
                    <a:lnTo>
                      <a:pt x="445" y="463"/>
                    </a:lnTo>
                    <a:lnTo>
                      <a:pt x="440" y="470"/>
                    </a:lnTo>
                    <a:lnTo>
                      <a:pt x="432" y="477"/>
                    </a:lnTo>
                    <a:lnTo>
                      <a:pt x="429" y="479"/>
                    </a:lnTo>
                    <a:lnTo>
                      <a:pt x="428" y="478"/>
                    </a:lnTo>
                    <a:lnTo>
                      <a:pt x="420" y="484"/>
                    </a:lnTo>
                    <a:lnTo>
                      <a:pt x="409" y="489"/>
                    </a:lnTo>
                    <a:lnTo>
                      <a:pt x="402" y="491"/>
                    </a:lnTo>
                    <a:lnTo>
                      <a:pt x="394" y="493"/>
                    </a:lnTo>
                    <a:lnTo>
                      <a:pt x="386" y="494"/>
                    </a:lnTo>
                    <a:lnTo>
                      <a:pt x="377" y="495"/>
                    </a:lnTo>
                    <a:lnTo>
                      <a:pt x="366" y="496"/>
                    </a:lnTo>
                    <a:lnTo>
                      <a:pt x="355" y="496"/>
                    </a:lnTo>
                    <a:lnTo>
                      <a:pt x="342" y="496"/>
                    </a:lnTo>
                    <a:lnTo>
                      <a:pt x="329" y="495"/>
                    </a:lnTo>
                    <a:lnTo>
                      <a:pt x="296" y="491"/>
                    </a:lnTo>
                    <a:lnTo>
                      <a:pt x="259" y="484"/>
                    </a:lnTo>
                    <a:lnTo>
                      <a:pt x="234" y="479"/>
                    </a:lnTo>
                    <a:lnTo>
                      <a:pt x="210" y="473"/>
                    </a:lnTo>
                    <a:lnTo>
                      <a:pt x="188" y="466"/>
                    </a:lnTo>
                    <a:lnTo>
                      <a:pt x="166" y="460"/>
                    </a:lnTo>
                    <a:lnTo>
                      <a:pt x="128" y="447"/>
                    </a:lnTo>
                    <a:lnTo>
                      <a:pt x="93" y="433"/>
                    </a:lnTo>
                    <a:lnTo>
                      <a:pt x="63" y="420"/>
                    </a:lnTo>
                    <a:lnTo>
                      <a:pt x="38" y="407"/>
                    </a:lnTo>
                    <a:lnTo>
                      <a:pt x="17" y="395"/>
                    </a:lnTo>
                    <a:lnTo>
                      <a:pt x="0" y="383"/>
                    </a:lnTo>
                    <a:lnTo>
                      <a:pt x="62" y="411"/>
                    </a:lnTo>
                    <a:close/>
                  </a:path>
                </a:pathLst>
              </a:custGeom>
              <a:solidFill>
                <a:srgbClr val="DBD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5" name="Freeform 355"/>
              <p:cNvSpPr>
                <a:spLocks/>
              </p:cNvSpPr>
              <p:nvPr/>
            </p:nvSpPr>
            <p:spPr bwMode="auto">
              <a:xfrm>
                <a:off x="3118" y="2275"/>
                <a:ext cx="24" cy="62"/>
              </a:xfrm>
              <a:custGeom>
                <a:avLst/>
                <a:gdLst>
                  <a:gd name="T0" fmla="*/ 70 w 147"/>
                  <a:gd name="T1" fmla="*/ 373 h 373"/>
                  <a:gd name="T2" fmla="*/ 60 w 147"/>
                  <a:gd name="T3" fmla="*/ 364 h 373"/>
                  <a:gd name="T4" fmla="*/ 40 w 147"/>
                  <a:gd name="T5" fmla="*/ 342 h 373"/>
                  <a:gd name="T6" fmla="*/ 28 w 147"/>
                  <a:gd name="T7" fmla="*/ 326 h 373"/>
                  <a:gd name="T8" fmla="*/ 17 w 147"/>
                  <a:gd name="T9" fmla="*/ 312 h 373"/>
                  <a:gd name="T10" fmla="*/ 12 w 147"/>
                  <a:gd name="T11" fmla="*/ 304 h 373"/>
                  <a:gd name="T12" fmla="*/ 8 w 147"/>
                  <a:gd name="T13" fmla="*/ 297 h 373"/>
                  <a:gd name="T14" fmla="*/ 5 w 147"/>
                  <a:gd name="T15" fmla="*/ 290 h 373"/>
                  <a:gd name="T16" fmla="*/ 3 w 147"/>
                  <a:gd name="T17" fmla="*/ 283 h 373"/>
                  <a:gd name="T18" fmla="*/ 1 w 147"/>
                  <a:gd name="T19" fmla="*/ 270 h 373"/>
                  <a:gd name="T20" fmla="*/ 0 w 147"/>
                  <a:gd name="T21" fmla="*/ 254 h 373"/>
                  <a:gd name="T22" fmla="*/ 0 w 147"/>
                  <a:gd name="T23" fmla="*/ 240 h 373"/>
                  <a:gd name="T24" fmla="*/ 1 w 147"/>
                  <a:gd name="T25" fmla="*/ 226 h 373"/>
                  <a:gd name="T26" fmla="*/ 4 w 147"/>
                  <a:gd name="T27" fmla="*/ 204 h 373"/>
                  <a:gd name="T28" fmla="*/ 6 w 147"/>
                  <a:gd name="T29" fmla="*/ 195 h 373"/>
                  <a:gd name="T30" fmla="*/ 59 w 147"/>
                  <a:gd name="T31" fmla="*/ 155 h 373"/>
                  <a:gd name="T32" fmla="*/ 100 w 147"/>
                  <a:gd name="T33" fmla="*/ 131 h 373"/>
                  <a:gd name="T34" fmla="*/ 85 w 147"/>
                  <a:gd name="T35" fmla="*/ 5 h 373"/>
                  <a:gd name="T36" fmla="*/ 86 w 147"/>
                  <a:gd name="T37" fmla="*/ 5 h 373"/>
                  <a:gd name="T38" fmla="*/ 89 w 147"/>
                  <a:gd name="T39" fmla="*/ 3 h 373"/>
                  <a:gd name="T40" fmla="*/ 93 w 147"/>
                  <a:gd name="T41" fmla="*/ 1 h 373"/>
                  <a:gd name="T42" fmla="*/ 98 w 147"/>
                  <a:gd name="T43" fmla="*/ 0 h 373"/>
                  <a:gd name="T44" fmla="*/ 100 w 147"/>
                  <a:gd name="T45" fmla="*/ 0 h 373"/>
                  <a:gd name="T46" fmla="*/ 103 w 147"/>
                  <a:gd name="T47" fmla="*/ 1 h 373"/>
                  <a:gd name="T48" fmla="*/ 105 w 147"/>
                  <a:gd name="T49" fmla="*/ 3 h 373"/>
                  <a:gd name="T50" fmla="*/ 107 w 147"/>
                  <a:gd name="T51" fmla="*/ 6 h 373"/>
                  <a:gd name="T52" fmla="*/ 110 w 147"/>
                  <a:gd name="T53" fmla="*/ 10 h 373"/>
                  <a:gd name="T54" fmla="*/ 112 w 147"/>
                  <a:gd name="T55" fmla="*/ 15 h 373"/>
                  <a:gd name="T56" fmla="*/ 114 w 147"/>
                  <a:gd name="T57" fmla="*/ 21 h 373"/>
                  <a:gd name="T58" fmla="*/ 115 w 147"/>
                  <a:gd name="T59" fmla="*/ 30 h 373"/>
                  <a:gd name="T60" fmla="*/ 118 w 147"/>
                  <a:gd name="T61" fmla="*/ 51 h 373"/>
                  <a:gd name="T62" fmla="*/ 122 w 147"/>
                  <a:gd name="T63" fmla="*/ 75 h 373"/>
                  <a:gd name="T64" fmla="*/ 126 w 147"/>
                  <a:gd name="T65" fmla="*/ 101 h 373"/>
                  <a:gd name="T66" fmla="*/ 130 w 147"/>
                  <a:gd name="T67" fmla="*/ 128 h 373"/>
                  <a:gd name="T68" fmla="*/ 134 w 147"/>
                  <a:gd name="T69" fmla="*/ 152 h 373"/>
                  <a:gd name="T70" fmla="*/ 136 w 147"/>
                  <a:gd name="T71" fmla="*/ 171 h 373"/>
                  <a:gd name="T72" fmla="*/ 138 w 147"/>
                  <a:gd name="T73" fmla="*/ 185 h 373"/>
                  <a:gd name="T74" fmla="*/ 139 w 147"/>
                  <a:gd name="T75" fmla="*/ 190 h 373"/>
                  <a:gd name="T76" fmla="*/ 139 w 147"/>
                  <a:gd name="T77" fmla="*/ 270 h 373"/>
                  <a:gd name="T78" fmla="*/ 147 w 147"/>
                  <a:gd name="T79" fmla="*/ 339 h 373"/>
                  <a:gd name="T80" fmla="*/ 70 w 147"/>
                  <a:gd name="T81" fmla="*/ 37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7" h="373">
                    <a:moveTo>
                      <a:pt x="70" y="373"/>
                    </a:moveTo>
                    <a:lnTo>
                      <a:pt x="60" y="364"/>
                    </a:lnTo>
                    <a:lnTo>
                      <a:pt x="40" y="342"/>
                    </a:lnTo>
                    <a:lnTo>
                      <a:pt x="28" y="326"/>
                    </a:lnTo>
                    <a:lnTo>
                      <a:pt x="17" y="312"/>
                    </a:lnTo>
                    <a:lnTo>
                      <a:pt x="12" y="304"/>
                    </a:lnTo>
                    <a:lnTo>
                      <a:pt x="8" y="297"/>
                    </a:lnTo>
                    <a:lnTo>
                      <a:pt x="5" y="290"/>
                    </a:lnTo>
                    <a:lnTo>
                      <a:pt x="3" y="283"/>
                    </a:lnTo>
                    <a:lnTo>
                      <a:pt x="1" y="270"/>
                    </a:lnTo>
                    <a:lnTo>
                      <a:pt x="0" y="254"/>
                    </a:lnTo>
                    <a:lnTo>
                      <a:pt x="0" y="240"/>
                    </a:lnTo>
                    <a:lnTo>
                      <a:pt x="1" y="226"/>
                    </a:lnTo>
                    <a:lnTo>
                      <a:pt x="4" y="204"/>
                    </a:lnTo>
                    <a:lnTo>
                      <a:pt x="6" y="195"/>
                    </a:lnTo>
                    <a:lnTo>
                      <a:pt x="59" y="155"/>
                    </a:lnTo>
                    <a:lnTo>
                      <a:pt x="100" y="131"/>
                    </a:lnTo>
                    <a:lnTo>
                      <a:pt x="85" y="5"/>
                    </a:lnTo>
                    <a:lnTo>
                      <a:pt x="86" y="5"/>
                    </a:lnTo>
                    <a:lnTo>
                      <a:pt x="89" y="3"/>
                    </a:lnTo>
                    <a:lnTo>
                      <a:pt x="93" y="1"/>
                    </a:lnTo>
                    <a:lnTo>
                      <a:pt x="98" y="0"/>
                    </a:lnTo>
                    <a:lnTo>
                      <a:pt x="100" y="0"/>
                    </a:lnTo>
                    <a:lnTo>
                      <a:pt x="103" y="1"/>
                    </a:lnTo>
                    <a:lnTo>
                      <a:pt x="105" y="3"/>
                    </a:lnTo>
                    <a:lnTo>
                      <a:pt x="107" y="6"/>
                    </a:lnTo>
                    <a:lnTo>
                      <a:pt x="110" y="10"/>
                    </a:lnTo>
                    <a:lnTo>
                      <a:pt x="112" y="15"/>
                    </a:lnTo>
                    <a:lnTo>
                      <a:pt x="114" y="21"/>
                    </a:lnTo>
                    <a:lnTo>
                      <a:pt x="115" y="30"/>
                    </a:lnTo>
                    <a:lnTo>
                      <a:pt x="118" y="51"/>
                    </a:lnTo>
                    <a:lnTo>
                      <a:pt x="122" y="75"/>
                    </a:lnTo>
                    <a:lnTo>
                      <a:pt x="126" y="101"/>
                    </a:lnTo>
                    <a:lnTo>
                      <a:pt x="130" y="128"/>
                    </a:lnTo>
                    <a:lnTo>
                      <a:pt x="134" y="152"/>
                    </a:lnTo>
                    <a:lnTo>
                      <a:pt x="136" y="171"/>
                    </a:lnTo>
                    <a:lnTo>
                      <a:pt x="138" y="185"/>
                    </a:lnTo>
                    <a:lnTo>
                      <a:pt x="139" y="190"/>
                    </a:lnTo>
                    <a:lnTo>
                      <a:pt x="139" y="270"/>
                    </a:lnTo>
                    <a:lnTo>
                      <a:pt x="147" y="339"/>
                    </a:lnTo>
                    <a:lnTo>
                      <a:pt x="70" y="373"/>
                    </a:lnTo>
                    <a:close/>
                  </a:path>
                </a:pathLst>
              </a:custGeom>
              <a:solidFill>
                <a:srgbClr val="FAD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6" name="Freeform 356"/>
              <p:cNvSpPr>
                <a:spLocks/>
              </p:cNvSpPr>
              <p:nvPr/>
            </p:nvSpPr>
            <p:spPr bwMode="auto">
              <a:xfrm>
                <a:off x="3123" y="2305"/>
                <a:ext cx="20" cy="20"/>
              </a:xfrm>
              <a:custGeom>
                <a:avLst/>
                <a:gdLst>
                  <a:gd name="T0" fmla="*/ 90 w 114"/>
                  <a:gd name="T1" fmla="*/ 119 h 119"/>
                  <a:gd name="T2" fmla="*/ 78 w 114"/>
                  <a:gd name="T3" fmla="*/ 118 h 119"/>
                  <a:gd name="T4" fmla="*/ 50 w 114"/>
                  <a:gd name="T5" fmla="*/ 113 h 119"/>
                  <a:gd name="T6" fmla="*/ 35 w 114"/>
                  <a:gd name="T7" fmla="*/ 109 h 119"/>
                  <a:gd name="T8" fmla="*/ 21 w 114"/>
                  <a:gd name="T9" fmla="*/ 105 h 119"/>
                  <a:gd name="T10" fmla="*/ 15 w 114"/>
                  <a:gd name="T11" fmla="*/ 103 h 119"/>
                  <a:gd name="T12" fmla="*/ 10 w 114"/>
                  <a:gd name="T13" fmla="*/ 101 h 119"/>
                  <a:gd name="T14" fmla="*/ 7 w 114"/>
                  <a:gd name="T15" fmla="*/ 98 h 119"/>
                  <a:gd name="T16" fmla="*/ 5 w 114"/>
                  <a:gd name="T17" fmla="*/ 96 h 119"/>
                  <a:gd name="T18" fmla="*/ 2 w 114"/>
                  <a:gd name="T19" fmla="*/ 90 h 119"/>
                  <a:gd name="T20" fmla="*/ 1 w 114"/>
                  <a:gd name="T21" fmla="*/ 84 h 119"/>
                  <a:gd name="T22" fmla="*/ 0 w 114"/>
                  <a:gd name="T23" fmla="*/ 78 h 119"/>
                  <a:gd name="T24" fmla="*/ 0 w 114"/>
                  <a:gd name="T25" fmla="*/ 70 h 119"/>
                  <a:gd name="T26" fmla="*/ 1 w 114"/>
                  <a:gd name="T27" fmla="*/ 60 h 119"/>
                  <a:gd name="T28" fmla="*/ 2 w 114"/>
                  <a:gd name="T29" fmla="*/ 56 h 119"/>
                  <a:gd name="T30" fmla="*/ 12 w 114"/>
                  <a:gd name="T31" fmla="*/ 37 h 119"/>
                  <a:gd name="T32" fmla="*/ 17 w 114"/>
                  <a:gd name="T33" fmla="*/ 39 h 119"/>
                  <a:gd name="T34" fmla="*/ 23 w 114"/>
                  <a:gd name="T35" fmla="*/ 40 h 119"/>
                  <a:gd name="T36" fmla="*/ 30 w 114"/>
                  <a:gd name="T37" fmla="*/ 41 h 119"/>
                  <a:gd name="T38" fmla="*/ 38 w 114"/>
                  <a:gd name="T39" fmla="*/ 41 h 119"/>
                  <a:gd name="T40" fmla="*/ 47 w 114"/>
                  <a:gd name="T41" fmla="*/ 39 h 119"/>
                  <a:gd name="T42" fmla="*/ 56 w 114"/>
                  <a:gd name="T43" fmla="*/ 37 h 119"/>
                  <a:gd name="T44" fmla="*/ 64 w 114"/>
                  <a:gd name="T45" fmla="*/ 32 h 119"/>
                  <a:gd name="T46" fmla="*/ 71 w 114"/>
                  <a:gd name="T47" fmla="*/ 27 h 119"/>
                  <a:gd name="T48" fmla="*/ 78 w 114"/>
                  <a:gd name="T49" fmla="*/ 20 h 119"/>
                  <a:gd name="T50" fmla="*/ 86 w 114"/>
                  <a:gd name="T51" fmla="*/ 15 h 119"/>
                  <a:gd name="T52" fmla="*/ 93 w 114"/>
                  <a:gd name="T53" fmla="*/ 10 h 119"/>
                  <a:gd name="T54" fmla="*/ 99 w 114"/>
                  <a:gd name="T55" fmla="*/ 6 h 119"/>
                  <a:gd name="T56" fmla="*/ 110 w 114"/>
                  <a:gd name="T57" fmla="*/ 2 h 119"/>
                  <a:gd name="T58" fmla="*/ 114 w 114"/>
                  <a:gd name="T59" fmla="*/ 0 h 119"/>
                  <a:gd name="T60" fmla="*/ 112 w 114"/>
                  <a:gd name="T61" fmla="*/ 6 h 119"/>
                  <a:gd name="T62" fmla="*/ 108 w 114"/>
                  <a:gd name="T63" fmla="*/ 20 h 119"/>
                  <a:gd name="T64" fmla="*/ 104 w 114"/>
                  <a:gd name="T65" fmla="*/ 37 h 119"/>
                  <a:gd name="T66" fmla="*/ 100 w 114"/>
                  <a:gd name="T67" fmla="*/ 50 h 119"/>
                  <a:gd name="T68" fmla="*/ 98 w 114"/>
                  <a:gd name="T69" fmla="*/ 66 h 119"/>
                  <a:gd name="T70" fmla="*/ 94 w 114"/>
                  <a:gd name="T71" fmla="*/ 90 h 119"/>
                  <a:gd name="T72" fmla="*/ 91 w 114"/>
                  <a:gd name="T73" fmla="*/ 111 h 119"/>
                  <a:gd name="T74" fmla="*/ 90 w 114"/>
                  <a:gd name="T7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4" h="119">
                    <a:moveTo>
                      <a:pt x="90" y="119"/>
                    </a:moveTo>
                    <a:lnTo>
                      <a:pt x="78" y="118"/>
                    </a:lnTo>
                    <a:lnTo>
                      <a:pt x="50" y="113"/>
                    </a:lnTo>
                    <a:lnTo>
                      <a:pt x="35" y="109"/>
                    </a:lnTo>
                    <a:lnTo>
                      <a:pt x="21" y="105"/>
                    </a:lnTo>
                    <a:lnTo>
                      <a:pt x="15" y="103"/>
                    </a:lnTo>
                    <a:lnTo>
                      <a:pt x="10" y="101"/>
                    </a:lnTo>
                    <a:lnTo>
                      <a:pt x="7" y="98"/>
                    </a:lnTo>
                    <a:lnTo>
                      <a:pt x="5" y="96"/>
                    </a:lnTo>
                    <a:lnTo>
                      <a:pt x="2" y="90"/>
                    </a:lnTo>
                    <a:lnTo>
                      <a:pt x="1" y="84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1" y="60"/>
                    </a:lnTo>
                    <a:lnTo>
                      <a:pt x="2" y="56"/>
                    </a:lnTo>
                    <a:lnTo>
                      <a:pt x="12" y="37"/>
                    </a:lnTo>
                    <a:lnTo>
                      <a:pt x="17" y="39"/>
                    </a:lnTo>
                    <a:lnTo>
                      <a:pt x="23" y="40"/>
                    </a:lnTo>
                    <a:lnTo>
                      <a:pt x="30" y="41"/>
                    </a:lnTo>
                    <a:lnTo>
                      <a:pt x="38" y="41"/>
                    </a:lnTo>
                    <a:lnTo>
                      <a:pt x="47" y="39"/>
                    </a:lnTo>
                    <a:lnTo>
                      <a:pt x="56" y="37"/>
                    </a:lnTo>
                    <a:lnTo>
                      <a:pt x="64" y="32"/>
                    </a:lnTo>
                    <a:lnTo>
                      <a:pt x="71" y="27"/>
                    </a:lnTo>
                    <a:lnTo>
                      <a:pt x="78" y="20"/>
                    </a:lnTo>
                    <a:lnTo>
                      <a:pt x="86" y="15"/>
                    </a:lnTo>
                    <a:lnTo>
                      <a:pt x="93" y="10"/>
                    </a:lnTo>
                    <a:lnTo>
                      <a:pt x="99" y="6"/>
                    </a:lnTo>
                    <a:lnTo>
                      <a:pt x="110" y="2"/>
                    </a:lnTo>
                    <a:lnTo>
                      <a:pt x="114" y="0"/>
                    </a:lnTo>
                    <a:lnTo>
                      <a:pt x="112" y="6"/>
                    </a:lnTo>
                    <a:lnTo>
                      <a:pt x="108" y="20"/>
                    </a:lnTo>
                    <a:lnTo>
                      <a:pt x="104" y="37"/>
                    </a:lnTo>
                    <a:lnTo>
                      <a:pt x="100" y="50"/>
                    </a:lnTo>
                    <a:lnTo>
                      <a:pt x="98" y="66"/>
                    </a:lnTo>
                    <a:lnTo>
                      <a:pt x="94" y="90"/>
                    </a:lnTo>
                    <a:lnTo>
                      <a:pt x="91" y="111"/>
                    </a:lnTo>
                    <a:lnTo>
                      <a:pt x="90" y="119"/>
                    </a:lnTo>
                    <a:close/>
                  </a:path>
                </a:pathLst>
              </a:custGeom>
              <a:solidFill>
                <a:srgbClr val="E5B5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7" name="Freeform 357"/>
              <p:cNvSpPr>
                <a:spLocks/>
              </p:cNvSpPr>
              <p:nvPr/>
            </p:nvSpPr>
            <p:spPr bwMode="auto">
              <a:xfrm>
                <a:off x="3125" y="2300"/>
                <a:ext cx="23" cy="31"/>
              </a:xfrm>
              <a:custGeom>
                <a:avLst/>
                <a:gdLst>
                  <a:gd name="T0" fmla="*/ 122 w 135"/>
                  <a:gd name="T1" fmla="*/ 191 h 191"/>
                  <a:gd name="T2" fmla="*/ 108 w 135"/>
                  <a:gd name="T3" fmla="*/ 150 h 191"/>
                  <a:gd name="T4" fmla="*/ 108 w 135"/>
                  <a:gd name="T5" fmla="*/ 141 h 191"/>
                  <a:gd name="T6" fmla="*/ 109 w 135"/>
                  <a:gd name="T7" fmla="*/ 120 h 191"/>
                  <a:gd name="T8" fmla="*/ 110 w 135"/>
                  <a:gd name="T9" fmla="*/ 107 h 191"/>
                  <a:gd name="T10" fmla="*/ 111 w 135"/>
                  <a:gd name="T11" fmla="*/ 94 h 191"/>
                  <a:gd name="T12" fmla="*/ 113 w 135"/>
                  <a:gd name="T13" fmla="*/ 84 h 191"/>
                  <a:gd name="T14" fmla="*/ 116 w 135"/>
                  <a:gd name="T15" fmla="*/ 76 h 191"/>
                  <a:gd name="T16" fmla="*/ 124 w 135"/>
                  <a:gd name="T17" fmla="*/ 59 h 191"/>
                  <a:gd name="T18" fmla="*/ 132 w 135"/>
                  <a:gd name="T19" fmla="*/ 36 h 191"/>
                  <a:gd name="T20" fmla="*/ 135 w 135"/>
                  <a:gd name="T21" fmla="*/ 24 h 191"/>
                  <a:gd name="T22" fmla="*/ 135 w 135"/>
                  <a:gd name="T23" fmla="*/ 14 h 191"/>
                  <a:gd name="T24" fmla="*/ 135 w 135"/>
                  <a:gd name="T25" fmla="*/ 10 h 191"/>
                  <a:gd name="T26" fmla="*/ 134 w 135"/>
                  <a:gd name="T27" fmla="*/ 6 h 191"/>
                  <a:gd name="T28" fmla="*/ 132 w 135"/>
                  <a:gd name="T29" fmla="*/ 3 h 191"/>
                  <a:gd name="T30" fmla="*/ 130 w 135"/>
                  <a:gd name="T31" fmla="*/ 1 h 191"/>
                  <a:gd name="T32" fmla="*/ 126 w 135"/>
                  <a:gd name="T33" fmla="*/ 0 h 191"/>
                  <a:gd name="T34" fmla="*/ 122 w 135"/>
                  <a:gd name="T35" fmla="*/ 0 h 191"/>
                  <a:gd name="T36" fmla="*/ 116 w 135"/>
                  <a:gd name="T37" fmla="*/ 1 h 191"/>
                  <a:gd name="T38" fmla="*/ 110 w 135"/>
                  <a:gd name="T39" fmla="*/ 3 h 191"/>
                  <a:gd name="T40" fmla="*/ 96 w 135"/>
                  <a:gd name="T41" fmla="*/ 7 h 191"/>
                  <a:gd name="T42" fmla="*/ 82 w 135"/>
                  <a:gd name="T43" fmla="*/ 13 h 191"/>
                  <a:gd name="T44" fmla="*/ 67 w 135"/>
                  <a:gd name="T45" fmla="*/ 20 h 191"/>
                  <a:gd name="T46" fmla="*/ 52 w 135"/>
                  <a:gd name="T47" fmla="*/ 26 h 191"/>
                  <a:gd name="T48" fmla="*/ 38 w 135"/>
                  <a:gd name="T49" fmla="*/ 31 h 191"/>
                  <a:gd name="T50" fmla="*/ 28 w 135"/>
                  <a:gd name="T51" fmla="*/ 34 h 191"/>
                  <a:gd name="T52" fmla="*/ 22 w 135"/>
                  <a:gd name="T53" fmla="*/ 34 h 191"/>
                  <a:gd name="T54" fmla="*/ 16 w 135"/>
                  <a:gd name="T55" fmla="*/ 36 h 191"/>
                  <a:gd name="T56" fmla="*/ 12 w 135"/>
                  <a:gd name="T57" fmla="*/ 38 h 191"/>
                  <a:gd name="T58" fmla="*/ 8 w 135"/>
                  <a:gd name="T59" fmla="*/ 40 h 191"/>
                  <a:gd name="T60" fmla="*/ 5 w 135"/>
                  <a:gd name="T61" fmla="*/ 43 h 191"/>
                  <a:gd name="T62" fmla="*/ 3 w 135"/>
                  <a:gd name="T63" fmla="*/ 46 h 191"/>
                  <a:gd name="T64" fmla="*/ 2 w 135"/>
                  <a:gd name="T65" fmla="*/ 49 h 191"/>
                  <a:gd name="T66" fmla="*/ 1 w 135"/>
                  <a:gd name="T67" fmla="*/ 52 h 191"/>
                  <a:gd name="T68" fmla="*/ 0 w 135"/>
                  <a:gd name="T69" fmla="*/ 63 h 191"/>
                  <a:gd name="T70" fmla="*/ 1 w 135"/>
                  <a:gd name="T71" fmla="*/ 68 h 191"/>
                  <a:gd name="T72" fmla="*/ 60 w 135"/>
                  <a:gd name="T73" fmla="*/ 58 h 191"/>
                  <a:gd name="T74" fmla="*/ 53 w 135"/>
                  <a:gd name="T75" fmla="*/ 102 h 191"/>
                  <a:gd name="T76" fmla="*/ 56 w 135"/>
                  <a:gd name="T77" fmla="*/ 116 h 191"/>
                  <a:gd name="T78" fmla="*/ 62 w 135"/>
                  <a:gd name="T79" fmla="*/ 138 h 191"/>
                  <a:gd name="T80" fmla="*/ 66 w 135"/>
                  <a:gd name="T81" fmla="*/ 150 h 191"/>
                  <a:gd name="T82" fmla="*/ 71 w 135"/>
                  <a:gd name="T83" fmla="*/ 161 h 191"/>
                  <a:gd name="T84" fmla="*/ 76 w 135"/>
                  <a:gd name="T85" fmla="*/ 170 h 191"/>
                  <a:gd name="T86" fmla="*/ 81 w 135"/>
                  <a:gd name="T87" fmla="*/ 177 h 191"/>
                  <a:gd name="T88" fmla="*/ 88 w 135"/>
                  <a:gd name="T89" fmla="*/ 182 h 191"/>
                  <a:gd name="T90" fmla="*/ 94 w 135"/>
                  <a:gd name="T91" fmla="*/ 185 h 191"/>
                  <a:gd name="T92" fmla="*/ 101 w 135"/>
                  <a:gd name="T93" fmla="*/ 188 h 191"/>
                  <a:gd name="T94" fmla="*/ 107 w 135"/>
                  <a:gd name="T95" fmla="*/ 189 h 191"/>
                  <a:gd name="T96" fmla="*/ 117 w 135"/>
                  <a:gd name="T97" fmla="*/ 191 h 191"/>
                  <a:gd name="T98" fmla="*/ 122 w 135"/>
                  <a:gd name="T99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5" h="191">
                    <a:moveTo>
                      <a:pt x="122" y="191"/>
                    </a:moveTo>
                    <a:lnTo>
                      <a:pt x="108" y="150"/>
                    </a:lnTo>
                    <a:lnTo>
                      <a:pt x="108" y="141"/>
                    </a:lnTo>
                    <a:lnTo>
                      <a:pt x="109" y="120"/>
                    </a:lnTo>
                    <a:lnTo>
                      <a:pt x="110" y="107"/>
                    </a:lnTo>
                    <a:lnTo>
                      <a:pt x="111" y="94"/>
                    </a:lnTo>
                    <a:lnTo>
                      <a:pt x="113" y="84"/>
                    </a:lnTo>
                    <a:lnTo>
                      <a:pt x="116" y="76"/>
                    </a:lnTo>
                    <a:lnTo>
                      <a:pt x="124" y="59"/>
                    </a:lnTo>
                    <a:lnTo>
                      <a:pt x="132" y="36"/>
                    </a:lnTo>
                    <a:lnTo>
                      <a:pt x="135" y="24"/>
                    </a:lnTo>
                    <a:lnTo>
                      <a:pt x="135" y="14"/>
                    </a:lnTo>
                    <a:lnTo>
                      <a:pt x="135" y="10"/>
                    </a:lnTo>
                    <a:lnTo>
                      <a:pt x="134" y="6"/>
                    </a:lnTo>
                    <a:lnTo>
                      <a:pt x="132" y="3"/>
                    </a:lnTo>
                    <a:lnTo>
                      <a:pt x="130" y="1"/>
                    </a:lnTo>
                    <a:lnTo>
                      <a:pt x="126" y="0"/>
                    </a:lnTo>
                    <a:lnTo>
                      <a:pt x="122" y="0"/>
                    </a:lnTo>
                    <a:lnTo>
                      <a:pt x="116" y="1"/>
                    </a:lnTo>
                    <a:lnTo>
                      <a:pt x="110" y="3"/>
                    </a:lnTo>
                    <a:lnTo>
                      <a:pt x="96" y="7"/>
                    </a:lnTo>
                    <a:lnTo>
                      <a:pt x="82" y="13"/>
                    </a:lnTo>
                    <a:lnTo>
                      <a:pt x="67" y="20"/>
                    </a:lnTo>
                    <a:lnTo>
                      <a:pt x="52" y="26"/>
                    </a:lnTo>
                    <a:lnTo>
                      <a:pt x="38" y="31"/>
                    </a:lnTo>
                    <a:lnTo>
                      <a:pt x="28" y="34"/>
                    </a:lnTo>
                    <a:lnTo>
                      <a:pt x="22" y="34"/>
                    </a:lnTo>
                    <a:lnTo>
                      <a:pt x="16" y="36"/>
                    </a:lnTo>
                    <a:lnTo>
                      <a:pt x="12" y="38"/>
                    </a:lnTo>
                    <a:lnTo>
                      <a:pt x="8" y="40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2" y="49"/>
                    </a:lnTo>
                    <a:lnTo>
                      <a:pt x="1" y="52"/>
                    </a:lnTo>
                    <a:lnTo>
                      <a:pt x="0" y="63"/>
                    </a:lnTo>
                    <a:lnTo>
                      <a:pt x="1" y="68"/>
                    </a:lnTo>
                    <a:lnTo>
                      <a:pt x="60" y="58"/>
                    </a:lnTo>
                    <a:lnTo>
                      <a:pt x="53" y="102"/>
                    </a:lnTo>
                    <a:lnTo>
                      <a:pt x="56" y="116"/>
                    </a:lnTo>
                    <a:lnTo>
                      <a:pt x="62" y="138"/>
                    </a:lnTo>
                    <a:lnTo>
                      <a:pt x="66" y="150"/>
                    </a:lnTo>
                    <a:lnTo>
                      <a:pt x="71" y="161"/>
                    </a:lnTo>
                    <a:lnTo>
                      <a:pt x="76" y="170"/>
                    </a:lnTo>
                    <a:lnTo>
                      <a:pt x="81" y="177"/>
                    </a:lnTo>
                    <a:lnTo>
                      <a:pt x="88" y="182"/>
                    </a:lnTo>
                    <a:lnTo>
                      <a:pt x="94" y="185"/>
                    </a:lnTo>
                    <a:lnTo>
                      <a:pt x="101" y="188"/>
                    </a:lnTo>
                    <a:lnTo>
                      <a:pt x="107" y="189"/>
                    </a:lnTo>
                    <a:lnTo>
                      <a:pt x="117" y="191"/>
                    </a:lnTo>
                    <a:lnTo>
                      <a:pt x="122" y="191"/>
                    </a:lnTo>
                    <a:close/>
                  </a:path>
                </a:pathLst>
              </a:custGeom>
              <a:solidFill>
                <a:srgbClr val="FAD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8" name="Freeform 358"/>
              <p:cNvSpPr>
                <a:spLocks/>
              </p:cNvSpPr>
              <p:nvPr/>
            </p:nvSpPr>
            <p:spPr bwMode="auto">
              <a:xfrm>
                <a:off x="3127" y="2329"/>
                <a:ext cx="22" cy="11"/>
              </a:xfrm>
              <a:custGeom>
                <a:avLst/>
                <a:gdLst>
                  <a:gd name="T0" fmla="*/ 8 w 134"/>
                  <a:gd name="T1" fmla="*/ 66 h 66"/>
                  <a:gd name="T2" fmla="*/ 0 w 134"/>
                  <a:gd name="T3" fmla="*/ 43 h 66"/>
                  <a:gd name="T4" fmla="*/ 121 w 134"/>
                  <a:gd name="T5" fmla="*/ 0 h 66"/>
                  <a:gd name="T6" fmla="*/ 134 w 134"/>
                  <a:gd name="T7" fmla="*/ 32 h 66"/>
                  <a:gd name="T8" fmla="*/ 8 w 134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66">
                    <a:moveTo>
                      <a:pt x="8" y="66"/>
                    </a:moveTo>
                    <a:lnTo>
                      <a:pt x="0" y="43"/>
                    </a:lnTo>
                    <a:lnTo>
                      <a:pt x="121" y="0"/>
                    </a:lnTo>
                    <a:lnTo>
                      <a:pt x="134" y="32"/>
                    </a:lnTo>
                    <a:lnTo>
                      <a:pt x="8" y="66"/>
                    </a:lnTo>
                    <a:close/>
                  </a:path>
                </a:pathLst>
              </a:custGeom>
              <a:solidFill>
                <a:srgbClr val="EC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9" name="Freeform 359"/>
              <p:cNvSpPr>
                <a:spLocks/>
              </p:cNvSpPr>
              <p:nvPr/>
            </p:nvSpPr>
            <p:spPr bwMode="auto">
              <a:xfrm>
                <a:off x="3126" y="2332"/>
                <a:ext cx="112" cy="95"/>
              </a:xfrm>
              <a:custGeom>
                <a:avLst/>
                <a:gdLst>
                  <a:gd name="T0" fmla="*/ 672 w 672"/>
                  <a:gd name="T1" fmla="*/ 349 h 569"/>
                  <a:gd name="T2" fmla="*/ 672 w 672"/>
                  <a:gd name="T3" fmla="*/ 283 h 569"/>
                  <a:gd name="T4" fmla="*/ 658 w 672"/>
                  <a:gd name="T5" fmla="*/ 286 h 569"/>
                  <a:gd name="T6" fmla="*/ 629 w 672"/>
                  <a:gd name="T7" fmla="*/ 292 h 569"/>
                  <a:gd name="T8" fmla="*/ 593 w 672"/>
                  <a:gd name="T9" fmla="*/ 300 h 569"/>
                  <a:gd name="T10" fmla="*/ 552 w 672"/>
                  <a:gd name="T11" fmla="*/ 309 h 569"/>
                  <a:gd name="T12" fmla="*/ 512 w 672"/>
                  <a:gd name="T13" fmla="*/ 318 h 569"/>
                  <a:gd name="T14" fmla="*/ 477 w 672"/>
                  <a:gd name="T15" fmla="*/ 326 h 569"/>
                  <a:gd name="T16" fmla="*/ 453 w 672"/>
                  <a:gd name="T17" fmla="*/ 332 h 569"/>
                  <a:gd name="T18" fmla="*/ 444 w 672"/>
                  <a:gd name="T19" fmla="*/ 334 h 569"/>
                  <a:gd name="T20" fmla="*/ 312 w 672"/>
                  <a:gd name="T21" fmla="*/ 365 h 569"/>
                  <a:gd name="T22" fmla="*/ 146 w 672"/>
                  <a:gd name="T23" fmla="*/ 0 h 569"/>
                  <a:gd name="T24" fmla="*/ 0 w 672"/>
                  <a:gd name="T25" fmla="*/ 46 h 569"/>
                  <a:gd name="T26" fmla="*/ 7 w 672"/>
                  <a:gd name="T27" fmla="*/ 65 h 569"/>
                  <a:gd name="T28" fmla="*/ 25 w 672"/>
                  <a:gd name="T29" fmla="*/ 113 h 569"/>
                  <a:gd name="T30" fmla="*/ 52 w 672"/>
                  <a:gd name="T31" fmla="*/ 183 h 569"/>
                  <a:gd name="T32" fmla="*/ 84 w 672"/>
                  <a:gd name="T33" fmla="*/ 265 h 569"/>
                  <a:gd name="T34" fmla="*/ 119 w 672"/>
                  <a:gd name="T35" fmla="*/ 350 h 569"/>
                  <a:gd name="T36" fmla="*/ 153 w 672"/>
                  <a:gd name="T37" fmla="*/ 429 h 569"/>
                  <a:gd name="T38" fmla="*/ 168 w 672"/>
                  <a:gd name="T39" fmla="*/ 464 h 569"/>
                  <a:gd name="T40" fmla="*/ 182 w 672"/>
                  <a:gd name="T41" fmla="*/ 493 h 569"/>
                  <a:gd name="T42" fmla="*/ 196 w 672"/>
                  <a:gd name="T43" fmla="*/ 517 h 569"/>
                  <a:gd name="T44" fmla="*/ 206 w 672"/>
                  <a:gd name="T45" fmla="*/ 533 h 569"/>
                  <a:gd name="T46" fmla="*/ 215 w 672"/>
                  <a:gd name="T47" fmla="*/ 543 h 569"/>
                  <a:gd name="T48" fmla="*/ 225 w 672"/>
                  <a:gd name="T49" fmla="*/ 552 h 569"/>
                  <a:gd name="T50" fmla="*/ 236 w 672"/>
                  <a:gd name="T51" fmla="*/ 558 h 569"/>
                  <a:gd name="T52" fmla="*/ 247 w 672"/>
                  <a:gd name="T53" fmla="*/ 563 h 569"/>
                  <a:gd name="T54" fmla="*/ 259 w 672"/>
                  <a:gd name="T55" fmla="*/ 567 h 569"/>
                  <a:gd name="T56" fmla="*/ 271 w 672"/>
                  <a:gd name="T57" fmla="*/ 569 h 569"/>
                  <a:gd name="T58" fmla="*/ 283 w 672"/>
                  <a:gd name="T59" fmla="*/ 569 h 569"/>
                  <a:gd name="T60" fmla="*/ 295 w 672"/>
                  <a:gd name="T61" fmla="*/ 569 h 569"/>
                  <a:gd name="T62" fmla="*/ 317 w 672"/>
                  <a:gd name="T63" fmla="*/ 559 h 569"/>
                  <a:gd name="T64" fmla="*/ 347 w 672"/>
                  <a:gd name="T65" fmla="*/ 547 h 569"/>
                  <a:gd name="T66" fmla="*/ 379 w 672"/>
                  <a:gd name="T67" fmla="*/ 532 h 569"/>
                  <a:gd name="T68" fmla="*/ 415 w 672"/>
                  <a:gd name="T69" fmla="*/ 514 h 569"/>
                  <a:gd name="T70" fmla="*/ 453 w 672"/>
                  <a:gd name="T71" fmla="*/ 496 h 569"/>
                  <a:gd name="T72" fmla="*/ 489 w 672"/>
                  <a:gd name="T73" fmla="*/ 478 h 569"/>
                  <a:gd name="T74" fmla="*/ 524 w 672"/>
                  <a:gd name="T75" fmla="*/ 461 h 569"/>
                  <a:gd name="T76" fmla="*/ 554 w 672"/>
                  <a:gd name="T77" fmla="*/ 444 h 569"/>
                  <a:gd name="T78" fmla="*/ 582 w 672"/>
                  <a:gd name="T79" fmla="*/ 427 h 569"/>
                  <a:gd name="T80" fmla="*/ 604 w 672"/>
                  <a:gd name="T81" fmla="*/ 412 h 569"/>
                  <a:gd name="T82" fmla="*/ 623 w 672"/>
                  <a:gd name="T83" fmla="*/ 397 h 569"/>
                  <a:gd name="T84" fmla="*/ 639 w 672"/>
                  <a:gd name="T85" fmla="*/ 384 h 569"/>
                  <a:gd name="T86" fmla="*/ 652 w 672"/>
                  <a:gd name="T87" fmla="*/ 373 h 569"/>
                  <a:gd name="T88" fmla="*/ 661 w 672"/>
                  <a:gd name="T89" fmla="*/ 362 h 569"/>
                  <a:gd name="T90" fmla="*/ 667 w 672"/>
                  <a:gd name="T91" fmla="*/ 355 h 569"/>
                  <a:gd name="T92" fmla="*/ 672 w 672"/>
                  <a:gd name="T93" fmla="*/ 34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2" h="569">
                    <a:moveTo>
                      <a:pt x="672" y="349"/>
                    </a:moveTo>
                    <a:lnTo>
                      <a:pt x="672" y="283"/>
                    </a:lnTo>
                    <a:lnTo>
                      <a:pt x="658" y="286"/>
                    </a:lnTo>
                    <a:lnTo>
                      <a:pt x="629" y="292"/>
                    </a:lnTo>
                    <a:lnTo>
                      <a:pt x="593" y="300"/>
                    </a:lnTo>
                    <a:lnTo>
                      <a:pt x="552" y="309"/>
                    </a:lnTo>
                    <a:lnTo>
                      <a:pt x="512" y="318"/>
                    </a:lnTo>
                    <a:lnTo>
                      <a:pt x="477" y="326"/>
                    </a:lnTo>
                    <a:lnTo>
                      <a:pt x="453" y="332"/>
                    </a:lnTo>
                    <a:lnTo>
                      <a:pt x="444" y="334"/>
                    </a:lnTo>
                    <a:lnTo>
                      <a:pt x="312" y="365"/>
                    </a:lnTo>
                    <a:lnTo>
                      <a:pt x="146" y="0"/>
                    </a:lnTo>
                    <a:lnTo>
                      <a:pt x="0" y="46"/>
                    </a:lnTo>
                    <a:lnTo>
                      <a:pt x="7" y="65"/>
                    </a:lnTo>
                    <a:lnTo>
                      <a:pt x="25" y="113"/>
                    </a:lnTo>
                    <a:lnTo>
                      <a:pt x="52" y="183"/>
                    </a:lnTo>
                    <a:lnTo>
                      <a:pt x="84" y="265"/>
                    </a:lnTo>
                    <a:lnTo>
                      <a:pt x="119" y="350"/>
                    </a:lnTo>
                    <a:lnTo>
                      <a:pt x="153" y="429"/>
                    </a:lnTo>
                    <a:lnTo>
                      <a:pt x="168" y="464"/>
                    </a:lnTo>
                    <a:lnTo>
                      <a:pt x="182" y="493"/>
                    </a:lnTo>
                    <a:lnTo>
                      <a:pt x="196" y="517"/>
                    </a:lnTo>
                    <a:lnTo>
                      <a:pt x="206" y="533"/>
                    </a:lnTo>
                    <a:lnTo>
                      <a:pt x="215" y="543"/>
                    </a:lnTo>
                    <a:lnTo>
                      <a:pt x="225" y="552"/>
                    </a:lnTo>
                    <a:lnTo>
                      <a:pt x="236" y="558"/>
                    </a:lnTo>
                    <a:lnTo>
                      <a:pt x="247" y="563"/>
                    </a:lnTo>
                    <a:lnTo>
                      <a:pt x="259" y="567"/>
                    </a:lnTo>
                    <a:lnTo>
                      <a:pt x="271" y="569"/>
                    </a:lnTo>
                    <a:lnTo>
                      <a:pt x="283" y="569"/>
                    </a:lnTo>
                    <a:lnTo>
                      <a:pt x="295" y="569"/>
                    </a:lnTo>
                    <a:lnTo>
                      <a:pt x="317" y="559"/>
                    </a:lnTo>
                    <a:lnTo>
                      <a:pt x="347" y="547"/>
                    </a:lnTo>
                    <a:lnTo>
                      <a:pt x="379" y="532"/>
                    </a:lnTo>
                    <a:lnTo>
                      <a:pt x="415" y="514"/>
                    </a:lnTo>
                    <a:lnTo>
                      <a:pt x="453" y="496"/>
                    </a:lnTo>
                    <a:lnTo>
                      <a:pt x="489" y="478"/>
                    </a:lnTo>
                    <a:lnTo>
                      <a:pt x="524" y="461"/>
                    </a:lnTo>
                    <a:lnTo>
                      <a:pt x="554" y="444"/>
                    </a:lnTo>
                    <a:lnTo>
                      <a:pt x="582" y="427"/>
                    </a:lnTo>
                    <a:lnTo>
                      <a:pt x="604" y="412"/>
                    </a:lnTo>
                    <a:lnTo>
                      <a:pt x="623" y="397"/>
                    </a:lnTo>
                    <a:lnTo>
                      <a:pt x="639" y="384"/>
                    </a:lnTo>
                    <a:lnTo>
                      <a:pt x="652" y="373"/>
                    </a:lnTo>
                    <a:lnTo>
                      <a:pt x="661" y="362"/>
                    </a:lnTo>
                    <a:lnTo>
                      <a:pt x="667" y="355"/>
                    </a:lnTo>
                    <a:lnTo>
                      <a:pt x="672" y="349"/>
                    </a:lnTo>
                    <a:close/>
                  </a:path>
                </a:pathLst>
              </a:custGeom>
              <a:solidFill>
                <a:srgbClr val="223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0" name="Freeform 360"/>
              <p:cNvSpPr>
                <a:spLocks/>
              </p:cNvSpPr>
              <p:nvPr/>
            </p:nvSpPr>
            <p:spPr bwMode="auto">
              <a:xfrm>
                <a:off x="3175" y="2382"/>
                <a:ext cx="67" cy="45"/>
              </a:xfrm>
              <a:custGeom>
                <a:avLst/>
                <a:gdLst>
                  <a:gd name="T0" fmla="*/ 85 w 396"/>
                  <a:gd name="T1" fmla="*/ 255 h 273"/>
                  <a:gd name="T2" fmla="*/ 90 w 396"/>
                  <a:gd name="T3" fmla="*/ 253 h 273"/>
                  <a:gd name="T4" fmla="*/ 120 w 396"/>
                  <a:gd name="T5" fmla="*/ 251 h 273"/>
                  <a:gd name="T6" fmla="*/ 176 w 396"/>
                  <a:gd name="T7" fmla="*/ 238 h 273"/>
                  <a:gd name="T8" fmla="*/ 227 w 396"/>
                  <a:gd name="T9" fmla="*/ 226 h 273"/>
                  <a:gd name="T10" fmla="*/ 270 w 396"/>
                  <a:gd name="T11" fmla="*/ 214 h 273"/>
                  <a:gd name="T12" fmla="*/ 307 w 396"/>
                  <a:gd name="T13" fmla="*/ 204 h 273"/>
                  <a:gd name="T14" fmla="*/ 336 w 396"/>
                  <a:gd name="T15" fmla="*/ 195 h 273"/>
                  <a:gd name="T16" fmla="*/ 359 w 396"/>
                  <a:gd name="T17" fmla="*/ 189 h 273"/>
                  <a:gd name="T18" fmla="*/ 372 w 396"/>
                  <a:gd name="T19" fmla="*/ 185 h 273"/>
                  <a:gd name="T20" fmla="*/ 376 w 396"/>
                  <a:gd name="T21" fmla="*/ 183 h 273"/>
                  <a:gd name="T22" fmla="*/ 396 w 396"/>
                  <a:gd name="T23" fmla="*/ 0 h 273"/>
                  <a:gd name="T24" fmla="*/ 394 w 396"/>
                  <a:gd name="T25" fmla="*/ 3 h 273"/>
                  <a:gd name="T26" fmla="*/ 392 w 396"/>
                  <a:gd name="T27" fmla="*/ 4 h 273"/>
                  <a:gd name="T28" fmla="*/ 389 w 396"/>
                  <a:gd name="T29" fmla="*/ 4 h 273"/>
                  <a:gd name="T30" fmla="*/ 385 w 396"/>
                  <a:gd name="T31" fmla="*/ 5 h 273"/>
                  <a:gd name="T32" fmla="*/ 377 w 396"/>
                  <a:gd name="T33" fmla="*/ 7 h 273"/>
                  <a:gd name="T34" fmla="*/ 365 w 396"/>
                  <a:gd name="T35" fmla="*/ 12 h 273"/>
                  <a:gd name="T36" fmla="*/ 346 w 396"/>
                  <a:gd name="T37" fmla="*/ 20 h 273"/>
                  <a:gd name="T38" fmla="*/ 321 w 396"/>
                  <a:gd name="T39" fmla="*/ 34 h 273"/>
                  <a:gd name="T40" fmla="*/ 306 w 396"/>
                  <a:gd name="T41" fmla="*/ 44 h 273"/>
                  <a:gd name="T42" fmla="*/ 289 w 396"/>
                  <a:gd name="T43" fmla="*/ 56 h 273"/>
                  <a:gd name="T44" fmla="*/ 268 w 396"/>
                  <a:gd name="T45" fmla="*/ 71 h 273"/>
                  <a:gd name="T46" fmla="*/ 247 w 396"/>
                  <a:gd name="T47" fmla="*/ 87 h 273"/>
                  <a:gd name="T48" fmla="*/ 200 w 396"/>
                  <a:gd name="T49" fmla="*/ 123 h 273"/>
                  <a:gd name="T50" fmla="*/ 152 w 396"/>
                  <a:gd name="T51" fmla="*/ 162 h 273"/>
                  <a:gd name="T52" fmla="*/ 104 w 396"/>
                  <a:gd name="T53" fmla="*/ 199 h 273"/>
                  <a:gd name="T54" fmla="*/ 61 w 396"/>
                  <a:gd name="T55" fmla="*/ 233 h 273"/>
                  <a:gd name="T56" fmla="*/ 41 w 396"/>
                  <a:gd name="T57" fmla="*/ 247 h 273"/>
                  <a:gd name="T58" fmla="*/ 25 w 396"/>
                  <a:gd name="T59" fmla="*/ 259 h 273"/>
                  <a:gd name="T60" fmla="*/ 11 w 396"/>
                  <a:gd name="T61" fmla="*/ 268 h 273"/>
                  <a:gd name="T62" fmla="*/ 0 w 396"/>
                  <a:gd name="T63" fmla="*/ 273 h 273"/>
                  <a:gd name="T64" fmla="*/ 12 w 396"/>
                  <a:gd name="T65" fmla="*/ 272 h 273"/>
                  <a:gd name="T66" fmla="*/ 25 w 396"/>
                  <a:gd name="T67" fmla="*/ 271 h 273"/>
                  <a:gd name="T68" fmla="*/ 36 w 396"/>
                  <a:gd name="T69" fmla="*/ 268 h 273"/>
                  <a:gd name="T70" fmla="*/ 49 w 396"/>
                  <a:gd name="T71" fmla="*/ 266 h 273"/>
                  <a:gd name="T72" fmla="*/ 69 w 396"/>
                  <a:gd name="T73" fmla="*/ 260 h 273"/>
                  <a:gd name="T74" fmla="*/ 85 w 396"/>
                  <a:gd name="T75" fmla="*/ 255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6" h="273">
                    <a:moveTo>
                      <a:pt x="85" y="255"/>
                    </a:moveTo>
                    <a:lnTo>
                      <a:pt x="90" y="253"/>
                    </a:lnTo>
                    <a:lnTo>
                      <a:pt x="120" y="251"/>
                    </a:lnTo>
                    <a:lnTo>
                      <a:pt x="176" y="238"/>
                    </a:lnTo>
                    <a:lnTo>
                      <a:pt x="227" y="226"/>
                    </a:lnTo>
                    <a:lnTo>
                      <a:pt x="270" y="214"/>
                    </a:lnTo>
                    <a:lnTo>
                      <a:pt x="307" y="204"/>
                    </a:lnTo>
                    <a:lnTo>
                      <a:pt x="336" y="195"/>
                    </a:lnTo>
                    <a:lnTo>
                      <a:pt x="359" y="189"/>
                    </a:lnTo>
                    <a:lnTo>
                      <a:pt x="372" y="185"/>
                    </a:lnTo>
                    <a:lnTo>
                      <a:pt x="376" y="183"/>
                    </a:lnTo>
                    <a:lnTo>
                      <a:pt x="396" y="0"/>
                    </a:lnTo>
                    <a:lnTo>
                      <a:pt x="394" y="3"/>
                    </a:lnTo>
                    <a:lnTo>
                      <a:pt x="392" y="4"/>
                    </a:lnTo>
                    <a:lnTo>
                      <a:pt x="389" y="4"/>
                    </a:lnTo>
                    <a:lnTo>
                      <a:pt x="385" y="5"/>
                    </a:lnTo>
                    <a:lnTo>
                      <a:pt x="377" y="7"/>
                    </a:lnTo>
                    <a:lnTo>
                      <a:pt x="365" y="12"/>
                    </a:lnTo>
                    <a:lnTo>
                      <a:pt x="346" y="20"/>
                    </a:lnTo>
                    <a:lnTo>
                      <a:pt x="321" y="34"/>
                    </a:lnTo>
                    <a:lnTo>
                      <a:pt x="306" y="44"/>
                    </a:lnTo>
                    <a:lnTo>
                      <a:pt x="289" y="56"/>
                    </a:lnTo>
                    <a:lnTo>
                      <a:pt x="268" y="71"/>
                    </a:lnTo>
                    <a:lnTo>
                      <a:pt x="247" y="87"/>
                    </a:lnTo>
                    <a:lnTo>
                      <a:pt x="200" y="123"/>
                    </a:lnTo>
                    <a:lnTo>
                      <a:pt x="152" y="162"/>
                    </a:lnTo>
                    <a:lnTo>
                      <a:pt x="104" y="199"/>
                    </a:lnTo>
                    <a:lnTo>
                      <a:pt x="61" y="233"/>
                    </a:lnTo>
                    <a:lnTo>
                      <a:pt x="41" y="247"/>
                    </a:lnTo>
                    <a:lnTo>
                      <a:pt x="25" y="259"/>
                    </a:lnTo>
                    <a:lnTo>
                      <a:pt x="11" y="268"/>
                    </a:lnTo>
                    <a:lnTo>
                      <a:pt x="0" y="273"/>
                    </a:lnTo>
                    <a:lnTo>
                      <a:pt x="12" y="272"/>
                    </a:lnTo>
                    <a:lnTo>
                      <a:pt x="25" y="271"/>
                    </a:lnTo>
                    <a:lnTo>
                      <a:pt x="36" y="268"/>
                    </a:lnTo>
                    <a:lnTo>
                      <a:pt x="49" y="266"/>
                    </a:lnTo>
                    <a:lnTo>
                      <a:pt x="69" y="260"/>
                    </a:lnTo>
                    <a:lnTo>
                      <a:pt x="85" y="255"/>
                    </a:lnTo>
                    <a:close/>
                  </a:path>
                </a:pathLst>
              </a:custGeom>
              <a:solidFill>
                <a:srgbClr val="252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1" name="Freeform 361"/>
              <p:cNvSpPr>
                <a:spLocks/>
              </p:cNvSpPr>
              <p:nvPr/>
            </p:nvSpPr>
            <p:spPr bwMode="auto">
              <a:xfrm>
                <a:off x="3212" y="2556"/>
                <a:ext cx="109" cy="240"/>
              </a:xfrm>
              <a:custGeom>
                <a:avLst/>
                <a:gdLst>
                  <a:gd name="T0" fmla="*/ 37 w 656"/>
                  <a:gd name="T1" fmla="*/ 1149 h 1441"/>
                  <a:gd name="T2" fmla="*/ 41 w 656"/>
                  <a:gd name="T3" fmla="*/ 1014 h 1441"/>
                  <a:gd name="T4" fmla="*/ 35 w 656"/>
                  <a:gd name="T5" fmla="*/ 886 h 1441"/>
                  <a:gd name="T6" fmla="*/ 23 w 656"/>
                  <a:gd name="T7" fmla="*/ 744 h 1441"/>
                  <a:gd name="T8" fmla="*/ 13 w 656"/>
                  <a:gd name="T9" fmla="*/ 663 h 1441"/>
                  <a:gd name="T10" fmla="*/ 3 w 656"/>
                  <a:gd name="T11" fmla="*/ 562 h 1441"/>
                  <a:gd name="T12" fmla="*/ 1 w 656"/>
                  <a:gd name="T13" fmla="*/ 468 h 1441"/>
                  <a:gd name="T14" fmla="*/ 8 w 656"/>
                  <a:gd name="T15" fmla="*/ 229 h 1441"/>
                  <a:gd name="T16" fmla="*/ 15 w 656"/>
                  <a:gd name="T17" fmla="*/ 20 h 1441"/>
                  <a:gd name="T18" fmla="*/ 627 w 656"/>
                  <a:gd name="T19" fmla="*/ 84 h 1441"/>
                  <a:gd name="T20" fmla="*/ 646 w 656"/>
                  <a:gd name="T21" fmla="*/ 173 h 1441"/>
                  <a:gd name="T22" fmla="*/ 654 w 656"/>
                  <a:gd name="T23" fmla="*/ 236 h 1441"/>
                  <a:gd name="T24" fmla="*/ 655 w 656"/>
                  <a:gd name="T25" fmla="*/ 303 h 1441"/>
                  <a:gd name="T26" fmla="*/ 644 w 656"/>
                  <a:gd name="T27" fmla="*/ 383 h 1441"/>
                  <a:gd name="T28" fmla="*/ 627 w 656"/>
                  <a:gd name="T29" fmla="*/ 559 h 1441"/>
                  <a:gd name="T30" fmla="*/ 615 w 656"/>
                  <a:gd name="T31" fmla="*/ 733 h 1441"/>
                  <a:gd name="T32" fmla="*/ 610 w 656"/>
                  <a:gd name="T33" fmla="*/ 876 h 1441"/>
                  <a:gd name="T34" fmla="*/ 605 w 656"/>
                  <a:gd name="T35" fmla="*/ 1124 h 1441"/>
                  <a:gd name="T36" fmla="*/ 602 w 656"/>
                  <a:gd name="T37" fmla="*/ 1293 h 1441"/>
                  <a:gd name="T38" fmla="*/ 606 w 656"/>
                  <a:gd name="T39" fmla="*/ 1336 h 1441"/>
                  <a:gd name="T40" fmla="*/ 586 w 656"/>
                  <a:gd name="T41" fmla="*/ 1386 h 1441"/>
                  <a:gd name="T42" fmla="*/ 559 w 656"/>
                  <a:gd name="T43" fmla="*/ 1416 h 1441"/>
                  <a:gd name="T44" fmla="*/ 531 w 656"/>
                  <a:gd name="T45" fmla="*/ 1432 h 1441"/>
                  <a:gd name="T46" fmla="*/ 503 w 656"/>
                  <a:gd name="T47" fmla="*/ 1439 h 1441"/>
                  <a:gd name="T48" fmla="*/ 475 w 656"/>
                  <a:gd name="T49" fmla="*/ 1441 h 1441"/>
                  <a:gd name="T50" fmla="*/ 427 w 656"/>
                  <a:gd name="T51" fmla="*/ 1434 h 1441"/>
                  <a:gd name="T52" fmla="*/ 412 w 656"/>
                  <a:gd name="T53" fmla="*/ 1427 h 1441"/>
                  <a:gd name="T54" fmla="*/ 417 w 656"/>
                  <a:gd name="T55" fmla="*/ 1411 h 1441"/>
                  <a:gd name="T56" fmla="*/ 445 w 656"/>
                  <a:gd name="T57" fmla="*/ 1379 h 1441"/>
                  <a:gd name="T58" fmla="*/ 450 w 656"/>
                  <a:gd name="T59" fmla="*/ 1307 h 1441"/>
                  <a:gd name="T60" fmla="*/ 451 w 656"/>
                  <a:gd name="T61" fmla="*/ 1126 h 1441"/>
                  <a:gd name="T62" fmla="*/ 442 w 656"/>
                  <a:gd name="T63" fmla="*/ 1012 h 1441"/>
                  <a:gd name="T64" fmla="*/ 425 w 656"/>
                  <a:gd name="T65" fmla="*/ 771 h 1441"/>
                  <a:gd name="T66" fmla="*/ 413 w 656"/>
                  <a:gd name="T67" fmla="*/ 689 h 1441"/>
                  <a:gd name="T68" fmla="*/ 399 w 656"/>
                  <a:gd name="T69" fmla="*/ 611 h 1441"/>
                  <a:gd name="T70" fmla="*/ 381 w 656"/>
                  <a:gd name="T71" fmla="*/ 546 h 1441"/>
                  <a:gd name="T72" fmla="*/ 349 w 656"/>
                  <a:gd name="T73" fmla="*/ 482 h 1441"/>
                  <a:gd name="T74" fmla="*/ 317 w 656"/>
                  <a:gd name="T75" fmla="*/ 428 h 1441"/>
                  <a:gd name="T76" fmla="*/ 283 w 656"/>
                  <a:gd name="T77" fmla="*/ 369 h 1441"/>
                  <a:gd name="T78" fmla="*/ 267 w 656"/>
                  <a:gd name="T79" fmla="*/ 351 h 1441"/>
                  <a:gd name="T80" fmla="*/ 257 w 656"/>
                  <a:gd name="T81" fmla="*/ 360 h 1441"/>
                  <a:gd name="T82" fmla="*/ 245 w 656"/>
                  <a:gd name="T83" fmla="*/ 382 h 1441"/>
                  <a:gd name="T84" fmla="*/ 218 w 656"/>
                  <a:gd name="T85" fmla="*/ 455 h 1441"/>
                  <a:gd name="T86" fmla="*/ 177 w 656"/>
                  <a:gd name="T87" fmla="*/ 604 h 1441"/>
                  <a:gd name="T88" fmla="*/ 165 w 656"/>
                  <a:gd name="T89" fmla="*/ 670 h 1441"/>
                  <a:gd name="T90" fmla="*/ 167 w 656"/>
                  <a:gd name="T91" fmla="*/ 744 h 1441"/>
                  <a:gd name="T92" fmla="*/ 175 w 656"/>
                  <a:gd name="T93" fmla="*/ 883 h 1441"/>
                  <a:gd name="T94" fmla="*/ 178 w 656"/>
                  <a:gd name="T95" fmla="*/ 1001 h 1441"/>
                  <a:gd name="T96" fmla="*/ 170 w 656"/>
                  <a:gd name="T97" fmla="*/ 1076 h 1441"/>
                  <a:gd name="T98" fmla="*/ 158 w 656"/>
                  <a:gd name="T99" fmla="*/ 1143 h 1441"/>
                  <a:gd name="T100" fmla="*/ 163 w 656"/>
                  <a:gd name="T101" fmla="*/ 1176 h 1441"/>
                  <a:gd name="T102" fmla="*/ 129 w 656"/>
                  <a:gd name="T103" fmla="*/ 1222 h 1441"/>
                  <a:gd name="T104" fmla="*/ 102 w 656"/>
                  <a:gd name="T105" fmla="*/ 1231 h 1441"/>
                  <a:gd name="T106" fmla="*/ 46 w 656"/>
                  <a:gd name="T107" fmla="*/ 1233 h 1441"/>
                  <a:gd name="T108" fmla="*/ 7 w 656"/>
                  <a:gd name="T109" fmla="*/ 1226 h 1441"/>
                  <a:gd name="T110" fmla="*/ 2 w 656"/>
                  <a:gd name="T111" fmla="*/ 1218 h 1441"/>
                  <a:gd name="T112" fmla="*/ 13 w 656"/>
                  <a:gd name="T113" fmla="*/ 1199 h 1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6" h="1441">
                    <a:moveTo>
                      <a:pt x="34" y="1178"/>
                    </a:moveTo>
                    <a:lnTo>
                      <a:pt x="35" y="1170"/>
                    </a:lnTo>
                    <a:lnTo>
                      <a:pt x="37" y="1149"/>
                    </a:lnTo>
                    <a:lnTo>
                      <a:pt x="39" y="1114"/>
                    </a:lnTo>
                    <a:lnTo>
                      <a:pt x="41" y="1068"/>
                    </a:lnTo>
                    <a:lnTo>
                      <a:pt x="41" y="1014"/>
                    </a:lnTo>
                    <a:lnTo>
                      <a:pt x="40" y="953"/>
                    </a:lnTo>
                    <a:lnTo>
                      <a:pt x="38" y="919"/>
                    </a:lnTo>
                    <a:lnTo>
                      <a:pt x="35" y="886"/>
                    </a:lnTo>
                    <a:lnTo>
                      <a:pt x="32" y="852"/>
                    </a:lnTo>
                    <a:lnTo>
                      <a:pt x="27" y="815"/>
                    </a:lnTo>
                    <a:lnTo>
                      <a:pt x="23" y="744"/>
                    </a:lnTo>
                    <a:lnTo>
                      <a:pt x="20" y="723"/>
                    </a:lnTo>
                    <a:lnTo>
                      <a:pt x="17" y="695"/>
                    </a:lnTo>
                    <a:lnTo>
                      <a:pt x="13" y="663"/>
                    </a:lnTo>
                    <a:lnTo>
                      <a:pt x="9" y="629"/>
                    </a:lnTo>
                    <a:lnTo>
                      <a:pt x="6" y="594"/>
                    </a:lnTo>
                    <a:lnTo>
                      <a:pt x="3" y="562"/>
                    </a:lnTo>
                    <a:lnTo>
                      <a:pt x="1" y="532"/>
                    </a:lnTo>
                    <a:lnTo>
                      <a:pt x="0" y="508"/>
                    </a:lnTo>
                    <a:lnTo>
                      <a:pt x="1" y="468"/>
                    </a:lnTo>
                    <a:lnTo>
                      <a:pt x="2" y="401"/>
                    </a:lnTo>
                    <a:lnTo>
                      <a:pt x="5" y="319"/>
                    </a:lnTo>
                    <a:lnTo>
                      <a:pt x="8" y="229"/>
                    </a:lnTo>
                    <a:lnTo>
                      <a:pt x="11" y="143"/>
                    </a:lnTo>
                    <a:lnTo>
                      <a:pt x="13" y="70"/>
                    </a:lnTo>
                    <a:lnTo>
                      <a:pt x="15" y="20"/>
                    </a:lnTo>
                    <a:lnTo>
                      <a:pt x="15" y="0"/>
                    </a:lnTo>
                    <a:lnTo>
                      <a:pt x="625" y="77"/>
                    </a:lnTo>
                    <a:lnTo>
                      <a:pt x="627" y="84"/>
                    </a:lnTo>
                    <a:lnTo>
                      <a:pt x="632" y="105"/>
                    </a:lnTo>
                    <a:lnTo>
                      <a:pt x="639" y="135"/>
                    </a:lnTo>
                    <a:lnTo>
                      <a:pt x="646" y="173"/>
                    </a:lnTo>
                    <a:lnTo>
                      <a:pt x="649" y="193"/>
                    </a:lnTo>
                    <a:lnTo>
                      <a:pt x="652" y="214"/>
                    </a:lnTo>
                    <a:lnTo>
                      <a:pt x="654" y="236"/>
                    </a:lnTo>
                    <a:lnTo>
                      <a:pt x="655" y="259"/>
                    </a:lnTo>
                    <a:lnTo>
                      <a:pt x="656" y="281"/>
                    </a:lnTo>
                    <a:lnTo>
                      <a:pt x="655" y="303"/>
                    </a:lnTo>
                    <a:lnTo>
                      <a:pt x="654" y="325"/>
                    </a:lnTo>
                    <a:lnTo>
                      <a:pt x="651" y="344"/>
                    </a:lnTo>
                    <a:lnTo>
                      <a:pt x="644" y="383"/>
                    </a:lnTo>
                    <a:lnTo>
                      <a:pt x="638" y="435"/>
                    </a:lnTo>
                    <a:lnTo>
                      <a:pt x="632" y="495"/>
                    </a:lnTo>
                    <a:lnTo>
                      <a:pt x="627" y="559"/>
                    </a:lnTo>
                    <a:lnTo>
                      <a:pt x="622" y="623"/>
                    </a:lnTo>
                    <a:lnTo>
                      <a:pt x="618" y="681"/>
                    </a:lnTo>
                    <a:lnTo>
                      <a:pt x="615" y="733"/>
                    </a:lnTo>
                    <a:lnTo>
                      <a:pt x="612" y="772"/>
                    </a:lnTo>
                    <a:lnTo>
                      <a:pt x="611" y="812"/>
                    </a:lnTo>
                    <a:lnTo>
                      <a:pt x="610" y="876"/>
                    </a:lnTo>
                    <a:lnTo>
                      <a:pt x="608" y="954"/>
                    </a:lnTo>
                    <a:lnTo>
                      <a:pt x="607" y="1040"/>
                    </a:lnTo>
                    <a:lnTo>
                      <a:pt x="605" y="1124"/>
                    </a:lnTo>
                    <a:lnTo>
                      <a:pt x="603" y="1200"/>
                    </a:lnTo>
                    <a:lnTo>
                      <a:pt x="602" y="1259"/>
                    </a:lnTo>
                    <a:lnTo>
                      <a:pt x="602" y="1293"/>
                    </a:lnTo>
                    <a:lnTo>
                      <a:pt x="603" y="1308"/>
                    </a:lnTo>
                    <a:lnTo>
                      <a:pt x="604" y="1322"/>
                    </a:lnTo>
                    <a:lnTo>
                      <a:pt x="606" y="1336"/>
                    </a:lnTo>
                    <a:lnTo>
                      <a:pt x="608" y="1351"/>
                    </a:lnTo>
                    <a:lnTo>
                      <a:pt x="600" y="1366"/>
                    </a:lnTo>
                    <a:lnTo>
                      <a:pt x="586" y="1386"/>
                    </a:lnTo>
                    <a:lnTo>
                      <a:pt x="578" y="1396"/>
                    </a:lnTo>
                    <a:lnTo>
                      <a:pt x="569" y="1406"/>
                    </a:lnTo>
                    <a:lnTo>
                      <a:pt x="559" y="1416"/>
                    </a:lnTo>
                    <a:lnTo>
                      <a:pt x="547" y="1424"/>
                    </a:lnTo>
                    <a:lnTo>
                      <a:pt x="539" y="1429"/>
                    </a:lnTo>
                    <a:lnTo>
                      <a:pt x="531" y="1432"/>
                    </a:lnTo>
                    <a:lnTo>
                      <a:pt x="522" y="1435"/>
                    </a:lnTo>
                    <a:lnTo>
                      <a:pt x="512" y="1437"/>
                    </a:lnTo>
                    <a:lnTo>
                      <a:pt x="503" y="1439"/>
                    </a:lnTo>
                    <a:lnTo>
                      <a:pt x="493" y="1440"/>
                    </a:lnTo>
                    <a:lnTo>
                      <a:pt x="484" y="1440"/>
                    </a:lnTo>
                    <a:lnTo>
                      <a:pt x="475" y="1441"/>
                    </a:lnTo>
                    <a:lnTo>
                      <a:pt x="457" y="1439"/>
                    </a:lnTo>
                    <a:lnTo>
                      <a:pt x="440" y="1437"/>
                    </a:lnTo>
                    <a:lnTo>
                      <a:pt x="427" y="1434"/>
                    </a:lnTo>
                    <a:lnTo>
                      <a:pt x="417" y="1431"/>
                    </a:lnTo>
                    <a:lnTo>
                      <a:pt x="414" y="1430"/>
                    </a:lnTo>
                    <a:lnTo>
                      <a:pt x="412" y="1427"/>
                    </a:lnTo>
                    <a:lnTo>
                      <a:pt x="412" y="1424"/>
                    </a:lnTo>
                    <a:lnTo>
                      <a:pt x="413" y="1420"/>
                    </a:lnTo>
                    <a:lnTo>
                      <a:pt x="417" y="1411"/>
                    </a:lnTo>
                    <a:lnTo>
                      <a:pt x="423" y="1402"/>
                    </a:lnTo>
                    <a:lnTo>
                      <a:pt x="437" y="1386"/>
                    </a:lnTo>
                    <a:lnTo>
                      <a:pt x="445" y="1379"/>
                    </a:lnTo>
                    <a:lnTo>
                      <a:pt x="446" y="1369"/>
                    </a:lnTo>
                    <a:lnTo>
                      <a:pt x="448" y="1345"/>
                    </a:lnTo>
                    <a:lnTo>
                      <a:pt x="450" y="1307"/>
                    </a:lnTo>
                    <a:lnTo>
                      <a:pt x="452" y="1256"/>
                    </a:lnTo>
                    <a:lnTo>
                      <a:pt x="452" y="1195"/>
                    </a:lnTo>
                    <a:lnTo>
                      <a:pt x="451" y="1126"/>
                    </a:lnTo>
                    <a:lnTo>
                      <a:pt x="449" y="1090"/>
                    </a:lnTo>
                    <a:lnTo>
                      <a:pt x="446" y="1051"/>
                    </a:lnTo>
                    <a:lnTo>
                      <a:pt x="442" y="1012"/>
                    </a:lnTo>
                    <a:lnTo>
                      <a:pt x="437" y="972"/>
                    </a:lnTo>
                    <a:lnTo>
                      <a:pt x="428" y="794"/>
                    </a:lnTo>
                    <a:lnTo>
                      <a:pt x="425" y="771"/>
                    </a:lnTo>
                    <a:lnTo>
                      <a:pt x="421" y="744"/>
                    </a:lnTo>
                    <a:lnTo>
                      <a:pt x="417" y="718"/>
                    </a:lnTo>
                    <a:lnTo>
                      <a:pt x="413" y="689"/>
                    </a:lnTo>
                    <a:lnTo>
                      <a:pt x="409" y="662"/>
                    </a:lnTo>
                    <a:lnTo>
                      <a:pt x="404" y="636"/>
                    </a:lnTo>
                    <a:lnTo>
                      <a:pt x="399" y="611"/>
                    </a:lnTo>
                    <a:lnTo>
                      <a:pt x="395" y="590"/>
                    </a:lnTo>
                    <a:lnTo>
                      <a:pt x="389" y="568"/>
                    </a:lnTo>
                    <a:lnTo>
                      <a:pt x="381" y="546"/>
                    </a:lnTo>
                    <a:lnTo>
                      <a:pt x="372" y="524"/>
                    </a:lnTo>
                    <a:lnTo>
                      <a:pt x="360" y="502"/>
                    </a:lnTo>
                    <a:lnTo>
                      <a:pt x="349" y="482"/>
                    </a:lnTo>
                    <a:lnTo>
                      <a:pt x="338" y="461"/>
                    </a:lnTo>
                    <a:lnTo>
                      <a:pt x="327" y="444"/>
                    </a:lnTo>
                    <a:lnTo>
                      <a:pt x="317" y="428"/>
                    </a:lnTo>
                    <a:lnTo>
                      <a:pt x="306" y="408"/>
                    </a:lnTo>
                    <a:lnTo>
                      <a:pt x="295" y="387"/>
                    </a:lnTo>
                    <a:lnTo>
                      <a:pt x="283" y="369"/>
                    </a:lnTo>
                    <a:lnTo>
                      <a:pt x="273" y="354"/>
                    </a:lnTo>
                    <a:lnTo>
                      <a:pt x="270" y="352"/>
                    </a:lnTo>
                    <a:lnTo>
                      <a:pt x="267" y="351"/>
                    </a:lnTo>
                    <a:lnTo>
                      <a:pt x="264" y="352"/>
                    </a:lnTo>
                    <a:lnTo>
                      <a:pt x="261" y="355"/>
                    </a:lnTo>
                    <a:lnTo>
                      <a:pt x="257" y="360"/>
                    </a:lnTo>
                    <a:lnTo>
                      <a:pt x="253" y="366"/>
                    </a:lnTo>
                    <a:lnTo>
                      <a:pt x="249" y="373"/>
                    </a:lnTo>
                    <a:lnTo>
                      <a:pt x="245" y="382"/>
                    </a:lnTo>
                    <a:lnTo>
                      <a:pt x="236" y="404"/>
                    </a:lnTo>
                    <a:lnTo>
                      <a:pt x="227" y="428"/>
                    </a:lnTo>
                    <a:lnTo>
                      <a:pt x="218" y="455"/>
                    </a:lnTo>
                    <a:lnTo>
                      <a:pt x="208" y="485"/>
                    </a:lnTo>
                    <a:lnTo>
                      <a:pt x="191" y="547"/>
                    </a:lnTo>
                    <a:lnTo>
                      <a:pt x="177" y="604"/>
                    </a:lnTo>
                    <a:lnTo>
                      <a:pt x="172" y="630"/>
                    </a:lnTo>
                    <a:lnTo>
                      <a:pt x="168" y="652"/>
                    </a:lnTo>
                    <a:lnTo>
                      <a:pt x="165" y="670"/>
                    </a:lnTo>
                    <a:lnTo>
                      <a:pt x="164" y="682"/>
                    </a:lnTo>
                    <a:lnTo>
                      <a:pt x="165" y="708"/>
                    </a:lnTo>
                    <a:lnTo>
                      <a:pt x="167" y="744"/>
                    </a:lnTo>
                    <a:lnTo>
                      <a:pt x="169" y="788"/>
                    </a:lnTo>
                    <a:lnTo>
                      <a:pt x="172" y="835"/>
                    </a:lnTo>
                    <a:lnTo>
                      <a:pt x="175" y="883"/>
                    </a:lnTo>
                    <a:lnTo>
                      <a:pt x="177" y="929"/>
                    </a:lnTo>
                    <a:lnTo>
                      <a:pt x="178" y="969"/>
                    </a:lnTo>
                    <a:lnTo>
                      <a:pt x="178" y="1001"/>
                    </a:lnTo>
                    <a:lnTo>
                      <a:pt x="176" y="1026"/>
                    </a:lnTo>
                    <a:lnTo>
                      <a:pt x="173" y="1051"/>
                    </a:lnTo>
                    <a:lnTo>
                      <a:pt x="170" y="1076"/>
                    </a:lnTo>
                    <a:lnTo>
                      <a:pt x="166" y="1098"/>
                    </a:lnTo>
                    <a:lnTo>
                      <a:pt x="160" y="1131"/>
                    </a:lnTo>
                    <a:lnTo>
                      <a:pt x="158" y="1143"/>
                    </a:lnTo>
                    <a:lnTo>
                      <a:pt x="159" y="1149"/>
                    </a:lnTo>
                    <a:lnTo>
                      <a:pt x="161" y="1160"/>
                    </a:lnTo>
                    <a:lnTo>
                      <a:pt x="163" y="1176"/>
                    </a:lnTo>
                    <a:lnTo>
                      <a:pt x="164" y="1196"/>
                    </a:lnTo>
                    <a:lnTo>
                      <a:pt x="138" y="1218"/>
                    </a:lnTo>
                    <a:lnTo>
                      <a:pt x="129" y="1222"/>
                    </a:lnTo>
                    <a:lnTo>
                      <a:pt x="120" y="1227"/>
                    </a:lnTo>
                    <a:lnTo>
                      <a:pt x="112" y="1229"/>
                    </a:lnTo>
                    <a:lnTo>
                      <a:pt x="102" y="1231"/>
                    </a:lnTo>
                    <a:lnTo>
                      <a:pt x="84" y="1234"/>
                    </a:lnTo>
                    <a:lnTo>
                      <a:pt x="65" y="1234"/>
                    </a:lnTo>
                    <a:lnTo>
                      <a:pt x="46" y="1233"/>
                    </a:lnTo>
                    <a:lnTo>
                      <a:pt x="30" y="1231"/>
                    </a:lnTo>
                    <a:lnTo>
                      <a:pt x="17" y="1228"/>
                    </a:lnTo>
                    <a:lnTo>
                      <a:pt x="7" y="1226"/>
                    </a:lnTo>
                    <a:lnTo>
                      <a:pt x="4" y="1224"/>
                    </a:lnTo>
                    <a:lnTo>
                      <a:pt x="2" y="1221"/>
                    </a:lnTo>
                    <a:lnTo>
                      <a:pt x="2" y="1218"/>
                    </a:lnTo>
                    <a:lnTo>
                      <a:pt x="3" y="1215"/>
                    </a:lnTo>
                    <a:lnTo>
                      <a:pt x="7" y="1207"/>
                    </a:lnTo>
                    <a:lnTo>
                      <a:pt x="13" y="1199"/>
                    </a:lnTo>
                    <a:lnTo>
                      <a:pt x="27" y="1184"/>
                    </a:lnTo>
                    <a:lnTo>
                      <a:pt x="34" y="1178"/>
                    </a:lnTo>
                    <a:close/>
                  </a:path>
                </a:pathLst>
              </a:custGeom>
              <a:solidFill>
                <a:srgbClr val="264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2" name="Freeform 362"/>
              <p:cNvSpPr>
                <a:spLocks/>
              </p:cNvSpPr>
              <p:nvPr/>
            </p:nvSpPr>
            <p:spPr bwMode="auto">
              <a:xfrm>
                <a:off x="3186" y="2757"/>
                <a:ext cx="62" cy="30"/>
              </a:xfrm>
              <a:custGeom>
                <a:avLst/>
                <a:gdLst>
                  <a:gd name="T0" fmla="*/ 1 w 373"/>
                  <a:gd name="T1" fmla="*/ 126 h 181"/>
                  <a:gd name="T2" fmla="*/ 0 w 373"/>
                  <a:gd name="T3" fmla="*/ 127 h 181"/>
                  <a:gd name="T4" fmla="*/ 1 w 373"/>
                  <a:gd name="T5" fmla="*/ 134 h 181"/>
                  <a:gd name="T6" fmla="*/ 3 w 373"/>
                  <a:gd name="T7" fmla="*/ 139 h 181"/>
                  <a:gd name="T8" fmla="*/ 7 w 373"/>
                  <a:gd name="T9" fmla="*/ 146 h 181"/>
                  <a:gd name="T10" fmla="*/ 13 w 373"/>
                  <a:gd name="T11" fmla="*/ 155 h 181"/>
                  <a:gd name="T12" fmla="*/ 23 w 373"/>
                  <a:gd name="T13" fmla="*/ 166 h 181"/>
                  <a:gd name="T14" fmla="*/ 28 w 373"/>
                  <a:gd name="T15" fmla="*/ 172 h 181"/>
                  <a:gd name="T16" fmla="*/ 35 w 373"/>
                  <a:gd name="T17" fmla="*/ 175 h 181"/>
                  <a:gd name="T18" fmla="*/ 43 w 373"/>
                  <a:gd name="T19" fmla="*/ 178 h 181"/>
                  <a:gd name="T20" fmla="*/ 51 w 373"/>
                  <a:gd name="T21" fmla="*/ 180 h 181"/>
                  <a:gd name="T22" fmla="*/ 61 w 373"/>
                  <a:gd name="T23" fmla="*/ 181 h 181"/>
                  <a:gd name="T24" fmla="*/ 73 w 373"/>
                  <a:gd name="T25" fmla="*/ 181 h 181"/>
                  <a:gd name="T26" fmla="*/ 84 w 373"/>
                  <a:gd name="T27" fmla="*/ 180 h 181"/>
                  <a:gd name="T28" fmla="*/ 95 w 373"/>
                  <a:gd name="T29" fmla="*/ 179 h 181"/>
                  <a:gd name="T30" fmla="*/ 119 w 373"/>
                  <a:gd name="T31" fmla="*/ 175 h 181"/>
                  <a:gd name="T32" fmla="*/ 143 w 373"/>
                  <a:gd name="T33" fmla="*/ 168 h 181"/>
                  <a:gd name="T34" fmla="*/ 166 w 373"/>
                  <a:gd name="T35" fmla="*/ 161 h 181"/>
                  <a:gd name="T36" fmla="*/ 186 w 373"/>
                  <a:gd name="T37" fmla="*/ 153 h 181"/>
                  <a:gd name="T38" fmla="*/ 207 w 373"/>
                  <a:gd name="T39" fmla="*/ 144 h 181"/>
                  <a:gd name="T40" fmla="*/ 232 w 373"/>
                  <a:gd name="T41" fmla="*/ 134 h 181"/>
                  <a:gd name="T42" fmla="*/ 257 w 373"/>
                  <a:gd name="T43" fmla="*/ 121 h 181"/>
                  <a:gd name="T44" fmla="*/ 282 w 373"/>
                  <a:gd name="T45" fmla="*/ 109 h 181"/>
                  <a:gd name="T46" fmla="*/ 307 w 373"/>
                  <a:gd name="T47" fmla="*/ 97 h 181"/>
                  <a:gd name="T48" fmla="*/ 329 w 373"/>
                  <a:gd name="T49" fmla="*/ 86 h 181"/>
                  <a:gd name="T50" fmla="*/ 347 w 373"/>
                  <a:gd name="T51" fmla="*/ 77 h 181"/>
                  <a:gd name="T52" fmla="*/ 360 w 373"/>
                  <a:gd name="T53" fmla="*/ 71 h 181"/>
                  <a:gd name="T54" fmla="*/ 365 w 373"/>
                  <a:gd name="T55" fmla="*/ 69 h 181"/>
                  <a:gd name="T56" fmla="*/ 369 w 373"/>
                  <a:gd name="T57" fmla="*/ 65 h 181"/>
                  <a:gd name="T58" fmla="*/ 372 w 373"/>
                  <a:gd name="T59" fmla="*/ 61 h 181"/>
                  <a:gd name="T60" fmla="*/ 373 w 373"/>
                  <a:gd name="T61" fmla="*/ 56 h 181"/>
                  <a:gd name="T62" fmla="*/ 373 w 373"/>
                  <a:gd name="T63" fmla="*/ 51 h 181"/>
                  <a:gd name="T64" fmla="*/ 373 w 373"/>
                  <a:gd name="T65" fmla="*/ 45 h 181"/>
                  <a:gd name="T66" fmla="*/ 372 w 373"/>
                  <a:gd name="T67" fmla="*/ 38 h 181"/>
                  <a:gd name="T68" fmla="*/ 371 w 373"/>
                  <a:gd name="T69" fmla="*/ 32 h 181"/>
                  <a:gd name="T70" fmla="*/ 362 w 373"/>
                  <a:gd name="T71" fmla="*/ 9 h 181"/>
                  <a:gd name="T72" fmla="*/ 358 w 373"/>
                  <a:gd name="T73" fmla="*/ 0 h 181"/>
                  <a:gd name="T74" fmla="*/ 317 w 373"/>
                  <a:gd name="T75" fmla="*/ 21 h 181"/>
                  <a:gd name="T76" fmla="*/ 310 w 373"/>
                  <a:gd name="T77" fmla="*/ 24 h 181"/>
                  <a:gd name="T78" fmla="*/ 290 w 373"/>
                  <a:gd name="T79" fmla="*/ 31 h 181"/>
                  <a:gd name="T80" fmla="*/ 262 w 373"/>
                  <a:gd name="T81" fmla="*/ 42 h 181"/>
                  <a:gd name="T82" fmla="*/ 230 w 373"/>
                  <a:gd name="T83" fmla="*/ 54 h 181"/>
                  <a:gd name="T84" fmla="*/ 196 w 373"/>
                  <a:gd name="T85" fmla="*/ 67 h 181"/>
                  <a:gd name="T86" fmla="*/ 165 w 373"/>
                  <a:gd name="T87" fmla="*/ 78 h 181"/>
                  <a:gd name="T88" fmla="*/ 140 w 373"/>
                  <a:gd name="T89" fmla="*/ 87 h 181"/>
                  <a:gd name="T90" fmla="*/ 125 w 373"/>
                  <a:gd name="T91" fmla="*/ 92 h 181"/>
                  <a:gd name="T92" fmla="*/ 96 w 373"/>
                  <a:gd name="T93" fmla="*/ 100 h 181"/>
                  <a:gd name="T94" fmla="*/ 54 w 373"/>
                  <a:gd name="T95" fmla="*/ 111 h 181"/>
                  <a:gd name="T96" fmla="*/ 17 w 373"/>
                  <a:gd name="T97" fmla="*/ 121 h 181"/>
                  <a:gd name="T98" fmla="*/ 1 w 373"/>
                  <a:gd name="T99" fmla="*/ 12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73" h="181">
                    <a:moveTo>
                      <a:pt x="1" y="126"/>
                    </a:moveTo>
                    <a:lnTo>
                      <a:pt x="0" y="127"/>
                    </a:lnTo>
                    <a:lnTo>
                      <a:pt x="1" y="134"/>
                    </a:lnTo>
                    <a:lnTo>
                      <a:pt x="3" y="139"/>
                    </a:lnTo>
                    <a:lnTo>
                      <a:pt x="7" y="146"/>
                    </a:lnTo>
                    <a:lnTo>
                      <a:pt x="13" y="155"/>
                    </a:lnTo>
                    <a:lnTo>
                      <a:pt x="23" y="166"/>
                    </a:lnTo>
                    <a:lnTo>
                      <a:pt x="28" y="172"/>
                    </a:lnTo>
                    <a:lnTo>
                      <a:pt x="35" y="175"/>
                    </a:lnTo>
                    <a:lnTo>
                      <a:pt x="43" y="178"/>
                    </a:lnTo>
                    <a:lnTo>
                      <a:pt x="51" y="180"/>
                    </a:lnTo>
                    <a:lnTo>
                      <a:pt x="61" y="181"/>
                    </a:lnTo>
                    <a:lnTo>
                      <a:pt x="73" y="181"/>
                    </a:lnTo>
                    <a:lnTo>
                      <a:pt x="84" y="180"/>
                    </a:lnTo>
                    <a:lnTo>
                      <a:pt x="95" y="179"/>
                    </a:lnTo>
                    <a:lnTo>
                      <a:pt x="119" y="175"/>
                    </a:lnTo>
                    <a:lnTo>
                      <a:pt x="143" y="168"/>
                    </a:lnTo>
                    <a:lnTo>
                      <a:pt x="166" y="161"/>
                    </a:lnTo>
                    <a:lnTo>
                      <a:pt x="186" y="153"/>
                    </a:lnTo>
                    <a:lnTo>
                      <a:pt x="207" y="144"/>
                    </a:lnTo>
                    <a:lnTo>
                      <a:pt x="232" y="134"/>
                    </a:lnTo>
                    <a:lnTo>
                      <a:pt x="257" y="121"/>
                    </a:lnTo>
                    <a:lnTo>
                      <a:pt x="282" y="109"/>
                    </a:lnTo>
                    <a:lnTo>
                      <a:pt x="307" y="97"/>
                    </a:lnTo>
                    <a:lnTo>
                      <a:pt x="329" y="86"/>
                    </a:lnTo>
                    <a:lnTo>
                      <a:pt x="347" y="77"/>
                    </a:lnTo>
                    <a:lnTo>
                      <a:pt x="360" y="71"/>
                    </a:lnTo>
                    <a:lnTo>
                      <a:pt x="365" y="69"/>
                    </a:lnTo>
                    <a:lnTo>
                      <a:pt x="369" y="65"/>
                    </a:lnTo>
                    <a:lnTo>
                      <a:pt x="372" y="61"/>
                    </a:lnTo>
                    <a:lnTo>
                      <a:pt x="373" y="56"/>
                    </a:lnTo>
                    <a:lnTo>
                      <a:pt x="373" y="51"/>
                    </a:lnTo>
                    <a:lnTo>
                      <a:pt x="373" y="45"/>
                    </a:lnTo>
                    <a:lnTo>
                      <a:pt x="372" y="38"/>
                    </a:lnTo>
                    <a:lnTo>
                      <a:pt x="371" y="32"/>
                    </a:lnTo>
                    <a:lnTo>
                      <a:pt x="362" y="9"/>
                    </a:lnTo>
                    <a:lnTo>
                      <a:pt x="358" y="0"/>
                    </a:lnTo>
                    <a:lnTo>
                      <a:pt x="317" y="21"/>
                    </a:lnTo>
                    <a:lnTo>
                      <a:pt x="310" y="24"/>
                    </a:lnTo>
                    <a:lnTo>
                      <a:pt x="290" y="31"/>
                    </a:lnTo>
                    <a:lnTo>
                      <a:pt x="262" y="42"/>
                    </a:lnTo>
                    <a:lnTo>
                      <a:pt x="230" y="54"/>
                    </a:lnTo>
                    <a:lnTo>
                      <a:pt x="196" y="67"/>
                    </a:lnTo>
                    <a:lnTo>
                      <a:pt x="165" y="78"/>
                    </a:lnTo>
                    <a:lnTo>
                      <a:pt x="140" y="87"/>
                    </a:lnTo>
                    <a:lnTo>
                      <a:pt x="125" y="92"/>
                    </a:lnTo>
                    <a:lnTo>
                      <a:pt x="96" y="100"/>
                    </a:lnTo>
                    <a:lnTo>
                      <a:pt x="54" y="111"/>
                    </a:lnTo>
                    <a:lnTo>
                      <a:pt x="17" y="121"/>
                    </a:ln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62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3" name="Freeform 363"/>
              <p:cNvSpPr>
                <a:spLocks/>
              </p:cNvSpPr>
              <p:nvPr/>
            </p:nvSpPr>
            <p:spPr bwMode="auto">
              <a:xfrm>
                <a:off x="3186" y="2748"/>
                <a:ext cx="61" cy="36"/>
              </a:xfrm>
              <a:custGeom>
                <a:avLst/>
                <a:gdLst>
                  <a:gd name="T0" fmla="*/ 107 w 363"/>
                  <a:gd name="T1" fmla="*/ 210 h 216"/>
                  <a:gd name="T2" fmla="*/ 153 w 363"/>
                  <a:gd name="T3" fmla="*/ 197 h 216"/>
                  <a:gd name="T4" fmla="*/ 195 w 363"/>
                  <a:gd name="T5" fmla="*/ 182 h 216"/>
                  <a:gd name="T6" fmla="*/ 230 w 363"/>
                  <a:gd name="T7" fmla="*/ 165 h 216"/>
                  <a:gd name="T8" fmla="*/ 254 w 363"/>
                  <a:gd name="T9" fmla="*/ 150 h 216"/>
                  <a:gd name="T10" fmla="*/ 286 w 363"/>
                  <a:gd name="T11" fmla="*/ 136 h 216"/>
                  <a:gd name="T12" fmla="*/ 321 w 363"/>
                  <a:gd name="T13" fmla="*/ 122 h 216"/>
                  <a:gd name="T14" fmla="*/ 343 w 363"/>
                  <a:gd name="T15" fmla="*/ 111 h 216"/>
                  <a:gd name="T16" fmla="*/ 354 w 363"/>
                  <a:gd name="T17" fmla="*/ 103 h 216"/>
                  <a:gd name="T18" fmla="*/ 360 w 363"/>
                  <a:gd name="T19" fmla="*/ 96 h 216"/>
                  <a:gd name="T20" fmla="*/ 362 w 363"/>
                  <a:gd name="T21" fmla="*/ 87 h 216"/>
                  <a:gd name="T22" fmla="*/ 363 w 363"/>
                  <a:gd name="T23" fmla="*/ 71 h 216"/>
                  <a:gd name="T24" fmla="*/ 357 w 363"/>
                  <a:gd name="T25" fmla="*/ 30 h 216"/>
                  <a:gd name="T26" fmla="*/ 342 w 363"/>
                  <a:gd name="T27" fmla="*/ 13 h 216"/>
                  <a:gd name="T28" fmla="*/ 321 w 363"/>
                  <a:gd name="T29" fmla="*/ 39 h 216"/>
                  <a:gd name="T30" fmla="*/ 302 w 363"/>
                  <a:gd name="T31" fmla="*/ 57 h 216"/>
                  <a:gd name="T32" fmla="*/ 282 w 363"/>
                  <a:gd name="T33" fmla="*/ 68 h 216"/>
                  <a:gd name="T34" fmla="*/ 265 w 363"/>
                  <a:gd name="T35" fmla="*/ 75 h 216"/>
                  <a:gd name="T36" fmla="*/ 237 w 363"/>
                  <a:gd name="T37" fmla="*/ 80 h 216"/>
                  <a:gd name="T38" fmla="*/ 199 w 363"/>
                  <a:gd name="T39" fmla="*/ 79 h 216"/>
                  <a:gd name="T40" fmla="*/ 170 w 363"/>
                  <a:gd name="T41" fmla="*/ 74 h 216"/>
                  <a:gd name="T42" fmla="*/ 157 w 363"/>
                  <a:gd name="T43" fmla="*/ 70 h 216"/>
                  <a:gd name="T44" fmla="*/ 155 w 363"/>
                  <a:gd name="T45" fmla="*/ 64 h 216"/>
                  <a:gd name="T46" fmla="*/ 160 w 363"/>
                  <a:gd name="T47" fmla="*/ 53 h 216"/>
                  <a:gd name="T48" fmla="*/ 180 w 363"/>
                  <a:gd name="T49" fmla="*/ 30 h 216"/>
                  <a:gd name="T50" fmla="*/ 0 w 363"/>
                  <a:gd name="T51" fmla="*/ 178 h 216"/>
                  <a:gd name="T52" fmla="*/ 5 w 363"/>
                  <a:gd name="T53" fmla="*/ 185 h 216"/>
                  <a:gd name="T54" fmla="*/ 20 w 363"/>
                  <a:gd name="T55" fmla="*/ 200 h 216"/>
                  <a:gd name="T56" fmla="*/ 32 w 363"/>
                  <a:gd name="T57" fmla="*/ 207 h 216"/>
                  <a:gd name="T58" fmla="*/ 47 w 363"/>
                  <a:gd name="T59" fmla="*/ 213 h 216"/>
                  <a:gd name="T60" fmla="*/ 65 w 363"/>
                  <a:gd name="T61" fmla="*/ 216 h 216"/>
                  <a:gd name="T62" fmla="*/ 85 w 363"/>
                  <a:gd name="T63" fmla="*/ 21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3" h="216">
                    <a:moveTo>
                      <a:pt x="85" y="214"/>
                    </a:moveTo>
                    <a:lnTo>
                      <a:pt x="107" y="210"/>
                    </a:lnTo>
                    <a:lnTo>
                      <a:pt x="130" y="204"/>
                    </a:lnTo>
                    <a:lnTo>
                      <a:pt x="153" y="197"/>
                    </a:lnTo>
                    <a:lnTo>
                      <a:pt x="175" y="190"/>
                    </a:lnTo>
                    <a:lnTo>
                      <a:pt x="195" y="182"/>
                    </a:lnTo>
                    <a:lnTo>
                      <a:pt x="215" y="173"/>
                    </a:lnTo>
                    <a:lnTo>
                      <a:pt x="230" y="165"/>
                    </a:lnTo>
                    <a:lnTo>
                      <a:pt x="242" y="157"/>
                    </a:lnTo>
                    <a:lnTo>
                      <a:pt x="254" y="150"/>
                    </a:lnTo>
                    <a:lnTo>
                      <a:pt x="269" y="142"/>
                    </a:lnTo>
                    <a:lnTo>
                      <a:pt x="286" y="136"/>
                    </a:lnTo>
                    <a:lnTo>
                      <a:pt x="304" y="129"/>
                    </a:lnTo>
                    <a:lnTo>
                      <a:pt x="321" y="122"/>
                    </a:lnTo>
                    <a:lnTo>
                      <a:pt x="337" y="115"/>
                    </a:lnTo>
                    <a:lnTo>
                      <a:pt x="343" y="111"/>
                    </a:lnTo>
                    <a:lnTo>
                      <a:pt x="349" y="107"/>
                    </a:lnTo>
                    <a:lnTo>
                      <a:pt x="354" y="103"/>
                    </a:lnTo>
                    <a:lnTo>
                      <a:pt x="358" y="99"/>
                    </a:lnTo>
                    <a:lnTo>
                      <a:pt x="360" y="96"/>
                    </a:lnTo>
                    <a:lnTo>
                      <a:pt x="361" y="92"/>
                    </a:lnTo>
                    <a:lnTo>
                      <a:pt x="362" y="87"/>
                    </a:lnTo>
                    <a:lnTo>
                      <a:pt x="363" y="82"/>
                    </a:lnTo>
                    <a:lnTo>
                      <a:pt x="363" y="71"/>
                    </a:lnTo>
                    <a:lnTo>
                      <a:pt x="362" y="58"/>
                    </a:lnTo>
                    <a:lnTo>
                      <a:pt x="357" y="30"/>
                    </a:lnTo>
                    <a:lnTo>
                      <a:pt x="351" y="0"/>
                    </a:lnTo>
                    <a:lnTo>
                      <a:pt x="342" y="13"/>
                    </a:lnTo>
                    <a:lnTo>
                      <a:pt x="329" y="30"/>
                    </a:lnTo>
                    <a:lnTo>
                      <a:pt x="321" y="39"/>
                    </a:lnTo>
                    <a:lnTo>
                      <a:pt x="312" y="48"/>
                    </a:lnTo>
                    <a:lnTo>
                      <a:pt x="302" y="57"/>
                    </a:lnTo>
                    <a:lnTo>
                      <a:pt x="291" y="64"/>
                    </a:lnTo>
                    <a:lnTo>
                      <a:pt x="282" y="68"/>
                    </a:lnTo>
                    <a:lnTo>
                      <a:pt x="273" y="73"/>
                    </a:lnTo>
                    <a:lnTo>
                      <a:pt x="265" y="75"/>
                    </a:lnTo>
                    <a:lnTo>
                      <a:pt x="255" y="77"/>
                    </a:lnTo>
                    <a:lnTo>
                      <a:pt x="237" y="80"/>
                    </a:lnTo>
                    <a:lnTo>
                      <a:pt x="218" y="80"/>
                    </a:lnTo>
                    <a:lnTo>
                      <a:pt x="199" y="79"/>
                    </a:lnTo>
                    <a:lnTo>
                      <a:pt x="183" y="77"/>
                    </a:lnTo>
                    <a:lnTo>
                      <a:pt x="170" y="74"/>
                    </a:lnTo>
                    <a:lnTo>
                      <a:pt x="160" y="72"/>
                    </a:lnTo>
                    <a:lnTo>
                      <a:pt x="157" y="70"/>
                    </a:lnTo>
                    <a:lnTo>
                      <a:pt x="155" y="67"/>
                    </a:lnTo>
                    <a:lnTo>
                      <a:pt x="155" y="64"/>
                    </a:lnTo>
                    <a:lnTo>
                      <a:pt x="156" y="61"/>
                    </a:lnTo>
                    <a:lnTo>
                      <a:pt x="160" y="53"/>
                    </a:lnTo>
                    <a:lnTo>
                      <a:pt x="166" y="45"/>
                    </a:lnTo>
                    <a:lnTo>
                      <a:pt x="180" y="30"/>
                    </a:lnTo>
                    <a:lnTo>
                      <a:pt x="187" y="24"/>
                    </a:lnTo>
                    <a:lnTo>
                      <a:pt x="0" y="178"/>
                    </a:lnTo>
                    <a:lnTo>
                      <a:pt x="1" y="180"/>
                    </a:lnTo>
                    <a:lnTo>
                      <a:pt x="5" y="185"/>
                    </a:lnTo>
                    <a:lnTo>
                      <a:pt x="11" y="192"/>
                    </a:lnTo>
                    <a:lnTo>
                      <a:pt x="20" y="200"/>
                    </a:lnTo>
                    <a:lnTo>
                      <a:pt x="26" y="204"/>
                    </a:lnTo>
                    <a:lnTo>
                      <a:pt x="32" y="207"/>
                    </a:lnTo>
                    <a:lnTo>
                      <a:pt x="39" y="210"/>
                    </a:lnTo>
                    <a:lnTo>
                      <a:pt x="47" y="213"/>
                    </a:lnTo>
                    <a:lnTo>
                      <a:pt x="55" y="215"/>
                    </a:lnTo>
                    <a:lnTo>
                      <a:pt x="65" y="216"/>
                    </a:lnTo>
                    <a:lnTo>
                      <a:pt x="75" y="216"/>
                    </a:lnTo>
                    <a:lnTo>
                      <a:pt x="85" y="214"/>
                    </a:lnTo>
                    <a:close/>
                  </a:path>
                </a:pathLst>
              </a:custGeom>
              <a:solidFill>
                <a:srgbClr val="24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4" name="Freeform 364"/>
              <p:cNvSpPr>
                <a:spLocks/>
              </p:cNvSpPr>
              <p:nvPr/>
            </p:nvSpPr>
            <p:spPr bwMode="auto">
              <a:xfrm>
                <a:off x="3254" y="2791"/>
                <a:ext cx="62" cy="33"/>
              </a:xfrm>
              <a:custGeom>
                <a:avLst/>
                <a:gdLst>
                  <a:gd name="T0" fmla="*/ 1 w 373"/>
                  <a:gd name="T1" fmla="*/ 141 h 202"/>
                  <a:gd name="T2" fmla="*/ 0 w 373"/>
                  <a:gd name="T3" fmla="*/ 143 h 202"/>
                  <a:gd name="T4" fmla="*/ 0 w 373"/>
                  <a:gd name="T5" fmla="*/ 150 h 202"/>
                  <a:gd name="T6" fmla="*/ 3 w 373"/>
                  <a:gd name="T7" fmla="*/ 156 h 202"/>
                  <a:gd name="T8" fmla="*/ 7 w 373"/>
                  <a:gd name="T9" fmla="*/ 164 h 202"/>
                  <a:gd name="T10" fmla="*/ 13 w 373"/>
                  <a:gd name="T11" fmla="*/ 174 h 202"/>
                  <a:gd name="T12" fmla="*/ 22 w 373"/>
                  <a:gd name="T13" fmla="*/ 186 h 202"/>
                  <a:gd name="T14" fmla="*/ 28 w 373"/>
                  <a:gd name="T15" fmla="*/ 191 h 202"/>
                  <a:gd name="T16" fmla="*/ 35 w 373"/>
                  <a:gd name="T17" fmla="*/ 196 h 202"/>
                  <a:gd name="T18" fmla="*/ 43 w 373"/>
                  <a:gd name="T19" fmla="*/ 199 h 202"/>
                  <a:gd name="T20" fmla="*/ 52 w 373"/>
                  <a:gd name="T21" fmla="*/ 201 h 202"/>
                  <a:gd name="T22" fmla="*/ 62 w 373"/>
                  <a:gd name="T23" fmla="*/ 202 h 202"/>
                  <a:gd name="T24" fmla="*/ 72 w 373"/>
                  <a:gd name="T25" fmla="*/ 202 h 202"/>
                  <a:gd name="T26" fmla="*/ 83 w 373"/>
                  <a:gd name="T27" fmla="*/ 202 h 202"/>
                  <a:gd name="T28" fmla="*/ 95 w 373"/>
                  <a:gd name="T29" fmla="*/ 200 h 202"/>
                  <a:gd name="T30" fmla="*/ 119 w 373"/>
                  <a:gd name="T31" fmla="*/ 195 h 202"/>
                  <a:gd name="T32" fmla="*/ 143 w 373"/>
                  <a:gd name="T33" fmla="*/ 188 h 202"/>
                  <a:gd name="T34" fmla="*/ 166 w 373"/>
                  <a:gd name="T35" fmla="*/ 180 h 202"/>
                  <a:gd name="T36" fmla="*/ 186 w 373"/>
                  <a:gd name="T37" fmla="*/ 172 h 202"/>
                  <a:gd name="T38" fmla="*/ 208 w 373"/>
                  <a:gd name="T39" fmla="*/ 162 h 202"/>
                  <a:gd name="T40" fmla="*/ 232 w 373"/>
                  <a:gd name="T41" fmla="*/ 150 h 202"/>
                  <a:gd name="T42" fmla="*/ 257 w 373"/>
                  <a:gd name="T43" fmla="*/ 136 h 202"/>
                  <a:gd name="T44" fmla="*/ 283 w 373"/>
                  <a:gd name="T45" fmla="*/ 122 h 202"/>
                  <a:gd name="T46" fmla="*/ 307 w 373"/>
                  <a:gd name="T47" fmla="*/ 108 h 202"/>
                  <a:gd name="T48" fmla="*/ 329 w 373"/>
                  <a:gd name="T49" fmla="*/ 96 h 202"/>
                  <a:gd name="T50" fmla="*/ 348 w 373"/>
                  <a:gd name="T51" fmla="*/ 86 h 202"/>
                  <a:gd name="T52" fmla="*/ 361 w 373"/>
                  <a:gd name="T53" fmla="*/ 80 h 202"/>
                  <a:gd name="T54" fmla="*/ 366 w 373"/>
                  <a:gd name="T55" fmla="*/ 77 h 202"/>
                  <a:gd name="T56" fmla="*/ 369 w 373"/>
                  <a:gd name="T57" fmla="*/ 73 h 202"/>
                  <a:gd name="T58" fmla="*/ 371 w 373"/>
                  <a:gd name="T59" fmla="*/ 69 h 202"/>
                  <a:gd name="T60" fmla="*/ 373 w 373"/>
                  <a:gd name="T61" fmla="*/ 63 h 202"/>
                  <a:gd name="T62" fmla="*/ 373 w 373"/>
                  <a:gd name="T63" fmla="*/ 57 h 202"/>
                  <a:gd name="T64" fmla="*/ 373 w 373"/>
                  <a:gd name="T65" fmla="*/ 50 h 202"/>
                  <a:gd name="T66" fmla="*/ 372 w 373"/>
                  <a:gd name="T67" fmla="*/ 43 h 202"/>
                  <a:gd name="T68" fmla="*/ 370 w 373"/>
                  <a:gd name="T69" fmla="*/ 35 h 202"/>
                  <a:gd name="T70" fmla="*/ 363 w 373"/>
                  <a:gd name="T71" fmla="*/ 11 h 202"/>
                  <a:gd name="T72" fmla="*/ 359 w 373"/>
                  <a:gd name="T73" fmla="*/ 0 h 202"/>
                  <a:gd name="T74" fmla="*/ 317 w 373"/>
                  <a:gd name="T75" fmla="*/ 22 h 202"/>
                  <a:gd name="T76" fmla="*/ 310 w 373"/>
                  <a:gd name="T77" fmla="*/ 26 h 202"/>
                  <a:gd name="T78" fmla="*/ 291 w 373"/>
                  <a:gd name="T79" fmla="*/ 34 h 202"/>
                  <a:gd name="T80" fmla="*/ 262 w 373"/>
                  <a:gd name="T81" fmla="*/ 47 h 202"/>
                  <a:gd name="T82" fmla="*/ 230 w 373"/>
                  <a:gd name="T83" fmla="*/ 61 h 202"/>
                  <a:gd name="T84" fmla="*/ 197 w 373"/>
                  <a:gd name="T85" fmla="*/ 75 h 202"/>
                  <a:gd name="T86" fmla="*/ 165 w 373"/>
                  <a:gd name="T87" fmla="*/ 88 h 202"/>
                  <a:gd name="T88" fmla="*/ 140 w 373"/>
                  <a:gd name="T89" fmla="*/ 98 h 202"/>
                  <a:gd name="T90" fmla="*/ 125 w 373"/>
                  <a:gd name="T91" fmla="*/ 103 h 202"/>
                  <a:gd name="T92" fmla="*/ 96 w 373"/>
                  <a:gd name="T93" fmla="*/ 111 h 202"/>
                  <a:gd name="T94" fmla="*/ 54 w 373"/>
                  <a:gd name="T95" fmla="*/ 124 h 202"/>
                  <a:gd name="T96" fmla="*/ 17 w 373"/>
                  <a:gd name="T97" fmla="*/ 136 h 202"/>
                  <a:gd name="T98" fmla="*/ 1 w 373"/>
                  <a:gd name="T99" fmla="*/ 14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73" h="202">
                    <a:moveTo>
                      <a:pt x="1" y="141"/>
                    </a:moveTo>
                    <a:lnTo>
                      <a:pt x="0" y="143"/>
                    </a:lnTo>
                    <a:lnTo>
                      <a:pt x="0" y="150"/>
                    </a:lnTo>
                    <a:lnTo>
                      <a:pt x="3" y="156"/>
                    </a:lnTo>
                    <a:lnTo>
                      <a:pt x="7" y="164"/>
                    </a:lnTo>
                    <a:lnTo>
                      <a:pt x="13" y="174"/>
                    </a:lnTo>
                    <a:lnTo>
                      <a:pt x="22" y="186"/>
                    </a:lnTo>
                    <a:lnTo>
                      <a:pt x="28" y="191"/>
                    </a:lnTo>
                    <a:lnTo>
                      <a:pt x="35" y="196"/>
                    </a:lnTo>
                    <a:lnTo>
                      <a:pt x="43" y="199"/>
                    </a:lnTo>
                    <a:lnTo>
                      <a:pt x="52" y="201"/>
                    </a:lnTo>
                    <a:lnTo>
                      <a:pt x="62" y="202"/>
                    </a:lnTo>
                    <a:lnTo>
                      <a:pt x="72" y="202"/>
                    </a:lnTo>
                    <a:lnTo>
                      <a:pt x="83" y="202"/>
                    </a:lnTo>
                    <a:lnTo>
                      <a:pt x="95" y="200"/>
                    </a:lnTo>
                    <a:lnTo>
                      <a:pt x="119" y="195"/>
                    </a:lnTo>
                    <a:lnTo>
                      <a:pt x="143" y="188"/>
                    </a:lnTo>
                    <a:lnTo>
                      <a:pt x="166" y="180"/>
                    </a:lnTo>
                    <a:lnTo>
                      <a:pt x="186" y="172"/>
                    </a:lnTo>
                    <a:lnTo>
                      <a:pt x="208" y="162"/>
                    </a:lnTo>
                    <a:lnTo>
                      <a:pt x="232" y="150"/>
                    </a:lnTo>
                    <a:lnTo>
                      <a:pt x="257" y="136"/>
                    </a:lnTo>
                    <a:lnTo>
                      <a:pt x="283" y="122"/>
                    </a:lnTo>
                    <a:lnTo>
                      <a:pt x="307" y="108"/>
                    </a:lnTo>
                    <a:lnTo>
                      <a:pt x="329" y="96"/>
                    </a:lnTo>
                    <a:lnTo>
                      <a:pt x="348" y="86"/>
                    </a:lnTo>
                    <a:lnTo>
                      <a:pt x="361" y="80"/>
                    </a:lnTo>
                    <a:lnTo>
                      <a:pt x="366" y="77"/>
                    </a:lnTo>
                    <a:lnTo>
                      <a:pt x="369" y="73"/>
                    </a:lnTo>
                    <a:lnTo>
                      <a:pt x="371" y="69"/>
                    </a:lnTo>
                    <a:lnTo>
                      <a:pt x="373" y="63"/>
                    </a:lnTo>
                    <a:lnTo>
                      <a:pt x="373" y="57"/>
                    </a:lnTo>
                    <a:lnTo>
                      <a:pt x="373" y="50"/>
                    </a:lnTo>
                    <a:lnTo>
                      <a:pt x="372" y="43"/>
                    </a:lnTo>
                    <a:lnTo>
                      <a:pt x="370" y="35"/>
                    </a:lnTo>
                    <a:lnTo>
                      <a:pt x="363" y="11"/>
                    </a:lnTo>
                    <a:lnTo>
                      <a:pt x="359" y="0"/>
                    </a:lnTo>
                    <a:lnTo>
                      <a:pt x="317" y="22"/>
                    </a:lnTo>
                    <a:lnTo>
                      <a:pt x="310" y="26"/>
                    </a:lnTo>
                    <a:lnTo>
                      <a:pt x="291" y="34"/>
                    </a:lnTo>
                    <a:lnTo>
                      <a:pt x="262" y="47"/>
                    </a:lnTo>
                    <a:lnTo>
                      <a:pt x="230" y="61"/>
                    </a:lnTo>
                    <a:lnTo>
                      <a:pt x="197" y="75"/>
                    </a:lnTo>
                    <a:lnTo>
                      <a:pt x="165" y="88"/>
                    </a:lnTo>
                    <a:lnTo>
                      <a:pt x="140" y="98"/>
                    </a:lnTo>
                    <a:lnTo>
                      <a:pt x="125" y="103"/>
                    </a:lnTo>
                    <a:lnTo>
                      <a:pt x="96" y="111"/>
                    </a:lnTo>
                    <a:lnTo>
                      <a:pt x="54" y="124"/>
                    </a:lnTo>
                    <a:lnTo>
                      <a:pt x="17" y="136"/>
                    </a:lnTo>
                    <a:lnTo>
                      <a:pt x="1" y="141"/>
                    </a:lnTo>
                    <a:close/>
                  </a:path>
                </a:pathLst>
              </a:custGeom>
              <a:solidFill>
                <a:srgbClr val="62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5" name="Freeform 365"/>
              <p:cNvSpPr>
                <a:spLocks/>
              </p:cNvSpPr>
              <p:nvPr/>
            </p:nvSpPr>
            <p:spPr bwMode="auto">
              <a:xfrm>
                <a:off x="3255" y="2781"/>
                <a:ext cx="60" cy="41"/>
              </a:xfrm>
              <a:custGeom>
                <a:avLst/>
                <a:gdLst>
                  <a:gd name="T0" fmla="*/ 107 w 364"/>
                  <a:gd name="T1" fmla="*/ 236 h 243"/>
                  <a:gd name="T2" fmla="*/ 153 w 364"/>
                  <a:gd name="T3" fmla="*/ 222 h 243"/>
                  <a:gd name="T4" fmla="*/ 196 w 364"/>
                  <a:gd name="T5" fmla="*/ 204 h 243"/>
                  <a:gd name="T6" fmla="*/ 230 w 364"/>
                  <a:gd name="T7" fmla="*/ 186 h 243"/>
                  <a:gd name="T8" fmla="*/ 254 w 364"/>
                  <a:gd name="T9" fmla="*/ 168 h 243"/>
                  <a:gd name="T10" fmla="*/ 287 w 364"/>
                  <a:gd name="T11" fmla="*/ 153 h 243"/>
                  <a:gd name="T12" fmla="*/ 321 w 364"/>
                  <a:gd name="T13" fmla="*/ 138 h 243"/>
                  <a:gd name="T14" fmla="*/ 344 w 364"/>
                  <a:gd name="T15" fmla="*/ 125 h 243"/>
                  <a:gd name="T16" fmla="*/ 355 w 364"/>
                  <a:gd name="T17" fmla="*/ 116 h 243"/>
                  <a:gd name="T18" fmla="*/ 361 w 364"/>
                  <a:gd name="T19" fmla="*/ 108 h 243"/>
                  <a:gd name="T20" fmla="*/ 363 w 364"/>
                  <a:gd name="T21" fmla="*/ 98 h 243"/>
                  <a:gd name="T22" fmla="*/ 364 w 364"/>
                  <a:gd name="T23" fmla="*/ 80 h 243"/>
                  <a:gd name="T24" fmla="*/ 357 w 364"/>
                  <a:gd name="T25" fmla="*/ 35 h 243"/>
                  <a:gd name="T26" fmla="*/ 343 w 364"/>
                  <a:gd name="T27" fmla="*/ 15 h 243"/>
                  <a:gd name="T28" fmla="*/ 321 w 364"/>
                  <a:gd name="T29" fmla="*/ 45 h 243"/>
                  <a:gd name="T30" fmla="*/ 302 w 364"/>
                  <a:gd name="T31" fmla="*/ 65 h 243"/>
                  <a:gd name="T32" fmla="*/ 282 w 364"/>
                  <a:gd name="T33" fmla="*/ 78 h 243"/>
                  <a:gd name="T34" fmla="*/ 265 w 364"/>
                  <a:gd name="T35" fmla="*/ 84 h 243"/>
                  <a:gd name="T36" fmla="*/ 246 w 364"/>
                  <a:gd name="T37" fmla="*/ 88 h 243"/>
                  <a:gd name="T38" fmla="*/ 227 w 364"/>
                  <a:gd name="T39" fmla="*/ 89 h 243"/>
                  <a:gd name="T40" fmla="*/ 200 w 364"/>
                  <a:gd name="T41" fmla="*/ 88 h 243"/>
                  <a:gd name="T42" fmla="*/ 170 w 364"/>
                  <a:gd name="T43" fmla="*/ 83 h 243"/>
                  <a:gd name="T44" fmla="*/ 157 w 364"/>
                  <a:gd name="T45" fmla="*/ 79 h 243"/>
                  <a:gd name="T46" fmla="*/ 155 w 364"/>
                  <a:gd name="T47" fmla="*/ 73 h 243"/>
                  <a:gd name="T48" fmla="*/ 160 w 364"/>
                  <a:gd name="T49" fmla="*/ 60 h 243"/>
                  <a:gd name="T50" fmla="*/ 180 w 364"/>
                  <a:gd name="T51" fmla="*/ 35 h 243"/>
                  <a:gd name="T52" fmla="*/ 0 w 364"/>
                  <a:gd name="T53" fmla="*/ 200 h 243"/>
                  <a:gd name="T54" fmla="*/ 5 w 364"/>
                  <a:gd name="T55" fmla="*/ 208 h 243"/>
                  <a:gd name="T56" fmla="*/ 20 w 364"/>
                  <a:gd name="T57" fmla="*/ 225 h 243"/>
                  <a:gd name="T58" fmla="*/ 32 w 364"/>
                  <a:gd name="T59" fmla="*/ 233 h 243"/>
                  <a:gd name="T60" fmla="*/ 47 w 364"/>
                  <a:gd name="T61" fmla="*/ 239 h 243"/>
                  <a:gd name="T62" fmla="*/ 65 w 364"/>
                  <a:gd name="T63" fmla="*/ 243 h 243"/>
                  <a:gd name="T64" fmla="*/ 85 w 364"/>
                  <a:gd name="T65" fmla="*/ 241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4" h="243">
                    <a:moveTo>
                      <a:pt x="85" y="241"/>
                    </a:moveTo>
                    <a:lnTo>
                      <a:pt x="107" y="236"/>
                    </a:lnTo>
                    <a:lnTo>
                      <a:pt x="130" y="230"/>
                    </a:lnTo>
                    <a:lnTo>
                      <a:pt x="153" y="222"/>
                    </a:lnTo>
                    <a:lnTo>
                      <a:pt x="175" y="213"/>
                    </a:lnTo>
                    <a:lnTo>
                      <a:pt x="196" y="204"/>
                    </a:lnTo>
                    <a:lnTo>
                      <a:pt x="214" y="195"/>
                    </a:lnTo>
                    <a:lnTo>
                      <a:pt x="230" y="186"/>
                    </a:lnTo>
                    <a:lnTo>
                      <a:pt x="242" y="177"/>
                    </a:lnTo>
                    <a:lnTo>
                      <a:pt x="254" y="168"/>
                    </a:lnTo>
                    <a:lnTo>
                      <a:pt x="270" y="160"/>
                    </a:lnTo>
                    <a:lnTo>
                      <a:pt x="287" y="153"/>
                    </a:lnTo>
                    <a:lnTo>
                      <a:pt x="304" y="145"/>
                    </a:lnTo>
                    <a:lnTo>
                      <a:pt x="321" y="138"/>
                    </a:lnTo>
                    <a:lnTo>
                      <a:pt x="337" y="130"/>
                    </a:lnTo>
                    <a:lnTo>
                      <a:pt x="344" y="125"/>
                    </a:lnTo>
                    <a:lnTo>
                      <a:pt x="350" y="121"/>
                    </a:lnTo>
                    <a:lnTo>
                      <a:pt x="355" y="116"/>
                    </a:lnTo>
                    <a:lnTo>
                      <a:pt x="359" y="112"/>
                    </a:lnTo>
                    <a:lnTo>
                      <a:pt x="361" y="108"/>
                    </a:lnTo>
                    <a:lnTo>
                      <a:pt x="362" y="104"/>
                    </a:lnTo>
                    <a:lnTo>
                      <a:pt x="363" y="98"/>
                    </a:lnTo>
                    <a:lnTo>
                      <a:pt x="364" y="92"/>
                    </a:lnTo>
                    <a:lnTo>
                      <a:pt x="364" y="80"/>
                    </a:lnTo>
                    <a:lnTo>
                      <a:pt x="362" y="66"/>
                    </a:lnTo>
                    <a:lnTo>
                      <a:pt x="357" y="35"/>
                    </a:lnTo>
                    <a:lnTo>
                      <a:pt x="351" y="0"/>
                    </a:lnTo>
                    <a:lnTo>
                      <a:pt x="343" y="15"/>
                    </a:lnTo>
                    <a:lnTo>
                      <a:pt x="329" y="35"/>
                    </a:lnTo>
                    <a:lnTo>
                      <a:pt x="321" y="45"/>
                    </a:lnTo>
                    <a:lnTo>
                      <a:pt x="312" y="55"/>
                    </a:lnTo>
                    <a:lnTo>
                      <a:pt x="302" y="65"/>
                    </a:lnTo>
                    <a:lnTo>
                      <a:pt x="290" y="73"/>
                    </a:lnTo>
                    <a:lnTo>
                      <a:pt x="282" y="78"/>
                    </a:lnTo>
                    <a:lnTo>
                      <a:pt x="274" y="81"/>
                    </a:lnTo>
                    <a:lnTo>
                      <a:pt x="265" y="84"/>
                    </a:lnTo>
                    <a:lnTo>
                      <a:pt x="255" y="86"/>
                    </a:lnTo>
                    <a:lnTo>
                      <a:pt x="246" y="88"/>
                    </a:lnTo>
                    <a:lnTo>
                      <a:pt x="236" y="89"/>
                    </a:lnTo>
                    <a:lnTo>
                      <a:pt x="227" y="89"/>
                    </a:lnTo>
                    <a:lnTo>
                      <a:pt x="218" y="90"/>
                    </a:lnTo>
                    <a:lnTo>
                      <a:pt x="200" y="88"/>
                    </a:lnTo>
                    <a:lnTo>
                      <a:pt x="183" y="86"/>
                    </a:lnTo>
                    <a:lnTo>
                      <a:pt x="170" y="83"/>
                    </a:lnTo>
                    <a:lnTo>
                      <a:pt x="160" y="80"/>
                    </a:lnTo>
                    <a:lnTo>
                      <a:pt x="157" y="79"/>
                    </a:lnTo>
                    <a:lnTo>
                      <a:pt x="155" y="76"/>
                    </a:lnTo>
                    <a:lnTo>
                      <a:pt x="155" y="73"/>
                    </a:lnTo>
                    <a:lnTo>
                      <a:pt x="156" y="69"/>
                    </a:lnTo>
                    <a:lnTo>
                      <a:pt x="160" y="60"/>
                    </a:lnTo>
                    <a:lnTo>
                      <a:pt x="166" y="51"/>
                    </a:lnTo>
                    <a:lnTo>
                      <a:pt x="180" y="35"/>
                    </a:lnTo>
                    <a:lnTo>
                      <a:pt x="188" y="28"/>
                    </a:lnTo>
                    <a:lnTo>
                      <a:pt x="0" y="200"/>
                    </a:lnTo>
                    <a:lnTo>
                      <a:pt x="1" y="202"/>
                    </a:lnTo>
                    <a:lnTo>
                      <a:pt x="5" y="208"/>
                    </a:lnTo>
                    <a:lnTo>
                      <a:pt x="11" y="216"/>
                    </a:lnTo>
                    <a:lnTo>
                      <a:pt x="20" y="225"/>
                    </a:lnTo>
                    <a:lnTo>
                      <a:pt x="26" y="229"/>
                    </a:lnTo>
                    <a:lnTo>
                      <a:pt x="32" y="233"/>
                    </a:lnTo>
                    <a:lnTo>
                      <a:pt x="40" y="237"/>
                    </a:lnTo>
                    <a:lnTo>
                      <a:pt x="47" y="239"/>
                    </a:lnTo>
                    <a:lnTo>
                      <a:pt x="56" y="242"/>
                    </a:lnTo>
                    <a:lnTo>
                      <a:pt x="65" y="243"/>
                    </a:lnTo>
                    <a:lnTo>
                      <a:pt x="74" y="243"/>
                    </a:lnTo>
                    <a:lnTo>
                      <a:pt x="85" y="241"/>
                    </a:lnTo>
                    <a:close/>
                  </a:path>
                </a:pathLst>
              </a:custGeom>
              <a:solidFill>
                <a:srgbClr val="24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6" name="Freeform 366"/>
              <p:cNvSpPr>
                <a:spLocks/>
              </p:cNvSpPr>
              <p:nvPr/>
            </p:nvSpPr>
            <p:spPr bwMode="auto">
              <a:xfrm>
                <a:off x="3238" y="2614"/>
                <a:ext cx="26" cy="141"/>
              </a:xfrm>
              <a:custGeom>
                <a:avLst/>
                <a:gdLst>
                  <a:gd name="T0" fmla="*/ 20 w 159"/>
                  <a:gd name="T1" fmla="*/ 618 h 845"/>
                  <a:gd name="T2" fmla="*/ 17 w 159"/>
                  <a:gd name="T3" fmla="*/ 532 h 845"/>
                  <a:gd name="T4" fmla="*/ 11 w 159"/>
                  <a:gd name="T5" fmla="*/ 437 h 845"/>
                  <a:gd name="T6" fmla="*/ 7 w 159"/>
                  <a:gd name="T7" fmla="*/ 357 h 845"/>
                  <a:gd name="T8" fmla="*/ 7 w 159"/>
                  <a:gd name="T9" fmla="*/ 319 h 845"/>
                  <a:gd name="T10" fmla="*/ 14 w 159"/>
                  <a:gd name="T11" fmla="*/ 279 h 845"/>
                  <a:gd name="T12" fmla="*/ 33 w 159"/>
                  <a:gd name="T13" fmla="*/ 196 h 845"/>
                  <a:gd name="T14" fmla="*/ 60 w 159"/>
                  <a:gd name="T15" fmla="*/ 104 h 845"/>
                  <a:gd name="T16" fmla="*/ 78 w 159"/>
                  <a:gd name="T17" fmla="*/ 53 h 845"/>
                  <a:gd name="T18" fmla="*/ 91 w 159"/>
                  <a:gd name="T19" fmla="*/ 22 h 845"/>
                  <a:gd name="T20" fmla="*/ 99 w 159"/>
                  <a:gd name="T21" fmla="*/ 9 h 845"/>
                  <a:gd name="T22" fmla="*/ 106 w 159"/>
                  <a:gd name="T23" fmla="*/ 1 h 845"/>
                  <a:gd name="T24" fmla="*/ 112 w 159"/>
                  <a:gd name="T25" fmla="*/ 1 h 845"/>
                  <a:gd name="T26" fmla="*/ 125 w 159"/>
                  <a:gd name="T27" fmla="*/ 18 h 845"/>
                  <a:gd name="T28" fmla="*/ 148 w 159"/>
                  <a:gd name="T29" fmla="*/ 57 h 845"/>
                  <a:gd name="T30" fmla="*/ 149 w 159"/>
                  <a:gd name="T31" fmla="*/ 64 h 845"/>
                  <a:gd name="T32" fmla="*/ 134 w 159"/>
                  <a:gd name="T33" fmla="*/ 47 h 845"/>
                  <a:gd name="T34" fmla="*/ 126 w 159"/>
                  <a:gd name="T35" fmla="*/ 47 h 845"/>
                  <a:gd name="T36" fmla="*/ 119 w 159"/>
                  <a:gd name="T37" fmla="*/ 64 h 845"/>
                  <a:gd name="T38" fmla="*/ 103 w 159"/>
                  <a:gd name="T39" fmla="*/ 115 h 845"/>
                  <a:gd name="T40" fmla="*/ 77 w 159"/>
                  <a:gd name="T41" fmla="*/ 204 h 845"/>
                  <a:gd name="T42" fmla="*/ 54 w 159"/>
                  <a:gd name="T43" fmla="*/ 287 h 845"/>
                  <a:gd name="T44" fmla="*/ 46 w 159"/>
                  <a:gd name="T45" fmla="*/ 339 h 845"/>
                  <a:gd name="T46" fmla="*/ 42 w 159"/>
                  <a:gd name="T47" fmla="*/ 452 h 845"/>
                  <a:gd name="T48" fmla="*/ 37 w 159"/>
                  <a:gd name="T49" fmla="*/ 599 h 845"/>
                  <a:gd name="T50" fmla="*/ 34 w 159"/>
                  <a:gd name="T51" fmla="*/ 719 h 845"/>
                  <a:gd name="T52" fmla="*/ 34 w 159"/>
                  <a:gd name="T53" fmla="*/ 763 h 845"/>
                  <a:gd name="T54" fmla="*/ 37 w 159"/>
                  <a:gd name="T55" fmla="*/ 789 h 845"/>
                  <a:gd name="T56" fmla="*/ 35 w 159"/>
                  <a:gd name="T57" fmla="*/ 811 h 845"/>
                  <a:gd name="T58" fmla="*/ 17 w 159"/>
                  <a:gd name="T59" fmla="*/ 833 h 845"/>
                  <a:gd name="T60" fmla="*/ 5 w 159"/>
                  <a:gd name="T61" fmla="*/ 825 h 845"/>
                  <a:gd name="T62" fmla="*/ 1 w 159"/>
                  <a:gd name="T63" fmla="*/ 798 h 845"/>
                  <a:gd name="T64" fmla="*/ 2 w 159"/>
                  <a:gd name="T65" fmla="*/ 780 h 845"/>
                  <a:gd name="T66" fmla="*/ 12 w 159"/>
                  <a:gd name="T67" fmla="*/ 725 h 845"/>
                  <a:gd name="T68" fmla="*/ 18 w 159"/>
                  <a:gd name="T69" fmla="*/ 675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9" h="845">
                    <a:moveTo>
                      <a:pt x="20" y="650"/>
                    </a:moveTo>
                    <a:lnTo>
                      <a:pt x="20" y="618"/>
                    </a:lnTo>
                    <a:lnTo>
                      <a:pt x="19" y="578"/>
                    </a:lnTo>
                    <a:lnTo>
                      <a:pt x="17" y="532"/>
                    </a:lnTo>
                    <a:lnTo>
                      <a:pt x="14" y="484"/>
                    </a:lnTo>
                    <a:lnTo>
                      <a:pt x="11" y="437"/>
                    </a:lnTo>
                    <a:lnTo>
                      <a:pt x="9" y="393"/>
                    </a:lnTo>
                    <a:lnTo>
                      <a:pt x="7" y="357"/>
                    </a:lnTo>
                    <a:lnTo>
                      <a:pt x="6" y="331"/>
                    </a:lnTo>
                    <a:lnTo>
                      <a:pt x="7" y="319"/>
                    </a:lnTo>
                    <a:lnTo>
                      <a:pt x="10" y="301"/>
                    </a:lnTo>
                    <a:lnTo>
                      <a:pt x="14" y="279"/>
                    </a:lnTo>
                    <a:lnTo>
                      <a:pt x="19" y="253"/>
                    </a:lnTo>
                    <a:lnTo>
                      <a:pt x="33" y="196"/>
                    </a:lnTo>
                    <a:lnTo>
                      <a:pt x="50" y="134"/>
                    </a:lnTo>
                    <a:lnTo>
                      <a:pt x="60" y="104"/>
                    </a:lnTo>
                    <a:lnTo>
                      <a:pt x="69" y="77"/>
                    </a:lnTo>
                    <a:lnTo>
                      <a:pt x="78" y="53"/>
                    </a:lnTo>
                    <a:lnTo>
                      <a:pt x="87" y="31"/>
                    </a:lnTo>
                    <a:lnTo>
                      <a:pt x="91" y="22"/>
                    </a:lnTo>
                    <a:lnTo>
                      <a:pt x="95" y="15"/>
                    </a:lnTo>
                    <a:lnTo>
                      <a:pt x="99" y="9"/>
                    </a:lnTo>
                    <a:lnTo>
                      <a:pt x="103" y="4"/>
                    </a:lnTo>
                    <a:lnTo>
                      <a:pt x="106" y="1"/>
                    </a:lnTo>
                    <a:lnTo>
                      <a:pt x="109" y="0"/>
                    </a:lnTo>
                    <a:lnTo>
                      <a:pt x="112" y="1"/>
                    </a:lnTo>
                    <a:lnTo>
                      <a:pt x="115" y="3"/>
                    </a:lnTo>
                    <a:lnTo>
                      <a:pt x="125" y="18"/>
                    </a:lnTo>
                    <a:lnTo>
                      <a:pt x="137" y="36"/>
                    </a:lnTo>
                    <a:lnTo>
                      <a:pt x="148" y="57"/>
                    </a:lnTo>
                    <a:lnTo>
                      <a:pt x="159" y="77"/>
                    </a:lnTo>
                    <a:lnTo>
                      <a:pt x="149" y="64"/>
                    </a:lnTo>
                    <a:lnTo>
                      <a:pt x="140" y="53"/>
                    </a:lnTo>
                    <a:lnTo>
                      <a:pt x="134" y="47"/>
                    </a:lnTo>
                    <a:lnTo>
                      <a:pt x="129" y="45"/>
                    </a:lnTo>
                    <a:lnTo>
                      <a:pt x="126" y="47"/>
                    </a:lnTo>
                    <a:lnTo>
                      <a:pt x="123" y="54"/>
                    </a:lnTo>
                    <a:lnTo>
                      <a:pt x="119" y="64"/>
                    </a:lnTo>
                    <a:lnTo>
                      <a:pt x="114" y="78"/>
                    </a:lnTo>
                    <a:lnTo>
                      <a:pt x="103" y="115"/>
                    </a:lnTo>
                    <a:lnTo>
                      <a:pt x="90" y="157"/>
                    </a:lnTo>
                    <a:lnTo>
                      <a:pt x="77" y="204"/>
                    </a:lnTo>
                    <a:lnTo>
                      <a:pt x="65" y="248"/>
                    </a:lnTo>
                    <a:lnTo>
                      <a:pt x="54" y="287"/>
                    </a:lnTo>
                    <a:lnTo>
                      <a:pt x="47" y="315"/>
                    </a:lnTo>
                    <a:lnTo>
                      <a:pt x="46" y="339"/>
                    </a:lnTo>
                    <a:lnTo>
                      <a:pt x="44" y="387"/>
                    </a:lnTo>
                    <a:lnTo>
                      <a:pt x="42" y="452"/>
                    </a:lnTo>
                    <a:lnTo>
                      <a:pt x="40" y="525"/>
                    </a:lnTo>
                    <a:lnTo>
                      <a:pt x="37" y="599"/>
                    </a:lnTo>
                    <a:lnTo>
                      <a:pt x="35" y="667"/>
                    </a:lnTo>
                    <a:lnTo>
                      <a:pt x="34" y="719"/>
                    </a:lnTo>
                    <a:lnTo>
                      <a:pt x="33" y="752"/>
                    </a:lnTo>
                    <a:lnTo>
                      <a:pt x="34" y="763"/>
                    </a:lnTo>
                    <a:lnTo>
                      <a:pt x="35" y="776"/>
                    </a:lnTo>
                    <a:lnTo>
                      <a:pt x="37" y="789"/>
                    </a:lnTo>
                    <a:lnTo>
                      <a:pt x="40" y="803"/>
                    </a:lnTo>
                    <a:lnTo>
                      <a:pt x="35" y="811"/>
                    </a:lnTo>
                    <a:lnTo>
                      <a:pt x="27" y="821"/>
                    </a:lnTo>
                    <a:lnTo>
                      <a:pt x="17" y="833"/>
                    </a:lnTo>
                    <a:lnTo>
                      <a:pt x="6" y="845"/>
                    </a:lnTo>
                    <a:lnTo>
                      <a:pt x="5" y="825"/>
                    </a:lnTo>
                    <a:lnTo>
                      <a:pt x="3" y="809"/>
                    </a:lnTo>
                    <a:lnTo>
                      <a:pt x="1" y="798"/>
                    </a:lnTo>
                    <a:lnTo>
                      <a:pt x="0" y="792"/>
                    </a:lnTo>
                    <a:lnTo>
                      <a:pt x="2" y="780"/>
                    </a:lnTo>
                    <a:lnTo>
                      <a:pt x="8" y="747"/>
                    </a:lnTo>
                    <a:lnTo>
                      <a:pt x="12" y="725"/>
                    </a:lnTo>
                    <a:lnTo>
                      <a:pt x="15" y="700"/>
                    </a:lnTo>
                    <a:lnTo>
                      <a:pt x="18" y="675"/>
                    </a:lnTo>
                    <a:lnTo>
                      <a:pt x="20" y="650"/>
                    </a:lnTo>
                    <a:close/>
                  </a:path>
                </a:pathLst>
              </a:custGeom>
              <a:solidFill>
                <a:srgbClr val="223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7" name="Freeform 367"/>
              <p:cNvSpPr>
                <a:spLocks/>
              </p:cNvSpPr>
              <p:nvPr/>
            </p:nvSpPr>
            <p:spPr bwMode="auto">
              <a:xfrm>
                <a:off x="3212" y="2379"/>
                <a:ext cx="105" cy="220"/>
              </a:xfrm>
              <a:custGeom>
                <a:avLst/>
                <a:gdLst>
                  <a:gd name="T0" fmla="*/ 568 w 630"/>
                  <a:gd name="T1" fmla="*/ 1141 h 1322"/>
                  <a:gd name="T2" fmla="*/ 554 w 630"/>
                  <a:gd name="T3" fmla="*/ 1051 h 1322"/>
                  <a:gd name="T4" fmla="*/ 518 w 630"/>
                  <a:gd name="T5" fmla="*/ 903 h 1322"/>
                  <a:gd name="T6" fmla="*/ 506 w 630"/>
                  <a:gd name="T7" fmla="*/ 834 h 1322"/>
                  <a:gd name="T8" fmla="*/ 503 w 630"/>
                  <a:gd name="T9" fmla="*/ 769 h 1322"/>
                  <a:gd name="T10" fmla="*/ 512 w 630"/>
                  <a:gd name="T11" fmla="*/ 679 h 1322"/>
                  <a:gd name="T12" fmla="*/ 535 w 630"/>
                  <a:gd name="T13" fmla="*/ 569 h 1322"/>
                  <a:gd name="T14" fmla="*/ 547 w 630"/>
                  <a:gd name="T15" fmla="*/ 357 h 1322"/>
                  <a:gd name="T16" fmla="*/ 567 w 630"/>
                  <a:gd name="T17" fmla="*/ 319 h 1322"/>
                  <a:gd name="T18" fmla="*/ 630 w 630"/>
                  <a:gd name="T19" fmla="*/ 217 h 1322"/>
                  <a:gd name="T20" fmla="*/ 619 w 630"/>
                  <a:gd name="T21" fmla="*/ 178 h 1322"/>
                  <a:gd name="T22" fmla="*/ 601 w 630"/>
                  <a:gd name="T23" fmla="*/ 159 h 1322"/>
                  <a:gd name="T24" fmla="*/ 556 w 630"/>
                  <a:gd name="T25" fmla="*/ 134 h 1322"/>
                  <a:gd name="T26" fmla="*/ 458 w 630"/>
                  <a:gd name="T27" fmla="*/ 92 h 1322"/>
                  <a:gd name="T28" fmla="*/ 314 w 630"/>
                  <a:gd name="T29" fmla="*/ 39 h 1322"/>
                  <a:gd name="T30" fmla="*/ 195 w 630"/>
                  <a:gd name="T31" fmla="*/ 0 h 1322"/>
                  <a:gd name="T32" fmla="*/ 152 w 630"/>
                  <a:gd name="T33" fmla="*/ 9 h 1322"/>
                  <a:gd name="T34" fmla="*/ 121 w 630"/>
                  <a:gd name="T35" fmla="*/ 27 h 1322"/>
                  <a:gd name="T36" fmla="*/ 99 w 630"/>
                  <a:gd name="T37" fmla="*/ 47 h 1322"/>
                  <a:gd name="T38" fmla="*/ 78 w 630"/>
                  <a:gd name="T39" fmla="*/ 75 h 1322"/>
                  <a:gd name="T40" fmla="*/ 58 w 630"/>
                  <a:gd name="T41" fmla="*/ 113 h 1322"/>
                  <a:gd name="T42" fmla="*/ 42 w 630"/>
                  <a:gd name="T43" fmla="*/ 158 h 1322"/>
                  <a:gd name="T44" fmla="*/ 29 w 630"/>
                  <a:gd name="T45" fmla="*/ 212 h 1322"/>
                  <a:gd name="T46" fmla="*/ 21 w 630"/>
                  <a:gd name="T47" fmla="*/ 274 h 1322"/>
                  <a:gd name="T48" fmla="*/ 14 w 630"/>
                  <a:gd name="T49" fmla="*/ 401 h 1322"/>
                  <a:gd name="T50" fmla="*/ 7 w 630"/>
                  <a:gd name="T51" fmla="*/ 613 h 1322"/>
                  <a:gd name="T52" fmla="*/ 2 w 630"/>
                  <a:gd name="T53" fmla="*/ 855 h 1322"/>
                  <a:gd name="T54" fmla="*/ 0 w 630"/>
                  <a:gd name="T55" fmla="*/ 1067 h 1322"/>
                  <a:gd name="T56" fmla="*/ 3 w 630"/>
                  <a:gd name="T57" fmla="*/ 1184 h 1322"/>
                  <a:gd name="T58" fmla="*/ 7 w 630"/>
                  <a:gd name="T59" fmla="*/ 1211 h 1322"/>
                  <a:gd name="T60" fmla="*/ 25 w 630"/>
                  <a:gd name="T61" fmla="*/ 1229 h 1322"/>
                  <a:gd name="T62" fmla="*/ 76 w 630"/>
                  <a:gd name="T63" fmla="*/ 1255 h 1322"/>
                  <a:gd name="T64" fmla="*/ 163 w 630"/>
                  <a:gd name="T65" fmla="*/ 1119 h 1322"/>
                  <a:gd name="T66" fmla="*/ 198 w 630"/>
                  <a:gd name="T67" fmla="*/ 1286 h 1322"/>
                  <a:gd name="T68" fmla="*/ 205 w 630"/>
                  <a:gd name="T69" fmla="*/ 1280 h 1322"/>
                  <a:gd name="T70" fmla="*/ 217 w 630"/>
                  <a:gd name="T71" fmla="*/ 1282 h 1322"/>
                  <a:gd name="T72" fmla="*/ 252 w 630"/>
                  <a:gd name="T73" fmla="*/ 1300 h 1322"/>
                  <a:gd name="T74" fmla="*/ 282 w 630"/>
                  <a:gd name="T75" fmla="*/ 1311 h 1322"/>
                  <a:gd name="T76" fmla="*/ 374 w 630"/>
                  <a:gd name="T77" fmla="*/ 1321 h 1322"/>
                  <a:gd name="T78" fmla="*/ 478 w 630"/>
                  <a:gd name="T79" fmla="*/ 1317 h 1322"/>
                  <a:gd name="T80" fmla="*/ 522 w 630"/>
                  <a:gd name="T81" fmla="*/ 1275 h 1322"/>
                  <a:gd name="T82" fmla="*/ 547 w 630"/>
                  <a:gd name="T83" fmla="*/ 1241 h 1322"/>
                  <a:gd name="T84" fmla="*/ 560 w 630"/>
                  <a:gd name="T85" fmla="*/ 1211 h 1322"/>
                  <a:gd name="T86" fmla="*/ 568 w 630"/>
                  <a:gd name="T87" fmla="*/ 1180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0" h="1322">
                    <a:moveTo>
                      <a:pt x="568" y="1180"/>
                    </a:moveTo>
                    <a:lnTo>
                      <a:pt x="569" y="1162"/>
                    </a:lnTo>
                    <a:lnTo>
                      <a:pt x="568" y="1141"/>
                    </a:lnTo>
                    <a:lnTo>
                      <a:pt x="566" y="1120"/>
                    </a:lnTo>
                    <a:lnTo>
                      <a:pt x="563" y="1098"/>
                    </a:lnTo>
                    <a:lnTo>
                      <a:pt x="554" y="1051"/>
                    </a:lnTo>
                    <a:lnTo>
                      <a:pt x="543" y="1003"/>
                    </a:lnTo>
                    <a:lnTo>
                      <a:pt x="531" y="953"/>
                    </a:lnTo>
                    <a:lnTo>
                      <a:pt x="518" y="903"/>
                    </a:lnTo>
                    <a:lnTo>
                      <a:pt x="513" y="880"/>
                    </a:lnTo>
                    <a:lnTo>
                      <a:pt x="509" y="857"/>
                    </a:lnTo>
                    <a:lnTo>
                      <a:pt x="506" y="834"/>
                    </a:lnTo>
                    <a:lnTo>
                      <a:pt x="504" y="812"/>
                    </a:lnTo>
                    <a:lnTo>
                      <a:pt x="503" y="791"/>
                    </a:lnTo>
                    <a:lnTo>
                      <a:pt x="503" y="769"/>
                    </a:lnTo>
                    <a:lnTo>
                      <a:pt x="504" y="746"/>
                    </a:lnTo>
                    <a:lnTo>
                      <a:pt x="506" y="724"/>
                    </a:lnTo>
                    <a:lnTo>
                      <a:pt x="512" y="679"/>
                    </a:lnTo>
                    <a:lnTo>
                      <a:pt x="520" y="637"/>
                    </a:lnTo>
                    <a:lnTo>
                      <a:pt x="528" y="599"/>
                    </a:lnTo>
                    <a:lnTo>
                      <a:pt x="535" y="569"/>
                    </a:lnTo>
                    <a:lnTo>
                      <a:pt x="540" y="548"/>
                    </a:lnTo>
                    <a:lnTo>
                      <a:pt x="541" y="538"/>
                    </a:lnTo>
                    <a:lnTo>
                      <a:pt x="547" y="357"/>
                    </a:lnTo>
                    <a:lnTo>
                      <a:pt x="549" y="351"/>
                    </a:lnTo>
                    <a:lnTo>
                      <a:pt x="557" y="337"/>
                    </a:lnTo>
                    <a:lnTo>
                      <a:pt x="567" y="319"/>
                    </a:lnTo>
                    <a:lnTo>
                      <a:pt x="580" y="297"/>
                    </a:lnTo>
                    <a:lnTo>
                      <a:pt x="608" y="252"/>
                    </a:lnTo>
                    <a:lnTo>
                      <a:pt x="630" y="217"/>
                    </a:lnTo>
                    <a:lnTo>
                      <a:pt x="627" y="201"/>
                    </a:lnTo>
                    <a:lnTo>
                      <a:pt x="623" y="188"/>
                    </a:lnTo>
                    <a:lnTo>
                      <a:pt x="619" y="178"/>
                    </a:lnTo>
                    <a:lnTo>
                      <a:pt x="614" y="171"/>
                    </a:lnTo>
                    <a:lnTo>
                      <a:pt x="608" y="166"/>
                    </a:lnTo>
                    <a:lnTo>
                      <a:pt x="601" y="159"/>
                    </a:lnTo>
                    <a:lnTo>
                      <a:pt x="591" y="153"/>
                    </a:lnTo>
                    <a:lnTo>
                      <a:pt x="580" y="147"/>
                    </a:lnTo>
                    <a:lnTo>
                      <a:pt x="556" y="134"/>
                    </a:lnTo>
                    <a:lnTo>
                      <a:pt x="527" y="120"/>
                    </a:lnTo>
                    <a:lnTo>
                      <a:pt x="493" y="106"/>
                    </a:lnTo>
                    <a:lnTo>
                      <a:pt x="458" y="92"/>
                    </a:lnTo>
                    <a:lnTo>
                      <a:pt x="421" y="77"/>
                    </a:lnTo>
                    <a:lnTo>
                      <a:pt x="385" y="64"/>
                    </a:lnTo>
                    <a:lnTo>
                      <a:pt x="314" y="39"/>
                    </a:lnTo>
                    <a:lnTo>
                      <a:pt x="253" y="19"/>
                    </a:lnTo>
                    <a:lnTo>
                      <a:pt x="210" y="5"/>
                    </a:lnTo>
                    <a:lnTo>
                      <a:pt x="195" y="0"/>
                    </a:lnTo>
                    <a:lnTo>
                      <a:pt x="186" y="0"/>
                    </a:lnTo>
                    <a:lnTo>
                      <a:pt x="165" y="5"/>
                    </a:lnTo>
                    <a:lnTo>
                      <a:pt x="152" y="9"/>
                    </a:lnTo>
                    <a:lnTo>
                      <a:pt x="136" y="17"/>
                    </a:lnTo>
                    <a:lnTo>
                      <a:pt x="128" y="21"/>
                    </a:lnTo>
                    <a:lnTo>
                      <a:pt x="121" y="27"/>
                    </a:lnTo>
                    <a:lnTo>
                      <a:pt x="113" y="32"/>
                    </a:lnTo>
                    <a:lnTo>
                      <a:pt x="106" y="39"/>
                    </a:lnTo>
                    <a:lnTo>
                      <a:pt x="99" y="47"/>
                    </a:lnTo>
                    <a:lnTo>
                      <a:pt x="92" y="55"/>
                    </a:lnTo>
                    <a:lnTo>
                      <a:pt x="85" y="65"/>
                    </a:lnTo>
                    <a:lnTo>
                      <a:pt x="78" y="75"/>
                    </a:lnTo>
                    <a:lnTo>
                      <a:pt x="71" y="88"/>
                    </a:lnTo>
                    <a:lnTo>
                      <a:pt x="65" y="100"/>
                    </a:lnTo>
                    <a:lnTo>
                      <a:pt x="58" y="113"/>
                    </a:lnTo>
                    <a:lnTo>
                      <a:pt x="52" y="127"/>
                    </a:lnTo>
                    <a:lnTo>
                      <a:pt x="47" y="142"/>
                    </a:lnTo>
                    <a:lnTo>
                      <a:pt x="42" y="158"/>
                    </a:lnTo>
                    <a:lnTo>
                      <a:pt x="37" y="175"/>
                    </a:lnTo>
                    <a:lnTo>
                      <a:pt x="33" y="193"/>
                    </a:lnTo>
                    <a:lnTo>
                      <a:pt x="29" y="212"/>
                    </a:lnTo>
                    <a:lnTo>
                      <a:pt x="26" y="231"/>
                    </a:lnTo>
                    <a:lnTo>
                      <a:pt x="23" y="252"/>
                    </a:lnTo>
                    <a:lnTo>
                      <a:pt x="21" y="274"/>
                    </a:lnTo>
                    <a:lnTo>
                      <a:pt x="19" y="303"/>
                    </a:lnTo>
                    <a:lnTo>
                      <a:pt x="17" y="346"/>
                    </a:lnTo>
                    <a:lnTo>
                      <a:pt x="14" y="401"/>
                    </a:lnTo>
                    <a:lnTo>
                      <a:pt x="12" y="465"/>
                    </a:lnTo>
                    <a:lnTo>
                      <a:pt x="9" y="536"/>
                    </a:lnTo>
                    <a:lnTo>
                      <a:pt x="7" y="613"/>
                    </a:lnTo>
                    <a:lnTo>
                      <a:pt x="5" y="693"/>
                    </a:lnTo>
                    <a:lnTo>
                      <a:pt x="3" y="775"/>
                    </a:lnTo>
                    <a:lnTo>
                      <a:pt x="2" y="855"/>
                    </a:lnTo>
                    <a:lnTo>
                      <a:pt x="1" y="932"/>
                    </a:lnTo>
                    <a:lnTo>
                      <a:pt x="0" y="1004"/>
                    </a:lnTo>
                    <a:lnTo>
                      <a:pt x="0" y="1067"/>
                    </a:lnTo>
                    <a:lnTo>
                      <a:pt x="1" y="1123"/>
                    </a:lnTo>
                    <a:lnTo>
                      <a:pt x="2" y="1167"/>
                    </a:lnTo>
                    <a:lnTo>
                      <a:pt x="3" y="1184"/>
                    </a:lnTo>
                    <a:lnTo>
                      <a:pt x="4" y="1197"/>
                    </a:lnTo>
                    <a:lnTo>
                      <a:pt x="5" y="1206"/>
                    </a:lnTo>
                    <a:lnTo>
                      <a:pt x="7" y="1211"/>
                    </a:lnTo>
                    <a:lnTo>
                      <a:pt x="11" y="1217"/>
                    </a:lnTo>
                    <a:lnTo>
                      <a:pt x="17" y="1223"/>
                    </a:lnTo>
                    <a:lnTo>
                      <a:pt x="25" y="1229"/>
                    </a:lnTo>
                    <a:lnTo>
                      <a:pt x="33" y="1235"/>
                    </a:lnTo>
                    <a:lnTo>
                      <a:pt x="53" y="1246"/>
                    </a:lnTo>
                    <a:lnTo>
                      <a:pt x="76" y="1255"/>
                    </a:lnTo>
                    <a:lnTo>
                      <a:pt x="114" y="1270"/>
                    </a:lnTo>
                    <a:lnTo>
                      <a:pt x="131" y="1275"/>
                    </a:lnTo>
                    <a:lnTo>
                      <a:pt x="163" y="1119"/>
                    </a:lnTo>
                    <a:lnTo>
                      <a:pt x="198" y="1289"/>
                    </a:lnTo>
                    <a:lnTo>
                      <a:pt x="198" y="1288"/>
                    </a:lnTo>
                    <a:lnTo>
                      <a:pt x="198" y="1286"/>
                    </a:lnTo>
                    <a:lnTo>
                      <a:pt x="200" y="1283"/>
                    </a:lnTo>
                    <a:lnTo>
                      <a:pt x="203" y="1281"/>
                    </a:lnTo>
                    <a:lnTo>
                      <a:pt x="205" y="1280"/>
                    </a:lnTo>
                    <a:lnTo>
                      <a:pt x="208" y="1280"/>
                    </a:lnTo>
                    <a:lnTo>
                      <a:pt x="211" y="1281"/>
                    </a:lnTo>
                    <a:lnTo>
                      <a:pt x="217" y="1282"/>
                    </a:lnTo>
                    <a:lnTo>
                      <a:pt x="229" y="1287"/>
                    </a:lnTo>
                    <a:lnTo>
                      <a:pt x="245" y="1296"/>
                    </a:lnTo>
                    <a:lnTo>
                      <a:pt x="252" y="1300"/>
                    </a:lnTo>
                    <a:lnTo>
                      <a:pt x="260" y="1305"/>
                    </a:lnTo>
                    <a:lnTo>
                      <a:pt x="271" y="1308"/>
                    </a:lnTo>
                    <a:lnTo>
                      <a:pt x="282" y="1311"/>
                    </a:lnTo>
                    <a:lnTo>
                      <a:pt x="310" y="1316"/>
                    </a:lnTo>
                    <a:lnTo>
                      <a:pt x="340" y="1319"/>
                    </a:lnTo>
                    <a:lnTo>
                      <a:pt x="374" y="1321"/>
                    </a:lnTo>
                    <a:lnTo>
                      <a:pt x="409" y="1322"/>
                    </a:lnTo>
                    <a:lnTo>
                      <a:pt x="444" y="1320"/>
                    </a:lnTo>
                    <a:lnTo>
                      <a:pt x="478" y="1317"/>
                    </a:lnTo>
                    <a:lnTo>
                      <a:pt x="492" y="1305"/>
                    </a:lnTo>
                    <a:lnTo>
                      <a:pt x="507" y="1290"/>
                    </a:lnTo>
                    <a:lnTo>
                      <a:pt x="522" y="1275"/>
                    </a:lnTo>
                    <a:lnTo>
                      <a:pt x="535" y="1258"/>
                    </a:lnTo>
                    <a:lnTo>
                      <a:pt x="541" y="1250"/>
                    </a:lnTo>
                    <a:lnTo>
                      <a:pt x="547" y="1241"/>
                    </a:lnTo>
                    <a:lnTo>
                      <a:pt x="552" y="1231"/>
                    </a:lnTo>
                    <a:lnTo>
                      <a:pt x="556" y="1221"/>
                    </a:lnTo>
                    <a:lnTo>
                      <a:pt x="560" y="1211"/>
                    </a:lnTo>
                    <a:lnTo>
                      <a:pt x="564" y="1201"/>
                    </a:lnTo>
                    <a:lnTo>
                      <a:pt x="566" y="1191"/>
                    </a:lnTo>
                    <a:lnTo>
                      <a:pt x="568" y="1180"/>
                    </a:lnTo>
                    <a:close/>
                  </a:path>
                </a:pathLst>
              </a:custGeom>
              <a:solidFill>
                <a:srgbClr val="223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8" name="Freeform 368"/>
              <p:cNvSpPr>
                <a:spLocks/>
              </p:cNvSpPr>
              <p:nvPr/>
            </p:nvSpPr>
            <p:spPr bwMode="auto">
              <a:xfrm>
                <a:off x="3291" y="2415"/>
                <a:ext cx="31" cy="183"/>
              </a:xfrm>
              <a:custGeom>
                <a:avLst/>
                <a:gdLst>
                  <a:gd name="T0" fmla="*/ 182 w 183"/>
                  <a:gd name="T1" fmla="*/ 821 h 1100"/>
                  <a:gd name="T2" fmla="*/ 183 w 183"/>
                  <a:gd name="T3" fmla="*/ 764 h 1100"/>
                  <a:gd name="T4" fmla="*/ 183 w 183"/>
                  <a:gd name="T5" fmla="*/ 668 h 1100"/>
                  <a:gd name="T6" fmla="*/ 183 w 183"/>
                  <a:gd name="T7" fmla="*/ 545 h 1100"/>
                  <a:gd name="T8" fmla="*/ 180 w 183"/>
                  <a:gd name="T9" fmla="*/ 409 h 1100"/>
                  <a:gd name="T10" fmla="*/ 176 w 183"/>
                  <a:gd name="T11" fmla="*/ 270 h 1100"/>
                  <a:gd name="T12" fmla="*/ 168 w 183"/>
                  <a:gd name="T13" fmla="*/ 143 h 1100"/>
                  <a:gd name="T14" fmla="*/ 161 w 183"/>
                  <a:gd name="T15" fmla="*/ 62 h 1100"/>
                  <a:gd name="T16" fmla="*/ 155 w 183"/>
                  <a:gd name="T17" fmla="*/ 18 h 1100"/>
                  <a:gd name="T18" fmla="*/ 130 w 183"/>
                  <a:gd name="T19" fmla="*/ 35 h 1100"/>
                  <a:gd name="T20" fmla="*/ 89 w 183"/>
                  <a:gd name="T21" fmla="*/ 102 h 1100"/>
                  <a:gd name="T22" fmla="*/ 71 w 183"/>
                  <a:gd name="T23" fmla="*/ 134 h 1100"/>
                  <a:gd name="T24" fmla="*/ 29 w 183"/>
                  <a:gd name="T25" fmla="*/ 206 h 1100"/>
                  <a:gd name="T26" fmla="*/ 29 w 183"/>
                  <a:gd name="T27" fmla="*/ 274 h 1100"/>
                  <a:gd name="T28" fmla="*/ 26 w 183"/>
                  <a:gd name="T29" fmla="*/ 379 h 1100"/>
                  <a:gd name="T30" fmla="*/ 23 w 183"/>
                  <a:gd name="T31" fmla="*/ 496 h 1100"/>
                  <a:gd name="T32" fmla="*/ 26 w 183"/>
                  <a:gd name="T33" fmla="*/ 595 h 1100"/>
                  <a:gd name="T34" fmla="*/ 30 w 183"/>
                  <a:gd name="T35" fmla="*/ 684 h 1100"/>
                  <a:gd name="T36" fmla="*/ 30 w 183"/>
                  <a:gd name="T37" fmla="*/ 777 h 1100"/>
                  <a:gd name="T38" fmla="*/ 27 w 183"/>
                  <a:gd name="T39" fmla="*/ 868 h 1100"/>
                  <a:gd name="T40" fmla="*/ 20 w 183"/>
                  <a:gd name="T41" fmla="*/ 948 h 1100"/>
                  <a:gd name="T42" fmla="*/ 20 w 183"/>
                  <a:gd name="T43" fmla="*/ 991 h 1100"/>
                  <a:gd name="T44" fmla="*/ 22 w 183"/>
                  <a:gd name="T45" fmla="*/ 1033 h 1100"/>
                  <a:gd name="T46" fmla="*/ 21 w 183"/>
                  <a:gd name="T47" fmla="*/ 1053 h 1100"/>
                  <a:gd name="T48" fmla="*/ 18 w 183"/>
                  <a:gd name="T49" fmla="*/ 1071 h 1100"/>
                  <a:gd name="T50" fmla="*/ 11 w 183"/>
                  <a:gd name="T51" fmla="*/ 1087 h 1100"/>
                  <a:gd name="T52" fmla="*/ 0 w 183"/>
                  <a:gd name="T53" fmla="*/ 1100 h 1100"/>
                  <a:gd name="T54" fmla="*/ 31 w 183"/>
                  <a:gd name="T55" fmla="*/ 1095 h 1100"/>
                  <a:gd name="T56" fmla="*/ 60 w 183"/>
                  <a:gd name="T57" fmla="*/ 1089 h 1100"/>
                  <a:gd name="T58" fmla="*/ 84 w 183"/>
                  <a:gd name="T59" fmla="*/ 1079 h 1100"/>
                  <a:gd name="T60" fmla="*/ 104 w 183"/>
                  <a:gd name="T61" fmla="*/ 1069 h 1100"/>
                  <a:gd name="T62" fmla="*/ 116 w 183"/>
                  <a:gd name="T63" fmla="*/ 1058 h 1100"/>
                  <a:gd name="T64" fmla="*/ 128 w 183"/>
                  <a:gd name="T65" fmla="*/ 1045 h 1100"/>
                  <a:gd name="T66" fmla="*/ 146 w 183"/>
                  <a:gd name="T67" fmla="*/ 1014 h 1100"/>
                  <a:gd name="T68" fmla="*/ 159 w 183"/>
                  <a:gd name="T69" fmla="*/ 976 h 1100"/>
                  <a:gd name="T70" fmla="*/ 168 w 183"/>
                  <a:gd name="T71" fmla="*/ 938 h 1100"/>
                  <a:gd name="T72" fmla="*/ 178 w 183"/>
                  <a:gd name="T73" fmla="*/ 869 h 1100"/>
                  <a:gd name="T74" fmla="*/ 182 w 183"/>
                  <a:gd name="T75" fmla="*/ 831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3" h="1100">
                    <a:moveTo>
                      <a:pt x="182" y="831"/>
                    </a:moveTo>
                    <a:lnTo>
                      <a:pt x="182" y="821"/>
                    </a:lnTo>
                    <a:lnTo>
                      <a:pt x="183" y="799"/>
                    </a:lnTo>
                    <a:lnTo>
                      <a:pt x="183" y="764"/>
                    </a:lnTo>
                    <a:lnTo>
                      <a:pt x="183" y="720"/>
                    </a:lnTo>
                    <a:lnTo>
                      <a:pt x="183" y="668"/>
                    </a:lnTo>
                    <a:lnTo>
                      <a:pt x="183" y="609"/>
                    </a:lnTo>
                    <a:lnTo>
                      <a:pt x="183" y="545"/>
                    </a:lnTo>
                    <a:lnTo>
                      <a:pt x="182" y="478"/>
                    </a:lnTo>
                    <a:lnTo>
                      <a:pt x="180" y="409"/>
                    </a:lnTo>
                    <a:lnTo>
                      <a:pt x="178" y="339"/>
                    </a:lnTo>
                    <a:lnTo>
                      <a:pt x="176" y="270"/>
                    </a:lnTo>
                    <a:lnTo>
                      <a:pt x="172" y="204"/>
                    </a:lnTo>
                    <a:lnTo>
                      <a:pt x="168" y="143"/>
                    </a:lnTo>
                    <a:lnTo>
                      <a:pt x="164" y="87"/>
                    </a:lnTo>
                    <a:lnTo>
                      <a:pt x="161" y="62"/>
                    </a:lnTo>
                    <a:lnTo>
                      <a:pt x="158" y="39"/>
                    </a:lnTo>
                    <a:lnTo>
                      <a:pt x="155" y="18"/>
                    </a:lnTo>
                    <a:lnTo>
                      <a:pt x="152" y="0"/>
                    </a:lnTo>
                    <a:lnTo>
                      <a:pt x="130" y="35"/>
                    </a:lnTo>
                    <a:lnTo>
                      <a:pt x="102" y="80"/>
                    </a:lnTo>
                    <a:lnTo>
                      <a:pt x="89" y="102"/>
                    </a:lnTo>
                    <a:lnTo>
                      <a:pt x="79" y="120"/>
                    </a:lnTo>
                    <a:lnTo>
                      <a:pt x="71" y="134"/>
                    </a:lnTo>
                    <a:lnTo>
                      <a:pt x="69" y="140"/>
                    </a:lnTo>
                    <a:lnTo>
                      <a:pt x="29" y="206"/>
                    </a:lnTo>
                    <a:lnTo>
                      <a:pt x="30" y="234"/>
                    </a:lnTo>
                    <a:lnTo>
                      <a:pt x="29" y="274"/>
                    </a:lnTo>
                    <a:lnTo>
                      <a:pt x="28" y="323"/>
                    </a:lnTo>
                    <a:lnTo>
                      <a:pt x="26" y="379"/>
                    </a:lnTo>
                    <a:lnTo>
                      <a:pt x="24" y="438"/>
                    </a:lnTo>
                    <a:lnTo>
                      <a:pt x="23" y="496"/>
                    </a:lnTo>
                    <a:lnTo>
                      <a:pt x="24" y="549"/>
                    </a:lnTo>
                    <a:lnTo>
                      <a:pt x="26" y="595"/>
                    </a:lnTo>
                    <a:lnTo>
                      <a:pt x="28" y="639"/>
                    </a:lnTo>
                    <a:lnTo>
                      <a:pt x="30" y="684"/>
                    </a:lnTo>
                    <a:lnTo>
                      <a:pt x="30" y="731"/>
                    </a:lnTo>
                    <a:lnTo>
                      <a:pt x="30" y="777"/>
                    </a:lnTo>
                    <a:lnTo>
                      <a:pt x="29" y="823"/>
                    </a:lnTo>
                    <a:lnTo>
                      <a:pt x="27" y="868"/>
                    </a:lnTo>
                    <a:lnTo>
                      <a:pt x="24" y="909"/>
                    </a:lnTo>
                    <a:lnTo>
                      <a:pt x="20" y="948"/>
                    </a:lnTo>
                    <a:lnTo>
                      <a:pt x="19" y="969"/>
                    </a:lnTo>
                    <a:lnTo>
                      <a:pt x="20" y="991"/>
                    </a:lnTo>
                    <a:lnTo>
                      <a:pt x="21" y="1013"/>
                    </a:lnTo>
                    <a:lnTo>
                      <a:pt x="22" y="1033"/>
                    </a:lnTo>
                    <a:lnTo>
                      <a:pt x="22" y="1043"/>
                    </a:lnTo>
                    <a:lnTo>
                      <a:pt x="21" y="1053"/>
                    </a:lnTo>
                    <a:lnTo>
                      <a:pt x="20" y="1062"/>
                    </a:lnTo>
                    <a:lnTo>
                      <a:pt x="18" y="1071"/>
                    </a:lnTo>
                    <a:lnTo>
                      <a:pt x="15" y="1079"/>
                    </a:lnTo>
                    <a:lnTo>
                      <a:pt x="11" y="1087"/>
                    </a:lnTo>
                    <a:lnTo>
                      <a:pt x="7" y="1094"/>
                    </a:lnTo>
                    <a:lnTo>
                      <a:pt x="0" y="1100"/>
                    </a:lnTo>
                    <a:lnTo>
                      <a:pt x="16" y="1098"/>
                    </a:lnTo>
                    <a:lnTo>
                      <a:pt x="31" y="1095"/>
                    </a:lnTo>
                    <a:lnTo>
                      <a:pt x="46" y="1092"/>
                    </a:lnTo>
                    <a:lnTo>
                      <a:pt x="60" y="1089"/>
                    </a:lnTo>
                    <a:lnTo>
                      <a:pt x="73" y="1085"/>
                    </a:lnTo>
                    <a:lnTo>
                      <a:pt x="84" y="1079"/>
                    </a:lnTo>
                    <a:lnTo>
                      <a:pt x="95" y="1074"/>
                    </a:lnTo>
                    <a:lnTo>
                      <a:pt x="104" y="1069"/>
                    </a:lnTo>
                    <a:lnTo>
                      <a:pt x="110" y="1064"/>
                    </a:lnTo>
                    <a:lnTo>
                      <a:pt x="116" y="1058"/>
                    </a:lnTo>
                    <a:lnTo>
                      <a:pt x="123" y="1052"/>
                    </a:lnTo>
                    <a:lnTo>
                      <a:pt x="128" y="1045"/>
                    </a:lnTo>
                    <a:lnTo>
                      <a:pt x="138" y="1030"/>
                    </a:lnTo>
                    <a:lnTo>
                      <a:pt x="146" y="1014"/>
                    </a:lnTo>
                    <a:lnTo>
                      <a:pt x="153" y="995"/>
                    </a:lnTo>
                    <a:lnTo>
                      <a:pt x="159" y="976"/>
                    </a:lnTo>
                    <a:lnTo>
                      <a:pt x="164" y="957"/>
                    </a:lnTo>
                    <a:lnTo>
                      <a:pt x="168" y="938"/>
                    </a:lnTo>
                    <a:lnTo>
                      <a:pt x="174" y="901"/>
                    </a:lnTo>
                    <a:lnTo>
                      <a:pt x="178" y="869"/>
                    </a:lnTo>
                    <a:lnTo>
                      <a:pt x="180" y="844"/>
                    </a:lnTo>
                    <a:lnTo>
                      <a:pt x="182" y="831"/>
                    </a:lnTo>
                    <a:close/>
                  </a:path>
                </a:pathLst>
              </a:custGeom>
              <a:solidFill>
                <a:srgbClr val="252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9" name="Freeform 369"/>
              <p:cNvSpPr>
                <a:spLocks/>
              </p:cNvSpPr>
              <p:nvPr/>
            </p:nvSpPr>
            <p:spPr bwMode="auto">
              <a:xfrm>
                <a:off x="3234" y="2386"/>
                <a:ext cx="23" cy="91"/>
              </a:xfrm>
              <a:custGeom>
                <a:avLst/>
                <a:gdLst>
                  <a:gd name="T0" fmla="*/ 61 w 136"/>
                  <a:gd name="T1" fmla="*/ 546 h 546"/>
                  <a:gd name="T2" fmla="*/ 0 w 136"/>
                  <a:gd name="T3" fmla="*/ 272 h 546"/>
                  <a:gd name="T4" fmla="*/ 38 w 136"/>
                  <a:gd name="T5" fmla="*/ 242 h 546"/>
                  <a:gd name="T6" fmla="*/ 0 w 136"/>
                  <a:gd name="T7" fmla="*/ 197 h 546"/>
                  <a:gd name="T8" fmla="*/ 2 w 136"/>
                  <a:gd name="T9" fmla="*/ 191 h 546"/>
                  <a:gd name="T10" fmla="*/ 6 w 136"/>
                  <a:gd name="T11" fmla="*/ 177 h 546"/>
                  <a:gd name="T12" fmla="*/ 13 w 136"/>
                  <a:gd name="T13" fmla="*/ 156 h 546"/>
                  <a:gd name="T14" fmla="*/ 20 w 136"/>
                  <a:gd name="T15" fmla="*/ 132 h 546"/>
                  <a:gd name="T16" fmla="*/ 29 w 136"/>
                  <a:gd name="T17" fmla="*/ 104 h 546"/>
                  <a:gd name="T18" fmla="*/ 38 w 136"/>
                  <a:gd name="T19" fmla="*/ 79 h 546"/>
                  <a:gd name="T20" fmla="*/ 48 w 136"/>
                  <a:gd name="T21" fmla="*/ 57 h 546"/>
                  <a:gd name="T22" fmla="*/ 56 w 136"/>
                  <a:gd name="T23" fmla="*/ 39 h 546"/>
                  <a:gd name="T24" fmla="*/ 60 w 136"/>
                  <a:gd name="T25" fmla="*/ 33 h 546"/>
                  <a:gd name="T26" fmla="*/ 65 w 136"/>
                  <a:gd name="T27" fmla="*/ 28 h 546"/>
                  <a:gd name="T28" fmla="*/ 71 w 136"/>
                  <a:gd name="T29" fmla="*/ 23 h 546"/>
                  <a:gd name="T30" fmla="*/ 77 w 136"/>
                  <a:gd name="T31" fmla="*/ 19 h 546"/>
                  <a:gd name="T32" fmla="*/ 91 w 136"/>
                  <a:gd name="T33" fmla="*/ 12 h 546"/>
                  <a:gd name="T34" fmla="*/ 104 w 136"/>
                  <a:gd name="T35" fmla="*/ 7 h 546"/>
                  <a:gd name="T36" fmla="*/ 126 w 136"/>
                  <a:gd name="T37" fmla="*/ 1 h 546"/>
                  <a:gd name="T38" fmla="*/ 136 w 136"/>
                  <a:gd name="T39" fmla="*/ 0 h 546"/>
                  <a:gd name="T40" fmla="*/ 61 w 136"/>
                  <a:gd name="T41" fmla="*/ 54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6" h="546">
                    <a:moveTo>
                      <a:pt x="61" y="546"/>
                    </a:moveTo>
                    <a:lnTo>
                      <a:pt x="0" y="272"/>
                    </a:lnTo>
                    <a:lnTo>
                      <a:pt x="38" y="242"/>
                    </a:lnTo>
                    <a:lnTo>
                      <a:pt x="0" y="197"/>
                    </a:lnTo>
                    <a:lnTo>
                      <a:pt x="2" y="191"/>
                    </a:lnTo>
                    <a:lnTo>
                      <a:pt x="6" y="177"/>
                    </a:lnTo>
                    <a:lnTo>
                      <a:pt x="13" y="156"/>
                    </a:lnTo>
                    <a:lnTo>
                      <a:pt x="20" y="132"/>
                    </a:lnTo>
                    <a:lnTo>
                      <a:pt x="29" y="104"/>
                    </a:lnTo>
                    <a:lnTo>
                      <a:pt x="38" y="79"/>
                    </a:lnTo>
                    <a:lnTo>
                      <a:pt x="48" y="57"/>
                    </a:lnTo>
                    <a:lnTo>
                      <a:pt x="56" y="39"/>
                    </a:lnTo>
                    <a:lnTo>
                      <a:pt x="60" y="33"/>
                    </a:lnTo>
                    <a:lnTo>
                      <a:pt x="65" y="28"/>
                    </a:lnTo>
                    <a:lnTo>
                      <a:pt x="71" y="23"/>
                    </a:lnTo>
                    <a:lnTo>
                      <a:pt x="77" y="19"/>
                    </a:lnTo>
                    <a:lnTo>
                      <a:pt x="91" y="12"/>
                    </a:lnTo>
                    <a:lnTo>
                      <a:pt x="104" y="7"/>
                    </a:lnTo>
                    <a:lnTo>
                      <a:pt x="126" y="1"/>
                    </a:lnTo>
                    <a:lnTo>
                      <a:pt x="136" y="0"/>
                    </a:lnTo>
                    <a:lnTo>
                      <a:pt x="61" y="546"/>
                    </a:lnTo>
                    <a:close/>
                  </a:path>
                </a:pathLst>
              </a:custGeom>
              <a:solidFill>
                <a:srgbClr val="284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0" name="Freeform 370"/>
              <p:cNvSpPr>
                <a:spLocks/>
              </p:cNvSpPr>
              <p:nvPr/>
            </p:nvSpPr>
            <p:spPr bwMode="auto">
              <a:xfrm>
                <a:off x="3248" y="2385"/>
                <a:ext cx="36" cy="36"/>
              </a:xfrm>
              <a:custGeom>
                <a:avLst/>
                <a:gdLst>
                  <a:gd name="T0" fmla="*/ 165 w 218"/>
                  <a:gd name="T1" fmla="*/ 49 h 217"/>
                  <a:gd name="T2" fmla="*/ 134 w 218"/>
                  <a:gd name="T3" fmla="*/ 46 h 217"/>
                  <a:gd name="T4" fmla="*/ 107 w 218"/>
                  <a:gd name="T5" fmla="*/ 39 h 217"/>
                  <a:gd name="T6" fmla="*/ 83 w 218"/>
                  <a:gd name="T7" fmla="*/ 31 h 217"/>
                  <a:gd name="T8" fmla="*/ 53 w 218"/>
                  <a:gd name="T9" fmla="*/ 17 h 217"/>
                  <a:gd name="T10" fmla="*/ 32 w 218"/>
                  <a:gd name="T11" fmla="*/ 3 h 217"/>
                  <a:gd name="T12" fmla="*/ 28 w 218"/>
                  <a:gd name="T13" fmla="*/ 7 h 217"/>
                  <a:gd name="T14" fmla="*/ 24 w 218"/>
                  <a:gd name="T15" fmla="*/ 34 h 217"/>
                  <a:gd name="T16" fmla="*/ 19 w 218"/>
                  <a:gd name="T17" fmla="*/ 54 h 217"/>
                  <a:gd name="T18" fmla="*/ 11 w 218"/>
                  <a:gd name="T19" fmla="*/ 72 h 217"/>
                  <a:gd name="T20" fmla="*/ 4 w 218"/>
                  <a:gd name="T21" fmla="*/ 97 h 217"/>
                  <a:gd name="T22" fmla="*/ 1 w 218"/>
                  <a:gd name="T23" fmla="*/ 117 h 217"/>
                  <a:gd name="T24" fmla="*/ 0 w 218"/>
                  <a:gd name="T25" fmla="*/ 141 h 217"/>
                  <a:gd name="T26" fmla="*/ 2 w 218"/>
                  <a:gd name="T27" fmla="*/ 163 h 217"/>
                  <a:gd name="T28" fmla="*/ 10 w 218"/>
                  <a:gd name="T29" fmla="*/ 183 h 217"/>
                  <a:gd name="T30" fmla="*/ 19 w 218"/>
                  <a:gd name="T31" fmla="*/ 197 h 217"/>
                  <a:gd name="T32" fmla="*/ 27 w 218"/>
                  <a:gd name="T33" fmla="*/ 205 h 217"/>
                  <a:gd name="T34" fmla="*/ 39 w 218"/>
                  <a:gd name="T35" fmla="*/ 213 h 217"/>
                  <a:gd name="T36" fmla="*/ 57 w 218"/>
                  <a:gd name="T37" fmla="*/ 217 h 217"/>
                  <a:gd name="T38" fmla="*/ 78 w 218"/>
                  <a:gd name="T39" fmla="*/ 216 h 217"/>
                  <a:gd name="T40" fmla="*/ 99 w 218"/>
                  <a:gd name="T41" fmla="*/ 212 h 217"/>
                  <a:gd name="T42" fmla="*/ 122 w 218"/>
                  <a:gd name="T43" fmla="*/ 203 h 217"/>
                  <a:gd name="T44" fmla="*/ 144 w 218"/>
                  <a:gd name="T45" fmla="*/ 191 h 217"/>
                  <a:gd name="T46" fmla="*/ 167 w 218"/>
                  <a:gd name="T47" fmla="*/ 177 h 217"/>
                  <a:gd name="T48" fmla="*/ 186 w 218"/>
                  <a:gd name="T49" fmla="*/ 160 h 217"/>
                  <a:gd name="T50" fmla="*/ 204 w 218"/>
                  <a:gd name="T51" fmla="*/ 133 h 217"/>
                  <a:gd name="T52" fmla="*/ 214 w 218"/>
                  <a:gd name="T53" fmla="*/ 104 h 217"/>
                  <a:gd name="T54" fmla="*/ 218 w 218"/>
                  <a:gd name="T55" fmla="*/ 87 h 217"/>
                  <a:gd name="T56" fmla="*/ 217 w 218"/>
                  <a:gd name="T57" fmla="*/ 73 h 217"/>
                  <a:gd name="T58" fmla="*/ 213 w 218"/>
                  <a:gd name="T59" fmla="*/ 61 h 217"/>
                  <a:gd name="T60" fmla="*/ 204 w 218"/>
                  <a:gd name="T61" fmla="*/ 53 h 217"/>
                  <a:gd name="T62" fmla="*/ 190 w 218"/>
                  <a:gd name="T63" fmla="*/ 49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8" h="217">
                    <a:moveTo>
                      <a:pt x="181" y="49"/>
                    </a:moveTo>
                    <a:lnTo>
                      <a:pt x="165" y="49"/>
                    </a:lnTo>
                    <a:lnTo>
                      <a:pt x="148" y="48"/>
                    </a:lnTo>
                    <a:lnTo>
                      <a:pt x="134" y="46"/>
                    </a:lnTo>
                    <a:lnTo>
                      <a:pt x="120" y="43"/>
                    </a:lnTo>
                    <a:lnTo>
                      <a:pt x="107" y="39"/>
                    </a:lnTo>
                    <a:lnTo>
                      <a:pt x="94" y="35"/>
                    </a:lnTo>
                    <a:lnTo>
                      <a:pt x="83" y="31"/>
                    </a:lnTo>
                    <a:lnTo>
                      <a:pt x="71" y="26"/>
                    </a:lnTo>
                    <a:lnTo>
                      <a:pt x="53" y="17"/>
                    </a:lnTo>
                    <a:lnTo>
                      <a:pt x="40" y="9"/>
                    </a:lnTo>
                    <a:lnTo>
                      <a:pt x="32" y="3"/>
                    </a:lnTo>
                    <a:lnTo>
                      <a:pt x="29" y="0"/>
                    </a:lnTo>
                    <a:lnTo>
                      <a:pt x="28" y="7"/>
                    </a:lnTo>
                    <a:lnTo>
                      <a:pt x="26" y="24"/>
                    </a:lnTo>
                    <a:lnTo>
                      <a:pt x="24" y="34"/>
                    </a:lnTo>
                    <a:lnTo>
                      <a:pt x="22" y="44"/>
                    </a:lnTo>
                    <a:lnTo>
                      <a:pt x="19" y="54"/>
                    </a:lnTo>
                    <a:lnTo>
                      <a:pt x="16" y="62"/>
                    </a:lnTo>
                    <a:lnTo>
                      <a:pt x="11" y="72"/>
                    </a:lnTo>
                    <a:lnTo>
                      <a:pt x="6" y="88"/>
                    </a:lnTo>
                    <a:lnTo>
                      <a:pt x="4" y="97"/>
                    </a:lnTo>
                    <a:lnTo>
                      <a:pt x="2" y="107"/>
                    </a:lnTo>
                    <a:lnTo>
                      <a:pt x="1" y="117"/>
                    </a:lnTo>
                    <a:lnTo>
                      <a:pt x="0" y="129"/>
                    </a:lnTo>
                    <a:lnTo>
                      <a:pt x="0" y="141"/>
                    </a:lnTo>
                    <a:lnTo>
                      <a:pt x="1" y="152"/>
                    </a:lnTo>
                    <a:lnTo>
                      <a:pt x="2" y="163"/>
                    </a:lnTo>
                    <a:lnTo>
                      <a:pt x="5" y="173"/>
                    </a:lnTo>
                    <a:lnTo>
                      <a:pt x="10" y="183"/>
                    </a:lnTo>
                    <a:lnTo>
                      <a:pt x="15" y="192"/>
                    </a:lnTo>
                    <a:lnTo>
                      <a:pt x="19" y="197"/>
                    </a:lnTo>
                    <a:lnTo>
                      <a:pt x="23" y="202"/>
                    </a:lnTo>
                    <a:lnTo>
                      <a:pt x="27" y="205"/>
                    </a:lnTo>
                    <a:lnTo>
                      <a:pt x="32" y="209"/>
                    </a:lnTo>
                    <a:lnTo>
                      <a:pt x="39" y="213"/>
                    </a:lnTo>
                    <a:lnTo>
                      <a:pt x="47" y="215"/>
                    </a:lnTo>
                    <a:lnTo>
                      <a:pt x="57" y="217"/>
                    </a:lnTo>
                    <a:lnTo>
                      <a:pt x="66" y="217"/>
                    </a:lnTo>
                    <a:lnTo>
                      <a:pt x="78" y="216"/>
                    </a:lnTo>
                    <a:lnTo>
                      <a:pt x="88" y="214"/>
                    </a:lnTo>
                    <a:lnTo>
                      <a:pt x="99" y="212"/>
                    </a:lnTo>
                    <a:lnTo>
                      <a:pt x="111" y="208"/>
                    </a:lnTo>
                    <a:lnTo>
                      <a:pt x="122" y="203"/>
                    </a:lnTo>
                    <a:lnTo>
                      <a:pt x="133" y="197"/>
                    </a:lnTo>
                    <a:lnTo>
                      <a:pt x="144" y="191"/>
                    </a:lnTo>
                    <a:lnTo>
                      <a:pt x="156" y="184"/>
                    </a:lnTo>
                    <a:lnTo>
                      <a:pt x="167" y="177"/>
                    </a:lnTo>
                    <a:lnTo>
                      <a:pt x="177" y="169"/>
                    </a:lnTo>
                    <a:lnTo>
                      <a:pt x="186" y="160"/>
                    </a:lnTo>
                    <a:lnTo>
                      <a:pt x="195" y="152"/>
                    </a:lnTo>
                    <a:lnTo>
                      <a:pt x="204" y="133"/>
                    </a:lnTo>
                    <a:lnTo>
                      <a:pt x="211" y="113"/>
                    </a:lnTo>
                    <a:lnTo>
                      <a:pt x="214" y="104"/>
                    </a:lnTo>
                    <a:lnTo>
                      <a:pt x="216" y="96"/>
                    </a:lnTo>
                    <a:lnTo>
                      <a:pt x="218" y="87"/>
                    </a:lnTo>
                    <a:lnTo>
                      <a:pt x="218" y="80"/>
                    </a:lnTo>
                    <a:lnTo>
                      <a:pt x="217" y="73"/>
                    </a:lnTo>
                    <a:lnTo>
                      <a:pt x="216" y="66"/>
                    </a:lnTo>
                    <a:lnTo>
                      <a:pt x="213" y="61"/>
                    </a:lnTo>
                    <a:lnTo>
                      <a:pt x="209" y="56"/>
                    </a:lnTo>
                    <a:lnTo>
                      <a:pt x="204" y="53"/>
                    </a:lnTo>
                    <a:lnTo>
                      <a:pt x="198" y="50"/>
                    </a:lnTo>
                    <a:lnTo>
                      <a:pt x="190" y="49"/>
                    </a:lnTo>
                    <a:lnTo>
                      <a:pt x="181" y="49"/>
                    </a:lnTo>
                    <a:close/>
                  </a:path>
                </a:pathLst>
              </a:custGeom>
              <a:solidFill>
                <a:srgbClr val="FAD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1" name="Freeform 371"/>
              <p:cNvSpPr>
                <a:spLocks/>
              </p:cNvSpPr>
              <p:nvPr/>
            </p:nvSpPr>
            <p:spPr bwMode="auto">
              <a:xfrm>
                <a:off x="3253" y="2373"/>
                <a:ext cx="33" cy="37"/>
              </a:xfrm>
              <a:custGeom>
                <a:avLst/>
                <a:gdLst>
                  <a:gd name="T0" fmla="*/ 186 w 198"/>
                  <a:gd name="T1" fmla="*/ 20 h 222"/>
                  <a:gd name="T2" fmla="*/ 186 w 198"/>
                  <a:gd name="T3" fmla="*/ 15 h 222"/>
                  <a:gd name="T4" fmla="*/ 185 w 198"/>
                  <a:gd name="T5" fmla="*/ 10 h 222"/>
                  <a:gd name="T6" fmla="*/ 184 w 198"/>
                  <a:gd name="T7" fmla="*/ 7 h 222"/>
                  <a:gd name="T8" fmla="*/ 181 w 198"/>
                  <a:gd name="T9" fmla="*/ 4 h 222"/>
                  <a:gd name="T10" fmla="*/ 178 w 198"/>
                  <a:gd name="T11" fmla="*/ 3 h 222"/>
                  <a:gd name="T12" fmla="*/ 174 w 198"/>
                  <a:gd name="T13" fmla="*/ 1 h 222"/>
                  <a:gd name="T14" fmla="*/ 169 w 198"/>
                  <a:gd name="T15" fmla="*/ 1 h 222"/>
                  <a:gd name="T16" fmla="*/ 164 w 198"/>
                  <a:gd name="T17" fmla="*/ 0 h 222"/>
                  <a:gd name="T18" fmla="*/ 142 w 198"/>
                  <a:gd name="T19" fmla="*/ 9 h 222"/>
                  <a:gd name="T20" fmla="*/ 115 w 198"/>
                  <a:gd name="T21" fmla="*/ 20 h 222"/>
                  <a:gd name="T22" fmla="*/ 88 w 198"/>
                  <a:gd name="T23" fmla="*/ 31 h 222"/>
                  <a:gd name="T24" fmla="*/ 62 w 198"/>
                  <a:gd name="T25" fmla="*/ 44 h 222"/>
                  <a:gd name="T26" fmla="*/ 37 w 198"/>
                  <a:gd name="T27" fmla="*/ 54 h 222"/>
                  <a:gd name="T28" fmla="*/ 18 w 198"/>
                  <a:gd name="T29" fmla="*/ 63 h 222"/>
                  <a:gd name="T30" fmla="*/ 5 w 198"/>
                  <a:gd name="T31" fmla="*/ 68 h 222"/>
                  <a:gd name="T32" fmla="*/ 0 w 198"/>
                  <a:gd name="T33" fmla="*/ 70 h 222"/>
                  <a:gd name="T34" fmla="*/ 3 w 198"/>
                  <a:gd name="T35" fmla="*/ 73 h 222"/>
                  <a:gd name="T36" fmla="*/ 11 w 198"/>
                  <a:gd name="T37" fmla="*/ 79 h 222"/>
                  <a:gd name="T38" fmla="*/ 24 w 198"/>
                  <a:gd name="T39" fmla="*/ 87 h 222"/>
                  <a:gd name="T40" fmla="*/ 42 w 198"/>
                  <a:gd name="T41" fmla="*/ 96 h 222"/>
                  <a:gd name="T42" fmla="*/ 54 w 198"/>
                  <a:gd name="T43" fmla="*/ 101 h 222"/>
                  <a:gd name="T44" fmla="*/ 65 w 198"/>
                  <a:gd name="T45" fmla="*/ 105 h 222"/>
                  <a:gd name="T46" fmla="*/ 78 w 198"/>
                  <a:gd name="T47" fmla="*/ 109 h 222"/>
                  <a:gd name="T48" fmla="*/ 91 w 198"/>
                  <a:gd name="T49" fmla="*/ 113 h 222"/>
                  <a:gd name="T50" fmla="*/ 105 w 198"/>
                  <a:gd name="T51" fmla="*/ 116 h 222"/>
                  <a:gd name="T52" fmla="*/ 119 w 198"/>
                  <a:gd name="T53" fmla="*/ 118 h 222"/>
                  <a:gd name="T54" fmla="*/ 136 w 198"/>
                  <a:gd name="T55" fmla="*/ 119 h 222"/>
                  <a:gd name="T56" fmla="*/ 152 w 198"/>
                  <a:gd name="T57" fmla="*/ 119 h 222"/>
                  <a:gd name="T58" fmla="*/ 161 w 198"/>
                  <a:gd name="T59" fmla="*/ 119 h 222"/>
                  <a:gd name="T60" fmla="*/ 169 w 198"/>
                  <a:gd name="T61" fmla="*/ 120 h 222"/>
                  <a:gd name="T62" fmla="*/ 175 w 198"/>
                  <a:gd name="T63" fmla="*/ 123 h 222"/>
                  <a:gd name="T64" fmla="*/ 180 w 198"/>
                  <a:gd name="T65" fmla="*/ 126 h 222"/>
                  <a:gd name="T66" fmla="*/ 184 w 198"/>
                  <a:gd name="T67" fmla="*/ 131 h 222"/>
                  <a:gd name="T68" fmla="*/ 187 w 198"/>
                  <a:gd name="T69" fmla="*/ 136 h 222"/>
                  <a:gd name="T70" fmla="*/ 188 w 198"/>
                  <a:gd name="T71" fmla="*/ 143 h 222"/>
                  <a:gd name="T72" fmla="*/ 189 w 198"/>
                  <a:gd name="T73" fmla="*/ 150 h 222"/>
                  <a:gd name="T74" fmla="*/ 189 w 198"/>
                  <a:gd name="T75" fmla="*/ 157 h 222"/>
                  <a:gd name="T76" fmla="*/ 187 w 198"/>
                  <a:gd name="T77" fmla="*/ 166 h 222"/>
                  <a:gd name="T78" fmla="*/ 185 w 198"/>
                  <a:gd name="T79" fmla="*/ 174 h 222"/>
                  <a:gd name="T80" fmla="*/ 182 w 198"/>
                  <a:gd name="T81" fmla="*/ 183 h 222"/>
                  <a:gd name="T82" fmla="*/ 175 w 198"/>
                  <a:gd name="T83" fmla="*/ 203 h 222"/>
                  <a:gd name="T84" fmla="*/ 166 w 198"/>
                  <a:gd name="T85" fmla="*/ 222 h 222"/>
                  <a:gd name="T86" fmla="*/ 172 w 198"/>
                  <a:gd name="T87" fmla="*/ 214 h 222"/>
                  <a:gd name="T88" fmla="*/ 178 w 198"/>
                  <a:gd name="T89" fmla="*/ 207 h 222"/>
                  <a:gd name="T90" fmla="*/ 183 w 198"/>
                  <a:gd name="T91" fmla="*/ 199 h 222"/>
                  <a:gd name="T92" fmla="*/ 187 w 198"/>
                  <a:gd name="T93" fmla="*/ 191 h 222"/>
                  <a:gd name="T94" fmla="*/ 191 w 198"/>
                  <a:gd name="T95" fmla="*/ 183 h 222"/>
                  <a:gd name="T96" fmla="*/ 194 w 198"/>
                  <a:gd name="T97" fmla="*/ 175 h 222"/>
                  <a:gd name="T98" fmla="*/ 197 w 198"/>
                  <a:gd name="T99" fmla="*/ 167 h 222"/>
                  <a:gd name="T100" fmla="*/ 198 w 198"/>
                  <a:gd name="T101" fmla="*/ 159 h 222"/>
                  <a:gd name="T102" fmla="*/ 197 w 198"/>
                  <a:gd name="T103" fmla="*/ 133 h 222"/>
                  <a:gd name="T104" fmla="*/ 195 w 198"/>
                  <a:gd name="T105" fmla="*/ 113 h 222"/>
                  <a:gd name="T106" fmla="*/ 192 w 198"/>
                  <a:gd name="T107" fmla="*/ 98 h 222"/>
                  <a:gd name="T108" fmla="*/ 189 w 198"/>
                  <a:gd name="T109" fmla="*/ 85 h 222"/>
                  <a:gd name="T110" fmla="*/ 186 w 198"/>
                  <a:gd name="T111" fmla="*/ 73 h 222"/>
                  <a:gd name="T112" fmla="*/ 185 w 198"/>
                  <a:gd name="T113" fmla="*/ 59 h 222"/>
                  <a:gd name="T114" fmla="*/ 184 w 198"/>
                  <a:gd name="T115" fmla="*/ 42 h 222"/>
                  <a:gd name="T116" fmla="*/ 186 w 198"/>
                  <a:gd name="T117" fmla="*/ 2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222">
                    <a:moveTo>
                      <a:pt x="186" y="20"/>
                    </a:moveTo>
                    <a:lnTo>
                      <a:pt x="186" y="15"/>
                    </a:lnTo>
                    <a:lnTo>
                      <a:pt x="185" y="10"/>
                    </a:lnTo>
                    <a:lnTo>
                      <a:pt x="184" y="7"/>
                    </a:lnTo>
                    <a:lnTo>
                      <a:pt x="181" y="4"/>
                    </a:lnTo>
                    <a:lnTo>
                      <a:pt x="178" y="3"/>
                    </a:lnTo>
                    <a:lnTo>
                      <a:pt x="174" y="1"/>
                    </a:lnTo>
                    <a:lnTo>
                      <a:pt x="169" y="1"/>
                    </a:lnTo>
                    <a:lnTo>
                      <a:pt x="164" y="0"/>
                    </a:lnTo>
                    <a:lnTo>
                      <a:pt x="142" y="9"/>
                    </a:lnTo>
                    <a:lnTo>
                      <a:pt x="115" y="20"/>
                    </a:lnTo>
                    <a:lnTo>
                      <a:pt x="88" y="31"/>
                    </a:lnTo>
                    <a:lnTo>
                      <a:pt x="62" y="44"/>
                    </a:lnTo>
                    <a:lnTo>
                      <a:pt x="37" y="54"/>
                    </a:lnTo>
                    <a:lnTo>
                      <a:pt x="18" y="63"/>
                    </a:lnTo>
                    <a:lnTo>
                      <a:pt x="5" y="68"/>
                    </a:lnTo>
                    <a:lnTo>
                      <a:pt x="0" y="70"/>
                    </a:lnTo>
                    <a:lnTo>
                      <a:pt x="3" y="73"/>
                    </a:lnTo>
                    <a:lnTo>
                      <a:pt x="11" y="79"/>
                    </a:lnTo>
                    <a:lnTo>
                      <a:pt x="24" y="87"/>
                    </a:lnTo>
                    <a:lnTo>
                      <a:pt x="42" y="96"/>
                    </a:lnTo>
                    <a:lnTo>
                      <a:pt x="54" y="101"/>
                    </a:lnTo>
                    <a:lnTo>
                      <a:pt x="65" y="105"/>
                    </a:lnTo>
                    <a:lnTo>
                      <a:pt x="78" y="109"/>
                    </a:lnTo>
                    <a:lnTo>
                      <a:pt x="91" y="113"/>
                    </a:lnTo>
                    <a:lnTo>
                      <a:pt x="105" y="116"/>
                    </a:lnTo>
                    <a:lnTo>
                      <a:pt x="119" y="118"/>
                    </a:lnTo>
                    <a:lnTo>
                      <a:pt x="136" y="119"/>
                    </a:lnTo>
                    <a:lnTo>
                      <a:pt x="152" y="119"/>
                    </a:lnTo>
                    <a:lnTo>
                      <a:pt x="161" y="119"/>
                    </a:lnTo>
                    <a:lnTo>
                      <a:pt x="169" y="120"/>
                    </a:lnTo>
                    <a:lnTo>
                      <a:pt x="175" y="123"/>
                    </a:lnTo>
                    <a:lnTo>
                      <a:pt x="180" y="126"/>
                    </a:lnTo>
                    <a:lnTo>
                      <a:pt x="184" y="131"/>
                    </a:lnTo>
                    <a:lnTo>
                      <a:pt x="187" y="136"/>
                    </a:lnTo>
                    <a:lnTo>
                      <a:pt x="188" y="143"/>
                    </a:lnTo>
                    <a:lnTo>
                      <a:pt x="189" y="150"/>
                    </a:lnTo>
                    <a:lnTo>
                      <a:pt x="189" y="157"/>
                    </a:lnTo>
                    <a:lnTo>
                      <a:pt x="187" y="166"/>
                    </a:lnTo>
                    <a:lnTo>
                      <a:pt x="185" y="174"/>
                    </a:lnTo>
                    <a:lnTo>
                      <a:pt x="182" y="183"/>
                    </a:lnTo>
                    <a:lnTo>
                      <a:pt x="175" y="203"/>
                    </a:lnTo>
                    <a:lnTo>
                      <a:pt x="166" y="222"/>
                    </a:lnTo>
                    <a:lnTo>
                      <a:pt x="172" y="214"/>
                    </a:lnTo>
                    <a:lnTo>
                      <a:pt x="178" y="207"/>
                    </a:lnTo>
                    <a:lnTo>
                      <a:pt x="183" y="199"/>
                    </a:lnTo>
                    <a:lnTo>
                      <a:pt x="187" y="191"/>
                    </a:lnTo>
                    <a:lnTo>
                      <a:pt x="191" y="183"/>
                    </a:lnTo>
                    <a:lnTo>
                      <a:pt x="194" y="175"/>
                    </a:lnTo>
                    <a:lnTo>
                      <a:pt x="197" y="167"/>
                    </a:lnTo>
                    <a:lnTo>
                      <a:pt x="198" y="159"/>
                    </a:lnTo>
                    <a:lnTo>
                      <a:pt x="197" y="133"/>
                    </a:lnTo>
                    <a:lnTo>
                      <a:pt x="195" y="113"/>
                    </a:lnTo>
                    <a:lnTo>
                      <a:pt x="192" y="98"/>
                    </a:lnTo>
                    <a:lnTo>
                      <a:pt x="189" y="85"/>
                    </a:lnTo>
                    <a:lnTo>
                      <a:pt x="186" y="73"/>
                    </a:lnTo>
                    <a:lnTo>
                      <a:pt x="185" y="59"/>
                    </a:lnTo>
                    <a:lnTo>
                      <a:pt x="184" y="42"/>
                    </a:lnTo>
                    <a:lnTo>
                      <a:pt x="186" y="20"/>
                    </a:lnTo>
                    <a:close/>
                  </a:path>
                </a:pathLst>
              </a:custGeom>
              <a:solidFill>
                <a:srgbClr val="E5B5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2" name="Freeform 372"/>
              <p:cNvSpPr>
                <a:spLocks/>
              </p:cNvSpPr>
              <p:nvPr/>
            </p:nvSpPr>
            <p:spPr bwMode="auto">
              <a:xfrm>
                <a:off x="3228" y="2331"/>
                <a:ext cx="65" cy="59"/>
              </a:xfrm>
              <a:custGeom>
                <a:avLst/>
                <a:gdLst>
                  <a:gd name="T0" fmla="*/ 385 w 387"/>
                  <a:gd name="T1" fmla="*/ 137 h 356"/>
                  <a:gd name="T2" fmla="*/ 387 w 387"/>
                  <a:gd name="T3" fmla="*/ 118 h 356"/>
                  <a:gd name="T4" fmla="*/ 384 w 387"/>
                  <a:gd name="T5" fmla="*/ 103 h 356"/>
                  <a:gd name="T6" fmla="*/ 379 w 387"/>
                  <a:gd name="T7" fmla="*/ 92 h 356"/>
                  <a:gd name="T8" fmla="*/ 369 w 387"/>
                  <a:gd name="T9" fmla="*/ 81 h 356"/>
                  <a:gd name="T10" fmla="*/ 359 w 387"/>
                  <a:gd name="T11" fmla="*/ 75 h 356"/>
                  <a:gd name="T12" fmla="*/ 324 w 387"/>
                  <a:gd name="T13" fmla="*/ 181 h 356"/>
                  <a:gd name="T14" fmla="*/ 315 w 387"/>
                  <a:gd name="T15" fmla="*/ 47 h 356"/>
                  <a:gd name="T16" fmla="*/ 318 w 387"/>
                  <a:gd name="T17" fmla="*/ 45 h 356"/>
                  <a:gd name="T18" fmla="*/ 317 w 387"/>
                  <a:gd name="T19" fmla="*/ 45 h 356"/>
                  <a:gd name="T20" fmla="*/ 306 w 387"/>
                  <a:gd name="T21" fmla="*/ 47 h 356"/>
                  <a:gd name="T22" fmla="*/ 256 w 387"/>
                  <a:gd name="T23" fmla="*/ 61 h 356"/>
                  <a:gd name="T24" fmla="*/ 195 w 387"/>
                  <a:gd name="T25" fmla="*/ 79 h 356"/>
                  <a:gd name="T26" fmla="*/ 159 w 387"/>
                  <a:gd name="T27" fmla="*/ 83 h 356"/>
                  <a:gd name="T28" fmla="*/ 127 w 387"/>
                  <a:gd name="T29" fmla="*/ 79 h 356"/>
                  <a:gd name="T30" fmla="*/ 98 w 387"/>
                  <a:gd name="T31" fmla="*/ 69 h 356"/>
                  <a:gd name="T32" fmla="*/ 72 w 387"/>
                  <a:gd name="T33" fmla="*/ 56 h 356"/>
                  <a:gd name="T34" fmla="*/ 50 w 387"/>
                  <a:gd name="T35" fmla="*/ 40 h 356"/>
                  <a:gd name="T36" fmla="*/ 22 w 387"/>
                  <a:gd name="T37" fmla="*/ 15 h 356"/>
                  <a:gd name="T38" fmla="*/ 5 w 387"/>
                  <a:gd name="T39" fmla="*/ 18 h 356"/>
                  <a:gd name="T40" fmla="*/ 0 w 387"/>
                  <a:gd name="T41" fmla="*/ 55 h 356"/>
                  <a:gd name="T42" fmla="*/ 0 w 387"/>
                  <a:gd name="T43" fmla="*/ 89 h 356"/>
                  <a:gd name="T44" fmla="*/ 2 w 387"/>
                  <a:gd name="T45" fmla="*/ 117 h 356"/>
                  <a:gd name="T46" fmla="*/ 6 w 387"/>
                  <a:gd name="T47" fmla="*/ 144 h 356"/>
                  <a:gd name="T48" fmla="*/ 12 w 387"/>
                  <a:gd name="T49" fmla="*/ 172 h 356"/>
                  <a:gd name="T50" fmla="*/ 20 w 387"/>
                  <a:gd name="T51" fmla="*/ 197 h 356"/>
                  <a:gd name="T52" fmla="*/ 30 w 387"/>
                  <a:gd name="T53" fmla="*/ 220 h 356"/>
                  <a:gd name="T54" fmla="*/ 42 w 387"/>
                  <a:gd name="T55" fmla="*/ 244 h 356"/>
                  <a:gd name="T56" fmla="*/ 55 w 387"/>
                  <a:gd name="T57" fmla="*/ 264 h 356"/>
                  <a:gd name="T58" fmla="*/ 69 w 387"/>
                  <a:gd name="T59" fmla="*/ 283 h 356"/>
                  <a:gd name="T60" fmla="*/ 85 w 387"/>
                  <a:gd name="T61" fmla="*/ 301 h 356"/>
                  <a:gd name="T62" fmla="*/ 102 w 387"/>
                  <a:gd name="T63" fmla="*/ 316 h 356"/>
                  <a:gd name="T64" fmla="*/ 121 w 387"/>
                  <a:gd name="T65" fmla="*/ 329 h 356"/>
                  <a:gd name="T66" fmla="*/ 140 w 387"/>
                  <a:gd name="T67" fmla="*/ 340 h 356"/>
                  <a:gd name="T68" fmla="*/ 159 w 387"/>
                  <a:gd name="T69" fmla="*/ 348 h 356"/>
                  <a:gd name="T70" fmla="*/ 180 w 387"/>
                  <a:gd name="T71" fmla="*/ 353 h 356"/>
                  <a:gd name="T72" fmla="*/ 202 w 387"/>
                  <a:gd name="T73" fmla="*/ 356 h 356"/>
                  <a:gd name="T74" fmla="*/ 224 w 387"/>
                  <a:gd name="T75" fmla="*/ 356 h 356"/>
                  <a:gd name="T76" fmla="*/ 245 w 387"/>
                  <a:gd name="T77" fmla="*/ 353 h 356"/>
                  <a:gd name="T78" fmla="*/ 265 w 387"/>
                  <a:gd name="T79" fmla="*/ 348 h 356"/>
                  <a:gd name="T80" fmla="*/ 286 w 387"/>
                  <a:gd name="T81" fmla="*/ 340 h 356"/>
                  <a:gd name="T82" fmla="*/ 305 w 387"/>
                  <a:gd name="T83" fmla="*/ 329 h 356"/>
                  <a:gd name="T84" fmla="*/ 322 w 387"/>
                  <a:gd name="T85" fmla="*/ 317 h 356"/>
                  <a:gd name="T86" fmla="*/ 339 w 387"/>
                  <a:gd name="T87" fmla="*/ 302 h 356"/>
                  <a:gd name="T88" fmla="*/ 356 w 387"/>
                  <a:gd name="T89" fmla="*/ 284 h 356"/>
                  <a:gd name="T90" fmla="*/ 360 w 387"/>
                  <a:gd name="T91" fmla="*/ 269 h 356"/>
                  <a:gd name="T92" fmla="*/ 358 w 387"/>
                  <a:gd name="T93" fmla="*/ 256 h 356"/>
                  <a:gd name="T94" fmla="*/ 359 w 387"/>
                  <a:gd name="T95" fmla="*/ 235 h 356"/>
                  <a:gd name="T96" fmla="*/ 372 w 387"/>
                  <a:gd name="T97" fmla="*/ 18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7" h="356">
                    <a:moveTo>
                      <a:pt x="383" y="149"/>
                    </a:moveTo>
                    <a:lnTo>
                      <a:pt x="385" y="137"/>
                    </a:lnTo>
                    <a:lnTo>
                      <a:pt x="387" y="127"/>
                    </a:lnTo>
                    <a:lnTo>
                      <a:pt x="387" y="118"/>
                    </a:lnTo>
                    <a:lnTo>
                      <a:pt x="386" y="110"/>
                    </a:lnTo>
                    <a:lnTo>
                      <a:pt x="384" y="103"/>
                    </a:lnTo>
                    <a:lnTo>
                      <a:pt x="382" y="97"/>
                    </a:lnTo>
                    <a:lnTo>
                      <a:pt x="379" y="92"/>
                    </a:lnTo>
                    <a:lnTo>
                      <a:pt x="376" y="88"/>
                    </a:lnTo>
                    <a:lnTo>
                      <a:pt x="369" y="81"/>
                    </a:lnTo>
                    <a:lnTo>
                      <a:pt x="363" y="77"/>
                    </a:lnTo>
                    <a:lnTo>
                      <a:pt x="359" y="75"/>
                    </a:lnTo>
                    <a:lnTo>
                      <a:pt x="357" y="75"/>
                    </a:lnTo>
                    <a:lnTo>
                      <a:pt x="324" y="181"/>
                    </a:lnTo>
                    <a:lnTo>
                      <a:pt x="314" y="48"/>
                    </a:lnTo>
                    <a:lnTo>
                      <a:pt x="315" y="47"/>
                    </a:lnTo>
                    <a:lnTo>
                      <a:pt x="317" y="46"/>
                    </a:lnTo>
                    <a:lnTo>
                      <a:pt x="318" y="45"/>
                    </a:lnTo>
                    <a:lnTo>
                      <a:pt x="318" y="45"/>
                    </a:lnTo>
                    <a:lnTo>
                      <a:pt x="317" y="45"/>
                    </a:lnTo>
                    <a:lnTo>
                      <a:pt x="315" y="45"/>
                    </a:lnTo>
                    <a:lnTo>
                      <a:pt x="306" y="47"/>
                    </a:lnTo>
                    <a:lnTo>
                      <a:pt x="287" y="52"/>
                    </a:lnTo>
                    <a:lnTo>
                      <a:pt x="256" y="61"/>
                    </a:lnTo>
                    <a:lnTo>
                      <a:pt x="213" y="75"/>
                    </a:lnTo>
                    <a:lnTo>
                      <a:pt x="195" y="79"/>
                    </a:lnTo>
                    <a:lnTo>
                      <a:pt x="176" y="82"/>
                    </a:lnTo>
                    <a:lnTo>
                      <a:pt x="159" y="83"/>
                    </a:lnTo>
                    <a:lnTo>
                      <a:pt x="143" y="82"/>
                    </a:lnTo>
                    <a:lnTo>
                      <a:pt x="127" y="79"/>
                    </a:lnTo>
                    <a:lnTo>
                      <a:pt x="112" y="75"/>
                    </a:lnTo>
                    <a:lnTo>
                      <a:pt x="98" y="69"/>
                    </a:lnTo>
                    <a:lnTo>
                      <a:pt x="85" y="63"/>
                    </a:lnTo>
                    <a:lnTo>
                      <a:pt x="72" y="56"/>
                    </a:lnTo>
                    <a:lnTo>
                      <a:pt x="61" y="48"/>
                    </a:lnTo>
                    <a:lnTo>
                      <a:pt x="50" y="40"/>
                    </a:lnTo>
                    <a:lnTo>
                      <a:pt x="40" y="32"/>
                    </a:lnTo>
                    <a:lnTo>
                      <a:pt x="22" y="15"/>
                    </a:lnTo>
                    <a:lnTo>
                      <a:pt x="8" y="0"/>
                    </a:lnTo>
                    <a:lnTo>
                      <a:pt x="5" y="18"/>
                    </a:lnTo>
                    <a:lnTo>
                      <a:pt x="2" y="36"/>
                    </a:lnTo>
                    <a:lnTo>
                      <a:pt x="0" y="55"/>
                    </a:lnTo>
                    <a:lnTo>
                      <a:pt x="0" y="75"/>
                    </a:lnTo>
                    <a:lnTo>
                      <a:pt x="0" y="89"/>
                    </a:lnTo>
                    <a:lnTo>
                      <a:pt x="1" y="103"/>
                    </a:lnTo>
                    <a:lnTo>
                      <a:pt x="2" y="117"/>
                    </a:lnTo>
                    <a:lnTo>
                      <a:pt x="4" y="131"/>
                    </a:lnTo>
                    <a:lnTo>
                      <a:pt x="6" y="144"/>
                    </a:lnTo>
                    <a:lnTo>
                      <a:pt x="9" y="159"/>
                    </a:lnTo>
                    <a:lnTo>
                      <a:pt x="12" y="172"/>
                    </a:lnTo>
                    <a:lnTo>
                      <a:pt x="16" y="184"/>
                    </a:lnTo>
                    <a:lnTo>
                      <a:pt x="20" y="197"/>
                    </a:lnTo>
                    <a:lnTo>
                      <a:pt x="25" y="209"/>
                    </a:lnTo>
                    <a:lnTo>
                      <a:pt x="30" y="220"/>
                    </a:lnTo>
                    <a:lnTo>
                      <a:pt x="36" y="233"/>
                    </a:lnTo>
                    <a:lnTo>
                      <a:pt x="42" y="244"/>
                    </a:lnTo>
                    <a:lnTo>
                      <a:pt x="49" y="254"/>
                    </a:lnTo>
                    <a:lnTo>
                      <a:pt x="55" y="264"/>
                    </a:lnTo>
                    <a:lnTo>
                      <a:pt x="62" y="274"/>
                    </a:lnTo>
                    <a:lnTo>
                      <a:pt x="69" y="283"/>
                    </a:lnTo>
                    <a:lnTo>
                      <a:pt x="77" y="292"/>
                    </a:lnTo>
                    <a:lnTo>
                      <a:pt x="85" y="301"/>
                    </a:lnTo>
                    <a:lnTo>
                      <a:pt x="93" y="309"/>
                    </a:lnTo>
                    <a:lnTo>
                      <a:pt x="102" y="316"/>
                    </a:lnTo>
                    <a:lnTo>
                      <a:pt x="111" y="323"/>
                    </a:lnTo>
                    <a:lnTo>
                      <a:pt x="121" y="329"/>
                    </a:lnTo>
                    <a:lnTo>
                      <a:pt x="130" y="335"/>
                    </a:lnTo>
                    <a:lnTo>
                      <a:pt x="140" y="340"/>
                    </a:lnTo>
                    <a:lnTo>
                      <a:pt x="149" y="344"/>
                    </a:lnTo>
                    <a:lnTo>
                      <a:pt x="159" y="348"/>
                    </a:lnTo>
                    <a:lnTo>
                      <a:pt x="169" y="351"/>
                    </a:lnTo>
                    <a:lnTo>
                      <a:pt x="180" y="353"/>
                    </a:lnTo>
                    <a:lnTo>
                      <a:pt x="190" y="355"/>
                    </a:lnTo>
                    <a:lnTo>
                      <a:pt x="202" y="356"/>
                    </a:lnTo>
                    <a:lnTo>
                      <a:pt x="213" y="356"/>
                    </a:lnTo>
                    <a:lnTo>
                      <a:pt x="224" y="356"/>
                    </a:lnTo>
                    <a:lnTo>
                      <a:pt x="234" y="355"/>
                    </a:lnTo>
                    <a:lnTo>
                      <a:pt x="245" y="353"/>
                    </a:lnTo>
                    <a:lnTo>
                      <a:pt x="255" y="351"/>
                    </a:lnTo>
                    <a:lnTo>
                      <a:pt x="265" y="348"/>
                    </a:lnTo>
                    <a:lnTo>
                      <a:pt x="276" y="344"/>
                    </a:lnTo>
                    <a:lnTo>
                      <a:pt x="286" y="340"/>
                    </a:lnTo>
                    <a:lnTo>
                      <a:pt x="295" y="335"/>
                    </a:lnTo>
                    <a:lnTo>
                      <a:pt x="305" y="329"/>
                    </a:lnTo>
                    <a:lnTo>
                      <a:pt x="314" y="323"/>
                    </a:lnTo>
                    <a:lnTo>
                      <a:pt x="322" y="317"/>
                    </a:lnTo>
                    <a:lnTo>
                      <a:pt x="331" y="309"/>
                    </a:lnTo>
                    <a:lnTo>
                      <a:pt x="339" y="302"/>
                    </a:lnTo>
                    <a:lnTo>
                      <a:pt x="348" y="293"/>
                    </a:lnTo>
                    <a:lnTo>
                      <a:pt x="356" y="284"/>
                    </a:lnTo>
                    <a:lnTo>
                      <a:pt x="363" y="275"/>
                    </a:lnTo>
                    <a:lnTo>
                      <a:pt x="360" y="269"/>
                    </a:lnTo>
                    <a:lnTo>
                      <a:pt x="359" y="262"/>
                    </a:lnTo>
                    <a:lnTo>
                      <a:pt x="358" y="256"/>
                    </a:lnTo>
                    <a:lnTo>
                      <a:pt x="357" y="249"/>
                    </a:lnTo>
                    <a:lnTo>
                      <a:pt x="359" y="235"/>
                    </a:lnTo>
                    <a:lnTo>
                      <a:pt x="362" y="218"/>
                    </a:lnTo>
                    <a:lnTo>
                      <a:pt x="372" y="185"/>
                    </a:lnTo>
                    <a:lnTo>
                      <a:pt x="383" y="149"/>
                    </a:lnTo>
                    <a:close/>
                  </a:path>
                </a:pathLst>
              </a:custGeom>
              <a:solidFill>
                <a:srgbClr val="FAD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3" name="Freeform 373"/>
              <p:cNvSpPr>
                <a:spLocks/>
              </p:cNvSpPr>
              <p:nvPr/>
            </p:nvSpPr>
            <p:spPr bwMode="auto">
              <a:xfrm>
                <a:off x="3220" y="2296"/>
                <a:ext cx="79" cy="81"/>
              </a:xfrm>
              <a:custGeom>
                <a:avLst/>
                <a:gdLst>
                  <a:gd name="T0" fmla="*/ 232 w 472"/>
                  <a:gd name="T1" fmla="*/ 2 h 483"/>
                  <a:gd name="T2" fmla="*/ 195 w 472"/>
                  <a:gd name="T3" fmla="*/ 13 h 483"/>
                  <a:gd name="T4" fmla="*/ 161 w 472"/>
                  <a:gd name="T5" fmla="*/ 32 h 483"/>
                  <a:gd name="T6" fmla="*/ 130 w 472"/>
                  <a:gd name="T7" fmla="*/ 59 h 483"/>
                  <a:gd name="T8" fmla="*/ 103 w 472"/>
                  <a:gd name="T9" fmla="*/ 92 h 483"/>
                  <a:gd name="T10" fmla="*/ 81 w 472"/>
                  <a:gd name="T11" fmla="*/ 114 h 483"/>
                  <a:gd name="T12" fmla="*/ 59 w 472"/>
                  <a:gd name="T13" fmla="*/ 98 h 483"/>
                  <a:gd name="T14" fmla="*/ 41 w 472"/>
                  <a:gd name="T15" fmla="*/ 80 h 483"/>
                  <a:gd name="T16" fmla="*/ 30 w 472"/>
                  <a:gd name="T17" fmla="*/ 61 h 483"/>
                  <a:gd name="T18" fmla="*/ 20 w 472"/>
                  <a:gd name="T19" fmla="*/ 168 h 483"/>
                  <a:gd name="T20" fmla="*/ 40 w 472"/>
                  <a:gd name="T21" fmla="*/ 192 h 483"/>
                  <a:gd name="T22" fmla="*/ 68 w 472"/>
                  <a:gd name="T23" fmla="*/ 223 h 483"/>
                  <a:gd name="T24" fmla="*/ 107 w 472"/>
                  <a:gd name="T25" fmla="*/ 256 h 483"/>
                  <a:gd name="T26" fmla="*/ 144 w 472"/>
                  <a:gd name="T27" fmla="*/ 277 h 483"/>
                  <a:gd name="T28" fmla="*/ 189 w 472"/>
                  <a:gd name="T29" fmla="*/ 290 h 483"/>
                  <a:gd name="T30" fmla="*/ 241 w 472"/>
                  <a:gd name="T31" fmla="*/ 287 h 483"/>
                  <a:gd name="T32" fmla="*/ 333 w 472"/>
                  <a:gd name="T33" fmla="*/ 260 h 483"/>
                  <a:gd name="T34" fmla="*/ 363 w 472"/>
                  <a:gd name="T35" fmla="*/ 253 h 483"/>
                  <a:gd name="T36" fmla="*/ 363 w 472"/>
                  <a:gd name="T37" fmla="*/ 254 h 483"/>
                  <a:gd name="T38" fmla="*/ 370 w 472"/>
                  <a:gd name="T39" fmla="*/ 389 h 483"/>
                  <a:gd name="T40" fmla="*/ 409 w 472"/>
                  <a:gd name="T41" fmla="*/ 285 h 483"/>
                  <a:gd name="T42" fmla="*/ 425 w 472"/>
                  <a:gd name="T43" fmla="*/ 300 h 483"/>
                  <a:gd name="T44" fmla="*/ 432 w 472"/>
                  <a:gd name="T45" fmla="*/ 318 h 483"/>
                  <a:gd name="T46" fmla="*/ 431 w 472"/>
                  <a:gd name="T47" fmla="*/ 345 h 483"/>
                  <a:gd name="T48" fmla="*/ 408 w 472"/>
                  <a:gd name="T49" fmla="*/ 426 h 483"/>
                  <a:gd name="T50" fmla="*/ 404 w 472"/>
                  <a:gd name="T51" fmla="*/ 464 h 483"/>
                  <a:gd name="T52" fmla="*/ 409 w 472"/>
                  <a:gd name="T53" fmla="*/ 483 h 483"/>
                  <a:gd name="T54" fmla="*/ 429 w 472"/>
                  <a:gd name="T55" fmla="*/ 452 h 483"/>
                  <a:gd name="T56" fmla="*/ 445 w 472"/>
                  <a:gd name="T57" fmla="*/ 417 h 483"/>
                  <a:gd name="T58" fmla="*/ 458 w 472"/>
                  <a:gd name="T59" fmla="*/ 380 h 483"/>
                  <a:gd name="T60" fmla="*/ 468 w 472"/>
                  <a:gd name="T61" fmla="*/ 339 h 483"/>
                  <a:gd name="T62" fmla="*/ 472 w 472"/>
                  <a:gd name="T63" fmla="*/ 297 h 483"/>
                  <a:gd name="T64" fmla="*/ 471 w 472"/>
                  <a:gd name="T65" fmla="*/ 253 h 483"/>
                  <a:gd name="T66" fmla="*/ 464 w 472"/>
                  <a:gd name="T67" fmla="*/ 212 h 483"/>
                  <a:gd name="T68" fmla="*/ 455 w 472"/>
                  <a:gd name="T69" fmla="*/ 172 h 483"/>
                  <a:gd name="T70" fmla="*/ 441 w 472"/>
                  <a:gd name="T71" fmla="*/ 136 h 483"/>
                  <a:gd name="T72" fmla="*/ 423 w 472"/>
                  <a:gd name="T73" fmla="*/ 102 h 483"/>
                  <a:gd name="T74" fmla="*/ 402 w 472"/>
                  <a:gd name="T75" fmla="*/ 73 h 483"/>
                  <a:gd name="T76" fmla="*/ 377 w 472"/>
                  <a:gd name="T77" fmla="*/ 48 h 483"/>
                  <a:gd name="T78" fmla="*/ 351 w 472"/>
                  <a:gd name="T79" fmla="*/ 27 h 483"/>
                  <a:gd name="T80" fmla="*/ 322 w 472"/>
                  <a:gd name="T81" fmla="*/ 12 h 483"/>
                  <a:gd name="T82" fmla="*/ 291 w 472"/>
                  <a:gd name="T83" fmla="*/ 3 h 483"/>
                  <a:gd name="T84" fmla="*/ 259 w 472"/>
                  <a:gd name="T85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2" h="483">
                    <a:moveTo>
                      <a:pt x="259" y="0"/>
                    </a:moveTo>
                    <a:lnTo>
                      <a:pt x="246" y="0"/>
                    </a:lnTo>
                    <a:lnTo>
                      <a:pt x="232" y="2"/>
                    </a:lnTo>
                    <a:lnTo>
                      <a:pt x="220" y="5"/>
                    </a:lnTo>
                    <a:lnTo>
                      <a:pt x="207" y="8"/>
                    </a:lnTo>
                    <a:lnTo>
                      <a:pt x="195" y="13"/>
                    </a:lnTo>
                    <a:lnTo>
                      <a:pt x="184" y="18"/>
                    </a:lnTo>
                    <a:lnTo>
                      <a:pt x="173" y="25"/>
                    </a:lnTo>
                    <a:lnTo>
                      <a:pt x="161" y="32"/>
                    </a:lnTo>
                    <a:lnTo>
                      <a:pt x="150" y="40"/>
                    </a:lnTo>
                    <a:lnTo>
                      <a:pt x="140" y="49"/>
                    </a:lnTo>
                    <a:lnTo>
                      <a:pt x="130" y="59"/>
                    </a:lnTo>
                    <a:lnTo>
                      <a:pt x="121" y="69"/>
                    </a:lnTo>
                    <a:lnTo>
                      <a:pt x="112" y="80"/>
                    </a:lnTo>
                    <a:lnTo>
                      <a:pt x="103" y="92"/>
                    </a:lnTo>
                    <a:lnTo>
                      <a:pt x="96" y="104"/>
                    </a:lnTo>
                    <a:lnTo>
                      <a:pt x="88" y="117"/>
                    </a:lnTo>
                    <a:lnTo>
                      <a:pt x="81" y="114"/>
                    </a:lnTo>
                    <a:lnTo>
                      <a:pt x="74" y="110"/>
                    </a:lnTo>
                    <a:lnTo>
                      <a:pt x="67" y="104"/>
                    </a:lnTo>
                    <a:lnTo>
                      <a:pt x="59" y="98"/>
                    </a:lnTo>
                    <a:lnTo>
                      <a:pt x="52" y="92"/>
                    </a:lnTo>
                    <a:lnTo>
                      <a:pt x="46" y="85"/>
                    </a:lnTo>
                    <a:lnTo>
                      <a:pt x="41" y="80"/>
                    </a:lnTo>
                    <a:lnTo>
                      <a:pt x="38" y="75"/>
                    </a:lnTo>
                    <a:lnTo>
                      <a:pt x="31" y="63"/>
                    </a:lnTo>
                    <a:lnTo>
                      <a:pt x="30" y="61"/>
                    </a:lnTo>
                    <a:lnTo>
                      <a:pt x="48" y="141"/>
                    </a:lnTo>
                    <a:lnTo>
                      <a:pt x="0" y="128"/>
                    </a:lnTo>
                    <a:lnTo>
                      <a:pt x="20" y="168"/>
                    </a:lnTo>
                    <a:lnTo>
                      <a:pt x="22" y="171"/>
                    </a:lnTo>
                    <a:lnTo>
                      <a:pt x="29" y="179"/>
                    </a:lnTo>
                    <a:lnTo>
                      <a:pt x="40" y="192"/>
                    </a:lnTo>
                    <a:lnTo>
                      <a:pt x="54" y="207"/>
                    </a:lnTo>
                    <a:lnTo>
                      <a:pt x="54" y="208"/>
                    </a:lnTo>
                    <a:lnTo>
                      <a:pt x="68" y="223"/>
                    </a:lnTo>
                    <a:lnTo>
                      <a:pt x="86" y="240"/>
                    </a:lnTo>
                    <a:lnTo>
                      <a:pt x="96" y="248"/>
                    </a:lnTo>
                    <a:lnTo>
                      <a:pt x="107" y="256"/>
                    </a:lnTo>
                    <a:lnTo>
                      <a:pt x="118" y="264"/>
                    </a:lnTo>
                    <a:lnTo>
                      <a:pt x="131" y="271"/>
                    </a:lnTo>
                    <a:lnTo>
                      <a:pt x="144" y="277"/>
                    </a:lnTo>
                    <a:lnTo>
                      <a:pt x="158" y="283"/>
                    </a:lnTo>
                    <a:lnTo>
                      <a:pt x="173" y="287"/>
                    </a:lnTo>
                    <a:lnTo>
                      <a:pt x="189" y="290"/>
                    </a:lnTo>
                    <a:lnTo>
                      <a:pt x="205" y="291"/>
                    </a:lnTo>
                    <a:lnTo>
                      <a:pt x="222" y="290"/>
                    </a:lnTo>
                    <a:lnTo>
                      <a:pt x="241" y="287"/>
                    </a:lnTo>
                    <a:lnTo>
                      <a:pt x="259" y="283"/>
                    </a:lnTo>
                    <a:lnTo>
                      <a:pt x="302" y="269"/>
                    </a:lnTo>
                    <a:lnTo>
                      <a:pt x="333" y="260"/>
                    </a:lnTo>
                    <a:lnTo>
                      <a:pt x="352" y="255"/>
                    </a:lnTo>
                    <a:lnTo>
                      <a:pt x="361" y="253"/>
                    </a:lnTo>
                    <a:lnTo>
                      <a:pt x="363" y="253"/>
                    </a:lnTo>
                    <a:lnTo>
                      <a:pt x="364" y="253"/>
                    </a:lnTo>
                    <a:lnTo>
                      <a:pt x="364" y="253"/>
                    </a:lnTo>
                    <a:lnTo>
                      <a:pt x="363" y="254"/>
                    </a:lnTo>
                    <a:lnTo>
                      <a:pt x="361" y="255"/>
                    </a:lnTo>
                    <a:lnTo>
                      <a:pt x="360" y="256"/>
                    </a:lnTo>
                    <a:lnTo>
                      <a:pt x="370" y="389"/>
                    </a:lnTo>
                    <a:lnTo>
                      <a:pt x="403" y="283"/>
                    </a:lnTo>
                    <a:lnTo>
                      <a:pt x="405" y="283"/>
                    </a:lnTo>
                    <a:lnTo>
                      <a:pt x="409" y="285"/>
                    </a:lnTo>
                    <a:lnTo>
                      <a:pt x="415" y="289"/>
                    </a:lnTo>
                    <a:lnTo>
                      <a:pt x="422" y="296"/>
                    </a:lnTo>
                    <a:lnTo>
                      <a:pt x="425" y="300"/>
                    </a:lnTo>
                    <a:lnTo>
                      <a:pt x="428" y="305"/>
                    </a:lnTo>
                    <a:lnTo>
                      <a:pt x="430" y="311"/>
                    </a:lnTo>
                    <a:lnTo>
                      <a:pt x="432" y="318"/>
                    </a:lnTo>
                    <a:lnTo>
                      <a:pt x="433" y="326"/>
                    </a:lnTo>
                    <a:lnTo>
                      <a:pt x="433" y="335"/>
                    </a:lnTo>
                    <a:lnTo>
                      <a:pt x="431" y="345"/>
                    </a:lnTo>
                    <a:lnTo>
                      <a:pt x="429" y="357"/>
                    </a:lnTo>
                    <a:lnTo>
                      <a:pt x="418" y="393"/>
                    </a:lnTo>
                    <a:lnTo>
                      <a:pt x="408" y="426"/>
                    </a:lnTo>
                    <a:lnTo>
                      <a:pt x="405" y="443"/>
                    </a:lnTo>
                    <a:lnTo>
                      <a:pt x="403" y="457"/>
                    </a:lnTo>
                    <a:lnTo>
                      <a:pt x="404" y="464"/>
                    </a:lnTo>
                    <a:lnTo>
                      <a:pt x="405" y="470"/>
                    </a:lnTo>
                    <a:lnTo>
                      <a:pt x="406" y="477"/>
                    </a:lnTo>
                    <a:lnTo>
                      <a:pt x="409" y="483"/>
                    </a:lnTo>
                    <a:lnTo>
                      <a:pt x="416" y="473"/>
                    </a:lnTo>
                    <a:lnTo>
                      <a:pt x="423" y="463"/>
                    </a:lnTo>
                    <a:lnTo>
                      <a:pt x="429" y="452"/>
                    </a:lnTo>
                    <a:lnTo>
                      <a:pt x="435" y="441"/>
                    </a:lnTo>
                    <a:lnTo>
                      <a:pt x="440" y="429"/>
                    </a:lnTo>
                    <a:lnTo>
                      <a:pt x="445" y="417"/>
                    </a:lnTo>
                    <a:lnTo>
                      <a:pt x="450" y="405"/>
                    </a:lnTo>
                    <a:lnTo>
                      <a:pt x="454" y="393"/>
                    </a:lnTo>
                    <a:lnTo>
                      <a:pt x="458" y="380"/>
                    </a:lnTo>
                    <a:lnTo>
                      <a:pt x="462" y="367"/>
                    </a:lnTo>
                    <a:lnTo>
                      <a:pt x="464" y="353"/>
                    </a:lnTo>
                    <a:lnTo>
                      <a:pt x="468" y="339"/>
                    </a:lnTo>
                    <a:lnTo>
                      <a:pt x="470" y="326"/>
                    </a:lnTo>
                    <a:lnTo>
                      <a:pt x="471" y="312"/>
                    </a:lnTo>
                    <a:lnTo>
                      <a:pt x="472" y="297"/>
                    </a:lnTo>
                    <a:lnTo>
                      <a:pt x="472" y="283"/>
                    </a:lnTo>
                    <a:lnTo>
                      <a:pt x="472" y="267"/>
                    </a:lnTo>
                    <a:lnTo>
                      <a:pt x="471" y="253"/>
                    </a:lnTo>
                    <a:lnTo>
                      <a:pt x="470" y="239"/>
                    </a:lnTo>
                    <a:lnTo>
                      <a:pt x="468" y="226"/>
                    </a:lnTo>
                    <a:lnTo>
                      <a:pt x="464" y="212"/>
                    </a:lnTo>
                    <a:lnTo>
                      <a:pt x="462" y="198"/>
                    </a:lnTo>
                    <a:lnTo>
                      <a:pt x="458" y="185"/>
                    </a:lnTo>
                    <a:lnTo>
                      <a:pt x="455" y="172"/>
                    </a:lnTo>
                    <a:lnTo>
                      <a:pt x="450" y="160"/>
                    </a:lnTo>
                    <a:lnTo>
                      <a:pt x="446" y="148"/>
                    </a:lnTo>
                    <a:lnTo>
                      <a:pt x="441" y="136"/>
                    </a:lnTo>
                    <a:lnTo>
                      <a:pt x="435" y="124"/>
                    </a:lnTo>
                    <a:lnTo>
                      <a:pt x="429" y="113"/>
                    </a:lnTo>
                    <a:lnTo>
                      <a:pt x="423" y="102"/>
                    </a:lnTo>
                    <a:lnTo>
                      <a:pt x="416" y="92"/>
                    </a:lnTo>
                    <a:lnTo>
                      <a:pt x="409" y="83"/>
                    </a:lnTo>
                    <a:lnTo>
                      <a:pt x="402" y="73"/>
                    </a:lnTo>
                    <a:lnTo>
                      <a:pt x="395" y="65"/>
                    </a:lnTo>
                    <a:lnTo>
                      <a:pt x="386" y="56"/>
                    </a:lnTo>
                    <a:lnTo>
                      <a:pt x="377" y="48"/>
                    </a:lnTo>
                    <a:lnTo>
                      <a:pt x="369" y="40"/>
                    </a:lnTo>
                    <a:lnTo>
                      <a:pt x="360" y="34"/>
                    </a:lnTo>
                    <a:lnTo>
                      <a:pt x="351" y="27"/>
                    </a:lnTo>
                    <a:lnTo>
                      <a:pt x="342" y="22"/>
                    </a:lnTo>
                    <a:lnTo>
                      <a:pt x="332" y="17"/>
                    </a:lnTo>
                    <a:lnTo>
                      <a:pt x="322" y="12"/>
                    </a:lnTo>
                    <a:lnTo>
                      <a:pt x="311" y="9"/>
                    </a:lnTo>
                    <a:lnTo>
                      <a:pt x="301" y="6"/>
                    </a:lnTo>
                    <a:lnTo>
                      <a:pt x="291" y="3"/>
                    </a:lnTo>
                    <a:lnTo>
                      <a:pt x="280" y="1"/>
                    </a:lnTo>
                    <a:lnTo>
                      <a:pt x="270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B49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4" name="Freeform 374"/>
              <p:cNvSpPr>
                <a:spLocks/>
              </p:cNvSpPr>
              <p:nvPr/>
            </p:nvSpPr>
            <p:spPr bwMode="auto">
              <a:xfrm>
                <a:off x="3234" y="2360"/>
                <a:ext cx="10" cy="16"/>
              </a:xfrm>
              <a:custGeom>
                <a:avLst/>
                <a:gdLst>
                  <a:gd name="T0" fmla="*/ 37 w 58"/>
                  <a:gd name="T1" fmla="*/ 0 h 95"/>
                  <a:gd name="T2" fmla="*/ 0 w 58"/>
                  <a:gd name="T3" fmla="*/ 95 h 95"/>
                  <a:gd name="T4" fmla="*/ 58 w 58"/>
                  <a:gd name="T5" fmla="*/ 90 h 95"/>
                  <a:gd name="T6" fmla="*/ 37 w 58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95">
                    <a:moveTo>
                      <a:pt x="37" y="0"/>
                    </a:moveTo>
                    <a:lnTo>
                      <a:pt x="0" y="95"/>
                    </a:lnTo>
                    <a:lnTo>
                      <a:pt x="58" y="9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5B5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5" name="Freeform 375"/>
              <p:cNvSpPr>
                <a:spLocks/>
              </p:cNvSpPr>
              <p:nvPr/>
            </p:nvSpPr>
            <p:spPr bwMode="auto">
              <a:xfrm>
                <a:off x="3245" y="2406"/>
                <a:ext cx="26" cy="63"/>
              </a:xfrm>
              <a:custGeom>
                <a:avLst/>
                <a:gdLst>
                  <a:gd name="T0" fmla="*/ 0 w 157"/>
                  <a:gd name="T1" fmla="*/ 0 h 374"/>
                  <a:gd name="T2" fmla="*/ 8 w 157"/>
                  <a:gd name="T3" fmla="*/ 374 h 374"/>
                  <a:gd name="T4" fmla="*/ 157 w 157"/>
                  <a:gd name="T5" fmla="*/ 31 h 374"/>
                  <a:gd name="T6" fmla="*/ 150 w 157"/>
                  <a:gd name="T7" fmla="*/ 33 h 374"/>
                  <a:gd name="T8" fmla="*/ 130 w 157"/>
                  <a:gd name="T9" fmla="*/ 36 h 374"/>
                  <a:gd name="T10" fmla="*/ 104 w 157"/>
                  <a:gd name="T11" fmla="*/ 40 h 374"/>
                  <a:gd name="T12" fmla="*/ 77 w 157"/>
                  <a:gd name="T13" fmla="*/ 42 h 374"/>
                  <a:gd name="T14" fmla="*/ 66 w 157"/>
                  <a:gd name="T15" fmla="*/ 41 h 374"/>
                  <a:gd name="T16" fmla="*/ 57 w 157"/>
                  <a:gd name="T17" fmla="*/ 40 h 374"/>
                  <a:gd name="T18" fmla="*/ 49 w 157"/>
                  <a:gd name="T19" fmla="*/ 38 h 374"/>
                  <a:gd name="T20" fmla="*/ 43 w 157"/>
                  <a:gd name="T21" fmla="*/ 36 h 374"/>
                  <a:gd name="T22" fmla="*/ 35 w 157"/>
                  <a:gd name="T23" fmla="*/ 33 h 374"/>
                  <a:gd name="T24" fmla="*/ 33 w 157"/>
                  <a:gd name="T25" fmla="*/ 31 h 374"/>
                  <a:gd name="T26" fmla="*/ 0 w 157"/>
                  <a:gd name="T27" fmla="*/ 0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7" h="374">
                    <a:moveTo>
                      <a:pt x="0" y="0"/>
                    </a:moveTo>
                    <a:lnTo>
                      <a:pt x="8" y="374"/>
                    </a:lnTo>
                    <a:lnTo>
                      <a:pt x="157" y="31"/>
                    </a:lnTo>
                    <a:lnTo>
                      <a:pt x="150" y="33"/>
                    </a:lnTo>
                    <a:lnTo>
                      <a:pt x="130" y="36"/>
                    </a:lnTo>
                    <a:lnTo>
                      <a:pt x="104" y="40"/>
                    </a:lnTo>
                    <a:lnTo>
                      <a:pt x="77" y="42"/>
                    </a:lnTo>
                    <a:lnTo>
                      <a:pt x="66" y="41"/>
                    </a:lnTo>
                    <a:lnTo>
                      <a:pt x="57" y="40"/>
                    </a:lnTo>
                    <a:lnTo>
                      <a:pt x="49" y="38"/>
                    </a:lnTo>
                    <a:lnTo>
                      <a:pt x="43" y="36"/>
                    </a:lnTo>
                    <a:lnTo>
                      <a:pt x="35" y="33"/>
                    </a:lnTo>
                    <a:lnTo>
                      <a:pt x="33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6" name="Freeform 376"/>
              <p:cNvSpPr>
                <a:spLocks/>
              </p:cNvSpPr>
              <p:nvPr/>
            </p:nvSpPr>
            <p:spPr bwMode="auto">
              <a:xfrm>
                <a:off x="3243" y="2425"/>
                <a:ext cx="12" cy="48"/>
              </a:xfrm>
              <a:custGeom>
                <a:avLst/>
                <a:gdLst>
                  <a:gd name="T0" fmla="*/ 28 w 72"/>
                  <a:gd name="T1" fmla="*/ 0 h 288"/>
                  <a:gd name="T2" fmla="*/ 0 w 72"/>
                  <a:gd name="T3" fmla="*/ 189 h 288"/>
                  <a:gd name="T4" fmla="*/ 8 w 72"/>
                  <a:gd name="T5" fmla="*/ 288 h 288"/>
                  <a:gd name="T6" fmla="*/ 54 w 72"/>
                  <a:gd name="T7" fmla="*/ 245 h 288"/>
                  <a:gd name="T8" fmla="*/ 64 w 72"/>
                  <a:gd name="T9" fmla="*/ 152 h 288"/>
                  <a:gd name="T10" fmla="*/ 72 w 72"/>
                  <a:gd name="T11" fmla="*/ 23 h 288"/>
                  <a:gd name="T12" fmla="*/ 28 w 72"/>
                  <a:gd name="T13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88">
                    <a:moveTo>
                      <a:pt x="28" y="0"/>
                    </a:moveTo>
                    <a:lnTo>
                      <a:pt x="0" y="189"/>
                    </a:lnTo>
                    <a:lnTo>
                      <a:pt x="8" y="288"/>
                    </a:lnTo>
                    <a:lnTo>
                      <a:pt x="54" y="245"/>
                    </a:lnTo>
                    <a:lnTo>
                      <a:pt x="64" y="152"/>
                    </a:lnTo>
                    <a:lnTo>
                      <a:pt x="72" y="2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BC29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7" name="Freeform 377"/>
              <p:cNvSpPr>
                <a:spLocks/>
              </p:cNvSpPr>
              <p:nvPr/>
            </p:nvSpPr>
            <p:spPr bwMode="auto">
              <a:xfrm>
                <a:off x="3245" y="2394"/>
                <a:ext cx="45" cy="92"/>
              </a:xfrm>
              <a:custGeom>
                <a:avLst/>
                <a:gdLst>
                  <a:gd name="T0" fmla="*/ 269 w 272"/>
                  <a:gd name="T1" fmla="*/ 0 h 551"/>
                  <a:gd name="T2" fmla="*/ 270 w 272"/>
                  <a:gd name="T3" fmla="*/ 8 h 551"/>
                  <a:gd name="T4" fmla="*/ 272 w 272"/>
                  <a:gd name="T5" fmla="*/ 32 h 551"/>
                  <a:gd name="T6" fmla="*/ 272 w 272"/>
                  <a:gd name="T7" fmla="*/ 47 h 551"/>
                  <a:gd name="T8" fmla="*/ 270 w 272"/>
                  <a:gd name="T9" fmla="*/ 65 h 551"/>
                  <a:gd name="T10" fmla="*/ 266 w 272"/>
                  <a:gd name="T11" fmla="*/ 86 h 551"/>
                  <a:gd name="T12" fmla="*/ 261 w 272"/>
                  <a:gd name="T13" fmla="*/ 106 h 551"/>
                  <a:gd name="T14" fmla="*/ 254 w 272"/>
                  <a:gd name="T15" fmla="*/ 127 h 551"/>
                  <a:gd name="T16" fmla="*/ 249 w 272"/>
                  <a:gd name="T17" fmla="*/ 147 h 551"/>
                  <a:gd name="T18" fmla="*/ 243 w 272"/>
                  <a:gd name="T19" fmla="*/ 165 h 551"/>
                  <a:gd name="T20" fmla="*/ 240 w 272"/>
                  <a:gd name="T21" fmla="*/ 182 h 551"/>
                  <a:gd name="T22" fmla="*/ 235 w 272"/>
                  <a:gd name="T23" fmla="*/ 206 h 551"/>
                  <a:gd name="T24" fmla="*/ 234 w 272"/>
                  <a:gd name="T25" fmla="*/ 215 h 551"/>
                  <a:gd name="T26" fmla="*/ 173 w 272"/>
                  <a:gd name="T27" fmla="*/ 215 h 551"/>
                  <a:gd name="T28" fmla="*/ 184 w 272"/>
                  <a:gd name="T29" fmla="*/ 273 h 551"/>
                  <a:gd name="T30" fmla="*/ 10 w 272"/>
                  <a:gd name="T31" fmla="*/ 551 h 551"/>
                  <a:gd name="T32" fmla="*/ 6 w 272"/>
                  <a:gd name="T33" fmla="*/ 541 h 551"/>
                  <a:gd name="T34" fmla="*/ 1 w 272"/>
                  <a:gd name="T35" fmla="*/ 514 h 551"/>
                  <a:gd name="T36" fmla="*/ 0 w 272"/>
                  <a:gd name="T37" fmla="*/ 505 h 551"/>
                  <a:gd name="T38" fmla="*/ 0 w 272"/>
                  <a:gd name="T39" fmla="*/ 496 h 551"/>
                  <a:gd name="T40" fmla="*/ 0 w 272"/>
                  <a:gd name="T41" fmla="*/ 486 h 551"/>
                  <a:gd name="T42" fmla="*/ 1 w 272"/>
                  <a:gd name="T43" fmla="*/ 476 h 551"/>
                  <a:gd name="T44" fmla="*/ 2 w 272"/>
                  <a:gd name="T45" fmla="*/ 465 h 551"/>
                  <a:gd name="T46" fmla="*/ 5 w 272"/>
                  <a:gd name="T47" fmla="*/ 454 h 551"/>
                  <a:gd name="T48" fmla="*/ 8 w 272"/>
                  <a:gd name="T49" fmla="*/ 442 h 551"/>
                  <a:gd name="T50" fmla="*/ 12 w 272"/>
                  <a:gd name="T51" fmla="*/ 431 h 551"/>
                  <a:gd name="T52" fmla="*/ 26 w 272"/>
                  <a:gd name="T53" fmla="*/ 400 h 551"/>
                  <a:gd name="T54" fmla="*/ 43 w 272"/>
                  <a:gd name="T55" fmla="*/ 357 h 551"/>
                  <a:gd name="T56" fmla="*/ 62 w 272"/>
                  <a:gd name="T57" fmla="*/ 308 h 551"/>
                  <a:gd name="T58" fmla="*/ 82 w 272"/>
                  <a:gd name="T59" fmla="*/ 256 h 551"/>
                  <a:gd name="T60" fmla="*/ 102 w 272"/>
                  <a:gd name="T61" fmla="*/ 207 h 551"/>
                  <a:gd name="T62" fmla="*/ 118 w 272"/>
                  <a:gd name="T63" fmla="*/ 166 h 551"/>
                  <a:gd name="T64" fmla="*/ 128 w 272"/>
                  <a:gd name="T65" fmla="*/ 137 h 551"/>
                  <a:gd name="T66" fmla="*/ 132 w 272"/>
                  <a:gd name="T67" fmla="*/ 127 h 551"/>
                  <a:gd name="T68" fmla="*/ 269 w 272"/>
                  <a:gd name="T69" fmla="*/ 0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2" h="551">
                    <a:moveTo>
                      <a:pt x="269" y="0"/>
                    </a:moveTo>
                    <a:lnTo>
                      <a:pt x="270" y="8"/>
                    </a:lnTo>
                    <a:lnTo>
                      <a:pt x="272" y="32"/>
                    </a:lnTo>
                    <a:lnTo>
                      <a:pt x="272" y="47"/>
                    </a:lnTo>
                    <a:lnTo>
                      <a:pt x="270" y="65"/>
                    </a:lnTo>
                    <a:lnTo>
                      <a:pt x="266" y="86"/>
                    </a:lnTo>
                    <a:lnTo>
                      <a:pt x="261" y="106"/>
                    </a:lnTo>
                    <a:lnTo>
                      <a:pt x="254" y="127"/>
                    </a:lnTo>
                    <a:lnTo>
                      <a:pt x="249" y="147"/>
                    </a:lnTo>
                    <a:lnTo>
                      <a:pt x="243" y="165"/>
                    </a:lnTo>
                    <a:lnTo>
                      <a:pt x="240" y="182"/>
                    </a:lnTo>
                    <a:lnTo>
                      <a:pt x="235" y="206"/>
                    </a:lnTo>
                    <a:lnTo>
                      <a:pt x="234" y="215"/>
                    </a:lnTo>
                    <a:lnTo>
                      <a:pt x="173" y="215"/>
                    </a:lnTo>
                    <a:lnTo>
                      <a:pt x="184" y="273"/>
                    </a:lnTo>
                    <a:lnTo>
                      <a:pt x="10" y="551"/>
                    </a:lnTo>
                    <a:lnTo>
                      <a:pt x="6" y="541"/>
                    </a:lnTo>
                    <a:lnTo>
                      <a:pt x="1" y="514"/>
                    </a:lnTo>
                    <a:lnTo>
                      <a:pt x="0" y="505"/>
                    </a:lnTo>
                    <a:lnTo>
                      <a:pt x="0" y="496"/>
                    </a:lnTo>
                    <a:lnTo>
                      <a:pt x="0" y="486"/>
                    </a:lnTo>
                    <a:lnTo>
                      <a:pt x="1" y="476"/>
                    </a:lnTo>
                    <a:lnTo>
                      <a:pt x="2" y="465"/>
                    </a:lnTo>
                    <a:lnTo>
                      <a:pt x="5" y="454"/>
                    </a:lnTo>
                    <a:lnTo>
                      <a:pt x="8" y="442"/>
                    </a:lnTo>
                    <a:lnTo>
                      <a:pt x="12" y="431"/>
                    </a:lnTo>
                    <a:lnTo>
                      <a:pt x="26" y="400"/>
                    </a:lnTo>
                    <a:lnTo>
                      <a:pt x="43" y="357"/>
                    </a:lnTo>
                    <a:lnTo>
                      <a:pt x="62" y="308"/>
                    </a:lnTo>
                    <a:lnTo>
                      <a:pt x="82" y="256"/>
                    </a:lnTo>
                    <a:lnTo>
                      <a:pt x="102" y="207"/>
                    </a:lnTo>
                    <a:lnTo>
                      <a:pt x="118" y="166"/>
                    </a:lnTo>
                    <a:lnTo>
                      <a:pt x="128" y="137"/>
                    </a:lnTo>
                    <a:lnTo>
                      <a:pt x="132" y="127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284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8" name="Freeform 378"/>
              <p:cNvSpPr>
                <a:spLocks/>
              </p:cNvSpPr>
              <p:nvPr/>
            </p:nvSpPr>
            <p:spPr bwMode="auto">
              <a:xfrm>
                <a:off x="3246" y="2411"/>
                <a:ext cx="15" cy="18"/>
              </a:xfrm>
              <a:custGeom>
                <a:avLst/>
                <a:gdLst>
                  <a:gd name="T0" fmla="*/ 0 w 86"/>
                  <a:gd name="T1" fmla="*/ 37 h 106"/>
                  <a:gd name="T2" fmla="*/ 9 w 86"/>
                  <a:gd name="T3" fmla="*/ 83 h 106"/>
                  <a:gd name="T4" fmla="*/ 53 w 86"/>
                  <a:gd name="T5" fmla="*/ 106 h 106"/>
                  <a:gd name="T6" fmla="*/ 86 w 86"/>
                  <a:gd name="T7" fmla="*/ 49 h 106"/>
                  <a:gd name="T8" fmla="*/ 86 w 86"/>
                  <a:gd name="T9" fmla="*/ 21 h 106"/>
                  <a:gd name="T10" fmla="*/ 51 w 86"/>
                  <a:gd name="T11" fmla="*/ 11 h 106"/>
                  <a:gd name="T12" fmla="*/ 22 w 86"/>
                  <a:gd name="T13" fmla="*/ 0 h 106"/>
                  <a:gd name="T14" fmla="*/ 0 w 86"/>
                  <a:gd name="T15" fmla="*/ 3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106">
                    <a:moveTo>
                      <a:pt x="0" y="37"/>
                    </a:moveTo>
                    <a:lnTo>
                      <a:pt x="9" y="83"/>
                    </a:lnTo>
                    <a:lnTo>
                      <a:pt x="53" y="106"/>
                    </a:lnTo>
                    <a:lnTo>
                      <a:pt x="86" y="49"/>
                    </a:lnTo>
                    <a:lnTo>
                      <a:pt x="86" y="21"/>
                    </a:lnTo>
                    <a:lnTo>
                      <a:pt x="51" y="11"/>
                    </a:lnTo>
                    <a:lnTo>
                      <a:pt x="22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BC29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9" name="Freeform 379"/>
              <p:cNvSpPr>
                <a:spLocks/>
              </p:cNvSpPr>
              <p:nvPr/>
            </p:nvSpPr>
            <p:spPr bwMode="auto">
              <a:xfrm>
                <a:off x="3255" y="2386"/>
                <a:ext cx="34" cy="48"/>
              </a:xfrm>
              <a:custGeom>
                <a:avLst/>
                <a:gdLst>
                  <a:gd name="T0" fmla="*/ 18 w 208"/>
                  <a:gd name="T1" fmla="*/ 288 h 288"/>
                  <a:gd name="T2" fmla="*/ 0 w 208"/>
                  <a:gd name="T3" fmla="*/ 160 h 288"/>
                  <a:gd name="T4" fmla="*/ 178 w 208"/>
                  <a:gd name="T5" fmla="*/ 34 h 288"/>
                  <a:gd name="T6" fmla="*/ 175 w 208"/>
                  <a:gd name="T7" fmla="*/ 0 h 288"/>
                  <a:gd name="T8" fmla="*/ 180 w 208"/>
                  <a:gd name="T9" fmla="*/ 4 h 288"/>
                  <a:gd name="T10" fmla="*/ 192 w 208"/>
                  <a:gd name="T11" fmla="*/ 15 h 288"/>
                  <a:gd name="T12" fmla="*/ 198 w 208"/>
                  <a:gd name="T13" fmla="*/ 22 h 288"/>
                  <a:gd name="T14" fmla="*/ 203 w 208"/>
                  <a:gd name="T15" fmla="*/ 30 h 288"/>
                  <a:gd name="T16" fmla="*/ 205 w 208"/>
                  <a:gd name="T17" fmla="*/ 34 h 288"/>
                  <a:gd name="T18" fmla="*/ 207 w 208"/>
                  <a:gd name="T19" fmla="*/ 37 h 288"/>
                  <a:gd name="T20" fmla="*/ 208 w 208"/>
                  <a:gd name="T21" fmla="*/ 42 h 288"/>
                  <a:gd name="T22" fmla="*/ 208 w 208"/>
                  <a:gd name="T23" fmla="*/ 46 h 288"/>
                  <a:gd name="T24" fmla="*/ 208 w 208"/>
                  <a:gd name="T25" fmla="*/ 55 h 288"/>
                  <a:gd name="T26" fmla="*/ 206 w 208"/>
                  <a:gd name="T27" fmla="*/ 68 h 288"/>
                  <a:gd name="T28" fmla="*/ 204 w 208"/>
                  <a:gd name="T29" fmla="*/ 84 h 288"/>
                  <a:gd name="T30" fmla="*/ 200 w 208"/>
                  <a:gd name="T31" fmla="*/ 102 h 288"/>
                  <a:gd name="T32" fmla="*/ 195 w 208"/>
                  <a:gd name="T33" fmla="*/ 121 h 288"/>
                  <a:gd name="T34" fmla="*/ 189 w 208"/>
                  <a:gd name="T35" fmla="*/ 139 h 288"/>
                  <a:gd name="T36" fmla="*/ 185 w 208"/>
                  <a:gd name="T37" fmla="*/ 147 h 288"/>
                  <a:gd name="T38" fmla="*/ 180 w 208"/>
                  <a:gd name="T39" fmla="*/ 155 h 288"/>
                  <a:gd name="T40" fmla="*/ 175 w 208"/>
                  <a:gd name="T41" fmla="*/ 162 h 288"/>
                  <a:gd name="T42" fmla="*/ 170 w 208"/>
                  <a:gd name="T43" fmla="*/ 168 h 288"/>
                  <a:gd name="T44" fmla="*/ 155 w 208"/>
                  <a:gd name="T45" fmla="*/ 181 h 288"/>
                  <a:gd name="T46" fmla="*/ 134 w 208"/>
                  <a:gd name="T47" fmla="*/ 199 h 288"/>
                  <a:gd name="T48" fmla="*/ 110 w 208"/>
                  <a:gd name="T49" fmla="*/ 219 h 288"/>
                  <a:gd name="T50" fmla="*/ 83 w 208"/>
                  <a:gd name="T51" fmla="*/ 239 h 288"/>
                  <a:gd name="T52" fmla="*/ 38 w 208"/>
                  <a:gd name="T53" fmla="*/ 273 h 288"/>
                  <a:gd name="T54" fmla="*/ 18 w 208"/>
                  <a:gd name="T5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8" h="288">
                    <a:moveTo>
                      <a:pt x="18" y="288"/>
                    </a:moveTo>
                    <a:lnTo>
                      <a:pt x="0" y="160"/>
                    </a:lnTo>
                    <a:lnTo>
                      <a:pt x="178" y="34"/>
                    </a:lnTo>
                    <a:lnTo>
                      <a:pt x="175" y="0"/>
                    </a:lnTo>
                    <a:lnTo>
                      <a:pt x="180" y="4"/>
                    </a:lnTo>
                    <a:lnTo>
                      <a:pt x="192" y="15"/>
                    </a:lnTo>
                    <a:lnTo>
                      <a:pt x="198" y="22"/>
                    </a:lnTo>
                    <a:lnTo>
                      <a:pt x="203" y="30"/>
                    </a:lnTo>
                    <a:lnTo>
                      <a:pt x="205" y="34"/>
                    </a:lnTo>
                    <a:lnTo>
                      <a:pt x="207" y="37"/>
                    </a:lnTo>
                    <a:lnTo>
                      <a:pt x="208" y="42"/>
                    </a:lnTo>
                    <a:lnTo>
                      <a:pt x="208" y="46"/>
                    </a:lnTo>
                    <a:lnTo>
                      <a:pt x="208" y="55"/>
                    </a:lnTo>
                    <a:lnTo>
                      <a:pt x="206" y="68"/>
                    </a:lnTo>
                    <a:lnTo>
                      <a:pt x="204" y="84"/>
                    </a:lnTo>
                    <a:lnTo>
                      <a:pt x="200" y="102"/>
                    </a:lnTo>
                    <a:lnTo>
                      <a:pt x="195" y="121"/>
                    </a:lnTo>
                    <a:lnTo>
                      <a:pt x="189" y="139"/>
                    </a:lnTo>
                    <a:lnTo>
                      <a:pt x="185" y="147"/>
                    </a:lnTo>
                    <a:lnTo>
                      <a:pt x="180" y="155"/>
                    </a:lnTo>
                    <a:lnTo>
                      <a:pt x="175" y="162"/>
                    </a:lnTo>
                    <a:lnTo>
                      <a:pt x="170" y="168"/>
                    </a:lnTo>
                    <a:lnTo>
                      <a:pt x="155" y="181"/>
                    </a:lnTo>
                    <a:lnTo>
                      <a:pt x="134" y="199"/>
                    </a:lnTo>
                    <a:lnTo>
                      <a:pt x="110" y="219"/>
                    </a:lnTo>
                    <a:lnTo>
                      <a:pt x="83" y="239"/>
                    </a:lnTo>
                    <a:lnTo>
                      <a:pt x="38" y="273"/>
                    </a:lnTo>
                    <a:lnTo>
                      <a:pt x="18" y="288"/>
                    </a:lnTo>
                    <a:close/>
                  </a:path>
                </a:pathLst>
              </a:cu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0" name="Freeform 380"/>
              <p:cNvSpPr>
                <a:spLocks/>
              </p:cNvSpPr>
              <p:nvPr/>
            </p:nvSpPr>
            <p:spPr bwMode="auto">
              <a:xfrm>
                <a:off x="3243" y="2391"/>
                <a:ext cx="12" cy="32"/>
              </a:xfrm>
              <a:custGeom>
                <a:avLst/>
                <a:gdLst>
                  <a:gd name="T0" fmla="*/ 70 w 70"/>
                  <a:gd name="T1" fmla="*/ 136 h 197"/>
                  <a:gd name="T2" fmla="*/ 63 w 70"/>
                  <a:gd name="T3" fmla="*/ 128 h 197"/>
                  <a:gd name="T4" fmla="*/ 50 w 70"/>
                  <a:gd name="T5" fmla="*/ 108 h 197"/>
                  <a:gd name="T6" fmla="*/ 47 w 70"/>
                  <a:gd name="T7" fmla="*/ 101 h 197"/>
                  <a:gd name="T8" fmla="*/ 44 w 70"/>
                  <a:gd name="T9" fmla="*/ 94 h 197"/>
                  <a:gd name="T10" fmla="*/ 42 w 70"/>
                  <a:gd name="T11" fmla="*/ 86 h 197"/>
                  <a:gd name="T12" fmla="*/ 40 w 70"/>
                  <a:gd name="T13" fmla="*/ 78 h 197"/>
                  <a:gd name="T14" fmla="*/ 39 w 70"/>
                  <a:gd name="T15" fmla="*/ 70 h 197"/>
                  <a:gd name="T16" fmla="*/ 38 w 70"/>
                  <a:gd name="T17" fmla="*/ 62 h 197"/>
                  <a:gd name="T18" fmla="*/ 39 w 70"/>
                  <a:gd name="T19" fmla="*/ 54 h 197"/>
                  <a:gd name="T20" fmla="*/ 41 w 70"/>
                  <a:gd name="T21" fmla="*/ 45 h 197"/>
                  <a:gd name="T22" fmla="*/ 48 w 70"/>
                  <a:gd name="T23" fmla="*/ 20 h 197"/>
                  <a:gd name="T24" fmla="*/ 52 w 70"/>
                  <a:gd name="T25" fmla="*/ 5 h 197"/>
                  <a:gd name="T26" fmla="*/ 54 w 70"/>
                  <a:gd name="T27" fmla="*/ 0 h 197"/>
                  <a:gd name="T28" fmla="*/ 54 w 70"/>
                  <a:gd name="T29" fmla="*/ 0 h 197"/>
                  <a:gd name="T30" fmla="*/ 48 w 70"/>
                  <a:gd name="T31" fmla="*/ 9 h 197"/>
                  <a:gd name="T32" fmla="*/ 34 w 70"/>
                  <a:gd name="T33" fmla="*/ 32 h 197"/>
                  <a:gd name="T34" fmla="*/ 26 w 70"/>
                  <a:gd name="T35" fmla="*/ 46 h 197"/>
                  <a:gd name="T36" fmla="*/ 18 w 70"/>
                  <a:gd name="T37" fmla="*/ 62 h 197"/>
                  <a:gd name="T38" fmla="*/ 14 w 70"/>
                  <a:gd name="T39" fmla="*/ 70 h 197"/>
                  <a:gd name="T40" fmla="*/ 12 w 70"/>
                  <a:gd name="T41" fmla="*/ 77 h 197"/>
                  <a:gd name="T42" fmla="*/ 10 w 70"/>
                  <a:gd name="T43" fmla="*/ 85 h 197"/>
                  <a:gd name="T44" fmla="*/ 8 w 70"/>
                  <a:gd name="T45" fmla="*/ 94 h 197"/>
                  <a:gd name="T46" fmla="*/ 5 w 70"/>
                  <a:gd name="T47" fmla="*/ 126 h 197"/>
                  <a:gd name="T48" fmla="*/ 2 w 70"/>
                  <a:gd name="T49" fmla="*/ 160 h 197"/>
                  <a:gd name="T50" fmla="*/ 1 w 70"/>
                  <a:gd name="T51" fmla="*/ 187 h 197"/>
                  <a:gd name="T52" fmla="*/ 0 w 70"/>
                  <a:gd name="T53" fmla="*/ 197 h 197"/>
                  <a:gd name="T54" fmla="*/ 70 w 70"/>
                  <a:gd name="T55" fmla="*/ 13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0" h="197">
                    <a:moveTo>
                      <a:pt x="70" y="136"/>
                    </a:moveTo>
                    <a:lnTo>
                      <a:pt x="63" y="128"/>
                    </a:lnTo>
                    <a:lnTo>
                      <a:pt x="50" y="108"/>
                    </a:lnTo>
                    <a:lnTo>
                      <a:pt x="47" y="101"/>
                    </a:lnTo>
                    <a:lnTo>
                      <a:pt x="44" y="94"/>
                    </a:lnTo>
                    <a:lnTo>
                      <a:pt x="42" y="86"/>
                    </a:lnTo>
                    <a:lnTo>
                      <a:pt x="40" y="78"/>
                    </a:lnTo>
                    <a:lnTo>
                      <a:pt x="39" y="70"/>
                    </a:lnTo>
                    <a:lnTo>
                      <a:pt x="38" y="62"/>
                    </a:lnTo>
                    <a:lnTo>
                      <a:pt x="39" y="54"/>
                    </a:lnTo>
                    <a:lnTo>
                      <a:pt x="41" y="45"/>
                    </a:lnTo>
                    <a:lnTo>
                      <a:pt x="48" y="20"/>
                    </a:lnTo>
                    <a:lnTo>
                      <a:pt x="52" y="5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8" y="9"/>
                    </a:lnTo>
                    <a:lnTo>
                      <a:pt x="34" y="32"/>
                    </a:lnTo>
                    <a:lnTo>
                      <a:pt x="26" y="46"/>
                    </a:lnTo>
                    <a:lnTo>
                      <a:pt x="18" y="62"/>
                    </a:lnTo>
                    <a:lnTo>
                      <a:pt x="14" y="70"/>
                    </a:lnTo>
                    <a:lnTo>
                      <a:pt x="12" y="77"/>
                    </a:lnTo>
                    <a:lnTo>
                      <a:pt x="10" y="85"/>
                    </a:lnTo>
                    <a:lnTo>
                      <a:pt x="8" y="94"/>
                    </a:lnTo>
                    <a:lnTo>
                      <a:pt x="5" y="126"/>
                    </a:lnTo>
                    <a:lnTo>
                      <a:pt x="2" y="160"/>
                    </a:lnTo>
                    <a:lnTo>
                      <a:pt x="1" y="187"/>
                    </a:lnTo>
                    <a:lnTo>
                      <a:pt x="0" y="197"/>
                    </a:lnTo>
                    <a:lnTo>
                      <a:pt x="70" y="136"/>
                    </a:lnTo>
                    <a:close/>
                  </a:path>
                </a:pathLst>
              </a:cu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1" name="Freeform 381"/>
              <p:cNvSpPr>
                <a:spLocks/>
              </p:cNvSpPr>
              <p:nvPr/>
            </p:nvSpPr>
            <p:spPr bwMode="auto">
              <a:xfrm>
                <a:off x="3243" y="2482"/>
                <a:ext cx="3" cy="5"/>
              </a:xfrm>
              <a:custGeom>
                <a:avLst/>
                <a:gdLst>
                  <a:gd name="T0" fmla="*/ 21 w 21"/>
                  <a:gd name="T1" fmla="*/ 17 h 34"/>
                  <a:gd name="T2" fmla="*/ 10 w 21"/>
                  <a:gd name="T3" fmla="*/ 34 h 34"/>
                  <a:gd name="T4" fmla="*/ 0 w 21"/>
                  <a:gd name="T5" fmla="*/ 17 h 34"/>
                  <a:gd name="T6" fmla="*/ 10 w 21"/>
                  <a:gd name="T7" fmla="*/ 0 h 34"/>
                  <a:gd name="T8" fmla="*/ 21 w 21"/>
                  <a:gd name="T9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4">
                    <a:moveTo>
                      <a:pt x="21" y="17"/>
                    </a:moveTo>
                    <a:lnTo>
                      <a:pt x="10" y="34"/>
                    </a:lnTo>
                    <a:lnTo>
                      <a:pt x="0" y="17"/>
                    </a:lnTo>
                    <a:lnTo>
                      <a:pt x="10" y="0"/>
                    </a:lnTo>
                    <a:lnTo>
                      <a:pt x="21" y="17"/>
                    </a:lnTo>
                    <a:close/>
                  </a:path>
                </a:pathLst>
              </a:custGeom>
              <a:solidFill>
                <a:srgbClr val="2529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2" name="Freeform 382"/>
              <p:cNvSpPr>
                <a:spLocks/>
              </p:cNvSpPr>
              <p:nvPr/>
            </p:nvSpPr>
            <p:spPr bwMode="auto">
              <a:xfrm>
                <a:off x="3259" y="2628"/>
                <a:ext cx="91" cy="98"/>
              </a:xfrm>
              <a:custGeom>
                <a:avLst/>
                <a:gdLst>
                  <a:gd name="T0" fmla="*/ 546 w 546"/>
                  <a:gd name="T1" fmla="*/ 0 h 586"/>
                  <a:gd name="T2" fmla="*/ 157 w 546"/>
                  <a:gd name="T3" fmla="*/ 38 h 586"/>
                  <a:gd name="T4" fmla="*/ 0 w 546"/>
                  <a:gd name="T5" fmla="*/ 25 h 586"/>
                  <a:gd name="T6" fmla="*/ 13 w 546"/>
                  <a:gd name="T7" fmla="*/ 143 h 586"/>
                  <a:gd name="T8" fmla="*/ 23 w 546"/>
                  <a:gd name="T9" fmla="*/ 586 h 586"/>
                  <a:gd name="T10" fmla="*/ 538 w 546"/>
                  <a:gd name="T11" fmla="*/ 324 h 586"/>
                  <a:gd name="T12" fmla="*/ 546 w 546"/>
                  <a:gd name="T13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6" h="586">
                    <a:moveTo>
                      <a:pt x="546" y="0"/>
                    </a:moveTo>
                    <a:lnTo>
                      <a:pt x="157" y="38"/>
                    </a:lnTo>
                    <a:lnTo>
                      <a:pt x="0" y="25"/>
                    </a:lnTo>
                    <a:lnTo>
                      <a:pt x="13" y="143"/>
                    </a:lnTo>
                    <a:lnTo>
                      <a:pt x="23" y="586"/>
                    </a:lnTo>
                    <a:lnTo>
                      <a:pt x="538" y="324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634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3" name="Freeform 383"/>
              <p:cNvSpPr>
                <a:spLocks/>
              </p:cNvSpPr>
              <p:nvPr/>
            </p:nvSpPr>
            <p:spPr bwMode="auto">
              <a:xfrm>
                <a:off x="3254" y="2632"/>
                <a:ext cx="9" cy="94"/>
              </a:xfrm>
              <a:custGeom>
                <a:avLst/>
                <a:gdLst>
                  <a:gd name="T0" fmla="*/ 31 w 54"/>
                  <a:gd name="T1" fmla="*/ 0 h 562"/>
                  <a:gd name="T2" fmla="*/ 29 w 54"/>
                  <a:gd name="T3" fmla="*/ 0 h 562"/>
                  <a:gd name="T4" fmla="*/ 27 w 54"/>
                  <a:gd name="T5" fmla="*/ 3 h 562"/>
                  <a:gd name="T6" fmla="*/ 24 w 54"/>
                  <a:gd name="T7" fmla="*/ 12 h 562"/>
                  <a:gd name="T8" fmla="*/ 19 w 54"/>
                  <a:gd name="T9" fmla="*/ 26 h 562"/>
                  <a:gd name="T10" fmla="*/ 13 w 54"/>
                  <a:gd name="T11" fmla="*/ 46 h 562"/>
                  <a:gd name="T12" fmla="*/ 8 w 54"/>
                  <a:gd name="T13" fmla="*/ 72 h 562"/>
                  <a:gd name="T14" fmla="*/ 4 w 54"/>
                  <a:gd name="T15" fmla="*/ 103 h 562"/>
                  <a:gd name="T16" fmla="*/ 2 w 54"/>
                  <a:gd name="T17" fmla="*/ 121 h 562"/>
                  <a:gd name="T18" fmla="*/ 1 w 54"/>
                  <a:gd name="T19" fmla="*/ 139 h 562"/>
                  <a:gd name="T20" fmla="*/ 0 w 54"/>
                  <a:gd name="T21" fmla="*/ 160 h 562"/>
                  <a:gd name="T22" fmla="*/ 1 w 54"/>
                  <a:gd name="T23" fmla="*/ 181 h 562"/>
                  <a:gd name="T24" fmla="*/ 2 w 54"/>
                  <a:gd name="T25" fmla="*/ 230 h 562"/>
                  <a:gd name="T26" fmla="*/ 4 w 54"/>
                  <a:gd name="T27" fmla="*/ 286 h 562"/>
                  <a:gd name="T28" fmla="*/ 6 w 54"/>
                  <a:gd name="T29" fmla="*/ 345 h 562"/>
                  <a:gd name="T30" fmla="*/ 7 w 54"/>
                  <a:gd name="T31" fmla="*/ 403 h 562"/>
                  <a:gd name="T32" fmla="*/ 9 w 54"/>
                  <a:gd name="T33" fmla="*/ 454 h 562"/>
                  <a:gd name="T34" fmla="*/ 10 w 54"/>
                  <a:gd name="T35" fmla="*/ 497 h 562"/>
                  <a:gd name="T36" fmla="*/ 11 w 54"/>
                  <a:gd name="T37" fmla="*/ 524 h 562"/>
                  <a:gd name="T38" fmla="*/ 11 w 54"/>
                  <a:gd name="T39" fmla="*/ 535 h 562"/>
                  <a:gd name="T40" fmla="*/ 51 w 54"/>
                  <a:gd name="T41" fmla="*/ 562 h 562"/>
                  <a:gd name="T42" fmla="*/ 54 w 54"/>
                  <a:gd name="T43" fmla="*/ 561 h 562"/>
                  <a:gd name="T44" fmla="*/ 44 w 54"/>
                  <a:gd name="T45" fmla="*/ 118 h 562"/>
                  <a:gd name="T46" fmla="*/ 31 w 54"/>
                  <a:gd name="T47" fmla="*/ 0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562">
                    <a:moveTo>
                      <a:pt x="31" y="0"/>
                    </a:moveTo>
                    <a:lnTo>
                      <a:pt x="29" y="0"/>
                    </a:lnTo>
                    <a:lnTo>
                      <a:pt x="27" y="3"/>
                    </a:lnTo>
                    <a:lnTo>
                      <a:pt x="24" y="12"/>
                    </a:lnTo>
                    <a:lnTo>
                      <a:pt x="19" y="26"/>
                    </a:lnTo>
                    <a:lnTo>
                      <a:pt x="13" y="46"/>
                    </a:lnTo>
                    <a:lnTo>
                      <a:pt x="8" y="72"/>
                    </a:lnTo>
                    <a:lnTo>
                      <a:pt x="4" y="103"/>
                    </a:lnTo>
                    <a:lnTo>
                      <a:pt x="2" y="121"/>
                    </a:lnTo>
                    <a:lnTo>
                      <a:pt x="1" y="139"/>
                    </a:lnTo>
                    <a:lnTo>
                      <a:pt x="0" y="160"/>
                    </a:lnTo>
                    <a:lnTo>
                      <a:pt x="1" y="181"/>
                    </a:lnTo>
                    <a:lnTo>
                      <a:pt x="2" y="230"/>
                    </a:lnTo>
                    <a:lnTo>
                      <a:pt x="4" y="286"/>
                    </a:lnTo>
                    <a:lnTo>
                      <a:pt x="6" y="345"/>
                    </a:lnTo>
                    <a:lnTo>
                      <a:pt x="7" y="403"/>
                    </a:lnTo>
                    <a:lnTo>
                      <a:pt x="9" y="454"/>
                    </a:lnTo>
                    <a:lnTo>
                      <a:pt x="10" y="497"/>
                    </a:lnTo>
                    <a:lnTo>
                      <a:pt x="11" y="524"/>
                    </a:lnTo>
                    <a:lnTo>
                      <a:pt x="11" y="535"/>
                    </a:lnTo>
                    <a:lnTo>
                      <a:pt x="51" y="562"/>
                    </a:lnTo>
                    <a:lnTo>
                      <a:pt x="54" y="561"/>
                    </a:lnTo>
                    <a:lnTo>
                      <a:pt x="44" y="11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513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4" name="Freeform 384"/>
              <p:cNvSpPr>
                <a:spLocks/>
              </p:cNvSpPr>
              <p:nvPr/>
            </p:nvSpPr>
            <p:spPr bwMode="auto">
              <a:xfrm>
                <a:off x="3258" y="2591"/>
                <a:ext cx="95" cy="93"/>
              </a:xfrm>
              <a:custGeom>
                <a:avLst/>
                <a:gdLst>
                  <a:gd name="T0" fmla="*/ 0 w 569"/>
                  <a:gd name="T1" fmla="*/ 248 h 562"/>
                  <a:gd name="T2" fmla="*/ 533 w 569"/>
                  <a:gd name="T3" fmla="*/ 0 h 562"/>
                  <a:gd name="T4" fmla="*/ 539 w 569"/>
                  <a:gd name="T5" fmla="*/ 7 h 562"/>
                  <a:gd name="T6" fmla="*/ 553 w 569"/>
                  <a:gd name="T7" fmla="*/ 26 h 562"/>
                  <a:gd name="T8" fmla="*/ 560 w 569"/>
                  <a:gd name="T9" fmla="*/ 41 h 562"/>
                  <a:gd name="T10" fmla="*/ 565 w 569"/>
                  <a:gd name="T11" fmla="*/ 57 h 562"/>
                  <a:gd name="T12" fmla="*/ 567 w 569"/>
                  <a:gd name="T13" fmla="*/ 66 h 562"/>
                  <a:gd name="T14" fmla="*/ 569 w 569"/>
                  <a:gd name="T15" fmla="*/ 75 h 562"/>
                  <a:gd name="T16" fmla="*/ 569 w 569"/>
                  <a:gd name="T17" fmla="*/ 85 h 562"/>
                  <a:gd name="T18" fmla="*/ 569 w 569"/>
                  <a:gd name="T19" fmla="*/ 95 h 562"/>
                  <a:gd name="T20" fmla="*/ 568 w 569"/>
                  <a:gd name="T21" fmla="*/ 121 h 562"/>
                  <a:gd name="T22" fmla="*/ 567 w 569"/>
                  <a:gd name="T23" fmla="*/ 150 h 562"/>
                  <a:gd name="T24" fmla="*/ 566 w 569"/>
                  <a:gd name="T25" fmla="*/ 183 h 562"/>
                  <a:gd name="T26" fmla="*/ 566 w 569"/>
                  <a:gd name="T27" fmla="*/ 215 h 562"/>
                  <a:gd name="T28" fmla="*/ 566 w 569"/>
                  <a:gd name="T29" fmla="*/ 244 h 562"/>
                  <a:gd name="T30" fmla="*/ 566 w 569"/>
                  <a:gd name="T31" fmla="*/ 269 h 562"/>
                  <a:gd name="T32" fmla="*/ 565 w 569"/>
                  <a:gd name="T33" fmla="*/ 285 h 562"/>
                  <a:gd name="T34" fmla="*/ 565 w 569"/>
                  <a:gd name="T35" fmla="*/ 291 h 562"/>
                  <a:gd name="T36" fmla="*/ 11 w 569"/>
                  <a:gd name="T37" fmla="*/ 562 h 562"/>
                  <a:gd name="T38" fmla="*/ 11 w 569"/>
                  <a:gd name="T39" fmla="*/ 551 h 562"/>
                  <a:gd name="T40" fmla="*/ 11 w 569"/>
                  <a:gd name="T41" fmla="*/ 527 h 562"/>
                  <a:gd name="T42" fmla="*/ 11 w 569"/>
                  <a:gd name="T43" fmla="*/ 492 h 562"/>
                  <a:gd name="T44" fmla="*/ 13 w 569"/>
                  <a:gd name="T45" fmla="*/ 449 h 562"/>
                  <a:gd name="T46" fmla="*/ 13 w 569"/>
                  <a:gd name="T47" fmla="*/ 404 h 562"/>
                  <a:gd name="T48" fmla="*/ 13 w 569"/>
                  <a:gd name="T49" fmla="*/ 362 h 562"/>
                  <a:gd name="T50" fmla="*/ 13 w 569"/>
                  <a:gd name="T51" fmla="*/ 326 h 562"/>
                  <a:gd name="T52" fmla="*/ 11 w 569"/>
                  <a:gd name="T53" fmla="*/ 302 h 562"/>
                  <a:gd name="T54" fmla="*/ 9 w 569"/>
                  <a:gd name="T55" fmla="*/ 286 h 562"/>
                  <a:gd name="T56" fmla="*/ 8 w 569"/>
                  <a:gd name="T57" fmla="*/ 274 h 562"/>
                  <a:gd name="T58" fmla="*/ 6 w 569"/>
                  <a:gd name="T59" fmla="*/ 265 h 562"/>
                  <a:gd name="T60" fmla="*/ 4 w 569"/>
                  <a:gd name="T61" fmla="*/ 258 h 562"/>
                  <a:gd name="T62" fmla="*/ 1 w 569"/>
                  <a:gd name="T63" fmla="*/ 250 h 562"/>
                  <a:gd name="T64" fmla="*/ 0 w 569"/>
                  <a:gd name="T65" fmla="*/ 248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69" h="562">
                    <a:moveTo>
                      <a:pt x="0" y="248"/>
                    </a:moveTo>
                    <a:lnTo>
                      <a:pt x="533" y="0"/>
                    </a:lnTo>
                    <a:lnTo>
                      <a:pt x="539" y="7"/>
                    </a:lnTo>
                    <a:lnTo>
                      <a:pt x="553" y="26"/>
                    </a:lnTo>
                    <a:lnTo>
                      <a:pt x="560" y="41"/>
                    </a:lnTo>
                    <a:lnTo>
                      <a:pt x="565" y="57"/>
                    </a:lnTo>
                    <a:lnTo>
                      <a:pt x="567" y="66"/>
                    </a:lnTo>
                    <a:lnTo>
                      <a:pt x="569" y="75"/>
                    </a:lnTo>
                    <a:lnTo>
                      <a:pt x="569" y="85"/>
                    </a:lnTo>
                    <a:lnTo>
                      <a:pt x="569" y="95"/>
                    </a:lnTo>
                    <a:lnTo>
                      <a:pt x="568" y="121"/>
                    </a:lnTo>
                    <a:lnTo>
                      <a:pt x="567" y="150"/>
                    </a:lnTo>
                    <a:lnTo>
                      <a:pt x="566" y="183"/>
                    </a:lnTo>
                    <a:lnTo>
                      <a:pt x="566" y="215"/>
                    </a:lnTo>
                    <a:lnTo>
                      <a:pt x="566" y="244"/>
                    </a:lnTo>
                    <a:lnTo>
                      <a:pt x="566" y="269"/>
                    </a:lnTo>
                    <a:lnTo>
                      <a:pt x="565" y="285"/>
                    </a:lnTo>
                    <a:lnTo>
                      <a:pt x="565" y="291"/>
                    </a:lnTo>
                    <a:lnTo>
                      <a:pt x="11" y="562"/>
                    </a:lnTo>
                    <a:lnTo>
                      <a:pt x="11" y="551"/>
                    </a:lnTo>
                    <a:lnTo>
                      <a:pt x="11" y="527"/>
                    </a:lnTo>
                    <a:lnTo>
                      <a:pt x="11" y="492"/>
                    </a:lnTo>
                    <a:lnTo>
                      <a:pt x="13" y="449"/>
                    </a:lnTo>
                    <a:lnTo>
                      <a:pt x="13" y="404"/>
                    </a:lnTo>
                    <a:lnTo>
                      <a:pt x="13" y="362"/>
                    </a:lnTo>
                    <a:lnTo>
                      <a:pt x="13" y="326"/>
                    </a:lnTo>
                    <a:lnTo>
                      <a:pt x="11" y="302"/>
                    </a:lnTo>
                    <a:lnTo>
                      <a:pt x="9" y="286"/>
                    </a:lnTo>
                    <a:lnTo>
                      <a:pt x="8" y="274"/>
                    </a:lnTo>
                    <a:lnTo>
                      <a:pt x="6" y="265"/>
                    </a:lnTo>
                    <a:lnTo>
                      <a:pt x="4" y="258"/>
                    </a:lnTo>
                    <a:lnTo>
                      <a:pt x="1" y="250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4530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5" name="Freeform 385"/>
              <p:cNvSpPr>
                <a:spLocks/>
              </p:cNvSpPr>
              <p:nvPr/>
            </p:nvSpPr>
            <p:spPr bwMode="auto">
              <a:xfrm>
                <a:off x="3300" y="2652"/>
                <a:ext cx="7" cy="7"/>
              </a:xfrm>
              <a:custGeom>
                <a:avLst/>
                <a:gdLst>
                  <a:gd name="T0" fmla="*/ 0 w 42"/>
                  <a:gd name="T1" fmla="*/ 20 h 45"/>
                  <a:gd name="T2" fmla="*/ 0 w 42"/>
                  <a:gd name="T3" fmla="*/ 45 h 45"/>
                  <a:gd name="T4" fmla="*/ 42 w 42"/>
                  <a:gd name="T5" fmla="*/ 24 h 45"/>
                  <a:gd name="T6" fmla="*/ 41 w 42"/>
                  <a:gd name="T7" fmla="*/ 0 h 45"/>
                  <a:gd name="T8" fmla="*/ 0 w 42"/>
                  <a:gd name="T9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0" y="20"/>
                    </a:moveTo>
                    <a:lnTo>
                      <a:pt x="0" y="45"/>
                    </a:lnTo>
                    <a:lnTo>
                      <a:pt x="42" y="24"/>
                    </a:lnTo>
                    <a:lnTo>
                      <a:pt x="41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513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6" name="Freeform 386"/>
              <p:cNvSpPr>
                <a:spLocks/>
              </p:cNvSpPr>
              <p:nvPr/>
            </p:nvSpPr>
            <p:spPr bwMode="auto">
              <a:xfrm>
                <a:off x="3309" y="2645"/>
                <a:ext cx="12" cy="10"/>
              </a:xfrm>
              <a:custGeom>
                <a:avLst/>
                <a:gdLst>
                  <a:gd name="T0" fmla="*/ 1 w 70"/>
                  <a:gd name="T1" fmla="*/ 58 h 58"/>
                  <a:gd name="T2" fmla="*/ 42 w 70"/>
                  <a:gd name="T3" fmla="*/ 39 h 58"/>
                  <a:gd name="T4" fmla="*/ 70 w 70"/>
                  <a:gd name="T5" fmla="*/ 25 h 58"/>
                  <a:gd name="T6" fmla="*/ 68 w 70"/>
                  <a:gd name="T7" fmla="*/ 0 h 58"/>
                  <a:gd name="T8" fmla="*/ 0 w 70"/>
                  <a:gd name="T9" fmla="*/ 34 h 58"/>
                  <a:gd name="T10" fmla="*/ 1 w 70"/>
                  <a:gd name="T1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58">
                    <a:moveTo>
                      <a:pt x="1" y="58"/>
                    </a:moveTo>
                    <a:lnTo>
                      <a:pt x="42" y="39"/>
                    </a:lnTo>
                    <a:lnTo>
                      <a:pt x="70" y="25"/>
                    </a:lnTo>
                    <a:lnTo>
                      <a:pt x="68" y="0"/>
                    </a:lnTo>
                    <a:lnTo>
                      <a:pt x="0" y="34"/>
                    </a:lnTo>
                    <a:lnTo>
                      <a:pt x="1" y="58"/>
                    </a:lnTo>
                    <a:close/>
                  </a:path>
                </a:pathLst>
              </a:custGeom>
              <a:solidFill>
                <a:srgbClr val="513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7" name="Freeform 387"/>
              <p:cNvSpPr>
                <a:spLocks/>
              </p:cNvSpPr>
              <p:nvPr/>
            </p:nvSpPr>
            <p:spPr bwMode="auto">
              <a:xfrm>
                <a:off x="3323" y="2642"/>
                <a:ext cx="8" cy="6"/>
              </a:xfrm>
              <a:custGeom>
                <a:avLst/>
                <a:gdLst>
                  <a:gd name="T0" fmla="*/ 47 w 47"/>
                  <a:gd name="T1" fmla="*/ 3 h 37"/>
                  <a:gd name="T2" fmla="*/ 26 w 47"/>
                  <a:gd name="T3" fmla="*/ 0 h 37"/>
                  <a:gd name="T4" fmla="*/ 0 w 47"/>
                  <a:gd name="T5" fmla="*/ 12 h 37"/>
                  <a:gd name="T6" fmla="*/ 1 w 47"/>
                  <a:gd name="T7" fmla="*/ 37 h 37"/>
                  <a:gd name="T8" fmla="*/ 33 w 47"/>
                  <a:gd name="T9" fmla="*/ 21 h 37"/>
                  <a:gd name="T10" fmla="*/ 47 w 47"/>
                  <a:gd name="T11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7">
                    <a:moveTo>
                      <a:pt x="47" y="3"/>
                    </a:moveTo>
                    <a:lnTo>
                      <a:pt x="26" y="0"/>
                    </a:lnTo>
                    <a:lnTo>
                      <a:pt x="0" y="12"/>
                    </a:lnTo>
                    <a:lnTo>
                      <a:pt x="1" y="37"/>
                    </a:lnTo>
                    <a:lnTo>
                      <a:pt x="33" y="21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513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8" name="Freeform 388"/>
              <p:cNvSpPr>
                <a:spLocks/>
              </p:cNvSpPr>
              <p:nvPr/>
            </p:nvSpPr>
            <p:spPr bwMode="auto">
              <a:xfrm>
                <a:off x="3307" y="2648"/>
                <a:ext cx="16" cy="10"/>
              </a:xfrm>
              <a:custGeom>
                <a:avLst/>
                <a:gdLst>
                  <a:gd name="T0" fmla="*/ 13 w 95"/>
                  <a:gd name="T1" fmla="*/ 40 h 61"/>
                  <a:gd name="T2" fmla="*/ 13 w 95"/>
                  <a:gd name="T3" fmla="*/ 39 h 61"/>
                  <a:gd name="T4" fmla="*/ 0 w 95"/>
                  <a:gd name="T5" fmla="*/ 45 h 61"/>
                  <a:gd name="T6" fmla="*/ 1 w 95"/>
                  <a:gd name="T7" fmla="*/ 61 h 61"/>
                  <a:gd name="T8" fmla="*/ 95 w 95"/>
                  <a:gd name="T9" fmla="*/ 13 h 61"/>
                  <a:gd name="T10" fmla="*/ 94 w 95"/>
                  <a:gd name="T11" fmla="*/ 0 h 61"/>
                  <a:gd name="T12" fmla="*/ 54 w 95"/>
                  <a:gd name="T13" fmla="*/ 20 h 61"/>
                  <a:gd name="T14" fmla="*/ 13 w 95"/>
                  <a:gd name="T15" fmla="*/ 4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" h="61">
                    <a:moveTo>
                      <a:pt x="13" y="40"/>
                    </a:moveTo>
                    <a:lnTo>
                      <a:pt x="13" y="39"/>
                    </a:lnTo>
                    <a:lnTo>
                      <a:pt x="0" y="45"/>
                    </a:lnTo>
                    <a:lnTo>
                      <a:pt x="1" y="61"/>
                    </a:lnTo>
                    <a:lnTo>
                      <a:pt x="95" y="13"/>
                    </a:lnTo>
                    <a:lnTo>
                      <a:pt x="94" y="0"/>
                    </a:lnTo>
                    <a:lnTo>
                      <a:pt x="54" y="20"/>
                    </a:lnTo>
                    <a:lnTo>
                      <a:pt x="13" y="40"/>
                    </a:lnTo>
                    <a:close/>
                  </a:path>
                </a:pathLst>
              </a:custGeom>
              <a:solidFill>
                <a:srgbClr val="8E8B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9" name="Freeform 389"/>
              <p:cNvSpPr>
                <a:spLocks/>
              </p:cNvSpPr>
              <p:nvPr/>
            </p:nvSpPr>
            <p:spPr bwMode="auto">
              <a:xfrm>
                <a:off x="3307" y="2642"/>
                <a:ext cx="16" cy="10"/>
              </a:xfrm>
              <a:custGeom>
                <a:avLst/>
                <a:gdLst>
                  <a:gd name="T0" fmla="*/ 13 w 94"/>
                  <a:gd name="T1" fmla="*/ 53 h 60"/>
                  <a:gd name="T2" fmla="*/ 81 w 94"/>
                  <a:gd name="T3" fmla="*/ 19 h 60"/>
                  <a:gd name="T4" fmla="*/ 81 w 94"/>
                  <a:gd name="T5" fmla="*/ 20 h 60"/>
                  <a:gd name="T6" fmla="*/ 94 w 94"/>
                  <a:gd name="T7" fmla="*/ 14 h 60"/>
                  <a:gd name="T8" fmla="*/ 93 w 94"/>
                  <a:gd name="T9" fmla="*/ 0 h 60"/>
                  <a:gd name="T10" fmla="*/ 0 w 94"/>
                  <a:gd name="T11" fmla="*/ 45 h 60"/>
                  <a:gd name="T12" fmla="*/ 0 w 94"/>
                  <a:gd name="T13" fmla="*/ 60 h 60"/>
                  <a:gd name="T14" fmla="*/ 13 w 94"/>
                  <a:gd name="T15" fmla="*/ 54 h 60"/>
                  <a:gd name="T16" fmla="*/ 13 w 94"/>
                  <a:gd name="T17" fmla="*/ 5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60">
                    <a:moveTo>
                      <a:pt x="13" y="53"/>
                    </a:moveTo>
                    <a:lnTo>
                      <a:pt x="81" y="19"/>
                    </a:lnTo>
                    <a:lnTo>
                      <a:pt x="81" y="20"/>
                    </a:lnTo>
                    <a:lnTo>
                      <a:pt x="94" y="14"/>
                    </a:lnTo>
                    <a:lnTo>
                      <a:pt x="93" y="0"/>
                    </a:lnTo>
                    <a:lnTo>
                      <a:pt x="0" y="45"/>
                    </a:lnTo>
                    <a:lnTo>
                      <a:pt x="0" y="60"/>
                    </a:lnTo>
                    <a:lnTo>
                      <a:pt x="13" y="54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8E8B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0" name="Freeform 390"/>
              <p:cNvSpPr>
                <a:spLocks/>
              </p:cNvSpPr>
              <p:nvPr/>
            </p:nvSpPr>
            <p:spPr bwMode="auto">
              <a:xfrm>
                <a:off x="3307" y="2651"/>
                <a:ext cx="3" cy="5"/>
              </a:xfrm>
              <a:custGeom>
                <a:avLst/>
                <a:gdLst>
                  <a:gd name="T0" fmla="*/ 13 w 14"/>
                  <a:gd name="T1" fmla="*/ 0 h 30"/>
                  <a:gd name="T2" fmla="*/ 0 w 14"/>
                  <a:gd name="T3" fmla="*/ 6 h 30"/>
                  <a:gd name="T4" fmla="*/ 1 w 14"/>
                  <a:gd name="T5" fmla="*/ 30 h 30"/>
                  <a:gd name="T6" fmla="*/ 14 w 14"/>
                  <a:gd name="T7" fmla="*/ 24 h 30"/>
                  <a:gd name="T8" fmla="*/ 13 w 1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0">
                    <a:moveTo>
                      <a:pt x="13" y="0"/>
                    </a:moveTo>
                    <a:lnTo>
                      <a:pt x="0" y="6"/>
                    </a:lnTo>
                    <a:lnTo>
                      <a:pt x="1" y="30"/>
                    </a:lnTo>
                    <a:lnTo>
                      <a:pt x="14" y="2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513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1" name="Freeform 391"/>
              <p:cNvSpPr>
                <a:spLocks/>
              </p:cNvSpPr>
              <p:nvPr/>
            </p:nvSpPr>
            <p:spPr bwMode="auto">
              <a:xfrm>
                <a:off x="3316" y="2644"/>
                <a:ext cx="7" cy="7"/>
              </a:xfrm>
              <a:custGeom>
                <a:avLst/>
                <a:gdLst>
                  <a:gd name="T0" fmla="*/ 26 w 40"/>
                  <a:gd name="T1" fmla="*/ 6 h 45"/>
                  <a:gd name="T2" fmla="*/ 28 w 40"/>
                  <a:gd name="T3" fmla="*/ 31 h 45"/>
                  <a:gd name="T4" fmla="*/ 0 w 40"/>
                  <a:gd name="T5" fmla="*/ 45 h 45"/>
                  <a:gd name="T6" fmla="*/ 40 w 40"/>
                  <a:gd name="T7" fmla="*/ 25 h 45"/>
                  <a:gd name="T8" fmla="*/ 39 w 40"/>
                  <a:gd name="T9" fmla="*/ 0 h 45"/>
                  <a:gd name="T10" fmla="*/ 26 w 40"/>
                  <a:gd name="T11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45">
                    <a:moveTo>
                      <a:pt x="26" y="6"/>
                    </a:moveTo>
                    <a:lnTo>
                      <a:pt x="28" y="31"/>
                    </a:lnTo>
                    <a:lnTo>
                      <a:pt x="0" y="45"/>
                    </a:lnTo>
                    <a:lnTo>
                      <a:pt x="40" y="25"/>
                    </a:lnTo>
                    <a:lnTo>
                      <a:pt x="39" y="0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8E8B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2" name="Freeform 392"/>
              <p:cNvSpPr>
                <a:spLocks/>
              </p:cNvSpPr>
              <p:nvPr/>
            </p:nvSpPr>
            <p:spPr bwMode="auto">
              <a:xfrm>
                <a:off x="3315" y="2646"/>
                <a:ext cx="7" cy="4"/>
              </a:xfrm>
              <a:custGeom>
                <a:avLst/>
                <a:gdLst>
                  <a:gd name="T0" fmla="*/ 5 w 39"/>
                  <a:gd name="T1" fmla="*/ 20 h 26"/>
                  <a:gd name="T2" fmla="*/ 39 w 39"/>
                  <a:gd name="T3" fmla="*/ 0 h 26"/>
                  <a:gd name="T4" fmla="*/ 33 w 39"/>
                  <a:gd name="T5" fmla="*/ 8 h 26"/>
                  <a:gd name="T6" fmla="*/ 0 w 39"/>
                  <a:gd name="T7" fmla="*/ 26 h 26"/>
                  <a:gd name="T8" fmla="*/ 5 w 39"/>
                  <a:gd name="T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6">
                    <a:moveTo>
                      <a:pt x="5" y="20"/>
                    </a:moveTo>
                    <a:lnTo>
                      <a:pt x="39" y="0"/>
                    </a:lnTo>
                    <a:lnTo>
                      <a:pt x="33" y="8"/>
                    </a:lnTo>
                    <a:lnTo>
                      <a:pt x="0" y="26"/>
                    </a:lnTo>
                    <a:lnTo>
                      <a:pt x="5" y="20"/>
                    </a:lnTo>
                    <a:close/>
                  </a:path>
                </a:pathLst>
              </a:custGeom>
              <a:solidFill>
                <a:srgbClr val="AAA5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3" name="Freeform 393"/>
              <p:cNvSpPr>
                <a:spLocks/>
              </p:cNvSpPr>
              <p:nvPr/>
            </p:nvSpPr>
            <p:spPr bwMode="auto">
              <a:xfrm>
                <a:off x="3240" y="2508"/>
                <a:ext cx="4" cy="6"/>
              </a:xfrm>
              <a:custGeom>
                <a:avLst/>
                <a:gdLst>
                  <a:gd name="T0" fmla="*/ 21 w 21"/>
                  <a:gd name="T1" fmla="*/ 17 h 34"/>
                  <a:gd name="T2" fmla="*/ 10 w 21"/>
                  <a:gd name="T3" fmla="*/ 34 h 34"/>
                  <a:gd name="T4" fmla="*/ 0 w 21"/>
                  <a:gd name="T5" fmla="*/ 17 h 34"/>
                  <a:gd name="T6" fmla="*/ 10 w 21"/>
                  <a:gd name="T7" fmla="*/ 0 h 34"/>
                  <a:gd name="T8" fmla="*/ 21 w 21"/>
                  <a:gd name="T9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4">
                    <a:moveTo>
                      <a:pt x="21" y="17"/>
                    </a:moveTo>
                    <a:lnTo>
                      <a:pt x="10" y="34"/>
                    </a:lnTo>
                    <a:lnTo>
                      <a:pt x="0" y="17"/>
                    </a:lnTo>
                    <a:lnTo>
                      <a:pt x="10" y="0"/>
                    </a:lnTo>
                    <a:lnTo>
                      <a:pt x="21" y="17"/>
                    </a:lnTo>
                    <a:close/>
                  </a:path>
                </a:pathLst>
              </a:custGeom>
              <a:solidFill>
                <a:srgbClr val="2529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4" name="Freeform 394"/>
              <p:cNvSpPr>
                <a:spLocks/>
              </p:cNvSpPr>
              <p:nvPr/>
            </p:nvSpPr>
            <p:spPr bwMode="auto">
              <a:xfrm>
                <a:off x="3287" y="2592"/>
                <a:ext cx="35" cy="29"/>
              </a:xfrm>
              <a:custGeom>
                <a:avLst/>
                <a:gdLst>
                  <a:gd name="T0" fmla="*/ 48 w 210"/>
                  <a:gd name="T1" fmla="*/ 32 h 179"/>
                  <a:gd name="T2" fmla="*/ 0 w 210"/>
                  <a:gd name="T3" fmla="*/ 65 h 179"/>
                  <a:gd name="T4" fmla="*/ 0 w 210"/>
                  <a:gd name="T5" fmla="*/ 155 h 179"/>
                  <a:gd name="T6" fmla="*/ 3 w 210"/>
                  <a:gd name="T7" fmla="*/ 177 h 179"/>
                  <a:gd name="T8" fmla="*/ 32 w 210"/>
                  <a:gd name="T9" fmla="*/ 179 h 179"/>
                  <a:gd name="T10" fmla="*/ 34 w 210"/>
                  <a:gd name="T11" fmla="*/ 170 h 179"/>
                  <a:gd name="T12" fmla="*/ 37 w 210"/>
                  <a:gd name="T13" fmla="*/ 149 h 179"/>
                  <a:gd name="T14" fmla="*/ 38 w 210"/>
                  <a:gd name="T15" fmla="*/ 138 h 179"/>
                  <a:gd name="T16" fmla="*/ 40 w 210"/>
                  <a:gd name="T17" fmla="*/ 127 h 179"/>
                  <a:gd name="T18" fmla="*/ 40 w 210"/>
                  <a:gd name="T19" fmla="*/ 117 h 179"/>
                  <a:gd name="T20" fmla="*/ 40 w 210"/>
                  <a:gd name="T21" fmla="*/ 110 h 179"/>
                  <a:gd name="T22" fmla="*/ 39 w 210"/>
                  <a:gd name="T23" fmla="*/ 108 h 179"/>
                  <a:gd name="T24" fmla="*/ 40 w 210"/>
                  <a:gd name="T25" fmla="*/ 105 h 179"/>
                  <a:gd name="T26" fmla="*/ 42 w 210"/>
                  <a:gd name="T27" fmla="*/ 102 h 179"/>
                  <a:gd name="T28" fmla="*/ 44 w 210"/>
                  <a:gd name="T29" fmla="*/ 99 h 179"/>
                  <a:gd name="T30" fmla="*/ 49 w 210"/>
                  <a:gd name="T31" fmla="*/ 92 h 179"/>
                  <a:gd name="T32" fmla="*/ 55 w 210"/>
                  <a:gd name="T33" fmla="*/ 87 h 179"/>
                  <a:gd name="T34" fmla="*/ 67 w 210"/>
                  <a:gd name="T35" fmla="*/ 78 h 179"/>
                  <a:gd name="T36" fmla="*/ 73 w 210"/>
                  <a:gd name="T37" fmla="*/ 74 h 179"/>
                  <a:gd name="T38" fmla="*/ 157 w 210"/>
                  <a:gd name="T39" fmla="*/ 39 h 179"/>
                  <a:gd name="T40" fmla="*/ 161 w 210"/>
                  <a:gd name="T41" fmla="*/ 38 h 179"/>
                  <a:gd name="T42" fmla="*/ 168 w 210"/>
                  <a:gd name="T43" fmla="*/ 37 h 179"/>
                  <a:gd name="T44" fmla="*/ 172 w 210"/>
                  <a:gd name="T45" fmla="*/ 38 h 179"/>
                  <a:gd name="T46" fmla="*/ 176 w 210"/>
                  <a:gd name="T47" fmla="*/ 39 h 179"/>
                  <a:gd name="T48" fmla="*/ 179 w 210"/>
                  <a:gd name="T49" fmla="*/ 42 h 179"/>
                  <a:gd name="T50" fmla="*/ 181 w 210"/>
                  <a:gd name="T51" fmla="*/ 46 h 179"/>
                  <a:gd name="T52" fmla="*/ 182 w 210"/>
                  <a:gd name="T53" fmla="*/ 59 h 179"/>
                  <a:gd name="T54" fmla="*/ 182 w 210"/>
                  <a:gd name="T55" fmla="*/ 75 h 179"/>
                  <a:gd name="T56" fmla="*/ 181 w 210"/>
                  <a:gd name="T57" fmla="*/ 88 h 179"/>
                  <a:gd name="T58" fmla="*/ 181 w 210"/>
                  <a:gd name="T59" fmla="*/ 93 h 179"/>
                  <a:gd name="T60" fmla="*/ 202 w 210"/>
                  <a:gd name="T61" fmla="*/ 102 h 179"/>
                  <a:gd name="T62" fmla="*/ 203 w 210"/>
                  <a:gd name="T63" fmla="*/ 89 h 179"/>
                  <a:gd name="T64" fmla="*/ 206 w 210"/>
                  <a:gd name="T65" fmla="*/ 60 h 179"/>
                  <a:gd name="T66" fmla="*/ 209 w 210"/>
                  <a:gd name="T67" fmla="*/ 29 h 179"/>
                  <a:gd name="T68" fmla="*/ 210 w 210"/>
                  <a:gd name="T69" fmla="*/ 9 h 179"/>
                  <a:gd name="T70" fmla="*/ 210 w 210"/>
                  <a:gd name="T71" fmla="*/ 6 h 179"/>
                  <a:gd name="T72" fmla="*/ 208 w 210"/>
                  <a:gd name="T73" fmla="*/ 4 h 179"/>
                  <a:gd name="T74" fmla="*/ 206 w 210"/>
                  <a:gd name="T75" fmla="*/ 3 h 179"/>
                  <a:gd name="T76" fmla="*/ 203 w 210"/>
                  <a:gd name="T77" fmla="*/ 2 h 179"/>
                  <a:gd name="T78" fmla="*/ 196 w 210"/>
                  <a:gd name="T79" fmla="*/ 0 h 179"/>
                  <a:gd name="T80" fmla="*/ 186 w 210"/>
                  <a:gd name="T81" fmla="*/ 0 h 179"/>
                  <a:gd name="T82" fmla="*/ 176 w 210"/>
                  <a:gd name="T83" fmla="*/ 1 h 179"/>
                  <a:gd name="T84" fmla="*/ 166 w 210"/>
                  <a:gd name="T85" fmla="*/ 2 h 179"/>
                  <a:gd name="T86" fmla="*/ 156 w 210"/>
                  <a:gd name="T87" fmla="*/ 4 h 179"/>
                  <a:gd name="T88" fmla="*/ 147 w 210"/>
                  <a:gd name="T89" fmla="*/ 6 h 179"/>
                  <a:gd name="T90" fmla="*/ 122 w 210"/>
                  <a:gd name="T91" fmla="*/ 12 h 179"/>
                  <a:gd name="T92" fmla="*/ 90 w 210"/>
                  <a:gd name="T93" fmla="*/ 21 h 179"/>
                  <a:gd name="T94" fmla="*/ 60 w 210"/>
                  <a:gd name="T95" fmla="*/ 29 h 179"/>
                  <a:gd name="T96" fmla="*/ 48 w 210"/>
                  <a:gd name="T97" fmla="*/ 32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0" h="179">
                    <a:moveTo>
                      <a:pt x="48" y="32"/>
                    </a:moveTo>
                    <a:lnTo>
                      <a:pt x="0" y="65"/>
                    </a:lnTo>
                    <a:lnTo>
                      <a:pt x="0" y="155"/>
                    </a:lnTo>
                    <a:lnTo>
                      <a:pt x="3" y="177"/>
                    </a:lnTo>
                    <a:lnTo>
                      <a:pt x="32" y="179"/>
                    </a:lnTo>
                    <a:lnTo>
                      <a:pt x="34" y="170"/>
                    </a:lnTo>
                    <a:lnTo>
                      <a:pt x="37" y="149"/>
                    </a:lnTo>
                    <a:lnTo>
                      <a:pt x="38" y="138"/>
                    </a:lnTo>
                    <a:lnTo>
                      <a:pt x="40" y="127"/>
                    </a:lnTo>
                    <a:lnTo>
                      <a:pt x="40" y="117"/>
                    </a:lnTo>
                    <a:lnTo>
                      <a:pt x="40" y="110"/>
                    </a:lnTo>
                    <a:lnTo>
                      <a:pt x="39" y="108"/>
                    </a:lnTo>
                    <a:lnTo>
                      <a:pt x="40" y="105"/>
                    </a:lnTo>
                    <a:lnTo>
                      <a:pt x="42" y="102"/>
                    </a:lnTo>
                    <a:lnTo>
                      <a:pt x="44" y="99"/>
                    </a:lnTo>
                    <a:lnTo>
                      <a:pt x="49" y="92"/>
                    </a:lnTo>
                    <a:lnTo>
                      <a:pt x="55" y="87"/>
                    </a:lnTo>
                    <a:lnTo>
                      <a:pt x="67" y="78"/>
                    </a:lnTo>
                    <a:lnTo>
                      <a:pt x="73" y="74"/>
                    </a:lnTo>
                    <a:lnTo>
                      <a:pt x="157" y="39"/>
                    </a:lnTo>
                    <a:lnTo>
                      <a:pt x="161" y="38"/>
                    </a:lnTo>
                    <a:lnTo>
                      <a:pt x="168" y="37"/>
                    </a:lnTo>
                    <a:lnTo>
                      <a:pt x="172" y="38"/>
                    </a:lnTo>
                    <a:lnTo>
                      <a:pt x="176" y="39"/>
                    </a:lnTo>
                    <a:lnTo>
                      <a:pt x="179" y="42"/>
                    </a:lnTo>
                    <a:lnTo>
                      <a:pt x="181" y="46"/>
                    </a:lnTo>
                    <a:lnTo>
                      <a:pt x="182" y="59"/>
                    </a:lnTo>
                    <a:lnTo>
                      <a:pt x="182" y="75"/>
                    </a:lnTo>
                    <a:lnTo>
                      <a:pt x="181" y="88"/>
                    </a:lnTo>
                    <a:lnTo>
                      <a:pt x="181" y="93"/>
                    </a:lnTo>
                    <a:lnTo>
                      <a:pt x="202" y="102"/>
                    </a:lnTo>
                    <a:lnTo>
                      <a:pt x="203" y="89"/>
                    </a:lnTo>
                    <a:lnTo>
                      <a:pt x="206" y="60"/>
                    </a:lnTo>
                    <a:lnTo>
                      <a:pt x="209" y="29"/>
                    </a:lnTo>
                    <a:lnTo>
                      <a:pt x="210" y="9"/>
                    </a:lnTo>
                    <a:lnTo>
                      <a:pt x="210" y="6"/>
                    </a:lnTo>
                    <a:lnTo>
                      <a:pt x="208" y="4"/>
                    </a:lnTo>
                    <a:lnTo>
                      <a:pt x="206" y="3"/>
                    </a:lnTo>
                    <a:lnTo>
                      <a:pt x="203" y="2"/>
                    </a:lnTo>
                    <a:lnTo>
                      <a:pt x="196" y="0"/>
                    </a:lnTo>
                    <a:lnTo>
                      <a:pt x="186" y="0"/>
                    </a:lnTo>
                    <a:lnTo>
                      <a:pt x="176" y="1"/>
                    </a:lnTo>
                    <a:lnTo>
                      <a:pt x="166" y="2"/>
                    </a:lnTo>
                    <a:lnTo>
                      <a:pt x="156" y="4"/>
                    </a:lnTo>
                    <a:lnTo>
                      <a:pt x="147" y="6"/>
                    </a:lnTo>
                    <a:lnTo>
                      <a:pt x="122" y="12"/>
                    </a:lnTo>
                    <a:lnTo>
                      <a:pt x="90" y="21"/>
                    </a:lnTo>
                    <a:lnTo>
                      <a:pt x="60" y="29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rgbClr val="513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5" name="Freeform 395"/>
              <p:cNvSpPr>
                <a:spLocks/>
              </p:cNvSpPr>
              <p:nvPr/>
            </p:nvSpPr>
            <p:spPr bwMode="auto">
              <a:xfrm>
                <a:off x="3291" y="2597"/>
                <a:ext cx="30" cy="24"/>
              </a:xfrm>
              <a:custGeom>
                <a:avLst/>
                <a:gdLst>
                  <a:gd name="T0" fmla="*/ 174 w 179"/>
                  <a:gd name="T1" fmla="*/ 12 h 147"/>
                  <a:gd name="T2" fmla="*/ 173 w 179"/>
                  <a:gd name="T3" fmla="*/ 9 h 147"/>
                  <a:gd name="T4" fmla="*/ 172 w 179"/>
                  <a:gd name="T5" fmla="*/ 7 h 147"/>
                  <a:gd name="T6" fmla="*/ 170 w 179"/>
                  <a:gd name="T7" fmla="*/ 6 h 147"/>
                  <a:gd name="T8" fmla="*/ 168 w 179"/>
                  <a:gd name="T9" fmla="*/ 4 h 147"/>
                  <a:gd name="T10" fmla="*/ 163 w 179"/>
                  <a:gd name="T11" fmla="*/ 2 h 147"/>
                  <a:gd name="T12" fmla="*/ 156 w 179"/>
                  <a:gd name="T13" fmla="*/ 1 h 147"/>
                  <a:gd name="T14" fmla="*/ 148 w 179"/>
                  <a:gd name="T15" fmla="*/ 0 h 147"/>
                  <a:gd name="T16" fmla="*/ 139 w 179"/>
                  <a:gd name="T17" fmla="*/ 1 h 147"/>
                  <a:gd name="T18" fmla="*/ 130 w 179"/>
                  <a:gd name="T19" fmla="*/ 2 h 147"/>
                  <a:gd name="T20" fmla="*/ 119 w 179"/>
                  <a:gd name="T21" fmla="*/ 3 h 147"/>
                  <a:gd name="T22" fmla="*/ 83 w 179"/>
                  <a:gd name="T23" fmla="*/ 10 h 147"/>
                  <a:gd name="T24" fmla="*/ 67 w 179"/>
                  <a:gd name="T25" fmla="*/ 14 h 147"/>
                  <a:gd name="T26" fmla="*/ 58 w 179"/>
                  <a:gd name="T27" fmla="*/ 19 h 147"/>
                  <a:gd name="T28" fmla="*/ 37 w 179"/>
                  <a:gd name="T29" fmla="*/ 32 h 147"/>
                  <a:gd name="T30" fmla="*/ 25 w 179"/>
                  <a:gd name="T31" fmla="*/ 40 h 147"/>
                  <a:gd name="T32" fmla="*/ 15 w 179"/>
                  <a:gd name="T33" fmla="*/ 47 h 147"/>
                  <a:gd name="T34" fmla="*/ 11 w 179"/>
                  <a:gd name="T35" fmla="*/ 51 h 147"/>
                  <a:gd name="T36" fmla="*/ 7 w 179"/>
                  <a:gd name="T37" fmla="*/ 55 h 147"/>
                  <a:gd name="T38" fmla="*/ 5 w 179"/>
                  <a:gd name="T39" fmla="*/ 58 h 147"/>
                  <a:gd name="T40" fmla="*/ 3 w 179"/>
                  <a:gd name="T41" fmla="*/ 61 h 147"/>
                  <a:gd name="T42" fmla="*/ 1 w 179"/>
                  <a:gd name="T43" fmla="*/ 78 h 147"/>
                  <a:gd name="T44" fmla="*/ 0 w 179"/>
                  <a:gd name="T45" fmla="*/ 101 h 147"/>
                  <a:gd name="T46" fmla="*/ 0 w 179"/>
                  <a:gd name="T47" fmla="*/ 126 h 147"/>
                  <a:gd name="T48" fmla="*/ 0 w 179"/>
                  <a:gd name="T49" fmla="*/ 147 h 147"/>
                  <a:gd name="T50" fmla="*/ 6 w 179"/>
                  <a:gd name="T51" fmla="*/ 147 h 147"/>
                  <a:gd name="T52" fmla="*/ 8 w 179"/>
                  <a:gd name="T53" fmla="*/ 138 h 147"/>
                  <a:gd name="T54" fmla="*/ 11 w 179"/>
                  <a:gd name="T55" fmla="*/ 117 h 147"/>
                  <a:gd name="T56" fmla="*/ 12 w 179"/>
                  <a:gd name="T57" fmla="*/ 106 h 147"/>
                  <a:gd name="T58" fmla="*/ 14 w 179"/>
                  <a:gd name="T59" fmla="*/ 95 h 147"/>
                  <a:gd name="T60" fmla="*/ 14 w 179"/>
                  <a:gd name="T61" fmla="*/ 85 h 147"/>
                  <a:gd name="T62" fmla="*/ 14 w 179"/>
                  <a:gd name="T63" fmla="*/ 78 h 147"/>
                  <a:gd name="T64" fmla="*/ 13 w 179"/>
                  <a:gd name="T65" fmla="*/ 76 h 147"/>
                  <a:gd name="T66" fmla="*/ 14 w 179"/>
                  <a:gd name="T67" fmla="*/ 73 h 147"/>
                  <a:gd name="T68" fmla="*/ 16 w 179"/>
                  <a:gd name="T69" fmla="*/ 70 h 147"/>
                  <a:gd name="T70" fmla="*/ 18 w 179"/>
                  <a:gd name="T71" fmla="*/ 67 h 147"/>
                  <a:gd name="T72" fmla="*/ 23 w 179"/>
                  <a:gd name="T73" fmla="*/ 60 h 147"/>
                  <a:gd name="T74" fmla="*/ 29 w 179"/>
                  <a:gd name="T75" fmla="*/ 55 h 147"/>
                  <a:gd name="T76" fmla="*/ 41 w 179"/>
                  <a:gd name="T77" fmla="*/ 46 h 147"/>
                  <a:gd name="T78" fmla="*/ 47 w 179"/>
                  <a:gd name="T79" fmla="*/ 42 h 147"/>
                  <a:gd name="T80" fmla="*/ 131 w 179"/>
                  <a:gd name="T81" fmla="*/ 7 h 147"/>
                  <a:gd name="T82" fmla="*/ 135 w 179"/>
                  <a:gd name="T83" fmla="*/ 6 h 147"/>
                  <a:gd name="T84" fmla="*/ 142 w 179"/>
                  <a:gd name="T85" fmla="*/ 5 h 147"/>
                  <a:gd name="T86" fmla="*/ 146 w 179"/>
                  <a:gd name="T87" fmla="*/ 6 h 147"/>
                  <a:gd name="T88" fmla="*/ 150 w 179"/>
                  <a:gd name="T89" fmla="*/ 7 h 147"/>
                  <a:gd name="T90" fmla="*/ 153 w 179"/>
                  <a:gd name="T91" fmla="*/ 10 h 147"/>
                  <a:gd name="T92" fmla="*/ 155 w 179"/>
                  <a:gd name="T93" fmla="*/ 14 h 147"/>
                  <a:gd name="T94" fmla="*/ 156 w 179"/>
                  <a:gd name="T95" fmla="*/ 27 h 147"/>
                  <a:gd name="T96" fmla="*/ 156 w 179"/>
                  <a:gd name="T97" fmla="*/ 43 h 147"/>
                  <a:gd name="T98" fmla="*/ 155 w 179"/>
                  <a:gd name="T99" fmla="*/ 56 h 147"/>
                  <a:gd name="T100" fmla="*/ 155 w 179"/>
                  <a:gd name="T101" fmla="*/ 61 h 147"/>
                  <a:gd name="T102" fmla="*/ 176 w 179"/>
                  <a:gd name="T103" fmla="*/ 70 h 147"/>
                  <a:gd name="T104" fmla="*/ 177 w 179"/>
                  <a:gd name="T105" fmla="*/ 61 h 147"/>
                  <a:gd name="T106" fmla="*/ 179 w 179"/>
                  <a:gd name="T107" fmla="*/ 41 h 147"/>
                  <a:gd name="T108" fmla="*/ 174 w 179"/>
                  <a:gd name="T109" fmla="*/ 1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9" h="147">
                    <a:moveTo>
                      <a:pt x="174" y="12"/>
                    </a:moveTo>
                    <a:lnTo>
                      <a:pt x="173" y="9"/>
                    </a:lnTo>
                    <a:lnTo>
                      <a:pt x="172" y="7"/>
                    </a:lnTo>
                    <a:lnTo>
                      <a:pt x="170" y="6"/>
                    </a:lnTo>
                    <a:lnTo>
                      <a:pt x="168" y="4"/>
                    </a:lnTo>
                    <a:lnTo>
                      <a:pt x="163" y="2"/>
                    </a:lnTo>
                    <a:lnTo>
                      <a:pt x="156" y="1"/>
                    </a:lnTo>
                    <a:lnTo>
                      <a:pt x="148" y="0"/>
                    </a:lnTo>
                    <a:lnTo>
                      <a:pt x="139" y="1"/>
                    </a:lnTo>
                    <a:lnTo>
                      <a:pt x="130" y="2"/>
                    </a:lnTo>
                    <a:lnTo>
                      <a:pt x="119" y="3"/>
                    </a:lnTo>
                    <a:lnTo>
                      <a:pt x="83" y="10"/>
                    </a:lnTo>
                    <a:lnTo>
                      <a:pt x="67" y="14"/>
                    </a:lnTo>
                    <a:lnTo>
                      <a:pt x="58" y="19"/>
                    </a:lnTo>
                    <a:lnTo>
                      <a:pt x="37" y="32"/>
                    </a:lnTo>
                    <a:lnTo>
                      <a:pt x="25" y="40"/>
                    </a:lnTo>
                    <a:lnTo>
                      <a:pt x="15" y="47"/>
                    </a:lnTo>
                    <a:lnTo>
                      <a:pt x="11" y="51"/>
                    </a:lnTo>
                    <a:lnTo>
                      <a:pt x="7" y="55"/>
                    </a:lnTo>
                    <a:lnTo>
                      <a:pt x="5" y="58"/>
                    </a:lnTo>
                    <a:lnTo>
                      <a:pt x="3" y="61"/>
                    </a:lnTo>
                    <a:lnTo>
                      <a:pt x="1" y="78"/>
                    </a:lnTo>
                    <a:lnTo>
                      <a:pt x="0" y="101"/>
                    </a:lnTo>
                    <a:lnTo>
                      <a:pt x="0" y="126"/>
                    </a:lnTo>
                    <a:lnTo>
                      <a:pt x="0" y="147"/>
                    </a:lnTo>
                    <a:lnTo>
                      <a:pt x="6" y="147"/>
                    </a:lnTo>
                    <a:lnTo>
                      <a:pt x="8" y="138"/>
                    </a:lnTo>
                    <a:lnTo>
                      <a:pt x="11" y="117"/>
                    </a:lnTo>
                    <a:lnTo>
                      <a:pt x="12" y="106"/>
                    </a:lnTo>
                    <a:lnTo>
                      <a:pt x="14" y="95"/>
                    </a:lnTo>
                    <a:lnTo>
                      <a:pt x="14" y="85"/>
                    </a:lnTo>
                    <a:lnTo>
                      <a:pt x="14" y="78"/>
                    </a:lnTo>
                    <a:lnTo>
                      <a:pt x="13" y="76"/>
                    </a:lnTo>
                    <a:lnTo>
                      <a:pt x="14" y="73"/>
                    </a:lnTo>
                    <a:lnTo>
                      <a:pt x="16" y="70"/>
                    </a:lnTo>
                    <a:lnTo>
                      <a:pt x="18" y="67"/>
                    </a:lnTo>
                    <a:lnTo>
                      <a:pt x="23" y="60"/>
                    </a:lnTo>
                    <a:lnTo>
                      <a:pt x="29" y="55"/>
                    </a:lnTo>
                    <a:lnTo>
                      <a:pt x="41" y="46"/>
                    </a:lnTo>
                    <a:lnTo>
                      <a:pt x="47" y="42"/>
                    </a:lnTo>
                    <a:lnTo>
                      <a:pt x="131" y="7"/>
                    </a:lnTo>
                    <a:lnTo>
                      <a:pt x="135" y="6"/>
                    </a:lnTo>
                    <a:lnTo>
                      <a:pt x="142" y="5"/>
                    </a:lnTo>
                    <a:lnTo>
                      <a:pt x="146" y="6"/>
                    </a:lnTo>
                    <a:lnTo>
                      <a:pt x="150" y="7"/>
                    </a:lnTo>
                    <a:lnTo>
                      <a:pt x="153" y="10"/>
                    </a:lnTo>
                    <a:lnTo>
                      <a:pt x="155" y="14"/>
                    </a:lnTo>
                    <a:lnTo>
                      <a:pt x="156" y="27"/>
                    </a:lnTo>
                    <a:lnTo>
                      <a:pt x="156" y="43"/>
                    </a:lnTo>
                    <a:lnTo>
                      <a:pt x="155" y="56"/>
                    </a:lnTo>
                    <a:lnTo>
                      <a:pt x="155" y="61"/>
                    </a:lnTo>
                    <a:lnTo>
                      <a:pt x="176" y="70"/>
                    </a:lnTo>
                    <a:lnTo>
                      <a:pt x="177" y="61"/>
                    </a:lnTo>
                    <a:lnTo>
                      <a:pt x="179" y="41"/>
                    </a:lnTo>
                    <a:lnTo>
                      <a:pt x="174" y="12"/>
                    </a:lnTo>
                    <a:close/>
                  </a:path>
                </a:pathLst>
              </a:custGeom>
              <a:solidFill>
                <a:srgbClr val="4530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6" name="Freeform 396"/>
              <p:cNvSpPr>
                <a:spLocks/>
              </p:cNvSpPr>
              <p:nvPr/>
            </p:nvSpPr>
            <p:spPr bwMode="auto">
              <a:xfrm>
                <a:off x="3239" y="2533"/>
                <a:ext cx="3" cy="6"/>
              </a:xfrm>
              <a:custGeom>
                <a:avLst/>
                <a:gdLst>
                  <a:gd name="T0" fmla="*/ 21 w 21"/>
                  <a:gd name="T1" fmla="*/ 17 h 34"/>
                  <a:gd name="T2" fmla="*/ 11 w 21"/>
                  <a:gd name="T3" fmla="*/ 34 h 34"/>
                  <a:gd name="T4" fmla="*/ 0 w 21"/>
                  <a:gd name="T5" fmla="*/ 17 h 34"/>
                  <a:gd name="T6" fmla="*/ 11 w 21"/>
                  <a:gd name="T7" fmla="*/ 0 h 34"/>
                  <a:gd name="T8" fmla="*/ 21 w 21"/>
                  <a:gd name="T9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4">
                    <a:moveTo>
                      <a:pt x="21" y="17"/>
                    </a:moveTo>
                    <a:lnTo>
                      <a:pt x="11" y="34"/>
                    </a:lnTo>
                    <a:lnTo>
                      <a:pt x="0" y="17"/>
                    </a:lnTo>
                    <a:lnTo>
                      <a:pt x="11" y="0"/>
                    </a:lnTo>
                    <a:lnTo>
                      <a:pt x="21" y="17"/>
                    </a:lnTo>
                    <a:close/>
                  </a:path>
                </a:pathLst>
              </a:custGeom>
              <a:solidFill>
                <a:srgbClr val="2529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7" name="Freeform 397"/>
              <p:cNvSpPr>
                <a:spLocks/>
              </p:cNvSpPr>
              <p:nvPr/>
            </p:nvSpPr>
            <p:spPr bwMode="auto">
              <a:xfrm>
                <a:off x="3295" y="2580"/>
                <a:ext cx="25" cy="28"/>
              </a:xfrm>
              <a:custGeom>
                <a:avLst/>
                <a:gdLst>
                  <a:gd name="T0" fmla="*/ 147 w 150"/>
                  <a:gd name="T1" fmla="*/ 87 h 167"/>
                  <a:gd name="T2" fmla="*/ 144 w 150"/>
                  <a:gd name="T3" fmla="*/ 8 h 167"/>
                  <a:gd name="T4" fmla="*/ 33 w 150"/>
                  <a:gd name="T5" fmla="*/ 0 h 167"/>
                  <a:gd name="T6" fmla="*/ 30 w 150"/>
                  <a:gd name="T7" fmla="*/ 4 h 167"/>
                  <a:gd name="T8" fmla="*/ 24 w 150"/>
                  <a:gd name="T9" fmla="*/ 16 h 167"/>
                  <a:gd name="T10" fmla="*/ 16 w 150"/>
                  <a:gd name="T11" fmla="*/ 32 h 167"/>
                  <a:gd name="T12" fmla="*/ 11 w 150"/>
                  <a:gd name="T13" fmla="*/ 45 h 167"/>
                  <a:gd name="T14" fmla="*/ 7 w 150"/>
                  <a:gd name="T15" fmla="*/ 61 h 167"/>
                  <a:gd name="T16" fmla="*/ 4 w 150"/>
                  <a:gd name="T17" fmla="*/ 80 h 167"/>
                  <a:gd name="T18" fmla="*/ 1 w 150"/>
                  <a:gd name="T19" fmla="*/ 98 h 167"/>
                  <a:gd name="T20" fmla="*/ 0 w 150"/>
                  <a:gd name="T21" fmla="*/ 104 h 167"/>
                  <a:gd name="T22" fmla="*/ 7 w 150"/>
                  <a:gd name="T23" fmla="*/ 103 h 167"/>
                  <a:gd name="T24" fmla="*/ 22 w 150"/>
                  <a:gd name="T25" fmla="*/ 100 h 167"/>
                  <a:gd name="T26" fmla="*/ 30 w 150"/>
                  <a:gd name="T27" fmla="*/ 100 h 167"/>
                  <a:gd name="T28" fmla="*/ 37 w 150"/>
                  <a:gd name="T29" fmla="*/ 101 h 167"/>
                  <a:gd name="T30" fmla="*/ 40 w 150"/>
                  <a:gd name="T31" fmla="*/ 102 h 167"/>
                  <a:gd name="T32" fmla="*/ 42 w 150"/>
                  <a:gd name="T33" fmla="*/ 104 h 167"/>
                  <a:gd name="T34" fmla="*/ 43 w 150"/>
                  <a:gd name="T35" fmla="*/ 106 h 167"/>
                  <a:gd name="T36" fmla="*/ 43 w 150"/>
                  <a:gd name="T37" fmla="*/ 109 h 167"/>
                  <a:gd name="T38" fmla="*/ 46 w 150"/>
                  <a:gd name="T39" fmla="*/ 139 h 167"/>
                  <a:gd name="T40" fmla="*/ 25 w 150"/>
                  <a:gd name="T41" fmla="*/ 146 h 167"/>
                  <a:gd name="T42" fmla="*/ 28 w 150"/>
                  <a:gd name="T43" fmla="*/ 167 h 167"/>
                  <a:gd name="T44" fmla="*/ 31 w 150"/>
                  <a:gd name="T45" fmla="*/ 167 h 167"/>
                  <a:gd name="T46" fmla="*/ 41 w 150"/>
                  <a:gd name="T47" fmla="*/ 165 h 167"/>
                  <a:gd name="T48" fmla="*/ 54 w 150"/>
                  <a:gd name="T49" fmla="*/ 162 h 167"/>
                  <a:gd name="T50" fmla="*/ 69 w 150"/>
                  <a:gd name="T51" fmla="*/ 158 h 167"/>
                  <a:gd name="T52" fmla="*/ 86 w 150"/>
                  <a:gd name="T53" fmla="*/ 156 h 167"/>
                  <a:gd name="T54" fmla="*/ 106 w 150"/>
                  <a:gd name="T55" fmla="*/ 153 h 167"/>
                  <a:gd name="T56" fmla="*/ 115 w 150"/>
                  <a:gd name="T57" fmla="*/ 150 h 167"/>
                  <a:gd name="T58" fmla="*/ 123 w 150"/>
                  <a:gd name="T59" fmla="*/ 147 h 167"/>
                  <a:gd name="T60" fmla="*/ 130 w 150"/>
                  <a:gd name="T61" fmla="*/ 143 h 167"/>
                  <a:gd name="T62" fmla="*/ 136 w 150"/>
                  <a:gd name="T63" fmla="*/ 138 h 167"/>
                  <a:gd name="T64" fmla="*/ 140 w 150"/>
                  <a:gd name="T65" fmla="*/ 134 h 167"/>
                  <a:gd name="T66" fmla="*/ 143 w 150"/>
                  <a:gd name="T67" fmla="*/ 130 h 167"/>
                  <a:gd name="T68" fmla="*/ 145 w 150"/>
                  <a:gd name="T69" fmla="*/ 126 h 167"/>
                  <a:gd name="T70" fmla="*/ 147 w 150"/>
                  <a:gd name="T71" fmla="*/ 122 h 167"/>
                  <a:gd name="T72" fmla="*/ 149 w 150"/>
                  <a:gd name="T73" fmla="*/ 113 h 167"/>
                  <a:gd name="T74" fmla="*/ 150 w 150"/>
                  <a:gd name="T75" fmla="*/ 106 h 167"/>
                  <a:gd name="T76" fmla="*/ 148 w 150"/>
                  <a:gd name="T77" fmla="*/ 92 h 167"/>
                  <a:gd name="T78" fmla="*/ 147 w 150"/>
                  <a:gd name="T79" fmla="*/ 8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167">
                    <a:moveTo>
                      <a:pt x="147" y="87"/>
                    </a:moveTo>
                    <a:lnTo>
                      <a:pt x="144" y="8"/>
                    </a:lnTo>
                    <a:lnTo>
                      <a:pt x="33" y="0"/>
                    </a:lnTo>
                    <a:lnTo>
                      <a:pt x="30" y="4"/>
                    </a:lnTo>
                    <a:lnTo>
                      <a:pt x="24" y="16"/>
                    </a:lnTo>
                    <a:lnTo>
                      <a:pt x="16" y="32"/>
                    </a:lnTo>
                    <a:lnTo>
                      <a:pt x="11" y="45"/>
                    </a:lnTo>
                    <a:lnTo>
                      <a:pt x="7" y="61"/>
                    </a:lnTo>
                    <a:lnTo>
                      <a:pt x="4" y="80"/>
                    </a:lnTo>
                    <a:lnTo>
                      <a:pt x="1" y="98"/>
                    </a:lnTo>
                    <a:lnTo>
                      <a:pt x="0" y="104"/>
                    </a:lnTo>
                    <a:lnTo>
                      <a:pt x="7" y="103"/>
                    </a:lnTo>
                    <a:lnTo>
                      <a:pt x="22" y="100"/>
                    </a:lnTo>
                    <a:lnTo>
                      <a:pt x="30" y="100"/>
                    </a:lnTo>
                    <a:lnTo>
                      <a:pt x="37" y="101"/>
                    </a:lnTo>
                    <a:lnTo>
                      <a:pt x="40" y="102"/>
                    </a:lnTo>
                    <a:lnTo>
                      <a:pt x="42" y="104"/>
                    </a:lnTo>
                    <a:lnTo>
                      <a:pt x="43" y="106"/>
                    </a:lnTo>
                    <a:lnTo>
                      <a:pt x="43" y="109"/>
                    </a:lnTo>
                    <a:lnTo>
                      <a:pt x="46" y="139"/>
                    </a:lnTo>
                    <a:lnTo>
                      <a:pt x="25" y="146"/>
                    </a:lnTo>
                    <a:lnTo>
                      <a:pt x="28" y="167"/>
                    </a:lnTo>
                    <a:lnTo>
                      <a:pt x="31" y="167"/>
                    </a:lnTo>
                    <a:lnTo>
                      <a:pt x="41" y="165"/>
                    </a:lnTo>
                    <a:lnTo>
                      <a:pt x="54" y="162"/>
                    </a:lnTo>
                    <a:lnTo>
                      <a:pt x="69" y="158"/>
                    </a:lnTo>
                    <a:lnTo>
                      <a:pt x="86" y="156"/>
                    </a:lnTo>
                    <a:lnTo>
                      <a:pt x="106" y="153"/>
                    </a:lnTo>
                    <a:lnTo>
                      <a:pt x="115" y="150"/>
                    </a:lnTo>
                    <a:lnTo>
                      <a:pt x="123" y="147"/>
                    </a:lnTo>
                    <a:lnTo>
                      <a:pt x="130" y="143"/>
                    </a:lnTo>
                    <a:lnTo>
                      <a:pt x="136" y="138"/>
                    </a:lnTo>
                    <a:lnTo>
                      <a:pt x="140" y="134"/>
                    </a:lnTo>
                    <a:lnTo>
                      <a:pt x="143" y="130"/>
                    </a:lnTo>
                    <a:lnTo>
                      <a:pt x="145" y="126"/>
                    </a:lnTo>
                    <a:lnTo>
                      <a:pt x="147" y="122"/>
                    </a:lnTo>
                    <a:lnTo>
                      <a:pt x="149" y="113"/>
                    </a:lnTo>
                    <a:lnTo>
                      <a:pt x="150" y="106"/>
                    </a:lnTo>
                    <a:lnTo>
                      <a:pt x="148" y="92"/>
                    </a:lnTo>
                    <a:lnTo>
                      <a:pt x="147" y="87"/>
                    </a:lnTo>
                    <a:close/>
                  </a:path>
                </a:pathLst>
              </a:custGeom>
              <a:solidFill>
                <a:srgbClr val="F8CF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8" name="Freeform 398"/>
              <p:cNvSpPr>
                <a:spLocks/>
              </p:cNvSpPr>
              <p:nvPr/>
            </p:nvSpPr>
            <p:spPr bwMode="auto">
              <a:xfrm>
                <a:off x="3237" y="2562"/>
                <a:ext cx="4" cy="6"/>
              </a:xfrm>
              <a:custGeom>
                <a:avLst/>
                <a:gdLst>
                  <a:gd name="T0" fmla="*/ 21 w 21"/>
                  <a:gd name="T1" fmla="*/ 17 h 34"/>
                  <a:gd name="T2" fmla="*/ 10 w 21"/>
                  <a:gd name="T3" fmla="*/ 34 h 34"/>
                  <a:gd name="T4" fmla="*/ 0 w 21"/>
                  <a:gd name="T5" fmla="*/ 17 h 34"/>
                  <a:gd name="T6" fmla="*/ 10 w 21"/>
                  <a:gd name="T7" fmla="*/ 0 h 34"/>
                  <a:gd name="T8" fmla="*/ 21 w 21"/>
                  <a:gd name="T9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4">
                    <a:moveTo>
                      <a:pt x="21" y="17"/>
                    </a:moveTo>
                    <a:lnTo>
                      <a:pt x="10" y="34"/>
                    </a:lnTo>
                    <a:lnTo>
                      <a:pt x="0" y="17"/>
                    </a:lnTo>
                    <a:lnTo>
                      <a:pt x="10" y="0"/>
                    </a:lnTo>
                    <a:lnTo>
                      <a:pt x="21" y="17"/>
                    </a:lnTo>
                    <a:close/>
                  </a:path>
                </a:pathLst>
              </a:custGeom>
              <a:solidFill>
                <a:srgbClr val="2529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9" name="Freeform 399"/>
              <p:cNvSpPr>
                <a:spLocks/>
              </p:cNvSpPr>
              <p:nvPr/>
            </p:nvSpPr>
            <p:spPr bwMode="auto">
              <a:xfrm>
                <a:off x="3297" y="2574"/>
                <a:ext cx="24" cy="11"/>
              </a:xfrm>
              <a:custGeom>
                <a:avLst/>
                <a:gdLst>
                  <a:gd name="T0" fmla="*/ 8 w 149"/>
                  <a:gd name="T1" fmla="*/ 0 h 67"/>
                  <a:gd name="T2" fmla="*/ 0 w 149"/>
                  <a:gd name="T3" fmla="*/ 40 h 67"/>
                  <a:gd name="T4" fmla="*/ 141 w 149"/>
                  <a:gd name="T5" fmla="*/ 67 h 67"/>
                  <a:gd name="T6" fmla="*/ 149 w 149"/>
                  <a:gd name="T7" fmla="*/ 11 h 67"/>
                  <a:gd name="T8" fmla="*/ 8 w 149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67">
                    <a:moveTo>
                      <a:pt x="8" y="0"/>
                    </a:moveTo>
                    <a:lnTo>
                      <a:pt x="0" y="40"/>
                    </a:lnTo>
                    <a:lnTo>
                      <a:pt x="141" y="67"/>
                    </a:lnTo>
                    <a:lnTo>
                      <a:pt x="149" y="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C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0" name="Freeform 400"/>
              <p:cNvSpPr>
                <a:spLocks/>
              </p:cNvSpPr>
              <p:nvPr/>
            </p:nvSpPr>
            <p:spPr bwMode="auto">
              <a:xfrm>
                <a:off x="3296" y="2407"/>
                <a:ext cx="35" cy="175"/>
              </a:xfrm>
              <a:custGeom>
                <a:avLst/>
                <a:gdLst>
                  <a:gd name="T0" fmla="*/ 107 w 213"/>
                  <a:gd name="T1" fmla="*/ 0 h 1049"/>
                  <a:gd name="T2" fmla="*/ 103 w 213"/>
                  <a:gd name="T3" fmla="*/ 6 h 1049"/>
                  <a:gd name="T4" fmla="*/ 93 w 213"/>
                  <a:gd name="T5" fmla="*/ 24 h 1049"/>
                  <a:gd name="T6" fmla="*/ 77 w 213"/>
                  <a:gd name="T7" fmla="*/ 51 h 1049"/>
                  <a:gd name="T8" fmla="*/ 60 w 213"/>
                  <a:gd name="T9" fmla="*/ 88 h 1049"/>
                  <a:gd name="T10" fmla="*/ 52 w 213"/>
                  <a:gd name="T11" fmla="*/ 109 h 1049"/>
                  <a:gd name="T12" fmla="*/ 43 w 213"/>
                  <a:gd name="T13" fmla="*/ 132 h 1049"/>
                  <a:gd name="T14" fmla="*/ 35 w 213"/>
                  <a:gd name="T15" fmla="*/ 157 h 1049"/>
                  <a:gd name="T16" fmla="*/ 28 w 213"/>
                  <a:gd name="T17" fmla="*/ 182 h 1049"/>
                  <a:gd name="T18" fmla="*/ 22 w 213"/>
                  <a:gd name="T19" fmla="*/ 208 h 1049"/>
                  <a:gd name="T20" fmla="*/ 17 w 213"/>
                  <a:gd name="T21" fmla="*/ 236 h 1049"/>
                  <a:gd name="T22" fmla="*/ 12 w 213"/>
                  <a:gd name="T23" fmla="*/ 264 h 1049"/>
                  <a:gd name="T24" fmla="*/ 10 w 213"/>
                  <a:gd name="T25" fmla="*/ 292 h 1049"/>
                  <a:gd name="T26" fmla="*/ 10 w 213"/>
                  <a:gd name="T27" fmla="*/ 321 h 1049"/>
                  <a:gd name="T28" fmla="*/ 10 w 213"/>
                  <a:gd name="T29" fmla="*/ 349 h 1049"/>
                  <a:gd name="T30" fmla="*/ 12 w 213"/>
                  <a:gd name="T31" fmla="*/ 377 h 1049"/>
                  <a:gd name="T32" fmla="*/ 14 w 213"/>
                  <a:gd name="T33" fmla="*/ 402 h 1049"/>
                  <a:gd name="T34" fmla="*/ 18 w 213"/>
                  <a:gd name="T35" fmla="*/ 426 h 1049"/>
                  <a:gd name="T36" fmla="*/ 22 w 213"/>
                  <a:gd name="T37" fmla="*/ 450 h 1049"/>
                  <a:gd name="T38" fmla="*/ 26 w 213"/>
                  <a:gd name="T39" fmla="*/ 472 h 1049"/>
                  <a:gd name="T40" fmla="*/ 30 w 213"/>
                  <a:gd name="T41" fmla="*/ 492 h 1049"/>
                  <a:gd name="T42" fmla="*/ 38 w 213"/>
                  <a:gd name="T43" fmla="*/ 527 h 1049"/>
                  <a:gd name="T44" fmla="*/ 46 w 213"/>
                  <a:gd name="T45" fmla="*/ 553 h 1049"/>
                  <a:gd name="T46" fmla="*/ 51 w 213"/>
                  <a:gd name="T47" fmla="*/ 569 h 1049"/>
                  <a:gd name="T48" fmla="*/ 53 w 213"/>
                  <a:gd name="T49" fmla="*/ 575 h 1049"/>
                  <a:gd name="T50" fmla="*/ 0 w 213"/>
                  <a:gd name="T51" fmla="*/ 1023 h 1049"/>
                  <a:gd name="T52" fmla="*/ 159 w 213"/>
                  <a:gd name="T53" fmla="*/ 1049 h 1049"/>
                  <a:gd name="T54" fmla="*/ 213 w 213"/>
                  <a:gd name="T55" fmla="*/ 575 h 1049"/>
                  <a:gd name="T56" fmla="*/ 171 w 213"/>
                  <a:gd name="T57" fmla="*/ 138 h 1049"/>
                  <a:gd name="T58" fmla="*/ 107 w 213"/>
                  <a:gd name="T59" fmla="*/ 0 h 10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3" h="1049">
                    <a:moveTo>
                      <a:pt x="107" y="0"/>
                    </a:moveTo>
                    <a:lnTo>
                      <a:pt x="103" y="6"/>
                    </a:lnTo>
                    <a:lnTo>
                      <a:pt x="93" y="24"/>
                    </a:lnTo>
                    <a:lnTo>
                      <a:pt x="77" y="51"/>
                    </a:lnTo>
                    <a:lnTo>
                      <a:pt x="60" y="88"/>
                    </a:lnTo>
                    <a:lnTo>
                      <a:pt x="52" y="109"/>
                    </a:lnTo>
                    <a:lnTo>
                      <a:pt x="43" y="132"/>
                    </a:lnTo>
                    <a:lnTo>
                      <a:pt x="35" y="157"/>
                    </a:lnTo>
                    <a:lnTo>
                      <a:pt x="28" y="182"/>
                    </a:lnTo>
                    <a:lnTo>
                      <a:pt x="22" y="208"/>
                    </a:lnTo>
                    <a:lnTo>
                      <a:pt x="17" y="236"/>
                    </a:lnTo>
                    <a:lnTo>
                      <a:pt x="12" y="264"/>
                    </a:lnTo>
                    <a:lnTo>
                      <a:pt x="10" y="292"/>
                    </a:lnTo>
                    <a:lnTo>
                      <a:pt x="10" y="321"/>
                    </a:lnTo>
                    <a:lnTo>
                      <a:pt x="10" y="349"/>
                    </a:lnTo>
                    <a:lnTo>
                      <a:pt x="12" y="377"/>
                    </a:lnTo>
                    <a:lnTo>
                      <a:pt x="14" y="402"/>
                    </a:lnTo>
                    <a:lnTo>
                      <a:pt x="18" y="426"/>
                    </a:lnTo>
                    <a:lnTo>
                      <a:pt x="22" y="450"/>
                    </a:lnTo>
                    <a:lnTo>
                      <a:pt x="26" y="472"/>
                    </a:lnTo>
                    <a:lnTo>
                      <a:pt x="30" y="492"/>
                    </a:lnTo>
                    <a:lnTo>
                      <a:pt x="38" y="527"/>
                    </a:lnTo>
                    <a:lnTo>
                      <a:pt x="46" y="553"/>
                    </a:lnTo>
                    <a:lnTo>
                      <a:pt x="51" y="569"/>
                    </a:lnTo>
                    <a:lnTo>
                      <a:pt x="53" y="575"/>
                    </a:lnTo>
                    <a:lnTo>
                      <a:pt x="0" y="1023"/>
                    </a:lnTo>
                    <a:lnTo>
                      <a:pt x="159" y="1049"/>
                    </a:lnTo>
                    <a:lnTo>
                      <a:pt x="213" y="575"/>
                    </a:lnTo>
                    <a:lnTo>
                      <a:pt x="171" y="138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223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1" name="Freeform 401"/>
              <p:cNvSpPr>
                <a:spLocks noEditPoints="1"/>
              </p:cNvSpPr>
              <p:nvPr/>
            </p:nvSpPr>
            <p:spPr bwMode="auto">
              <a:xfrm>
                <a:off x="2653" y="3369"/>
                <a:ext cx="134" cy="80"/>
              </a:xfrm>
              <a:custGeom>
                <a:avLst/>
                <a:gdLst>
                  <a:gd name="T0" fmla="*/ 66 w 799"/>
                  <a:gd name="T1" fmla="*/ 477 h 481"/>
                  <a:gd name="T2" fmla="*/ 19 w 799"/>
                  <a:gd name="T3" fmla="*/ 459 h 481"/>
                  <a:gd name="T4" fmla="*/ 0 w 799"/>
                  <a:gd name="T5" fmla="*/ 425 h 481"/>
                  <a:gd name="T6" fmla="*/ 12 w 799"/>
                  <a:gd name="T7" fmla="*/ 379 h 481"/>
                  <a:gd name="T8" fmla="*/ 55 w 799"/>
                  <a:gd name="T9" fmla="*/ 334 h 481"/>
                  <a:gd name="T10" fmla="*/ 142 w 799"/>
                  <a:gd name="T11" fmla="*/ 279 h 481"/>
                  <a:gd name="T12" fmla="*/ 175 w 799"/>
                  <a:gd name="T13" fmla="*/ 297 h 481"/>
                  <a:gd name="T14" fmla="*/ 136 w 799"/>
                  <a:gd name="T15" fmla="*/ 347 h 481"/>
                  <a:gd name="T16" fmla="*/ 116 w 799"/>
                  <a:gd name="T17" fmla="*/ 371 h 481"/>
                  <a:gd name="T18" fmla="*/ 116 w 799"/>
                  <a:gd name="T19" fmla="*/ 408 h 481"/>
                  <a:gd name="T20" fmla="*/ 138 w 799"/>
                  <a:gd name="T21" fmla="*/ 426 h 481"/>
                  <a:gd name="T22" fmla="*/ 169 w 799"/>
                  <a:gd name="T23" fmla="*/ 433 h 481"/>
                  <a:gd name="T24" fmla="*/ 198 w 799"/>
                  <a:gd name="T25" fmla="*/ 434 h 481"/>
                  <a:gd name="T26" fmla="*/ 249 w 799"/>
                  <a:gd name="T27" fmla="*/ 426 h 481"/>
                  <a:gd name="T28" fmla="*/ 262 w 799"/>
                  <a:gd name="T29" fmla="*/ 386 h 481"/>
                  <a:gd name="T30" fmla="*/ 279 w 799"/>
                  <a:gd name="T31" fmla="*/ 333 h 481"/>
                  <a:gd name="T32" fmla="*/ 311 w 799"/>
                  <a:gd name="T33" fmla="*/ 298 h 481"/>
                  <a:gd name="T34" fmla="*/ 317 w 799"/>
                  <a:gd name="T35" fmla="*/ 336 h 481"/>
                  <a:gd name="T36" fmla="*/ 316 w 799"/>
                  <a:gd name="T37" fmla="*/ 437 h 481"/>
                  <a:gd name="T38" fmla="*/ 333 w 799"/>
                  <a:gd name="T39" fmla="*/ 402 h 481"/>
                  <a:gd name="T40" fmla="*/ 354 w 799"/>
                  <a:gd name="T41" fmla="*/ 308 h 481"/>
                  <a:gd name="T42" fmla="*/ 383 w 799"/>
                  <a:gd name="T43" fmla="*/ 236 h 481"/>
                  <a:gd name="T44" fmla="*/ 371 w 799"/>
                  <a:gd name="T45" fmla="*/ 178 h 481"/>
                  <a:gd name="T46" fmla="*/ 453 w 799"/>
                  <a:gd name="T47" fmla="*/ 18 h 481"/>
                  <a:gd name="T48" fmla="*/ 545 w 799"/>
                  <a:gd name="T49" fmla="*/ 22 h 481"/>
                  <a:gd name="T50" fmla="*/ 494 w 799"/>
                  <a:gd name="T51" fmla="*/ 124 h 481"/>
                  <a:gd name="T52" fmla="*/ 459 w 799"/>
                  <a:gd name="T53" fmla="*/ 169 h 481"/>
                  <a:gd name="T54" fmla="*/ 440 w 799"/>
                  <a:gd name="T55" fmla="*/ 193 h 481"/>
                  <a:gd name="T56" fmla="*/ 440 w 799"/>
                  <a:gd name="T57" fmla="*/ 230 h 481"/>
                  <a:gd name="T58" fmla="*/ 461 w 799"/>
                  <a:gd name="T59" fmla="*/ 248 h 481"/>
                  <a:gd name="T60" fmla="*/ 492 w 799"/>
                  <a:gd name="T61" fmla="*/ 255 h 481"/>
                  <a:gd name="T62" fmla="*/ 522 w 799"/>
                  <a:gd name="T63" fmla="*/ 257 h 481"/>
                  <a:gd name="T64" fmla="*/ 572 w 799"/>
                  <a:gd name="T65" fmla="*/ 248 h 481"/>
                  <a:gd name="T66" fmla="*/ 586 w 799"/>
                  <a:gd name="T67" fmla="*/ 207 h 481"/>
                  <a:gd name="T68" fmla="*/ 602 w 799"/>
                  <a:gd name="T69" fmla="*/ 155 h 481"/>
                  <a:gd name="T70" fmla="*/ 634 w 799"/>
                  <a:gd name="T71" fmla="*/ 119 h 481"/>
                  <a:gd name="T72" fmla="*/ 640 w 799"/>
                  <a:gd name="T73" fmla="*/ 158 h 481"/>
                  <a:gd name="T74" fmla="*/ 639 w 799"/>
                  <a:gd name="T75" fmla="*/ 259 h 481"/>
                  <a:gd name="T76" fmla="*/ 656 w 799"/>
                  <a:gd name="T77" fmla="*/ 224 h 481"/>
                  <a:gd name="T78" fmla="*/ 677 w 799"/>
                  <a:gd name="T79" fmla="*/ 129 h 481"/>
                  <a:gd name="T80" fmla="*/ 706 w 799"/>
                  <a:gd name="T81" fmla="*/ 57 h 481"/>
                  <a:gd name="T82" fmla="*/ 694 w 799"/>
                  <a:gd name="T83" fmla="*/ 0 h 481"/>
                  <a:gd name="T84" fmla="*/ 747 w 799"/>
                  <a:gd name="T85" fmla="*/ 26 h 481"/>
                  <a:gd name="T86" fmla="*/ 792 w 799"/>
                  <a:gd name="T87" fmla="*/ 87 h 481"/>
                  <a:gd name="T88" fmla="*/ 780 w 799"/>
                  <a:gd name="T89" fmla="*/ 175 h 481"/>
                  <a:gd name="T90" fmla="*/ 748 w 799"/>
                  <a:gd name="T91" fmla="*/ 240 h 481"/>
                  <a:gd name="T92" fmla="*/ 667 w 799"/>
                  <a:gd name="T93" fmla="*/ 271 h 481"/>
                  <a:gd name="T94" fmla="*/ 584 w 799"/>
                  <a:gd name="T95" fmla="*/ 321 h 481"/>
                  <a:gd name="T96" fmla="*/ 484 w 799"/>
                  <a:gd name="T97" fmla="*/ 373 h 481"/>
                  <a:gd name="T98" fmla="*/ 437 w 799"/>
                  <a:gd name="T99" fmla="*/ 389 h 481"/>
                  <a:gd name="T100" fmla="*/ 348 w 799"/>
                  <a:gd name="T101" fmla="*/ 442 h 481"/>
                  <a:gd name="T102" fmla="*/ 287 w 799"/>
                  <a:gd name="T103" fmla="*/ 467 h 481"/>
                  <a:gd name="T104" fmla="*/ 145 w 799"/>
                  <a:gd name="T105" fmla="*/ 481 h 481"/>
                  <a:gd name="T106" fmla="*/ 584 w 799"/>
                  <a:gd name="T107" fmla="*/ 110 h 481"/>
                  <a:gd name="T108" fmla="*/ 585 w 799"/>
                  <a:gd name="T109" fmla="*/ 110 h 481"/>
                  <a:gd name="T110" fmla="*/ 608 w 799"/>
                  <a:gd name="T111" fmla="*/ 98 h 481"/>
                  <a:gd name="T112" fmla="*/ 585 w 799"/>
                  <a:gd name="T113" fmla="*/ 109 h 481"/>
                  <a:gd name="T114" fmla="*/ 615 w 799"/>
                  <a:gd name="T115" fmla="*/ 97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99" h="481">
                    <a:moveTo>
                      <a:pt x="116" y="481"/>
                    </a:moveTo>
                    <a:lnTo>
                      <a:pt x="102" y="481"/>
                    </a:lnTo>
                    <a:lnTo>
                      <a:pt x="90" y="480"/>
                    </a:lnTo>
                    <a:lnTo>
                      <a:pt x="77" y="479"/>
                    </a:lnTo>
                    <a:lnTo>
                      <a:pt x="66" y="477"/>
                    </a:lnTo>
                    <a:lnTo>
                      <a:pt x="55" y="475"/>
                    </a:lnTo>
                    <a:lnTo>
                      <a:pt x="44" y="472"/>
                    </a:lnTo>
                    <a:lnTo>
                      <a:pt x="35" y="468"/>
                    </a:lnTo>
                    <a:lnTo>
                      <a:pt x="27" y="464"/>
                    </a:lnTo>
                    <a:lnTo>
                      <a:pt x="19" y="459"/>
                    </a:lnTo>
                    <a:lnTo>
                      <a:pt x="13" y="454"/>
                    </a:lnTo>
                    <a:lnTo>
                      <a:pt x="8" y="448"/>
                    </a:lnTo>
                    <a:lnTo>
                      <a:pt x="4" y="441"/>
                    </a:lnTo>
                    <a:lnTo>
                      <a:pt x="1" y="433"/>
                    </a:lnTo>
                    <a:lnTo>
                      <a:pt x="0" y="425"/>
                    </a:lnTo>
                    <a:lnTo>
                      <a:pt x="0" y="417"/>
                    </a:lnTo>
                    <a:lnTo>
                      <a:pt x="1" y="407"/>
                    </a:lnTo>
                    <a:lnTo>
                      <a:pt x="3" y="398"/>
                    </a:lnTo>
                    <a:lnTo>
                      <a:pt x="7" y="388"/>
                    </a:lnTo>
                    <a:lnTo>
                      <a:pt x="12" y="379"/>
                    </a:lnTo>
                    <a:lnTo>
                      <a:pt x="18" y="370"/>
                    </a:lnTo>
                    <a:lnTo>
                      <a:pt x="25" y="360"/>
                    </a:lnTo>
                    <a:lnTo>
                      <a:pt x="34" y="351"/>
                    </a:lnTo>
                    <a:lnTo>
                      <a:pt x="43" y="342"/>
                    </a:lnTo>
                    <a:lnTo>
                      <a:pt x="55" y="334"/>
                    </a:lnTo>
                    <a:lnTo>
                      <a:pt x="67" y="325"/>
                    </a:lnTo>
                    <a:lnTo>
                      <a:pt x="79" y="316"/>
                    </a:lnTo>
                    <a:lnTo>
                      <a:pt x="93" y="307"/>
                    </a:lnTo>
                    <a:lnTo>
                      <a:pt x="108" y="298"/>
                    </a:lnTo>
                    <a:lnTo>
                      <a:pt x="142" y="279"/>
                    </a:lnTo>
                    <a:lnTo>
                      <a:pt x="179" y="260"/>
                    </a:lnTo>
                    <a:lnTo>
                      <a:pt x="191" y="254"/>
                    </a:lnTo>
                    <a:lnTo>
                      <a:pt x="204" y="247"/>
                    </a:lnTo>
                    <a:lnTo>
                      <a:pt x="190" y="271"/>
                    </a:lnTo>
                    <a:lnTo>
                      <a:pt x="175" y="297"/>
                    </a:lnTo>
                    <a:lnTo>
                      <a:pt x="166" y="310"/>
                    </a:lnTo>
                    <a:lnTo>
                      <a:pt x="157" y="323"/>
                    </a:lnTo>
                    <a:lnTo>
                      <a:pt x="147" y="335"/>
                    </a:lnTo>
                    <a:lnTo>
                      <a:pt x="136" y="348"/>
                    </a:lnTo>
                    <a:lnTo>
                      <a:pt x="136" y="347"/>
                    </a:lnTo>
                    <a:lnTo>
                      <a:pt x="136" y="346"/>
                    </a:lnTo>
                    <a:lnTo>
                      <a:pt x="131" y="350"/>
                    </a:lnTo>
                    <a:lnTo>
                      <a:pt x="125" y="357"/>
                    </a:lnTo>
                    <a:lnTo>
                      <a:pt x="119" y="363"/>
                    </a:lnTo>
                    <a:lnTo>
                      <a:pt x="116" y="371"/>
                    </a:lnTo>
                    <a:lnTo>
                      <a:pt x="114" y="378"/>
                    </a:lnTo>
                    <a:lnTo>
                      <a:pt x="113" y="386"/>
                    </a:lnTo>
                    <a:lnTo>
                      <a:pt x="113" y="393"/>
                    </a:lnTo>
                    <a:lnTo>
                      <a:pt x="114" y="400"/>
                    </a:lnTo>
                    <a:lnTo>
                      <a:pt x="116" y="408"/>
                    </a:lnTo>
                    <a:lnTo>
                      <a:pt x="118" y="412"/>
                    </a:lnTo>
                    <a:lnTo>
                      <a:pt x="121" y="416"/>
                    </a:lnTo>
                    <a:lnTo>
                      <a:pt x="127" y="420"/>
                    </a:lnTo>
                    <a:lnTo>
                      <a:pt x="132" y="423"/>
                    </a:lnTo>
                    <a:lnTo>
                      <a:pt x="138" y="426"/>
                    </a:lnTo>
                    <a:lnTo>
                      <a:pt x="145" y="428"/>
                    </a:lnTo>
                    <a:lnTo>
                      <a:pt x="153" y="430"/>
                    </a:lnTo>
                    <a:lnTo>
                      <a:pt x="161" y="432"/>
                    </a:lnTo>
                    <a:lnTo>
                      <a:pt x="161" y="432"/>
                    </a:lnTo>
                    <a:lnTo>
                      <a:pt x="169" y="433"/>
                    </a:lnTo>
                    <a:lnTo>
                      <a:pt x="177" y="434"/>
                    </a:lnTo>
                    <a:lnTo>
                      <a:pt x="185" y="434"/>
                    </a:lnTo>
                    <a:lnTo>
                      <a:pt x="193" y="434"/>
                    </a:lnTo>
                    <a:lnTo>
                      <a:pt x="196" y="434"/>
                    </a:lnTo>
                    <a:lnTo>
                      <a:pt x="198" y="434"/>
                    </a:lnTo>
                    <a:lnTo>
                      <a:pt x="212" y="434"/>
                    </a:lnTo>
                    <a:lnTo>
                      <a:pt x="224" y="433"/>
                    </a:lnTo>
                    <a:lnTo>
                      <a:pt x="234" y="431"/>
                    </a:lnTo>
                    <a:lnTo>
                      <a:pt x="242" y="428"/>
                    </a:lnTo>
                    <a:lnTo>
                      <a:pt x="249" y="426"/>
                    </a:lnTo>
                    <a:lnTo>
                      <a:pt x="254" y="423"/>
                    </a:lnTo>
                    <a:lnTo>
                      <a:pt x="257" y="421"/>
                    </a:lnTo>
                    <a:lnTo>
                      <a:pt x="258" y="419"/>
                    </a:lnTo>
                    <a:lnTo>
                      <a:pt x="259" y="407"/>
                    </a:lnTo>
                    <a:lnTo>
                      <a:pt x="262" y="386"/>
                    </a:lnTo>
                    <a:lnTo>
                      <a:pt x="264" y="374"/>
                    </a:lnTo>
                    <a:lnTo>
                      <a:pt x="267" y="360"/>
                    </a:lnTo>
                    <a:lnTo>
                      <a:pt x="270" y="349"/>
                    </a:lnTo>
                    <a:lnTo>
                      <a:pt x="274" y="340"/>
                    </a:lnTo>
                    <a:lnTo>
                      <a:pt x="279" y="333"/>
                    </a:lnTo>
                    <a:lnTo>
                      <a:pt x="284" y="325"/>
                    </a:lnTo>
                    <a:lnTo>
                      <a:pt x="290" y="318"/>
                    </a:lnTo>
                    <a:lnTo>
                      <a:pt x="295" y="312"/>
                    </a:lnTo>
                    <a:lnTo>
                      <a:pt x="305" y="302"/>
                    </a:lnTo>
                    <a:lnTo>
                      <a:pt x="311" y="298"/>
                    </a:lnTo>
                    <a:lnTo>
                      <a:pt x="311" y="298"/>
                    </a:lnTo>
                    <a:lnTo>
                      <a:pt x="312" y="301"/>
                    </a:lnTo>
                    <a:lnTo>
                      <a:pt x="313" y="308"/>
                    </a:lnTo>
                    <a:lnTo>
                      <a:pt x="315" y="319"/>
                    </a:lnTo>
                    <a:lnTo>
                      <a:pt x="317" y="336"/>
                    </a:lnTo>
                    <a:lnTo>
                      <a:pt x="318" y="349"/>
                    </a:lnTo>
                    <a:lnTo>
                      <a:pt x="319" y="366"/>
                    </a:lnTo>
                    <a:lnTo>
                      <a:pt x="318" y="386"/>
                    </a:lnTo>
                    <a:lnTo>
                      <a:pt x="318" y="405"/>
                    </a:lnTo>
                    <a:lnTo>
                      <a:pt x="316" y="437"/>
                    </a:lnTo>
                    <a:lnTo>
                      <a:pt x="315" y="451"/>
                    </a:lnTo>
                    <a:lnTo>
                      <a:pt x="330" y="453"/>
                    </a:lnTo>
                    <a:lnTo>
                      <a:pt x="330" y="444"/>
                    </a:lnTo>
                    <a:lnTo>
                      <a:pt x="331" y="418"/>
                    </a:lnTo>
                    <a:lnTo>
                      <a:pt x="333" y="402"/>
                    </a:lnTo>
                    <a:lnTo>
                      <a:pt x="335" y="383"/>
                    </a:lnTo>
                    <a:lnTo>
                      <a:pt x="339" y="363"/>
                    </a:lnTo>
                    <a:lnTo>
                      <a:pt x="343" y="343"/>
                    </a:lnTo>
                    <a:lnTo>
                      <a:pt x="348" y="324"/>
                    </a:lnTo>
                    <a:lnTo>
                      <a:pt x="354" y="308"/>
                    </a:lnTo>
                    <a:lnTo>
                      <a:pt x="359" y="294"/>
                    </a:lnTo>
                    <a:lnTo>
                      <a:pt x="364" y="282"/>
                    </a:lnTo>
                    <a:lnTo>
                      <a:pt x="373" y="263"/>
                    </a:lnTo>
                    <a:lnTo>
                      <a:pt x="381" y="245"/>
                    </a:lnTo>
                    <a:lnTo>
                      <a:pt x="383" y="236"/>
                    </a:lnTo>
                    <a:lnTo>
                      <a:pt x="384" y="226"/>
                    </a:lnTo>
                    <a:lnTo>
                      <a:pt x="383" y="217"/>
                    </a:lnTo>
                    <a:lnTo>
                      <a:pt x="381" y="206"/>
                    </a:lnTo>
                    <a:lnTo>
                      <a:pt x="376" y="189"/>
                    </a:lnTo>
                    <a:lnTo>
                      <a:pt x="371" y="178"/>
                    </a:lnTo>
                    <a:lnTo>
                      <a:pt x="343" y="131"/>
                    </a:lnTo>
                    <a:lnTo>
                      <a:pt x="386" y="89"/>
                    </a:lnTo>
                    <a:lnTo>
                      <a:pt x="421" y="53"/>
                    </a:lnTo>
                    <a:lnTo>
                      <a:pt x="445" y="28"/>
                    </a:lnTo>
                    <a:lnTo>
                      <a:pt x="453" y="18"/>
                    </a:lnTo>
                    <a:lnTo>
                      <a:pt x="461" y="17"/>
                    </a:lnTo>
                    <a:lnTo>
                      <a:pt x="482" y="15"/>
                    </a:lnTo>
                    <a:lnTo>
                      <a:pt x="513" y="12"/>
                    </a:lnTo>
                    <a:lnTo>
                      <a:pt x="550" y="8"/>
                    </a:lnTo>
                    <a:lnTo>
                      <a:pt x="545" y="22"/>
                    </a:lnTo>
                    <a:lnTo>
                      <a:pt x="539" y="39"/>
                    </a:lnTo>
                    <a:lnTo>
                      <a:pt x="531" y="58"/>
                    </a:lnTo>
                    <a:lnTo>
                      <a:pt x="521" y="80"/>
                    </a:lnTo>
                    <a:lnTo>
                      <a:pt x="509" y="102"/>
                    </a:lnTo>
                    <a:lnTo>
                      <a:pt x="494" y="124"/>
                    </a:lnTo>
                    <a:lnTo>
                      <a:pt x="486" y="136"/>
                    </a:lnTo>
                    <a:lnTo>
                      <a:pt x="478" y="148"/>
                    </a:lnTo>
                    <a:lnTo>
                      <a:pt x="469" y="159"/>
                    </a:lnTo>
                    <a:lnTo>
                      <a:pt x="459" y="170"/>
                    </a:lnTo>
                    <a:lnTo>
                      <a:pt x="459" y="169"/>
                    </a:lnTo>
                    <a:lnTo>
                      <a:pt x="459" y="168"/>
                    </a:lnTo>
                    <a:lnTo>
                      <a:pt x="454" y="173"/>
                    </a:lnTo>
                    <a:lnTo>
                      <a:pt x="448" y="179"/>
                    </a:lnTo>
                    <a:lnTo>
                      <a:pt x="443" y="186"/>
                    </a:lnTo>
                    <a:lnTo>
                      <a:pt x="440" y="193"/>
                    </a:lnTo>
                    <a:lnTo>
                      <a:pt x="438" y="200"/>
                    </a:lnTo>
                    <a:lnTo>
                      <a:pt x="437" y="207"/>
                    </a:lnTo>
                    <a:lnTo>
                      <a:pt x="438" y="214"/>
                    </a:lnTo>
                    <a:lnTo>
                      <a:pt x="439" y="222"/>
                    </a:lnTo>
                    <a:lnTo>
                      <a:pt x="440" y="230"/>
                    </a:lnTo>
                    <a:lnTo>
                      <a:pt x="442" y="234"/>
                    </a:lnTo>
                    <a:lnTo>
                      <a:pt x="445" y="238"/>
                    </a:lnTo>
                    <a:lnTo>
                      <a:pt x="450" y="242"/>
                    </a:lnTo>
                    <a:lnTo>
                      <a:pt x="455" y="245"/>
                    </a:lnTo>
                    <a:lnTo>
                      <a:pt x="461" y="248"/>
                    </a:lnTo>
                    <a:lnTo>
                      <a:pt x="468" y="251"/>
                    </a:lnTo>
                    <a:lnTo>
                      <a:pt x="476" y="253"/>
                    </a:lnTo>
                    <a:lnTo>
                      <a:pt x="484" y="254"/>
                    </a:lnTo>
                    <a:lnTo>
                      <a:pt x="484" y="254"/>
                    </a:lnTo>
                    <a:lnTo>
                      <a:pt x="492" y="255"/>
                    </a:lnTo>
                    <a:lnTo>
                      <a:pt x="499" y="256"/>
                    </a:lnTo>
                    <a:lnTo>
                      <a:pt x="508" y="256"/>
                    </a:lnTo>
                    <a:lnTo>
                      <a:pt x="516" y="257"/>
                    </a:lnTo>
                    <a:lnTo>
                      <a:pt x="519" y="257"/>
                    </a:lnTo>
                    <a:lnTo>
                      <a:pt x="522" y="257"/>
                    </a:lnTo>
                    <a:lnTo>
                      <a:pt x="535" y="256"/>
                    </a:lnTo>
                    <a:lnTo>
                      <a:pt x="547" y="255"/>
                    </a:lnTo>
                    <a:lnTo>
                      <a:pt x="557" y="253"/>
                    </a:lnTo>
                    <a:lnTo>
                      <a:pt x="565" y="250"/>
                    </a:lnTo>
                    <a:lnTo>
                      <a:pt x="572" y="248"/>
                    </a:lnTo>
                    <a:lnTo>
                      <a:pt x="577" y="245"/>
                    </a:lnTo>
                    <a:lnTo>
                      <a:pt x="580" y="243"/>
                    </a:lnTo>
                    <a:lnTo>
                      <a:pt x="582" y="241"/>
                    </a:lnTo>
                    <a:lnTo>
                      <a:pt x="583" y="229"/>
                    </a:lnTo>
                    <a:lnTo>
                      <a:pt x="586" y="207"/>
                    </a:lnTo>
                    <a:lnTo>
                      <a:pt x="588" y="195"/>
                    </a:lnTo>
                    <a:lnTo>
                      <a:pt x="591" y="183"/>
                    </a:lnTo>
                    <a:lnTo>
                      <a:pt x="594" y="171"/>
                    </a:lnTo>
                    <a:lnTo>
                      <a:pt x="598" y="162"/>
                    </a:lnTo>
                    <a:lnTo>
                      <a:pt x="602" y="155"/>
                    </a:lnTo>
                    <a:lnTo>
                      <a:pt x="607" y="147"/>
                    </a:lnTo>
                    <a:lnTo>
                      <a:pt x="613" y="141"/>
                    </a:lnTo>
                    <a:lnTo>
                      <a:pt x="618" y="133"/>
                    </a:lnTo>
                    <a:lnTo>
                      <a:pt x="629" y="124"/>
                    </a:lnTo>
                    <a:lnTo>
                      <a:pt x="634" y="119"/>
                    </a:lnTo>
                    <a:lnTo>
                      <a:pt x="634" y="119"/>
                    </a:lnTo>
                    <a:lnTo>
                      <a:pt x="635" y="122"/>
                    </a:lnTo>
                    <a:lnTo>
                      <a:pt x="636" y="129"/>
                    </a:lnTo>
                    <a:lnTo>
                      <a:pt x="638" y="141"/>
                    </a:lnTo>
                    <a:lnTo>
                      <a:pt x="640" y="158"/>
                    </a:lnTo>
                    <a:lnTo>
                      <a:pt x="641" y="171"/>
                    </a:lnTo>
                    <a:lnTo>
                      <a:pt x="642" y="188"/>
                    </a:lnTo>
                    <a:lnTo>
                      <a:pt x="641" y="207"/>
                    </a:lnTo>
                    <a:lnTo>
                      <a:pt x="641" y="227"/>
                    </a:lnTo>
                    <a:lnTo>
                      <a:pt x="639" y="259"/>
                    </a:lnTo>
                    <a:lnTo>
                      <a:pt x="638" y="272"/>
                    </a:lnTo>
                    <a:lnTo>
                      <a:pt x="653" y="274"/>
                    </a:lnTo>
                    <a:lnTo>
                      <a:pt x="653" y="265"/>
                    </a:lnTo>
                    <a:lnTo>
                      <a:pt x="654" y="240"/>
                    </a:lnTo>
                    <a:lnTo>
                      <a:pt x="656" y="224"/>
                    </a:lnTo>
                    <a:lnTo>
                      <a:pt x="659" y="205"/>
                    </a:lnTo>
                    <a:lnTo>
                      <a:pt x="662" y="185"/>
                    </a:lnTo>
                    <a:lnTo>
                      <a:pt x="667" y="165"/>
                    </a:lnTo>
                    <a:lnTo>
                      <a:pt x="672" y="146"/>
                    </a:lnTo>
                    <a:lnTo>
                      <a:pt x="677" y="129"/>
                    </a:lnTo>
                    <a:lnTo>
                      <a:pt x="682" y="115"/>
                    </a:lnTo>
                    <a:lnTo>
                      <a:pt x="687" y="104"/>
                    </a:lnTo>
                    <a:lnTo>
                      <a:pt x="696" y="84"/>
                    </a:lnTo>
                    <a:lnTo>
                      <a:pt x="704" y="67"/>
                    </a:lnTo>
                    <a:lnTo>
                      <a:pt x="706" y="57"/>
                    </a:lnTo>
                    <a:lnTo>
                      <a:pt x="707" y="48"/>
                    </a:lnTo>
                    <a:lnTo>
                      <a:pt x="706" y="38"/>
                    </a:lnTo>
                    <a:lnTo>
                      <a:pt x="704" y="28"/>
                    </a:lnTo>
                    <a:lnTo>
                      <a:pt x="699" y="12"/>
                    </a:lnTo>
                    <a:lnTo>
                      <a:pt x="694" y="0"/>
                    </a:lnTo>
                    <a:lnTo>
                      <a:pt x="706" y="2"/>
                    </a:lnTo>
                    <a:lnTo>
                      <a:pt x="717" y="6"/>
                    </a:lnTo>
                    <a:lnTo>
                      <a:pt x="727" y="11"/>
                    </a:lnTo>
                    <a:lnTo>
                      <a:pt x="738" y="18"/>
                    </a:lnTo>
                    <a:lnTo>
                      <a:pt x="747" y="26"/>
                    </a:lnTo>
                    <a:lnTo>
                      <a:pt x="756" y="34"/>
                    </a:lnTo>
                    <a:lnTo>
                      <a:pt x="764" y="43"/>
                    </a:lnTo>
                    <a:lnTo>
                      <a:pt x="771" y="52"/>
                    </a:lnTo>
                    <a:lnTo>
                      <a:pt x="783" y="71"/>
                    </a:lnTo>
                    <a:lnTo>
                      <a:pt x="792" y="87"/>
                    </a:lnTo>
                    <a:lnTo>
                      <a:pt x="798" y="98"/>
                    </a:lnTo>
                    <a:lnTo>
                      <a:pt x="799" y="102"/>
                    </a:lnTo>
                    <a:lnTo>
                      <a:pt x="796" y="117"/>
                    </a:lnTo>
                    <a:lnTo>
                      <a:pt x="787" y="154"/>
                    </a:lnTo>
                    <a:lnTo>
                      <a:pt x="780" y="175"/>
                    </a:lnTo>
                    <a:lnTo>
                      <a:pt x="773" y="195"/>
                    </a:lnTo>
                    <a:lnTo>
                      <a:pt x="766" y="214"/>
                    </a:lnTo>
                    <a:lnTo>
                      <a:pt x="758" y="229"/>
                    </a:lnTo>
                    <a:lnTo>
                      <a:pt x="753" y="235"/>
                    </a:lnTo>
                    <a:lnTo>
                      <a:pt x="748" y="240"/>
                    </a:lnTo>
                    <a:lnTo>
                      <a:pt x="741" y="245"/>
                    </a:lnTo>
                    <a:lnTo>
                      <a:pt x="732" y="249"/>
                    </a:lnTo>
                    <a:lnTo>
                      <a:pt x="715" y="257"/>
                    </a:lnTo>
                    <a:lnTo>
                      <a:pt x="698" y="263"/>
                    </a:lnTo>
                    <a:lnTo>
                      <a:pt x="667" y="271"/>
                    </a:lnTo>
                    <a:lnTo>
                      <a:pt x="653" y="274"/>
                    </a:lnTo>
                    <a:lnTo>
                      <a:pt x="647" y="278"/>
                    </a:lnTo>
                    <a:lnTo>
                      <a:pt x="633" y="288"/>
                    </a:lnTo>
                    <a:lnTo>
                      <a:pt x="611" y="304"/>
                    </a:lnTo>
                    <a:lnTo>
                      <a:pt x="584" y="321"/>
                    </a:lnTo>
                    <a:lnTo>
                      <a:pt x="554" y="339"/>
                    </a:lnTo>
                    <a:lnTo>
                      <a:pt x="524" y="355"/>
                    </a:lnTo>
                    <a:lnTo>
                      <a:pt x="510" y="362"/>
                    </a:lnTo>
                    <a:lnTo>
                      <a:pt x="496" y="369"/>
                    </a:lnTo>
                    <a:lnTo>
                      <a:pt x="484" y="373"/>
                    </a:lnTo>
                    <a:lnTo>
                      <a:pt x="474" y="376"/>
                    </a:lnTo>
                    <a:lnTo>
                      <a:pt x="464" y="378"/>
                    </a:lnTo>
                    <a:lnTo>
                      <a:pt x="455" y="381"/>
                    </a:lnTo>
                    <a:lnTo>
                      <a:pt x="446" y="385"/>
                    </a:lnTo>
                    <a:lnTo>
                      <a:pt x="437" y="389"/>
                    </a:lnTo>
                    <a:lnTo>
                      <a:pt x="418" y="398"/>
                    </a:lnTo>
                    <a:lnTo>
                      <a:pt x="401" y="409"/>
                    </a:lnTo>
                    <a:lnTo>
                      <a:pt x="383" y="420"/>
                    </a:lnTo>
                    <a:lnTo>
                      <a:pt x="366" y="432"/>
                    </a:lnTo>
                    <a:lnTo>
                      <a:pt x="348" y="442"/>
                    </a:lnTo>
                    <a:lnTo>
                      <a:pt x="330" y="453"/>
                    </a:lnTo>
                    <a:lnTo>
                      <a:pt x="320" y="457"/>
                    </a:lnTo>
                    <a:lnTo>
                      <a:pt x="310" y="461"/>
                    </a:lnTo>
                    <a:lnTo>
                      <a:pt x="299" y="464"/>
                    </a:lnTo>
                    <a:lnTo>
                      <a:pt x="287" y="467"/>
                    </a:lnTo>
                    <a:lnTo>
                      <a:pt x="260" y="472"/>
                    </a:lnTo>
                    <a:lnTo>
                      <a:pt x="232" y="476"/>
                    </a:lnTo>
                    <a:lnTo>
                      <a:pt x="204" y="478"/>
                    </a:lnTo>
                    <a:lnTo>
                      <a:pt x="174" y="480"/>
                    </a:lnTo>
                    <a:lnTo>
                      <a:pt x="145" y="481"/>
                    </a:lnTo>
                    <a:lnTo>
                      <a:pt x="116" y="481"/>
                    </a:lnTo>
                    <a:close/>
                    <a:moveTo>
                      <a:pt x="583" y="110"/>
                    </a:moveTo>
                    <a:lnTo>
                      <a:pt x="584" y="110"/>
                    </a:lnTo>
                    <a:lnTo>
                      <a:pt x="584" y="110"/>
                    </a:lnTo>
                    <a:lnTo>
                      <a:pt x="584" y="110"/>
                    </a:lnTo>
                    <a:lnTo>
                      <a:pt x="583" y="110"/>
                    </a:lnTo>
                    <a:close/>
                    <a:moveTo>
                      <a:pt x="584" y="110"/>
                    </a:moveTo>
                    <a:lnTo>
                      <a:pt x="585" y="110"/>
                    </a:lnTo>
                    <a:lnTo>
                      <a:pt x="585" y="110"/>
                    </a:lnTo>
                    <a:lnTo>
                      <a:pt x="585" y="110"/>
                    </a:lnTo>
                    <a:lnTo>
                      <a:pt x="584" y="110"/>
                    </a:lnTo>
                    <a:close/>
                    <a:moveTo>
                      <a:pt x="585" y="109"/>
                    </a:moveTo>
                    <a:lnTo>
                      <a:pt x="593" y="105"/>
                    </a:lnTo>
                    <a:lnTo>
                      <a:pt x="600" y="101"/>
                    </a:lnTo>
                    <a:lnTo>
                      <a:pt x="608" y="98"/>
                    </a:lnTo>
                    <a:lnTo>
                      <a:pt x="615" y="97"/>
                    </a:lnTo>
                    <a:lnTo>
                      <a:pt x="608" y="98"/>
                    </a:lnTo>
                    <a:lnTo>
                      <a:pt x="600" y="101"/>
                    </a:lnTo>
                    <a:lnTo>
                      <a:pt x="593" y="105"/>
                    </a:lnTo>
                    <a:lnTo>
                      <a:pt x="585" y="109"/>
                    </a:lnTo>
                    <a:lnTo>
                      <a:pt x="585" y="109"/>
                    </a:lnTo>
                    <a:close/>
                    <a:moveTo>
                      <a:pt x="616" y="97"/>
                    </a:moveTo>
                    <a:lnTo>
                      <a:pt x="615" y="97"/>
                    </a:lnTo>
                    <a:lnTo>
                      <a:pt x="615" y="97"/>
                    </a:lnTo>
                    <a:lnTo>
                      <a:pt x="615" y="97"/>
                    </a:lnTo>
                    <a:lnTo>
                      <a:pt x="616" y="97"/>
                    </a:lnTo>
                    <a:close/>
                  </a:path>
                </a:pathLst>
              </a:custGeom>
              <a:solidFill>
                <a:srgbClr val="9AA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2" name="Freeform 402"/>
              <p:cNvSpPr>
                <a:spLocks/>
              </p:cNvSpPr>
              <p:nvPr/>
            </p:nvSpPr>
            <p:spPr bwMode="auto">
              <a:xfrm>
                <a:off x="2730" y="3369"/>
                <a:ext cx="25" cy="30"/>
              </a:xfrm>
              <a:custGeom>
                <a:avLst/>
                <a:gdLst>
                  <a:gd name="T0" fmla="*/ 15 w 152"/>
                  <a:gd name="T1" fmla="*/ 178 h 178"/>
                  <a:gd name="T2" fmla="*/ 11 w 152"/>
                  <a:gd name="T3" fmla="*/ 178 h 178"/>
                  <a:gd name="T4" fmla="*/ 8 w 152"/>
                  <a:gd name="T5" fmla="*/ 177 h 178"/>
                  <a:gd name="T6" fmla="*/ 5 w 152"/>
                  <a:gd name="T7" fmla="*/ 175 h 178"/>
                  <a:gd name="T8" fmla="*/ 3 w 152"/>
                  <a:gd name="T9" fmla="*/ 174 h 178"/>
                  <a:gd name="T10" fmla="*/ 1 w 152"/>
                  <a:gd name="T11" fmla="*/ 170 h 178"/>
                  <a:gd name="T12" fmla="*/ 0 w 152"/>
                  <a:gd name="T13" fmla="*/ 167 h 178"/>
                  <a:gd name="T14" fmla="*/ 10 w 152"/>
                  <a:gd name="T15" fmla="*/ 156 h 178"/>
                  <a:gd name="T16" fmla="*/ 19 w 152"/>
                  <a:gd name="T17" fmla="*/ 145 h 178"/>
                  <a:gd name="T18" fmla="*/ 27 w 152"/>
                  <a:gd name="T19" fmla="*/ 133 h 178"/>
                  <a:gd name="T20" fmla="*/ 35 w 152"/>
                  <a:gd name="T21" fmla="*/ 121 h 178"/>
                  <a:gd name="T22" fmla="*/ 50 w 152"/>
                  <a:gd name="T23" fmla="*/ 99 h 178"/>
                  <a:gd name="T24" fmla="*/ 62 w 152"/>
                  <a:gd name="T25" fmla="*/ 77 h 178"/>
                  <a:gd name="T26" fmla="*/ 72 w 152"/>
                  <a:gd name="T27" fmla="*/ 55 h 178"/>
                  <a:gd name="T28" fmla="*/ 80 w 152"/>
                  <a:gd name="T29" fmla="*/ 36 h 178"/>
                  <a:gd name="T30" fmla="*/ 86 w 152"/>
                  <a:gd name="T31" fmla="*/ 19 h 178"/>
                  <a:gd name="T32" fmla="*/ 91 w 152"/>
                  <a:gd name="T33" fmla="*/ 5 h 178"/>
                  <a:gd name="T34" fmla="*/ 106 w 152"/>
                  <a:gd name="T35" fmla="*/ 4 h 178"/>
                  <a:gd name="T36" fmla="*/ 121 w 152"/>
                  <a:gd name="T37" fmla="*/ 2 h 178"/>
                  <a:gd name="T38" fmla="*/ 137 w 152"/>
                  <a:gd name="T39" fmla="*/ 1 h 178"/>
                  <a:gd name="T40" fmla="*/ 152 w 152"/>
                  <a:gd name="T41" fmla="*/ 0 h 178"/>
                  <a:gd name="T42" fmla="*/ 143 w 152"/>
                  <a:gd name="T43" fmla="*/ 12 h 178"/>
                  <a:gd name="T44" fmla="*/ 135 w 152"/>
                  <a:gd name="T45" fmla="*/ 22 h 178"/>
                  <a:gd name="T46" fmla="*/ 121 w 152"/>
                  <a:gd name="T47" fmla="*/ 40 h 178"/>
                  <a:gd name="T48" fmla="*/ 103 w 152"/>
                  <a:gd name="T49" fmla="*/ 67 h 178"/>
                  <a:gd name="T50" fmla="*/ 85 w 152"/>
                  <a:gd name="T51" fmla="*/ 94 h 178"/>
                  <a:gd name="T52" fmla="*/ 71 w 152"/>
                  <a:gd name="T53" fmla="*/ 116 h 178"/>
                  <a:gd name="T54" fmla="*/ 59 w 152"/>
                  <a:gd name="T55" fmla="*/ 135 h 178"/>
                  <a:gd name="T56" fmla="*/ 43 w 152"/>
                  <a:gd name="T57" fmla="*/ 156 h 178"/>
                  <a:gd name="T58" fmla="*/ 36 w 152"/>
                  <a:gd name="T59" fmla="*/ 165 h 178"/>
                  <a:gd name="T60" fmla="*/ 28 w 152"/>
                  <a:gd name="T61" fmla="*/ 172 h 178"/>
                  <a:gd name="T62" fmla="*/ 25 w 152"/>
                  <a:gd name="T63" fmla="*/ 174 h 178"/>
                  <a:gd name="T64" fmla="*/ 21 w 152"/>
                  <a:gd name="T65" fmla="*/ 176 h 178"/>
                  <a:gd name="T66" fmla="*/ 18 w 152"/>
                  <a:gd name="T67" fmla="*/ 178 h 178"/>
                  <a:gd name="T68" fmla="*/ 15 w 152"/>
                  <a:gd name="T69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78">
                    <a:moveTo>
                      <a:pt x="15" y="178"/>
                    </a:moveTo>
                    <a:lnTo>
                      <a:pt x="11" y="178"/>
                    </a:lnTo>
                    <a:lnTo>
                      <a:pt x="8" y="177"/>
                    </a:lnTo>
                    <a:lnTo>
                      <a:pt x="5" y="175"/>
                    </a:lnTo>
                    <a:lnTo>
                      <a:pt x="3" y="174"/>
                    </a:lnTo>
                    <a:lnTo>
                      <a:pt x="1" y="170"/>
                    </a:lnTo>
                    <a:lnTo>
                      <a:pt x="0" y="167"/>
                    </a:lnTo>
                    <a:lnTo>
                      <a:pt x="10" y="156"/>
                    </a:lnTo>
                    <a:lnTo>
                      <a:pt x="19" y="145"/>
                    </a:lnTo>
                    <a:lnTo>
                      <a:pt x="27" y="133"/>
                    </a:lnTo>
                    <a:lnTo>
                      <a:pt x="35" y="121"/>
                    </a:lnTo>
                    <a:lnTo>
                      <a:pt x="50" y="99"/>
                    </a:lnTo>
                    <a:lnTo>
                      <a:pt x="62" y="77"/>
                    </a:lnTo>
                    <a:lnTo>
                      <a:pt x="72" y="55"/>
                    </a:lnTo>
                    <a:lnTo>
                      <a:pt x="80" y="36"/>
                    </a:lnTo>
                    <a:lnTo>
                      <a:pt x="86" y="19"/>
                    </a:lnTo>
                    <a:lnTo>
                      <a:pt x="91" y="5"/>
                    </a:lnTo>
                    <a:lnTo>
                      <a:pt x="106" y="4"/>
                    </a:lnTo>
                    <a:lnTo>
                      <a:pt x="121" y="2"/>
                    </a:lnTo>
                    <a:lnTo>
                      <a:pt x="137" y="1"/>
                    </a:lnTo>
                    <a:lnTo>
                      <a:pt x="152" y="0"/>
                    </a:lnTo>
                    <a:lnTo>
                      <a:pt x="143" y="12"/>
                    </a:lnTo>
                    <a:lnTo>
                      <a:pt x="135" y="22"/>
                    </a:lnTo>
                    <a:lnTo>
                      <a:pt x="121" y="40"/>
                    </a:lnTo>
                    <a:lnTo>
                      <a:pt x="103" y="67"/>
                    </a:lnTo>
                    <a:lnTo>
                      <a:pt x="85" y="94"/>
                    </a:lnTo>
                    <a:lnTo>
                      <a:pt x="71" y="116"/>
                    </a:lnTo>
                    <a:lnTo>
                      <a:pt x="59" y="135"/>
                    </a:lnTo>
                    <a:lnTo>
                      <a:pt x="43" y="156"/>
                    </a:lnTo>
                    <a:lnTo>
                      <a:pt x="36" y="165"/>
                    </a:lnTo>
                    <a:lnTo>
                      <a:pt x="28" y="172"/>
                    </a:lnTo>
                    <a:lnTo>
                      <a:pt x="25" y="174"/>
                    </a:lnTo>
                    <a:lnTo>
                      <a:pt x="21" y="176"/>
                    </a:lnTo>
                    <a:lnTo>
                      <a:pt x="18" y="178"/>
                    </a:lnTo>
                    <a:lnTo>
                      <a:pt x="15" y="178"/>
                    </a:lnTo>
                    <a:close/>
                  </a:path>
                </a:pathLst>
              </a:custGeom>
              <a:solidFill>
                <a:srgbClr val="B39E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3" name="Freeform 403"/>
              <p:cNvSpPr>
                <a:spLocks/>
              </p:cNvSpPr>
              <p:nvPr/>
            </p:nvSpPr>
            <p:spPr bwMode="auto">
              <a:xfrm>
                <a:off x="2734" y="3385"/>
                <a:ext cx="25" cy="27"/>
              </a:xfrm>
              <a:custGeom>
                <a:avLst/>
                <a:gdLst>
                  <a:gd name="T0" fmla="*/ 32 w 150"/>
                  <a:gd name="T1" fmla="*/ 160 h 160"/>
                  <a:gd name="T2" fmla="*/ 24 w 150"/>
                  <a:gd name="T3" fmla="*/ 159 h 160"/>
                  <a:gd name="T4" fmla="*/ 15 w 150"/>
                  <a:gd name="T5" fmla="*/ 159 h 160"/>
                  <a:gd name="T6" fmla="*/ 8 w 150"/>
                  <a:gd name="T7" fmla="*/ 158 h 160"/>
                  <a:gd name="T8" fmla="*/ 0 w 150"/>
                  <a:gd name="T9" fmla="*/ 157 h 160"/>
                  <a:gd name="T10" fmla="*/ 19 w 150"/>
                  <a:gd name="T11" fmla="*/ 145 h 160"/>
                  <a:gd name="T12" fmla="*/ 30 w 150"/>
                  <a:gd name="T13" fmla="*/ 127 h 160"/>
                  <a:gd name="T14" fmla="*/ 37 w 150"/>
                  <a:gd name="T15" fmla="*/ 109 h 160"/>
                  <a:gd name="T16" fmla="*/ 43 w 150"/>
                  <a:gd name="T17" fmla="*/ 93 h 160"/>
                  <a:gd name="T18" fmla="*/ 51 w 150"/>
                  <a:gd name="T19" fmla="*/ 79 h 160"/>
                  <a:gd name="T20" fmla="*/ 61 w 150"/>
                  <a:gd name="T21" fmla="*/ 63 h 160"/>
                  <a:gd name="T22" fmla="*/ 73 w 150"/>
                  <a:gd name="T23" fmla="*/ 45 h 160"/>
                  <a:gd name="T24" fmla="*/ 79 w 150"/>
                  <a:gd name="T25" fmla="*/ 34 h 160"/>
                  <a:gd name="T26" fmla="*/ 86 w 150"/>
                  <a:gd name="T27" fmla="*/ 26 h 160"/>
                  <a:gd name="T28" fmla="*/ 92 w 150"/>
                  <a:gd name="T29" fmla="*/ 19 h 160"/>
                  <a:gd name="T30" fmla="*/ 99 w 150"/>
                  <a:gd name="T31" fmla="*/ 13 h 160"/>
                  <a:gd name="T32" fmla="*/ 99 w 150"/>
                  <a:gd name="T33" fmla="*/ 13 h 160"/>
                  <a:gd name="T34" fmla="*/ 100 w 150"/>
                  <a:gd name="T35" fmla="*/ 13 h 160"/>
                  <a:gd name="T36" fmla="*/ 100 w 150"/>
                  <a:gd name="T37" fmla="*/ 13 h 160"/>
                  <a:gd name="T38" fmla="*/ 100 w 150"/>
                  <a:gd name="T39" fmla="*/ 13 h 160"/>
                  <a:gd name="T40" fmla="*/ 100 w 150"/>
                  <a:gd name="T41" fmla="*/ 13 h 160"/>
                  <a:gd name="T42" fmla="*/ 101 w 150"/>
                  <a:gd name="T43" fmla="*/ 13 h 160"/>
                  <a:gd name="T44" fmla="*/ 101 w 150"/>
                  <a:gd name="T45" fmla="*/ 13 h 160"/>
                  <a:gd name="T46" fmla="*/ 101 w 150"/>
                  <a:gd name="T47" fmla="*/ 12 h 160"/>
                  <a:gd name="T48" fmla="*/ 101 w 150"/>
                  <a:gd name="T49" fmla="*/ 12 h 160"/>
                  <a:gd name="T50" fmla="*/ 109 w 150"/>
                  <a:gd name="T51" fmla="*/ 8 h 160"/>
                  <a:gd name="T52" fmla="*/ 116 w 150"/>
                  <a:gd name="T53" fmla="*/ 4 h 160"/>
                  <a:gd name="T54" fmla="*/ 124 w 150"/>
                  <a:gd name="T55" fmla="*/ 1 h 160"/>
                  <a:gd name="T56" fmla="*/ 131 w 150"/>
                  <a:gd name="T57" fmla="*/ 0 h 160"/>
                  <a:gd name="T58" fmla="*/ 131 w 150"/>
                  <a:gd name="T59" fmla="*/ 0 h 160"/>
                  <a:gd name="T60" fmla="*/ 131 w 150"/>
                  <a:gd name="T61" fmla="*/ 0 h 160"/>
                  <a:gd name="T62" fmla="*/ 131 w 150"/>
                  <a:gd name="T63" fmla="*/ 0 h 160"/>
                  <a:gd name="T64" fmla="*/ 132 w 150"/>
                  <a:gd name="T65" fmla="*/ 0 h 160"/>
                  <a:gd name="T66" fmla="*/ 136 w 150"/>
                  <a:gd name="T67" fmla="*/ 1 h 160"/>
                  <a:gd name="T68" fmla="*/ 140 w 150"/>
                  <a:gd name="T69" fmla="*/ 2 h 160"/>
                  <a:gd name="T70" fmla="*/ 143 w 150"/>
                  <a:gd name="T71" fmla="*/ 5 h 160"/>
                  <a:gd name="T72" fmla="*/ 146 w 150"/>
                  <a:gd name="T73" fmla="*/ 10 h 160"/>
                  <a:gd name="T74" fmla="*/ 150 w 150"/>
                  <a:gd name="T75" fmla="*/ 22 h 160"/>
                  <a:gd name="T76" fmla="*/ 145 w 150"/>
                  <a:gd name="T77" fmla="*/ 27 h 160"/>
                  <a:gd name="T78" fmla="*/ 134 w 150"/>
                  <a:gd name="T79" fmla="*/ 36 h 160"/>
                  <a:gd name="T80" fmla="*/ 129 w 150"/>
                  <a:gd name="T81" fmla="*/ 44 h 160"/>
                  <a:gd name="T82" fmla="*/ 123 w 150"/>
                  <a:gd name="T83" fmla="*/ 50 h 160"/>
                  <a:gd name="T84" fmla="*/ 118 w 150"/>
                  <a:gd name="T85" fmla="*/ 58 h 160"/>
                  <a:gd name="T86" fmla="*/ 114 w 150"/>
                  <a:gd name="T87" fmla="*/ 65 h 160"/>
                  <a:gd name="T88" fmla="*/ 110 w 150"/>
                  <a:gd name="T89" fmla="*/ 74 h 160"/>
                  <a:gd name="T90" fmla="*/ 107 w 150"/>
                  <a:gd name="T91" fmla="*/ 86 h 160"/>
                  <a:gd name="T92" fmla="*/ 104 w 150"/>
                  <a:gd name="T93" fmla="*/ 98 h 160"/>
                  <a:gd name="T94" fmla="*/ 102 w 150"/>
                  <a:gd name="T95" fmla="*/ 110 h 160"/>
                  <a:gd name="T96" fmla="*/ 99 w 150"/>
                  <a:gd name="T97" fmla="*/ 132 h 160"/>
                  <a:gd name="T98" fmla="*/ 98 w 150"/>
                  <a:gd name="T99" fmla="*/ 144 h 160"/>
                  <a:gd name="T100" fmla="*/ 96 w 150"/>
                  <a:gd name="T101" fmla="*/ 146 h 160"/>
                  <a:gd name="T102" fmla="*/ 93 w 150"/>
                  <a:gd name="T103" fmla="*/ 148 h 160"/>
                  <a:gd name="T104" fmla="*/ 88 w 150"/>
                  <a:gd name="T105" fmla="*/ 151 h 160"/>
                  <a:gd name="T106" fmla="*/ 81 w 150"/>
                  <a:gd name="T107" fmla="*/ 153 h 160"/>
                  <a:gd name="T108" fmla="*/ 73 w 150"/>
                  <a:gd name="T109" fmla="*/ 156 h 160"/>
                  <a:gd name="T110" fmla="*/ 63 w 150"/>
                  <a:gd name="T111" fmla="*/ 158 h 160"/>
                  <a:gd name="T112" fmla="*/ 51 w 150"/>
                  <a:gd name="T113" fmla="*/ 159 h 160"/>
                  <a:gd name="T114" fmla="*/ 38 w 150"/>
                  <a:gd name="T115" fmla="*/ 160 h 160"/>
                  <a:gd name="T116" fmla="*/ 35 w 150"/>
                  <a:gd name="T117" fmla="*/ 160 h 160"/>
                  <a:gd name="T118" fmla="*/ 32 w 150"/>
                  <a:gd name="T119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0" h="160">
                    <a:moveTo>
                      <a:pt x="32" y="160"/>
                    </a:moveTo>
                    <a:lnTo>
                      <a:pt x="24" y="159"/>
                    </a:lnTo>
                    <a:lnTo>
                      <a:pt x="15" y="159"/>
                    </a:lnTo>
                    <a:lnTo>
                      <a:pt x="8" y="158"/>
                    </a:lnTo>
                    <a:lnTo>
                      <a:pt x="0" y="157"/>
                    </a:lnTo>
                    <a:lnTo>
                      <a:pt x="19" y="145"/>
                    </a:lnTo>
                    <a:lnTo>
                      <a:pt x="30" y="127"/>
                    </a:lnTo>
                    <a:lnTo>
                      <a:pt x="37" y="109"/>
                    </a:lnTo>
                    <a:lnTo>
                      <a:pt x="43" y="93"/>
                    </a:lnTo>
                    <a:lnTo>
                      <a:pt x="51" y="79"/>
                    </a:lnTo>
                    <a:lnTo>
                      <a:pt x="61" y="63"/>
                    </a:lnTo>
                    <a:lnTo>
                      <a:pt x="73" y="45"/>
                    </a:lnTo>
                    <a:lnTo>
                      <a:pt x="79" y="34"/>
                    </a:lnTo>
                    <a:lnTo>
                      <a:pt x="86" y="26"/>
                    </a:lnTo>
                    <a:lnTo>
                      <a:pt x="92" y="19"/>
                    </a:lnTo>
                    <a:lnTo>
                      <a:pt x="99" y="13"/>
                    </a:lnTo>
                    <a:lnTo>
                      <a:pt x="99" y="13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1" y="13"/>
                    </a:lnTo>
                    <a:lnTo>
                      <a:pt x="101" y="13"/>
                    </a:lnTo>
                    <a:lnTo>
                      <a:pt x="101" y="12"/>
                    </a:lnTo>
                    <a:lnTo>
                      <a:pt x="101" y="12"/>
                    </a:lnTo>
                    <a:lnTo>
                      <a:pt x="109" y="8"/>
                    </a:lnTo>
                    <a:lnTo>
                      <a:pt x="116" y="4"/>
                    </a:lnTo>
                    <a:lnTo>
                      <a:pt x="124" y="1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32" y="0"/>
                    </a:lnTo>
                    <a:lnTo>
                      <a:pt x="136" y="1"/>
                    </a:lnTo>
                    <a:lnTo>
                      <a:pt x="140" y="2"/>
                    </a:lnTo>
                    <a:lnTo>
                      <a:pt x="143" y="5"/>
                    </a:lnTo>
                    <a:lnTo>
                      <a:pt x="146" y="10"/>
                    </a:lnTo>
                    <a:lnTo>
                      <a:pt x="150" y="22"/>
                    </a:lnTo>
                    <a:lnTo>
                      <a:pt x="145" y="27"/>
                    </a:lnTo>
                    <a:lnTo>
                      <a:pt x="134" y="36"/>
                    </a:lnTo>
                    <a:lnTo>
                      <a:pt x="129" y="44"/>
                    </a:lnTo>
                    <a:lnTo>
                      <a:pt x="123" y="50"/>
                    </a:lnTo>
                    <a:lnTo>
                      <a:pt x="118" y="58"/>
                    </a:lnTo>
                    <a:lnTo>
                      <a:pt x="114" y="65"/>
                    </a:lnTo>
                    <a:lnTo>
                      <a:pt x="110" y="74"/>
                    </a:lnTo>
                    <a:lnTo>
                      <a:pt x="107" y="86"/>
                    </a:lnTo>
                    <a:lnTo>
                      <a:pt x="104" y="98"/>
                    </a:lnTo>
                    <a:lnTo>
                      <a:pt x="102" y="110"/>
                    </a:lnTo>
                    <a:lnTo>
                      <a:pt x="99" y="132"/>
                    </a:lnTo>
                    <a:lnTo>
                      <a:pt x="98" y="144"/>
                    </a:lnTo>
                    <a:lnTo>
                      <a:pt x="96" y="146"/>
                    </a:lnTo>
                    <a:lnTo>
                      <a:pt x="93" y="148"/>
                    </a:lnTo>
                    <a:lnTo>
                      <a:pt x="88" y="151"/>
                    </a:lnTo>
                    <a:lnTo>
                      <a:pt x="81" y="153"/>
                    </a:lnTo>
                    <a:lnTo>
                      <a:pt x="73" y="156"/>
                    </a:lnTo>
                    <a:lnTo>
                      <a:pt x="63" y="158"/>
                    </a:lnTo>
                    <a:lnTo>
                      <a:pt x="51" y="159"/>
                    </a:lnTo>
                    <a:lnTo>
                      <a:pt x="38" y="160"/>
                    </a:lnTo>
                    <a:lnTo>
                      <a:pt x="35" y="160"/>
                    </a:lnTo>
                    <a:lnTo>
                      <a:pt x="32" y="160"/>
                    </a:lnTo>
                    <a:close/>
                  </a:path>
                </a:pathLst>
              </a:custGeom>
              <a:solidFill>
                <a:srgbClr val="6625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4" name="Freeform 404"/>
              <p:cNvSpPr>
                <a:spLocks/>
              </p:cNvSpPr>
              <p:nvPr/>
            </p:nvSpPr>
            <p:spPr bwMode="auto">
              <a:xfrm>
                <a:off x="2726" y="3369"/>
                <a:ext cx="45" cy="46"/>
              </a:xfrm>
              <a:custGeom>
                <a:avLst/>
                <a:gdLst>
                  <a:gd name="T0" fmla="*/ 201 w 270"/>
                  <a:gd name="T1" fmla="*/ 272 h 274"/>
                  <a:gd name="T2" fmla="*/ 204 w 270"/>
                  <a:gd name="T3" fmla="*/ 227 h 274"/>
                  <a:gd name="T4" fmla="*/ 205 w 270"/>
                  <a:gd name="T5" fmla="*/ 188 h 274"/>
                  <a:gd name="T6" fmla="*/ 203 w 270"/>
                  <a:gd name="T7" fmla="*/ 158 h 274"/>
                  <a:gd name="T8" fmla="*/ 199 w 270"/>
                  <a:gd name="T9" fmla="*/ 129 h 274"/>
                  <a:gd name="T10" fmla="*/ 197 w 270"/>
                  <a:gd name="T11" fmla="*/ 119 h 274"/>
                  <a:gd name="T12" fmla="*/ 193 w 270"/>
                  <a:gd name="T13" fmla="*/ 107 h 274"/>
                  <a:gd name="T14" fmla="*/ 187 w 270"/>
                  <a:gd name="T15" fmla="*/ 99 h 274"/>
                  <a:gd name="T16" fmla="*/ 179 w 270"/>
                  <a:gd name="T17" fmla="*/ 97 h 274"/>
                  <a:gd name="T18" fmla="*/ 178 w 270"/>
                  <a:gd name="T19" fmla="*/ 97 h 274"/>
                  <a:gd name="T20" fmla="*/ 178 w 270"/>
                  <a:gd name="T21" fmla="*/ 97 h 274"/>
                  <a:gd name="T22" fmla="*/ 163 w 270"/>
                  <a:gd name="T23" fmla="*/ 101 h 274"/>
                  <a:gd name="T24" fmla="*/ 148 w 270"/>
                  <a:gd name="T25" fmla="*/ 109 h 274"/>
                  <a:gd name="T26" fmla="*/ 148 w 270"/>
                  <a:gd name="T27" fmla="*/ 110 h 274"/>
                  <a:gd name="T28" fmla="*/ 147 w 270"/>
                  <a:gd name="T29" fmla="*/ 110 h 274"/>
                  <a:gd name="T30" fmla="*/ 147 w 270"/>
                  <a:gd name="T31" fmla="*/ 110 h 274"/>
                  <a:gd name="T32" fmla="*/ 146 w 270"/>
                  <a:gd name="T33" fmla="*/ 110 h 274"/>
                  <a:gd name="T34" fmla="*/ 139 w 270"/>
                  <a:gd name="T35" fmla="*/ 116 h 274"/>
                  <a:gd name="T36" fmla="*/ 126 w 270"/>
                  <a:gd name="T37" fmla="*/ 131 h 274"/>
                  <a:gd name="T38" fmla="*/ 108 w 270"/>
                  <a:gd name="T39" fmla="*/ 160 h 274"/>
                  <a:gd name="T40" fmla="*/ 90 w 270"/>
                  <a:gd name="T41" fmla="*/ 190 h 274"/>
                  <a:gd name="T42" fmla="*/ 77 w 270"/>
                  <a:gd name="T43" fmla="*/ 224 h 274"/>
                  <a:gd name="T44" fmla="*/ 47 w 270"/>
                  <a:gd name="T45" fmla="*/ 254 h 274"/>
                  <a:gd name="T46" fmla="*/ 31 w 270"/>
                  <a:gd name="T47" fmla="*/ 251 h 274"/>
                  <a:gd name="T48" fmla="*/ 18 w 270"/>
                  <a:gd name="T49" fmla="*/ 245 h 274"/>
                  <a:gd name="T50" fmla="*/ 8 w 270"/>
                  <a:gd name="T51" fmla="*/ 238 h 274"/>
                  <a:gd name="T52" fmla="*/ 3 w 270"/>
                  <a:gd name="T53" fmla="*/ 230 h 274"/>
                  <a:gd name="T54" fmla="*/ 1 w 270"/>
                  <a:gd name="T55" fmla="*/ 214 h 274"/>
                  <a:gd name="T56" fmla="*/ 1 w 270"/>
                  <a:gd name="T57" fmla="*/ 200 h 274"/>
                  <a:gd name="T58" fmla="*/ 6 w 270"/>
                  <a:gd name="T59" fmla="*/ 186 h 274"/>
                  <a:gd name="T60" fmla="*/ 17 w 270"/>
                  <a:gd name="T61" fmla="*/ 173 h 274"/>
                  <a:gd name="T62" fmla="*/ 22 w 270"/>
                  <a:gd name="T63" fmla="*/ 169 h 274"/>
                  <a:gd name="T64" fmla="*/ 23 w 270"/>
                  <a:gd name="T65" fmla="*/ 173 h 274"/>
                  <a:gd name="T66" fmla="*/ 27 w 270"/>
                  <a:gd name="T67" fmla="*/ 178 h 274"/>
                  <a:gd name="T68" fmla="*/ 33 w 270"/>
                  <a:gd name="T69" fmla="*/ 181 h 274"/>
                  <a:gd name="T70" fmla="*/ 40 w 270"/>
                  <a:gd name="T71" fmla="*/ 181 h 274"/>
                  <a:gd name="T72" fmla="*/ 47 w 270"/>
                  <a:gd name="T73" fmla="*/ 177 h 274"/>
                  <a:gd name="T74" fmla="*/ 58 w 270"/>
                  <a:gd name="T75" fmla="*/ 168 h 274"/>
                  <a:gd name="T76" fmla="*/ 81 w 270"/>
                  <a:gd name="T77" fmla="*/ 138 h 274"/>
                  <a:gd name="T78" fmla="*/ 107 w 270"/>
                  <a:gd name="T79" fmla="*/ 97 h 274"/>
                  <a:gd name="T80" fmla="*/ 143 w 270"/>
                  <a:gd name="T81" fmla="*/ 43 h 274"/>
                  <a:gd name="T82" fmla="*/ 165 w 270"/>
                  <a:gd name="T83" fmla="*/ 15 h 274"/>
                  <a:gd name="T84" fmla="*/ 192 w 270"/>
                  <a:gd name="T85" fmla="*/ 2 h 274"/>
                  <a:gd name="T86" fmla="*/ 226 w 270"/>
                  <a:gd name="T87" fmla="*/ 0 h 274"/>
                  <a:gd name="T88" fmla="*/ 250 w 270"/>
                  <a:gd name="T89" fmla="*/ 0 h 274"/>
                  <a:gd name="T90" fmla="*/ 257 w 270"/>
                  <a:gd name="T91" fmla="*/ 0 h 274"/>
                  <a:gd name="T92" fmla="*/ 267 w 270"/>
                  <a:gd name="T93" fmla="*/ 28 h 274"/>
                  <a:gd name="T94" fmla="*/ 270 w 270"/>
                  <a:gd name="T95" fmla="*/ 48 h 274"/>
                  <a:gd name="T96" fmla="*/ 267 w 270"/>
                  <a:gd name="T97" fmla="*/ 67 h 274"/>
                  <a:gd name="T98" fmla="*/ 250 w 270"/>
                  <a:gd name="T99" fmla="*/ 104 h 274"/>
                  <a:gd name="T100" fmla="*/ 240 w 270"/>
                  <a:gd name="T101" fmla="*/ 129 h 274"/>
                  <a:gd name="T102" fmla="*/ 230 w 270"/>
                  <a:gd name="T103" fmla="*/ 165 h 274"/>
                  <a:gd name="T104" fmla="*/ 222 w 270"/>
                  <a:gd name="T105" fmla="*/ 205 h 274"/>
                  <a:gd name="T106" fmla="*/ 217 w 270"/>
                  <a:gd name="T107" fmla="*/ 240 h 274"/>
                  <a:gd name="T108" fmla="*/ 216 w 270"/>
                  <a:gd name="T10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0" h="274">
                    <a:moveTo>
                      <a:pt x="216" y="274"/>
                    </a:moveTo>
                    <a:lnTo>
                      <a:pt x="201" y="272"/>
                    </a:lnTo>
                    <a:lnTo>
                      <a:pt x="202" y="259"/>
                    </a:lnTo>
                    <a:lnTo>
                      <a:pt x="204" y="227"/>
                    </a:lnTo>
                    <a:lnTo>
                      <a:pt x="204" y="207"/>
                    </a:lnTo>
                    <a:lnTo>
                      <a:pt x="205" y="188"/>
                    </a:lnTo>
                    <a:lnTo>
                      <a:pt x="204" y="171"/>
                    </a:lnTo>
                    <a:lnTo>
                      <a:pt x="203" y="158"/>
                    </a:lnTo>
                    <a:lnTo>
                      <a:pt x="201" y="141"/>
                    </a:lnTo>
                    <a:lnTo>
                      <a:pt x="199" y="129"/>
                    </a:lnTo>
                    <a:lnTo>
                      <a:pt x="198" y="122"/>
                    </a:lnTo>
                    <a:lnTo>
                      <a:pt x="197" y="119"/>
                    </a:lnTo>
                    <a:lnTo>
                      <a:pt x="197" y="119"/>
                    </a:lnTo>
                    <a:lnTo>
                      <a:pt x="193" y="107"/>
                    </a:lnTo>
                    <a:lnTo>
                      <a:pt x="190" y="102"/>
                    </a:lnTo>
                    <a:lnTo>
                      <a:pt x="187" y="99"/>
                    </a:lnTo>
                    <a:lnTo>
                      <a:pt x="183" y="98"/>
                    </a:lnTo>
                    <a:lnTo>
                      <a:pt x="179" y="97"/>
                    </a:lnTo>
                    <a:lnTo>
                      <a:pt x="178" y="97"/>
                    </a:lnTo>
                    <a:lnTo>
                      <a:pt x="178" y="97"/>
                    </a:lnTo>
                    <a:lnTo>
                      <a:pt x="178" y="97"/>
                    </a:lnTo>
                    <a:lnTo>
                      <a:pt x="178" y="97"/>
                    </a:lnTo>
                    <a:lnTo>
                      <a:pt x="171" y="98"/>
                    </a:lnTo>
                    <a:lnTo>
                      <a:pt x="163" y="101"/>
                    </a:lnTo>
                    <a:lnTo>
                      <a:pt x="156" y="105"/>
                    </a:lnTo>
                    <a:lnTo>
                      <a:pt x="148" y="109"/>
                    </a:lnTo>
                    <a:lnTo>
                      <a:pt x="148" y="109"/>
                    </a:lnTo>
                    <a:lnTo>
                      <a:pt x="148" y="110"/>
                    </a:lnTo>
                    <a:lnTo>
                      <a:pt x="148" y="110"/>
                    </a:lnTo>
                    <a:lnTo>
                      <a:pt x="147" y="110"/>
                    </a:lnTo>
                    <a:lnTo>
                      <a:pt x="147" y="110"/>
                    </a:lnTo>
                    <a:lnTo>
                      <a:pt x="147" y="110"/>
                    </a:lnTo>
                    <a:lnTo>
                      <a:pt x="147" y="110"/>
                    </a:lnTo>
                    <a:lnTo>
                      <a:pt x="146" y="110"/>
                    </a:lnTo>
                    <a:lnTo>
                      <a:pt x="146" y="110"/>
                    </a:lnTo>
                    <a:lnTo>
                      <a:pt x="139" y="116"/>
                    </a:lnTo>
                    <a:lnTo>
                      <a:pt x="133" y="123"/>
                    </a:lnTo>
                    <a:lnTo>
                      <a:pt x="126" y="131"/>
                    </a:lnTo>
                    <a:lnTo>
                      <a:pt x="120" y="142"/>
                    </a:lnTo>
                    <a:lnTo>
                      <a:pt x="108" y="160"/>
                    </a:lnTo>
                    <a:lnTo>
                      <a:pt x="98" y="176"/>
                    </a:lnTo>
                    <a:lnTo>
                      <a:pt x="90" y="190"/>
                    </a:lnTo>
                    <a:lnTo>
                      <a:pt x="84" y="206"/>
                    </a:lnTo>
                    <a:lnTo>
                      <a:pt x="77" y="224"/>
                    </a:lnTo>
                    <a:lnTo>
                      <a:pt x="66" y="242"/>
                    </a:lnTo>
                    <a:lnTo>
                      <a:pt x="47" y="254"/>
                    </a:lnTo>
                    <a:lnTo>
                      <a:pt x="39" y="253"/>
                    </a:lnTo>
                    <a:lnTo>
                      <a:pt x="31" y="251"/>
                    </a:lnTo>
                    <a:lnTo>
                      <a:pt x="24" y="248"/>
                    </a:lnTo>
                    <a:lnTo>
                      <a:pt x="18" y="245"/>
                    </a:lnTo>
                    <a:lnTo>
                      <a:pt x="13" y="242"/>
                    </a:lnTo>
                    <a:lnTo>
                      <a:pt x="8" y="238"/>
                    </a:lnTo>
                    <a:lnTo>
                      <a:pt x="5" y="234"/>
                    </a:lnTo>
                    <a:lnTo>
                      <a:pt x="3" y="230"/>
                    </a:lnTo>
                    <a:lnTo>
                      <a:pt x="2" y="222"/>
                    </a:lnTo>
                    <a:lnTo>
                      <a:pt x="1" y="214"/>
                    </a:lnTo>
                    <a:lnTo>
                      <a:pt x="0" y="207"/>
                    </a:lnTo>
                    <a:lnTo>
                      <a:pt x="1" y="200"/>
                    </a:lnTo>
                    <a:lnTo>
                      <a:pt x="3" y="193"/>
                    </a:lnTo>
                    <a:lnTo>
                      <a:pt x="6" y="186"/>
                    </a:lnTo>
                    <a:lnTo>
                      <a:pt x="11" y="179"/>
                    </a:lnTo>
                    <a:lnTo>
                      <a:pt x="17" y="173"/>
                    </a:lnTo>
                    <a:lnTo>
                      <a:pt x="22" y="168"/>
                    </a:lnTo>
                    <a:lnTo>
                      <a:pt x="22" y="169"/>
                    </a:lnTo>
                    <a:lnTo>
                      <a:pt x="22" y="170"/>
                    </a:lnTo>
                    <a:lnTo>
                      <a:pt x="23" y="173"/>
                    </a:lnTo>
                    <a:lnTo>
                      <a:pt x="25" y="177"/>
                    </a:lnTo>
                    <a:lnTo>
                      <a:pt x="27" y="178"/>
                    </a:lnTo>
                    <a:lnTo>
                      <a:pt x="30" y="180"/>
                    </a:lnTo>
                    <a:lnTo>
                      <a:pt x="33" y="181"/>
                    </a:lnTo>
                    <a:lnTo>
                      <a:pt x="37" y="181"/>
                    </a:lnTo>
                    <a:lnTo>
                      <a:pt x="40" y="181"/>
                    </a:lnTo>
                    <a:lnTo>
                      <a:pt x="43" y="179"/>
                    </a:lnTo>
                    <a:lnTo>
                      <a:pt x="47" y="177"/>
                    </a:lnTo>
                    <a:lnTo>
                      <a:pt x="50" y="175"/>
                    </a:lnTo>
                    <a:lnTo>
                      <a:pt x="58" y="168"/>
                    </a:lnTo>
                    <a:lnTo>
                      <a:pt x="65" y="159"/>
                    </a:lnTo>
                    <a:lnTo>
                      <a:pt x="81" y="138"/>
                    </a:lnTo>
                    <a:lnTo>
                      <a:pt x="93" y="119"/>
                    </a:lnTo>
                    <a:lnTo>
                      <a:pt x="107" y="97"/>
                    </a:lnTo>
                    <a:lnTo>
                      <a:pt x="125" y="70"/>
                    </a:lnTo>
                    <a:lnTo>
                      <a:pt x="143" y="43"/>
                    </a:lnTo>
                    <a:lnTo>
                      <a:pt x="157" y="25"/>
                    </a:lnTo>
                    <a:lnTo>
                      <a:pt x="165" y="15"/>
                    </a:lnTo>
                    <a:lnTo>
                      <a:pt x="174" y="3"/>
                    </a:lnTo>
                    <a:lnTo>
                      <a:pt x="192" y="2"/>
                    </a:lnTo>
                    <a:lnTo>
                      <a:pt x="209" y="1"/>
                    </a:lnTo>
                    <a:lnTo>
                      <a:pt x="226" y="0"/>
                    </a:lnTo>
                    <a:lnTo>
                      <a:pt x="241" y="0"/>
                    </a:lnTo>
                    <a:lnTo>
                      <a:pt x="250" y="0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62" y="11"/>
                    </a:lnTo>
                    <a:lnTo>
                      <a:pt x="267" y="28"/>
                    </a:lnTo>
                    <a:lnTo>
                      <a:pt x="269" y="38"/>
                    </a:lnTo>
                    <a:lnTo>
                      <a:pt x="270" y="48"/>
                    </a:lnTo>
                    <a:lnTo>
                      <a:pt x="269" y="57"/>
                    </a:lnTo>
                    <a:lnTo>
                      <a:pt x="267" y="67"/>
                    </a:lnTo>
                    <a:lnTo>
                      <a:pt x="259" y="84"/>
                    </a:lnTo>
                    <a:lnTo>
                      <a:pt x="250" y="104"/>
                    </a:lnTo>
                    <a:lnTo>
                      <a:pt x="245" y="115"/>
                    </a:lnTo>
                    <a:lnTo>
                      <a:pt x="240" y="129"/>
                    </a:lnTo>
                    <a:lnTo>
                      <a:pt x="235" y="146"/>
                    </a:lnTo>
                    <a:lnTo>
                      <a:pt x="230" y="165"/>
                    </a:lnTo>
                    <a:lnTo>
                      <a:pt x="225" y="185"/>
                    </a:lnTo>
                    <a:lnTo>
                      <a:pt x="222" y="205"/>
                    </a:lnTo>
                    <a:lnTo>
                      <a:pt x="219" y="224"/>
                    </a:lnTo>
                    <a:lnTo>
                      <a:pt x="217" y="240"/>
                    </a:lnTo>
                    <a:lnTo>
                      <a:pt x="216" y="265"/>
                    </a:lnTo>
                    <a:lnTo>
                      <a:pt x="216" y="274"/>
                    </a:lnTo>
                    <a:close/>
                  </a:path>
                </a:pathLst>
              </a:custGeom>
              <a:solidFill>
                <a:srgbClr val="24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5" name="Freeform 405"/>
              <p:cNvSpPr>
                <a:spLocks noEditPoints="1"/>
              </p:cNvSpPr>
              <p:nvPr/>
            </p:nvSpPr>
            <p:spPr bwMode="auto">
              <a:xfrm>
                <a:off x="2697" y="3415"/>
                <a:ext cx="7" cy="2"/>
              </a:xfrm>
              <a:custGeom>
                <a:avLst/>
                <a:gdLst>
                  <a:gd name="T0" fmla="*/ 0 w 48"/>
                  <a:gd name="T1" fmla="*/ 14 h 14"/>
                  <a:gd name="T2" fmla="*/ 1 w 48"/>
                  <a:gd name="T3" fmla="*/ 13 h 14"/>
                  <a:gd name="T4" fmla="*/ 1 w 48"/>
                  <a:gd name="T5" fmla="*/ 13 h 14"/>
                  <a:gd name="T6" fmla="*/ 1 w 48"/>
                  <a:gd name="T7" fmla="*/ 13 h 14"/>
                  <a:gd name="T8" fmla="*/ 0 w 48"/>
                  <a:gd name="T9" fmla="*/ 14 h 14"/>
                  <a:gd name="T10" fmla="*/ 1 w 48"/>
                  <a:gd name="T11" fmla="*/ 13 h 14"/>
                  <a:gd name="T12" fmla="*/ 9 w 48"/>
                  <a:gd name="T13" fmla="*/ 8 h 14"/>
                  <a:gd name="T14" fmla="*/ 18 w 48"/>
                  <a:gd name="T15" fmla="*/ 4 h 14"/>
                  <a:gd name="T16" fmla="*/ 26 w 48"/>
                  <a:gd name="T17" fmla="*/ 1 h 14"/>
                  <a:gd name="T18" fmla="*/ 33 w 48"/>
                  <a:gd name="T19" fmla="*/ 0 h 14"/>
                  <a:gd name="T20" fmla="*/ 26 w 48"/>
                  <a:gd name="T21" fmla="*/ 1 h 14"/>
                  <a:gd name="T22" fmla="*/ 18 w 48"/>
                  <a:gd name="T23" fmla="*/ 4 h 14"/>
                  <a:gd name="T24" fmla="*/ 9 w 48"/>
                  <a:gd name="T25" fmla="*/ 8 h 14"/>
                  <a:gd name="T26" fmla="*/ 1 w 48"/>
                  <a:gd name="T27" fmla="*/ 13 h 14"/>
                  <a:gd name="T28" fmla="*/ 48 w 48"/>
                  <a:gd name="T29" fmla="*/ 10 h 14"/>
                  <a:gd name="T30" fmla="*/ 48 w 48"/>
                  <a:gd name="T31" fmla="*/ 9 h 14"/>
                  <a:gd name="T32" fmla="*/ 47 w 48"/>
                  <a:gd name="T33" fmla="*/ 9 h 14"/>
                  <a:gd name="T34" fmla="*/ 48 w 48"/>
                  <a:gd name="T35" fmla="*/ 9 h 14"/>
                  <a:gd name="T36" fmla="*/ 48 w 48"/>
                  <a:gd name="T37" fmla="*/ 10 h 14"/>
                  <a:gd name="T38" fmla="*/ 47 w 48"/>
                  <a:gd name="T39" fmla="*/ 9 h 14"/>
                  <a:gd name="T40" fmla="*/ 47 w 48"/>
                  <a:gd name="T41" fmla="*/ 9 h 14"/>
                  <a:gd name="T42" fmla="*/ 47 w 48"/>
                  <a:gd name="T43" fmla="*/ 9 h 14"/>
                  <a:gd name="T44" fmla="*/ 47 w 48"/>
                  <a:gd name="T45" fmla="*/ 9 h 14"/>
                  <a:gd name="T46" fmla="*/ 47 w 48"/>
                  <a:gd name="T47" fmla="*/ 9 h 14"/>
                  <a:gd name="T48" fmla="*/ 34 w 48"/>
                  <a:gd name="T49" fmla="*/ 0 h 14"/>
                  <a:gd name="T50" fmla="*/ 33 w 48"/>
                  <a:gd name="T51" fmla="*/ 0 h 14"/>
                  <a:gd name="T52" fmla="*/ 33 w 48"/>
                  <a:gd name="T53" fmla="*/ 0 h 14"/>
                  <a:gd name="T54" fmla="*/ 33 w 48"/>
                  <a:gd name="T55" fmla="*/ 0 h 14"/>
                  <a:gd name="T56" fmla="*/ 33 w 48"/>
                  <a:gd name="T57" fmla="*/ 0 h 14"/>
                  <a:gd name="T58" fmla="*/ 34 w 48"/>
                  <a:gd name="T5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8" h="14">
                    <a:moveTo>
                      <a:pt x="0" y="14"/>
                    </a:move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4"/>
                    </a:lnTo>
                    <a:close/>
                    <a:moveTo>
                      <a:pt x="1" y="13"/>
                    </a:moveTo>
                    <a:lnTo>
                      <a:pt x="9" y="8"/>
                    </a:lnTo>
                    <a:lnTo>
                      <a:pt x="18" y="4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8" y="4"/>
                    </a:lnTo>
                    <a:lnTo>
                      <a:pt x="9" y="8"/>
                    </a:lnTo>
                    <a:lnTo>
                      <a:pt x="1" y="13"/>
                    </a:lnTo>
                    <a:close/>
                    <a:moveTo>
                      <a:pt x="48" y="10"/>
                    </a:moveTo>
                    <a:lnTo>
                      <a:pt x="48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8" y="10"/>
                    </a:lnTo>
                    <a:close/>
                    <a:moveTo>
                      <a:pt x="47" y="9"/>
                    </a:moveTo>
                    <a:lnTo>
                      <a:pt x="47" y="9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7" y="9"/>
                    </a:lnTo>
                    <a:close/>
                    <a:moveTo>
                      <a:pt x="34" y="0"/>
                    </a:move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9AA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7" name="Freeform 407"/>
            <p:cNvSpPr>
              <a:spLocks/>
            </p:cNvSpPr>
            <p:nvPr/>
          </p:nvSpPr>
          <p:spPr bwMode="auto">
            <a:xfrm>
              <a:off x="2676" y="3400"/>
              <a:ext cx="25" cy="29"/>
            </a:xfrm>
            <a:custGeom>
              <a:avLst/>
              <a:gdLst>
                <a:gd name="T0" fmla="*/ 15 w 148"/>
                <a:gd name="T1" fmla="*/ 174 h 174"/>
                <a:gd name="T2" fmla="*/ 11 w 148"/>
                <a:gd name="T3" fmla="*/ 174 h 174"/>
                <a:gd name="T4" fmla="*/ 7 w 148"/>
                <a:gd name="T5" fmla="*/ 173 h 174"/>
                <a:gd name="T6" fmla="*/ 5 w 148"/>
                <a:gd name="T7" fmla="*/ 171 h 174"/>
                <a:gd name="T8" fmla="*/ 3 w 148"/>
                <a:gd name="T9" fmla="*/ 170 h 174"/>
                <a:gd name="T10" fmla="*/ 1 w 148"/>
                <a:gd name="T11" fmla="*/ 166 h 174"/>
                <a:gd name="T12" fmla="*/ 0 w 148"/>
                <a:gd name="T13" fmla="*/ 163 h 174"/>
                <a:gd name="T14" fmla="*/ 11 w 148"/>
                <a:gd name="T15" fmla="*/ 150 h 174"/>
                <a:gd name="T16" fmla="*/ 21 w 148"/>
                <a:gd name="T17" fmla="*/ 138 h 174"/>
                <a:gd name="T18" fmla="*/ 30 w 148"/>
                <a:gd name="T19" fmla="*/ 125 h 174"/>
                <a:gd name="T20" fmla="*/ 39 w 148"/>
                <a:gd name="T21" fmla="*/ 112 h 174"/>
                <a:gd name="T22" fmla="*/ 54 w 148"/>
                <a:gd name="T23" fmla="*/ 86 h 174"/>
                <a:gd name="T24" fmla="*/ 68 w 148"/>
                <a:gd name="T25" fmla="*/ 62 h 174"/>
                <a:gd name="T26" fmla="*/ 87 w 148"/>
                <a:gd name="T27" fmla="*/ 49 h 174"/>
                <a:gd name="T28" fmla="*/ 107 w 148"/>
                <a:gd name="T29" fmla="*/ 34 h 174"/>
                <a:gd name="T30" fmla="*/ 127 w 148"/>
                <a:gd name="T31" fmla="*/ 17 h 174"/>
                <a:gd name="T32" fmla="*/ 148 w 148"/>
                <a:gd name="T33" fmla="*/ 0 h 174"/>
                <a:gd name="T34" fmla="*/ 141 w 148"/>
                <a:gd name="T35" fmla="*/ 10 h 174"/>
                <a:gd name="T36" fmla="*/ 134 w 148"/>
                <a:gd name="T37" fmla="*/ 18 h 174"/>
                <a:gd name="T38" fmla="*/ 121 w 148"/>
                <a:gd name="T39" fmla="*/ 37 h 174"/>
                <a:gd name="T40" fmla="*/ 103 w 148"/>
                <a:gd name="T41" fmla="*/ 63 h 174"/>
                <a:gd name="T42" fmla="*/ 85 w 148"/>
                <a:gd name="T43" fmla="*/ 90 h 174"/>
                <a:gd name="T44" fmla="*/ 71 w 148"/>
                <a:gd name="T45" fmla="*/ 113 h 174"/>
                <a:gd name="T46" fmla="*/ 58 w 148"/>
                <a:gd name="T47" fmla="*/ 132 h 174"/>
                <a:gd name="T48" fmla="*/ 43 w 148"/>
                <a:gd name="T49" fmla="*/ 152 h 174"/>
                <a:gd name="T50" fmla="*/ 35 w 148"/>
                <a:gd name="T51" fmla="*/ 160 h 174"/>
                <a:gd name="T52" fmla="*/ 28 w 148"/>
                <a:gd name="T53" fmla="*/ 167 h 174"/>
                <a:gd name="T54" fmla="*/ 24 w 148"/>
                <a:gd name="T55" fmla="*/ 170 h 174"/>
                <a:gd name="T56" fmla="*/ 21 w 148"/>
                <a:gd name="T57" fmla="*/ 172 h 174"/>
                <a:gd name="T58" fmla="*/ 18 w 148"/>
                <a:gd name="T59" fmla="*/ 173 h 174"/>
                <a:gd name="T60" fmla="*/ 15 w 148"/>
                <a:gd name="T6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8" h="174">
                  <a:moveTo>
                    <a:pt x="15" y="174"/>
                  </a:moveTo>
                  <a:lnTo>
                    <a:pt x="11" y="174"/>
                  </a:lnTo>
                  <a:lnTo>
                    <a:pt x="7" y="173"/>
                  </a:lnTo>
                  <a:lnTo>
                    <a:pt x="5" y="171"/>
                  </a:lnTo>
                  <a:lnTo>
                    <a:pt x="3" y="170"/>
                  </a:lnTo>
                  <a:lnTo>
                    <a:pt x="1" y="166"/>
                  </a:lnTo>
                  <a:lnTo>
                    <a:pt x="0" y="163"/>
                  </a:lnTo>
                  <a:lnTo>
                    <a:pt x="11" y="150"/>
                  </a:lnTo>
                  <a:lnTo>
                    <a:pt x="21" y="138"/>
                  </a:lnTo>
                  <a:lnTo>
                    <a:pt x="30" y="125"/>
                  </a:lnTo>
                  <a:lnTo>
                    <a:pt x="39" y="112"/>
                  </a:lnTo>
                  <a:lnTo>
                    <a:pt x="54" y="86"/>
                  </a:lnTo>
                  <a:lnTo>
                    <a:pt x="68" y="62"/>
                  </a:lnTo>
                  <a:lnTo>
                    <a:pt x="87" y="49"/>
                  </a:lnTo>
                  <a:lnTo>
                    <a:pt x="107" y="34"/>
                  </a:lnTo>
                  <a:lnTo>
                    <a:pt x="127" y="17"/>
                  </a:lnTo>
                  <a:lnTo>
                    <a:pt x="148" y="0"/>
                  </a:lnTo>
                  <a:lnTo>
                    <a:pt x="141" y="10"/>
                  </a:lnTo>
                  <a:lnTo>
                    <a:pt x="134" y="18"/>
                  </a:lnTo>
                  <a:lnTo>
                    <a:pt x="121" y="37"/>
                  </a:lnTo>
                  <a:lnTo>
                    <a:pt x="103" y="63"/>
                  </a:lnTo>
                  <a:lnTo>
                    <a:pt x="85" y="90"/>
                  </a:lnTo>
                  <a:lnTo>
                    <a:pt x="71" y="113"/>
                  </a:lnTo>
                  <a:lnTo>
                    <a:pt x="58" y="132"/>
                  </a:lnTo>
                  <a:lnTo>
                    <a:pt x="43" y="152"/>
                  </a:lnTo>
                  <a:lnTo>
                    <a:pt x="35" y="160"/>
                  </a:lnTo>
                  <a:lnTo>
                    <a:pt x="28" y="167"/>
                  </a:lnTo>
                  <a:lnTo>
                    <a:pt x="24" y="170"/>
                  </a:lnTo>
                  <a:lnTo>
                    <a:pt x="21" y="172"/>
                  </a:lnTo>
                  <a:lnTo>
                    <a:pt x="18" y="173"/>
                  </a:lnTo>
                  <a:lnTo>
                    <a:pt x="15" y="174"/>
                  </a:lnTo>
                  <a:close/>
                </a:path>
              </a:pathLst>
            </a:custGeom>
            <a:solidFill>
              <a:srgbClr val="B39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408"/>
            <p:cNvSpPr>
              <a:spLocks/>
            </p:cNvSpPr>
            <p:nvPr/>
          </p:nvSpPr>
          <p:spPr bwMode="auto">
            <a:xfrm>
              <a:off x="2680" y="3415"/>
              <a:ext cx="25" cy="26"/>
            </a:xfrm>
            <a:custGeom>
              <a:avLst/>
              <a:gdLst>
                <a:gd name="T0" fmla="*/ 32 w 150"/>
                <a:gd name="T1" fmla="*/ 159 h 159"/>
                <a:gd name="T2" fmla="*/ 24 w 150"/>
                <a:gd name="T3" fmla="*/ 159 h 159"/>
                <a:gd name="T4" fmla="*/ 16 w 150"/>
                <a:gd name="T5" fmla="*/ 159 h 159"/>
                <a:gd name="T6" fmla="*/ 8 w 150"/>
                <a:gd name="T7" fmla="*/ 158 h 159"/>
                <a:gd name="T8" fmla="*/ 0 w 150"/>
                <a:gd name="T9" fmla="*/ 157 h 159"/>
                <a:gd name="T10" fmla="*/ 19 w 150"/>
                <a:gd name="T11" fmla="*/ 145 h 159"/>
                <a:gd name="T12" fmla="*/ 29 w 150"/>
                <a:gd name="T13" fmla="*/ 127 h 159"/>
                <a:gd name="T14" fmla="*/ 36 w 150"/>
                <a:gd name="T15" fmla="*/ 110 h 159"/>
                <a:gd name="T16" fmla="*/ 43 w 150"/>
                <a:gd name="T17" fmla="*/ 94 h 159"/>
                <a:gd name="T18" fmla="*/ 50 w 150"/>
                <a:gd name="T19" fmla="*/ 79 h 159"/>
                <a:gd name="T20" fmla="*/ 61 w 150"/>
                <a:gd name="T21" fmla="*/ 63 h 159"/>
                <a:gd name="T22" fmla="*/ 73 w 150"/>
                <a:gd name="T23" fmla="*/ 45 h 159"/>
                <a:gd name="T24" fmla="*/ 79 w 150"/>
                <a:gd name="T25" fmla="*/ 35 h 159"/>
                <a:gd name="T26" fmla="*/ 86 w 150"/>
                <a:gd name="T27" fmla="*/ 27 h 159"/>
                <a:gd name="T28" fmla="*/ 92 w 150"/>
                <a:gd name="T29" fmla="*/ 20 h 159"/>
                <a:gd name="T30" fmla="*/ 98 w 150"/>
                <a:gd name="T31" fmla="*/ 14 h 159"/>
                <a:gd name="T32" fmla="*/ 98 w 150"/>
                <a:gd name="T33" fmla="*/ 14 h 159"/>
                <a:gd name="T34" fmla="*/ 99 w 150"/>
                <a:gd name="T35" fmla="*/ 13 h 159"/>
                <a:gd name="T36" fmla="*/ 99 w 150"/>
                <a:gd name="T37" fmla="*/ 13 h 159"/>
                <a:gd name="T38" fmla="*/ 99 w 150"/>
                <a:gd name="T39" fmla="*/ 13 h 159"/>
                <a:gd name="T40" fmla="*/ 99 w 150"/>
                <a:gd name="T41" fmla="*/ 13 h 159"/>
                <a:gd name="T42" fmla="*/ 107 w 150"/>
                <a:gd name="T43" fmla="*/ 8 h 159"/>
                <a:gd name="T44" fmla="*/ 116 w 150"/>
                <a:gd name="T45" fmla="*/ 4 h 159"/>
                <a:gd name="T46" fmla="*/ 124 w 150"/>
                <a:gd name="T47" fmla="*/ 1 h 159"/>
                <a:gd name="T48" fmla="*/ 131 w 150"/>
                <a:gd name="T49" fmla="*/ 0 h 159"/>
                <a:gd name="T50" fmla="*/ 131 w 150"/>
                <a:gd name="T51" fmla="*/ 0 h 159"/>
                <a:gd name="T52" fmla="*/ 131 w 150"/>
                <a:gd name="T53" fmla="*/ 0 h 159"/>
                <a:gd name="T54" fmla="*/ 131 w 150"/>
                <a:gd name="T55" fmla="*/ 0 h 159"/>
                <a:gd name="T56" fmla="*/ 132 w 150"/>
                <a:gd name="T57" fmla="*/ 0 h 159"/>
                <a:gd name="T58" fmla="*/ 136 w 150"/>
                <a:gd name="T59" fmla="*/ 1 h 159"/>
                <a:gd name="T60" fmla="*/ 140 w 150"/>
                <a:gd name="T61" fmla="*/ 2 h 159"/>
                <a:gd name="T62" fmla="*/ 143 w 150"/>
                <a:gd name="T63" fmla="*/ 5 h 159"/>
                <a:gd name="T64" fmla="*/ 145 w 150"/>
                <a:gd name="T65" fmla="*/ 9 h 159"/>
                <a:gd name="T66" fmla="*/ 145 w 150"/>
                <a:gd name="T67" fmla="*/ 9 h 159"/>
                <a:gd name="T68" fmla="*/ 145 w 150"/>
                <a:gd name="T69" fmla="*/ 9 h 159"/>
                <a:gd name="T70" fmla="*/ 145 w 150"/>
                <a:gd name="T71" fmla="*/ 9 h 159"/>
                <a:gd name="T72" fmla="*/ 145 w 150"/>
                <a:gd name="T73" fmla="*/ 9 h 159"/>
                <a:gd name="T74" fmla="*/ 146 w 150"/>
                <a:gd name="T75" fmla="*/ 9 h 159"/>
                <a:gd name="T76" fmla="*/ 146 w 150"/>
                <a:gd name="T77" fmla="*/ 10 h 159"/>
                <a:gd name="T78" fmla="*/ 146 w 150"/>
                <a:gd name="T79" fmla="*/ 10 h 159"/>
                <a:gd name="T80" fmla="*/ 150 w 150"/>
                <a:gd name="T81" fmla="*/ 23 h 159"/>
                <a:gd name="T82" fmla="*/ 144 w 150"/>
                <a:gd name="T83" fmla="*/ 27 h 159"/>
                <a:gd name="T84" fmla="*/ 134 w 150"/>
                <a:gd name="T85" fmla="*/ 37 h 159"/>
                <a:gd name="T86" fmla="*/ 129 w 150"/>
                <a:gd name="T87" fmla="*/ 43 h 159"/>
                <a:gd name="T88" fmla="*/ 123 w 150"/>
                <a:gd name="T89" fmla="*/ 50 h 159"/>
                <a:gd name="T90" fmla="*/ 118 w 150"/>
                <a:gd name="T91" fmla="*/ 58 h 159"/>
                <a:gd name="T92" fmla="*/ 113 w 150"/>
                <a:gd name="T93" fmla="*/ 65 h 159"/>
                <a:gd name="T94" fmla="*/ 109 w 150"/>
                <a:gd name="T95" fmla="*/ 74 h 159"/>
                <a:gd name="T96" fmla="*/ 106 w 150"/>
                <a:gd name="T97" fmla="*/ 85 h 159"/>
                <a:gd name="T98" fmla="*/ 103 w 150"/>
                <a:gd name="T99" fmla="*/ 99 h 159"/>
                <a:gd name="T100" fmla="*/ 101 w 150"/>
                <a:gd name="T101" fmla="*/ 111 h 159"/>
                <a:gd name="T102" fmla="*/ 98 w 150"/>
                <a:gd name="T103" fmla="*/ 132 h 159"/>
                <a:gd name="T104" fmla="*/ 97 w 150"/>
                <a:gd name="T105" fmla="*/ 144 h 159"/>
                <a:gd name="T106" fmla="*/ 96 w 150"/>
                <a:gd name="T107" fmla="*/ 146 h 159"/>
                <a:gd name="T108" fmla="*/ 93 w 150"/>
                <a:gd name="T109" fmla="*/ 148 h 159"/>
                <a:gd name="T110" fmla="*/ 88 w 150"/>
                <a:gd name="T111" fmla="*/ 151 h 159"/>
                <a:gd name="T112" fmla="*/ 81 w 150"/>
                <a:gd name="T113" fmla="*/ 153 h 159"/>
                <a:gd name="T114" fmla="*/ 73 w 150"/>
                <a:gd name="T115" fmla="*/ 156 h 159"/>
                <a:gd name="T116" fmla="*/ 63 w 150"/>
                <a:gd name="T117" fmla="*/ 158 h 159"/>
                <a:gd name="T118" fmla="*/ 51 w 150"/>
                <a:gd name="T119" fmla="*/ 159 h 159"/>
                <a:gd name="T120" fmla="*/ 37 w 150"/>
                <a:gd name="T121" fmla="*/ 159 h 159"/>
                <a:gd name="T122" fmla="*/ 35 w 150"/>
                <a:gd name="T123" fmla="*/ 159 h 159"/>
                <a:gd name="T124" fmla="*/ 32 w 150"/>
                <a:gd name="T1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" h="159">
                  <a:moveTo>
                    <a:pt x="32" y="159"/>
                  </a:moveTo>
                  <a:lnTo>
                    <a:pt x="24" y="159"/>
                  </a:lnTo>
                  <a:lnTo>
                    <a:pt x="16" y="159"/>
                  </a:lnTo>
                  <a:lnTo>
                    <a:pt x="8" y="158"/>
                  </a:lnTo>
                  <a:lnTo>
                    <a:pt x="0" y="157"/>
                  </a:lnTo>
                  <a:lnTo>
                    <a:pt x="19" y="145"/>
                  </a:lnTo>
                  <a:lnTo>
                    <a:pt x="29" y="127"/>
                  </a:lnTo>
                  <a:lnTo>
                    <a:pt x="36" y="110"/>
                  </a:lnTo>
                  <a:lnTo>
                    <a:pt x="43" y="94"/>
                  </a:lnTo>
                  <a:lnTo>
                    <a:pt x="50" y="79"/>
                  </a:lnTo>
                  <a:lnTo>
                    <a:pt x="61" y="63"/>
                  </a:lnTo>
                  <a:lnTo>
                    <a:pt x="73" y="45"/>
                  </a:lnTo>
                  <a:lnTo>
                    <a:pt x="79" y="35"/>
                  </a:lnTo>
                  <a:lnTo>
                    <a:pt x="86" y="27"/>
                  </a:lnTo>
                  <a:lnTo>
                    <a:pt x="92" y="20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9" y="13"/>
                  </a:lnTo>
                  <a:lnTo>
                    <a:pt x="99" y="13"/>
                  </a:lnTo>
                  <a:lnTo>
                    <a:pt x="99" y="13"/>
                  </a:lnTo>
                  <a:lnTo>
                    <a:pt x="99" y="13"/>
                  </a:lnTo>
                  <a:lnTo>
                    <a:pt x="107" y="8"/>
                  </a:lnTo>
                  <a:lnTo>
                    <a:pt x="116" y="4"/>
                  </a:lnTo>
                  <a:lnTo>
                    <a:pt x="124" y="1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6" y="1"/>
                  </a:lnTo>
                  <a:lnTo>
                    <a:pt x="140" y="2"/>
                  </a:lnTo>
                  <a:lnTo>
                    <a:pt x="143" y="5"/>
                  </a:lnTo>
                  <a:lnTo>
                    <a:pt x="145" y="9"/>
                  </a:lnTo>
                  <a:lnTo>
                    <a:pt x="145" y="9"/>
                  </a:lnTo>
                  <a:lnTo>
                    <a:pt x="145" y="9"/>
                  </a:lnTo>
                  <a:lnTo>
                    <a:pt x="145" y="9"/>
                  </a:lnTo>
                  <a:lnTo>
                    <a:pt x="145" y="9"/>
                  </a:lnTo>
                  <a:lnTo>
                    <a:pt x="146" y="9"/>
                  </a:lnTo>
                  <a:lnTo>
                    <a:pt x="146" y="10"/>
                  </a:lnTo>
                  <a:lnTo>
                    <a:pt x="146" y="10"/>
                  </a:lnTo>
                  <a:lnTo>
                    <a:pt x="150" y="23"/>
                  </a:lnTo>
                  <a:lnTo>
                    <a:pt x="144" y="27"/>
                  </a:lnTo>
                  <a:lnTo>
                    <a:pt x="134" y="37"/>
                  </a:lnTo>
                  <a:lnTo>
                    <a:pt x="129" y="43"/>
                  </a:lnTo>
                  <a:lnTo>
                    <a:pt x="123" y="50"/>
                  </a:lnTo>
                  <a:lnTo>
                    <a:pt x="118" y="58"/>
                  </a:lnTo>
                  <a:lnTo>
                    <a:pt x="113" y="65"/>
                  </a:lnTo>
                  <a:lnTo>
                    <a:pt x="109" y="74"/>
                  </a:lnTo>
                  <a:lnTo>
                    <a:pt x="106" y="85"/>
                  </a:lnTo>
                  <a:lnTo>
                    <a:pt x="103" y="99"/>
                  </a:lnTo>
                  <a:lnTo>
                    <a:pt x="101" y="111"/>
                  </a:lnTo>
                  <a:lnTo>
                    <a:pt x="98" y="132"/>
                  </a:lnTo>
                  <a:lnTo>
                    <a:pt x="97" y="144"/>
                  </a:lnTo>
                  <a:lnTo>
                    <a:pt x="96" y="146"/>
                  </a:lnTo>
                  <a:lnTo>
                    <a:pt x="93" y="148"/>
                  </a:lnTo>
                  <a:lnTo>
                    <a:pt x="88" y="151"/>
                  </a:lnTo>
                  <a:lnTo>
                    <a:pt x="81" y="153"/>
                  </a:lnTo>
                  <a:lnTo>
                    <a:pt x="73" y="156"/>
                  </a:lnTo>
                  <a:lnTo>
                    <a:pt x="63" y="158"/>
                  </a:lnTo>
                  <a:lnTo>
                    <a:pt x="51" y="159"/>
                  </a:lnTo>
                  <a:lnTo>
                    <a:pt x="37" y="159"/>
                  </a:lnTo>
                  <a:lnTo>
                    <a:pt x="35" y="159"/>
                  </a:lnTo>
                  <a:lnTo>
                    <a:pt x="32" y="159"/>
                  </a:lnTo>
                  <a:close/>
                </a:path>
              </a:pathLst>
            </a:custGeom>
            <a:solidFill>
              <a:srgbClr val="66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409"/>
            <p:cNvSpPr>
              <a:spLocks/>
            </p:cNvSpPr>
            <p:nvPr/>
          </p:nvSpPr>
          <p:spPr bwMode="auto">
            <a:xfrm>
              <a:off x="2672" y="3391"/>
              <a:ext cx="45" cy="53"/>
            </a:xfrm>
            <a:custGeom>
              <a:avLst/>
              <a:gdLst>
                <a:gd name="T0" fmla="*/ 202 w 271"/>
                <a:gd name="T1" fmla="*/ 320 h 322"/>
                <a:gd name="T2" fmla="*/ 205 w 271"/>
                <a:gd name="T3" fmla="*/ 274 h 322"/>
                <a:gd name="T4" fmla="*/ 206 w 271"/>
                <a:gd name="T5" fmla="*/ 235 h 322"/>
                <a:gd name="T6" fmla="*/ 204 w 271"/>
                <a:gd name="T7" fmla="*/ 205 h 322"/>
                <a:gd name="T8" fmla="*/ 200 w 271"/>
                <a:gd name="T9" fmla="*/ 177 h 322"/>
                <a:gd name="T10" fmla="*/ 198 w 271"/>
                <a:gd name="T11" fmla="*/ 167 h 322"/>
                <a:gd name="T12" fmla="*/ 194 w 271"/>
                <a:gd name="T13" fmla="*/ 154 h 322"/>
                <a:gd name="T14" fmla="*/ 193 w 271"/>
                <a:gd name="T15" fmla="*/ 153 h 322"/>
                <a:gd name="T16" fmla="*/ 193 w 271"/>
                <a:gd name="T17" fmla="*/ 153 h 322"/>
                <a:gd name="T18" fmla="*/ 193 w 271"/>
                <a:gd name="T19" fmla="*/ 153 h 322"/>
                <a:gd name="T20" fmla="*/ 188 w 271"/>
                <a:gd name="T21" fmla="*/ 146 h 322"/>
                <a:gd name="T22" fmla="*/ 180 w 271"/>
                <a:gd name="T23" fmla="*/ 144 h 322"/>
                <a:gd name="T24" fmla="*/ 179 w 271"/>
                <a:gd name="T25" fmla="*/ 144 h 322"/>
                <a:gd name="T26" fmla="*/ 179 w 271"/>
                <a:gd name="T27" fmla="*/ 144 h 322"/>
                <a:gd name="T28" fmla="*/ 172 w 271"/>
                <a:gd name="T29" fmla="*/ 145 h 322"/>
                <a:gd name="T30" fmla="*/ 155 w 271"/>
                <a:gd name="T31" fmla="*/ 152 h 322"/>
                <a:gd name="T32" fmla="*/ 147 w 271"/>
                <a:gd name="T33" fmla="*/ 157 h 322"/>
                <a:gd name="T34" fmla="*/ 147 w 271"/>
                <a:gd name="T35" fmla="*/ 157 h 322"/>
                <a:gd name="T36" fmla="*/ 146 w 271"/>
                <a:gd name="T37" fmla="*/ 158 h 322"/>
                <a:gd name="T38" fmla="*/ 134 w 271"/>
                <a:gd name="T39" fmla="*/ 171 h 322"/>
                <a:gd name="T40" fmla="*/ 121 w 271"/>
                <a:gd name="T41" fmla="*/ 189 h 322"/>
                <a:gd name="T42" fmla="*/ 98 w 271"/>
                <a:gd name="T43" fmla="*/ 223 h 322"/>
                <a:gd name="T44" fmla="*/ 84 w 271"/>
                <a:gd name="T45" fmla="*/ 254 h 322"/>
                <a:gd name="T46" fmla="*/ 67 w 271"/>
                <a:gd name="T47" fmla="*/ 289 h 322"/>
                <a:gd name="T48" fmla="*/ 40 w 271"/>
                <a:gd name="T49" fmla="*/ 299 h 322"/>
                <a:gd name="T50" fmla="*/ 25 w 271"/>
                <a:gd name="T51" fmla="*/ 295 h 322"/>
                <a:gd name="T52" fmla="*/ 14 w 271"/>
                <a:gd name="T53" fmla="*/ 289 h 322"/>
                <a:gd name="T54" fmla="*/ 5 w 271"/>
                <a:gd name="T55" fmla="*/ 281 h 322"/>
                <a:gd name="T56" fmla="*/ 1 w 271"/>
                <a:gd name="T57" fmla="*/ 269 h 322"/>
                <a:gd name="T58" fmla="*/ 0 w 271"/>
                <a:gd name="T59" fmla="*/ 255 h 322"/>
                <a:gd name="T60" fmla="*/ 3 w 271"/>
                <a:gd name="T61" fmla="*/ 240 h 322"/>
                <a:gd name="T62" fmla="*/ 12 w 271"/>
                <a:gd name="T63" fmla="*/ 226 h 322"/>
                <a:gd name="T64" fmla="*/ 23 w 271"/>
                <a:gd name="T65" fmla="*/ 215 h 322"/>
                <a:gd name="T66" fmla="*/ 23 w 271"/>
                <a:gd name="T67" fmla="*/ 217 h 322"/>
                <a:gd name="T68" fmla="*/ 26 w 271"/>
                <a:gd name="T69" fmla="*/ 224 h 322"/>
                <a:gd name="T70" fmla="*/ 30 w 271"/>
                <a:gd name="T71" fmla="*/ 227 h 322"/>
                <a:gd name="T72" fmla="*/ 38 w 271"/>
                <a:gd name="T73" fmla="*/ 228 h 322"/>
                <a:gd name="T74" fmla="*/ 44 w 271"/>
                <a:gd name="T75" fmla="*/ 226 h 322"/>
                <a:gd name="T76" fmla="*/ 51 w 271"/>
                <a:gd name="T77" fmla="*/ 221 h 322"/>
                <a:gd name="T78" fmla="*/ 66 w 271"/>
                <a:gd name="T79" fmla="*/ 206 h 322"/>
                <a:gd name="T80" fmla="*/ 94 w 271"/>
                <a:gd name="T81" fmla="*/ 167 h 322"/>
                <a:gd name="T82" fmla="*/ 126 w 271"/>
                <a:gd name="T83" fmla="*/ 117 h 322"/>
                <a:gd name="T84" fmla="*/ 157 w 271"/>
                <a:gd name="T85" fmla="*/ 72 h 322"/>
                <a:gd name="T86" fmla="*/ 171 w 271"/>
                <a:gd name="T87" fmla="*/ 54 h 322"/>
                <a:gd name="T88" fmla="*/ 201 w 271"/>
                <a:gd name="T89" fmla="*/ 28 h 322"/>
                <a:gd name="T90" fmla="*/ 230 w 271"/>
                <a:gd name="T91" fmla="*/ 0 h 322"/>
                <a:gd name="T92" fmla="*/ 263 w 271"/>
                <a:gd name="T93" fmla="*/ 58 h 322"/>
                <a:gd name="T94" fmla="*/ 270 w 271"/>
                <a:gd name="T95" fmla="*/ 86 h 322"/>
                <a:gd name="T96" fmla="*/ 270 w 271"/>
                <a:gd name="T97" fmla="*/ 105 h 322"/>
                <a:gd name="T98" fmla="*/ 260 w 271"/>
                <a:gd name="T99" fmla="*/ 132 h 322"/>
                <a:gd name="T100" fmla="*/ 246 w 271"/>
                <a:gd name="T101" fmla="*/ 163 h 322"/>
                <a:gd name="T102" fmla="*/ 235 w 271"/>
                <a:gd name="T103" fmla="*/ 193 h 322"/>
                <a:gd name="T104" fmla="*/ 226 w 271"/>
                <a:gd name="T105" fmla="*/ 232 h 322"/>
                <a:gd name="T106" fmla="*/ 220 w 271"/>
                <a:gd name="T107" fmla="*/ 271 h 322"/>
                <a:gd name="T108" fmla="*/ 217 w 271"/>
                <a:gd name="T109" fmla="*/ 31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1" h="322">
                  <a:moveTo>
                    <a:pt x="217" y="322"/>
                  </a:moveTo>
                  <a:lnTo>
                    <a:pt x="202" y="320"/>
                  </a:lnTo>
                  <a:lnTo>
                    <a:pt x="203" y="306"/>
                  </a:lnTo>
                  <a:lnTo>
                    <a:pt x="205" y="274"/>
                  </a:lnTo>
                  <a:lnTo>
                    <a:pt x="205" y="255"/>
                  </a:lnTo>
                  <a:lnTo>
                    <a:pt x="206" y="235"/>
                  </a:lnTo>
                  <a:lnTo>
                    <a:pt x="205" y="218"/>
                  </a:lnTo>
                  <a:lnTo>
                    <a:pt x="204" y="205"/>
                  </a:lnTo>
                  <a:lnTo>
                    <a:pt x="202" y="188"/>
                  </a:lnTo>
                  <a:lnTo>
                    <a:pt x="200" y="177"/>
                  </a:lnTo>
                  <a:lnTo>
                    <a:pt x="199" y="170"/>
                  </a:lnTo>
                  <a:lnTo>
                    <a:pt x="198" y="167"/>
                  </a:lnTo>
                  <a:lnTo>
                    <a:pt x="198" y="167"/>
                  </a:lnTo>
                  <a:lnTo>
                    <a:pt x="194" y="154"/>
                  </a:lnTo>
                  <a:lnTo>
                    <a:pt x="194" y="153"/>
                  </a:lnTo>
                  <a:lnTo>
                    <a:pt x="193" y="153"/>
                  </a:lnTo>
                  <a:lnTo>
                    <a:pt x="193" y="153"/>
                  </a:lnTo>
                  <a:lnTo>
                    <a:pt x="193" y="153"/>
                  </a:lnTo>
                  <a:lnTo>
                    <a:pt x="193" y="153"/>
                  </a:lnTo>
                  <a:lnTo>
                    <a:pt x="193" y="153"/>
                  </a:lnTo>
                  <a:lnTo>
                    <a:pt x="191" y="149"/>
                  </a:lnTo>
                  <a:lnTo>
                    <a:pt x="188" y="146"/>
                  </a:lnTo>
                  <a:lnTo>
                    <a:pt x="184" y="145"/>
                  </a:lnTo>
                  <a:lnTo>
                    <a:pt x="180" y="144"/>
                  </a:lnTo>
                  <a:lnTo>
                    <a:pt x="179" y="144"/>
                  </a:lnTo>
                  <a:lnTo>
                    <a:pt x="179" y="144"/>
                  </a:lnTo>
                  <a:lnTo>
                    <a:pt x="179" y="144"/>
                  </a:lnTo>
                  <a:lnTo>
                    <a:pt x="179" y="144"/>
                  </a:lnTo>
                  <a:lnTo>
                    <a:pt x="179" y="144"/>
                  </a:lnTo>
                  <a:lnTo>
                    <a:pt x="172" y="145"/>
                  </a:lnTo>
                  <a:lnTo>
                    <a:pt x="164" y="148"/>
                  </a:lnTo>
                  <a:lnTo>
                    <a:pt x="155" y="152"/>
                  </a:lnTo>
                  <a:lnTo>
                    <a:pt x="147" y="157"/>
                  </a:lnTo>
                  <a:lnTo>
                    <a:pt x="147" y="157"/>
                  </a:lnTo>
                  <a:lnTo>
                    <a:pt x="147" y="157"/>
                  </a:lnTo>
                  <a:lnTo>
                    <a:pt x="147" y="157"/>
                  </a:lnTo>
                  <a:lnTo>
                    <a:pt x="146" y="158"/>
                  </a:lnTo>
                  <a:lnTo>
                    <a:pt x="146" y="158"/>
                  </a:lnTo>
                  <a:lnTo>
                    <a:pt x="140" y="164"/>
                  </a:lnTo>
                  <a:lnTo>
                    <a:pt x="134" y="171"/>
                  </a:lnTo>
                  <a:lnTo>
                    <a:pt x="127" y="179"/>
                  </a:lnTo>
                  <a:lnTo>
                    <a:pt x="121" y="189"/>
                  </a:lnTo>
                  <a:lnTo>
                    <a:pt x="109" y="207"/>
                  </a:lnTo>
                  <a:lnTo>
                    <a:pt x="98" y="223"/>
                  </a:lnTo>
                  <a:lnTo>
                    <a:pt x="91" y="238"/>
                  </a:lnTo>
                  <a:lnTo>
                    <a:pt x="84" y="254"/>
                  </a:lnTo>
                  <a:lnTo>
                    <a:pt x="77" y="271"/>
                  </a:lnTo>
                  <a:lnTo>
                    <a:pt x="67" y="289"/>
                  </a:lnTo>
                  <a:lnTo>
                    <a:pt x="48" y="301"/>
                  </a:lnTo>
                  <a:lnTo>
                    <a:pt x="40" y="299"/>
                  </a:lnTo>
                  <a:lnTo>
                    <a:pt x="32" y="297"/>
                  </a:lnTo>
                  <a:lnTo>
                    <a:pt x="25" y="295"/>
                  </a:lnTo>
                  <a:lnTo>
                    <a:pt x="19" y="292"/>
                  </a:lnTo>
                  <a:lnTo>
                    <a:pt x="14" y="289"/>
                  </a:lnTo>
                  <a:lnTo>
                    <a:pt x="8" y="285"/>
                  </a:lnTo>
                  <a:lnTo>
                    <a:pt x="5" y="281"/>
                  </a:lnTo>
                  <a:lnTo>
                    <a:pt x="3" y="277"/>
                  </a:lnTo>
                  <a:lnTo>
                    <a:pt x="1" y="269"/>
                  </a:lnTo>
                  <a:lnTo>
                    <a:pt x="0" y="262"/>
                  </a:lnTo>
                  <a:lnTo>
                    <a:pt x="0" y="255"/>
                  </a:lnTo>
                  <a:lnTo>
                    <a:pt x="1" y="247"/>
                  </a:lnTo>
                  <a:lnTo>
                    <a:pt x="3" y="240"/>
                  </a:lnTo>
                  <a:lnTo>
                    <a:pt x="6" y="232"/>
                  </a:lnTo>
                  <a:lnTo>
                    <a:pt x="12" y="226"/>
                  </a:lnTo>
                  <a:lnTo>
                    <a:pt x="18" y="219"/>
                  </a:lnTo>
                  <a:lnTo>
                    <a:pt x="23" y="215"/>
                  </a:lnTo>
                  <a:lnTo>
                    <a:pt x="23" y="216"/>
                  </a:lnTo>
                  <a:lnTo>
                    <a:pt x="23" y="217"/>
                  </a:lnTo>
                  <a:lnTo>
                    <a:pt x="24" y="220"/>
                  </a:lnTo>
                  <a:lnTo>
                    <a:pt x="26" y="224"/>
                  </a:lnTo>
                  <a:lnTo>
                    <a:pt x="28" y="225"/>
                  </a:lnTo>
                  <a:lnTo>
                    <a:pt x="30" y="227"/>
                  </a:lnTo>
                  <a:lnTo>
                    <a:pt x="34" y="228"/>
                  </a:lnTo>
                  <a:lnTo>
                    <a:pt x="38" y="228"/>
                  </a:lnTo>
                  <a:lnTo>
                    <a:pt x="41" y="227"/>
                  </a:lnTo>
                  <a:lnTo>
                    <a:pt x="44" y="226"/>
                  </a:lnTo>
                  <a:lnTo>
                    <a:pt x="47" y="224"/>
                  </a:lnTo>
                  <a:lnTo>
                    <a:pt x="51" y="221"/>
                  </a:lnTo>
                  <a:lnTo>
                    <a:pt x="58" y="214"/>
                  </a:lnTo>
                  <a:lnTo>
                    <a:pt x="66" y="206"/>
                  </a:lnTo>
                  <a:lnTo>
                    <a:pt x="81" y="186"/>
                  </a:lnTo>
                  <a:lnTo>
                    <a:pt x="94" y="167"/>
                  </a:lnTo>
                  <a:lnTo>
                    <a:pt x="108" y="144"/>
                  </a:lnTo>
                  <a:lnTo>
                    <a:pt x="126" y="117"/>
                  </a:lnTo>
                  <a:lnTo>
                    <a:pt x="144" y="91"/>
                  </a:lnTo>
                  <a:lnTo>
                    <a:pt x="157" y="72"/>
                  </a:lnTo>
                  <a:lnTo>
                    <a:pt x="164" y="64"/>
                  </a:lnTo>
                  <a:lnTo>
                    <a:pt x="171" y="54"/>
                  </a:lnTo>
                  <a:lnTo>
                    <a:pt x="186" y="41"/>
                  </a:lnTo>
                  <a:lnTo>
                    <a:pt x="201" y="28"/>
                  </a:lnTo>
                  <a:lnTo>
                    <a:pt x="216" y="14"/>
                  </a:lnTo>
                  <a:lnTo>
                    <a:pt x="230" y="0"/>
                  </a:lnTo>
                  <a:lnTo>
                    <a:pt x="258" y="47"/>
                  </a:lnTo>
                  <a:lnTo>
                    <a:pt x="263" y="58"/>
                  </a:lnTo>
                  <a:lnTo>
                    <a:pt x="268" y="75"/>
                  </a:lnTo>
                  <a:lnTo>
                    <a:pt x="270" y="86"/>
                  </a:lnTo>
                  <a:lnTo>
                    <a:pt x="271" y="96"/>
                  </a:lnTo>
                  <a:lnTo>
                    <a:pt x="270" y="105"/>
                  </a:lnTo>
                  <a:lnTo>
                    <a:pt x="268" y="114"/>
                  </a:lnTo>
                  <a:lnTo>
                    <a:pt x="260" y="132"/>
                  </a:lnTo>
                  <a:lnTo>
                    <a:pt x="251" y="151"/>
                  </a:lnTo>
                  <a:lnTo>
                    <a:pt x="246" y="163"/>
                  </a:lnTo>
                  <a:lnTo>
                    <a:pt x="241" y="177"/>
                  </a:lnTo>
                  <a:lnTo>
                    <a:pt x="235" y="193"/>
                  </a:lnTo>
                  <a:lnTo>
                    <a:pt x="230" y="212"/>
                  </a:lnTo>
                  <a:lnTo>
                    <a:pt x="226" y="232"/>
                  </a:lnTo>
                  <a:lnTo>
                    <a:pt x="222" y="252"/>
                  </a:lnTo>
                  <a:lnTo>
                    <a:pt x="220" y="271"/>
                  </a:lnTo>
                  <a:lnTo>
                    <a:pt x="218" y="287"/>
                  </a:lnTo>
                  <a:lnTo>
                    <a:pt x="217" y="313"/>
                  </a:lnTo>
                  <a:lnTo>
                    <a:pt x="217" y="322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410"/>
            <p:cNvSpPr>
              <a:spLocks/>
            </p:cNvSpPr>
            <p:nvPr/>
          </p:nvSpPr>
          <p:spPr bwMode="auto">
            <a:xfrm>
              <a:off x="3536" y="3039"/>
              <a:ext cx="91" cy="98"/>
            </a:xfrm>
            <a:custGeom>
              <a:avLst/>
              <a:gdLst>
                <a:gd name="T0" fmla="*/ 0 w 545"/>
                <a:gd name="T1" fmla="*/ 0 h 586"/>
                <a:gd name="T2" fmla="*/ 387 w 545"/>
                <a:gd name="T3" fmla="*/ 37 h 586"/>
                <a:gd name="T4" fmla="*/ 545 w 545"/>
                <a:gd name="T5" fmla="*/ 25 h 586"/>
                <a:gd name="T6" fmla="*/ 533 w 545"/>
                <a:gd name="T7" fmla="*/ 143 h 586"/>
                <a:gd name="T8" fmla="*/ 522 w 545"/>
                <a:gd name="T9" fmla="*/ 586 h 586"/>
                <a:gd name="T10" fmla="*/ 7 w 545"/>
                <a:gd name="T11" fmla="*/ 325 h 586"/>
                <a:gd name="T12" fmla="*/ 0 w 545"/>
                <a:gd name="T13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5" h="586">
                  <a:moveTo>
                    <a:pt x="0" y="0"/>
                  </a:moveTo>
                  <a:lnTo>
                    <a:pt x="387" y="37"/>
                  </a:lnTo>
                  <a:lnTo>
                    <a:pt x="545" y="25"/>
                  </a:lnTo>
                  <a:lnTo>
                    <a:pt x="533" y="143"/>
                  </a:lnTo>
                  <a:lnTo>
                    <a:pt x="522" y="586"/>
                  </a:lnTo>
                  <a:lnTo>
                    <a:pt x="7" y="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4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411"/>
            <p:cNvSpPr>
              <a:spLocks/>
            </p:cNvSpPr>
            <p:nvPr/>
          </p:nvSpPr>
          <p:spPr bwMode="auto">
            <a:xfrm>
              <a:off x="3623" y="3043"/>
              <a:ext cx="9" cy="94"/>
            </a:xfrm>
            <a:custGeom>
              <a:avLst/>
              <a:gdLst>
                <a:gd name="T0" fmla="*/ 23 w 54"/>
                <a:gd name="T1" fmla="*/ 0 h 561"/>
                <a:gd name="T2" fmla="*/ 25 w 54"/>
                <a:gd name="T3" fmla="*/ 0 h 561"/>
                <a:gd name="T4" fmla="*/ 26 w 54"/>
                <a:gd name="T5" fmla="*/ 3 h 561"/>
                <a:gd name="T6" fmla="*/ 30 w 54"/>
                <a:gd name="T7" fmla="*/ 12 h 561"/>
                <a:gd name="T8" fmla="*/ 35 w 54"/>
                <a:gd name="T9" fmla="*/ 26 h 561"/>
                <a:gd name="T10" fmla="*/ 40 w 54"/>
                <a:gd name="T11" fmla="*/ 47 h 561"/>
                <a:gd name="T12" fmla="*/ 47 w 54"/>
                <a:gd name="T13" fmla="*/ 72 h 561"/>
                <a:gd name="T14" fmla="*/ 51 w 54"/>
                <a:gd name="T15" fmla="*/ 103 h 561"/>
                <a:gd name="T16" fmla="*/ 53 w 54"/>
                <a:gd name="T17" fmla="*/ 121 h 561"/>
                <a:gd name="T18" fmla="*/ 54 w 54"/>
                <a:gd name="T19" fmla="*/ 140 h 561"/>
                <a:gd name="T20" fmla="*/ 54 w 54"/>
                <a:gd name="T21" fmla="*/ 160 h 561"/>
                <a:gd name="T22" fmla="*/ 54 w 54"/>
                <a:gd name="T23" fmla="*/ 181 h 561"/>
                <a:gd name="T24" fmla="*/ 52 w 54"/>
                <a:gd name="T25" fmla="*/ 230 h 561"/>
                <a:gd name="T26" fmla="*/ 51 w 54"/>
                <a:gd name="T27" fmla="*/ 287 h 561"/>
                <a:gd name="T28" fmla="*/ 49 w 54"/>
                <a:gd name="T29" fmla="*/ 345 h 561"/>
                <a:gd name="T30" fmla="*/ 47 w 54"/>
                <a:gd name="T31" fmla="*/ 402 h 561"/>
                <a:gd name="T32" fmla="*/ 46 w 54"/>
                <a:gd name="T33" fmla="*/ 454 h 561"/>
                <a:gd name="T34" fmla="*/ 44 w 54"/>
                <a:gd name="T35" fmla="*/ 496 h 561"/>
                <a:gd name="T36" fmla="*/ 44 w 54"/>
                <a:gd name="T37" fmla="*/ 525 h 561"/>
                <a:gd name="T38" fmla="*/ 43 w 54"/>
                <a:gd name="T39" fmla="*/ 535 h 561"/>
                <a:gd name="T40" fmla="*/ 3 w 54"/>
                <a:gd name="T41" fmla="*/ 561 h 561"/>
                <a:gd name="T42" fmla="*/ 0 w 54"/>
                <a:gd name="T43" fmla="*/ 561 h 561"/>
                <a:gd name="T44" fmla="*/ 11 w 54"/>
                <a:gd name="T45" fmla="*/ 118 h 561"/>
                <a:gd name="T46" fmla="*/ 23 w 54"/>
                <a:gd name="T4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61">
                  <a:moveTo>
                    <a:pt x="23" y="0"/>
                  </a:moveTo>
                  <a:lnTo>
                    <a:pt x="25" y="0"/>
                  </a:lnTo>
                  <a:lnTo>
                    <a:pt x="26" y="3"/>
                  </a:lnTo>
                  <a:lnTo>
                    <a:pt x="30" y="12"/>
                  </a:lnTo>
                  <a:lnTo>
                    <a:pt x="35" y="26"/>
                  </a:lnTo>
                  <a:lnTo>
                    <a:pt x="40" y="47"/>
                  </a:lnTo>
                  <a:lnTo>
                    <a:pt x="47" y="72"/>
                  </a:lnTo>
                  <a:lnTo>
                    <a:pt x="51" y="103"/>
                  </a:lnTo>
                  <a:lnTo>
                    <a:pt x="53" y="121"/>
                  </a:lnTo>
                  <a:lnTo>
                    <a:pt x="54" y="140"/>
                  </a:lnTo>
                  <a:lnTo>
                    <a:pt x="54" y="160"/>
                  </a:lnTo>
                  <a:lnTo>
                    <a:pt x="54" y="181"/>
                  </a:lnTo>
                  <a:lnTo>
                    <a:pt x="52" y="230"/>
                  </a:lnTo>
                  <a:lnTo>
                    <a:pt x="51" y="287"/>
                  </a:lnTo>
                  <a:lnTo>
                    <a:pt x="49" y="345"/>
                  </a:lnTo>
                  <a:lnTo>
                    <a:pt x="47" y="402"/>
                  </a:lnTo>
                  <a:lnTo>
                    <a:pt x="46" y="454"/>
                  </a:lnTo>
                  <a:lnTo>
                    <a:pt x="44" y="496"/>
                  </a:lnTo>
                  <a:lnTo>
                    <a:pt x="44" y="525"/>
                  </a:lnTo>
                  <a:lnTo>
                    <a:pt x="43" y="535"/>
                  </a:lnTo>
                  <a:lnTo>
                    <a:pt x="3" y="561"/>
                  </a:lnTo>
                  <a:lnTo>
                    <a:pt x="0" y="561"/>
                  </a:lnTo>
                  <a:lnTo>
                    <a:pt x="11" y="11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513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412"/>
            <p:cNvSpPr>
              <a:spLocks/>
            </p:cNvSpPr>
            <p:nvPr/>
          </p:nvSpPr>
          <p:spPr bwMode="auto">
            <a:xfrm>
              <a:off x="3532" y="3002"/>
              <a:ext cx="95" cy="93"/>
            </a:xfrm>
            <a:custGeom>
              <a:avLst/>
              <a:gdLst>
                <a:gd name="T0" fmla="*/ 569 w 569"/>
                <a:gd name="T1" fmla="*/ 249 h 561"/>
                <a:gd name="T2" fmla="*/ 36 w 569"/>
                <a:gd name="T3" fmla="*/ 0 h 561"/>
                <a:gd name="T4" fmla="*/ 30 w 569"/>
                <a:gd name="T5" fmla="*/ 7 h 561"/>
                <a:gd name="T6" fmla="*/ 17 w 569"/>
                <a:gd name="T7" fmla="*/ 26 h 561"/>
                <a:gd name="T8" fmla="*/ 10 w 569"/>
                <a:gd name="T9" fmla="*/ 40 h 561"/>
                <a:gd name="T10" fmla="*/ 5 w 569"/>
                <a:gd name="T11" fmla="*/ 56 h 561"/>
                <a:gd name="T12" fmla="*/ 3 w 569"/>
                <a:gd name="T13" fmla="*/ 66 h 561"/>
                <a:gd name="T14" fmla="*/ 1 w 569"/>
                <a:gd name="T15" fmla="*/ 76 h 561"/>
                <a:gd name="T16" fmla="*/ 0 w 569"/>
                <a:gd name="T17" fmla="*/ 85 h 561"/>
                <a:gd name="T18" fmla="*/ 1 w 569"/>
                <a:gd name="T19" fmla="*/ 96 h 561"/>
                <a:gd name="T20" fmla="*/ 2 w 569"/>
                <a:gd name="T21" fmla="*/ 120 h 561"/>
                <a:gd name="T22" fmla="*/ 3 w 569"/>
                <a:gd name="T23" fmla="*/ 151 h 561"/>
                <a:gd name="T24" fmla="*/ 3 w 569"/>
                <a:gd name="T25" fmla="*/ 183 h 561"/>
                <a:gd name="T26" fmla="*/ 4 w 569"/>
                <a:gd name="T27" fmla="*/ 214 h 561"/>
                <a:gd name="T28" fmla="*/ 4 w 569"/>
                <a:gd name="T29" fmla="*/ 245 h 561"/>
                <a:gd name="T30" fmla="*/ 4 w 569"/>
                <a:gd name="T31" fmla="*/ 268 h 561"/>
                <a:gd name="T32" fmla="*/ 4 w 569"/>
                <a:gd name="T33" fmla="*/ 285 h 561"/>
                <a:gd name="T34" fmla="*/ 4 w 569"/>
                <a:gd name="T35" fmla="*/ 291 h 561"/>
                <a:gd name="T36" fmla="*/ 558 w 569"/>
                <a:gd name="T37" fmla="*/ 561 h 561"/>
                <a:gd name="T38" fmla="*/ 558 w 569"/>
                <a:gd name="T39" fmla="*/ 552 h 561"/>
                <a:gd name="T40" fmla="*/ 558 w 569"/>
                <a:gd name="T41" fmla="*/ 528 h 561"/>
                <a:gd name="T42" fmla="*/ 557 w 569"/>
                <a:gd name="T43" fmla="*/ 491 h 561"/>
                <a:gd name="T44" fmla="*/ 557 w 569"/>
                <a:gd name="T45" fmla="*/ 449 h 561"/>
                <a:gd name="T46" fmla="*/ 557 w 569"/>
                <a:gd name="T47" fmla="*/ 404 h 561"/>
                <a:gd name="T48" fmla="*/ 557 w 569"/>
                <a:gd name="T49" fmla="*/ 361 h 561"/>
                <a:gd name="T50" fmla="*/ 557 w 569"/>
                <a:gd name="T51" fmla="*/ 326 h 561"/>
                <a:gd name="T52" fmla="*/ 558 w 569"/>
                <a:gd name="T53" fmla="*/ 302 h 561"/>
                <a:gd name="T54" fmla="*/ 559 w 569"/>
                <a:gd name="T55" fmla="*/ 286 h 561"/>
                <a:gd name="T56" fmla="*/ 561 w 569"/>
                <a:gd name="T57" fmla="*/ 274 h 561"/>
                <a:gd name="T58" fmla="*/ 563 w 569"/>
                <a:gd name="T59" fmla="*/ 265 h 561"/>
                <a:gd name="T60" fmla="*/ 565 w 569"/>
                <a:gd name="T61" fmla="*/ 258 h 561"/>
                <a:gd name="T62" fmla="*/ 567 w 569"/>
                <a:gd name="T63" fmla="*/ 251 h 561"/>
                <a:gd name="T64" fmla="*/ 569 w 569"/>
                <a:gd name="T65" fmla="*/ 24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9" h="561">
                  <a:moveTo>
                    <a:pt x="569" y="249"/>
                  </a:moveTo>
                  <a:lnTo>
                    <a:pt x="36" y="0"/>
                  </a:lnTo>
                  <a:lnTo>
                    <a:pt x="30" y="7"/>
                  </a:lnTo>
                  <a:lnTo>
                    <a:pt x="17" y="26"/>
                  </a:lnTo>
                  <a:lnTo>
                    <a:pt x="10" y="40"/>
                  </a:lnTo>
                  <a:lnTo>
                    <a:pt x="5" y="56"/>
                  </a:lnTo>
                  <a:lnTo>
                    <a:pt x="3" y="66"/>
                  </a:lnTo>
                  <a:lnTo>
                    <a:pt x="1" y="76"/>
                  </a:lnTo>
                  <a:lnTo>
                    <a:pt x="0" y="85"/>
                  </a:lnTo>
                  <a:lnTo>
                    <a:pt x="1" y="96"/>
                  </a:lnTo>
                  <a:lnTo>
                    <a:pt x="2" y="120"/>
                  </a:lnTo>
                  <a:lnTo>
                    <a:pt x="3" y="151"/>
                  </a:lnTo>
                  <a:lnTo>
                    <a:pt x="3" y="183"/>
                  </a:lnTo>
                  <a:lnTo>
                    <a:pt x="4" y="214"/>
                  </a:lnTo>
                  <a:lnTo>
                    <a:pt x="4" y="245"/>
                  </a:lnTo>
                  <a:lnTo>
                    <a:pt x="4" y="268"/>
                  </a:lnTo>
                  <a:lnTo>
                    <a:pt x="4" y="285"/>
                  </a:lnTo>
                  <a:lnTo>
                    <a:pt x="4" y="291"/>
                  </a:lnTo>
                  <a:lnTo>
                    <a:pt x="558" y="561"/>
                  </a:lnTo>
                  <a:lnTo>
                    <a:pt x="558" y="552"/>
                  </a:lnTo>
                  <a:lnTo>
                    <a:pt x="558" y="528"/>
                  </a:lnTo>
                  <a:lnTo>
                    <a:pt x="557" y="491"/>
                  </a:lnTo>
                  <a:lnTo>
                    <a:pt x="557" y="449"/>
                  </a:lnTo>
                  <a:lnTo>
                    <a:pt x="557" y="404"/>
                  </a:lnTo>
                  <a:lnTo>
                    <a:pt x="557" y="361"/>
                  </a:lnTo>
                  <a:lnTo>
                    <a:pt x="557" y="326"/>
                  </a:lnTo>
                  <a:lnTo>
                    <a:pt x="558" y="302"/>
                  </a:lnTo>
                  <a:lnTo>
                    <a:pt x="559" y="286"/>
                  </a:lnTo>
                  <a:lnTo>
                    <a:pt x="561" y="274"/>
                  </a:lnTo>
                  <a:lnTo>
                    <a:pt x="563" y="265"/>
                  </a:lnTo>
                  <a:lnTo>
                    <a:pt x="565" y="258"/>
                  </a:lnTo>
                  <a:lnTo>
                    <a:pt x="567" y="251"/>
                  </a:lnTo>
                  <a:lnTo>
                    <a:pt x="569" y="249"/>
                  </a:lnTo>
                  <a:close/>
                </a:path>
              </a:pathLst>
            </a:custGeom>
            <a:solidFill>
              <a:srgbClr val="4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413"/>
            <p:cNvSpPr>
              <a:spLocks/>
            </p:cNvSpPr>
            <p:nvPr/>
          </p:nvSpPr>
          <p:spPr bwMode="auto">
            <a:xfrm>
              <a:off x="3578" y="3063"/>
              <a:ext cx="7" cy="7"/>
            </a:xfrm>
            <a:custGeom>
              <a:avLst/>
              <a:gdLst>
                <a:gd name="T0" fmla="*/ 44 w 44"/>
                <a:gd name="T1" fmla="*/ 21 h 46"/>
                <a:gd name="T2" fmla="*/ 44 w 44"/>
                <a:gd name="T3" fmla="*/ 46 h 46"/>
                <a:gd name="T4" fmla="*/ 0 w 44"/>
                <a:gd name="T5" fmla="*/ 25 h 46"/>
                <a:gd name="T6" fmla="*/ 1 w 44"/>
                <a:gd name="T7" fmla="*/ 0 h 46"/>
                <a:gd name="T8" fmla="*/ 44 w 44"/>
                <a:gd name="T9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44" y="21"/>
                  </a:moveTo>
                  <a:lnTo>
                    <a:pt x="44" y="46"/>
                  </a:lnTo>
                  <a:lnTo>
                    <a:pt x="0" y="25"/>
                  </a:lnTo>
                  <a:lnTo>
                    <a:pt x="1" y="0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513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414"/>
            <p:cNvSpPr>
              <a:spLocks/>
            </p:cNvSpPr>
            <p:nvPr/>
          </p:nvSpPr>
          <p:spPr bwMode="auto">
            <a:xfrm>
              <a:off x="3564" y="3056"/>
              <a:ext cx="12" cy="10"/>
            </a:xfrm>
            <a:custGeom>
              <a:avLst/>
              <a:gdLst>
                <a:gd name="T0" fmla="*/ 69 w 70"/>
                <a:gd name="T1" fmla="*/ 57 h 57"/>
                <a:gd name="T2" fmla="*/ 29 w 70"/>
                <a:gd name="T3" fmla="*/ 37 h 57"/>
                <a:gd name="T4" fmla="*/ 0 w 70"/>
                <a:gd name="T5" fmla="*/ 23 h 57"/>
                <a:gd name="T6" fmla="*/ 1 w 70"/>
                <a:gd name="T7" fmla="*/ 0 h 57"/>
                <a:gd name="T8" fmla="*/ 70 w 70"/>
                <a:gd name="T9" fmla="*/ 32 h 57"/>
                <a:gd name="T10" fmla="*/ 69 w 70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57">
                  <a:moveTo>
                    <a:pt x="69" y="57"/>
                  </a:moveTo>
                  <a:lnTo>
                    <a:pt x="29" y="37"/>
                  </a:lnTo>
                  <a:lnTo>
                    <a:pt x="0" y="23"/>
                  </a:lnTo>
                  <a:lnTo>
                    <a:pt x="1" y="0"/>
                  </a:lnTo>
                  <a:lnTo>
                    <a:pt x="70" y="32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rgbClr val="513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415"/>
            <p:cNvSpPr>
              <a:spLocks/>
            </p:cNvSpPr>
            <p:nvPr/>
          </p:nvSpPr>
          <p:spPr bwMode="auto">
            <a:xfrm>
              <a:off x="3555" y="3053"/>
              <a:ext cx="8" cy="6"/>
            </a:xfrm>
            <a:custGeom>
              <a:avLst/>
              <a:gdLst>
                <a:gd name="T0" fmla="*/ 0 w 46"/>
                <a:gd name="T1" fmla="*/ 2 h 36"/>
                <a:gd name="T2" fmla="*/ 21 w 46"/>
                <a:gd name="T3" fmla="*/ 0 h 36"/>
                <a:gd name="T4" fmla="*/ 46 w 46"/>
                <a:gd name="T5" fmla="*/ 12 h 36"/>
                <a:gd name="T6" fmla="*/ 44 w 46"/>
                <a:gd name="T7" fmla="*/ 36 h 36"/>
                <a:gd name="T8" fmla="*/ 13 w 46"/>
                <a:gd name="T9" fmla="*/ 21 h 36"/>
                <a:gd name="T10" fmla="*/ 0 w 46"/>
                <a:gd name="T11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6">
                  <a:moveTo>
                    <a:pt x="0" y="2"/>
                  </a:moveTo>
                  <a:lnTo>
                    <a:pt x="21" y="0"/>
                  </a:lnTo>
                  <a:lnTo>
                    <a:pt x="46" y="12"/>
                  </a:lnTo>
                  <a:lnTo>
                    <a:pt x="44" y="36"/>
                  </a:lnTo>
                  <a:lnTo>
                    <a:pt x="13" y="2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13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416"/>
            <p:cNvSpPr>
              <a:spLocks/>
            </p:cNvSpPr>
            <p:nvPr/>
          </p:nvSpPr>
          <p:spPr bwMode="auto">
            <a:xfrm>
              <a:off x="3562" y="3059"/>
              <a:ext cx="16" cy="10"/>
            </a:xfrm>
            <a:custGeom>
              <a:avLst/>
              <a:gdLst>
                <a:gd name="T0" fmla="*/ 82 w 94"/>
                <a:gd name="T1" fmla="*/ 40 h 61"/>
                <a:gd name="T2" fmla="*/ 82 w 94"/>
                <a:gd name="T3" fmla="*/ 39 h 61"/>
                <a:gd name="T4" fmla="*/ 94 w 94"/>
                <a:gd name="T5" fmla="*/ 45 h 61"/>
                <a:gd name="T6" fmla="*/ 94 w 94"/>
                <a:gd name="T7" fmla="*/ 61 h 61"/>
                <a:gd name="T8" fmla="*/ 0 w 94"/>
                <a:gd name="T9" fmla="*/ 12 h 61"/>
                <a:gd name="T10" fmla="*/ 0 w 94"/>
                <a:gd name="T11" fmla="*/ 0 h 61"/>
                <a:gd name="T12" fmla="*/ 42 w 94"/>
                <a:gd name="T13" fmla="*/ 19 h 61"/>
                <a:gd name="T14" fmla="*/ 82 w 94"/>
                <a:gd name="T15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61">
                  <a:moveTo>
                    <a:pt x="82" y="40"/>
                  </a:moveTo>
                  <a:lnTo>
                    <a:pt x="82" y="39"/>
                  </a:lnTo>
                  <a:lnTo>
                    <a:pt x="94" y="45"/>
                  </a:lnTo>
                  <a:lnTo>
                    <a:pt x="94" y="61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2" y="19"/>
                  </a:lnTo>
                  <a:lnTo>
                    <a:pt x="82" y="40"/>
                  </a:lnTo>
                  <a:close/>
                </a:path>
              </a:pathLst>
            </a:custGeom>
            <a:solidFill>
              <a:srgbClr val="8E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417"/>
            <p:cNvSpPr>
              <a:spLocks/>
            </p:cNvSpPr>
            <p:nvPr/>
          </p:nvSpPr>
          <p:spPr bwMode="auto">
            <a:xfrm>
              <a:off x="3563" y="3053"/>
              <a:ext cx="15" cy="10"/>
            </a:xfrm>
            <a:custGeom>
              <a:avLst/>
              <a:gdLst>
                <a:gd name="T0" fmla="*/ 81 w 94"/>
                <a:gd name="T1" fmla="*/ 52 h 59"/>
                <a:gd name="T2" fmla="*/ 12 w 94"/>
                <a:gd name="T3" fmla="*/ 20 h 59"/>
                <a:gd name="T4" fmla="*/ 12 w 94"/>
                <a:gd name="T5" fmla="*/ 21 h 59"/>
                <a:gd name="T6" fmla="*/ 0 w 94"/>
                <a:gd name="T7" fmla="*/ 15 h 59"/>
                <a:gd name="T8" fmla="*/ 1 w 94"/>
                <a:gd name="T9" fmla="*/ 0 h 59"/>
                <a:gd name="T10" fmla="*/ 94 w 94"/>
                <a:gd name="T11" fmla="*/ 44 h 59"/>
                <a:gd name="T12" fmla="*/ 93 w 94"/>
                <a:gd name="T13" fmla="*/ 59 h 59"/>
                <a:gd name="T14" fmla="*/ 81 w 94"/>
                <a:gd name="T15" fmla="*/ 53 h 59"/>
                <a:gd name="T16" fmla="*/ 81 w 94"/>
                <a:gd name="T17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59">
                  <a:moveTo>
                    <a:pt x="81" y="52"/>
                  </a:moveTo>
                  <a:lnTo>
                    <a:pt x="12" y="20"/>
                  </a:lnTo>
                  <a:lnTo>
                    <a:pt x="12" y="21"/>
                  </a:lnTo>
                  <a:lnTo>
                    <a:pt x="0" y="15"/>
                  </a:lnTo>
                  <a:lnTo>
                    <a:pt x="1" y="0"/>
                  </a:lnTo>
                  <a:lnTo>
                    <a:pt x="94" y="44"/>
                  </a:lnTo>
                  <a:lnTo>
                    <a:pt x="93" y="59"/>
                  </a:lnTo>
                  <a:lnTo>
                    <a:pt x="81" y="53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8E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418"/>
            <p:cNvSpPr>
              <a:spLocks/>
            </p:cNvSpPr>
            <p:nvPr/>
          </p:nvSpPr>
          <p:spPr bwMode="auto">
            <a:xfrm>
              <a:off x="3576" y="3062"/>
              <a:ext cx="2" cy="5"/>
            </a:xfrm>
            <a:custGeom>
              <a:avLst/>
              <a:gdLst>
                <a:gd name="T0" fmla="*/ 1 w 13"/>
                <a:gd name="T1" fmla="*/ 0 h 31"/>
                <a:gd name="T2" fmla="*/ 13 w 13"/>
                <a:gd name="T3" fmla="*/ 6 h 31"/>
                <a:gd name="T4" fmla="*/ 12 w 13"/>
                <a:gd name="T5" fmla="*/ 31 h 31"/>
                <a:gd name="T6" fmla="*/ 0 w 13"/>
                <a:gd name="T7" fmla="*/ 25 h 31"/>
                <a:gd name="T8" fmla="*/ 1 w 1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1">
                  <a:moveTo>
                    <a:pt x="1" y="0"/>
                  </a:moveTo>
                  <a:lnTo>
                    <a:pt x="13" y="6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3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419"/>
            <p:cNvSpPr>
              <a:spLocks/>
            </p:cNvSpPr>
            <p:nvPr/>
          </p:nvSpPr>
          <p:spPr bwMode="auto">
            <a:xfrm>
              <a:off x="3562" y="3055"/>
              <a:ext cx="7" cy="8"/>
            </a:xfrm>
            <a:custGeom>
              <a:avLst/>
              <a:gdLst>
                <a:gd name="T0" fmla="*/ 14 w 42"/>
                <a:gd name="T1" fmla="*/ 6 h 43"/>
                <a:gd name="T2" fmla="*/ 13 w 42"/>
                <a:gd name="T3" fmla="*/ 29 h 43"/>
                <a:gd name="T4" fmla="*/ 42 w 42"/>
                <a:gd name="T5" fmla="*/ 43 h 43"/>
                <a:gd name="T6" fmla="*/ 0 w 42"/>
                <a:gd name="T7" fmla="*/ 24 h 43"/>
                <a:gd name="T8" fmla="*/ 2 w 42"/>
                <a:gd name="T9" fmla="*/ 0 h 43"/>
                <a:gd name="T10" fmla="*/ 14 w 42"/>
                <a:gd name="T11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3">
                  <a:moveTo>
                    <a:pt x="14" y="6"/>
                  </a:moveTo>
                  <a:lnTo>
                    <a:pt x="13" y="29"/>
                  </a:lnTo>
                  <a:lnTo>
                    <a:pt x="42" y="43"/>
                  </a:lnTo>
                  <a:lnTo>
                    <a:pt x="0" y="24"/>
                  </a:lnTo>
                  <a:lnTo>
                    <a:pt x="2" y="0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8E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420"/>
            <p:cNvSpPr>
              <a:spLocks/>
            </p:cNvSpPr>
            <p:nvPr/>
          </p:nvSpPr>
          <p:spPr bwMode="auto">
            <a:xfrm>
              <a:off x="3563" y="3057"/>
              <a:ext cx="7" cy="4"/>
            </a:xfrm>
            <a:custGeom>
              <a:avLst/>
              <a:gdLst>
                <a:gd name="T0" fmla="*/ 34 w 39"/>
                <a:gd name="T1" fmla="*/ 18 h 24"/>
                <a:gd name="T2" fmla="*/ 0 w 39"/>
                <a:gd name="T3" fmla="*/ 0 h 24"/>
                <a:gd name="T4" fmla="*/ 6 w 39"/>
                <a:gd name="T5" fmla="*/ 6 h 24"/>
                <a:gd name="T6" fmla="*/ 39 w 39"/>
                <a:gd name="T7" fmla="*/ 24 h 24"/>
                <a:gd name="T8" fmla="*/ 34 w 39"/>
                <a:gd name="T9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4" y="18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39" y="24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AAA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421"/>
            <p:cNvSpPr>
              <a:spLocks/>
            </p:cNvSpPr>
            <p:nvPr/>
          </p:nvSpPr>
          <p:spPr bwMode="auto">
            <a:xfrm>
              <a:off x="3564" y="3003"/>
              <a:ext cx="35" cy="30"/>
            </a:xfrm>
            <a:custGeom>
              <a:avLst/>
              <a:gdLst>
                <a:gd name="T0" fmla="*/ 161 w 210"/>
                <a:gd name="T1" fmla="*/ 31 h 178"/>
                <a:gd name="T2" fmla="*/ 210 w 210"/>
                <a:gd name="T3" fmla="*/ 64 h 178"/>
                <a:gd name="T4" fmla="*/ 210 w 210"/>
                <a:gd name="T5" fmla="*/ 155 h 178"/>
                <a:gd name="T6" fmla="*/ 208 w 210"/>
                <a:gd name="T7" fmla="*/ 175 h 178"/>
                <a:gd name="T8" fmla="*/ 179 w 210"/>
                <a:gd name="T9" fmla="*/ 178 h 178"/>
                <a:gd name="T10" fmla="*/ 177 w 210"/>
                <a:gd name="T11" fmla="*/ 169 h 178"/>
                <a:gd name="T12" fmla="*/ 174 w 210"/>
                <a:gd name="T13" fmla="*/ 149 h 178"/>
                <a:gd name="T14" fmla="*/ 172 w 210"/>
                <a:gd name="T15" fmla="*/ 137 h 178"/>
                <a:gd name="T16" fmla="*/ 171 w 210"/>
                <a:gd name="T17" fmla="*/ 125 h 178"/>
                <a:gd name="T18" fmla="*/ 171 w 210"/>
                <a:gd name="T19" fmla="*/ 115 h 178"/>
                <a:gd name="T20" fmla="*/ 171 w 210"/>
                <a:gd name="T21" fmla="*/ 109 h 178"/>
                <a:gd name="T22" fmla="*/ 171 w 210"/>
                <a:gd name="T23" fmla="*/ 106 h 178"/>
                <a:gd name="T24" fmla="*/ 170 w 210"/>
                <a:gd name="T25" fmla="*/ 103 h 178"/>
                <a:gd name="T26" fmla="*/ 169 w 210"/>
                <a:gd name="T27" fmla="*/ 101 h 178"/>
                <a:gd name="T28" fmla="*/ 167 w 210"/>
                <a:gd name="T29" fmla="*/ 98 h 178"/>
                <a:gd name="T30" fmla="*/ 161 w 210"/>
                <a:gd name="T31" fmla="*/ 92 h 178"/>
                <a:gd name="T32" fmla="*/ 155 w 210"/>
                <a:gd name="T33" fmla="*/ 86 h 178"/>
                <a:gd name="T34" fmla="*/ 143 w 210"/>
                <a:gd name="T35" fmla="*/ 77 h 178"/>
                <a:gd name="T36" fmla="*/ 138 w 210"/>
                <a:gd name="T37" fmla="*/ 74 h 178"/>
                <a:gd name="T38" fmla="*/ 53 w 210"/>
                <a:gd name="T39" fmla="*/ 37 h 178"/>
                <a:gd name="T40" fmla="*/ 50 w 210"/>
                <a:gd name="T41" fmla="*/ 36 h 178"/>
                <a:gd name="T42" fmla="*/ 42 w 210"/>
                <a:gd name="T43" fmla="*/ 36 h 178"/>
                <a:gd name="T44" fmla="*/ 38 w 210"/>
                <a:gd name="T45" fmla="*/ 36 h 178"/>
                <a:gd name="T46" fmla="*/ 34 w 210"/>
                <a:gd name="T47" fmla="*/ 38 h 178"/>
                <a:gd name="T48" fmla="*/ 31 w 210"/>
                <a:gd name="T49" fmla="*/ 41 h 178"/>
                <a:gd name="T50" fmla="*/ 29 w 210"/>
                <a:gd name="T51" fmla="*/ 45 h 178"/>
                <a:gd name="T52" fmla="*/ 28 w 210"/>
                <a:gd name="T53" fmla="*/ 59 h 178"/>
                <a:gd name="T54" fmla="*/ 28 w 210"/>
                <a:gd name="T55" fmla="*/ 74 h 178"/>
                <a:gd name="T56" fmla="*/ 29 w 210"/>
                <a:gd name="T57" fmla="*/ 87 h 178"/>
                <a:gd name="T58" fmla="*/ 29 w 210"/>
                <a:gd name="T59" fmla="*/ 93 h 178"/>
                <a:gd name="T60" fmla="*/ 8 w 210"/>
                <a:gd name="T61" fmla="*/ 101 h 178"/>
                <a:gd name="T62" fmla="*/ 6 w 210"/>
                <a:gd name="T63" fmla="*/ 88 h 178"/>
                <a:gd name="T64" fmla="*/ 4 w 210"/>
                <a:gd name="T65" fmla="*/ 60 h 178"/>
                <a:gd name="T66" fmla="*/ 1 w 210"/>
                <a:gd name="T67" fmla="*/ 28 h 178"/>
                <a:gd name="T68" fmla="*/ 0 w 210"/>
                <a:gd name="T69" fmla="*/ 8 h 178"/>
                <a:gd name="T70" fmla="*/ 0 w 210"/>
                <a:gd name="T71" fmla="*/ 6 h 178"/>
                <a:gd name="T72" fmla="*/ 2 w 210"/>
                <a:gd name="T73" fmla="*/ 4 h 178"/>
                <a:gd name="T74" fmla="*/ 4 w 210"/>
                <a:gd name="T75" fmla="*/ 2 h 178"/>
                <a:gd name="T76" fmla="*/ 7 w 210"/>
                <a:gd name="T77" fmla="*/ 1 h 178"/>
                <a:gd name="T78" fmla="*/ 15 w 210"/>
                <a:gd name="T79" fmla="*/ 0 h 178"/>
                <a:gd name="T80" fmla="*/ 24 w 210"/>
                <a:gd name="T81" fmla="*/ 0 h 178"/>
                <a:gd name="T82" fmla="*/ 45 w 210"/>
                <a:gd name="T83" fmla="*/ 2 h 178"/>
                <a:gd name="T84" fmla="*/ 64 w 210"/>
                <a:gd name="T85" fmla="*/ 5 h 178"/>
                <a:gd name="T86" fmla="*/ 88 w 210"/>
                <a:gd name="T87" fmla="*/ 11 h 178"/>
                <a:gd name="T88" fmla="*/ 121 w 210"/>
                <a:gd name="T89" fmla="*/ 20 h 178"/>
                <a:gd name="T90" fmla="*/ 149 w 210"/>
                <a:gd name="T91" fmla="*/ 27 h 178"/>
                <a:gd name="T92" fmla="*/ 161 w 210"/>
                <a:gd name="T93" fmla="*/ 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0" h="178">
                  <a:moveTo>
                    <a:pt x="161" y="31"/>
                  </a:moveTo>
                  <a:lnTo>
                    <a:pt x="210" y="64"/>
                  </a:lnTo>
                  <a:lnTo>
                    <a:pt x="210" y="155"/>
                  </a:lnTo>
                  <a:lnTo>
                    <a:pt x="208" y="175"/>
                  </a:lnTo>
                  <a:lnTo>
                    <a:pt x="179" y="178"/>
                  </a:lnTo>
                  <a:lnTo>
                    <a:pt x="177" y="169"/>
                  </a:lnTo>
                  <a:lnTo>
                    <a:pt x="174" y="149"/>
                  </a:lnTo>
                  <a:lnTo>
                    <a:pt x="172" y="137"/>
                  </a:lnTo>
                  <a:lnTo>
                    <a:pt x="171" y="125"/>
                  </a:lnTo>
                  <a:lnTo>
                    <a:pt x="171" y="115"/>
                  </a:lnTo>
                  <a:lnTo>
                    <a:pt x="171" y="109"/>
                  </a:lnTo>
                  <a:lnTo>
                    <a:pt x="171" y="106"/>
                  </a:lnTo>
                  <a:lnTo>
                    <a:pt x="170" y="103"/>
                  </a:lnTo>
                  <a:lnTo>
                    <a:pt x="169" y="101"/>
                  </a:lnTo>
                  <a:lnTo>
                    <a:pt x="167" y="98"/>
                  </a:lnTo>
                  <a:lnTo>
                    <a:pt x="161" y="92"/>
                  </a:lnTo>
                  <a:lnTo>
                    <a:pt x="155" y="86"/>
                  </a:lnTo>
                  <a:lnTo>
                    <a:pt x="143" y="77"/>
                  </a:lnTo>
                  <a:lnTo>
                    <a:pt x="138" y="74"/>
                  </a:lnTo>
                  <a:lnTo>
                    <a:pt x="53" y="37"/>
                  </a:lnTo>
                  <a:lnTo>
                    <a:pt x="50" y="36"/>
                  </a:lnTo>
                  <a:lnTo>
                    <a:pt x="42" y="36"/>
                  </a:lnTo>
                  <a:lnTo>
                    <a:pt x="38" y="36"/>
                  </a:lnTo>
                  <a:lnTo>
                    <a:pt x="34" y="38"/>
                  </a:lnTo>
                  <a:lnTo>
                    <a:pt x="31" y="41"/>
                  </a:lnTo>
                  <a:lnTo>
                    <a:pt x="29" y="45"/>
                  </a:lnTo>
                  <a:lnTo>
                    <a:pt x="28" y="59"/>
                  </a:lnTo>
                  <a:lnTo>
                    <a:pt x="28" y="74"/>
                  </a:lnTo>
                  <a:lnTo>
                    <a:pt x="29" y="87"/>
                  </a:lnTo>
                  <a:lnTo>
                    <a:pt x="29" y="93"/>
                  </a:lnTo>
                  <a:lnTo>
                    <a:pt x="8" y="101"/>
                  </a:lnTo>
                  <a:lnTo>
                    <a:pt x="6" y="88"/>
                  </a:lnTo>
                  <a:lnTo>
                    <a:pt x="4" y="60"/>
                  </a:lnTo>
                  <a:lnTo>
                    <a:pt x="1" y="2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45" y="2"/>
                  </a:lnTo>
                  <a:lnTo>
                    <a:pt x="64" y="5"/>
                  </a:lnTo>
                  <a:lnTo>
                    <a:pt x="88" y="11"/>
                  </a:lnTo>
                  <a:lnTo>
                    <a:pt x="121" y="20"/>
                  </a:lnTo>
                  <a:lnTo>
                    <a:pt x="149" y="27"/>
                  </a:lnTo>
                  <a:lnTo>
                    <a:pt x="161" y="31"/>
                  </a:lnTo>
                  <a:close/>
                </a:path>
              </a:pathLst>
            </a:custGeom>
            <a:solidFill>
              <a:srgbClr val="513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422"/>
            <p:cNvSpPr>
              <a:spLocks/>
            </p:cNvSpPr>
            <p:nvPr/>
          </p:nvSpPr>
          <p:spPr bwMode="auto">
            <a:xfrm>
              <a:off x="3565" y="3008"/>
              <a:ext cx="29" cy="25"/>
            </a:xfrm>
            <a:custGeom>
              <a:avLst/>
              <a:gdLst>
                <a:gd name="T0" fmla="*/ 5 w 180"/>
                <a:gd name="T1" fmla="*/ 11 h 147"/>
                <a:gd name="T2" fmla="*/ 6 w 180"/>
                <a:gd name="T3" fmla="*/ 9 h 147"/>
                <a:gd name="T4" fmla="*/ 7 w 180"/>
                <a:gd name="T5" fmla="*/ 7 h 147"/>
                <a:gd name="T6" fmla="*/ 9 w 180"/>
                <a:gd name="T7" fmla="*/ 5 h 147"/>
                <a:gd name="T8" fmla="*/ 11 w 180"/>
                <a:gd name="T9" fmla="*/ 4 h 147"/>
                <a:gd name="T10" fmla="*/ 17 w 180"/>
                <a:gd name="T11" fmla="*/ 2 h 147"/>
                <a:gd name="T12" fmla="*/ 24 w 180"/>
                <a:gd name="T13" fmla="*/ 0 h 147"/>
                <a:gd name="T14" fmla="*/ 32 w 180"/>
                <a:gd name="T15" fmla="*/ 0 h 147"/>
                <a:gd name="T16" fmla="*/ 41 w 180"/>
                <a:gd name="T17" fmla="*/ 0 h 147"/>
                <a:gd name="T18" fmla="*/ 50 w 180"/>
                <a:gd name="T19" fmla="*/ 1 h 147"/>
                <a:gd name="T20" fmla="*/ 60 w 180"/>
                <a:gd name="T21" fmla="*/ 3 h 147"/>
                <a:gd name="T22" fmla="*/ 96 w 180"/>
                <a:gd name="T23" fmla="*/ 10 h 147"/>
                <a:gd name="T24" fmla="*/ 112 w 180"/>
                <a:gd name="T25" fmla="*/ 14 h 147"/>
                <a:gd name="T26" fmla="*/ 122 w 180"/>
                <a:gd name="T27" fmla="*/ 19 h 147"/>
                <a:gd name="T28" fmla="*/ 142 w 180"/>
                <a:gd name="T29" fmla="*/ 32 h 147"/>
                <a:gd name="T30" fmla="*/ 153 w 180"/>
                <a:gd name="T31" fmla="*/ 40 h 147"/>
                <a:gd name="T32" fmla="*/ 164 w 180"/>
                <a:gd name="T33" fmla="*/ 48 h 147"/>
                <a:gd name="T34" fmla="*/ 169 w 180"/>
                <a:gd name="T35" fmla="*/ 52 h 147"/>
                <a:gd name="T36" fmla="*/ 172 w 180"/>
                <a:gd name="T37" fmla="*/ 55 h 147"/>
                <a:gd name="T38" fmla="*/ 175 w 180"/>
                <a:gd name="T39" fmla="*/ 59 h 147"/>
                <a:gd name="T40" fmla="*/ 176 w 180"/>
                <a:gd name="T41" fmla="*/ 62 h 147"/>
                <a:gd name="T42" fmla="*/ 179 w 180"/>
                <a:gd name="T43" fmla="*/ 77 h 147"/>
                <a:gd name="T44" fmla="*/ 180 w 180"/>
                <a:gd name="T45" fmla="*/ 100 h 147"/>
                <a:gd name="T46" fmla="*/ 180 w 180"/>
                <a:gd name="T47" fmla="*/ 126 h 147"/>
                <a:gd name="T48" fmla="*/ 179 w 180"/>
                <a:gd name="T49" fmla="*/ 147 h 147"/>
                <a:gd name="T50" fmla="*/ 174 w 180"/>
                <a:gd name="T51" fmla="*/ 147 h 147"/>
                <a:gd name="T52" fmla="*/ 172 w 180"/>
                <a:gd name="T53" fmla="*/ 138 h 147"/>
                <a:gd name="T54" fmla="*/ 169 w 180"/>
                <a:gd name="T55" fmla="*/ 118 h 147"/>
                <a:gd name="T56" fmla="*/ 167 w 180"/>
                <a:gd name="T57" fmla="*/ 106 h 147"/>
                <a:gd name="T58" fmla="*/ 166 w 180"/>
                <a:gd name="T59" fmla="*/ 94 h 147"/>
                <a:gd name="T60" fmla="*/ 166 w 180"/>
                <a:gd name="T61" fmla="*/ 84 h 147"/>
                <a:gd name="T62" fmla="*/ 166 w 180"/>
                <a:gd name="T63" fmla="*/ 78 h 147"/>
                <a:gd name="T64" fmla="*/ 166 w 180"/>
                <a:gd name="T65" fmla="*/ 75 h 147"/>
                <a:gd name="T66" fmla="*/ 165 w 180"/>
                <a:gd name="T67" fmla="*/ 72 h 147"/>
                <a:gd name="T68" fmla="*/ 164 w 180"/>
                <a:gd name="T69" fmla="*/ 70 h 147"/>
                <a:gd name="T70" fmla="*/ 162 w 180"/>
                <a:gd name="T71" fmla="*/ 67 h 147"/>
                <a:gd name="T72" fmla="*/ 156 w 180"/>
                <a:gd name="T73" fmla="*/ 61 h 147"/>
                <a:gd name="T74" fmla="*/ 150 w 180"/>
                <a:gd name="T75" fmla="*/ 55 h 147"/>
                <a:gd name="T76" fmla="*/ 138 w 180"/>
                <a:gd name="T77" fmla="*/ 46 h 147"/>
                <a:gd name="T78" fmla="*/ 133 w 180"/>
                <a:gd name="T79" fmla="*/ 43 h 147"/>
                <a:gd name="T80" fmla="*/ 48 w 180"/>
                <a:gd name="T81" fmla="*/ 6 h 147"/>
                <a:gd name="T82" fmla="*/ 45 w 180"/>
                <a:gd name="T83" fmla="*/ 5 h 147"/>
                <a:gd name="T84" fmla="*/ 37 w 180"/>
                <a:gd name="T85" fmla="*/ 5 h 147"/>
                <a:gd name="T86" fmla="*/ 33 w 180"/>
                <a:gd name="T87" fmla="*/ 5 h 147"/>
                <a:gd name="T88" fmla="*/ 29 w 180"/>
                <a:gd name="T89" fmla="*/ 7 h 147"/>
                <a:gd name="T90" fmla="*/ 26 w 180"/>
                <a:gd name="T91" fmla="*/ 10 h 147"/>
                <a:gd name="T92" fmla="*/ 24 w 180"/>
                <a:gd name="T93" fmla="*/ 14 h 147"/>
                <a:gd name="T94" fmla="*/ 23 w 180"/>
                <a:gd name="T95" fmla="*/ 28 h 147"/>
                <a:gd name="T96" fmla="*/ 23 w 180"/>
                <a:gd name="T97" fmla="*/ 43 h 147"/>
                <a:gd name="T98" fmla="*/ 24 w 180"/>
                <a:gd name="T99" fmla="*/ 56 h 147"/>
                <a:gd name="T100" fmla="*/ 24 w 180"/>
                <a:gd name="T101" fmla="*/ 62 h 147"/>
                <a:gd name="T102" fmla="*/ 3 w 180"/>
                <a:gd name="T103" fmla="*/ 70 h 147"/>
                <a:gd name="T104" fmla="*/ 2 w 180"/>
                <a:gd name="T105" fmla="*/ 61 h 147"/>
                <a:gd name="T106" fmla="*/ 0 w 180"/>
                <a:gd name="T107" fmla="*/ 41 h 147"/>
                <a:gd name="T108" fmla="*/ 5 w 180"/>
                <a:gd name="T109" fmla="*/ 1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0" h="147">
                  <a:moveTo>
                    <a:pt x="5" y="11"/>
                  </a:moveTo>
                  <a:lnTo>
                    <a:pt x="6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0" y="1"/>
                  </a:lnTo>
                  <a:lnTo>
                    <a:pt x="60" y="3"/>
                  </a:lnTo>
                  <a:lnTo>
                    <a:pt x="96" y="10"/>
                  </a:lnTo>
                  <a:lnTo>
                    <a:pt x="112" y="14"/>
                  </a:lnTo>
                  <a:lnTo>
                    <a:pt x="122" y="19"/>
                  </a:lnTo>
                  <a:lnTo>
                    <a:pt x="142" y="32"/>
                  </a:lnTo>
                  <a:lnTo>
                    <a:pt x="153" y="40"/>
                  </a:lnTo>
                  <a:lnTo>
                    <a:pt x="164" y="48"/>
                  </a:lnTo>
                  <a:lnTo>
                    <a:pt x="169" y="52"/>
                  </a:lnTo>
                  <a:lnTo>
                    <a:pt x="172" y="55"/>
                  </a:lnTo>
                  <a:lnTo>
                    <a:pt x="175" y="59"/>
                  </a:lnTo>
                  <a:lnTo>
                    <a:pt x="176" y="62"/>
                  </a:lnTo>
                  <a:lnTo>
                    <a:pt x="179" y="77"/>
                  </a:lnTo>
                  <a:lnTo>
                    <a:pt x="180" y="100"/>
                  </a:lnTo>
                  <a:lnTo>
                    <a:pt x="180" y="126"/>
                  </a:lnTo>
                  <a:lnTo>
                    <a:pt x="179" y="147"/>
                  </a:lnTo>
                  <a:lnTo>
                    <a:pt x="174" y="147"/>
                  </a:lnTo>
                  <a:lnTo>
                    <a:pt x="172" y="138"/>
                  </a:lnTo>
                  <a:lnTo>
                    <a:pt x="169" y="118"/>
                  </a:lnTo>
                  <a:lnTo>
                    <a:pt x="167" y="106"/>
                  </a:lnTo>
                  <a:lnTo>
                    <a:pt x="166" y="94"/>
                  </a:lnTo>
                  <a:lnTo>
                    <a:pt x="166" y="84"/>
                  </a:lnTo>
                  <a:lnTo>
                    <a:pt x="166" y="78"/>
                  </a:lnTo>
                  <a:lnTo>
                    <a:pt x="166" y="75"/>
                  </a:lnTo>
                  <a:lnTo>
                    <a:pt x="165" y="72"/>
                  </a:lnTo>
                  <a:lnTo>
                    <a:pt x="164" y="70"/>
                  </a:lnTo>
                  <a:lnTo>
                    <a:pt x="162" y="67"/>
                  </a:lnTo>
                  <a:lnTo>
                    <a:pt x="156" y="61"/>
                  </a:lnTo>
                  <a:lnTo>
                    <a:pt x="150" y="55"/>
                  </a:lnTo>
                  <a:lnTo>
                    <a:pt x="138" y="46"/>
                  </a:lnTo>
                  <a:lnTo>
                    <a:pt x="133" y="43"/>
                  </a:lnTo>
                  <a:lnTo>
                    <a:pt x="48" y="6"/>
                  </a:lnTo>
                  <a:lnTo>
                    <a:pt x="45" y="5"/>
                  </a:lnTo>
                  <a:lnTo>
                    <a:pt x="37" y="5"/>
                  </a:lnTo>
                  <a:lnTo>
                    <a:pt x="33" y="5"/>
                  </a:lnTo>
                  <a:lnTo>
                    <a:pt x="29" y="7"/>
                  </a:lnTo>
                  <a:lnTo>
                    <a:pt x="26" y="10"/>
                  </a:lnTo>
                  <a:lnTo>
                    <a:pt x="24" y="14"/>
                  </a:lnTo>
                  <a:lnTo>
                    <a:pt x="23" y="28"/>
                  </a:lnTo>
                  <a:lnTo>
                    <a:pt x="23" y="43"/>
                  </a:lnTo>
                  <a:lnTo>
                    <a:pt x="24" y="56"/>
                  </a:lnTo>
                  <a:lnTo>
                    <a:pt x="24" y="62"/>
                  </a:lnTo>
                  <a:lnTo>
                    <a:pt x="3" y="70"/>
                  </a:lnTo>
                  <a:lnTo>
                    <a:pt x="2" y="61"/>
                  </a:lnTo>
                  <a:lnTo>
                    <a:pt x="0" y="41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4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423"/>
            <p:cNvSpPr>
              <a:spLocks/>
            </p:cNvSpPr>
            <p:nvPr/>
          </p:nvSpPr>
          <p:spPr bwMode="auto">
            <a:xfrm>
              <a:off x="3387" y="2644"/>
              <a:ext cx="29" cy="28"/>
            </a:xfrm>
            <a:custGeom>
              <a:avLst/>
              <a:gdLst>
                <a:gd name="T0" fmla="*/ 158 w 177"/>
                <a:gd name="T1" fmla="*/ 163 h 172"/>
                <a:gd name="T2" fmla="*/ 172 w 177"/>
                <a:gd name="T3" fmla="*/ 114 h 172"/>
                <a:gd name="T4" fmla="*/ 177 w 177"/>
                <a:gd name="T5" fmla="*/ 65 h 172"/>
                <a:gd name="T6" fmla="*/ 161 w 177"/>
                <a:gd name="T7" fmla="*/ 27 h 172"/>
                <a:gd name="T8" fmla="*/ 103 w 177"/>
                <a:gd name="T9" fmla="*/ 9 h 172"/>
                <a:gd name="T10" fmla="*/ 72 w 177"/>
                <a:gd name="T11" fmla="*/ 0 h 172"/>
                <a:gd name="T12" fmla="*/ 0 w 177"/>
                <a:gd name="T13" fmla="*/ 26 h 172"/>
                <a:gd name="T14" fmla="*/ 6 w 177"/>
                <a:gd name="T15" fmla="*/ 111 h 172"/>
                <a:gd name="T16" fmla="*/ 49 w 177"/>
                <a:gd name="T17" fmla="*/ 172 h 172"/>
                <a:gd name="T18" fmla="*/ 158 w 177"/>
                <a:gd name="T19" fmla="*/ 16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2">
                  <a:moveTo>
                    <a:pt x="158" y="163"/>
                  </a:moveTo>
                  <a:lnTo>
                    <a:pt x="172" y="114"/>
                  </a:lnTo>
                  <a:lnTo>
                    <a:pt x="177" y="65"/>
                  </a:lnTo>
                  <a:lnTo>
                    <a:pt x="161" y="27"/>
                  </a:lnTo>
                  <a:lnTo>
                    <a:pt x="103" y="9"/>
                  </a:lnTo>
                  <a:lnTo>
                    <a:pt x="72" y="0"/>
                  </a:lnTo>
                  <a:lnTo>
                    <a:pt x="0" y="26"/>
                  </a:lnTo>
                  <a:lnTo>
                    <a:pt x="6" y="111"/>
                  </a:lnTo>
                  <a:lnTo>
                    <a:pt x="49" y="172"/>
                  </a:lnTo>
                  <a:lnTo>
                    <a:pt x="158" y="163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424"/>
            <p:cNvSpPr>
              <a:spLocks/>
            </p:cNvSpPr>
            <p:nvPr/>
          </p:nvSpPr>
          <p:spPr bwMode="auto">
            <a:xfrm>
              <a:off x="3409" y="2644"/>
              <a:ext cx="10" cy="20"/>
            </a:xfrm>
            <a:custGeom>
              <a:avLst/>
              <a:gdLst>
                <a:gd name="T0" fmla="*/ 40 w 65"/>
                <a:gd name="T1" fmla="*/ 121 h 121"/>
                <a:gd name="T2" fmla="*/ 65 w 65"/>
                <a:gd name="T3" fmla="*/ 70 h 121"/>
                <a:gd name="T4" fmla="*/ 51 w 65"/>
                <a:gd name="T5" fmla="*/ 18 h 121"/>
                <a:gd name="T6" fmla="*/ 21 w 65"/>
                <a:gd name="T7" fmla="*/ 0 h 121"/>
                <a:gd name="T8" fmla="*/ 0 w 65"/>
                <a:gd name="T9" fmla="*/ 21 h 121"/>
                <a:gd name="T10" fmla="*/ 40 w 65"/>
                <a:gd name="T11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1">
                  <a:moveTo>
                    <a:pt x="40" y="121"/>
                  </a:moveTo>
                  <a:lnTo>
                    <a:pt x="65" y="70"/>
                  </a:lnTo>
                  <a:lnTo>
                    <a:pt x="51" y="1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40" y="121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425"/>
            <p:cNvSpPr>
              <a:spLocks/>
            </p:cNvSpPr>
            <p:nvPr/>
          </p:nvSpPr>
          <p:spPr bwMode="auto">
            <a:xfrm>
              <a:off x="3408" y="2649"/>
              <a:ext cx="6" cy="8"/>
            </a:xfrm>
            <a:custGeom>
              <a:avLst/>
              <a:gdLst>
                <a:gd name="T0" fmla="*/ 0 w 32"/>
                <a:gd name="T1" fmla="*/ 48 h 48"/>
                <a:gd name="T2" fmla="*/ 8 w 32"/>
                <a:gd name="T3" fmla="*/ 1 h 48"/>
                <a:gd name="T4" fmla="*/ 24 w 32"/>
                <a:gd name="T5" fmla="*/ 0 h 48"/>
                <a:gd name="T6" fmla="*/ 32 w 32"/>
                <a:gd name="T7" fmla="*/ 22 h 48"/>
                <a:gd name="T8" fmla="*/ 30 w 32"/>
                <a:gd name="T9" fmla="*/ 36 h 48"/>
                <a:gd name="T10" fmla="*/ 0 w 32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8">
                  <a:moveTo>
                    <a:pt x="0" y="48"/>
                  </a:moveTo>
                  <a:lnTo>
                    <a:pt x="8" y="1"/>
                  </a:lnTo>
                  <a:lnTo>
                    <a:pt x="24" y="0"/>
                  </a:lnTo>
                  <a:lnTo>
                    <a:pt x="32" y="22"/>
                  </a:lnTo>
                  <a:lnTo>
                    <a:pt x="30" y="3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E5B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426"/>
            <p:cNvSpPr>
              <a:spLocks/>
            </p:cNvSpPr>
            <p:nvPr/>
          </p:nvSpPr>
          <p:spPr bwMode="auto">
            <a:xfrm>
              <a:off x="3399" y="2644"/>
              <a:ext cx="2" cy="10"/>
            </a:xfrm>
            <a:custGeom>
              <a:avLst/>
              <a:gdLst>
                <a:gd name="T0" fmla="*/ 13 w 14"/>
                <a:gd name="T1" fmla="*/ 62 h 62"/>
                <a:gd name="T2" fmla="*/ 14 w 14"/>
                <a:gd name="T3" fmla="*/ 1 h 62"/>
                <a:gd name="T4" fmla="*/ 0 w 14"/>
                <a:gd name="T5" fmla="*/ 0 h 62"/>
                <a:gd name="T6" fmla="*/ 13 w 14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62">
                  <a:moveTo>
                    <a:pt x="13" y="62"/>
                  </a:moveTo>
                  <a:lnTo>
                    <a:pt x="14" y="1"/>
                  </a:lnTo>
                  <a:lnTo>
                    <a:pt x="0" y="0"/>
                  </a:lnTo>
                  <a:lnTo>
                    <a:pt x="13" y="62"/>
                  </a:lnTo>
                  <a:close/>
                </a:path>
              </a:pathLst>
            </a:custGeom>
            <a:solidFill>
              <a:srgbClr val="E5B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27"/>
            <p:cNvSpPr>
              <a:spLocks/>
            </p:cNvSpPr>
            <p:nvPr/>
          </p:nvSpPr>
          <p:spPr bwMode="auto">
            <a:xfrm>
              <a:off x="3392" y="2645"/>
              <a:ext cx="3" cy="10"/>
            </a:xfrm>
            <a:custGeom>
              <a:avLst/>
              <a:gdLst>
                <a:gd name="T0" fmla="*/ 11 w 14"/>
                <a:gd name="T1" fmla="*/ 60 h 60"/>
                <a:gd name="T2" fmla="*/ 14 w 14"/>
                <a:gd name="T3" fmla="*/ 0 h 60"/>
                <a:gd name="T4" fmla="*/ 0 w 14"/>
                <a:gd name="T5" fmla="*/ 7 h 60"/>
                <a:gd name="T6" fmla="*/ 11 w 14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60">
                  <a:moveTo>
                    <a:pt x="11" y="60"/>
                  </a:moveTo>
                  <a:lnTo>
                    <a:pt x="14" y="0"/>
                  </a:lnTo>
                  <a:lnTo>
                    <a:pt x="0" y="7"/>
                  </a:lnTo>
                  <a:lnTo>
                    <a:pt x="11" y="60"/>
                  </a:lnTo>
                  <a:close/>
                </a:path>
              </a:pathLst>
            </a:custGeom>
            <a:solidFill>
              <a:srgbClr val="E5B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428"/>
            <p:cNvSpPr>
              <a:spLocks/>
            </p:cNvSpPr>
            <p:nvPr/>
          </p:nvSpPr>
          <p:spPr bwMode="auto">
            <a:xfrm>
              <a:off x="3387" y="2647"/>
              <a:ext cx="3" cy="9"/>
            </a:xfrm>
            <a:custGeom>
              <a:avLst/>
              <a:gdLst>
                <a:gd name="T0" fmla="*/ 20 w 20"/>
                <a:gd name="T1" fmla="*/ 53 h 53"/>
                <a:gd name="T2" fmla="*/ 15 w 20"/>
                <a:gd name="T3" fmla="*/ 0 h 53"/>
                <a:gd name="T4" fmla="*/ 0 w 20"/>
                <a:gd name="T5" fmla="*/ 6 h 53"/>
                <a:gd name="T6" fmla="*/ 20 w 20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3">
                  <a:moveTo>
                    <a:pt x="20" y="53"/>
                  </a:moveTo>
                  <a:lnTo>
                    <a:pt x="15" y="0"/>
                  </a:lnTo>
                  <a:lnTo>
                    <a:pt x="0" y="6"/>
                  </a:lnTo>
                  <a:lnTo>
                    <a:pt x="20" y="53"/>
                  </a:lnTo>
                  <a:close/>
                </a:path>
              </a:pathLst>
            </a:custGeom>
            <a:solidFill>
              <a:srgbClr val="E5B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29"/>
            <p:cNvSpPr>
              <a:spLocks/>
            </p:cNvSpPr>
            <p:nvPr/>
          </p:nvSpPr>
          <p:spPr bwMode="auto">
            <a:xfrm>
              <a:off x="3553" y="2637"/>
              <a:ext cx="30" cy="30"/>
            </a:xfrm>
            <a:custGeom>
              <a:avLst/>
              <a:gdLst>
                <a:gd name="T0" fmla="*/ 50 w 176"/>
                <a:gd name="T1" fmla="*/ 181 h 181"/>
                <a:gd name="T2" fmla="*/ 20 w 176"/>
                <a:gd name="T3" fmla="*/ 140 h 181"/>
                <a:gd name="T4" fmla="*/ 0 w 176"/>
                <a:gd name="T5" fmla="*/ 95 h 181"/>
                <a:gd name="T6" fmla="*/ 2 w 176"/>
                <a:gd name="T7" fmla="*/ 53 h 181"/>
                <a:gd name="T8" fmla="*/ 50 w 176"/>
                <a:gd name="T9" fmla="*/ 18 h 181"/>
                <a:gd name="T10" fmla="*/ 76 w 176"/>
                <a:gd name="T11" fmla="*/ 0 h 181"/>
                <a:gd name="T12" fmla="*/ 153 w 176"/>
                <a:gd name="T13" fmla="*/ 0 h 181"/>
                <a:gd name="T14" fmla="*/ 176 w 176"/>
                <a:gd name="T15" fmla="*/ 81 h 181"/>
                <a:gd name="T16" fmla="*/ 156 w 176"/>
                <a:gd name="T17" fmla="*/ 154 h 181"/>
                <a:gd name="T18" fmla="*/ 50 w 176"/>
                <a:gd name="T1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81">
                  <a:moveTo>
                    <a:pt x="50" y="181"/>
                  </a:moveTo>
                  <a:lnTo>
                    <a:pt x="20" y="140"/>
                  </a:lnTo>
                  <a:lnTo>
                    <a:pt x="0" y="95"/>
                  </a:lnTo>
                  <a:lnTo>
                    <a:pt x="2" y="53"/>
                  </a:lnTo>
                  <a:lnTo>
                    <a:pt x="50" y="18"/>
                  </a:lnTo>
                  <a:lnTo>
                    <a:pt x="76" y="0"/>
                  </a:lnTo>
                  <a:lnTo>
                    <a:pt x="153" y="0"/>
                  </a:lnTo>
                  <a:lnTo>
                    <a:pt x="176" y="81"/>
                  </a:lnTo>
                  <a:lnTo>
                    <a:pt x="156" y="154"/>
                  </a:lnTo>
                  <a:lnTo>
                    <a:pt x="50" y="181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430"/>
            <p:cNvSpPr>
              <a:spLocks/>
            </p:cNvSpPr>
            <p:nvPr/>
          </p:nvSpPr>
          <p:spPr bwMode="auto">
            <a:xfrm>
              <a:off x="3392" y="2670"/>
              <a:ext cx="24" cy="9"/>
            </a:xfrm>
            <a:custGeom>
              <a:avLst/>
              <a:gdLst>
                <a:gd name="T0" fmla="*/ 143 w 143"/>
                <a:gd name="T1" fmla="*/ 39 h 51"/>
                <a:gd name="T2" fmla="*/ 140 w 143"/>
                <a:gd name="T3" fmla="*/ 0 h 51"/>
                <a:gd name="T4" fmla="*/ 0 w 143"/>
                <a:gd name="T5" fmla="*/ 11 h 51"/>
                <a:gd name="T6" fmla="*/ 6 w 143"/>
                <a:gd name="T7" fmla="*/ 51 h 51"/>
                <a:gd name="T8" fmla="*/ 143 w 143"/>
                <a:gd name="T9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51">
                  <a:moveTo>
                    <a:pt x="143" y="39"/>
                  </a:moveTo>
                  <a:lnTo>
                    <a:pt x="140" y="0"/>
                  </a:lnTo>
                  <a:lnTo>
                    <a:pt x="0" y="11"/>
                  </a:lnTo>
                  <a:lnTo>
                    <a:pt x="6" y="51"/>
                  </a:lnTo>
                  <a:lnTo>
                    <a:pt x="143" y="39"/>
                  </a:lnTo>
                  <a:close/>
                </a:path>
              </a:pathLst>
            </a:custGeom>
            <a:solidFill>
              <a:srgbClr val="EEE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31"/>
            <p:cNvSpPr>
              <a:spLocks/>
            </p:cNvSpPr>
            <p:nvPr/>
          </p:nvSpPr>
          <p:spPr bwMode="auto">
            <a:xfrm>
              <a:off x="3560" y="2661"/>
              <a:ext cx="22" cy="12"/>
            </a:xfrm>
            <a:custGeom>
              <a:avLst/>
              <a:gdLst>
                <a:gd name="T0" fmla="*/ 136 w 136"/>
                <a:gd name="T1" fmla="*/ 37 h 76"/>
                <a:gd name="T2" fmla="*/ 132 w 136"/>
                <a:gd name="T3" fmla="*/ 0 h 76"/>
                <a:gd name="T4" fmla="*/ 0 w 136"/>
                <a:gd name="T5" fmla="*/ 28 h 76"/>
                <a:gd name="T6" fmla="*/ 5 w 136"/>
                <a:gd name="T7" fmla="*/ 76 h 76"/>
                <a:gd name="T8" fmla="*/ 136 w 136"/>
                <a:gd name="T9" fmla="*/ 3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76">
                  <a:moveTo>
                    <a:pt x="136" y="37"/>
                  </a:moveTo>
                  <a:lnTo>
                    <a:pt x="132" y="0"/>
                  </a:lnTo>
                  <a:lnTo>
                    <a:pt x="0" y="28"/>
                  </a:lnTo>
                  <a:lnTo>
                    <a:pt x="5" y="76"/>
                  </a:lnTo>
                  <a:lnTo>
                    <a:pt x="136" y="37"/>
                  </a:lnTo>
                  <a:close/>
                </a:path>
              </a:pathLst>
            </a:custGeom>
            <a:solidFill>
              <a:srgbClr val="EEE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432"/>
            <p:cNvSpPr>
              <a:spLocks/>
            </p:cNvSpPr>
            <p:nvPr/>
          </p:nvSpPr>
          <p:spPr bwMode="auto">
            <a:xfrm>
              <a:off x="3498" y="2744"/>
              <a:ext cx="39" cy="18"/>
            </a:xfrm>
            <a:custGeom>
              <a:avLst/>
              <a:gdLst>
                <a:gd name="T0" fmla="*/ 235 w 235"/>
                <a:gd name="T1" fmla="*/ 48 h 113"/>
                <a:gd name="T2" fmla="*/ 233 w 235"/>
                <a:gd name="T3" fmla="*/ 74 h 113"/>
                <a:gd name="T4" fmla="*/ 21 w 235"/>
                <a:gd name="T5" fmla="*/ 110 h 113"/>
                <a:gd name="T6" fmla="*/ 0 w 235"/>
                <a:gd name="T7" fmla="*/ 113 h 113"/>
                <a:gd name="T8" fmla="*/ 3 w 235"/>
                <a:gd name="T9" fmla="*/ 108 h 113"/>
                <a:gd name="T10" fmla="*/ 10 w 235"/>
                <a:gd name="T11" fmla="*/ 95 h 113"/>
                <a:gd name="T12" fmla="*/ 13 w 235"/>
                <a:gd name="T13" fmla="*/ 86 h 113"/>
                <a:gd name="T14" fmla="*/ 16 w 235"/>
                <a:gd name="T15" fmla="*/ 75 h 113"/>
                <a:gd name="T16" fmla="*/ 17 w 235"/>
                <a:gd name="T17" fmla="*/ 61 h 113"/>
                <a:gd name="T18" fmla="*/ 16 w 235"/>
                <a:gd name="T19" fmla="*/ 46 h 113"/>
                <a:gd name="T20" fmla="*/ 14 w 235"/>
                <a:gd name="T21" fmla="*/ 19 h 113"/>
                <a:gd name="T22" fmla="*/ 12 w 235"/>
                <a:gd name="T23" fmla="*/ 6 h 113"/>
                <a:gd name="T24" fmla="*/ 12 w 235"/>
                <a:gd name="T25" fmla="*/ 1 h 113"/>
                <a:gd name="T26" fmla="*/ 12 w 235"/>
                <a:gd name="T27" fmla="*/ 0 h 113"/>
                <a:gd name="T28" fmla="*/ 210 w 235"/>
                <a:gd name="T29" fmla="*/ 41 h 113"/>
                <a:gd name="T30" fmla="*/ 235 w 235"/>
                <a:gd name="T31" fmla="*/ 4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5" h="113">
                  <a:moveTo>
                    <a:pt x="235" y="48"/>
                  </a:moveTo>
                  <a:lnTo>
                    <a:pt x="233" y="74"/>
                  </a:lnTo>
                  <a:lnTo>
                    <a:pt x="21" y="110"/>
                  </a:lnTo>
                  <a:lnTo>
                    <a:pt x="0" y="113"/>
                  </a:lnTo>
                  <a:lnTo>
                    <a:pt x="3" y="108"/>
                  </a:lnTo>
                  <a:lnTo>
                    <a:pt x="10" y="95"/>
                  </a:lnTo>
                  <a:lnTo>
                    <a:pt x="13" y="86"/>
                  </a:lnTo>
                  <a:lnTo>
                    <a:pt x="16" y="75"/>
                  </a:lnTo>
                  <a:lnTo>
                    <a:pt x="17" y="61"/>
                  </a:lnTo>
                  <a:lnTo>
                    <a:pt x="16" y="46"/>
                  </a:lnTo>
                  <a:lnTo>
                    <a:pt x="14" y="19"/>
                  </a:lnTo>
                  <a:lnTo>
                    <a:pt x="12" y="6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210" y="41"/>
                  </a:lnTo>
                  <a:lnTo>
                    <a:pt x="235" y="48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433"/>
            <p:cNvSpPr>
              <a:spLocks/>
            </p:cNvSpPr>
            <p:nvPr/>
          </p:nvSpPr>
          <p:spPr bwMode="auto">
            <a:xfrm>
              <a:off x="3480" y="2710"/>
              <a:ext cx="6" cy="19"/>
            </a:xfrm>
            <a:custGeom>
              <a:avLst/>
              <a:gdLst>
                <a:gd name="T0" fmla="*/ 28 w 33"/>
                <a:gd name="T1" fmla="*/ 0 h 118"/>
                <a:gd name="T2" fmla="*/ 0 w 33"/>
                <a:gd name="T3" fmla="*/ 97 h 118"/>
                <a:gd name="T4" fmla="*/ 33 w 33"/>
                <a:gd name="T5" fmla="*/ 118 h 118"/>
                <a:gd name="T6" fmla="*/ 28 w 33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18">
                  <a:moveTo>
                    <a:pt x="28" y="0"/>
                  </a:moveTo>
                  <a:lnTo>
                    <a:pt x="0" y="97"/>
                  </a:lnTo>
                  <a:lnTo>
                    <a:pt x="33" y="1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5B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434"/>
            <p:cNvSpPr>
              <a:spLocks/>
            </p:cNvSpPr>
            <p:nvPr/>
          </p:nvSpPr>
          <p:spPr bwMode="auto">
            <a:xfrm>
              <a:off x="3484" y="2698"/>
              <a:ext cx="18" cy="54"/>
            </a:xfrm>
            <a:custGeom>
              <a:avLst/>
              <a:gdLst>
                <a:gd name="T0" fmla="*/ 1 w 107"/>
                <a:gd name="T1" fmla="*/ 86 h 321"/>
                <a:gd name="T2" fmla="*/ 3 w 107"/>
                <a:gd name="T3" fmla="*/ 59 h 321"/>
                <a:gd name="T4" fmla="*/ 7 w 107"/>
                <a:gd name="T5" fmla="*/ 35 h 321"/>
                <a:gd name="T6" fmla="*/ 12 w 107"/>
                <a:gd name="T7" fmla="*/ 11 h 321"/>
                <a:gd name="T8" fmla="*/ 33 w 107"/>
                <a:gd name="T9" fmla="*/ 16 h 321"/>
                <a:gd name="T10" fmla="*/ 43 w 107"/>
                <a:gd name="T11" fmla="*/ 19 h 321"/>
                <a:gd name="T12" fmla="*/ 50 w 107"/>
                <a:gd name="T13" fmla="*/ 25 h 321"/>
                <a:gd name="T14" fmla="*/ 58 w 107"/>
                <a:gd name="T15" fmla="*/ 41 h 321"/>
                <a:gd name="T16" fmla="*/ 62 w 107"/>
                <a:gd name="T17" fmla="*/ 62 h 321"/>
                <a:gd name="T18" fmla="*/ 43 w 107"/>
                <a:gd name="T19" fmla="*/ 163 h 321"/>
                <a:gd name="T20" fmla="*/ 57 w 107"/>
                <a:gd name="T21" fmla="*/ 126 h 321"/>
                <a:gd name="T22" fmla="*/ 69 w 107"/>
                <a:gd name="T23" fmla="*/ 101 h 321"/>
                <a:gd name="T24" fmla="*/ 75 w 107"/>
                <a:gd name="T25" fmla="*/ 91 h 321"/>
                <a:gd name="T26" fmla="*/ 80 w 107"/>
                <a:gd name="T27" fmla="*/ 87 h 321"/>
                <a:gd name="T28" fmla="*/ 86 w 107"/>
                <a:gd name="T29" fmla="*/ 87 h 321"/>
                <a:gd name="T30" fmla="*/ 91 w 107"/>
                <a:gd name="T31" fmla="*/ 90 h 321"/>
                <a:gd name="T32" fmla="*/ 96 w 107"/>
                <a:gd name="T33" fmla="*/ 96 h 321"/>
                <a:gd name="T34" fmla="*/ 101 w 107"/>
                <a:gd name="T35" fmla="*/ 104 h 321"/>
                <a:gd name="T36" fmla="*/ 103 w 107"/>
                <a:gd name="T37" fmla="*/ 114 h 321"/>
                <a:gd name="T38" fmla="*/ 104 w 107"/>
                <a:gd name="T39" fmla="*/ 126 h 321"/>
                <a:gd name="T40" fmla="*/ 103 w 107"/>
                <a:gd name="T41" fmla="*/ 139 h 321"/>
                <a:gd name="T42" fmla="*/ 99 w 107"/>
                <a:gd name="T43" fmla="*/ 153 h 321"/>
                <a:gd name="T44" fmla="*/ 96 w 107"/>
                <a:gd name="T45" fmla="*/ 168 h 321"/>
                <a:gd name="T46" fmla="*/ 95 w 107"/>
                <a:gd name="T47" fmla="*/ 187 h 321"/>
                <a:gd name="T48" fmla="*/ 97 w 107"/>
                <a:gd name="T49" fmla="*/ 235 h 321"/>
                <a:gd name="T50" fmla="*/ 101 w 107"/>
                <a:gd name="T51" fmla="*/ 283 h 321"/>
                <a:gd name="T52" fmla="*/ 107 w 107"/>
                <a:gd name="T53" fmla="*/ 321 h 321"/>
                <a:gd name="T54" fmla="*/ 92 w 107"/>
                <a:gd name="T55" fmla="*/ 314 h 321"/>
                <a:gd name="T56" fmla="*/ 77 w 107"/>
                <a:gd name="T57" fmla="*/ 311 h 321"/>
                <a:gd name="T58" fmla="*/ 62 w 107"/>
                <a:gd name="T59" fmla="*/ 306 h 321"/>
                <a:gd name="T60" fmla="*/ 50 w 107"/>
                <a:gd name="T61" fmla="*/ 296 h 321"/>
                <a:gd name="T62" fmla="*/ 38 w 107"/>
                <a:gd name="T63" fmla="*/ 277 h 321"/>
                <a:gd name="T64" fmla="*/ 27 w 107"/>
                <a:gd name="T65" fmla="*/ 256 h 321"/>
                <a:gd name="T66" fmla="*/ 18 w 107"/>
                <a:gd name="T67" fmla="*/ 232 h 321"/>
                <a:gd name="T68" fmla="*/ 12 w 107"/>
                <a:gd name="T69" fmla="*/ 205 h 321"/>
                <a:gd name="T70" fmla="*/ 3 w 107"/>
                <a:gd name="T71" fmla="*/ 152 h 321"/>
                <a:gd name="T72" fmla="*/ 0 w 107"/>
                <a:gd name="T73" fmla="*/ 9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" h="321">
                  <a:moveTo>
                    <a:pt x="0" y="99"/>
                  </a:moveTo>
                  <a:lnTo>
                    <a:pt x="1" y="86"/>
                  </a:lnTo>
                  <a:lnTo>
                    <a:pt x="1" y="73"/>
                  </a:lnTo>
                  <a:lnTo>
                    <a:pt x="3" y="59"/>
                  </a:lnTo>
                  <a:lnTo>
                    <a:pt x="4" y="47"/>
                  </a:lnTo>
                  <a:lnTo>
                    <a:pt x="7" y="35"/>
                  </a:lnTo>
                  <a:lnTo>
                    <a:pt x="9" y="23"/>
                  </a:lnTo>
                  <a:lnTo>
                    <a:pt x="12" y="11"/>
                  </a:lnTo>
                  <a:lnTo>
                    <a:pt x="16" y="0"/>
                  </a:lnTo>
                  <a:lnTo>
                    <a:pt x="33" y="16"/>
                  </a:lnTo>
                  <a:lnTo>
                    <a:pt x="39" y="17"/>
                  </a:lnTo>
                  <a:lnTo>
                    <a:pt x="43" y="19"/>
                  </a:lnTo>
                  <a:lnTo>
                    <a:pt x="47" y="22"/>
                  </a:lnTo>
                  <a:lnTo>
                    <a:pt x="50" y="25"/>
                  </a:lnTo>
                  <a:lnTo>
                    <a:pt x="55" y="32"/>
                  </a:lnTo>
                  <a:lnTo>
                    <a:pt x="58" y="41"/>
                  </a:lnTo>
                  <a:lnTo>
                    <a:pt x="61" y="56"/>
                  </a:lnTo>
                  <a:lnTo>
                    <a:pt x="62" y="62"/>
                  </a:lnTo>
                  <a:lnTo>
                    <a:pt x="52" y="101"/>
                  </a:lnTo>
                  <a:lnTo>
                    <a:pt x="43" y="163"/>
                  </a:lnTo>
                  <a:lnTo>
                    <a:pt x="47" y="152"/>
                  </a:lnTo>
                  <a:lnTo>
                    <a:pt x="57" y="126"/>
                  </a:lnTo>
                  <a:lnTo>
                    <a:pt x="63" y="113"/>
                  </a:lnTo>
                  <a:lnTo>
                    <a:pt x="69" y="101"/>
                  </a:lnTo>
                  <a:lnTo>
                    <a:pt x="72" y="96"/>
                  </a:lnTo>
                  <a:lnTo>
                    <a:pt x="75" y="91"/>
                  </a:lnTo>
                  <a:lnTo>
                    <a:pt x="78" y="88"/>
                  </a:lnTo>
                  <a:lnTo>
                    <a:pt x="80" y="87"/>
                  </a:lnTo>
                  <a:lnTo>
                    <a:pt x="83" y="86"/>
                  </a:lnTo>
                  <a:lnTo>
                    <a:pt x="86" y="87"/>
                  </a:lnTo>
                  <a:lnTo>
                    <a:pt x="89" y="88"/>
                  </a:lnTo>
                  <a:lnTo>
                    <a:pt x="91" y="90"/>
                  </a:lnTo>
                  <a:lnTo>
                    <a:pt x="94" y="92"/>
                  </a:lnTo>
                  <a:lnTo>
                    <a:pt x="96" y="96"/>
                  </a:lnTo>
                  <a:lnTo>
                    <a:pt x="99" y="100"/>
                  </a:lnTo>
                  <a:lnTo>
                    <a:pt x="101" y="104"/>
                  </a:lnTo>
                  <a:lnTo>
                    <a:pt x="102" y="109"/>
                  </a:lnTo>
                  <a:lnTo>
                    <a:pt x="103" y="114"/>
                  </a:lnTo>
                  <a:lnTo>
                    <a:pt x="104" y="120"/>
                  </a:lnTo>
                  <a:lnTo>
                    <a:pt x="104" y="126"/>
                  </a:lnTo>
                  <a:lnTo>
                    <a:pt x="104" y="132"/>
                  </a:lnTo>
                  <a:lnTo>
                    <a:pt x="103" y="139"/>
                  </a:lnTo>
                  <a:lnTo>
                    <a:pt x="102" y="147"/>
                  </a:lnTo>
                  <a:lnTo>
                    <a:pt x="99" y="153"/>
                  </a:lnTo>
                  <a:lnTo>
                    <a:pt x="97" y="160"/>
                  </a:lnTo>
                  <a:lnTo>
                    <a:pt x="96" y="168"/>
                  </a:lnTo>
                  <a:lnTo>
                    <a:pt x="95" y="177"/>
                  </a:lnTo>
                  <a:lnTo>
                    <a:pt x="95" y="187"/>
                  </a:lnTo>
                  <a:lnTo>
                    <a:pt x="95" y="210"/>
                  </a:lnTo>
                  <a:lnTo>
                    <a:pt x="97" y="235"/>
                  </a:lnTo>
                  <a:lnTo>
                    <a:pt x="99" y="260"/>
                  </a:lnTo>
                  <a:lnTo>
                    <a:pt x="101" y="283"/>
                  </a:lnTo>
                  <a:lnTo>
                    <a:pt x="104" y="305"/>
                  </a:lnTo>
                  <a:lnTo>
                    <a:pt x="107" y="321"/>
                  </a:lnTo>
                  <a:lnTo>
                    <a:pt x="99" y="317"/>
                  </a:lnTo>
                  <a:lnTo>
                    <a:pt x="92" y="314"/>
                  </a:lnTo>
                  <a:lnTo>
                    <a:pt x="84" y="312"/>
                  </a:lnTo>
                  <a:lnTo>
                    <a:pt x="77" y="311"/>
                  </a:lnTo>
                  <a:lnTo>
                    <a:pt x="69" y="309"/>
                  </a:lnTo>
                  <a:lnTo>
                    <a:pt x="62" y="306"/>
                  </a:lnTo>
                  <a:lnTo>
                    <a:pt x="56" y="302"/>
                  </a:lnTo>
                  <a:lnTo>
                    <a:pt x="50" y="296"/>
                  </a:lnTo>
                  <a:lnTo>
                    <a:pt x="44" y="287"/>
                  </a:lnTo>
                  <a:lnTo>
                    <a:pt x="38" y="277"/>
                  </a:lnTo>
                  <a:lnTo>
                    <a:pt x="32" y="267"/>
                  </a:lnTo>
                  <a:lnTo>
                    <a:pt x="27" y="256"/>
                  </a:lnTo>
                  <a:lnTo>
                    <a:pt x="22" y="244"/>
                  </a:lnTo>
                  <a:lnTo>
                    <a:pt x="18" y="232"/>
                  </a:lnTo>
                  <a:lnTo>
                    <a:pt x="15" y="219"/>
                  </a:lnTo>
                  <a:lnTo>
                    <a:pt x="12" y="205"/>
                  </a:lnTo>
                  <a:lnTo>
                    <a:pt x="7" y="179"/>
                  </a:lnTo>
                  <a:lnTo>
                    <a:pt x="3" y="152"/>
                  </a:lnTo>
                  <a:lnTo>
                    <a:pt x="1" y="124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435"/>
            <p:cNvSpPr>
              <a:spLocks/>
            </p:cNvSpPr>
            <p:nvPr/>
          </p:nvSpPr>
          <p:spPr bwMode="auto">
            <a:xfrm>
              <a:off x="3515" y="3121"/>
              <a:ext cx="59" cy="26"/>
            </a:xfrm>
            <a:custGeom>
              <a:avLst/>
              <a:gdLst>
                <a:gd name="T0" fmla="*/ 354 w 354"/>
                <a:gd name="T1" fmla="*/ 94 h 155"/>
                <a:gd name="T2" fmla="*/ 354 w 354"/>
                <a:gd name="T3" fmla="*/ 99 h 155"/>
                <a:gd name="T4" fmla="*/ 352 w 354"/>
                <a:gd name="T5" fmla="*/ 112 h 155"/>
                <a:gd name="T6" fmla="*/ 349 w 354"/>
                <a:gd name="T7" fmla="*/ 119 h 155"/>
                <a:gd name="T8" fmla="*/ 346 w 354"/>
                <a:gd name="T9" fmla="*/ 127 h 155"/>
                <a:gd name="T10" fmla="*/ 341 w 354"/>
                <a:gd name="T11" fmla="*/ 133 h 155"/>
                <a:gd name="T12" fmla="*/ 335 w 354"/>
                <a:gd name="T13" fmla="*/ 139 h 155"/>
                <a:gd name="T14" fmla="*/ 327 w 354"/>
                <a:gd name="T15" fmla="*/ 143 h 155"/>
                <a:gd name="T16" fmla="*/ 315 w 354"/>
                <a:gd name="T17" fmla="*/ 147 h 155"/>
                <a:gd name="T18" fmla="*/ 301 w 354"/>
                <a:gd name="T19" fmla="*/ 150 h 155"/>
                <a:gd name="T20" fmla="*/ 287 w 354"/>
                <a:gd name="T21" fmla="*/ 153 h 155"/>
                <a:gd name="T22" fmla="*/ 272 w 354"/>
                <a:gd name="T23" fmla="*/ 154 h 155"/>
                <a:gd name="T24" fmla="*/ 259 w 354"/>
                <a:gd name="T25" fmla="*/ 155 h 155"/>
                <a:gd name="T26" fmla="*/ 247 w 354"/>
                <a:gd name="T27" fmla="*/ 154 h 155"/>
                <a:gd name="T28" fmla="*/ 239 w 354"/>
                <a:gd name="T29" fmla="*/ 151 h 155"/>
                <a:gd name="T30" fmla="*/ 220 w 354"/>
                <a:gd name="T31" fmla="*/ 143 h 155"/>
                <a:gd name="T32" fmla="*/ 197 w 354"/>
                <a:gd name="T33" fmla="*/ 133 h 155"/>
                <a:gd name="T34" fmla="*/ 174 w 354"/>
                <a:gd name="T35" fmla="*/ 123 h 155"/>
                <a:gd name="T36" fmla="*/ 153 w 354"/>
                <a:gd name="T37" fmla="*/ 116 h 155"/>
                <a:gd name="T38" fmla="*/ 118 w 354"/>
                <a:gd name="T39" fmla="*/ 106 h 155"/>
                <a:gd name="T40" fmla="*/ 68 w 354"/>
                <a:gd name="T41" fmla="*/ 91 h 155"/>
                <a:gd name="T42" fmla="*/ 44 w 354"/>
                <a:gd name="T43" fmla="*/ 82 h 155"/>
                <a:gd name="T44" fmla="*/ 23 w 354"/>
                <a:gd name="T45" fmla="*/ 73 h 155"/>
                <a:gd name="T46" fmla="*/ 15 w 354"/>
                <a:gd name="T47" fmla="*/ 69 h 155"/>
                <a:gd name="T48" fmla="*/ 8 w 354"/>
                <a:gd name="T49" fmla="*/ 64 h 155"/>
                <a:gd name="T50" fmla="*/ 4 w 354"/>
                <a:gd name="T51" fmla="*/ 61 h 155"/>
                <a:gd name="T52" fmla="*/ 2 w 354"/>
                <a:gd name="T53" fmla="*/ 57 h 155"/>
                <a:gd name="T54" fmla="*/ 0 w 354"/>
                <a:gd name="T55" fmla="*/ 49 h 155"/>
                <a:gd name="T56" fmla="*/ 0 w 354"/>
                <a:gd name="T57" fmla="*/ 42 h 155"/>
                <a:gd name="T58" fmla="*/ 1 w 354"/>
                <a:gd name="T59" fmla="*/ 34 h 155"/>
                <a:gd name="T60" fmla="*/ 2 w 354"/>
                <a:gd name="T61" fmla="*/ 25 h 155"/>
                <a:gd name="T62" fmla="*/ 4 w 354"/>
                <a:gd name="T63" fmla="*/ 13 h 155"/>
                <a:gd name="T64" fmla="*/ 6 w 354"/>
                <a:gd name="T65" fmla="*/ 8 h 155"/>
                <a:gd name="T66" fmla="*/ 72 w 354"/>
                <a:gd name="T67" fmla="*/ 0 h 155"/>
                <a:gd name="T68" fmla="*/ 354 w 354"/>
                <a:gd name="T69" fmla="*/ 9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155">
                  <a:moveTo>
                    <a:pt x="354" y="94"/>
                  </a:moveTo>
                  <a:lnTo>
                    <a:pt x="354" y="99"/>
                  </a:lnTo>
                  <a:lnTo>
                    <a:pt x="352" y="112"/>
                  </a:lnTo>
                  <a:lnTo>
                    <a:pt x="349" y="119"/>
                  </a:lnTo>
                  <a:lnTo>
                    <a:pt x="346" y="127"/>
                  </a:lnTo>
                  <a:lnTo>
                    <a:pt x="341" y="133"/>
                  </a:lnTo>
                  <a:lnTo>
                    <a:pt x="335" y="139"/>
                  </a:lnTo>
                  <a:lnTo>
                    <a:pt x="327" y="143"/>
                  </a:lnTo>
                  <a:lnTo>
                    <a:pt x="315" y="147"/>
                  </a:lnTo>
                  <a:lnTo>
                    <a:pt x="301" y="150"/>
                  </a:lnTo>
                  <a:lnTo>
                    <a:pt x="287" y="153"/>
                  </a:lnTo>
                  <a:lnTo>
                    <a:pt x="272" y="154"/>
                  </a:lnTo>
                  <a:lnTo>
                    <a:pt x="259" y="155"/>
                  </a:lnTo>
                  <a:lnTo>
                    <a:pt x="247" y="154"/>
                  </a:lnTo>
                  <a:lnTo>
                    <a:pt x="239" y="151"/>
                  </a:lnTo>
                  <a:lnTo>
                    <a:pt x="220" y="143"/>
                  </a:lnTo>
                  <a:lnTo>
                    <a:pt x="197" y="133"/>
                  </a:lnTo>
                  <a:lnTo>
                    <a:pt x="174" y="123"/>
                  </a:lnTo>
                  <a:lnTo>
                    <a:pt x="153" y="116"/>
                  </a:lnTo>
                  <a:lnTo>
                    <a:pt x="118" y="106"/>
                  </a:lnTo>
                  <a:lnTo>
                    <a:pt x="68" y="91"/>
                  </a:lnTo>
                  <a:lnTo>
                    <a:pt x="44" y="82"/>
                  </a:lnTo>
                  <a:lnTo>
                    <a:pt x="23" y="73"/>
                  </a:lnTo>
                  <a:lnTo>
                    <a:pt x="15" y="69"/>
                  </a:lnTo>
                  <a:lnTo>
                    <a:pt x="8" y="64"/>
                  </a:lnTo>
                  <a:lnTo>
                    <a:pt x="4" y="61"/>
                  </a:lnTo>
                  <a:lnTo>
                    <a:pt x="2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2" y="25"/>
                  </a:lnTo>
                  <a:lnTo>
                    <a:pt x="4" y="13"/>
                  </a:lnTo>
                  <a:lnTo>
                    <a:pt x="6" y="8"/>
                  </a:lnTo>
                  <a:lnTo>
                    <a:pt x="72" y="0"/>
                  </a:lnTo>
                  <a:lnTo>
                    <a:pt x="354" y="94"/>
                  </a:lnTo>
                  <a:close/>
                </a:path>
              </a:pathLst>
            </a:custGeom>
            <a:solidFill>
              <a:srgbClr val="4D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436"/>
            <p:cNvSpPr>
              <a:spLocks/>
            </p:cNvSpPr>
            <p:nvPr/>
          </p:nvSpPr>
          <p:spPr bwMode="auto">
            <a:xfrm>
              <a:off x="3515" y="3118"/>
              <a:ext cx="60" cy="25"/>
            </a:xfrm>
            <a:custGeom>
              <a:avLst/>
              <a:gdLst>
                <a:gd name="T0" fmla="*/ 201 w 358"/>
                <a:gd name="T1" fmla="*/ 0 h 150"/>
                <a:gd name="T2" fmla="*/ 52 w 358"/>
                <a:gd name="T3" fmla="*/ 4 h 150"/>
                <a:gd name="T4" fmla="*/ 46 w 358"/>
                <a:gd name="T5" fmla="*/ 6 h 150"/>
                <a:gd name="T6" fmla="*/ 31 w 358"/>
                <a:gd name="T7" fmla="*/ 10 h 150"/>
                <a:gd name="T8" fmla="*/ 22 w 358"/>
                <a:gd name="T9" fmla="*/ 13 h 150"/>
                <a:gd name="T10" fmla="*/ 15 w 358"/>
                <a:gd name="T11" fmla="*/ 17 h 150"/>
                <a:gd name="T12" fmla="*/ 11 w 358"/>
                <a:gd name="T13" fmla="*/ 19 h 150"/>
                <a:gd name="T14" fmla="*/ 8 w 358"/>
                <a:gd name="T15" fmla="*/ 21 h 150"/>
                <a:gd name="T16" fmla="*/ 6 w 358"/>
                <a:gd name="T17" fmla="*/ 24 h 150"/>
                <a:gd name="T18" fmla="*/ 5 w 358"/>
                <a:gd name="T19" fmla="*/ 27 h 150"/>
                <a:gd name="T20" fmla="*/ 2 w 358"/>
                <a:gd name="T21" fmla="*/ 34 h 150"/>
                <a:gd name="T22" fmla="*/ 1 w 358"/>
                <a:gd name="T23" fmla="*/ 40 h 150"/>
                <a:gd name="T24" fmla="*/ 0 w 358"/>
                <a:gd name="T25" fmla="*/ 47 h 150"/>
                <a:gd name="T26" fmla="*/ 1 w 358"/>
                <a:gd name="T27" fmla="*/ 54 h 150"/>
                <a:gd name="T28" fmla="*/ 3 w 358"/>
                <a:gd name="T29" fmla="*/ 57 h 150"/>
                <a:gd name="T30" fmla="*/ 5 w 358"/>
                <a:gd name="T31" fmla="*/ 61 h 150"/>
                <a:gd name="T32" fmla="*/ 8 w 358"/>
                <a:gd name="T33" fmla="*/ 64 h 150"/>
                <a:gd name="T34" fmla="*/ 12 w 358"/>
                <a:gd name="T35" fmla="*/ 67 h 150"/>
                <a:gd name="T36" fmla="*/ 16 w 358"/>
                <a:gd name="T37" fmla="*/ 70 h 150"/>
                <a:gd name="T38" fmla="*/ 22 w 358"/>
                <a:gd name="T39" fmla="*/ 74 h 150"/>
                <a:gd name="T40" fmla="*/ 29 w 358"/>
                <a:gd name="T41" fmla="*/ 77 h 150"/>
                <a:gd name="T42" fmla="*/ 38 w 358"/>
                <a:gd name="T43" fmla="*/ 80 h 150"/>
                <a:gd name="T44" fmla="*/ 59 w 358"/>
                <a:gd name="T45" fmla="*/ 87 h 150"/>
                <a:gd name="T46" fmla="*/ 86 w 358"/>
                <a:gd name="T47" fmla="*/ 96 h 150"/>
                <a:gd name="T48" fmla="*/ 114 w 358"/>
                <a:gd name="T49" fmla="*/ 106 h 150"/>
                <a:gd name="T50" fmla="*/ 144 w 358"/>
                <a:gd name="T51" fmla="*/ 115 h 150"/>
                <a:gd name="T52" fmla="*/ 173 w 358"/>
                <a:gd name="T53" fmla="*/ 125 h 150"/>
                <a:gd name="T54" fmla="*/ 197 w 358"/>
                <a:gd name="T55" fmla="*/ 134 h 150"/>
                <a:gd name="T56" fmla="*/ 216 w 358"/>
                <a:gd name="T57" fmla="*/ 141 h 150"/>
                <a:gd name="T58" fmla="*/ 228 w 358"/>
                <a:gd name="T59" fmla="*/ 145 h 150"/>
                <a:gd name="T60" fmla="*/ 236 w 358"/>
                <a:gd name="T61" fmla="*/ 148 h 150"/>
                <a:gd name="T62" fmla="*/ 248 w 358"/>
                <a:gd name="T63" fmla="*/ 149 h 150"/>
                <a:gd name="T64" fmla="*/ 263 w 358"/>
                <a:gd name="T65" fmla="*/ 150 h 150"/>
                <a:gd name="T66" fmla="*/ 280 w 358"/>
                <a:gd name="T67" fmla="*/ 149 h 150"/>
                <a:gd name="T68" fmla="*/ 296 w 358"/>
                <a:gd name="T69" fmla="*/ 147 h 150"/>
                <a:gd name="T70" fmla="*/ 314 w 358"/>
                <a:gd name="T71" fmla="*/ 143 h 150"/>
                <a:gd name="T72" fmla="*/ 321 w 358"/>
                <a:gd name="T73" fmla="*/ 141 h 150"/>
                <a:gd name="T74" fmla="*/ 329 w 358"/>
                <a:gd name="T75" fmla="*/ 138 h 150"/>
                <a:gd name="T76" fmla="*/ 335 w 358"/>
                <a:gd name="T77" fmla="*/ 135 h 150"/>
                <a:gd name="T78" fmla="*/ 340 w 358"/>
                <a:gd name="T79" fmla="*/ 131 h 150"/>
                <a:gd name="T80" fmla="*/ 345 w 358"/>
                <a:gd name="T81" fmla="*/ 127 h 150"/>
                <a:gd name="T82" fmla="*/ 349 w 358"/>
                <a:gd name="T83" fmla="*/ 122 h 150"/>
                <a:gd name="T84" fmla="*/ 352 w 358"/>
                <a:gd name="T85" fmla="*/ 117 h 150"/>
                <a:gd name="T86" fmla="*/ 354 w 358"/>
                <a:gd name="T87" fmla="*/ 113 h 150"/>
                <a:gd name="T88" fmla="*/ 356 w 358"/>
                <a:gd name="T89" fmla="*/ 108 h 150"/>
                <a:gd name="T90" fmla="*/ 357 w 358"/>
                <a:gd name="T91" fmla="*/ 103 h 150"/>
                <a:gd name="T92" fmla="*/ 358 w 358"/>
                <a:gd name="T93" fmla="*/ 98 h 150"/>
                <a:gd name="T94" fmla="*/ 358 w 358"/>
                <a:gd name="T95" fmla="*/ 92 h 150"/>
                <a:gd name="T96" fmla="*/ 357 w 358"/>
                <a:gd name="T97" fmla="*/ 82 h 150"/>
                <a:gd name="T98" fmla="*/ 355 w 358"/>
                <a:gd name="T99" fmla="*/ 71 h 150"/>
                <a:gd name="T100" fmla="*/ 351 w 358"/>
                <a:gd name="T101" fmla="*/ 60 h 150"/>
                <a:gd name="T102" fmla="*/ 347 w 358"/>
                <a:gd name="T103" fmla="*/ 48 h 150"/>
                <a:gd name="T104" fmla="*/ 343 w 358"/>
                <a:gd name="T105" fmla="*/ 43 h 150"/>
                <a:gd name="T106" fmla="*/ 337 w 358"/>
                <a:gd name="T107" fmla="*/ 38 h 150"/>
                <a:gd name="T108" fmla="*/ 329 w 358"/>
                <a:gd name="T109" fmla="*/ 33 h 150"/>
                <a:gd name="T110" fmla="*/ 319 w 358"/>
                <a:gd name="T111" fmla="*/ 28 h 150"/>
                <a:gd name="T112" fmla="*/ 295 w 358"/>
                <a:gd name="T113" fmla="*/ 20 h 150"/>
                <a:gd name="T114" fmla="*/ 269 w 358"/>
                <a:gd name="T115" fmla="*/ 13 h 150"/>
                <a:gd name="T116" fmla="*/ 222 w 358"/>
                <a:gd name="T117" fmla="*/ 4 h 150"/>
                <a:gd name="T118" fmla="*/ 201 w 358"/>
                <a:gd name="T1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8" h="150">
                  <a:moveTo>
                    <a:pt x="201" y="0"/>
                  </a:moveTo>
                  <a:lnTo>
                    <a:pt x="52" y="4"/>
                  </a:lnTo>
                  <a:lnTo>
                    <a:pt x="46" y="6"/>
                  </a:lnTo>
                  <a:lnTo>
                    <a:pt x="31" y="10"/>
                  </a:lnTo>
                  <a:lnTo>
                    <a:pt x="22" y="13"/>
                  </a:lnTo>
                  <a:lnTo>
                    <a:pt x="15" y="17"/>
                  </a:lnTo>
                  <a:lnTo>
                    <a:pt x="11" y="19"/>
                  </a:lnTo>
                  <a:lnTo>
                    <a:pt x="8" y="21"/>
                  </a:lnTo>
                  <a:lnTo>
                    <a:pt x="6" y="24"/>
                  </a:lnTo>
                  <a:lnTo>
                    <a:pt x="5" y="27"/>
                  </a:lnTo>
                  <a:lnTo>
                    <a:pt x="2" y="34"/>
                  </a:lnTo>
                  <a:lnTo>
                    <a:pt x="1" y="40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3" y="57"/>
                  </a:lnTo>
                  <a:lnTo>
                    <a:pt x="5" y="61"/>
                  </a:lnTo>
                  <a:lnTo>
                    <a:pt x="8" y="64"/>
                  </a:lnTo>
                  <a:lnTo>
                    <a:pt x="12" y="67"/>
                  </a:lnTo>
                  <a:lnTo>
                    <a:pt x="16" y="70"/>
                  </a:lnTo>
                  <a:lnTo>
                    <a:pt x="22" y="74"/>
                  </a:lnTo>
                  <a:lnTo>
                    <a:pt x="29" y="77"/>
                  </a:lnTo>
                  <a:lnTo>
                    <a:pt x="38" y="80"/>
                  </a:lnTo>
                  <a:lnTo>
                    <a:pt x="59" y="87"/>
                  </a:lnTo>
                  <a:lnTo>
                    <a:pt x="86" y="96"/>
                  </a:lnTo>
                  <a:lnTo>
                    <a:pt x="114" y="106"/>
                  </a:lnTo>
                  <a:lnTo>
                    <a:pt x="144" y="115"/>
                  </a:lnTo>
                  <a:lnTo>
                    <a:pt x="173" y="125"/>
                  </a:lnTo>
                  <a:lnTo>
                    <a:pt x="197" y="134"/>
                  </a:lnTo>
                  <a:lnTo>
                    <a:pt x="216" y="141"/>
                  </a:lnTo>
                  <a:lnTo>
                    <a:pt x="228" y="145"/>
                  </a:lnTo>
                  <a:lnTo>
                    <a:pt x="236" y="148"/>
                  </a:lnTo>
                  <a:lnTo>
                    <a:pt x="248" y="149"/>
                  </a:lnTo>
                  <a:lnTo>
                    <a:pt x="263" y="150"/>
                  </a:lnTo>
                  <a:lnTo>
                    <a:pt x="280" y="149"/>
                  </a:lnTo>
                  <a:lnTo>
                    <a:pt x="296" y="147"/>
                  </a:lnTo>
                  <a:lnTo>
                    <a:pt x="314" y="143"/>
                  </a:lnTo>
                  <a:lnTo>
                    <a:pt x="321" y="141"/>
                  </a:lnTo>
                  <a:lnTo>
                    <a:pt x="329" y="138"/>
                  </a:lnTo>
                  <a:lnTo>
                    <a:pt x="335" y="135"/>
                  </a:lnTo>
                  <a:lnTo>
                    <a:pt x="340" y="131"/>
                  </a:lnTo>
                  <a:lnTo>
                    <a:pt x="345" y="127"/>
                  </a:lnTo>
                  <a:lnTo>
                    <a:pt x="349" y="122"/>
                  </a:lnTo>
                  <a:lnTo>
                    <a:pt x="352" y="117"/>
                  </a:lnTo>
                  <a:lnTo>
                    <a:pt x="354" y="113"/>
                  </a:lnTo>
                  <a:lnTo>
                    <a:pt x="356" y="108"/>
                  </a:lnTo>
                  <a:lnTo>
                    <a:pt x="357" y="103"/>
                  </a:lnTo>
                  <a:lnTo>
                    <a:pt x="358" y="98"/>
                  </a:lnTo>
                  <a:lnTo>
                    <a:pt x="358" y="92"/>
                  </a:lnTo>
                  <a:lnTo>
                    <a:pt x="357" y="82"/>
                  </a:lnTo>
                  <a:lnTo>
                    <a:pt x="355" y="71"/>
                  </a:lnTo>
                  <a:lnTo>
                    <a:pt x="351" y="60"/>
                  </a:lnTo>
                  <a:lnTo>
                    <a:pt x="347" y="48"/>
                  </a:lnTo>
                  <a:lnTo>
                    <a:pt x="343" y="43"/>
                  </a:lnTo>
                  <a:lnTo>
                    <a:pt x="337" y="38"/>
                  </a:lnTo>
                  <a:lnTo>
                    <a:pt x="329" y="33"/>
                  </a:lnTo>
                  <a:lnTo>
                    <a:pt x="319" y="28"/>
                  </a:lnTo>
                  <a:lnTo>
                    <a:pt x="295" y="20"/>
                  </a:lnTo>
                  <a:lnTo>
                    <a:pt x="269" y="13"/>
                  </a:lnTo>
                  <a:lnTo>
                    <a:pt x="222" y="4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437"/>
            <p:cNvSpPr>
              <a:spLocks/>
            </p:cNvSpPr>
            <p:nvPr/>
          </p:nvSpPr>
          <p:spPr bwMode="auto">
            <a:xfrm>
              <a:off x="3538" y="3117"/>
              <a:ext cx="7" cy="6"/>
            </a:xfrm>
            <a:custGeom>
              <a:avLst/>
              <a:gdLst>
                <a:gd name="T0" fmla="*/ 44 w 44"/>
                <a:gd name="T1" fmla="*/ 3 h 33"/>
                <a:gd name="T2" fmla="*/ 18 w 44"/>
                <a:gd name="T3" fmla="*/ 33 h 33"/>
                <a:gd name="T4" fmla="*/ 0 w 44"/>
                <a:gd name="T5" fmla="*/ 31 h 33"/>
                <a:gd name="T6" fmla="*/ 25 w 44"/>
                <a:gd name="T7" fmla="*/ 0 h 33"/>
                <a:gd name="T8" fmla="*/ 44 w 44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3">
                  <a:moveTo>
                    <a:pt x="44" y="3"/>
                  </a:moveTo>
                  <a:lnTo>
                    <a:pt x="18" y="33"/>
                  </a:lnTo>
                  <a:lnTo>
                    <a:pt x="0" y="31"/>
                  </a:lnTo>
                  <a:lnTo>
                    <a:pt x="25" y="0"/>
                  </a:lnTo>
                  <a:lnTo>
                    <a:pt x="44" y="3"/>
                  </a:lnTo>
                  <a:close/>
                </a:path>
              </a:pathLst>
            </a:custGeom>
            <a:solidFill>
              <a:srgbClr val="4D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438"/>
            <p:cNvSpPr>
              <a:spLocks/>
            </p:cNvSpPr>
            <p:nvPr/>
          </p:nvSpPr>
          <p:spPr bwMode="auto">
            <a:xfrm>
              <a:off x="3532" y="3117"/>
              <a:ext cx="7" cy="6"/>
            </a:xfrm>
            <a:custGeom>
              <a:avLst/>
              <a:gdLst>
                <a:gd name="T0" fmla="*/ 43 w 43"/>
                <a:gd name="T1" fmla="*/ 3 h 33"/>
                <a:gd name="T2" fmla="*/ 17 w 43"/>
                <a:gd name="T3" fmla="*/ 33 h 33"/>
                <a:gd name="T4" fmla="*/ 0 w 43"/>
                <a:gd name="T5" fmla="*/ 31 h 33"/>
                <a:gd name="T6" fmla="*/ 24 w 43"/>
                <a:gd name="T7" fmla="*/ 0 h 33"/>
                <a:gd name="T8" fmla="*/ 43 w 43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43" y="3"/>
                  </a:moveTo>
                  <a:lnTo>
                    <a:pt x="17" y="33"/>
                  </a:lnTo>
                  <a:lnTo>
                    <a:pt x="0" y="31"/>
                  </a:lnTo>
                  <a:lnTo>
                    <a:pt x="24" y="0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4D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439"/>
            <p:cNvSpPr>
              <a:spLocks/>
            </p:cNvSpPr>
            <p:nvPr/>
          </p:nvSpPr>
          <p:spPr bwMode="auto">
            <a:xfrm>
              <a:off x="3438" y="3169"/>
              <a:ext cx="67" cy="29"/>
            </a:xfrm>
            <a:custGeom>
              <a:avLst/>
              <a:gdLst>
                <a:gd name="T0" fmla="*/ 401 w 401"/>
                <a:gd name="T1" fmla="*/ 107 h 175"/>
                <a:gd name="T2" fmla="*/ 401 w 401"/>
                <a:gd name="T3" fmla="*/ 113 h 175"/>
                <a:gd name="T4" fmla="*/ 399 w 401"/>
                <a:gd name="T5" fmla="*/ 127 h 175"/>
                <a:gd name="T6" fmla="*/ 396 w 401"/>
                <a:gd name="T7" fmla="*/ 135 h 175"/>
                <a:gd name="T8" fmla="*/ 393 w 401"/>
                <a:gd name="T9" fmla="*/ 143 h 175"/>
                <a:gd name="T10" fmla="*/ 390 w 401"/>
                <a:gd name="T11" fmla="*/ 147 h 175"/>
                <a:gd name="T12" fmla="*/ 387 w 401"/>
                <a:gd name="T13" fmla="*/ 151 h 175"/>
                <a:gd name="T14" fmla="*/ 383 w 401"/>
                <a:gd name="T15" fmla="*/ 154 h 175"/>
                <a:gd name="T16" fmla="*/ 379 w 401"/>
                <a:gd name="T17" fmla="*/ 157 h 175"/>
                <a:gd name="T18" fmla="*/ 369 w 401"/>
                <a:gd name="T19" fmla="*/ 162 h 175"/>
                <a:gd name="T20" fmla="*/ 356 w 401"/>
                <a:gd name="T21" fmla="*/ 167 h 175"/>
                <a:gd name="T22" fmla="*/ 341 w 401"/>
                <a:gd name="T23" fmla="*/ 170 h 175"/>
                <a:gd name="T24" fmla="*/ 325 w 401"/>
                <a:gd name="T25" fmla="*/ 173 h 175"/>
                <a:gd name="T26" fmla="*/ 308 w 401"/>
                <a:gd name="T27" fmla="*/ 175 h 175"/>
                <a:gd name="T28" fmla="*/ 293 w 401"/>
                <a:gd name="T29" fmla="*/ 175 h 175"/>
                <a:gd name="T30" fmla="*/ 286 w 401"/>
                <a:gd name="T31" fmla="*/ 175 h 175"/>
                <a:gd name="T32" fmla="*/ 280 w 401"/>
                <a:gd name="T33" fmla="*/ 174 h 175"/>
                <a:gd name="T34" fmla="*/ 275 w 401"/>
                <a:gd name="T35" fmla="*/ 173 h 175"/>
                <a:gd name="T36" fmla="*/ 270 w 401"/>
                <a:gd name="T37" fmla="*/ 171 h 175"/>
                <a:gd name="T38" fmla="*/ 250 w 401"/>
                <a:gd name="T39" fmla="*/ 162 h 175"/>
                <a:gd name="T40" fmla="*/ 224 w 401"/>
                <a:gd name="T41" fmla="*/ 151 h 175"/>
                <a:gd name="T42" fmla="*/ 210 w 401"/>
                <a:gd name="T43" fmla="*/ 145 h 175"/>
                <a:gd name="T44" fmla="*/ 197 w 401"/>
                <a:gd name="T45" fmla="*/ 139 h 175"/>
                <a:gd name="T46" fmla="*/ 184 w 401"/>
                <a:gd name="T47" fmla="*/ 135 h 175"/>
                <a:gd name="T48" fmla="*/ 173 w 401"/>
                <a:gd name="T49" fmla="*/ 131 h 175"/>
                <a:gd name="T50" fmla="*/ 158 w 401"/>
                <a:gd name="T51" fmla="*/ 127 h 175"/>
                <a:gd name="T52" fmla="*/ 134 w 401"/>
                <a:gd name="T53" fmla="*/ 120 h 175"/>
                <a:gd name="T54" fmla="*/ 107 w 401"/>
                <a:gd name="T55" fmla="*/ 112 h 175"/>
                <a:gd name="T56" fmla="*/ 78 w 401"/>
                <a:gd name="T57" fmla="*/ 103 h 175"/>
                <a:gd name="T58" fmla="*/ 50 w 401"/>
                <a:gd name="T59" fmla="*/ 93 h 175"/>
                <a:gd name="T60" fmla="*/ 26 w 401"/>
                <a:gd name="T61" fmla="*/ 83 h 175"/>
                <a:gd name="T62" fmla="*/ 17 w 401"/>
                <a:gd name="T63" fmla="*/ 78 h 175"/>
                <a:gd name="T64" fmla="*/ 9 w 401"/>
                <a:gd name="T65" fmla="*/ 73 h 175"/>
                <a:gd name="T66" fmla="*/ 3 w 401"/>
                <a:gd name="T67" fmla="*/ 69 h 175"/>
                <a:gd name="T68" fmla="*/ 1 w 401"/>
                <a:gd name="T69" fmla="*/ 64 h 175"/>
                <a:gd name="T70" fmla="*/ 0 w 401"/>
                <a:gd name="T71" fmla="*/ 56 h 175"/>
                <a:gd name="T72" fmla="*/ 0 w 401"/>
                <a:gd name="T73" fmla="*/ 46 h 175"/>
                <a:gd name="T74" fmla="*/ 0 w 401"/>
                <a:gd name="T75" fmla="*/ 37 h 175"/>
                <a:gd name="T76" fmla="*/ 2 w 401"/>
                <a:gd name="T77" fmla="*/ 29 h 175"/>
                <a:gd name="T78" fmla="*/ 5 w 401"/>
                <a:gd name="T79" fmla="*/ 15 h 175"/>
                <a:gd name="T80" fmla="*/ 7 w 401"/>
                <a:gd name="T81" fmla="*/ 10 h 175"/>
                <a:gd name="T82" fmla="*/ 83 w 401"/>
                <a:gd name="T83" fmla="*/ 0 h 175"/>
                <a:gd name="T84" fmla="*/ 401 w 401"/>
                <a:gd name="T85" fmla="*/ 10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1" h="175">
                  <a:moveTo>
                    <a:pt x="401" y="107"/>
                  </a:moveTo>
                  <a:lnTo>
                    <a:pt x="401" y="113"/>
                  </a:lnTo>
                  <a:lnTo>
                    <a:pt x="399" y="127"/>
                  </a:lnTo>
                  <a:lnTo>
                    <a:pt x="396" y="135"/>
                  </a:lnTo>
                  <a:lnTo>
                    <a:pt x="393" y="143"/>
                  </a:lnTo>
                  <a:lnTo>
                    <a:pt x="390" y="147"/>
                  </a:lnTo>
                  <a:lnTo>
                    <a:pt x="387" y="151"/>
                  </a:lnTo>
                  <a:lnTo>
                    <a:pt x="383" y="154"/>
                  </a:lnTo>
                  <a:lnTo>
                    <a:pt x="379" y="157"/>
                  </a:lnTo>
                  <a:lnTo>
                    <a:pt x="369" y="162"/>
                  </a:lnTo>
                  <a:lnTo>
                    <a:pt x="356" y="167"/>
                  </a:lnTo>
                  <a:lnTo>
                    <a:pt x="341" y="170"/>
                  </a:lnTo>
                  <a:lnTo>
                    <a:pt x="325" y="173"/>
                  </a:lnTo>
                  <a:lnTo>
                    <a:pt x="308" y="175"/>
                  </a:lnTo>
                  <a:lnTo>
                    <a:pt x="293" y="175"/>
                  </a:lnTo>
                  <a:lnTo>
                    <a:pt x="286" y="175"/>
                  </a:lnTo>
                  <a:lnTo>
                    <a:pt x="280" y="174"/>
                  </a:lnTo>
                  <a:lnTo>
                    <a:pt x="275" y="173"/>
                  </a:lnTo>
                  <a:lnTo>
                    <a:pt x="270" y="171"/>
                  </a:lnTo>
                  <a:lnTo>
                    <a:pt x="250" y="162"/>
                  </a:lnTo>
                  <a:lnTo>
                    <a:pt x="224" y="151"/>
                  </a:lnTo>
                  <a:lnTo>
                    <a:pt x="210" y="145"/>
                  </a:lnTo>
                  <a:lnTo>
                    <a:pt x="197" y="139"/>
                  </a:lnTo>
                  <a:lnTo>
                    <a:pt x="184" y="135"/>
                  </a:lnTo>
                  <a:lnTo>
                    <a:pt x="173" y="131"/>
                  </a:lnTo>
                  <a:lnTo>
                    <a:pt x="158" y="127"/>
                  </a:lnTo>
                  <a:lnTo>
                    <a:pt x="134" y="120"/>
                  </a:lnTo>
                  <a:lnTo>
                    <a:pt x="107" y="112"/>
                  </a:lnTo>
                  <a:lnTo>
                    <a:pt x="78" y="103"/>
                  </a:lnTo>
                  <a:lnTo>
                    <a:pt x="50" y="93"/>
                  </a:lnTo>
                  <a:lnTo>
                    <a:pt x="26" y="83"/>
                  </a:lnTo>
                  <a:lnTo>
                    <a:pt x="17" y="78"/>
                  </a:lnTo>
                  <a:lnTo>
                    <a:pt x="9" y="73"/>
                  </a:lnTo>
                  <a:lnTo>
                    <a:pt x="3" y="69"/>
                  </a:lnTo>
                  <a:lnTo>
                    <a:pt x="1" y="64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2" y="29"/>
                  </a:lnTo>
                  <a:lnTo>
                    <a:pt x="5" y="15"/>
                  </a:lnTo>
                  <a:lnTo>
                    <a:pt x="7" y="10"/>
                  </a:lnTo>
                  <a:lnTo>
                    <a:pt x="83" y="0"/>
                  </a:lnTo>
                  <a:lnTo>
                    <a:pt x="401" y="107"/>
                  </a:lnTo>
                  <a:close/>
                </a:path>
              </a:pathLst>
            </a:custGeom>
            <a:solidFill>
              <a:srgbClr val="4D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440"/>
            <p:cNvSpPr>
              <a:spLocks/>
            </p:cNvSpPr>
            <p:nvPr/>
          </p:nvSpPr>
          <p:spPr bwMode="auto">
            <a:xfrm>
              <a:off x="3438" y="3165"/>
              <a:ext cx="68" cy="28"/>
            </a:xfrm>
            <a:custGeom>
              <a:avLst/>
              <a:gdLst>
                <a:gd name="T0" fmla="*/ 61 w 407"/>
                <a:gd name="T1" fmla="*/ 5 h 169"/>
                <a:gd name="T2" fmla="*/ 36 w 407"/>
                <a:gd name="T3" fmla="*/ 11 h 169"/>
                <a:gd name="T4" fmla="*/ 18 w 407"/>
                <a:gd name="T5" fmla="*/ 19 h 169"/>
                <a:gd name="T6" fmla="*/ 11 w 407"/>
                <a:gd name="T7" fmla="*/ 24 h 169"/>
                <a:gd name="T8" fmla="*/ 7 w 407"/>
                <a:gd name="T9" fmla="*/ 31 h 169"/>
                <a:gd name="T10" fmla="*/ 1 w 407"/>
                <a:gd name="T11" fmla="*/ 45 h 169"/>
                <a:gd name="T12" fmla="*/ 0 w 407"/>
                <a:gd name="T13" fmla="*/ 53 h 169"/>
                <a:gd name="T14" fmla="*/ 2 w 407"/>
                <a:gd name="T15" fmla="*/ 60 h 169"/>
                <a:gd name="T16" fmla="*/ 7 w 407"/>
                <a:gd name="T17" fmla="*/ 67 h 169"/>
                <a:gd name="T18" fmla="*/ 15 w 407"/>
                <a:gd name="T19" fmla="*/ 76 h 169"/>
                <a:gd name="T20" fmla="*/ 27 w 407"/>
                <a:gd name="T21" fmla="*/ 83 h 169"/>
                <a:gd name="T22" fmla="*/ 45 w 407"/>
                <a:gd name="T23" fmla="*/ 90 h 169"/>
                <a:gd name="T24" fmla="*/ 98 w 407"/>
                <a:gd name="T25" fmla="*/ 108 h 169"/>
                <a:gd name="T26" fmla="*/ 165 w 407"/>
                <a:gd name="T27" fmla="*/ 130 h 169"/>
                <a:gd name="T28" fmla="*/ 224 w 407"/>
                <a:gd name="T29" fmla="*/ 151 h 169"/>
                <a:gd name="T30" fmla="*/ 258 w 407"/>
                <a:gd name="T31" fmla="*/ 164 h 169"/>
                <a:gd name="T32" fmla="*/ 268 w 407"/>
                <a:gd name="T33" fmla="*/ 167 h 169"/>
                <a:gd name="T34" fmla="*/ 282 w 407"/>
                <a:gd name="T35" fmla="*/ 169 h 169"/>
                <a:gd name="T36" fmla="*/ 318 w 407"/>
                <a:gd name="T37" fmla="*/ 168 h 169"/>
                <a:gd name="T38" fmla="*/ 356 w 407"/>
                <a:gd name="T39" fmla="*/ 162 h 169"/>
                <a:gd name="T40" fmla="*/ 373 w 407"/>
                <a:gd name="T41" fmla="*/ 156 h 169"/>
                <a:gd name="T42" fmla="*/ 387 w 407"/>
                <a:gd name="T43" fmla="*/ 148 h 169"/>
                <a:gd name="T44" fmla="*/ 397 w 407"/>
                <a:gd name="T45" fmla="*/ 137 h 169"/>
                <a:gd name="T46" fmla="*/ 403 w 407"/>
                <a:gd name="T47" fmla="*/ 127 h 169"/>
                <a:gd name="T48" fmla="*/ 407 w 407"/>
                <a:gd name="T49" fmla="*/ 116 h 169"/>
                <a:gd name="T50" fmla="*/ 407 w 407"/>
                <a:gd name="T51" fmla="*/ 104 h 169"/>
                <a:gd name="T52" fmla="*/ 403 w 407"/>
                <a:gd name="T53" fmla="*/ 80 h 169"/>
                <a:gd name="T54" fmla="*/ 394 w 407"/>
                <a:gd name="T55" fmla="*/ 54 h 169"/>
                <a:gd name="T56" fmla="*/ 390 w 407"/>
                <a:gd name="T57" fmla="*/ 48 h 169"/>
                <a:gd name="T58" fmla="*/ 382 w 407"/>
                <a:gd name="T59" fmla="*/ 42 h 169"/>
                <a:gd name="T60" fmla="*/ 362 w 407"/>
                <a:gd name="T61" fmla="*/ 32 h 169"/>
                <a:gd name="T62" fmla="*/ 336 w 407"/>
                <a:gd name="T63" fmla="*/ 23 h 169"/>
                <a:gd name="T64" fmla="*/ 306 w 407"/>
                <a:gd name="T65" fmla="*/ 15 h 169"/>
                <a:gd name="T66" fmla="*/ 254 w 407"/>
                <a:gd name="T67" fmla="*/ 4 h 169"/>
                <a:gd name="T68" fmla="*/ 229 w 407"/>
                <a:gd name="T6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7" h="169">
                  <a:moveTo>
                    <a:pt x="229" y="0"/>
                  </a:moveTo>
                  <a:lnTo>
                    <a:pt x="61" y="5"/>
                  </a:lnTo>
                  <a:lnTo>
                    <a:pt x="53" y="6"/>
                  </a:lnTo>
                  <a:lnTo>
                    <a:pt x="36" y="11"/>
                  </a:lnTo>
                  <a:lnTo>
                    <a:pt x="27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4"/>
                  </a:lnTo>
                  <a:lnTo>
                    <a:pt x="8" y="27"/>
                  </a:lnTo>
                  <a:lnTo>
                    <a:pt x="7" y="31"/>
                  </a:lnTo>
                  <a:lnTo>
                    <a:pt x="3" y="38"/>
                  </a:lnTo>
                  <a:lnTo>
                    <a:pt x="1" y="45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2" y="60"/>
                  </a:lnTo>
                  <a:lnTo>
                    <a:pt x="3" y="64"/>
                  </a:lnTo>
                  <a:lnTo>
                    <a:pt x="7" y="67"/>
                  </a:lnTo>
                  <a:lnTo>
                    <a:pt x="10" y="72"/>
                  </a:lnTo>
                  <a:lnTo>
                    <a:pt x="15" y="76"/>
                  </a:lnTo>
                  <a:lnTo>
                    <a:pt x="20" y="80"/>
                  </a:lnTo>
                  <a:lnTo>
                    <a:pt x="27" y="83"/>
                  </a:lnTo>
                  <a:lnTo>
                    <a:pt x="35" y="87"/>
                  </a:lnTo>
                  <a:lnTo>
                    <a:pt x="45" y="90"/>
                  </a:lnTo>
                  <a:lnTo>
                    <a:pt x="68" y="98"/>
                  </a:lnTo>
                  <a:lnTo>
                    <a:pt x="98" y="108"/>
                  </a:lnTo>
                  <a:lnTo>
                    <a:pt x="131" y="119"/>
                  </a:lnTo>
                  <a:lnTo>
                    <a:pt x="165" y="130"/>
                  </a:lnTo>
                  <a:lnTo>
                    <a:pt x="197" y="141"/>
                  </a:lnTo>
                  <a:lnTo>
                    <a:pt x="224" y="151"/>
                  </a:lnTo>
                  <a:lnTo>
                    <a:pt x="246" y="159"/>
                  </a:lnTo>
                  <a:lnTo>
                    <a:pt x="258" y="164"/>
                  </a:lnTo>
                  <a:lnTo>
                    <a:pt x="263" y="166"/>
                  </a:lnTo>
                  <a:lnTo>
                    <a:pt x="268" y="167"/>
                  </a:lnTo>
                  <a:lnTo>
                    <a:pt x="274" y="168"/>
                  </a:lnTo>
                  <a:lnTo>
                    <a:pt x="282" y="169"/>
                  </a:lnTo>
                  <a:lnTo>
                    <a:pt x="299" y="169"/>
                  </a:lnTo>
                  <a:lnTo>
                    <a:pt x="318" y="168"/>
                  </a:lnTo>
                  <a:lnTo>
                    <a:pt x="337" y="166"/>
                  </a:lnTo>
                  <a:lnTo>
                    <a:pt x="356" y="162"/>
                  </a:lnTo>
                  <a:lnTo>
                    <a:pt x="365" y="159"/>
                  </a:lnTo>
                  <a:lnTo>
                    <a:pt x="373" y="156"/>
                  </a:lnTo>
                  <a:lnTo>
                    <a:pt x="380" y="152"/>
                  </a:lnTo>
                  <a:lnTo>
                    <a:pt x="387" y="148"/>
                  </a:lnTo>
                  <a:lnTo>
                    <a:pt x="392" y="142"/>
                  </a:lnTo>
                  <a:lnTo>
                    <a:pt x="397" y="137"/>
                  </a:lnTo>
                  <a:lnTo>
                    <a:pt x="400" y="132"/>
                  </a:lnTo>
                  <a:lnTo>
                    <a:pt x="403" y="127"/>
                  </a:lnTo>
                  <a:lnTo>
                    <a:pt x="405" y="122"/>
                  </a:lnTo>
                  <a:lnTo>
                    <a:pt x="407" y="116"/>
                  </a:lnTo>
                  <a:lnTo>
                    <a:pt x="407" y="110"/>
                  </a:lnTo>
                  <a:lnTo>
                    <a:pt x="407" y="104"/>
                  </a:lnTo>
                  <a:lnTo>
                    <a:pt x="406" y="92"/>
                  </a:lnTo>
                  <a:lnTo>
                    <a:pt x="403" y="80"/>
                  </a:lnTo>
                  <a:lnTo>
                    <a:pt x="399" y="67"/>
                  </a:lnTo>
                  <a:lnTo>
                    <a:pt x="394" y="54"/>
                  </a:lnTo>
                  <a:lnTo>
                    <a:pt x="393" y="51"/>
                  </a:lnTo>
                  <a:lnTo>
                    <a:pt x="390" y="48"/>
                  </a:lnTo>
                  <a:lnTo>
                    <a:pt x="387" y="45"/>
                  </a:lnTo>
                  <a:lnTo>
                    <a:pt x="382" y="42"/>
                  </a:lnTo>
                  <a:lnTo>
                    <a:pt x="373" y="37"/>
                  </a:lnTo>
                  <a:lnTo>
                    <a:pt x="362" y="32"/>
                  </a:lnTo>
                  <a:lnTo>
                    <a:pt x="349" y="27"/>
                  </a:lnTo>
                  <a:lnTo>
                    <a:pt x="336" y="23"/>
                  </a:lnTo>
                  <a:lnTo>
                    <a:pt x="322" y="19"/>
                  </a:lnTo>
                  <a:lnTo>
                    <a:pt x="306" y="15"/>
                  </a:lnTo>
                  <a:lnTo>
                    <a:pt x="278" y="9"/>
                  </a:lnTo>
                  <a:lnTo>
                    <a:pt x="254" y="4"/>
                  </a:lnTo>
                  <a:lnTo>
                    <a:pt x="237" y="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441"/>
            <p:cNvSpPr>
              <a:spLocks/>
            </p:cNvSpPr>
            <p:nvPr/>
          </p:nvSpPr>
          <p:spPr bwMode="auto">
            <a:xfrm>
              <a:off x="3463" y="3164"/>
              <a:ext cx="9" cy="7"/>
            </a:xfrm>
            <a:custGeom>
              <a:avLst/>
              <a:gdLst>
                <a:gd name="T0" fmla="*/ 50 w 50"/>
                <a:gd name="T1" fmla="*/ 3 h 44"/>
                <a:gd name="T2" fmla="*/ 21 w 50"/>
                <a:gd name="T3" fmla="*/ 38 h 44"/>
                <a:gd name="T4" fmla="*/ 19 w 50"/>
                <a:gd name="T5" fmla="*/ 40 h 44"/>
                <a:gd name="T6" fmla="*/ 16 w 50"/>
                <a:gd name="T7" fmla="*/ 42 h 44"/>
                <a:gd name="T8" fmla="*/ 12 w 50"/>
                <a:gd name="T9" fmla="*/ 44 h 44"/>
                <a:gd name="T10" fmla="*/ 8 w 50"/>
                <a:gd name="T11" fmla="*/ 44 h 44"/>
                <a:gd name="T12" fmla="*/ 3 w 50"/>
                <a:gd name="T13" fmla="*/ 44 h 44"/>
                <a:gd name="T14" fmla="*/ 1 w 50"/>
                <a:gd name="T15" fmla="*/ 43 h 44"/>
                <a:gd name="T16" fmla="*/ 0 w 50"/>
                <a:gd name="T17" fmla="*/ 42 h 44"/>
                <a:gd name="T18" fmla="*/ 0 w 50"/>
                <a:gd name="T19" fmla="*/ 40 h 44"/>
                <a:gd name="T20" fmla="*/ 0 w 50"/>
                <a:gd name="T21" fmla="*/ 38 h 44"/>
                <a:gd name="T22" fmla="*/ 1 w 50"/>
                <a:gd name="T23" fmla="*/ 36 h 44"/>
                <a:gd name="T24" fmla="*/ 10 w 50"/>
                <a:gd name="T25" fmla="*/ 26 h 44"/>
                <a:gd name="T26" fmla="*/ 19 w 50"/>
                <a:gd name="T27" fmla="*/ 14 h 44"/>
                <a:gd name="T28" fmla="*/ 27 w 50"/>
                <a:gd name="T29" fmla="*/ 5 h 44"/>
                <a:gd name="T30" fmla="*/ 30 w 50"/>
                <a:gd name="T31" fmla="*/ 0 h 44"/>
                <a:gd name="T32" fmla="*/ 50 w 50"/>
                <a:gd name="T33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50" y="3"/>
                  </a:moveTo>
                  <a:lnTo>
                    <a:pt x="21" y="38"/>
                  </a:lnTo>
                  <a:lnTo>
                    <a:pt x="19" y="40"/>
                  </a:lnTo>
                  <a:lnTo>
                    <a:pt x="16" y="42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3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1" y="36"/>
                  </a:lnTo>
                  <a:lnTo>
                    <a:pt x="10" y="26"/>
                  </a:lnTo>
                  <a:lnTo>
                    <a:pt x="19" y="14"/>
                  </a:lnTo>
                  <a:lnTo>
                    <a:pt x="27" y="5"/>
                  </a:lnTo>
                  <a:lnTo>
                    <a:pt x="30" y="0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4D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442"/>
            <p:cNvSpPr>
              <a:spLocks/>
            </p:cNvSpPr>
            <p:nvPr/>
          </p:nvSpPr>
          <p:spPr bwMode="auto">
            <a:xfrm>
              <a:off x="3457" y="3164"/>
              <a:ext cx="8" cy="7"/>
            </a:xfrm>
            <a:custGeom>
              <a:avLst/>
              <a:gdLst>
                <a:gd name="T0" fmla="*/ 51 w 51"/>
                <a:gd name="T1" fmla="*/ 3 h 44"/>
                <a:gd name="T2" fmla="*/ 20 w 51"/>
                <a:gd name="T3" fmla="*/ 38 h 44"/>
                <a:gd name="T4" fmla="*/ 18 w 51"/>
                <a:gd name="T5" fmla="*/ 40 h 44"/>
                <a:gd name="T6" fmla="*/ 15 w 51"/>
                <a:gd name="T7" fmla="*/ 42 h 44"/>
                <a:gd name="T8" fmla="*/ 11 w 51"/>
                <a:gd name="T9" fmla="*/ 44 h 44"/>
                <a:gd name="T10" fmla="*/ 7 w 51"/>
                <a:gd name="T11" fmla="*/ 44 h 44"/>
                <a:gd name="T12" fmla="*/ 3 w 51"/>
                <a:gd name="T13" fmla="*/ 44 h 44"/>
                <a:gd name="T14" fmla="*/ 1 w 51"/>
                <a:gd name="T15" fmla="*/ 43 h 44"/>
                <a:gd name="T16" fmla="*/ 0 w 51"/>
                <a:gd name="T17" fmla="*/ 42 h 44"/>
                <a:gd name="T18" fmla="*/ 0 w 51"/>
                <a:gd name="T19" fmla="*/ 40 h 44"/>
                <a:gd name="T20" fmla="*/ 1 w 51"/>
                <a:gd name="T21" fmla="*/ 38 h 44"/>
                <a:gd name="T22" fmla="*/ 2 w 51"/>
                <a:gd name="T23" fmla="*/ 36 h 44"/>
                <a:gd name="T24" fmla="*/ 9 w 51"/>
                <a:gd name="T25" fmla="*/ 26 h 44"/>
                <a:gd name="T26" fmla="*/ 18 w 51"/>
                <a:gd name="T27" fmla="*/ 14 h 44"/>
                <a:gd name="T28" fmla="*/ 26 w 51"/>
                <a:gd name="T29" fmla="*/ 5 h 44"/>
                <a:gd name="T30" fmla="*/ 29 w 51"/>
                <a:gd name="T31" fmla="*/ 0 h 44"/>
                <a:gd name="T32" fmla="*/ 51 w 51"/>
                <a:gd name="T33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44">
                  <a:moveTo>
                    <a:pt x="51" y="3"/>
                  </a:moveTo>
                  <a:lnTo>
                    <a:pt x="20" y="38"/>
                  </a:lnTo>
                  <a:lnTo>
                    <a:pt x="18" y="40"/>
                  </a:lnTo>
                  <a:lnTo>
                    <a:pt x="15" y="42"/>
                  </a:lnTo>
                  <a:lnTo>
                    <a:pt x="11" y="44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1" y="38"/>
                  </a:lnTo>
                  <a:lnTo>
                    <a:pt x="2" y="36"/>
                  </a:lnTo>
                  <a:lnTo>
                    <a:pt x="9" y="26"/>
                  </a:lnTo>
                  <a:lnTo>
                    <a:pt x="18" y="14"/>
                  </a:lnTo>
                  <a:lnTo>
                    <a:pt x="26" y="5"/>
                  </a:lnTo>
                  <a:lnTo>
                    <a:pt x="29" y="0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4D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443"/>
            <p:cNvSpPr>
              <a:spLocks/>
            </p:cNvSpPr>
            <p:nvPr/>
          </p:nvSpPr>
          <p:spPr bwMode="auto">
            <a:xfrm>
              <a:off x="3486" y="2754"/>
              <a:ext cx="58" cy="16"/>
            </a:xfrm>
            <a:custGeom>
              <a:avLst/>
              <a:gdLst>
                <a:gd name="T0" fmla="*/ 343 w 353"/>
                <a:gd name="T1" fmla="*/ 33 h 93"/>
                <a:gd name="T2" fmla="*/ 332 w 353"/>
                <a:gd name="T3" fmla="*/ 0 h 93"/>
                <a:gd name="T4" fmla="*/ 46 w 353"/>
                <a:gd name="T5" fmla="*/ 55 h 93"/>
                <a:gd name="T6" fmla="*/ 0 w 353"/>
                <a:gd name="T7" fmla="*/ 93 h 93"/>
                <a:gd name="T8" fmla="*/ 353 w 353"/>
                <a:gd name="T9" fmla="*/ 31 h 93"/>
                <a:gd name="T10" fmla="*/ 343 w 353"/>
                <a:gd name="T11" fmla="*/ 3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3" h="93">
                  <a:moveTo>
                    <a:pt x="343" y="33"/>
                  </a:moveTo>
                  <a:lnTo>
                    <a:pt x="332" y="0"/>
                  </a:lnTo>
                  <a:lnTo>
                    <a:pt x="46" y="55"/>
                  </a:lnTo>
                  <a:lnTo>
                    <a:pt x="0" y="93"/>
                  </a:lnTo>
                  <a:lnTo>
                    <a:pt x="353" y="31"/>
                  </a:lnTo>
                  <a:lnTo>
                    <a:pt x="343" y="33"/>
                  </a:lnTo>
                  <a:close/>
                </a:path>
              </a:pathLst>
            </a:custGeom>
            <a:solidFill>
              <a:srgbClr val="EEE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444"/>
            <p:cNvSpPr>
              <a:spLocks/>
            </p:cNvSpPr>
            <p:nvPr/>
          </p:nvSpPr>
          <p:spPr bwMode="auto">
            <a:xfrm>
              <a:off x="3468" y="2938"/>
              <a:ext cx="107" cy="239"/>
            </a:xfrm>
            <a:custGeom>
              <a:avLst/>
              <a:gdLst>
                <a:gd name="T0" fmla="*/ 27 w 641"/>
                <a:gd name="T1" fmla="*/ 44 h 1436"/>
                <a:gd name="T2" fmla="*/ 115 w 641"/>
                <a:gd name="T3" fmla="*/ 19 h 1436"/>
                <a:gd name="T4" fmla="*/ 203 w 641"/>
                <a:gd name="T5" fmla="*/ 1 h 1436"/>
                <a:gd name="T6" fmla="*/ 262 w 641"/>
                <a:gd name="T7" fmla="*/ 0 h 1436"/>
                <a:gd name="T8" fmla="*/ 430 w 641"/>
                <a:gd name="T9" fmla="*/ 8 h 1436"/>
                <a:gd name="T10" fmla="*/ 600 w 641"/>
                <a:gd name="T11" fmla="*/ 18 h 1436"/>
                <a:gd name="T12" fmla="*/ 620 w 641"/>
                <a:gd name="T13" fmla="*/ 34 h 1436"/>
                <a:gd name="T14" fmla="*/ 630 w 641"/>
                <a:gd name="T15" fmla="*/ 104 h 1436"/>
                <a:gd name="T16" fmla="*/ 641 w 641"/>
                <a:gd name="T17" fmla="*/ 247 h 1436"/>
                <a:gd name="T18" fmla="*/ 640 w 641"/>
                <a:gd name="T19" fmla="*/ 304 h 1436"/>
                <a:gd name="T20" fmla="*/ 633 w 641"/>
                <a:gd name="T21" fmla="*/ 354 h 1436"/>
                <a:gd name="T22" fmla="*/ 627 w 641"/>
                <a:gd name="T23" fmla="*/ 486 h 1436"/>
                <a:gd name="T24" fmla="*/ 623 w 641"/>
                <a:gd name="T25" fmla="*/ 709 h 1436"/>
                <a:gd name="T26" fmla="*/ 623 w 641"/>
                <a:gd name="T27" fmla="*/ 802 h 1436"/>
                <a:gd name="T28" fmla="*/ 630 w 641"/>
                <a:gd name="T29" fmla="*/ 925 h 1436"/>
                <a:gd name="T30" fmla="*/ 637 w 641"/>
                <a:gd name="T31" fmla="*/ 1036 h 1436"/>
                <a:gd name="T32" fmla="*/ 633 w 641"/>
                <a:gd name="T33" fmla="*/ 1129 h 1436"/>
                <a:gd name="T34" fmla="*/ 582 w 641"/>
                <a:gd name="T35" fmla="*/ 1147 h 1436"/>
                <a:gd name="T36" fmla="*/ 546 w 641"/>
                <a:gd name="T37" fmla="*/ 1116 h 1436"/>
                <a:gd name="T38" fmla="*/ 527 w 641"/>
                <a:gd name="T39" fmla="*/ 965 h 1436"/>
                <a:gd name="T40" fmla="*/ 506 w 641"/>
                <a:gd name="T41" fmla="*/ 831 h 1436"/>
                <a:gd name="T42" fmla="*/ 488 w 641"/>
                <a:gd name="T43" fmla="*/ 727 h 1436"/>
                <a:gd name="T44" fmla="*/ 464 w 641"/>
                <a:gd name="T45" fmla="*/ 549 h 1436"/>
                <a:gd name="T46" fmla="*/ 447 w 641"/>
                <a:gd name="T47" fmla="*/ 450 h 1436"/>
                <a:gd name="T48" fmla="*/ 433 w 641"/>
                <a:gd name="T49" fmla="*/ 414 h 1436"/>
                <a:gd name="T50" fmla="*/ 414 w 641"/>
                <a:gd name="T51" fmla="*/ 388 h 1436"/>
                <a:gd name="T52" fmla="*/ 389 w 641"/>
                <a:gd name="T53" fmla="*/ 362 h 1436"/>
                <a:gd name="T54" fmla="*/ 361 w 641"/>
                <a:gd name="T55" fmla="*/ 345 h 1436"/>
                <a:gd name="T56" fmla="*/ 336 w 641"/>
                <a:gd name="T57" fmla="*/ 340 h 1436"/>
                <a:gd name="T58" fmla="*/ 323 w 641"/>
                <a:gd name="T59" fmla="*/ 343 h 1436"/>
                <a:gd name="T60" fmla="*/ 311 w 641"/>
                <a:gd name="T61" fmla="*/ 351 h 1436"/>
                <a:gd name="T62" fmla="*/ 291 w 641"/>
                <a:gd name="T63" fmla="*/ 368 h 1436"/>
                <a:gd name="T64" fmla="*/ 267 w 641"/>
                <a:gd name="T65" fmla="*/ 399 h 1436"/>
                <a:gd name="T66" fmla="*/ 251 w 641"/>
                <a:gd name="T67" fmla="*/ 444 h 1436"/>
                <a:gd name="T68" fmla="*/ 242 w 641"/>
                <a:gd name="T69" fmla="*/ 498 h 1436"/>
                <a:gd name="T70" fmla="*/ 236 w 641"/>
                <a:gd name="T71" fmla="*/ 597 h 1436"/>
                <a:gd name="T72" fmla="*/ 235 w 641"/>
                <a:gd name="T73" fmla="*/ 690 h 1436"/>
                <a:gd name="T74" fmla="*/ 232 w 641"/>
                <a:gd name="T75" fmla="*/ 733 h 1436"/>
                <a:gd name="T76" fmla="*/ 217 w 641"/>
                <a:gd name="T77" fmla="*/ 811 h 1436"/>
                <a:gd name="T78" fmla="*/ 213 w 641"/>
                <a:gd name="T79" fmla="*/ 898 h 1436"/>
                <a:gd name="T80" fmla="*/ 213 w 641"/>
                <a:gd name="T81" fmla="*/ 1105 h 1436"/>
                <a:gd name="T82" fmla="*/ 219 w 641"/>
                <a:gd name="T83" fmla="*/ 1281 h 1436"/>
                <a:gd name="T84" fmla="*/ 225 w 641"/>
                <a:gd name="T85" fmla="*/ 1367 h 1436"/>
                <a:gd name="T86" fmla="*/ 225 w 641"/>
                <a:gd name="T87" fmla="*/ 1426 h 1436"/>
                <a:gd name="T88" fmla="*/ 162 w 641"/>
                <a:gd name="T89" fmla="*/ 1436 h 1436"/>
                <a:gd name="T90" fmla="*/ 119 w 641"/>
                <a:gd name="T91" fmla="*/ 1435 h 1436"/>
                <a:gd name="T92" fmla="*/ 88 w 641"/>
                <a:gd name="T93" fmla="*/ 1427 h 1436"/>
                <a:gd name="T94" fmla="*/ 60 w 641"/>
                <a:gd name="T95" fmla="*/ 1414 h 1436"/>
                <a:gd name="T96" fmla="*/ 37 w 641"/>
                <a:gd name="T97" fmla="*/ 1397 h 1436"/>
                <a:gd name="T98" fmla="*/ 24 w 641"/>
                <a:gd name="T99" fmla="*/ 1376 h 1436"/>
                <a:gd name="T100" fmla="*/ 20 w 641"/>
                <a:gd name="T101" fmla="*/ 1348 h 1436"/>
                <a:gd name="T102" fmla="*/ 26 w 641"/>
                <a:gd name="T103" fmla="*/ 1317 h 1436"/>
                <a:gd name="T104" fmla="*/ 32 w 641"/>
                <a:gd name="T105" fmla="*/ 1256 h 1436"/>
                <a:gd name="T106" fmla="*/ 36 w 641"/>
                <a:gd name="T107" fmla="*/ 1060 h 1436"/>
                <a:gd name="T108" fmla="*/ 35 w 641"/>
                <a:gd name="T109" fmla="*/ 833 h 1436"/>
                <a:gd name="T110" fmla="*/ 30 w 641"/>
                <a:gd name="T111" fmla="*/ 681 h 1436"/>
                <a:gd name="T112" fmla="*/ 13 w 641"/>
                <a:gd name="T113" fmla="*/ 368 h 1436"/>
                <a:gd name="T114" fmla="*/ 0 w 641"/>
                <a:gd name="T115" fmla="*/ 163 h 1436"/>
                <a:gd name="T116" fmla="*/ 3 w 641"/>
                <a:gd name="T117" fmla="*/ 62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41" h="1436">
                  <a:moveTo>
                    <a:pt x="4" y="51"/>
                  </a:moveTo>
                  <a:lnTo>
                    <a:pt x="10" y="49"/>
                  </a:lnTo>
                  <a:lnTo>
                    <a:pt x="27" y="44"/>
                  </a:lnTo>
                  <a:lnTo>
                    <a:pt x="51" y="37"/>
                  </a:lnTo>
                  <a:lnTo>
                    <a:pt x="82" y="28"/>
                  </a:lnTo>
                  <a:lnTo>
                    <a:pt x="115" y="19"/>
                  </a:lnTo>
                  <a:lnTo>
                    <a:pt x="148" y="11"/>
                  </a:lnTo>
                  <a:lnTo>
                    <a:pt x="178" y="5"/>
                  </a:lnTo>
                  <a:lnTo>
                    <a:pt x="203" y="1"/>
                  </a:lnTo>
                  <a:lnTo>
                    <a:pt x="218" y="0"/>
                  </a:lnTo>
                  <a:lnTo>
                    <a:pt x="238" y="0"/>
                  </a:lnTo>
                  <a:lnTo>
                    <a:pt x="262" y="0"/>
                  </a:lnTo>
                  <a:lnTo>
                    <a:pt x="292" y="1"/>
                  </a:lnTo>
                  <a:lnTo>
                    <a:pt x="359" y="4"/>
                  </a:lnTo>
                  <a:lnTo>
                    <a:pt x="430" y="8"/>
                  </a:lnTo>
                  <a:lnTo>
                    <a:pt x="500" y="12"/>
                  </a:lnTo>
                  <a:lnTo>
                    <a:pt x="559" y="16"/>
                  </a:lnTo>
                  <a:lnTo>
                    <a:pt x="600" y="18"/>
                  </a:lnTo>
                  <a:lnTo>
                    <a:pt x="616" y="19"/>
                  </a:lnTo>
                  <a:lnTo>
                    <a:pt x="618" y="25"/>
                  </a:lnTo>
                  <a:lnTo>
                    <a:pt x="620" y="34"/>
                  </a:lnTo>
                  <a:lnTo>
                    <a:pt x="622" y="47"/>
                  </a:lnTo>
                  <a:lnTo>
                    <a:pt x="625" y="63"/>
                  </a:lnTo>
                  <a:lnTo>
                    <a:pt x="630" y="104"/>
                  </a:lnTo>
                  <a:lnTo>
                    <a:pt x="635" y="151"/>
                  </a:lnTo>
                  <a:lnTo>
                    <a:pt x="639" y="199"/>
                  </a:lnTo>
                  <a:lnTo>
                    <a:pt x="641" y="247"/>
                  </a:lnTo>
                  <a:lnTo>
                    <a:pt x="641" y="268"/>
                  </a:lnTo>
                  <a:lnTo>
                    <a:pt x="641" y="287"/>
                  </a:lnTo>
                  <a:lnTo>
                    <a:pt x="640" y="304"/>
                  </a:lnTo>
                  <a:lnTo>
                    <a:pt x="638" y="318"/>
                  </a:lnTo>
                  <a:lnTo>
                    <a:pt x="635" y="333"/>
                  </a:lnTo>
                  <a:lnTo>
                    <a:pt x="633" y="354"/>
                  </a:lnTo>
                  <a:lnTo>
                    <a:pt x="632" y="382"/>
                  </a:lnTo>
                  <a:lnTo>
                    <a:pt x="630" y="413"/>
                  </a:lnTo>
                  <a:lnTo>
                    <a:pt x="627" y="486"/>
                  </a:lnTo>
                  <a:lnTo>
                    <a:pt x="625" y="565"/>
                  </a:lnTo>
                  <a:lnTo>
                    <a:pt x="624" y="642"/>
                  </a:lnTo>
                  <a:lnTo>
                    <a:pt x="623" y="709"/>
                  </a:lnTo>
                  <a:lnTo>
                    <a:pt x="622" y="759"/>
                  </a:lnTo>
                  <a:lnTo>
                    <a:pt x="622" y="784"/>
                  </a:lnTo>
                  <a:lnTo>
                    <a:pt x="623" y="802"/>
                  </a:lnTo>
                  <a:lnTo>
                    <a:pt x="624" y="836"/>
                  </a:lnTo>
                  <a:lnTo>
                    <a:pt x="627" y="878"/>
                  </a:lnTo>
                  <a:lnTo>
                    <a:pt x="630" y="925"/>
                  </a:lnTo>
                  <a:lnTo>
                    <a:pt x="633" y="970"/>
                  </a:lnTo>
                  <a:lnTo>
                    <a:pt x="635" y="1009"/>
                  </a:lnTo>
                  <a:lnTo>
                    <a:pt x="637" y="1036"/>
                  </a:lnTo>
                  <a:lnTo>
                    <a:pt x="638" y="1047"/>
                  </a:lnTo>
                  <a:lnTo>
                    <a:pt x="641" y="1126"/>
                  </a:lnTo>
                  <a:lnTo>
                    <a:pt x="633" y="1129"/>
                  </a:lnTo>
                  <a:lnTo>
                    <a:pt x="612" y="1138"/>
                  </a:lnTo>
                  <a:lnTo>
                    <a:pt x="598" y="1143"/>
                  </a:lnTo>
                  <a:lnTo>
                    <a:pt x="582" y="1147"/>
                  </a:lnTo>
                  <a:lnTo>
                    <a:pt x="566" y="1151"/>
                  </a:lnTo>
                  <a:lnTo>
                    <a:pt x="551" y="1155"/>
                  </a:lnTo>
                  <a:lnTo>
                    <a:pt x="546" y="1116"/>
                  </a:lnTo>
                  <a:lnTo>
                    <a:pt x="541" y="1070"/>
                  </a:lnTo>
                  <a:lnTo>
                    <a:pt x="534" y="1019"/>
                  </a:lnTo>
                  <a:lnTo>
                    <a:pt x="527" y="965"/>
                  </a:lnTo>
                  <a:lnTo>
                    <a:pt x="520" y="915"/>
                  </a:lnTo>
                  <a:lnTo>
                    <a:pt x="513" y="868"/>
                  </a:lnTo>
                  <a:lnTo>
                    <a:pt x="506" y="831"/>
                  </a:lnTo>
                  <a:lnTo>
                    <a:pt x="501" y="805"/>
                  </a:lnTo>
                  <a:lnTo>
                    <a:pt x="495" y="774"/>
                  </a:lnTo>
                  <a:lnTo>
                    <a:pt x="488" y="727"/>
                  </a:lnTo>
                  <a:lnTo>
                    <a:pt x="480" y="670"/>
                  </a:lnTo>
                  <a:lnTo>
                    <a:pt x="472" y="610"/>
                  </a:lnTo>
                  <a:lnTo>
                    <a:pt x="464" y="549"/>
                  </a:lnTo>
                  <a:lnTo>
                    <a:pt x="455" y="494"/>
                  </a:lnTo>
                  <a:lnTo>
                    <a:pt x="451" y="470"/>
                  </a:lnTo>
                  <a:lnTo>
                    <a:pt x="447" y="450"/>
                  </a:lnTo>
                  <a:lnTo>
                    <a:pt x="443" y="433"/>
                  </a:lnTo>
                  <a:lnTo>
                    <a:pt x="438" y="422"/>
                  </a:lnTo>
                  <a:lnTo>
                    <a:pt x="433" y="414"/>
                  </a:lnTo>
                  <a:lnTo>
                    <a:pt x="428" y="405"/>
                  </a:lnTo>
                  <a:lnTo>
                    <a:pt x="422" y="396"/>
                  </a:lnTo>
                  <a:lnTo>
                    <a:pt x="414" y="388"/>
                  </a:lnTo>
                  <a:lnTo>
                    <a:pt x="406" y="379"/>
                  </a:lnTo>
                  <a:lnTo>
                    <a:pt x="398" y="370"/>
                  </a:lnTo>
                  <a:lnTo>
                    <a:pt x="389" y="362"/>
                  </a:lnTo>
                  <a:lnTo>
                    <a:pt x="380" y="355"/>
                  </a:lnTo>
                  <a:lnTo>
                    <a:pt x="370" y="350"/>
                  </a:lnTo>
                  <a:lnTo>
                    <a:pt x="361" y="345"/>
                  </a:lnTo>
                  <a:lnTo>
                    <a:pt x="350" y="342"/>
                  </a:lnTo>
                  <a:lnTo>
                    <a:pt x="341" y="340"/>
                  </a:lnTo>
                  <a:lnTo>
                    <a:pt x="336" y="340"/>
                  </a:lnTo>
                  <a:lnTo>
                    <a:pt x="332" y="341"/>
                  </a:lnTo>
                  <a:lnTo>
                    <a:pt x="327" y="342"/>
                  </a:lnTo>
                  <a:lnTo>
                    <a:pt x="323" y="343"/>
                  </a:lnTo>
                  <a:lnTo>
                    <a:pt x="319" y="345"/>
                  </a:lnTo>
                  <a:lnTo>
                    <a:pt x="315" y="348"/>
                  </a:lnTo>
                  <a:lnTo>
                    <a:pt x="311" y="351"/>
                  </a:lnTo>
                  <a:lnTo>
                    <a:pt x="307" y="355"/>
                  </a:lnTo>
                  <a:lnTo>
                    <a:pt x="299" y="361"/>
                  </a:lnTo>
                  <a:lnTo>
                    <a:pt x="291" y="368"/>
                  </a:lnTo>
                  <a:lnTo>
                    <a:pt x="283" y="377"/>
                  </a:lnTo>
                  <a:lnTo>
                    <a:pt x="274" y="387"/>
                  </a:lnTo>
                  <a:lnTo>
                    <a:pt x="267" y="399"/>
                  </a:lnTo>
                  <a:lnTo>
                    <a:pt x="261" y="412"/>
                  </a:lnTo>
                  <a:lnTo>
                    <a:pt x="255" y="427"/>
                  </a:lnTo>
                  <a:lnTo>
                    <a:pt x="251" y="444"/>
                  </a:lnTo>
                  <a:lnTo>
                    <a:pt x="247" y="461"/>
                  </a:lnTo>
                  <a:lnTo>
                    <a:pt x="245" y="479"/>
                  </a:lnTo>
                  <a:lnTo>
                    <a:pt x="242" y="498"/>
                  </a:lnTo>
                  <a:lnTo>
                    <a:pt x="240" y="517"/>
                  </a:lnTo>
                  <a:lnTo>
                    <a:pt x="238" y="558"/>
                  </a:lnTo>
                  <a:lnTo>
                    <a:pt x="236" y="597"/>
                  </a:lnTo>
                  <a:lnTo>
                    <a:pt x="235" y="634"/>
                  </a:lnTo>
                  <a:lnTo>
                    <a:pt x="235" y="665"/>
                  </a:lnTo>
                  <a:lnTo>
                    <a:pt x="235" y="690"/>
                  </a:lnTo>
                  <a:lnTo>
                    <a:pt x="235" y="704"/>
                  </a:lnTo>
                  <a:lnTo>
                    <a:pt x="234" y="717"/>
                  </a:lnTo>
                  <a:lnTo>
                    <a:pt x="232" y="733"/>
                  </a:lnTo>
                  <a:lnTo>
                    <a:pt x="228" y="753"/>
                  </a:lnTo>
                  <a:lnTo>
                    <a:pt x="224" y="773"/>
                  </a:lnTo>
                  <a:lnTo>
                    <a:pt x="217" y="811"/>
                  </a:lnTo>
                  <a:lnTo>
                    <a:pt x="213" y="835"/>
                  </a:lnTo>
                  <a:lnTo>
                    <a:pt x="213" y="855"/>
                  </a:lnTo>
                  <a:lnTo>
                    <a:pt x="213" y="898"/>
                  </a:lnTo>
                  <a:lnTo>
                    <a:pt x="213" y="959"/>
                  </a:lnTo>
                  <a:lnTo>
                    <a:pt x="213" y="1030"/>
                  </a:lnTo>
                  <a:lnTo>
                    <a:pt x="213" y="1105"/>
                  </a:lnTo>
                  <a:lnTo>
                    <a:pt x="215" y="1176"/>
                  </a:lnTo>
                  <a:lnTo>
                    <a:pt x="217" y="1238"/>
                  </a:lnTo>
                  <a:lnTo>
                    <a:pt x="219" y="1281"/>
                  </a:lnTo>
                  <a:lnTo>
                    <a:pt x="222" y="1313"/>
                  </a:lnTo>
                  <a:lnTo>
                    <a:pt x="224" y="1341"/>
                  </a:lnTo>
                  <a:lnTo>
                    <a:pt x="225" y="1367"/>
                  </a:lnTo>
                  <a:lnTo>
                    <a:pt x="226" y="1387"/>
                  </a:lnTo>
                  <a:lnTo>
                    <a:pt x="225" y="1416"/>
                  </a:lnTo>
                  <a:lnTo>
                    <a:pt x="225" y="1426"/>
                  </a:lnTo>
                  <a:lnTo>
                    <a:pt x="213" y="1428"/>
                  </a:lnTo>
                  <a:lnTo>
                    <a:pt x="181" y="1434"/>
                  </a:lnTo>
                  <a:lnTo>
                    <a:pt x="162" y="1436"/>
                  </a:lnTo>
                  <a:lnTo>
                    <a:pt x="141" y="1436"/>
                  </a:lnTo>
                  <a:lnTo>
                    <a:pt x="130" y="1436"/>
                  </a:lnTo>
                  <a:lnTo>
                    <a:pt x="119" y="1435"/>
                  </a:lnTo>
                  <a:lnTo>
                    <a:pt x="109" y="1432"/>
                  </a:lnTo>
                  <a:lnTo>
                    <a:pt x="99" y="1430"/>
                  </a:lnTo>
                  <a:lnTo>
                    <a:pt x="88" y="1427"/>
                  </a:lnTo>
                  <a:lnTo>
                    <a:pt x="78" y="1423"/>
                  </a:lnTo>
                  <a:lnTo>
                    <a:pt x="68" y="1419"/>
                  </a:lnTo>
                  <a:lnTo>
                    <a:pt x="60" y="1414"/>
                  </a:lnTo>
                  <a:lnTo>
                    <a:pt x="51" y="1409"/>
                  </a:lnTo>
                  <a:lnTo>
                    <a:pt x="44" y="1404"/>
                  </a:lnTo>
                  <a:lnTo>
                    <a:pt x="37" y="1397"/>
                  </a:lnTo>
                  <a:lnTo>
                    <a:pt x="32" y="1391"/>
                  </a:lnTo>
                  <a:lnTo>
                    <a:pt x="28" y="1384"/>
                  </a:lnTo>
                  <a:lnTo>
                    <a:pt x="24" y="1376"/>
                  </a:lnTo>
                  <a:lnTo>
                    <a:pt x="22" y="1368"/>
                  </a:lnTo>
                  <a:lnTo>
                    <a:pt x="20" y="1359"/>
                  </a:lnTo>
                  <a:lnTo>
                    <a:pt x="20" y="1348"/>
                  </a:lnTo>
                  <a:lnTo>
                    <a:pt x="21" y="1338"/>
                  </a:lnTo>
                  <a:lnTo>
                    <a:pt x="22" y="1328"/>
                  </a:lnTo>
                  <a:lnTo>
                    <a:pt x="26" y="1317"/>
                  </a:lnTo>
                  <a:lnTo>
                    <a:pt x="28" y="1304"/>
                  </a:lnTo>
                  <a:lnTo>
                    <a:pt x="30" y="1284"/>
                  </a:lnTo>
                  <a:lnTo>
                    <a:pt x="32" y="1256"/>
                  </a:lnTo>
                  <a:lnTo>
                    <a:pt x="33" y="1224"/>
                  </a:lnTo>
                  <a:lnTo>
                    <a:pt x="35" y="1146"/>
                  </a:lnTo>
                  <a:lnTo>
                    <a:pt x="36" y="1060"/>
                  </a:lnTo>
                  <a:lnTo>
                    <a:pt x="36" y="972"/>
                  </a:lnTo>
                  <a:lnTo>
                    <a:pt x="35" y="894"/>
                  </a:lnTo>
                  <a:lnTo>
                    <a:pt x="35" y="833"/>
                  </a:lnTo>
                  <a:lnTo>
                    <a:pt x="35" y="796"/>
                  </a:lnTo>
                  <a:lnTo>
                    <a:pt x="34" y="756"/>
                  </a:lnTo>
                  <a:lnTo>
                    <a:pt x="30" y="681"/>
                  </a:lnTo>
                  <a:lnTo>
                    <a:pt x="25" y="584"/>
                  </a:lnTo>
                  <a:lnTo>
                    <a:pt x="19" y="476"/>
                  </a:lnTo>
                  <a:lnTo>
                    <a:pt x="13" y="368"/>
                  </a:lnTo>
                  <a:lnTo>
                    <a:pt x="7" y="272"/>
                  </a:lnTo>
                  <a:lnTo>
                    <a:pt x="3" y="200"/>
                  </a:lnTo>
                  <a:lnTo>
                    <a:pt x="0" y="163"/>
                  </a:lnTo>
                  <a:lnTo>
                    <a:pt x="0" y="126"/>
                  </a:lnTo>
                  <a:lnTo>
                    <a:pt x="1" y="90"/>
                  </a:lnTo>
                  <a:lnTo>
                    <a:pt x="3" y="62"/>
                  </a:lnTo>
                  <a:lnTo>
                    <a:pt x="4" y="51"/>
                  </a:lnTo>
                  <a:close/>
                </a:path>
              </a:pathLst>
            </a:custGeom>
            <a:solidFill>
              <a:srgbClr val="253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45"/>
            <p:cNvSpPr>
              <a:spLocks/>
            </p:cNvSpPr>
            <p:nvPr/>
          </p:nvSpPr>
          <p:spPr bwMode="auto">
            <a:xfrm>
              <a:off x="3519" y="2995"/>
              <a:ext cx="41" cy="136"/>
            </a:xfrm>
            <a:custGeom>
              <a:avLst/>
              <a:gdLst>
                <a:gd name="T0" fmla="*/ 136 w 244"/>
                <a:gd name="T1" fmla="*/ 93 h 817"/>
                <a:gd name="T2" fmla="*/ 144 w 244"/>
                <a:gd name="T3" fmla="*/ 130 h 817"/>
                <a:gd name="T4" fmla="*/ 157 w 244"/>
                <a:gd name="T5" fmla="*/ 209 h 817"/>
                <a:gd name="T6" fmla="*/ 173 w 244"/>
                <a:gd name="T7" fmla="*/ 330 h 817"/>
                <a:gd name="T8" fmla="*/ 188 w 244"/>
                <a:gd name="T9" fmla="*/ 434 h 817"/>
                <a:gd name="T10" fmla="*/ 199 w 244"/>
                <a:gd name="T11" fmla="*/ 491 h 817"/>
                <a:gd name="T12" fmla="*/ 213 w 244"/>
                <a:gd name="T13" fmla="*/ 575 h 817"/>
                <a:gd name="T14" fmla="*/ 227 w 244"/>
                <a:gd name="T15" fmla="*/ 679 h 817"/>
                <a:gd name="T16" fmla="*/ 239 w 244"/>
                <a:gd name="T17" fmla="*/ 776 h 817"/>
                <a:gd name="T18" fmla="*/ 232 w 244"/>
                <a:gd name="T19" fmla="*/ 816 h 817"/>
                <a:gd name="T20" fmla="*/ 210 w 244"/>
                <a:gd name="T21" fmla="*/ 817 h 817"/>
                <a:gd name="T22" fmla="*/ 193 w 244"/>
                <a:gd name="T23" fmla="*/ 812 h 817"/>
                <a:gd name="T24" fmla="*/ 181 w 244"/>
                <a:gd name="T25" fmla="*/ 805 h 817"/>
                <a:gd name="T26" fmla="*/ 165 w 244"/>
                <a:gd name="T27" fmla="*/ 791 h 817"/>
                <a:gd name="T28" fmla="*/ 145 w 244"/>
                <a:gd name="T29" fmla="*/ 762 h 817"/>
                <a:gd name="T30" fmla="*/ 142 w 244"/>
                <a:gd name="T31" fmla="*/ 746 h 817"/>
                <a:gd name="T32" fmla="*/ 146 w 244"/>
                <a:gd name="T33" fmla="*/ 689 h 817"/>
                <a:gd name="T34" fmla="*/ 149 w 244"/>
                <a:gd name="T35" fmla="*/ 604 h 817"/>
                <a:gd name="T36" fmla="*/ 148 w 244"/>
                <a:gd name="T37" fmla="*/ 540 h 817"/>
                <a:gd name="T38" fmla="*/ 144 w 244"/>
                <a:gd name="T39" fmla="*/ 503 h 817"/>
                <a:gd name="T40" fmla="*/ 134 w 244"/>
                <a:gd name="T41" fmla="*/ 458 h 817"/>
                <a:gd name="T42" fmla="*/ 123 w 244"/>
                <a:gd name="T43" fmla="*/ 387 h 817"/>
                <a:gd name="T44" fmla="*/ 116 w 244"/>
                <a:gd name="T45" fmla="*/ 312 h 817"/>
                <a:gd name="T46" fmla="*/ 111 w 244"/>
                <a:gd name="T47" fmla="*/ 246 h 817"/>
                <a:gd name="T48" fmla="*/ 105 w 244"/>
                <a:gd name="T49" fmla="*/ 197 h 817"/>
                <a:gd name="T50" fmla="*/ 91 w 244"/>
                <a:gd name="T51" fmla="*/ 135 h 817"/>
                <a:gd name="T52" fmla="*/ 72 w 244"/>
                <a:gd name="T53" fmla="*/ 70 h 817"/>
                <a:gd name="T54" fmla="*/ 58 w 244"/>
                <a:gd name="T55" fmla="*/ 30 h 817"/>
                <a:gd name="T56" fmla="*/ 49 w 244"/>
                <a:gd name="T57" fmla="*/ 14 h 817"/>
                <a:gd name="T58" fmla="*/ 41 w 244"/>
                <a:gd name="T59" fmla="*/ 6 h 817"/>
                <a:gd name="T60" fmla="*/ 32 w 244"/>
                <a:gd name="T61" fmla="*/ 4 h 817"/>
                <a:gd name="T62" fmla="*/ 20 w 244"/>
                <a:gd name="T63" fmla="*/ 5 h 817"/>
                <a:gd name="T64" fmla="*/ 7 w 244"/>
                <a:gd name="T65" fmla="*/ 11 h 817"/>
                <a:gd name="T66" fmla="*/ 4 w 244"/>
                <a:gd name="T67" fmla="*/ 11 h 817"/>
                <a:gd name="T68" fmla="*/ 12 w 244"/>
                <a:gd name="T69" fmla="*/ 5 h 817"/>
                <a:gd name="T70" fmla="*/ 20 w 244"/>
                <a:gd name="T71" fmla="*/ 2 h 817"/>
                <a:gd name="T72" fmla="*/ 29 w 244"/>
                <a:gd name="T73" fmla="*/ 0 h 817"/>
                <a:gd name="T74" fmla="*/ 43 w 244"/>
                <a:gd name="T75" fmla="*/ 2 h 817"/>
                <a:gd name="T76" fmla="*/ 63 w 244"/>
                <a:gd name="T77" fmla="*/ 10 h 817"/>
                <a:gd name="T78" fmla="*/ 82 w 244"/>
                <a:gd name="T79" fmla="*/ 22 h 817"/>
                <a:gd name="T80" fmla="*/ 99 w 244"/>
                <a:gd name="T81" fmla="*/ 39 h 817"/>
                <a:gd name="T82" fmla="*/ 115 w 244"/>
                <a:gd name="T83" fmla="*/ 56 h 817"/>
                <a:gd name="T84" fmla="*/ 126 w 244"/>
                <a:gd name="T85" fmla="*/ 74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4" h="817">
                  <a:moveTo>
                    <a:pt x="131" y="82"/>
                  </a:moveTo>
                  <a:lnTo>
                    <a:pt x="136" y="93"/>
                  </a:lnTo>
                  <a:lnTo>
                    <a:pt x="140" y="110"/>
                  </a:lnTo>
                  <a:lnTo>
                    <a:pt x="144" y="130"/>
                  </a:lnTo>
                  <a:lnTo>
                    <a:pt x="148" y="154"/>
                  </a:lnTo>
                  <a:lnTo>
                    <a:pt x="157" y="209"/>
                  </a:lnTo>
                  <a:lnTo>
                    <a:pt x="165" y="270"/>
                  </a:lnTo>
                  <a:lnTo>
                    <a:pt x="173" y="330"/>
                  </a:lnTo>
                  <a:lnTo>
                    <a:pt x="181" y="387"/>
                  </a:lnTo>
                  <a:lnTo>
                    <a:pt x="188" y="434"/>
                  </a:lnTo>
                  <a:lnTo>
                    <a:pt x="194" y="465"/>
                  </a:lnTo>
                  <a:lnTo>
                    <a:pt x="199" y="491"/>
                  </a:lnTo>
                  <a:lnTo>
                    <a:pt x="206" y="528"/>
                  </a:lnTo>
                  <a:lnTo>
                    <a:pt x="213" y="575"/>
                  </a:lnTo>
                  <a:lnTo>
                    <a:pt x="220" y="625"/>
                  </a:lnTo>
                  <a:lnTo>
                    <a:pt x="227" y="679"/>
                  </a:lnTo>
                  <a:lnTo>
                    <a:pt x="234" y="730"/>
                  </a:lnTo>
                  <a:lnTo>
                    <a:pt x="239" y="776"/>
                  </a:lnTo>
                  <a:lnTo>
                    <a:pt x="244" y="815"/>
                  </a:lnTo>
                  <a:lnTo>
                    <a:pt x="232" y="816"/>
                  </a:lnTo>
                  <a:lnTo>
                    <a:pt x="220" y="817"/>
                  </a:lnTo>
                  <a:lnTo>
                    <a:pt x="210" y="817"/>
                  </a:lnTo>
                  <a:lnTo>
                    <a:pt x="200" y="815"/>
                  </a:lnTo>
                  <a:lnTo>
                    <a:pt x="193" y="812"/>
                  </a:lnTo>
                  <a:lnTo>
                    <a:pt x="187" y="809"/>
                  </a:lnTo>
                  <a:lnTo>
                    <a:pt x="181" y="805"/>
                  </a:lnTo>
                  <a:lnTo>
                    <a:pt x="175" y="800"/>
                  </a:lnTo>
                  <a:lnTo>
                    <a:pt x="165" y="791"/>
                  </a:lnTo>
                  <a:lnTo>
                    <a:pt x="157" y="779"/>
                  </a:lnTo>
                  <a:lnTo>
                    <a:pt x="145" y="762"/>
                  </a:lnTo>
                  <a:lnTo>
                    <a:pt x="141" y="754"/>
                  </a:lnTo>
                  <a:lnTo>
                    <a:pt x="142" y="746"/>
                  </a:lnTo>
                  <a:lnTo>
                    <a:pt x="144" y="723"/>
                  </a:lnTo>
                  <a:lnTo>
                    <a:pt x="146" y="689"/>
                  </a:lnTo>
                  <a:lnTo>
                    <a:pt x="148" y="649"/>
                  </a:lnTo>
                  <a:lnTo>
                    <a:pt x="149" y="604"/>
                  </a:lnTo>
                  <a:lnTo>
                    <a:pt x="149" y="560"/>
                  </a:lnTo>
                  <a:lnTo>
                    <a:pt x="148" y="540"/>
                  </a:lnTo>
                  <a:lnTo>
                    <a:pt x="146" y="520"/>
                  </a:lnTo>
                  <a:lnTo>
                    <a:pt x="144" y="503"/>
                  </a:lnTo>
                  <a:lnTo>
                    <a:pt x="141" y="488"/>
                  </a:lnTo>
                  <a:lnTo>
                    <a:pt x="134" y="458"/>
                  </a:lnTo>
                  <a:lnTo>
                    <a:pt x="129" y="424"/>
                  </a:lnTo>
                  <a:lnTo>
                    <a:pt x="123" y="387"/>
                  </a:lnTo>
                  <a:lnTo>
                    <a:pt x="119" y="349"/>
                  </a:lnTo>
                  <a:lnTo>
                    <a:pt x="116" y="312"/>
                  </a:lnTo>
                  <a:lnTo>
                    <a:pt x="113" y="277"/>
                  </a:lnTo>
                  <a:lnTo>
                    <a:pt x="111" y="246"/>
                  </a:lnTo>
                  <a:lnTo>
                    <a:pt x="108" y="222"/>
                  </a:lnTo>
                  <a:lnTo>
                    <a:pt x="105" y="197"/>
                  </a:lnTo>
                  <a:lnTo>
                    <a:pt x="99" y="167"/>
                  </a:lnTo>
                  <a:lnTo>
                    <a:pt x="91" y="135"/>
                  </a:lnTo>
                  <a:lnTo>
                    <a:pt x="82" y="101"/>
                  </a:lnTo>
                  <a:lnTo>
                    <a:pt x="72" y="70"/>
                  </a:lnTo>
                  <a:lnTo>
                    <a:pt x="63" y="43"/>
                  </a:lnTo>
                  <a:lnTo>
                    <a:pt x="58" y="30"/>
                  </a:lnTo>
                  <a:lnTo>
                    <a:pt x="54" y="21"/>
                  </a:lnTo>
                  <a:lnTo>
                    <a:pt x="49" y="14"/>
                  </a:lnTo>
                  <a:lnTo>
                    <a:pt x="45" y="9"/>
                  </a:lnTo>
                  <a:lnTo>
                    <a:pt x="41" y="6"/>
                  </a:lnTo>
                  <a:lnTo>
                    <a:pt x="37" y="5"/>
                  </a:lnTo>
                  <a:lnTo>
                    <a:pt x="32" y="4"/>
                  </a:lnTo>
                  <a:lnTo>
                    <a:pt x="26" y="4"/>
                  </a:lnTo>
                  <a:lnTo>
                    <a:pt x="20" y="5"/>
                  </a:lnTo>
                  <a:lnTo>
                    <a:pt x="14" y="8"/>
                  </a:lnTo>
                  <a:lnTo>
                    <a:pt x="7" y="11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43" y="2"/>
                  </a:lnTo>
                  <a:lnTo>
                    <a:pt x="54" y="5"/>
                  </a:lnTo>
                  <a:lnTo>
                    <a:pt x="63" y="10"/>
                  </a:lnTo>
                  <a:lnTo>
                    <a:pt x="73" y="15"/>
                  </a:lnTo>
                  <a:lnTo>
                    <a:pt x="82" y="22"/>
                  </a:lnTo>
                  <a:lnTo>
                    <a:pt x="91" y="30"/>
                  </a:lnTo>
                  <a:lnTo>
                    <a:pt x="99" y="39"/>
                  </a:lnTo>
                  <a:lnTo>
                    <a:pt x="107" y="48"/>
                  </a:lnTo>
                  <a:lnTo>
                    <a:pt x="115" y="56"/>
                  </a:lnTo>
                  <a:lnTo>
                    <a:pt x="121" y="65"/>
                  </a:lnTo>
                  <a:lnTo>
                    <a:pt x="126" y="74"/>
                  </a:lnTo>
                  <a:lnTo>
                    <a:pt x="131" y="82"/>
                  </a:lnTo>
                  <a:close/>
                </a:path>
              </a:pathLst>
            </a:custGeom>
            <a:solidFill>
              <a:srgbClr val="262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46"/>
            <p:cNvSpPr>
              <a:spLocks/>
            </p:cNvSpPr>
            <p:nvPr/>
          </p:nvSpPr>
          <p:spPr bwMode="auto">
            <a:xfrm>
              <a:off x="3475" y="2756"/>
              <a:ext cx="73" cy="22"/>
            </a:xfrm>
            <a:custGeom>
              <a:avLst/>
              <a:gdLst>
                <a:gd name="T0" fmla="*/ 433 w 433"/>
                <a:gd name="T1" fmla="*/ 15 h 130"/>
                <a:gd name="T2" fmla="*/ 429 w 433"/>
                <a:gd name="T3" fmla="*/ 12 h 130"/>
                <a:gd name="T4" fmla="*/ 421 w 433"/>
                <a:gd name="T5" fmla="*/ 6 h 130"/>
                <a:gd name="T6" fmla="*/ 416 w 433"/>
                <a:gd name="T7" fmla="*/ 3 h 130"/>
                <a:gd name="T8" fmla="*/ 410 w 433"/>
                <a:gd name="T9" fmla="*/ 1 h 130"/>
                <a:gd name="T10" fmla="*/ 404 w 433"/>
                <a:gd name="T11" fmla="*/ 0 h 130"/>
                <a:gd name="T12" fmla="*/ 398 w 433"/>
                <a:gd name="T13" fmla="*/ 1 h 130"/>
                <a:gd name="T14" fmla="*/ 378 w 433"/>
                <a:gd name="T15" fmla="*/ 5 h 130"/>
                <a:gd name="T16" fmla="*/ 339 w 433"/>
                <a:gd name="T17" fmla="*/ 12 h 130"/>
                <a:gd name="T18" fmla="*/ 287 w 433"/>
                <a:gd name="T19" fmla="*/ 23 h 130"/>
                <a:gd name="T20" fmla="*/ 228 w 433"/>
                <a:gd name="T21" fmla="*/ 33 h 130"/>
                <a:gd name="T22" fmla="*/ 170 w 433"/>
                <a:gd name="T23" fmla="*/ 44 h 130"/>
                <a:gd name="T24" fmla="*/ 120 w 433"/>
                <a:gd name="T25" fmla="*/ 52 h 130"/>
                <a:gd name="T26" fmla="*/ 84 w 433"/>
                <a:gd name="T27" fmla="*/ 59 h 130"/>
                <a:gd name="T28" fmla="*/ 71 w 433"/>
                <a:gd name="T29" fmla="*/ 61 h 130"/>
                <a:gd name="T30" fmla="*/ 0 w 433"/>
                <a:gd name="T31" fmla="*/ 130 h 130"/>
                <a:gd name="T32" fmla="*/ 11 w 433"/>
                <a:gd name="T33" fmla="*/ 123 h 130"/>
                <a:gd name="T34" fmla="*/ 34 w 433"/>
                <a:gd name="T35" fmla="*/ 108 h 130"/>
                <a:gd name="T36" fmla="*/ 49 w 433"/>
                <a:gd name="T37" fmla="*/ 100 h 130"/>
                <a:gd name="T38" fmla="*/ 63 w 433"/>
                <a:gd name="T39" fmla="*/ 91 h 130"/>
                <a:gd name="T40" fmla="*/ 76 w 433"/>
                <a:gd name="T41" fmla="*/ 85 h 130"/>
                <a:gd name="T42" fmla="*/ 88 w 433"/>
                <a:gd name="T43" fmla="*/ 82 h 130"/>
                <a:gd name="T44" fmla="*/ 110 w 433"/>
                <a:gd name="T45" fmla="*/ 78 h 130"/>
                <a:gd name="T46" fmla="*/ 152 w 433"/>
                <a:gd name="T47" fmla="*/ 70 h 130"/>
                <a:gd name="T48" fmla="*/ 208 w 433"/>
                <a:gd name="T49" fmla="*/ 59 h 130"/>
                <a:gd name="T50" fmla="*/ 270 w 433"/>
                <a:gd name="T51" fmla="*/ 47 h 130"/>
                <a:gd name="T52" fmla="*/ 331 w 433"/>
                <a:gd name="T53" fmla="*/ 36 h 130"/>
                <a:gd name="T54" fmla="*/ 382 w 433"/>
                <a:gd name="T55" fmla="*/ 26 h 130"/>
                <a:gd name="T56" fmla="*/ 419 w 433"/>
                <a:gd name="T57" fmla="*/ 18 h 130"/>
                <a:gd name="T58" fmla="*/ 433 w 433"/>
                <a:gd name="T59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3" h="130">
                  <a:moveTo>
                    <a:pt x="433" y="15"/>
                  </a:moveTo>
                  <a:lnTo>
                    <a:pt x="429" y="12"/>
                  </a:lnTo>
                  <a:lnTo>
                    <a:pt x="421" y="6"/>
                  </a:lnTo>
                  <a:lnTo>
                    <a:pt x="416" y="3"/>
                  </a:lnTo>
                  <a:lnTo>
                    <a:pt x="410" y="1"/>
                  </a:lnTo>
                  <a:lnTo>
                    <a:pt x="404" y="0"/>
                  </a:lnTo>
                  <a:lnTo>
                    <a:pt x="398" y="1"/>
                  </a:lnTo>
                  <a:lnTo>
                    <a:pt x="378" y="5"/>
                  </a:lnTo>
                  <a:lnTo>
                    <a:pt x="339" y="12"/>
                  </a:lnTo>
                  <a:lnTo>
                    <a:pt x="287" y="23"/>
                  </a:lnTo>
                  <a:lnTo>
                    <a:pt x="228" y="33"/>
                  </a:lnTo>
                  <a:lnTo>
                    <a:pt x="170" y="44"/>
                  </a:lnTo>
                  <a:lnTo>
                    <a:pt x="120" y="52"/>
                  </a:lnTo>
                  <a:lnTo>
                    <a:pt x="84" y="59"/>
                  </a:lnTo>
                  <a:lnTo>
                    <a:pt x="71" y="61"/>
                  </a:lnTo>
                  <a:lnTo>
                    <a:pt x="0" y="130"/>
                  </a:lnTo>
                  <a:lnTo>
                    <a:pt x="11" y="123"/>
                  </a:lnTo>
                  <a:lnTo>
                    <a:pt x="34" y="108"/>
                  </a:lnTo>
                  <a:lnTo>
                    <a:pt x="49" y="100"/>
                  </a:lnTo>
                  <a:lnTo>
                    <a:pt x="63" y="91"/>
                  </a:lnTo>
                  <a:lnTo>
                    <a:pt x="76" y="85"/>
                  </a:lnTo>
                  <a:lnTo>
                    <a:pt x="88" y="82"/>
                  </a:lnTo>
                  <a:lnTo>
                    <a:pt x="110" y="78"/>
                  </a:lnTo>
                  <a:lnTo>
                    <a:pt x="152" y="70"/>
                  </a:lnTo>
                  <a:lnTo>
                    <a:pt x="208" y="59"/>
                  </a:lnTo>
                  <a:lnTo>
                    <a:pt x="270" y="47"/>
                  </a:lnTo>
                  <a:lnTo>
                    <a:pt x="331" y="36"/>
                  </a:lnTo>
                  <a:lnTo>
                    <a:pt x="382" y="26"/>
                  </a:lnTo>
                  <a:lnTo>
                    <a:pt x="419" y="18"/>
                  </a:lnTo>
                  <a:lnTo>
                    <a:pt x="433" y="15"/>
                  </a:lnTo>
                  <a:close/>
                </a:path>
              </a:pathLst>
            </a:custGeom>
            <a:solidFill>
              <a:srgbClr val="25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447"/>
            <p:cNvSpPr>
              <a:spLocks/>
            </p:cNvSpPr>
            <p:nvPr/>
          </p:nvSpPr>
          <p:spPr bwMode="auto">
            <a:xfrm>
              <a:off x="3468" y="2914"/>
              <a:ext cx="103" cy="46"/>
            </a:xfrm>
            <a:custGeom>
              <a:avLst/>
              <a:gdLst>
                <a:gd name="T0" fmla="*/ 600 w 614"/>
                <a:gd name="T1" fmla="*/ 25 h 275"/>
                <a:gd name="T2" fmla="*/ 603 w 614"/>
                <a:gd name="T3" fmla="*/ 43 h 275"/>
                <a:gd name="T4" fmla="*/ 609 w 614"/>
                <a:gd name="T5" fmla="*/ 85 h 275"/>
                <a:gd name="T6" fmla="*/ 611 w 614"/>
                <a:gd name="T7" fmla="*/ 109 h 275"/>
                <a:gd name="T8" fmla="*/ 613 w 614"/>
                <a:gd name="T9" fmla="*/ 131 h 275"/>
                <a:gd name="T10" fmla="*/ 614 w 614"/>
                <a:gd name="T11" fmla="*/ 151 h 275"/>
                <a:gd name="T12" fmla="*/ 613 w 614"/>
                <a:gd name="T13" fmla="*/ 164 h 275"/>
                <a:gd name="T14" fmla="*/ 611 w 614"/>
                <a:gd name="T15" fmla="*/ 167 h 275"/>
                <a:gd name="T16" fmla="*/ 609 w 614"/>
                <a:gd name="T17" fmla="*/ 170 h 275"/>
                <a:gd name="T18" fmla="*/ 605 w 614"/>
                <a:gd name="T19" fmla="*/ 173 h 275"/>
                <a:gd name="T20" fmla="*/ 600 w 614"/>
                <a:gd name="T21" fmla="*/ 176 h 275"/>
                <a:gd name="T22" fmla="*/ 587 w 614"/>
                <a:gd name="T23" fmla="*/ 184 h 275"/>
                <a:gd name="T24" fmla="*/ 569 w 614"/>
                <a:gd name="T25" fmla="*/ 192 h 275"/>
                <a:gd name="T26" fmla="*/ 549 w 614"/>
                <a:gd name="T27" fmla="*/ 201 h 275"/>
                <a:gd name="T28" fmla="*/ 526 w 614"/>
                <a:gd name="T29" fmla="*/ 210 h 275"/>
                <a:gd name="T30" fmla="*/ 500 w 614"/>
                <a:gd name="T31" fmla="*/ 220 h 275"/>
                <a:gd name="T32" fmla="*/ 473 w 614"/>
                <a:gd name="T33" fmla="*/ 229 h 275"/>
                <a:gd name="T34" fmla="*/ 446 w 614"/>
                <a:gd name="T35" fmla="*/ 238 h 275"/>
                <a:gd name="T36" fmla="*/ 417 w 614"/>
                <a:gd name="T37" fmla="*/ 247 h 275"/>
                <a:gd name="T38" fmla="*/ 389 w 614"/>
                <a:gd name="T39" fmla="*/ 254 h 275"/>
                <a:gd name="T40" fmla="*/ 362 w 614"/>
                <a:gd name="T41" fmla="*/ 261 h 275"/>
                <a:gd name="T42" fmla="*/ 335 w 614"/>
                <a:gd name="T43" fmla="*/ 267 h 275"/>
                <a:gd name="T44" fmla="*/ 311 w 614"/>
                <a:gd name="T45" fmla="*/ 271 h 275"/>
                <a:gd name="T46" fmla="*/ 289 w 614"/>
                <a:gd name="T47" fmla="*/ 274 h 275"/>
                <a:gd name="T48" fmla="*/ 270 w 614"/>
                <a:gd name="T49" fmla="*/ 275 h 275"/>
                <a:gd name="T50" fmla="*/ 252 w 614"/>
                <a:gd name="T51" fmla="*/ 274 h 275"/>
                <a:gd name="T52" fmla="*/ 233 w 614"/>
                <a:gd name="T53" fmla="*/ 272 h 275"/>
                <a:gd name="T54" fmla="*/ 213 w 614"/>
                <a:gd name="T55" fmla="*/ 270 h 275"/>
                <a:gd name="T56" fmla="*/ 191 w 614"/>
                <a:gd name="T57" fmla="*/ 266 h 275"/>
                <a:gd name="T58" fmla="*/ 149 w 614"/>
                <a:gd name="T59" fmla="*/ 257 h 275"/>
                <a:gd name="T60" fmla="*/ 107 w 614"/>
                <a:gd name="T61" fmla="*/ 247 h 275"/>
                <a:gd name="T62" fmla="*/ 71 w 614"/>
                <a:gd name="T63" fmla="*/ 236 h 275"/>
                <a:gd name="T64" fmla="*/ 40 w 614"/>
                <a:gd name="T65" fmla="*/ 227 h 275"/>
                <a:gd name="T66" fmla="*/ 21 w 614"/>
                <a:gd name="T67" fmla="*/ 221 h 275"/>
                <a:gd name="T68" fmla="*/ 13 w 614"/>
                <a:gd name="T69" fmla="*/ 219 h 275"/>
                <a:gd name="T70" fmla="*/ 10 w 614"/>
                <a:gd name="T71" fmla="*/ 212 h 275"/>
                <a:gd name="T72" fmla="*/ 4 w 614"/>
                <a:gd name="T73" fmla="*/ 193 h 275"/>
                <a:gd name="T74" fmla="*/ 1 w 614"/>
                <a:gd name="T75" fmla="*/ 179 h 275"/>
                <a:gd name="T76" fmla="*/ 0 w 614"/>
                <a:gd name="T77" fmla="*/ 162 h 275"/>
                <a:gd name="T78" fmla="*/ 0 w 614"/>
                <a:gd name="T79" fmla="*/ 152 h 275"/>
                <a:gd name="T80" fmla="*/ 1 w 614"/>
                <a:gd name="T81" fmla="*/ 141 h 275"/>
                <a:gd name="T82" fmla="*/ 2 w 614"/>
                <a:gd name="T83" fmla="*/ 129 h 275"/>
                <a:gd name="T84" fmla="*/ 4 w 614"/>
                <a:gd name="T85" fmla="*/ 116 h 275"/>
                <a:gd name="T86" fmla="*/ 12 w 614"/>
                <a:gd name="T87" fmla="*/ 69 h 275"/>
                <a:gd name="T88" fmla="*/ 16 w 614"/>
                <a:gd name="T89" fmla="*/ 32 h 275"/>
                <a:gd name="T90" fmla="*/ 19 w 614"/>
                <a:gd name="T91" fmla="*/ 8 h 275"/>
                <a:gd name="T92" fmla="*/ 19 w 614"/>
                <a:gd name="T93" fmla="*/ 0 h 275"/>
                <a:gd name="T94" fmla="*/ 600 w 614"/>
                <a:gd name="T95" fmla="*/ 2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4" h="275">
                  <a:moveTo>
                    <a:pt x="600" y="25"/>
                  </a:moveTo>
                  <a:lnTo>
                    <a:pt x="603" y="43"/>
                  </a:lnTo>
                  <a:lnTo>
                    <a:pt x="609" y="85"/>
                  </a:lnTo>
                  <a:lnTo>
                    <a:pt x="611" y="109"/>
                  </a:lnTo>
                  <a:lnTo>
                    <a:pt x="613" y="131"/>
                  </a:lnTo>
                  <a:lnTo>
                    <a:pt x="614" y="151"/>
                  </a:lnTo>
                  <a:lnTo>
                    <a:pt x="613" y="164"/>
                  </a:lnTo>
                  <a:lnTo>
                    <a:pt x="611" y="167"/>
                  </a:lnTo>
                  <a:lnTo>
                    <a:pt x="609" y="170"/>
                  </a:lnTo>
                  <a:lnTo>
                    <a:pt x="605" y="173"/>
                  </a:lnTo>
                  <a:lnTo>
                    <a:pt x="600" y="176"/>
                  </a:lnTo>
                  <a:lnTo>
                    <a:pt x="587" y="184"/>
                  </a:lnTo>
                  <a:lnTo>
                    <a:pt x="569" y="192"/>
                  </a:lnTo>
                  <a:lnTo>
                    <a:pt x="549" y="201"/>
                  </a:lnTo>
                  <a:lnTo>
                    <a:pt x="526" y="210"/>
                  </a:lnTo>
                  <a:lnTo>
                    <a:pt x="500" y="220"/>
                  </a:lnTo>
                  <a:lnTo>
                    <a:pt x="473" y="229"/>
                  </a:lnTo>
                  <a:lnTo>
                    <a:pt x="446" y="238"/>
                  </a:lnTo>
                  <a:lnTo>
                    <a:pt x="417" y="247"/>
                  </a:lnTo>
                  <a:lnTo>
                    <a:pt x="389" y="254"/>
                  </a:lnTo>
                  <a:lnTo>
                    <a:pt x="362" y="261"/>
                  </a:lnTo>
                  <a:lnTo>
                    <a:pt x="335" y="267"/>
                  </a:lnTo>
                  <a:lnTo>
                    <a:pt x="311" y="271"/>
                  </a:lnTo>
                  <a:lnTo>
                    <a:pt x="289" y="274"/>
                  </a:lnTo>
                  <a:lnTo>
                    <a:pt x="270" y="275"/>
                  </a:lnTo>
                  <a:lnTo>
                    <a:pt x="252" y="274"/>
                  </a:lnTo>
                  <a:lnTo>
                    <a:pt x="233" y="272"/>
                  </a:lnTo>
                  <a:lnTo>
                    <a:pt x="213" y="270"/>
                  </a:lnTo>
                  <a:lnTo>
                    <a:pt x="191" y="266"/>
                  </a:lnTo>
                  <a:lnTo>
                    <a:pt x="149" y="257"/>
                  </a:lnTo>
                  <a:lnTo>
                    <a:pt x="107" y="247"/>
                  </a:lnTo>
                  <a:lnTo>
                    <a:pt x="71" y="236"/>
                  </a:lnTo>
                  <a:lnTo>
                    <a:pt x="40" y="227"/>
                  </a:lnTo>
                  <a:lnTo>
                    <a:pt x="21" y="221"/>
                  </a:lnTo>
                  <a:lnTo>
                    <a:pt x="13" y="219"/>
                  </a:lnTo>
                  <a:lnTo>
                    <a:pt x="10" y="212"/>
                  </a:lnTo>
                  <a:lnTo>
                    <a:pt x="4" y="193"/>
                  </a:lnTo>
                  <a:lnTo>
                    <a:pt x="1" y="179"/>
                  </a:lnTo>
                  <a:lnTo>
                    <a:pt x="0" y="162"/>
                  </a:lnTo>
                  <a:lnTo>
                    <a:pt x="0" y="152"/>
                  </a:lnTo>
                  <a:lnTo>
                    <a:pt x="1" y="141"/>
                  </a:lnTo>
                  <a:lnTo>
                    <a:pt x="2" y="129"/>
                  </a:lnTo>
                  <a:lnTo>
                    <a:pt x="4" y="116"/>
                  </a:lnTo>
                  <a:lnTo>
                    <a:pt x="12" y="69"/>
                  </a:lnTo>
                  <a:lnTo>
                    <a:pt x="16" y="32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600" y="25"/>
                  </a:lnTo>
                  <a:close/>
                </a:path>
              </a:pathLst>
            </a:custGeom>
            <a:solidFill>
              <a:srgbClr val="EEE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448"/>
            <p:cNvSpPr>
              <a:spLocks/>
            </p:cNvSpPr>
            <p:nvPr/>
          </p:nvSpPr>
          <p:spPr bwMode="auto">
            <a:xfrm>
              <a:off x="3464" y="2758"/>
              <a:ext cx="114" cy="199"/>
            </a:xfrm>
            <a:custGeom>
              <a:avLst/>
              <a:gdLst>
                <a:gd name="T0" fmla="*/ 8 w 683"/>
                <a:gd name="T1" fmla="*/ 1033 h 1189"/>
                <a:gd name="T2" fmla="*/ 8 w 683"/>
                <a:gd name="T3" fmla="*/ 979 h 1189"/>
                <a:gd name="T4" fmla="*/ 10 w 683"/>
                <a:gd name="T5" fmla="*/ 886 h 1189"/>
                <a:gd name="T6" fmla="*/ 11 w 683"/>
                <a:gd name="T7" fmla="*/ 765 h 1189"/>
                <a:gd name="T8" fmla="*/ 13 w 683"/>
                <a:gd name="T9" fmla="*/ 633 h 1189"/>
                <a:gd name="T10" fmla="*/ 16 w 683"/>
                <a:gd name="T11" fmla="*/ 499 h 1189"/>
                <a:gd name="T12" fmla="*/ 19 w 683"/>
                <a:gd name="T13" fmla="*/ 380 h 1189"/>
                <a:gd name="T14" fmla="*/ 22 w 683"/>
                <a:gd name="T15" fmla="*/ 289 h 1189"/>
                <a:gd name="T16" fmla="*/ 26 w 683"/>
                <a:gd name="T17" fmla="*/ 235 h 1189"/>
                <a:gd name="T18" fmla="*/ 35 w 683"/>
                <a:gd name="T19" fmla="*/ 196 h 1189"/>
                <a:gd name="T20" fmla="*/ 48 w 683"/>
                <a:gd name="T21" fmla="*/ 163 h 1189"/>
                <a:gd name="T22" fmla="*/ 65 w 683"/>
                <a:gd name="T23" fmla="*/ 134 h 1189"/>
                <a:gd name="T24" fmla="*/ 85 w 683"/>
                <a:gd name="T25" fmla="*/ 109 h 1189"/>
                <a:gd name="T26" fmla="*/ 104 w 683"/>
                <a:gd name="T27" fmla="*/ 89 h 1189"/>
                <a:gd name="T28" fmla="*/ 126 w 683"/>
                <a:gd name="T29" fmla="*/ 70 h 1189"/>
                <a:gd name="T30" fmla="*/ 484 w 683"/>
                <a:gd name="T31" fmla="*/ 5 h 1189"/>
                <a:gd name="T32" fmla="*/ 492 w 683"/>
                <a:gd name="T33" fmla="*/ 4 h 1189"/>
                <a:gd name="T34" fmla="*/ 524 w 683"/>
                <a:gd name="T35" fmla="*/ 0 h 1189"/>
                <a:gd name="T36" fmla="*/ 531 w 683"/>
                <a:gd name="T37" fmla="*/ 1 h 1189"/>
                <a:gd name="T38" fmla="*/ 540 w 683"/>
                <a:gd name="T39" fmla="*/ 4 h 1189"/>
                <a:gd name="T40" fmla="*/ 558 w 683"/>
                <a:gd name="T41" fmla="*/ 22 h 1189"/>
                <a:gd name="T42" fmla="*/ 578 w 683"/>
                <a:gd name="T43" fmla="*/ 47 h 1189"/>
                <a:gd name="T44" fmla="*/ 600 w 683"/>
                <a:gd name="T45" fmla="*/ 80 h 1189"/>
                <a:gd name="T46" fmla="*/ 623 w 683"/>
                <a:gd name="T47" fmla="*/ 120 h 1189"/>
                <a:gd name="T48" fmla="*/ 642 w 683"/>
                <a:gd name="T49" fmla="*/ 163 h 1189"/>
                <a:gd name="T50" fmla="*/ 659 w 683"/>
                <a:gd name="T51" fmla="*/ 206 h 1189"/>
                <a:gd name="T52" fmla="*/ 672 w 683"/>
                <a:gd name="T53" fmla="*/ 250 h 1189"/>
                <a:gd name="T54" fmla="*/ 677 w 683"/>
                <a:gd name="T55" fmla="*/ 293 h 1189"/>
                <a:gd name="T56" fmla="*/ 681 w 683"/>
                <a:gd name="T57" fmla="*/ 359 h 1189"/>
                <a:gd name="T58" fmla="*/ 683 w 683"/>
                <a:gd name="T59" fmla="*/ 442 h 1189"/>
                <a:gd name="T60" fmla="*/ 683 w 683"/>
                <a:gd name="T61" fmla="*/ 537 h 1189"/>
                <a:gd name="T62" fmla="*/ 682 w 683"/>
                <a:gd name="T63" fmla="*/ 671 h 1189"/>
                <a:gd name="T64" fmla="*/ 680 w 683"/>
                <a:gd name="T65" fmla="*/ 791 h 1189"/>
                <a:gd name="T66" fmla="*/ 677 w 683"/>
                <a:gd name="T67" fmla="*/ 894 h 1189"/>
                <a:gd name="T68" fmla="*/ 675 w 683"/>
                <a:gd name="T69" fmla="*/ 980 h 1189"/>
                <a:gd name="T70" fmla="*/ 673 w 683"/>
                <a:gd name="T71" fmla="*/ 1023 h 1189"/>
                <a:gd name="T72" fmla="*/ 673 w 683"/>
                <a:gd name="T73" fmla="*/ 1038 h 1189"/>
                <a:gd name="T74" fmla="*/ 511 w 683"/>
                <a:gd name="T75" fmla="*/ 1092 h 1189"/>
                <a:gd name="T76" fmla="*/ 488 w 683"/>
                <a:gd name="T77" fmla="*/ 1157 h 1189"/>
                <a:gd name="T78" fmla="*/ 426 w 683"/>
                <a:gd name="T79" fmla="*/ 1169 h 1189"/>
                <a:gd name="T80" fmla="*/ 354 w 683"/>
                <a:gd name="T81" fmla="*/ 1180 h 1189"/>
                <a:gd name="T82" fmla="*/ 300 w 683"/>
                <a:gd name="T83" fmla="*/ 1186 h 1189"/>
                <a:gd name="T84" fmla="*/ 247 w 683"/>
                <a:gd name="T85" fmla="*/ 1189 h 1189"/>
                <a:gd name="T86" fmla="*/ 195 w 683"/>
                <a:gd name="T87" fmla="*/ 1188 h 1189"/>
                <a:gd name="T88" fmla="*/ 166 w 683"/>
                <a:gd name="T89" fmla="*/ 1185 h 1189"/>
                <a:gd name="T90" fmla="*/ 125 w 683"/>
                <a:gd name="T91" fmla="*/ 1175 h 1189"/>
                <a:gd name="T92" fmla="*/ 91 w 683"/>
                <a:gd name="T93" fmla="*/ 1160 h 1189"/>
                <a:gd name="T94" fmla="*/ 62 w 683"/>
                <a:gd name="T95" fmla="*/ 1141 h 1189"/>
                <a:gd name="T96" fmla="*/ 39 w 683"/>
                <a:gd name="T97" fmla="*/ 1123 h 1189"/>
                <a:gd name="T98" fmla="*/ 22 w 683"/>
                <a:gd name="T99" fmla="*/ 1106 h 1189"/>
                <a:gd name="T100" fmla="*/ 10 w 683"/>
                <a:gd name="T101" fmla="*/ 1091 h 1189"/>
                <a:gd name="T102" fmla="*/ 0 w 683"/>
                <a:gd name="T103" fmla="*/ 1077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3" h="1189">
                  <a:moveTo>
                    <a:pt x="8" y="1040"/>
                  </a:moveTo>
                  <a:lnTo>
                    <a:pt x="8" y="1033"/>
                  </a:lnTo>
                  <a:lnTo>
                    <a:pt x="8" y="1013"/>
                  </a:lnTo>
                  <a:lnTo>
                    <a:pt x="8" y="979"/>
                  </a:lnTo>
                  <a:lnTo>
                    <a:pt x="9" y="937"/>
                  </a:lnTo>
                  <a:lnTo>
                    <a:pt x="10" y="886"/>
                  </a:lnTo>
                  <a:lnTo>
                    <a:pt x="10" y="828"/>
                  </a:lnTo>
                  <a:lnTo>
                    <a:pt x="11" y="765"/>
                  </a:lnTo>
                  <a:lnTo>
                    <a:pt x="12" y="700"/>
                  </a:lnTo>
                  <a:lnTo>
                    <a:pt x="13" y="633"/>
                  </a:lnTo>
                  <a:lnTo>
                    <a:pt x="14" y="565"/>
                  </a:lnTo>
                  <a:lnTo>
                    <a:pt x="16" y="499"/>
                  </a:lnTo>
                  <a:lnTo>
                    <a:pt x="17" y="437"/>
                  </a:lnTo>
                  <a:lnTo>
                    <a:pt x="19" y="380"/>
                  </a:lnTo>
                  <a:lnTo>
                    <a:pt x="20" y="331"/>
                  </a:lnTo>
                  <a:lnTo>
                    <a:pt x="22" y="289"/>
                  </a:lnTo>
                  <a:lnTo>
                    <a:pt x="24" y="258"/>
                  </a:lnTo>
                  <a:lnTo>
                    <a:pt x="26" y="235"/>
                  </a:lnTo>
                  <a:lnTo>
                    <a:pt x="30" y="215"/>
                  </a:lnTo>
                  <a:lnTo>
                    <a:pt x="35" y="196"/>
                  </a:lnTo>
                  <a:lnTo>
                    <a:pt x="41" y="179"/>
                  </a:lnTo>
                  <a:lnTo>
                    <a:pt x="48" y="163"/>
                  </a:lnTo>
                  <a:lnTo>
                    <a:pt x="56" y="147"/>
                  </a:lnTo>
                  <a:lnTo>
                    <a:pt x="65" y="134"/>
                  </a:lnTo>
                  <a:lnTo>
                    <a:pt x="73" y="121"/>
                  </a:lnTo>
                  <a:lnTo>
                    <a:pt x="85" y="109"/>
                  </a:lnTo>
                  <a:lnTo>
                    <a:pt x="95" y="98"/>
                  </a:lnTo>
                  <a:lnTo>
                    <a:pt x="104" y="89"/>
                  </a:lnTo>
                  <a:lnTo>
                    <a:pt x="113" y="80"/>
                  </a:lnTo>
                  <a:lnTo>
                    <a:pt x="126" y="70"/>
                  </a:lnTo>
                  <a:lnTo>
                    <a:pt x="131" y="67"/>
                  </a:lnTo>
                  <a:lnTo>
                    <a:pt x="484" y="5"/>
                  </a:lnTo>
                  <a:lnTo>
                    <a:pt x="486" y="5"/>
                  </a:lnTo>
                  <a:lnTo>
                    <a:pt x="492" y="4"/>
                  </a:lnTo>
                  <a:lnTo>
                    <a:pt x="504" y="3"/>
                  </a:lnTo>
                  <a:lnTo>
                    <a:pt x="524" y="0"/>
                  </a:lnTo>
                  <a:lnTo>
                    <a:pt x="527" y="0"/>
                  </a:lnTo>
                  <a:lnTo>
                    <a:pt x="531" y="1"/>
                  </a:lnTo>
                  <a:lnTo>
                    <a:pt x="535" y="2"/>
                  </a:lnTo>
                  <a:lnTo>
                    <a:pt x="540" y="4"/>
                  </a:lnTo>
                  <a:lnTo>
                    <a:pt x="548" y="12"/>
                  </a:lnTo>
                  <a:lnTo>
                    <a:pt x="558" y="22"/>
                  </a:lnTo>
                  <a:lnTo>
                    <a:pt x="568" y="33"/>
                  </a:lnTo>
                  <a:lnTo>
                    <a:pt x="578" y="47"/>
                  </a:lnTo>
                  <a:lnTo>
                    <a:pt x="589" y="63"/>
                  </a:lnTo>
                  <a:lnTo>
                    <a:pt x="600" y="80"/>
                  </a:lnTo>
                  <a:lnTo>
                    <a:pt x="611" y="100"/>
                  </a:lnTo>
                  <a:lnTo>
                    <a:pt x="623" y="120"/>
                  </a:lnTo>
                  <a:lnTo>
                    <a:pt x="633" y="140"/>
                  </a:lnTo>
                  <a:lnTo>
                    <a:pt x="642" y="163"/>
                  </a:lnTo>
                  <a:lnTo>
                    <a:pt x="651" y="184"/>
                  </a:lnTo>
                  <a:lnTo>
                    <a:pt x="659" y="206"/>
                  </a:lnTo>
                  <a:lnTo>
                    <a:pt x="666" y="228"/>
                  </a:lnTo>
                  <a:lnTo>
                    <a:pt x="672" y="250"/>
                  </a:lnTo>
                  <a:lnTo>
                    <a:pt x="675" y="268"/>
                  </a:lnTo>
                  <a:lnTo>
                    <a:pt x="677" y="293"/>
                  </a:lnTo>
                  <a:lnTo>
                    <a:pt x="679" y="324"/>
                  </a:lnTo>
                  <a:lnTo>
                    <a:pt x="681" y="359"/>
                  </a:lnTo>
                  <a:lnTo>
                    <a:pt x="682" y="399"/>
                  </a:lnTo>
                  <a:lnTo>
                    <a:pt x="683" y="442"/>
                  </a:lnTo>
                  <a:lnTo>
                    <a:pt x="683" y="489"/>
                  </a:lnTo>
                  <a:lnTo>
                    <a:pt x="683" y="537"/>
                  </a:lnTo>
                  <a:lnTo>
                    <a:pt x="683" y="606"/>
                  </a:lnTo>
                  <a:lnTo>
                    <a:pt x="682" y="671"/>
                  </a:lnTo>
                  <a:lnTo>
                    <a:pt x="681" y="733"/>
                  </a:lnTo>
                  <a:lnTo>
                    <a:pt x="680" y="791"/>
                  </a:lnTo>
                  <a:lnTo>
                    <a:pt x="679" y="845"/>
                  </a:lnTo>
                  <a:lnTo>
                    <a:pt x="677" y="894"/>
                  </a:lnTo>
                  <a:lnTo>
                    <a:pt x="676" y="940"/>
                  </a:lnTo>
                  <a:lnTo>
                    <a:pt x="675" y="980"/>
                  </a:lnTo>
                  <a:lnTo>
                    <a:pt x="674" y="1005"/>
                  </a:lnTo>
                  <a:lnTo>
                    <a:pt x="673" y="1023"/>
                  </a:lnTo>
                  <a:lnTo>
                    <a:pt x="673" y="1034"/>
                  </a:lnTo>
                  <a:lnTo>
                    <a:pt x="673" y="1038"/>
                  </a:lnTo>
                  <a:lnTo>
                    <a:pt x="521" y="1148"/>
                  </a:lnTo>
                  <a:lnTo>
                    <a:pt x="511" y="1092"/>
                  </a:lnTo>
                  <a:lnTo>
                    <a:pt x="497" y="1155"/>
                  </a:lnTo>
                  <a:lnTo>
                    <a:pt x="488" y="1157"/>
                  </a:lnTo>
                  <a:lnTo>
                    <a:pt x="464" y="1162"/>
                  </a:lnTo>
                  <a:lnTo>
                    <a:pt x="426" y="1169"/>
                  </a:lnTo>
                  <a:lnTo>
                    <a:pt x="379" y="1177"/>
                  </a:lnTo>
                  <a:lnTo>
                    <a:pt x="354" y="1180"/>
                  </a:lnTo>
                  <a:lnTo>
                    <a:pt x="328" y="1183"/>
                  </a:lnTo>
                  <a:lnTo>
                    <a:pt x="300" y="1186"/>
                  </a:lnTo>
                  <a:lnTo>
                    <a:pt x="273" y="1188"/>
                  </a:lnTo>
                  <a:lnTo>
                    <a:pt x="247" y="1189"/>
                  </a:lnTo>
                  <a:lnTo>
                    <a:pt x="220" y="1189"/>
                  </a:lnTo>
                  <a:lnTo>
                    <a:pt x="195" y="1188"/>
                  </a:lnTo>
                  <a:lnTo>
                    <a:pt x="171" y="1186"/>
                  </a:lnTo>
                  <a:lnTo>
                    <a:pt x="166" y="1185"/>
                  </a:lnTo>
                  <a:lnTo>
                    <a:pt x="144" y="1180"/>
                  </a:lnTo>
                  <a:lnTo>
                    <a:pt x="125" y="1175"/>
                  </a:lnTo>
                  <a:lnTo>
                    <a:pt x="107" y="1168"/>
                  </a:lnTo>
                  <a:lnTo>
                    <a:pt x="91" y="1160"/>
                  </a:lnTo>
                  <a:lnTo>
                    <a:pt x="75" y="1151"/>
                  </a:lnTo>
                  <a:lnTo>
                    <a:pt x="62" y="1141"/>
                  </a:lnTo>
                  <a:lnTo>
                    <a:pt x="50" y="1132"/>
                  </a:lnTo>
                  <a:lnTo>
                    <a:pt x="39" y="1123"/>
                  </a:lnTo>
                  <a:lnTo>
                    <a:pt x="30" y="1114"/>
                  </a:lnTo>
                  <a:lnTo>
                    <a:pt x="22" y="1106"/>
                  </a:lnTo>
                  <a:lnTo>
                    <a:pt x="15" y="1098"/>
                  </a:lnTo>
                  <a:lnTo>
                    <a:pt x="10" y="1091"/>
                  </a:lnTo>
                  <a:lnTo>
                    <a:pt x="3" y="1080"/>
                  </a:lnTo>
                  <a:lnTo>
                    <a:pt x="0" y="1077"/>
                  </a:lnTo>
                  <a:lnTo>
                    <a:pt x="8" y="1040"/>
                  </a:lnTo>
                  <a:close/>
                </a:path>
              </a:pathLst>
            </a:custGeom>
            <a:solidFill>
              <a:srgbClr val="223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49"/>
            <p:cNvSpPr>
              <a:spLocks/>
            </p:cNvSpPr>
            <p:nvPr/>
          </p:nvSpPr>
          <p:spPr bwMode="auto">
            <a:xfrm>
              <a:off x="3391" y="2674"/>
              <a:ext cx="99" cy="140"/>
            </a:xfrm>
            <a:custGeom>
              <a:avLst/>
              <a:gdLst>
                <a:gd name="T0" fmla="*/ 559 w 590"/>
                <a:gd name="T1" fmla="*/ 560 h 841"/>
                <a:gd name="T2" fmla="*/ 561 w 590"/>
                <a:gd name="T3" fmla="*/ 561 h 841"/>
                <a:gd name="T4" fmla="*/ 563 w 590"/>
                <a:gd name="T5" fmla="*/ 564 h 841"/>
                <a:gd name="T6" fmla="*/ 566 w 590"/>
                <a:gd name="T7" fmla="*/ 568 h 841"/>
                <a:gd name="T8" fmla="*/ 569 w 590"/>
                <a:gd name="T9" fmla="*/ 574 h 841"/>
                <a:gd name="T10" fmla="*/ 572 w 590"/>
                <a:gd name="T11" fmla="*/ 582 h 841"/>
                <a:gd name="T12" fmla="*/ 576 w 590"/>
                <a:gd name="T13" fmla="*/ 592 h 841"/>
                <a:gd name="T14" fmla="*/ 579 w 590"/>
                <a:gd name="T15" fmla="*/ 603 h 841"/>
                <a:gd name="T16" fmla="*/ 582 w 590"/>
                <a:gd name="T17" fmla="*/ 615 h 841"/>
                <a:gd name="T18" fmla="*/ 585 w 590"/>
                <a:gd name="T19" fmla="*/ 628 h 841"/>
                <a:gd name="T20" fmla="*/ 587 w 590"/>
                <a:gd name="T21" fmla="*/ 642 h 841"/>
                <a:gd name="T22" fmla="*/ 590 w 590"/>
                <a:gd name="T23" fmla="*/ 657 h 841"/>
                <a:gd name="T24" fmla="*/ 590 w 590"/>
                <a:gd name="T25" fmla="*/ 674 h 841"/>
                <a:gd name="T26" fmla="*/ 590 w 590"/>
                <a:gd name="T27" fmla="*/ 691 h 841"/>
                <a:gd name="T28" fmla="*/ 589 w 590"/>
                <a:gd name="T29" fmla="*/ 709 h 841"/>
                <a:gd name="T30" fmla="*/ 586 w 590"/>
                <a:gd name="T31" fmla="*/ 728 h 841"/>
                <a:gd name="T32" fmla="*/ 582 w 590"/>
                <a:gd name="T33" fmla="*/ 748 h 841"/>
                <a:gd name="T34" fmla="*/ 574 w 590"/>
                <a:gd name="T35" fmla="*/ 785 h 841"/>
                <a:gd name="T36" fmla="*/ 566 w 590"/>
                <a:gd name="T37" fmla="*/ 813 h 841"/>
                <a:gd name="T38" fmla="*/ 564 w 590"/>
                <a:gd name="T39" fmla="*/ 819 h 841"/>
                <a:gd name="T40" fmla="*/ 561 w 590"/>
                <a:gd name="T41" fmla="*/ 824 h 841"/>
                <a:gd name="T42" fmla="*/ 558 w 590"/>
                <a:gd name="T43" fmla="*/ 828 h 841"/>
                <a:gd name="T44" fmla="*/ 555 w 590"/>
                <a:gd name="T45" fmla="*/ 832 h 841"/>
                <a:gd name="T46" fmla="*/ 552 w 590"/>
                <a:gd name="T47" fmla="*/ 835 h 841"/>
                <a:gd name="T48" fmla="*/ 548 w 590"/>
                <a:gd name="T49" fmla="*/ 837 h 841"/>
                <a:gd name="T50" fmla="*/ 543 w 590"/>
                <a:gd name="T51" fmla="*/ 839 h 841"/>
                <a:gd name="T52" fmla="*/ 538 w 590"/>
                <a:gd name="T53" fmla="*/ 840 h 841"/>
                <a:gd name="T54" fmla="*/ 532 w 590"/>
                <a:gd name="T55" fmla="*/ 841 h 841"/>
                <a:gd name="T56" fmla="*/ 526 w 590"/>
                <a:gd name="T57" fmla="*/ 841 h 841"/>
                <a:gd name="T58" fmla="*/ 519 w 590"/>
                <a:gd name="T59" fmla="*/ 840 h 841"/>
                <a:gd name="T60" fmla="*/ 510 w 590"/>
                <a:gd name="T61" fmla="*/ 838 h 841"/>
                <a:gd name="T62" fmla="*/ 491 w 590"/>
                <a:gd name="T63" fmla="*/ 834 h 841"/>
                <a:gd name="T64" fmla="*/ 469 w 590"/>
                <a:gd name="T65" fmla="*/ 826 h 841"/>
                <a:gd name="T66" fmla="*/ 443 w 590"/>
                <a:gd name="T67" fmla="*/ 815 h 841"/>
                <a:gd name="T68" fmla="*/ 412 w 590"/>
                <a:gd name="T69" fmla="*/ 802 h 841"/>
                <a:gd name="T70" fmla="*/ 376 w 590"/>
                <a:gd name="T71" fmla="*/ 786 h 841"/>
                <a:gd name="T72" fmla="*/ 334 w 590"/>
                <a:gd name="T73" fmla="*/ 768 h 841"/>
                <a:gd name="T74" fmla="*/ 255 w 590"/>
                <a:gd name="T75" fmla="*/ 731 h 841"/>
                <a:gd name="T76" fmla="*/ 193 w 590"/>
                <a:gd name="T77" fmla="*/ 704 h 841"/>
                <a:gd name="T78" fmla="*/ 148 w 590"/>
                <a:gd name="T79" fmla="*/ 683 h 841"/>
                <a:gd name="T80" fmla="*/ 115 w 590"/>
                <a:gd name="T81" fmla="*/ 668 h 841"/>
                <a:gd name="T82" fmla="*/ 94 w 590"/>
                <a:gd name="T83" fmla="*/ 658 h 841"/>
                <a:gd name="T84" fmla="*/ 82 w 590"/>
                <a:gd name="T85" fmla="*/ 652 h 841"/>
                <a:gd name="T86" fmla="*/ 76 w 590"/>
                <a:gd name="T87" fmla="*/ 649 h 841"/>
                <a:gd name="T88" fmla="*/ 75 w 590"/>
                <a:gd name="T89" fmla="*/ 648 h 841"/>
                <a:gd name="T90" fmla="*/ 0 w 590"/>
                <a:gd name="T91" fmla="*/ 9 h 841"/>
                <a:gd name="T92" fmla="*/ 155 w 590"/>
                <a:gd name="T93" fmla="*/ 0 h 841"/>
                <a:gd name="T94" fmla="*/ 260 w 590"/>
                <a:gd name="T95" fmla="*/ 507 h 841"/>
                <a:gd name="T96" fmla="*/ 559 w 590"/>
                <a:gd name="T97" fmla="*/ 56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0" h="841">
                  <a:moveTo>
                    <a:pt x="559" y="560"/>
                  </a:moveTo>
                  <a:lnTo>
                    <a:pt x="561" y="561"/>
                  </a:lnTo>
                  <a:lnTo>
                    <a:pt x="563" y="564"/>
                  </a:lnTo>
                  <a:lnTo>
                    <a:pt x="566" y="568"/>
                  </a:lnTo>
                  <a:lnTo>
                    <a:pt x="569" y="574"/>
                  </a:lnTo>
                  <a:lnTo>
                    <a:pt x="572" y="582"/>
                  </a:lnTo>
                  <a:lnTo>
                    <a:pt x="576" y="592"/>
                  </a:lnTo>
                  <a:lnTo>
                    <a:pt x="579" y="603"/>
                  </a:lnTo>
                  <a:lnTo>
                    <a:pt x="582" y="615"/>
                  </a:lnTo>
                  <a:lnTo>
                    <a:pt x="585" y="628"/>
                  </a:lnTo>
                  <a:lnTo>
                    <a:pt x="587" y="642"/>
                  </a:lnTo>
                  <a:lnTo>
                    <a:pt x="590" y="657"/>
                  </a:lnTo>
                  <a:lnTo>
                    <a:pt x="590" y="674"/>
                  </a:lnTo>
                  <a:lnTo>
                    <a:pt x="590" y="691"/>
                  </a:lnTo>
                  <a:lnTo>
                    <a:pt x="589" y="709"/>
                  </a:lnTo>
                  <a:lnTo>
                    <a:pt x="586" y="728"/>
                  </a:lnTo>
                  <a:lnTo>
                    <a:pt x="582" y="748"/>
                  </a:lnTo>
                  <a:lnTo>
                    <a:pt x="574" y="785"/>
                  </a:lnTo>
                  <a:lnTo>
                    <a:pt x="566" y="813"/>
                  </a:lnTo>
                  <a:lnTo>
                    <a:pt x="564" y="819"/>
                  </a:lnTo>
                  <a:lnTo>
                    <a:pt x="561" y="824"/>
                  </a:lnTo>
                  <a:lnTo>
                    <a:pt x="558" y="828"/>
                  </a:lnTo>
                  <a:lnTo>
                    <a:pt x="555" y="832"/>
                  </a:lnTo>
                  <a:lnTo>
                    <a:pt x="552" y="835"/>
                  </a:lnTo>
                  <a:lnTo>
                    <a:pt x="548" y="837"/>
                  </a:lnTo>
                  <a:lnTo>
                    <a:pt x="543" y="839"/>
                  </a:lnTo>
                  <a:lnTo>
                    <a:pt x="538" y="840"/>
                  </a:lnTo>
                  <a:lnTo>
                    <a:pt x="532" y="841"/>
                  </a:lnTo>
                  <a:lnTo>
                    <a:pt x="526" y="841"/>
                  </a:lnTo>
                  <a:lnTo>
                    <a:pt x="519" y="840"/>
                  </a:lnTo>
                  <a:lnTo>
                    <a:pt x="510" y="838"/>
                  </a:lnTo>
                  <a:lnTo>
                    <a:pt x="491" y="834"/>
                  </a:lnTo>
                  <a:lnTo>
                    <a:pt x="469" y="826"/>
                  </a:lnTo>
                  <a:lnTo>
                    <a:pt x="443" y="815"/>
                  </a:lnTo>
                  <a:lnTo>
                    <a:pt x="412" y="802"/>
                  </a:lnTo>
                  <a:lnTo>
                    <a:pt x="376" y="786"/>
                  </a:lnTo>
                  <a:lnTo>
                    <a:pt x="334" y="768"/>
                  </a:lnTo>
                  <a:lnTo>
                    <a:pt x="255" y="731"/>
                  </a:lnTo>
                  <a:lnTo>
                    <a:pt x="193" y="704"/>
                  </a:lnTo>
                  <a:lnTo>
                    <a:pt x="148" y="683"/>
                  </a:lnTo>
                  <a:lnTo>
                    <a:pt x="115" y="668"/>
                  </a:lnTo>
                  <a:lnTo>
                    <a:pt x="94" y="658"/>
                  </a:lnTo>
                  <a:lnTo>
                    <a:pt x="82" y="652"/>
                  </a:lnTo>
                  <a:lnTo>
                    <a:pt x="76" y="649"/>
                  </a:lnTo>
                  <a:lnTo>
                    <a:pt x="75" y="648"/>
                  </a:lnTo>
                  <a:lnTo>
                    <a:pt x="0" y="9"/>
                  </a:lnTo>
                  <a:lnTo>
                    <a:pt x="155" y="0"/>
                  </a:lnTo>
                  <a:lnTo>
                    <a:pt x="260" y="507"/>
                  </a:lnTo>
                  <a:lnTo>
                    <a:pt x="559" y="560"/>
                  </a:lnTo>
                  <a:close/>
                </a:path>
              </a:pathLst>
            </a:custGeom>
            <a:solidFill>
              <a:srgbClr val="223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50"/>
            <p:cNvSpPr>
              <a:spLocks/>
            </p:cNvSpPr>
            <p:nvPr/>
          </p:nvSpPr>
          <p:spPr bwMode="auto">
            <a:xfrm>
              <a:off x="3540" y="2742"/>
              <a:ext cx="50" cy="70"/>
            </a:xfrm>
            <a:custGeom>
              <a:avLst/>
              <a:gdLst>
                <a:gd name="T0" fmla="*/ 71 w 303"/>
                <a:gd name="T1" fmla="*/ 77 h 421"/>
                <a:gd name="T2" fmla="*/ 197 w 303"/>
                <a:gd name="T3" fmla="*/ 0 h 421"/>
                <a:gd name="T4" fmla="*/ 203 w 303"/>
                <a:gd name="T5" fmla="*/ 5 h 421"/>
                <a:gd name="T6" fmla="*/ 219 w 303"/>
                <a:gd name="T7" fmla="*/ 18 h 421"/>
                <a:gd name="T8" fmla="*/ 229 w 303"/>
                <a:gd name="T9" fmla="*/ 28 h 421"/>
                <a:gd name="T10" fmla="*/ 241 w 303"/>
                <a:gd name="T11" fmla="*/ 40 h 421"/>
                <a:gd name="T12" fmla="*/ 253 w 303"/>
                <a:gd name="T13" fmla="*/ 52 h 421"/>
                <a:gd name="T14" fmla="*/ 264 w 303"/>
                <a:gd name="T15" fmla="*/ 66 h 421"/>
                <a:gd name="T16" fmla="*/ 275 w 303"/>
                <a:gd name="T17" fmla="*/ 80 h 421"/>
                <a:gd name="T18" fmla="*/ 285 w 303"/>
                <a:gd name="T19" fmla="*/ 95 h 421"/>
                <a:gd name="T20" fmla="*/ 289 w 303"/>
                <a:gd name="T21" fmla="*/ 103 h 421"/>
                <a:gd name="T22" fmla="*/ 293 w 303"/>
                <a:gd name="T23" fmla="*/ 112 h 421"/>
                <a:gd name="T24" fmla="*/ 296 w 303"/>
                <a:gd name="T25" fmla="*/ 119 h 421"/>
                <a:gd name="T26" fmla="*/ 299 w 303"/>
                <a:gd name="T27" fmla="*/ 127 h 421"/>
                <a:gd name="T28" fmla="*/ 301 w 303"/>
                <a:gd name="T29" fmla="*/ 135 h 421"/>
                <a:gd name="T30" fmla="*/ 302 w 303"/>
                <a:gd name="T31" fmla="*/ 143 h 421"/>
                <a:gd name="T32" fmla="*/ 303 w 303"/>
                <a:gd name="T33" fmla="*/ 151 h 421"/>
                <a:gd name="T34" fmla="*/ 302 w 303"/>
                <a:gd name="T35" fmla="*/ 159 h 421"/>
                <a:gd name="T36" fmla="*/ 301 w 303"/>
                <a:gd name="T37" fmla="*/ 167 h 421"/>
                <a:gd name="T38" fmla="*/ 299 w 303"/>
                <a:gd name="T39" fmla="*/ 174 h 421"/>
                <a:gd name="T40" fmla="*/ 296 w 303"/>
                <a:gd name="T41" fmla="*/ 182 h 421"/>
                <a:gd name="T42" fmla="*/ 292 w 303"/>
                <a:gd name="T43" fmla="*/ 190 h 421"/>
                <a:gd name="T44" fmla="*/ 283 w 303"/>
                <a:gd name="T45" fmla="*/ 205 h 421"/>
                <a:gd name="T46" fmla="*/ 275 w 303"/>
                <a:gd name="T47" fmla="*/ 222 h 421"/>
                <a:gd name="T48" fmla="*/ 267 w 303"/>
                <a:gd name="T49" fmla="*/ 240 h 421"/>
                <a:gd name="T50" fmla="*/ 260 w 303"/>
                <a:gd name="T51" fmla="*/ 258 h 421"/>
                <a:gd name="T52" fmla="*/ 254 w 303"/>
                <a:gd name="T53" fmla="*/ 278 h 421"/>
                <a:gd name="T54" fmla="*/ 249 w 303"/>
                <a:gd name="T55" fmla="*/ 297 h 421"/>
                <a:gd name="T56" fmla="*/ 244 w 303"/>
                <a:gd name="T57" fmla="*/ 316 h 421"/>
                <a:gd name="T58" fmla="*/ 240 w 303"/>
                <a:gd name="T59" fmla="*/ 334 h 421"/>
                <a:gd name="T60" fmla="*/ 232 w 303"/>
                <a:gd name="T61" fmla="*/ 368 h 421"/>
                <a:gd name="T62" fmla="*/ 227 w 303"/>
                <a:gd name="T63" fmla="*/ 395 h 421"/>
                <a:gd name="T64" fmla="*/ 225 w 303"/>
                <a:gd name="T65" fmla="*/ 414 h 421"/>
                <a:gd name="T66" fmla="*/ 224 w 303"/>
                <a:gd name="T67" fmla="*/ 421 h 421"/>
                <a:gd name="T68" fmla="*/ 216 w 303"/>
                <a:gd name="T69" fmla="*/ 418 h 421"/>
                <a:gd name="T70" fmla="*/ 194 w 303"/>
                <a:gd name="T71" fmla="*/ 410 h 421"/>
                <a:gd name="T72" fmla="*/ 164 w 303"/>
                <a:gd name="T73" fmla="*/ 401 h 421"/>
                <a:gd name="T74" fmla="*/ 128 w 303"/>
                <a:gd name="T75" fmla="*/ 388 h 421"/>
                <a:gd name="T76" fmla="*/ 93 w 303"/>
                <a:gd name="T77" fmla="*/ 375 h 421"/>
                <a:gd name="T78" fmla="*/ 61 w 303"/>
                <a:gd name="T79" fmla="*/ 362 h 421"/>
                <a:gd name="T80" fmla="*/ 49 w 303"/>
                <a:gd name="T81" fmla="*/ 356 h 421"/>
                <a:gd name="T82" fmla="*/ 40 w 303"/>
                <a:gd name="T83" fmla="*/ 350 h 421"/>
                <a:gd name="T84" fmla="*/ 36 w 303"/>
                <a:gd name="T85" fmla="*/ 347 h 421"/>
                <a:gd name="T86" fmla="*/ 34 w 303"/>
                <a:gd name="T87" fmla="*/ 344 h 421"/>
                <a:gd name="T88" fmla="*/ 32 w 303"/>
                <a:gd name="T89" fmla="*/ 342 h 421"/>
                <a:gd name="T90" fmla="*/ 31 w 303"/>
                <a:gd name="T91" fmla="*/ 340 h 421"/>
                <a:gd name="T92" fmla="*/ 30 w 303"/>
                <a:gd name="T93" fmla="*/ 325 h 421"/>
                <a:gd name="T94" fmla="*/ 26 w 303"/>
                <a:gd name="T95" fmla="*/ 303 h 421"/>
                <a:gd name="T96" fmla="*/ 21 w 303"/>
                <a:gd name="T97" fmla="*/ 276 h 421"/>
                <a:gd name="T98" fmla="*/ 15 w 303"/>
                <a:gd name="T99" fmla="*/ 245 h 421"/>
                <a:gd name="T100" fmla="*/ 9 w 303"/>
                <a:gd name="T101" fmla="*/ 217 h 421"/>
                <a:gd name="T102" fmla="*/ 4 w 303"/>
                <a:gd name="T103" fmla="*/ 192 h 421"/>
                <a:gd name="T104" fmla="*/ 0 w 303"/>
                <a:gd name="T105" fmla="*/ 172 h 421"/>
                <a:gd name="T106" fmla="*/ 0 w 303"/>
                <a:gd name="T107" fmla="*/ 162 h 421"/>
                <a:gd name="T108" fmla="*/ 71 w 303"/>
                <a:gd name="T109" fmla="*/ 77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3" h="421">
                  <a:moveTo>
                    <a:pt x="71" y="77"/>
                  </a:moveTo>
                  <a:lnTo>
                    <a:pt x="197" y="0"/>
                  </a:lnTo>
                  <a:lnTo>
                    <a:pt x="203" y="5"/>
                  </a:lnTo>
                  <a:lnTo>
                    <a:pt x="219" y="18"/>
                  </a:lnTo>
                  <a:lnTo>
                    <a:pt x="229" y="28"/>
                  </a:lnTo>
                  <a:lnTo>
                    <a:pt x="241" y="40"/>
                  </a:lnTo>
                  <a:lnTo>
                    <a:pt x="253" y="52"/>
                  </a:lnTo>
                  <a:lnTo>
                    <a:pt x="264" y="66"/>
                  </a:lnTo>
                  <a:lnTo>
                    <a:pt x="275" y="80"/>
                  </a:lnTo>
                  <a:lnTo>
                    <a:pt x="285" y="95"/>
                  </a:lnTo>
                  <a:lnTo>
                    <a:pt x="289" y="103"/>
                  </a:lnTo>
                  <a:lnTo>
                    <a:pt x="293" y="112"/>
                  </a:lnTo>
                  <a:lnTo>
                    <a:pt x="296" y="119"/>
                  </a:lnTo>
                  <a:lnTo>
                    <a:pt x="299" y="127"/>
                  </a:lnTo>
                  <a:lnTo>
                    <a:pt x="301" y="135"/>
                  </a:lnTo>
                  <a:lnTo>
                    <a:pt x="302" y="143"/>
                  </a:lnTo>
                  <a:lnTo>
                    <a:pt x="303" y="151"/>
                  </a:lnTo>
                  <a:lnTo>
                    <a:pt x="302" y="159"/>
                  </a:lnTo>
                  <a:lnTo>
                    <a:pt x="301" y="167"/>
                  </a:lnTo>
                  <a:lnTo>
                    <a:pt x="299" y="174"/>
                  </a:lnTo>
                  <a:lnTo>
                    <a:pt x="296" y="182"/>
                  </a:lnTo>
                  <a:lnTo>
                    <a:pt x="292" y="190"/>
                  </a:lnTo>
                  <a:lnTo>
                    <a:pt x="283" y="205"/>
                  </a:lnTo>
                  <a:lnTo>
                    <a:pt x="275" y="222"/>
                  </a:lnTo>
                  <a:lnTo>
                    <a:pt x="267" y="240"/>
                  </a:lnTo>
                  <a:lnTo>
                    <a:pt x="260" y="258"/>
                  </a:lnTo>
                  <a:lnTo>
                    <a:pt x="254" y="278"/>
                  </a:lnTo>
                  <a:lnTo>
                    <a:pt x="249" y="297"/>
                  </a:lnTo>
                  <a:lnTo>
                    <a:pt x="244" y="316"/>
                  </a:lnTo>
                  <a:lnTo>
                    <a:pt x="240" y="334"/>
                  </a:lnTo>
                  <a:lnTo>
                    <a:pt x="232" y="368"/>
                  </a:lnTo>
                  <a:lnTo>
                    <a:pt x="227" y="395"/>
                  </a:lnTo>
                  <a:lnTo>
                    <a:pt x="225" y="414"/>
                  </a:lnTo>
                  <a:lnTo>
                    <a:pt x="224" y="421"/>
                  </a:lnTo>
                  <a:lnTo>
                    <a:pt x="216" y="418"/>
                  </a:lnTo>
                  <a:lnTo>
                    <a:pt x="194" y="410"/>
                  </a:lnTo>
                  <a:lnTo>
                    <a:pt x="164" y="401"/>
                  </a:lnTo>
                  <a:lnTo>
                    <a:pt x="128" y="388"/>
                  </a:lnTo>
                  <a:lnTo>
                    <a:pt x="93" y="375"/>
                  </a:lnTo>
                  <a:lnTo>
                    <a:pt x="61" y="362"/>
                  </a:lnTo>
                  <a:lnTo>
                    <a:pt x="49" y="356"/>
                  </a:lnTo>
                  <a:lnTo>
                    <a:pt x="40" y="350"/>
                  </a:lnTo>
                  <a:lnTo>
                    <a:pt x="36" y="347"/>
                  </a:lnTo>
                  <a:lnTo>
                    <a:pt x="34" y="344"/>
                  </a:lnTo>
                  <a:lnTo>
                    <a:pt x="32" y="342"/>
                  </a:lnTo>
                  <a:lnTo>
                    <a:pt x="31" y="340"/>
                  </a:lnTo>
                  <a:lnTo>
                    <a:pt x="30" y="325"/>
                  </a:lnTo>
                  <a:lnTo>
                    <a:pt x="26" y="303"/>
                  </a:lnTo>
                  <a:lnTo>
                    <a:pt x="21" y="276"/>
                  </a:lnTo>
                  <a:lnTo>
                    <a:pt x="15" y="245"/>
                  </a:lnTo>
                  <a:lnTo>
                    <a:pt x="9" y="217"/>
                  </a:lnTo>
                  <a:lnTo>
                    <a:pt x="4" y="192"/>
                  </a:lnTo>
                  <a:lnTo>
                    <a:pt x="0" y="172"/>
                  </a:lnTo>
                  <a:lnTo>
                    <a:pt x="0" y="162"/>
                  </a:lnTo>
                  <a:lnTo>
                    <a:pt x="71" y="77"/>
                  </a:lnTo>
                  <a:close/>
                </a:path>
              </a:pathLst>
            </a:custGeom>
            <a:solidFill>
              <a:srgbClr val="223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51"/>
            <p:cNvSpPr>
              <a:spLocks/>
            </p:cNvSpPr>
            <p:nvPr/>
          </p:nvSpPr>
          <p:spPr bwMode="auto">
            <a:xfrm>
              <a:off x="3559" y="2664"/>
              <a:ext cx="35" cy="106"/>
            </a:xfrm>
            <a:custGeom>
              <a:avLst/>
              <a:gdLst>
                <a:gd name="T0" fmla="*/ 166 w 208"/>
                <a:gd name="T1" fmla="*/ 626 h 632"/>
                <a:gd name="T2" fmla="*/ 168 w 208"/>
                <a:gd name="T3" fmla="*/ 628 h 632"/>
                <a:gd name="T4" fmla="*/ 175 w 208"/>
                <a:gd name="T5" fmla="*/ 631 h 632"/>
                <a:gd name="T6" fmla="*/ 179 w 208"/>
                <a:gd name="T7" fmla="*/ 632 h 632"/>
                <a:gd name="T8" fmla="*/ 183 w 208"/>
                <a:gd name="T9" fmla="*/ 631 h 632"/>
                <a:gd name="T10" fmla="*/ 187 w 208"/>
                <a:gd name="T11" fmla="*/ 630 h 632"/>
                <a:gd name="T12" fmla="*/ 192 w 208"/>
                <a:gd name="T13" fmla="*/ 626 h 632"/>
                <a:gd name="T14" fmla="*/ 197 w 208"/>
                <a:gd name="T15" fmla="*/ 619 h 632"/>
                <a:gd name="T16" fmla="*/ 201 w 208"/>
                <a:gd name="T17" fmla="*/ 610 h 632"/>
                <a:gd name="T18" fmla="*/ 204 w 208"/>
                <a:gd name="T19" fmla="*/ 598 h 632"/>
                <a:gd name="T20" fmla="*/ 206 w 208"/>
                <a:gd name="T21" fmla="*/ 581 h 632"/>
                <a:gd name="T22" fmla="*/ 208 w 208"/>
                <a:gd name="T23" fmla="*/ 560 h 632"/>
                <a:gd name="T24" fmla="*/ 208 w 208"/>
                <a:gd name="T25" fmla="*/ 535 h 632"/>
                <a:gd name="T26" fmla="*/ 207 w 208"/>
                <a:gd name="T27" fmla="*/ 504 h 632"/>
                <a:gd name="T28" fmla="*/ 204 w 208"/>
                <a:gd name="T29" fmla="*/ 467 h 632"/>
                <a:gd name="T30" fmla="*/ 196 w 208"/>
                <a:gd name="T31" fmla="*/ 387 h 632"/>
                <a:gd name="T32" fmla="*/ 186 w 208"/>
                <a:gd name="T33" fmla="*/ 306 h 632"/>
                <a:gd name="T34" fmla="*/ 177 w 208"/>
                <a:gd name="T35" fmla="*/ 227 h 632"/>
                <a:gd name="T36" fmla="*/ 169 w 208"/>
                <a:gd name="T37" fmla="*/ 155 h 632"/>
                <a:gd name="T38" fmla="*/ 161 w 208"/>
                <a:gd name="T39" fmla="*/ 92 h 632"/>
                <a:gd name="T40" fmla="*/ 155 w 208"/>
                <a:gd name="T41" fmla="*/ 43 h 632"/>
                <a:gd name="T42" fmla="*/ 151 w 208"/>
                <a:gd name="T43" fmla="*/ 11 h 632"/>
                <a:gd name="T44" fmla="*/ 149 w 208"/>
                <a:gd name="T45" fmla="*/ 0 h 632"/>
                <a:gd name="T46" fmla="*/ 0 w 208"/>
                <a:gd name="T47" fmla="*/ 26 h 632"/>
                <a:gd name="T48" fmla="*/ 27 w 208"/>
                <a:gd name="T49" fmla="*/ 505 h 632"/>
                <a:gd name="T50" fmla="*/ 166 w 208"/>
                <a:gd name="T51" fmla="*/ 626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632">
                  <a:moveTo>
                    <a:pt x="166" y="626"/>
                  </a:moveTo>
                  <a:lnTo>
                    <a:pt x="168" y="628"/>
                  </a:lnTo>
                  <a:lnTo>
                    <a:pt x="175" y="631"/>
                  </a:lnTo>
                  <a:lnTo>
                    <a:pt x="179" y="632"/>
                  </a:lnTo>
                  <a:lnTo>
                    <a:pt x="183" y="631"/>
                  </a:lnTo>
                  <a:lnTo>
                    <a:pt x="187" y="630"/>
                  </a:lnTo>
                  <a:lnTo>
                    <a:pt x="192" y="626"/>
                  </a:lnTo>
                  <a:lnTo>
                    <a:pt x="197" y="619"/>
                  </a:lnTo>
                  <a:lnTo>
                    <a:pt x="201" y="610"/>
                  </a:lnTo>
                  <a:lnTo>
                    <a:pt x="204" y="598"/>
                  </a:lnTo>
                  <a:lnTo>
                    <a:pt x="206" y="581"/>
                  </a:lnTo>
                  <a:lnTo>
                    <a:pt x="208" y="560"/>
                  </a:lnTo>
                  <a:lnTo>
                    <a:pt x="208" y="535"/>
                  </a:lnTo>
                  <a:lnTo>
                    <a:pt x="207" y="504"/>
                  </a:lnTo>
                  <a:lnTo>
                    <a:pt x="204" y="467"/>
                  </a:lnTo>
                  <a:lnTo>
                    <a:pt x="196" y="387"/>
                  </a:lnTo>
                  <a:lnTo>
                    <a:pt x="186" y="306"/>
                  </a:lnTo>
                  <a:lnTo>
                    <a:pt x="177" y="227"/>
                  </a:lnTo>
                  <a:lnTo>
                    <a:pt x="169" y="155"/>
                  </a:lnTo>
                  <a:lnTo>
                    <a:pt x="161" y="92"/>
                  </a:lnTo>
                  <a:lnTo>
                    <a:pt x="155" y="43"/>
                  </a:lnTo>
                  <a:lnTo>
                    <a:pt x="151" y="11"/>
                  </a:lnTo>
                  <a:lnTo>
                    <a:pt x="149" y="0"/>
                  </a:lnTo>
                  <a:lnTo>
                    <a:pt x="0" y="26"/>
                  </a:lnTo>
                  <a:lnTo>
                    <a:pt x="27" y="505"/>
                  </a:lnTo>
                  <a:lnTo>
                    <a:pt x="166" y="626"/>
                  </a:lnTo>
                  <a:close/>
                </a:path>
              </a:pathLst>
            </a:custGeom>
            <a:solidFill>
              <a:srgbClr val="223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52"/>
            <p:cNvSpPr>
              <a:spLocks/>
            </p:cNvSpPr>
            <p:nvPr/>
          </p:nvSpPr>
          <p:spPr bwMode="auto">
            <a:xfrm>
              <a:off x="3486" y="2660"/>
              <a:ext cx="67" cy="99"/>
            </a:xfrm>
            <a:custGeom>
              <a:avLst/>
              <a:gdLst>
                <a:gd name="T0" fmla="*/ 7 w 400"/>
                <a:gd name="T1" fmla="*/ 179 h 590"/>
                <a:gd name="T2" fmla="*/ 2 w 400"/>
                <a:gd name="T3" fmla="*/ 150 h 590"/>
                <a:gd name="T4" fmla="*/ 1 w 400"/>
                <a:gd name="T5" fmla="*/ 104 h 590"/>
                <a:gd name="T6" fmla="*/ 3 w 400"/>
                <a:gd name="T7" fmla="*/ 80 h 590"/>
                <a:gd name="T8" fmla="*/ 7 w 400"/>
                <a:gd name="T9" fmla="*/ 58 h 590"/>
                <a:gd name="T10" fmla="*/ 18 w 400"/>
                <a:gd name="T11" fmla="*/ 25 h 590"/>
                <a:gd name="T12" fmla="*/ 33 w 400"/>
                <a:gd name="T13" fmla="*/ 0 h 590"/>
                <a:gd name="T14" fmla="*/ 74 w 400"/>
                <a:gd name="T15" fmla="*/ 15 h 590"/>
                <a:gd name="T16" fmla="*/ 119 w 400"/>
                <a:gd name="T17" fmla="*/ 31 h 590"/>
                <a:gd name="T18" fmla="*/ 149 w 400"/>
                <a:gd name="T19" fmla="*/ 55 h 590"/>
                <a:gd name="T20" fmla="*/ 206 w 400"/>
                <a:gd name="T21" fmla="*/ 63 h 590"/>
                <a:gd name="T22" fmla="*/ 234 w 400"/>
                <a:gd name="T23" fmla="*/ 67 h 590"/>
                <a:gd name="T24" fmla="*/ 245 w 400"/>
                <a:gd name="T25" fmla="*/ 71 h 590"/>
                <a:gd name="T26" fmla="*/ 269 w 400"/>
                <a:gd name="T27" fmla="*/ 82 h 590"/>
                <a:gd name="T28" fmla="*/ 302 w 400"/>
                <a:gd name="T29" fmla="*/ 105 h 590"/>
                <a:gd name="T30" fmla="*/ 324 w 400"/>
                <a:gd name="T31" fmla="*/ 125 h 590"/>
                <a:gd name="T32" fmla="*/ 336 w 400"/>
                <a:gd name="T33" fmla="*/ 139 h 590"/>
                <a:gd name="T34" fmla="*/ 341 w 400"/>
                <a:gd name="T35" fmla="*/ 147 h 590"/>
                <a:gd name="T36" fmla="*/ 344 w 400"/>
                <a:gd name="T37" fmla="*/ 152 h 590"/>
                <a:gd name="T38" fmla="*/ 367 w 400"/>
                <a:gd name="T39" fmla="*/ 189 h 590"/>
                <a:gd name="T40" fmla="*/ 385 w 400"/>
                <a:gd name="T41" fmla="*/ 231 h 590"/>
                <a:gd name="T42" fmla="*/ 396 w 400"/>
                <a:gd name="T43" fmla="*/ 277 h 590"/>
                <a:gd name="T44" fmla="*/ 400 w 400"/>
                <a:gd name="T45" fmla="*/ 327 h 590"/>
                <a:gd name="T46" fmla="*/ 399 w 400"/>
                <a:gd name="T47" fmla="*/ 353 h 590"/>
                <a:gd name="T48" fmla="*/ 396 w 400"/>
                <a:gd name="T49" fmla="*/ 379 h 590"/>
                <a:gd name="T50" fmla="*/ 391 w 400"/>
                <a:gd name="T51" fmla="*/ 403 h 590"/>
                <a:gd name="T52" fmla="*/ 384 w 400"/>
                <a:gd name="T53" fmla="*/ 426 h 590"/>
                <a:gd name="T54" fmla="*/ 375 w 400"/>
                <a:gd name="T55" fmla="*/ 450 h 590"/>
                <a:gd name="T56" fmla="*/ 365 w 400"/>
                <a:gd name="T57" fmla="*/ 470 h 590"/>
                <a:gd name="T58" fmla="*/ 353 w 400"/>
                <a:gd name="T59" fmla="*/ 490 h 590"/>
                <a:gd name="T60" fmla="*/ 339 w 400"/>
                <a:gd name="T61" fmla="*/ 508 h 590"/>
                <a:gd name="T62" fmla="*/ 325 w 400"/>
                <a:gd name="T63" fmla="*/ 543 h 590"/>
                <a:gd name="T64" fmla="*/ 319 w 400"/>
                <a:gd name="T65" fmla="*/ 558 h 590"/>
                <a:gd name="T66" fmla="*/ 239 w 400"/>
                <a:gd name="T67" fmla="*/ 574 h 590"/>
                <a:gd name="T68" fmla="*/ 210 w 400"/>
                <a:gd name="T69" fmla="*/ 580 h 590"/>
                <a:gd name="T70" fmla="*/ 188 w 400"/>
                <a:gd name="T71" fmla="*/ 580 h 590"/>
                <a:gd name="T72" fmla="*/ 96 w 400"/>
                <a:gd name="T73" fmla="*/ 562 h 590"/>
                <a:gd name="T74" fmla="*/ 91 w 400"/>
                <a:gd name="T75" fmla="*/ 533 h 590"/>
                <a:gd name="T76" fmla="*/ 86 w 400"/>
                <a:gd name="T77" fmla="*/ 488 h 590"/>
                <a:gd name="T78" fmla="*/ 82 w 400"/>
                <a:gd name="T79" fmla="*/ 438 h 590"/>
                <a:gd name="T80" fmla="*/ 82 w 400"/>
                <a:gd name="T81" fmla="*/ 405 h 590"/>
                <a:gd name="T82" fmla="*/ 84 w 400"/>
                <a:gd name="T83" fmla="*/ 388 h 590"/>
                <a:gd name="T84" fmla="*/ 89 w 400"/>
                <a:gd name="T85" fmla="*/ 375 h 590"/>
                <a:gd name="T86" fmla="*/ 91 w 400"/>
                <a:gd name="T87" fmla="*/ 360 h 590"/>
                <a:gd name="T88" fmla="*/ 91 w 400"/>
                <a:gd name="T89" fmla="*/ 348 h 590"/>
                <a:gd name="T90" fmla="*/ 89 w 400"/>
                <a:gd name="T91" fmla="*/ 337 h 590"/>
                <a:gd name="T92" fmla="*/ 86 w 400"/>
                <a:gd name="T93" fmla="*/ 328 h 590"/>
                <a:gd name="T94" fmla="*/ 81 w 400"/>
                <a:gd name="T95" fmla="*/ 320 h 590"/>
                <a:gd name="T96" fmla="*/ 76 w 400"/>
                <a:gd name="T97" fmla="*/ 316 h 590"/>
                <a:gd name="T98" fmla="*/ 70 w 400"/>
                <a:gd name="T99" fmla="*/ 314 h 590"/>
                <a:gd name="T100" fmla="*/ 65 w 400"/>
                <a:gd name="T101" fmla="*/ 316 h 590"/>
                <a:gd name="T102" fmla="*/ 59 w 400"/>
                <a:gd name="T103" fmla="*/ 324 h 590"/>
                <a:gd name="T104" fmla="*/ 50 w 400"/>
                <a:gd name="T105" fmla="*/ 341 h 590"/>
                <a:gd name="T106" fmla="*/ 34 w 400"/>
                <a:gd name="T107" fmla="*/ 380 h 590"/>
                <a:gd name="T108" fmla="*/ 39 w 400"/>
                <a:gd name="T109" fmla="*/ 329 h 590"/>
                <a:gd name="T110" fmla="*/ 48 w 400"/>
                <a:gd name="T111" fmla="*/ 284 h 590"/>
                <a:gd name="T112" fmla="*/ 42 w 400"/>
                <a:gd name="T113" fmla="*/ 260 h 590"/>
                <a:gd name="T114" fmla="*/ 34 w 400"/>
                <a:gd name="T115" fmla="*/ 250 h 590"/>
                <a:gd name="T116" fmla="*/ 26 w 400"/>
                <a:gd name="T117" fmla="*/ 245 h 590"/>
                <a:gd name="T118" fmla="*/ 3 w 400"/>
                <a:gd name="T119" fmla="*/ 228 h 590"/>
                <a:gd name="T120" fmla="*/ 0 w 400"/>
                <a:gd name="T121" fmla="*/ 206 h 590"/>
                <a:gd name="T122" fmla="*/ 1 w 400"/>
                <a:gd name="T123" fmla="*/ 19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0" h="590">
                  <a:moveTo>
                    <a:pt x="1" y="196"/>
                  </a:moveTo>
                  <a:lnTo>
                    <a:pt x="7" y="179"/>
                  </a:lnTo>
                  <a:lnTo>
                    <a:pt x="4" y="166"/>
                  </a:lnTo>
                  <a:lnTo>
                    <a:pt x="2" y="150"/>
                  </a:lnTo>
                  <a:lnTo>
                    <a:pt x="1" y="129"/>
                  </a:lnTo>
                  <a:lnTo>
                    <a:pt x="1" y="104"/>
                  </a:lnTo>
                  <a:lnTo>
                    <a:pt x="2" y="91"/>
                  </a:lnTo>
                  <a:lnTo>
                    <a:pt x="3" y="80"/>
                  </a:lnTo>
                  <a:lnTo>
                    <a:pt x="5" y="69"/>
                  </a:lnTo>
                  <a:lnTo>
                    <a:pt x="7" y="58"/>
                  </a:lnTo>
                  <a:lnTo>
                    <a:pt x="12" y="40"/>
                  </a:lnTo>
                  <a:lnTo>
                    <a:pt x="18" y="25"/>
                  </a:lnTo>
                  <a:lnTo>
                    <a:pt x="29" y="6"/>
                  </a:lnTo>
                  <a:lnTo>
                    <a:pt x="33" y="0"/>
                  </a:lnTo>
                  <a:lnTo>
                    <a:pt x="43" y="62"/>
                  </a:lnTo>
                  <a:lnTo>
                    <a:pt x="74" y="15"/>
                  </a:lnTo>
                  <a:lnTo>
                    <a:pt x="80" y="59"/>
                  </a:lnTo>
                  <a:lnTo>
                    <a:pt x="119" y="31"/>
                  </a:lnTo>
                  <a:lnTo>
                    <a:pt x="138" y="53"/>
                  </a:lnTo>
                  <a:lnTo>
                    <a:pt x="149" y="55"/>
                  </a:lnTo>
                  <a:lnTo>
                    <a:pt x="176" y="59"/>
                  </a:lnTo>
                  <a:lnTo>
                    <a:pt x="206" y="63"/>
                  </a:lnTo>
                  <a:lnTo>
                    <a:pt x="229" y="66"/>
                  </a:lnTo>
                  <a:lnTo>
                    <a:pt x="234" y="67"/>
                  </a:lnTo>
                  <a:lnTo>
                    <a:pt x="239" y="68"/>
                  </a:lnTo>
                  <a:lnTo>
                    <a:pt x="245" y="71"/>
                  </a:lnTo>
                  <a:lnTo>
                    <a:pt x="253" y="74"/>
                  </a:lnTo>
                  <a:lnTo>
                    <a:pt x="269" y="82"/>
                  </a:lnTo>
                  <a:lnTo>
                    <a:pt x="285" y="93"/>
                  </a:lnTo>
                  <a:lnTo>
                    <a:pt x="302" y="105"/>
                  </a:lnTo>
                  <a:lnTo>
                    <a:pt x="317" y="118"/>
                  </a:lnTo>
                  <a:lnTo>
                    <a:pt x="324" y="125"/>
                  </a:lnTo>
                  <a:lnTo>
                    <a:pt x="331" y="132"/>
                  </a:lnTo>
                  <a:lnTo>
                    <a:pt x="336" y="139"/>
                  </a:lnTo>
                  <a:lnTo>
                    <a:pt x="340" y="147"/>
                  </a:lnTo>
                  <a:lnTo>
                    <a:pt x="341" y="147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56" y="170"/>
                  </a:lnTo>
                  <a:lnTo>
                    <a:pt x="367" y="189"/>
                  </a:lnTo>
                  <a:lnTo>
                    <a:pt x="377" y="209"/>
                  </a:lnTo>
                  <a:lnTo>
                    <a:pt x="385" y="231"/>
                  </a:lnTo>
                  <a:lnTo>
                    <a:pt x="392" y="254"/>
                  </a:lnTo>
                  <a:lnTo>
                    <a:pt x="396" y="277"/>
                  </a:lnTo>
                  <a:lnTo>
                    <a:pt x="399" y="302"/>
                  </a:lnTo>
                  <a:lnTo>
                    <a:pt x="400" y="327"/>
                  </a:lnTo>
                  <a:lnTo>
                    <a:pt x="400" y="340"/>
                  </a:lnTo>
                  <a:lnTo>
                    <a:pt x="399" y="353"/>
                  </a:lnTo>
                  <a:lnTo>
                    <a:pt x="398" y="365"/>
                  </a:lnTo>
                  <a:lnTo>
                    <a:pt x="396" y="379"/>
                  </a:lnTo>
                  <a:lnTo>
                    <a:pt x="394" y="391"/>
                  </a:lnTo>
                  <a:lnTo>
                    <a:pt x="391" y="403"/>
                  </a:lnTo>
                  <a:lnTo>
                    <a:pt x="388" y="415"/>
                  </a:lnTo>
                  <a:lnTo>
                    <a:pt x="384" y="426"/>
                  </a:lnTo>
                  <a:lnTo>
                    <a:pt x="380" y="438"/>
                  </a:lnTo>
                  <a:lnTo>
                    <a:pt x="375" y="450"/>
                  </a:lnTo>
                  <a:lnTo>
                    <a:pt x="370" y="460"/>
                  </a:lnTo>
                  <a:lnTo>
                    <a:pt x="365" y="470"/>
                  </a:lnTo>
                  <a:lnTo>
                    <a:pt x="359" y="480"/>
                  </a:lnTo>
                  <a:lnTo>
                    <a:pt x="353" y="490"/>
                  </a:lnTo>
                  <a:lnTo>
                    <a:pt x="346" y="499"/>
                  </a:lnTo>
                  <a:lnTo>
                    <a:pt x="339" y="508"/>
                  </a:lnTo>
                  <a:lnTo>
                    <a:pt x="332" y="528"/>
                  </a:lnTo>
                  <a:lnTo>
                    <a:pt x="325" y="543"/>
                  </a:lnTo>
                  <a:lnTo>
                    <a:pt x="321" y="554"/>
                  </a:lnTo>
                  <a:lnTo>
                    <a:pt x="319" y="558"/>
                  </a:lnTo>
                  <a:lnTo>
                    <a:pt x="255" y="569"/>
                  </a:lnTo>
                  <a:lnTo>
                    <a:pt x="239" y="574"/>
                  </a:lnTo>
                  <a:lnTo>
                    <a:pt x="225" y="577"/>
                  </a:lnTo>
                  <a:lnTo>
                    <a:pt x="210" y="580"/>
                  </a:lnTo>
                  <a:lnTo>
                    <a:pt x="194" y="581"/>
                  </a:lnTo>
                  <a:lnTo>
                    <a:pt x="188" y="580"/>
                  </a:lnTo>
                  <a:lnTo>
                    <a:pt x="130" y="590"/>
                  </a:lnTo>
                  <a:lnTo>
                    <a:pt x="96" y="562"/>
                  </a:lnTo>
                  <a:lnTo>
                    <a:pt x="94" y="549"/>
                  </a:lnTo>
                  <a:lnTo>
                    <a:pt x="91" y="533"/>
                  </a:lnTo>
                  <a:lnTo>
                    <a:pt x="88" y="511"/>
                  </a:lnTo>
                  <a:lnTo>
                    <a:pt x="86" y="488"/>
                  </a:lnTo>
                  <a:lnTo>
                    <a:pt x="84" y="463"/>
                  </a:lnTo>
                  <a:lnTo>
                    <a:pt x="82" y="438"/>
                  </a:lnTo>
                  <a:lnTo>
                    <a:pt x="82" y="415"/>
                  </a:lnTo>
                  <a:lnTo>
                    <a:pt x="82" y="405"/>
                  </a:lnTo>
                  <a:lnTo>
                    <a:pt x="83" y="396"/>
                  </a:lnTo>
                  <a:lnTo>
                    <a:pt x="84" y="388"/>
                  </a:lnTo>
                  <a:lnTo>
                    <a:pt x="86" y="381"/>
                  </a:lnTo>
                  <a:lnTo>
                    <a:pt x="89" y="375"/>
                  </a:lnTo>
                  <a:lnTo>
                    <a:pt x="90" y="367"/>
                  </a:lnTo>
                  <a:lnTo>
                    <a:pt x="91" y="360"/>
                  </a:lnTo>
                  <a:lnTo>
                    <a:pt x="91" y="354"/>
                  </a:lnTo>
                  <a:lnTo>
                    <a:pt x="91" y="348"/>
                  </a:lnTo>
                  <a:lnTo>
                    <a:pt x="90" y="342"/>
                  </a:lnTo>
                  <a:lnTo>
                    <a:pt x="89" y="337"/>
                  </a:lnTo>
                  <a:lnTo>
                    <a:pt x="88" y="332"/>
                  </a:lnTo>
                  <a:lnTo>
                    <a:pt x="86" y="328"/>
                  </a:lnTo>
                  <a:lnTo>
                    <a:pt x="83" y="324"/>
                  </a:lnTo>
                  <a:lnTo>
                    <a:pt x="81" y="320"/>
                  </a:lnTo>
                  <a:lnTo>
                    <a:pt x="78" y="318"/>
                  </a:lnTo>
                  <a:lnTo>
                    <a:pt x="76" y="316"/>
                  </a:lnTo>
                  <a:lnTo>
                    <a:pt x="73" y="315"/>
                  </a:lnTo>
                  <a:lnTo>
                    <a:pt x="70" y="314"/>
                  </a:lnTo>
                  <a:lnTo>
                    <a:pt x="67" y="315"/>
                  </a:lnTo>
                  <a:lnTo>
                    <a:pt x="65" y="316"/>
                  </a:lnTo>
                  <a:lnTo>
                    <a:pt x="62" y="319"/>
                  </a:lnTo>
                  <a:lnTo>
                    <a:pt x="59" y="324"/>
                  </a:lnTo>
                  <a:lnTo>
                    <a:pt x="56" y="329"/>
                  </a:lnTo>
                  <a:lnTo>
                    <a:pt x="50" y="341"/>
                  </a:lnTo>
                  <a:lnTo>
                    <a:pt x="44" y="354"/>
                  </a:lnTo>
                  <a:lnTo>
                    <a:pt x="34" y="380"/>
                  </a:lnTo>
                  <a:lnTo>
                    <a:pt x="30" y="391"/>
                  </a:lnTo>
                  <a:lnTo>
                    <a:pt x="39" y="329"/>
                  </a:lnTo>
                  <a:lnTo>
                    <a:pt x="49" y="290"/>
                  </a:lnTo>
                  <a:lnTo>
                    <a:pt x="48" y="284"/>
                  </a:lnTo>
                  <a:lnTo>
                    <a:pt x="45" y="269"/>
                  </a:lnTo>
                  <a:lnTo>
                    <a:pt x="42" y="260"/>
                  </a:lnTo>
                  <a:lnTo>
                    <a:pt x="37" y="253"/>
                  </a:lnTo>
                  <a:lnTo>
                    <a:pt x="34" y="250"/>
                  </a:lnTo>
                  <a:lnTo>
                    <a:pt x="30" y="247"/>
                  </a:lnTo>
                  <a:lnTo>
                    <a:pt x="26" y="245"/>
                  </a:lnTo>
                  <a:lnTo>
                    <a:pt x="20" y="244"/>
                  </a:lnTo>
                  <a:lnTo>
                    <a:pt x="3" y="228"/>
                  </a:lnTo>
                  <a:lnTo>
                    <a:pt x="1" y="216"/>
                  </a:lnTo>
                  <a:lnTo>
                    <a:pt x="0" y="206"/>
                  </a:lnTo>
                  <a:lnTo>
                    <a:pt x="1" y="198"/>
                  </a:lnTo>
                  <a:lnTo>
                    <a:pt x="1" y="196"/>
                  </a:lnTo>
                  <a:close/>
                </a:path>
              </a:pathLst>
            </a:custGeom>
            <a:solidFill>
              <a:srgbClr val="D8C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53"/>
            <p:cNvSpPr>
              <a:spLocks/>
            </p:cNvSpPr>
            <p:nvPr/>
          </p:nvSpPr>
          <p:spPr bwMode="auto">
            <a:xfrm>
              <a:off x="3550" y="2641"/>
              <a:ext cx="8" cy="20"/>
            </a:xfrm>
            <a:custGeom>
              <a:avLst/>
              <a:gdLst>
                <a:gd name="T0" fmla="*/ 46 w 50"/>
                <a:gd name="T1" fmla="*/ 120 h 120"/>
                <a:gd name="T2" fmla="*/ 5 w 50"/>
                <a:gd name="T3" fmla="*/ 80 h 120"/>
                <a:gd name="T4" fmla="*/ 0 w 50"/>
                <a:gd name="T5" fmla="*/ 26 h 120"/>
                <a:gd name="T6" fmla="*/ 24 w 50"/>
                <a:gd name="T7" fmla="*/ 0 h 120"/>
                <a:gd name="T8" fmla="*/ 50 w 50"/>
                <a:gd name="T9" fmla="*/ 12 h 120"/>
                <a:gd name="T10" fmla="*/ 46 w 50"/>
                <a:gd name="T1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120">
                  <a:moveTo>
                    <a:pt x="46" y="120"/>
                  </a:moveTo>
                  <a:lnTo>
                    <a:pt x="5" y="80"/>
                  </a:lnTo>
                  <a:lnTo>
                    <a:pt x="0" y="26"/>
                  </a:lnTo>
                  <a:lnTo>
                    <a:pt x="24" y="0"/>
                  </a:lnTo>
                  <a:lnTo>
                    <a:pt x="50" y="12"/>
                  </a:lnTo>
                  <a:lnTo>
                    <a:pt x="46" y="120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54"/>
            <p:cNvSpPr>
              <a:spLocks/>
            </p:cNvSpPr>
            <p:nvPr/>
          </p:nvSpPr>
          <p:spPr bwMode="auto">
            <a:xfrm>
              <a:off x="3555" y="2646"/>
              <a:ext cx="7" cy="7"/>
            </a:xfrm>
            <a:custGeom>
              <a:avLst/>
              <a:gdLst>
                <a:gd name="T0" fmla="*/ 38 w 38"/>
                <a:gd name="T1" fmla="*/ 43 h 43"/>
                <a:gd name="T2" fmla="*/ 14 w 38"/>
                <a:gd name="T3" fmla="*/ 0 h 43"/>
                <a:gd name="T4" fmla="*/ 0 w 38"/>
                <a:gd name="T5" fmla="*/ 6 h 43"/>
                <a:gd name="T6" fmla="*/ 0 w 38"/>
                <a:gd name="T7" fmla="*/ 29 h 43"/>
                <a:gd name="T8" fmla="*/ 6 w 38"/>
                <a:gd name="T9" fmla="*/ 41 h 43"/>
                <a:gd name="T10" fmla="*/ 38 w 38"/>
                <a:gd name="T1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3">
                  <a:moveTo>
                    <a:pt x="38" y="43"/>
                  </a:moveTo>
                  <a:lnTo>
                    <a:pt x="14" y="0"/>
                  </a:lnTo>
                  <a:lnTo>
                    <a:pt x="0" y="6"/>
                  </a:lnTo>
                  <a:lnTo>
                    <a:pt x="0" y="29"/>
                  </a:lnTo>
                  <a:lnTo>
                    <a:pt x="6" y="41"/>
                  </a:lnTo>
                  <a:lnTo>
                    <a:pt x="38" y="43"/>
                  </a:lnTo>
                  <a:close/>
                </a:path>
              </a:pathLst>
            </a:custGeom>
            <a:solidFill>
              <a:srgbClr val="E5B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55"/>
            <p:cNvSpPr>
              <a:spLocks/>
            </p:cNvSpPr>
            <p:nvPr/>
          </p:nvSpPr>
          <p:spPr bwMode="auto">
            <a:xfrm>
              <a:off x="3564" y="2637"/>
              <a:ext cx="3" cy="10"/>
            </a:xfrm>
            <a:custGeom>
              <a:avLst/>
              <a:gdLst>
                <a:gd name="T0" fmla="*/ 21 w 21"/>
                <a:gd name="T1" fmla="*/ 62 h 62"/>
                <a:gd name="T2" fmla="*/ 0 w 21"/>
                <a:gd name="T3" fmla="*/ 4 h 62"/>
                <a:gd name="T4" fmla="*/ 12 w 21"/>
                <a:gd name="T5" fmla="*/ 0 h 62"/>
                <a:gd name="T6" fmla="*/ 21 w 21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62">
                  <a:moveTo>
                    <a:pt x="21" y="62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21" y="62"/>
                  </a:lnTo>
                  <a:close/>
                </a:path>
              </a:pathLst>
            </a:custGeom>
            <a:solidFill>
              <a:srgbClr val="E5B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56"/>
            <p:cNvSpPr>
              <a:spLocks/>
            </p:cNvSpPr>
            <p:nvPr/>
          </p:nvSpPr>
          <p:spPr bwMode="auto">
            <a:xfrm>
              <a:off x="3570" y="2637"/>
              <a:ext cx="4" cy="9"/>
            </a:xfrm>
            <a:custGeom>
              <a:avLst/>
              <a:gdLst>
                <a:gd name="T0" fmla="*/ 23 w 23"/>
                <a:gd name="T1" fmla="*/ 54 h 54"/>
                <a:gd name="T2" fmla="*/ 0 w 23"/>
                <a:gd name="T3" fmla="*/ 0 h 54"/>
                <a:gd name="T4" fmla="*/ 16 w 23"/>
                <a:gd name="T5" fmla="*/ 0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23" y="54"/>
                  </a:lnTo>
                  <a:close/>
                </a:path>
              </a:pathLst>
            </a:custGeom>
            <a:solidFill>
              <a:srgbClr val="E5B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57"/>
            <p:cNvSpPr>
              <a:spLocks/>
            </p:cNvSpPr>
            <p:nvPr/>
          </p:nvSpPr>
          <p:spPr bwMode="auto">
            <a:xfrm>
              <a:off x="3576" y="2637"/>
              <a:ext cx="3" cy="8"/>
            </a:xfrm>
            <a:custGeom>
              <a:avLst/>
              <a:gdLst>
                <a:gd name="T0" fmla="*/ 13 w 17"/>
                <a:gd name="T1" fmla="*/ 52 h 52"/>
                <a:gd name="T2" fmla="*/ 0 w 17"/>
                <a:gd name="T3" fmla="*/ 0 h 52"/>
                <a:gd name="T4" fmla="*/ 17 w 17"/>
                <a:gd name="T5" fmla="*/ 1 h 52"/>
                <a:gd name="T6" fmla="*/ 13 w 17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52">
                  <a:moveTo>
                    <a:pt x="13" y="52"/>
                  </a:moveTo>
                  <a:lnTo>
                    <a:pt x="0" y="0"/>
                  </a:lnTo>
                  <a:lnTo>
                    <a:pt x="17" y="1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E5B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458"/>
            <p:cNvSpPr>
              <a:spLocks/>
            </p:cNvSpPr>
            <p:nvPr/>
          </p:nvSpPr>
          <p:spPr bwMode="auto">
            <a:xfrm>
              <a:off x="3194" y="2832"/>
              <a:ext cx="63" cy="103"/>
            </a:xfrm>
            <a:custGeom>
              <a:avLst/>
              <a:gdLst>
                <a:gd name="T0" fmla="*/ 192 w 380"/>
                <a:gd name="T1" fmla="*/ 20 h 622"/>
                <a:gd name="T2" fmla="*/ 203 w 380"/>
                <a:gd name="T3" fmla="*/ 31 h 622"/>
                <a:gd name="T4" fmla="*/ 220 w 380"/>
                <a:gd name="T5" fmla="*/ 54 h 622"/>
                <a:gd name="T6" fmla="*/ 245 w 380"/>
                <a:gd name="T7" fmla="*/ 96 h 622"/>
                <a:gd name="T8" fmla="*/ 270 w 380"/>
                <a:gd name="T9" fmla="*/ 148 h 622"/>
                <a:gd name="T10" fmla="*/ 307 w 380"/>
                <a:gd name="T11" fmla="*/ 234 h 622"/>
                <a:gd name="T12" fmla="*/ 348 w 380"/>
                <a:gd name="T13" fmla="*/ 343 h 622"/>
                <a:gd name="T14" fmla="*/ 368 w 380"/>
                <a:gd name="T15" fmla="*/ 402 h 622"/>
                <a:gd name="T16" fmla="*/ 376 w 380"/>
                <a:gd name="T17" fmla="*/ 437 h 622"/>
                <a:gd name="T18" fmla="*/ 380 w 380"/>
                <a:gd name="T19" fmla="*/ 469 h 622"/>
                <a:gd name="T20" fmla="*/ 380 w 380"/>
                <a:gd name="T21" fmla="*/ 498 h 622"/>
                <a:gd name="T22" fmla="*/ 376 w 380"/>
                <a:gd name="T23" fmla="*/ 524 h 622"/>
                <a:gd name="T24" fmla="*/ 368 w 380"/>
                <a:gd name="T25" fmla="*/ 544 h 622"/>
                <a:gd name="T26" fmla="*/ 356 w 380"/>
                <a:gd name="T27" fmla="*/ 560 h 622"/>
                <a:gd name="T28" fmla="*/ 340 w 380"/>
                <a:gd name="T29" fmla="*/ 569 h 622"/>
                <a:gd name="T30" fmla="*/ 326 w 380"/>
                <a:gd name="T31" fmla="*/ 572 h 622"/>
                <a:gd name="T32" fmla="*/ 318 w 380"/>
                <a:gd name="T33" fmla="*/ 575 h 622"/>
                <a:gd name="T34" fmla="*/ 309 w 380"/>
                <a:gd name="T35" fmla="*/ 583 h 622"/>
                <a:gd name="T36" fmla="*/ 300 w 380"/>
                <a:gd name="T37" fmla="*/ 604 h 622"/>
                <a:gd name="T38" fmla="*/ 293 w 380"/>
                <a:gd name="T39" fmla="*/ 620 h 622"/>
                <a:gd name="T40" fmla="*/ 287 w 380"/>
                <a:gd name="T41" fmla="*/ 622 h 622"/>
                <a:gd name="T42" fmla="*/ 282 w 380"/>
                <a:gd name="T43" fmla="*/ 621 h 622"/>
                <a:gd name="T44" fmla="*/ 270 w 380"/>
                <a:gd name="T45" fmla="*/ 612 h 622"/>
                <a:gd name="T46" fmla="*/ 246 w 380"/>
                <a:gd name="T47" fmla="*/ 586 h 622"/>
                <a:gd name="T48" fmla="*/ 211 w 380"/>
                <a:gd name="T49" fmla="*/ 541 h 622"/>
                <a:gd name="T50" fmla="*/ 175 w 380"/>
                <a:gd name="T51" fmla="*/ 485 h 622"/>
                <a:gd name="T52" fmla="*/ 139 w 380"/>
                <a:gd name="T53" fmla="*/ 423 h 622"/>
                <a:gd name="T54" fmla="*/ 105 w 380"/>
                <a:gd name="T55" fmla="*/ 359 h 622"/>
                <a:gd name="T56" fmla="*/ 62 w 380"/>
                <a:gd name="T57" fmla="*/ 270 h 622"/>
                <a:gd name="T58" fmla="*/ 33 w 380"/>
                <a:gd name="T59" fmla="*/ 200 h 622"/>
                <a:gd name="T60" fmla="*/ 23 w 380"/>
                <a:gd name="T61" fmla="*/ 172 h 622"/>
                <a:gd name="T62" fmla="*/ 21 w 380"/>
                <a:gd name="T63" fmla="*/ 154 h 622"/>
                <a:gd name="T64" fmla="*/ 15 w 380"/>
                <a:gd name="T65" fmla="*/ 120 h 622"/>
                <a:gd name="T66" fmla="*/ 3 w 380"/>
                <a:gd name="T67" fmla="*/ 64 h 622"/>
                <a:gd name="T68" fmla="*/ 73 w 380"/>
                <a:gd name="T69" fmla="*/ 9 h 622"/>
                <a:gd name="T70" fmla="*/ 83 w 380"/>
                <a:gd name="T71" fmla="*/ 6 h 622"/>
                <a:gd name="T72" fmla="*/ 110 w 380"/>
                <a:gd name="T73" fmla="*/ 1 h 622"/>
                <a:gd name="T74" fmla="*/ 128 w 380"/>
                <a:gd name="T75" fmla="*/ 0 h 622"/>
                <a:gd name="T76" fmla="*/ 146 w 380"/>
                <a:gd name="T77" fmla="*/ 2 h 622"/>
                <a:gd name="T78" fmla="*/ 166 w 380"/>
                <a:gd name="T79" fmla="*/ 7 h 622"/>
                <a:gd name="T80" fmla="*/ 187 w 380"/>
                <a:gd name="T81" fmla="*/ 16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0" h="622">
                  <a:moveTo>
                    <a:pt x="187" y="16"/>
                  </a:moveTo>
                  <a:lnTo>
                    <a:pt x="192" y="20"/>
                  </a:lnTo>
                  <a:lnTo>
                    <a:pt x="197" y="24"/>
                  </a:lnTo>
                  <a:lnTo>
                    <a:pt x="203" y="31"/>
                  </a:lnTo>
                  <a:lnTo>
                    <a:pt x="208" y="38"/>
                  </a:lnTo>
                  <a:lnTo>
                    <a:pt x="220" y="54"/>
                  </a:lnTo>
                  <a:lnTo>
                    <a:pt x="232" y="74"/>
                  </a:lnTo>
                  <a:lnTo>
                    <a:pt x="245" y="96"/>
                  </a:lnTo>
                  <a:lnTo>
                    <a:pt x="258" y="122"/>
                  </a:lnTo>
                  <a:lnTo>
                    <a:pt x="270" y="148"/>
                  </a:lnTo>
                  <a:lnTo>
                    <a:pt x="283" y="177"/>
                  </a:lnTo>
                  <a:lnTo>
                    <a:pt x="307" y="234"/>
                  </a:lnTo>
                  <a:lnTo>
                    <a:pt x="329" y="291"/>
                  </a:lnTo>
                  <a:lnTo>
                    <a:pt x="348" y="343"/>
                  </a:lnTo>
                  <a:lnTo>
                    <a:pt x="363" y="384"/>
                  </a:lnTo>
                  <a:lnTo>
                    <a:pt x="368" y="402"/>
                  </a:lnTo>
                  <a:lnTo>
                    <a:pt x="372" y="420"/>
                  </a:lnTo>
                  <a:lnTo>
                    <a:pt x="376" y="437"/>
                  </a:lnTo>
                  <a:lnTo>
                    <a:pt x="378" y="453"/>
                  </a:lnTo>
                  <a:lnTo>
                    <a:pt x="380" y="469"/>
                  </a:lnTo>
                  <a:lnTo>
                    <a:pt x="380" y="484"/>
                  </a:lnTo>
                  <a:lnTo>
                    <a:pt x="380" y="498"/>
                  </a:lnTo>
                  <a:lnTo>
                    <a:pt x="378" y="512"/>
                  </a:lnTo>
                  <a:lnTo>
                    <a:pt x="376" y="524"/>
                  </a:lnTo>
                  <a:lnTo>
                    <a:pt x="372" y="534"/>
                  </a:lnTo>
                  <a:lnTo>
                    <a:pt x="368" y="544"/>
                  </a:lnTo>
                  <a:lnTo>
                    <a:pt x="363" y="552"/>
                  </a:lnTo>
                  <a:lnTo>
                    <a:pt x="356" y="560"/>
                  </a:lnTo>
                  <a:lnTo>
                    <a:pt x="349" y="566"/>
                  </a:lnTo>
                  <a:lnTo>
                    <a:pt x="340" y="569"/>
                  </a:lnTo>
                  <a:lnTo>
                    <a:pt x="331" y="571"/>
                  </a:lnTo>
                  <a:lnTo>
                    <a:pt x="326" y="572"/>
                  </a:lnTo>
                  <a:lnTo>
                    <a:pt x="322" y="573"/>
                  </a:lnTo>
                  <a:lnTo>
                    <a:pt x="318" y="575"/>
                  </a:lnTo>
                  <a:lnTo>
                    <a:pt x="314" y="577"/>
                  </a:lnTo>
                  <a:lnTo>
                    <a:pt x="309" y="583"/>
                  </a:lnTo>
                  <a:lnTo>
                    <a:pt x="305" y="589"/>
                  </a:lnTo>
                  <a:lnTo>
                    <a:pt x="300" y="604"/>
                  </a:lnTo>
                  <a:lnTo>
                    <a:pt x="296" y="616"/>
                  </a:lnTo>
                  <a:lnTo>
                    <a:pt x="293" y="620"/>
                  </a:lnTo>
                  <a:lnTo>
                    <a:pt x="289" y="622"/>
                  </a:lnTo>
                  <a:lnTo>
                    <a:pt x="287" y="622"/>
                  </a:lnTo>
                  <a:lnTo>
                    <a:pt x="285" y="622"/>
                  </a:lnTo>
                  <a:lnTo>
                    <a:pt x="282" y="621"/>
                  </a:lnTo>
                  <a:lnTo>
                    <a:pt x="278" y="618"/>
                  </a:lnTo>
                  <a:lnTo>
                    <a:pt x="270" y="612"/>
                  </a:lnTo>
                  <a:lnTo>
                    <a:pt x="259" y="601"/>
                  </a:lnTo>
                  <a:lnTo>
                    <a:pt x="246" y="586"/>
                  </a:lnTo>
                  <a:lnTo>
                    <a:pt x="229" y="566"/>
                  </a:lnTo>
                  <a:lnTo>
                    <a:pt x="211" y="541"/>
                  </a:lnTo>
                  <a:lnTo>
                    <a:pt x="193" y="514"/>
                  </a:lnTo>
                  <a:lnTo>
                    <a:pt x="175" y="485"/>
                  </a:lnTo>
                  <a:lnTo>
                    <a:pt x="156" y="454"/>
                  </a:lnTo>
                  <a:lnTo>
                    <a:pt x="139" y="423"/>
                  </a:lnTo>
                  <a:lnTo>
                    <a:pt x="122" y="390"/>
                  </a:lnTo>
                  <a:lnTo>
                    <a:pt x="105" y="359"/>
                  </a:lnTo>
                  <a:lnTo>
                    <a:pt x="89" y="327"/>
                  </a:lnTo>
                  <a:lnTo>
                    <a:pt x="62" y="270"/>
                  </a:lnTo>
                  <a:lnTo>
                    <a:pt x="41" y="220"/>
                  </a:lnTo>
                  <a:lnTo>
                    <a:pt x="33" y="200"/>
                  </a:lnTo>
                  <a:lnTo>
                    <a:pt x="27" y="184"/>
                  </a:lnTo>
                  <a:lnTo>
                    <a:pt x="23" y="172"/>
                  </a:lnTo>
                  <a:lnTo>
                    <a:pt x="22" y="165"/>
                  </a:lnTo>
                  <a:lnTo>
                    <a:pt x="21" y="154"/>
                  </a:lnTo>
                  <a:lnTo>
                    <a:pt x="19" y="138"/>
                  </a:lnTo>
                  <a:lnTo>
                    <a:pt x="15" y="120"/>
                  </a:lnTo>
                  <a:lnTo>
                    <a:pt x="11" y="99"/>
                  </a:lnTo>
                  <a:lnTo>
                    <a:pt x="3" y="64"/>
                  </a:lnTo>
                  <a:lnTo>
                    <a:pt x="0" y="49"/>
                  </a:lnTo>
                  <a:lnTo>
                    <a:pt x="73" y="9"/>
                  </a:lnTo>
                  <a:lnTo>
                    <a:pt x="76" y="8"/>
                  </a:lnTo>
                  <a:lnTo>
                    <a:pt x="83" y="6"/>
                  </a:lnTo>
                  <a:lnTo>
                    <a:pt x="96" y="3"/>
                  </a:lnTo>
                  <a:lnTo>
                    <a:pt x="110" y="1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1"/>
                  </a:lnTo>
                  <a:lnTo>
                    <a:pt x="146" y="2"/>
                  </a:lnTo>
                  <a:lnTo>
                    <a:pt x="156" y="4"/>
                  </a:lnTo>
                  <a:lnTo>
                    <a:pt x="166" y="7"/>
                  </a:lnTo>
                  <a:lnTo>
                    <a:pt x="177" y="11"/>
                  </a:lnTo>
                  <a:lnTo>
                    <a:pt x="187" y="16"/>
                  </a:lnTo>
                  <a:close/>
                </a:path>
              </a:pathLst>
            </a:custGeom>
            <a:solidFill>
              <a:srgbClr val="223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59"/>
            <p:cNvSpPr>
              <a:spLocks/>
            </p:cNvSpPr>
            <p:nvPr/>
          </p:nvSpPr>
          <p:spPr bwMode="auto">
            <a:xfrm>
              <a:off x="3210" y="3008"/>
              <a:ext cx="29" cy="31"/>
            </a:xfrm>
            <a:custGeom>
              <a:avLst/>
              <a:gdLst>
                <a:gd name="T0" fmla="*/ 57 w 176"/>
                <a:gd name="T1" fmla="*/ 0 h 189"/>
                <a:gd name="T2" fmla="*/ 24 w 176"/>
                <a:gd name="T3" fmla="*/ 40 h 189"/>
                <a:gd name="T4" fmla="*/ 1 w 176"/>
                <a:gd name="T5" fmla="*/ 82 h 189"/>
                <a:gd name="T6" fmla="*/ 0 w 176"/>
                <a:gd name="T7" fmla="*/ 125 h 189"/>
                <a:gd name="T8" fmla="*/ 46 w 176"/>
                <a:gd name="T9" fmla="*/ 162 h 189"/>
                <a:gd name="T10" fmla="*/ 70 w 176"/>
                <a:gd name="T11" fmla="*/ 184 h 189"/>
                <a:gd name="T12" fmla="*/ 147 w 176"/>
                <a:gd name="T13" fmla="*/ 189 h 189"/>
                <a:gd name="T14" fmla="*/ 176 w 176"/>
                <a:gd name="T15" fmla="*/ 109 h 189"/>
                <a:gd name="T16" fmla="*/ 160 w 176"/>
                <a:gd name="T17" fmla="*/ 35 h 189"/>
                <a:gd name="T18" fmla="*/ 57 w 176"/>
                <a:gd name="T1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89">
                  <a:moveTo>
                    <a:pt x="57" y="0"/>
                  </a:moveTo>
                  <a:lnTo>
                    <a:pt x="24" y="40"/>
                  </a:lnTo>
                  <a:lnTo>
                    <a:pt x="1" y="82"/>
                  </a:lnTo>
                  <a:lnTo>
                    <a:pt x="0" y="125"/>
                  </a:lnTo>
                  <a:lnTo>
                    <a:pt x="46" y="162"/>
                  </a:lnTo>
                  <a:lnTo>
                    <a:pt x="70" y="184"/>
                  </a:lnTo>
                  <a:lnTo>
                    <a:pt x="147" y="189"/>
                  </a:lnTo>
                  <a:lnTo>
                    <a:pt x="176" y="109"/>
                  </a:lnTo>
                  <a:lnTo>
                    <a:pt x="160" y="3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460"/>
            <p:cNvSpPr>
              <a:spLocks/>
            </p:cNvSpPr>
            <p:nvPr/>
          </p:nvSpPr>
          <p:spPr bwMode="auto">
            <a:xfrm>
              <a:off x="3217" y="3001"/>
              <a:ext cx="23" cy="14"/>
            </a:xfrm>
            <a:custGeom>
              <a:avLst/>
              <a:gdLst>
                <a:gd name="T0" fmla="*/ 136 w 136"/>
                <a:gd name="T1" fmla="*/ 46 h 84"/>
                <a:gd name="T2" fmla="*/ 131 w 136"/>
                <a:gd name="T3" fmla="*/ 84 h 84"/>
                <a:gd name="T4" fmla="*/ 0 w 136"/>
                <a:gd name="T5" fmla="*/ 46 h 84"/>
                <a:gd name="T6" fmla="*/ 9 w 136"/>
                <a:gd name="T7" fmla="*/ 0 h 84"/>
                <a:gd name="T8" fmla="*/ 136 w 136"/>
                <a:gd name="T9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">
                  <a:moveTo>
                    <a:pt x="136" y="46"/>
                  </a:moveTo>
                  <a:lnTo>
                    <a:pt x="131" y="84"/>
                  </a:lnTo>
                  <a:lnTo>
                    <a:pt x="0" y="46"/>
                  </a:lnTo>
                  <a:lnTo>
                    <a:pt x="9" y="0"/>
                  </a:lnTo>
                  <a:lnTo>
                    <a:pt x="136" y="46"/>
                  </a:lnTo>
                  <a:close/>
                </a:path>
              </a:pathLst>
            </a:custGeom>
            <a:solidFill>
              <a:srgbClr val="EEE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461"/>
            <p:cNvSpPr>
              <a:spLocks/>
            </p:cNvSpPr>
            <p:nvPr/>
          </p:nvSpPr>
          <p:spPr bwMode="auto">
            <a:xfrm>
              <a:off x="3217" y="2907"/>
              <a:ext cx="41" cy="105"/>
            </a:xfrm>
            <a:custGeom>
              <a:avLst/>
              <a:gdLst>
                <a:gd name="T0" fmla="*/ 207 w 243"/>
                <a:gd name="T1" fmla="*/ 5 h 629"/>
                <a:gd name="T2" fmla="*/ 209 w 243"/>
                <a:gd name="T3" fmla="*/ 3 h 629"/>
                <a:gd name="T4" fmla="*/ 216 w 243"/>
                <a:gd name="T5" fmla="*/ 1 h 629"/>
                <a:gd name="T6" fmla="*/ 220 w 243"/>
                <a:gd name="T7" fmla="*/ 0 h 629"/>
                <a:gd name="T8" fmla="*/ 224 w 243"/>
                <a:gd name="T9" fmla="*/ 1 h 629"/>
                <a:gd name="T10" fmla="*/ 228 w 243"/>
                <a:gd name="T11" fmla="*/ 3 h 629"/>
                <a:gd name="T12" fmla="*/ 233 w 243"/>
                <a:gd name="T13" fmla="*/ 8 h 629"/>
                <a:gd name="T14" fmla="*/ 236 w 243"/>
                <a:gd name="T15" fmla="*/ 14 h 629"/>
                <a:gd name="T16" fmla="*/ 239 w 243"/>
                <a:gd name="T17" fmla="*/ 24 h 629"/>
                <a:gd name="T18" fmla="*/ 242 w 243"/>
                <a:gd name="T19" fmla="*/ 37 h 629"/>
                <a:gd name="T20" fmla="*/ 243 w 243"/>
                <a:gd name="T21" fmla="*/ 54 h 629"/>
                <a:gd name="T22" fmla="*/ 243 w 243"/>
                <a:gd name="T23" fmla="*/ 74 h 629"/>
                <a:gd name="T24" fmla="*/ 241 w 243"/>
                <a:gd name="T25" fmla="*/ 99 h 629"/>
                <a:gd name="T26" fmla="*/ 238 w 243"/>
                <a:gd name="T27" fmla="*/ 131 h 629"/>
                <a:gd name="T28" fmla="*/ 232 w 243"/>
                <a:gd name="T29" fmla="*/ 166 h 629"/>
                <a:gd name="T30" fmla="*/ 219 w 243"/>
                <a:gd name="T31" fmla="*/ 246 h 629"/>
                <a:gd name="T32" fmla="*/ 205 w 243"/>
                <a:gd name="T33" fmla="*/ 326 h 629"/>
                <a:gd name="T34" fmla="*/ 191 w 243"/>
                <a:gd name="T35" fmla="*/ 404 h 629"/>
                <a:gd name="T36" fmla="*/ 176 w 243"/>
                <a:gd name="T37" fmla="*/ 476 h 629"/>
                <a:gd name="T38" fmla="*/ 165 w 243"/>
                <a:gd name="T39" fmla="*/ 538 h 629"/>
                <a:gd name="T40" fmla="*/ 155 w 243"/>
                <a:gd name="T41" fmla="*/ 587 h 629"/>
                <a:gd name="T42" fmla="*/ 149 w 243"/>
                <a:gd name="T43" fmla="*/ 618 h 629"/>
                <a:gd name="T44" fmla="*/ 147 w 243"/>
                <a:gd name="T45" fmla="*/ 629 h 629"/>
                <a:gd name="T46" fmla="*/ 0 w 243"/>
                <a:gd name="T47" fmla="*/ 593 h 629"/>
                <a:gd name="T48" fmla="*/ 81 w 243"/>
                <a:gd name="T49" fmla="*/ 44 h 629"/>
                <a:gd name="T50" fmla="*/ 207 w 243"/>
                <a:gd name="T51" fmla="*/ 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3" h="629">
                  <a:moveTo>
                    <a:pt x="207" y="5"/>
                  </a:moveTo>
                  <a:lnTo>
                    <a:pt x="209" y="3"/>
                  </a:lnTo>
                  <a:lnTo>
                    <a:pt x="216" y="1"/>
                  </a:lnTo>
                  <a:lnTo>
                    <a:pt x="220" y="0"/>
                  </a:lnTo>
                  <a:lnTo>
                    <a:pt x="224" y="1"/>
                  </a:lnTo>
                  <a:lnTo>
                    <a:pt x="228" y="3"/>
                  </a:lnTo>
                  <a:lnTo>
                    <a:pt x="233" y="8"/>
                  </a:lnTo>
                  <a:lnTo>
                    <a:pt x="236" y="14"/>
                  </a:lnTo>
                  <a:lnTo>
                    <a:pt x="239" y="24"/>
                  </a:lnTo>
                  <a:lnTo>
                    <a:pt x="242" y="37"/>
                  </a:lnTo>
                  <a:lnTo>
                    <a:pt x="243" y="54"/>
                  </a:lnTo>
                  <a:lnTo>
                    <a:pt x="243" y="74"/>
                  </a:lnTo>
                  <a:lnTo>
                    <a:pt x="241" y="99"/>
                  </a:lnTo>
                  <a:lnTo>
                    <a:pt x="238" y="131"/>
                  </a:lnTo>
                  <a:lnTo>
                    <a:pt x="232" y="166"/>
                  </a:lnTo>
                  <a:lnTo>
                    <a:pt x="219" y="246"/>
                  </a:lnTo>
                  <a:lnTo>
                    <a:pt x="205" y="326"/>
                  </a:lnTo>
                  <a:lnTo>
                    <a:pt x="191" y="404"/>
                  </a:lnTo>
                  <a:lnTo>
                    <a:pt x="176" y="476"/>
                  </a:lnTo>
                  <a:lnTo>
                    <a:pt x="165" y="538"/>
                  </a:lnTo>
                  <a:lnTo>
                    <a:pt x="155" y="587"/>
                  </a:lnTo>
                  <a:lnTo>
                    <a:pt x="149" y="618"/>
                  </a:lnTo>
                  <a:lnTo>
                    <a:pt x="147" y="629"/>
                  </a:lnTo>
                  <a:lnTo>
                    <a:pt x="0" y="593"/>
                  </a:lnTo>
                  <a:lnTo>
                    <a:pt x="81" y="44"/>
                  </a:lnTo>
                  <a:lnTo>
                    <a:pt x="207" y="5"/>
                  </a:lnTo>
                  <a:close/>
                </a:path>
              </a:pathLst>
            </a:custGeom>
            <a:solidFill>
              <a:srgbClr val="223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462"/>
            <p:cNvSpPr>
              <a:spLocks/>
            </p:cNvSpPr>
            <p:nvPr/>
          </p:nvSpPr>
          <p:spPr bwMode="auto">
            <a:xfrm>
              <a:off x="3212" y="3022"/>
              <a:ext cx="7" cy="6"/>
            </a:xfrm>
            <a:custGeom>
              <a:avLst/>
              <a:gdLst>
                <a:gd name="T0" fmla="*/ 41 w 41"/>
                <a:gd name="T1" fmla="*/ 2 h 41"/>
                <a:gd name="T2" fmla="*/ 15 w 41"/>
                <a:gd name="T3" fmla="*/ 41 h 41"/>
                <a:gd name="T4" fmla="*/ 0 w 41"/>
                <a:gd name="T5" fmla="*/ 36 h 41"/>
                <a:gd name="T6" fmla="*/ 2 w 41"/>
                <a:gd name="T7" fmla="*/ 12 h 41"/>
                <a:gd name="T8" fmla="*/ 10 w 41"/>
                <a:gd name="T9" fmla="*/ 0 h 41"/>
                <a:gd name="T10" fmla="*/ 41 w 41"/>
                <a:gd name="T11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2"/>
                  </a:moveTo>
                  <a:lnTo>
                    <a:pt x="15" y="41"/>
                  </a:lnTo>
                  <a:lnTo>
                    <a:pt x="0" y="36"/>
                  </a:lnTo>
                  <a:lnTo>
                    <a:pt x="2" y="12"/>
                  </a:lnTo>
                  <a:lnTo>
                    <a:pt x="10" y="0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E5B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463"/>
            <p:cNvSpPr>
              <a:spLocks/>
            </p:cNvSpPr>
            <p:nvPr/>
          </p:nvSpPr>
          <p:spPr bwMode="auto">
            <a:xfrm>
              <a:off x="3220" y="3028"/>
              <a:ext cx="4" cy="10"/>
            </a:xfrm>
            <a:custGeom>
              <a:avLst/>
              <a:gdLst>
                <a:gd name="T0" fmla="*/ 25 w 25"/>
                <a:gd name="T1" fmla="*/ 0 h 62"/>
                <a:gd name="T2" fmla="*/ 0 w 25"/>
                <a:gd name="T3" fmla="*/ 55 h 62"/>
                <a:gd name="T4" fmla="*/ 11 w 25"/>
                <a:gd name="T5" fmla="*/ 62 h 62"/>
                <a:gd name="T6" fmla="*/ 25 w 25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2">
                  <a:moveTo>
                    <a:pt x="25" y="0"/>
                  </a:moveTo>
                  <a:lnTo>
                    <a:pt x="0" y="55"/>
                  </a:lnTo>
                  <a:lnTo>
                    <a:pt x="11" y="6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5B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464"/>
            <p:cNvSpPr>
              <a:spLocks/>
            </p:cNvSpPr>
            <p:nvPr/>
          </p:nvSpPr>
          <p:spPr bwMode="auto">
            <a:xfrm>
              <a:off x="3226" y="3030"/>
              <a:ext cx="5" cy="9"/>
            </a:xfrm>
            <a:custGeom>
              <a:avLst/>
              <a:gdLst>
                <a:gd name="T0" fmla="*/ 27 w 27"/>
                <a:gd name="T1" fmla="*/ 0 h 55"/>
                <a:gd name="T2" fmla="*/ 0 w 27"/>
                <a:gd name="T3" fmla="*/ 54 h 55"/>
                <a:gd name="T4" fmla="*/ 15 w 27"/>
                <a:gd name="T5" fmla="*/ 55 h 55"/>
                <a:gd name="T6" fmla="*/ 27 w 27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55">
                  <a:moveTo>
                    <a:pt x="27" y="0"/>
                  </a:moveTo>
                  <a:lnTo>
                    <a:pt x="0" y="54"/>
                  </a:lnTo>
                  <a:lnTo>
                    <a:pt x="15" y="5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5B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465"/>
            <p:cNvSpPr>
              <a:spLocks/>
            </p:cNvSpPr>
            <p:nvPr/>
          </p:nvSpPr>
          <p:spPr bwMode="auto">
            <a:xfrm>
              <a:off x="3232" y="3030"/>
              <a:ext cx="2" cy="9"/>
            </a:xfrm>
            <a:custGeom>
              <a:avLst/>
              <a:gdLst>
                <a:gd name="T0" fmla="*/ 16 w 16"/>
                <a:gd name="T1" fmla="*/ 0 h 52"/>
                <a:gd name="T2" fmla="*/ 0 w 16"/>
                <a:gd name="T3" fmla="*/ 51 h 52"/>
                <a:gd name="T4" fmla="*/ 16 w 16"/>
                <a:gd name="T5" fmla="*/ 52 h 52"/>
                <a:gd name="T6" fmla="*/ 16 w 16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52">
                  <a:moveTo>
                    <a:pt x="16" y="0"/>
                  </a:moveTo>
                  <a:lnTo>
                    <a:pt x="0" y="51"/>
                  </a:lnTo>
                  <a:lnTo>
                    <a:pt x="16" y="5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5B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466"/>
            <p:cNvSpPr>
              <a:spLocks/>
            </p:cNvSpPr>
            <p:nvPr/>
          </p:nvSpPr>
          <p:spPr bwMode="auto">
            <a:xfrm>
              <a:off x="3183" y="3059"/>
              <a:ext cx="90" cy="97"/>
            </a:xfrm>
            <a:custGeom>
              <a:avLst/>
              <a:gdLst>
                <a:gd name="T0" fmla="*/ 0 w 546"/>
                <a:gd name="T1" fmla="*/ 0 h 586"/>
                <a:gd name="T2" fmla="*/ 387 w 546"/>
                <a:gd name="T3" fmla="*/ 38 h 586"/>
                <a:gd name="T4" fmla="*/ 546 w 546"/>
                <a:gd name="T5" fmla="*/ 25 h 586"/>
                <a:gd name="T6" fmla="*/ 533 w 546"/>
                <a:gd name="T7" fmla="*/ 143 h 586"/>
                <a:gd name="T8" fmla="*/ 522 w 546"/>
                <a:gd name="T9" fmla="*/ 586 h 586"/>
                <a:gd name="T10" fmla="*/ 8 w 546"/>
                <a:gd name="T11" fmla="*/ 324 h 586"/>
                <a:gd name="T12" fmla="*/ 0 w 546"/>
                <a:gd name="T13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586">
                  <a:moveTo>
                    <a:pt x="0" y="0"/>
                  </a:moveTo>
                  <a:lnTo>
                    <a:pt x="387" y="38"/>
                  </a:lnTo>
                  <a:lnTo>
                    <a:pt x="546" y="25"/>
                  </a:lnTo>
                  <a:lnTo>
                    <a:pt x="533" y="143"/>
                  </a:lnTo>
                  <a:lnTo>
                    <a:pt x="522" y="586"/>
                  </a:lnTo>
                  <a:lnTo>
                    <a:pt x="8" y="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467"/>
            <p:cNvSpPr>
              <a:spLocks/>
            </p:cNvSpPr>
            <p:nvPr/>
          </p:nvSpPr>
          <p:spPr bwMode="auto">
            <a:xfrm>
              <a:off x="3270" y="3063"/>
              <a:ext cx="8" cy="94"/>
            </a:xfrm>
            <a:custGeom>
              <a:avLst/>
              <a:gdLst>
                <a:gd name="T0" fmla="*/ 24 w 54"/>
                <a:gd name="T1" fmla="*/ 1 h 563"/>
                <a:gd name="T2" fmla="*/ 26 w 54"/>
                <a:gd name="T3" fmla="*/ 0 h 563"/>
                <a:gd name="T4" fmla="*/ 27 w 54"/>
                <a:gd name="T5" fmla="*/ 4 h 563"/>
                <a:gd name="T6" fmla="*/ 31 w 54"/>
                <a:gd name="T7" fmla="*/ 13 h 563"/>
                <a:gd name="T8" fmla="*/ 36 w 54"/>
                <a:gd name="T9" fmla="*/ 27 h 563"/>
                <a:gd name="T10" fmla="*/ 41 w 54"/>
                <a:gd name="T11" fmla="*/ 47 h 563"/>
                <a:gd name="T12" fmla="*/ 46 w 54"/>
                <a:gd name="T13" fmla="*/ 72 h 563"/>
                <a:gd name="T14" fmla="*/ 51 w 54"/>
                <a:gd name="T15" fmla="*/ 104 h 563"/>
                <a:gd name="T16" fmla="*/ 52 w 54"/>
                <a:gd name="T17" fmla="*/ 122 h 563"/>
                <a:gd name="T18" fmla="*/ 54 w 54"/>
                <a:gd name="T19" fmla="*/ 140 h 563"/>
                <a:gd name="T20" fmla="*/ 54 w 54"/>
                <a:gd name="T21" fmla="*/ 161 h 563"/>
                <a:gd name="T22" fmla="*/ 54 w 54"/>
                <a:gd name="T23" fmla="*/ 182 h 563"/>
                <a:gd name="T24" fmla="*/ 52 w 54"/>
                <a:gd name="T25" fmla="*/ 232 h 563"/>
                <a:gd name="T26" fmla="*/ 51 w 54"/>
                <a:gd name="T27" fmla="*/ 287 h 563"/>
                <a:gd name="T28" fmla="*/ 49 w 54"/>
                <a:gd name="T29" fmla="*/ 346 h 563"/>
                <a:gd name="T30" fmla="*/ 47 w 54"/>
                <a:gd name="T31" fmla="*/ 404 h 563"/>
                <a:gd name="T32" fmla="*/ 46 w 54"/>
                <a:gd name="T33" fmla="*/ 455 h 563"/>
                <a:gd name="T34" fmla="*/ 45 w 54"/>
                <a:gd name="T35" fmla="*/ 498 h 563"/>
                <a:gd name="T36" fmla="*/ 44 w 54"/>
                <a:gd name="T37" fmla="*/ 525 h 563"/>
                <a:gd name="T38" fmla="*/ 44 w 54"/>
                <a:gd name="T39" fmla="*/ 537 h 563"/>
                <a:gd name="T40" fmla="*/ 3 w 54"/>
                <a:gd name="T41" fmla="*/ 563 h 563"/>
                <a:gd name="T42" fmla="*/ 0 w 54"/>
                <a:gd name="T43" fmla="*/ 562 h 563"/>
                <a:gd name="T44" fmla="*/ 11 w 54"/>
                <a:gd name="T45" fmla="*/ 119 h 563"/>
                <a:gd name="T46" fmla="*/ 24 w 54"/>
                <a:gd name="T47" fmla="*/ 1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63">
                  <a:moveTo>
                    <a:pt x="24" y="1"/>
                  </a:moveTo>
                  <a:lnTo>
                    <a:pt x="26" y="0"/>
                  </a:lnTo>
                  <a:lnTo>
                    <a:pt x="27" y="4"/>
                  </a:lnTo>
                  <a:lnTo>
                    <a:pt x="31" y="13"/>
                  </a:lnTo>
                  <a:lnTo>
                    <a:pt x="36" y="27"/>
                  </a:lnTo>
                  <a:lnTo>
                    <a:pt x="41" y="47"/>
                  </a:lnTo>
                  <a:lnTo>
                    <a:pt x="46" y="72"/>
                  </a:lnTo>
                  <a:lnTo>
                    <a:pt x="51" y="104"/>
                  </a:lnTo>
                  <a:lnTo>
                    <a:pt x="52" y="122"/>
                  </a:lnTo>
                  <a:lnTo>
                    <a:pt x="54" y="140"/>
                  </a:lnTo>
                  <a:lnTo>
                    <a:pt x="54" y="161"/>
                  </a:lnTo>
                  <a:lnTo>
                    <a:pt x="54" y="182"/>
                  </a:lnTo>
                  <a:lnTo>
                    <a:pt x="52" y="232"/>
                  </a:lnTo>
                  <a:lnTo>
                    <a:pt x="51" y="287"/>
                  </a:lnTo>
                  <a:lnTo>
                    <a:pt x="49" y="346"/>
                  </a:lnTo>
                  <a:lnTo>
                    <a:pt x="47" y="404"/>
                  </a:lnTo>
                  <a:lnTo>
                    <a:pt x="46" y="455"/>
                  </a:lnTo>
                  <a:lnTo>
                    <a:pt x="45" y="498"/>
                  </a:lnTo>
                  <a:lnTo>
                    <a:pt x="44" y="525"/>
                  </a:lnTo>
                  <a:lnTo>
                    <a:pt x="44" y="537"/>
                  </a:lnTo>
                  <a:lnTo>
                    <a:pt x="3" y="563"/>
                  </a:lnTo>
                  <a:lnTo>
                    <a:pt x="0" y="562"/>
                  </a:lnTo>
                  <a:lnTo>
                    <a:pt x="11" y="119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468"/>
            <p:cNvSpPr>
              <a:spLocks/>
            </p:cNvSpPr>
            <p:nvPr/>
          </p:nvSpPr>
          <p:spPr bwMode="auto">
            <a:xfrm>
              <a:off x="3179" y="3022"/>
              <a:ext cx="95" cy="93"/>
            </a:xfrm>
            <a:custGeom>
              <a:avLst/>
              <a:gdLst>
                <a:gd name="T0" fmla="*/ 570 w 570"/>
                <a:gd name="T1" fmla="*/ 248 h 561"/>
                <a:gd name="T2" fmla="*/ 37 w 570"/>
                <a:gd name="T3" fmla="*/ 0 h 561"/>
                <a:gd name="T4" fmla="*/ 31 w 570"/>
                <a:gd name="T5" fmla="*/ 7 h 561"/>
                <a:gd name="T6" fmla="*/ 17 w 570"/>
                <a:gd name="T7" fmla="*/ 27 h 561"/>
                <a:gd name="T8" fmla="*/ 10 w 570"/>
                <a:gd name="T9" fmla="*/ 41 h 561"/>
                <a:gd name="T10" fmla="*/ 4 w 570"/>
                <a:gd name="T11" fmla="*/ 57 h 561"/>
                <a:gd name="T12" fmla="*/ 2 w 570"/>
                <a:gd name="T13" fmla="*/ 66 h 561"/>
                <a:gd name="T14" fmla="*/ 1 w 570"/>
                <a:gd name="T15" fmla="*/ 75 h 561"/>
                <a:gd name="T16" fmla="*/ 0 w 570"/>
                <a:gd name="T17" fmla="*/ 85 h 561"/>
                <a:gd name="T18" fmla="*/ 0 w 570"/>
                <a:gd name="T19" fmla="*/ 96 h 561"/>
                <a:gd name="T20" fmla="*/ 2 w 570"/>
                <a:gd name="T21" fmla="*/ 121 h 561"/>
                <a:gd name="T22" fmla="*/ 3 w 570"/>
                <a:gd name="T23" fmla="*/ 150 h 561"/>
                <a:gd name="T24" fmla="*/ 3 w 570"/>
                <a:gd name="T25" fmla="*/ 183 h 561"/>
                <a:gd name="T26" fmla="*/ 4 w 570"/>
                <a:gd name="T27" fmla="*/ 215 h 561"/>
                <a:gd name="T28" fmla="*/ 4 w 570"/>
                <a:gd name="T29" fmla="*/ 244 h 561"/>
                <a:gd name="T30" fmla="*/ 4 w 570"/>
                <a:gd name="T31" fmla="*/ 269 h 561"/>
                <a:gd name="T32" fmla="*/ 4 w 570"/>
                <a:gd name="T33" fmla="*/ 285 h 561"/>
                <a:gd name="T34" fmla="*/ 4 w 570"/>
                <a:gd name="T35" fmla="*/ 291 h 561"/>
                <a:gd name="T36" fmla="*/ 558 w 570"/>
                <a:gd name="T37" fmla="*/ 561 h 561"/>
                <a:gd name="T38" fmla="*/ 558 w 570"/>
                <a:gd name="T39" fmla="*/ 551 h 561"/>
                <a:gd name="T40" fmla="*/ 557 w 570"/>
                <a:gd name="T41" fmla="*/ 527 h 561"/>
                <a:gd name="T42" fmla="*/ 557 w 570"/>
                <a:gd name="T43" fmla="*/ 492 h 561"/>
                <a:gd name="T44" fmla="*/ 557 w 570"/>
                <a:gd name="T45" fmla="*/ 449 h 561"/>
                <a:gd name="T46" fmla="*/ 556 w 570"/>
                <a:gd name="T47" fmla="*/ 405 h 561"/>
                <a:gd name="T48" fmla="*/ 556 w 570"/>
                <a:gd name="T49" fmla="*/ 362 h 561"/>
                <a:gd name="T50" fmla="*/ 557 w 570"/>
                <a:gd name="T51" fmla="*/ 327 h 561"/>
                <a:gd name="T52" fmla="*/ 558 w 570"/>
                <a:gd name="T53" fmla="*/ 302 h 561"/>
                <a:gd name="T54" fmla="*/ 559 w 570"/>
                <a:gd name="T55" fmla="*/ 286 h 561"/>
                <a:gd name="T56" fmla="*/ 562 w 570"/>
                <a:gd name="T57" fmla="*/ 274 h 561"/>
                <a:gd name="T58" fmla="*/ 564 w 570"/>
                <a:gd name="T59" fmla="*/ 265 h 561"/>
                <a:gd name="T60" fmla="*/ 566 w 570"/>
                <a:gd name="T61" fmla="*/ 258 h 561"/>
                <a:gd name="T62" fmla="*/ 568 w 570"/>
                <a:gd name="T63" fmla="*/ 250 h 561"/>
                <a:gd name="T64" fmla="*/ 570 w 570"/>
                <a:gd name="T65" fmla="*/ 24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0" h="561">
                  <a:moveTo>
                    <a:pt x="570" y="248"/>
                  </a:moveTo>
                  <a:lnTo>
                    <a:pt x="37" y="0"/>
                  </a:lnTo>
                  <a:lnTo>
                    <a:pt x="31" y="7"/>
                  </a:lnTo>
                  <a:lnTo>
                    <a:pt x="17" y="27"/>
                  </a:lnTo>
                  <a:lnTo>
                    <a:pt x="10" y="41"/>
                  </a:lnTo>
                  <a:lnTo>
                    <a:pt x="4" y="57"/>
                  </a:lnTo>
                  <a:lnTo>
                    <a:pt x="2" y="66"/>
                  </a:lnTo>
                  <a:lnTo>
                    <a:pt x="1" y="75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2" y="121"/>
                  </a:lnTo>
                  <a:lnTo>
                    <a:pt x="3" y="150"/>
                  </a:lnTo>
                  <a:lnTo>
                    <a:pt x="3" y="183"/>
                  </a:lnTo>
                  <a:lnTo>
                    <a:pt x="4" y="215"/>
                  </a:lnTo>
                  <a:lnTo>
                    <a:pt x="4" y="244"/>
                  </a:lnTo>
                  <a:lnTo>
                    <a:pt x="4" y="269"/>
                  </a:lnTo>
                  <a:lnTo>
                    <a:pt x="4" y="285"/>
                  </a:lnTo>
                  <a:lnTo>
                    <a:pt x="4" y="291"/>
                  </a:lnTo>
                  <a:lnTo>
                    <a:pt x="558" y="561"/>
                  </a:lnTo>
                  <a:lnTo>
                    <a:pt x="558" y="551"/>
                  </a:lnTo>
                  <a:lnTo>
                    <a:pt x="557" y="527"/>
                  </a:lnTo>
                  <a:lnTo>
                    <a:pt x="557" y="492"/>
                  </a:lnTo>
                  <a:lnTo>
                    <a:pt x="557" y="449"/>
                  </a:lnTo>
                  <a:lnTo>
                    <a:pt x="556" y="405"/>
                  </a:lnTo>
                  <a:lnTo>
                    <a:pt x="556" y="362"/>
                  </a:lnTo>
                  <a:lnTo>
                    <a:pt x="557" y="327"/>
                  </a:lnTo>
                  <a:lnTo>
                    <a:pt x="558" y="302"/>
                  </a:lnTo>
                  <a:lnTo>
                    <a:pt x="559" y="286"/>
                  </a:lnTo>
                  <a:lnTo>
                    <a:pt x="562" y="274"/>
                  </a:lnTo>
                  <a:lnTo>
                    <a:pt x="564" y="265"/>
                  </a:lnTo>
                  <a:lnTo>
                    <a:pt x="566" y="258"/>
                  </a:lnTo>
                  <a:lnTo>
                    <a:pt x="568" y="250"/>
                  </a:lnTo>
                  <a:lnTo>
                    <a:pt x="570" y="248"/>
                  </a:lnTo>
                  <a:close/>
                </a:path>
              </a:pathLst>
            </a:custGeom>
            <a:solidFill>
              <a:srgbClr val="62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469"/>
            <p:cNvSpPr>
              <a:spLocks/>
            </p:cNvSpPr>
            <p:nvPr/>
          </p:nvSpPr>
          <p:spPr bwMode="auto">
            <a:xfrm>
              <a:off x="3225" y="3083"/>
              <a:ext cx="7" cy="7"/>
            </a:xfrm>
            <a:custGeom>
              <a:avLst/>
              <a:gdLst>
                <a:gd name="T0" fmla="*/ 42 w 42"/>
                <a:gd name="T1" fmla="*/ 20 h 45"/>
                <a:gd name="T2" fmla="*/ 42 w 42"/>
                <a:gd name="T3" fmla="*/ 45 h 45"/>
                <a:gd name="T4" fmla="*/ 0 w 42"/>
                <a:gd name="T5" fmla="*/ 24 h 45"/>
                <a:gd name="T6" fmla="*/ 1 w 42"/>
                <a:gd name="T7" fmla="*/ 0 h 45"/>
                <a:gd name="T8" fmla="*/ 42 w 42"/>
                <a:gd name="T9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42" y="20"/>
                  </a:moveTo>
                  <a:lnTo>
                    <a:pt x="42" y="45"/>
                  </a:lnTo>
                  <a:lnTo>
                    <a:pt x="0" y="24"/>
                  </a:lnTo>
                  <a:lnTo>
                    <a:pt x="1" y="0"/>
                  </a:lnTo>
                  <a:lnTo>
                    <a:pt x="42" y="20"/>
                  </a:lnTo>
                  <a:close/>
                </a:path>
              </a:pathLst>
            </a:custGeom>
            <a:solidFill>
              <a:srgbClr val="513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470"/>
            <p:cNvSpPr>
              <a:spLocks/>
            </p:cNvSpPr>
            <p:nvPr/>
          </p:nvSpPr>
          <p:spPr bwMode="auto">
            <a:xfrm>
              <a:off x="3211" y="3076"/>
              <a:ext cx="12" cy="10"/>
            </a:xfrm>
            <a:custGeom>
              <a:avLst/>
              <a:gdLst>
                <a:gd name="T0" fmla="*/ 69 w 70"/>
                <a:gd name="T1" fmla="*/ 57 h 57"/>
                <a:gd name="T2" fmla="*/ 28 w 70"/>
                <a:gd name="T3" fmla="*/ 38 h 57"/>
                <a:gd name="T4" fmla="*/ 0 w 70"/>
                <a:gd name="T5" fmla="*/ 24 h 57"/>
                <a:gd name="T6" fmla="*/ 1 w 70"/>
                <a:gd name="T7" fmla="*/ 0 h 57"/>
                <a:gd name="T8" fmla="*/ 70 w 70"/>
                <a:gd name="T9" fmla="*/ 33 h 57"/>
                <a:gd name="T10" fmla="*/ 69 w 70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57">
                  <a:moveTo>
                    <a:pt x="69" y="57"/>
                  </a:moveTo>
                  <a:lnTo>
                    <a:pt x="28" y="38"/>
                  </a:lnTo>
                  <a:lnTo>
                    <a:pt x="0" y="24"/>
                  </a:lnTo>
                  <a:lnTo>
                    <a:pt x="1" y="0"/>
                  </a:lnTo>
                  <a:lnTo>
                    <a:pt x="70" y="33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rgbClr val="513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471"/>
            <p:cNvSpPr>
              <a:spLocks/>
            </p:cNvSpPr>
            <p:nvPr/>
          </p:nvSpPr>
          <p:spPr bwMode="auto">
            <a:xfrm>
              <a:off x="3202" y="3073"/>
              <a:ext cx="7" cy="6"/>
            </a:xfrm>
            <a:custGeom>
              <a:avLst/>
              <a:gdLst>
                <a:gd name="T0" fmla="*/ 0 w 47"/>
                <a:gd name="T1" fmla="*/ 3 h 37"/>
                <a:gd name="T2" fmla="*/ 21 w 47"/>
                <a:gd name="T3" fmla="*/ 0 h 37"/>
                <a:gd name="T4" fmla="*/ 47 w 47"/>
                <a:gd name="T5" fmla="*/ 12 h 37"/>
                <a:gd name="T6" fmla="*/ 45 w 47"/>
                <a:gd name="T7" fmla="*/ 37 h 37"/>
                <a:gd name="T8" fmla="*/ 13 w 47"/>
                <a:gd name="T9" fmla="*/ 22 h 37"/>
                <a:gd name="T10" fmla="*/ 0 w 47"/>
                <a:gd name="T1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7">
                  <a:moveTo>
                    <a:pt x="0" y="3"/>
                  </a:moveTo>
                  <a:lnTo>
                    <a:pt x="21" y="0"/>
                  </a:lnTo>
                  <a:lnTo>
                    <a:pt x="47" y="12"/>
                  </a:lnTo>
                  <a:lnTo>
                    <a:pt x="45" y="37"/>
                  </a:lnTo>
                  <a:lnTo>
                    <a:pt x="13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13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472"/>
            <p:cNvSpPr>
              <a:spLocks/>
            </p:cNvSpPr>
            <p:nvPr/>
          </p:nvSpPr>
          <p:spPr bwMode="auto">
            <a:xfrm>
              <a:off x="3209" y="3079"/>
              <a:ext cx="16" cy="10"/>
            </a:xfrm>
            <a:custGeom>
              <a:avLst/>
              <a:gdLst>
                <a:gd name="T0" fmla="*/ 82 w 94"/>
                <a:gd name="T1" fmla="*/ 40 h 61"/>
                <a:gd name="T2" fmla="*/ 82 w 94"/>
                <a:gd name="T3" fmla="*/ 39 h 61"/>
                <a:gd name="T4" fmla="*/ 94 w 94"/>
                <a:gd name="T5" fmla="*/ 45 h 61"/>
                <a:gd name="T6" fmla="*/ 94 w 94"/>
                <a:gd name="T7" fmla="*/ 61 h 61"/>
                <a:gd name="T8" fmla="*/ 0 w 94"/>
                <a:gd name="T9" fmla="*/ 13 h 61"/>
                <a:gd name="T10" fmla="*/ 0 w 94"/>
                <a:gd name="T11" fmla="*/ 0 h 61"/>
                <a:gd name="T12" fmla="*/ 41 w 94"/>
                <a:gd name="T13" fmla="*/ 20 h 61"/>
                <a:gd name="T14" fmla="*/ 82 w 94"/>
                <a:gd name="T15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61">
                  <a:moveTo>
                    <a:pt x="82" y="40"/>
                  </a:moveTo>
                  <a:lnTo>
                    <a:pt x="82" y="39"/>
                  </a:lnTo>
                  <a:lnTo>
                    <a:pt x="94" y="45"/>
                  </a:lnTo>
                  <a:lnTo>
                    <a:pt x="94" y="61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1" y="20"/>
                  </a:lnTo>
                  <a:lnTo>
                    <a:pt x="82" y="40"/>
                  </a:lnTo>
                  <a:close/>
                </a:path>
              </a:pathLst>
            </a:custGeom>
            <a:solidFill>
              <a:srgbClr val="8E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473"/>
            <p:cNvSpPr>
              <a:spLocks/>
            </p:cNvSpPr>
            <p:nvPr/>
          </p:nvSpPr>
          <p:spPr bwMode="auto">
            <a:xfrm>
              <a:off x="3209" y="3073"/>
              <a:ext cx="16" cy="10"/>
            </a:xfrm>
            <a:custGeom>
              <a:avLst/>
              <a:gdLst>
                <a:gd name="T0" fmla="*/ 81 w 94"/>
                <a:gd name="T1" fmla="*/ 53 h 60"/>
                <a:gd name="T2" fmla="*/ 12 w 94"/>
                <a:gd name="T3" fmla="*/ 19 h 60"/>
                <a:gd name="T4" fmla="*/ 12 w 94"/>
                <a:gd name="T5" fmla="*/ 21 h 60"/>
                <a:gd name="T6" fmla="*/ 0 w 94"/>
                <a:gd name="T7" fmla="*/ 14 h 60"/>
                <a:gd name="T8" fmla="*/ 1 w 94"/>
                <a:gd name="T9" fmla="*/ 0 h 60"/>
                <a:gd name="T10" fmla="*/ 94 w 94"/>
                <a:gd name="T11" fmla="*/ 45 h 60"/>
                <a:gd name="T12" fmla="*/ 93 w 94"/>
                <a:gd name="T13" fmla="*/ 60 h 60"/>
                <a:gd name="T14" fmla="*/ 81 w 94"/>
                <a:gd name="T15" fmla="*/ 54 h 60"/>
                <a:gd name="T16" fmla="*/ 81 w 94"/>
                <a:gd name="T17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60">
                  <a:moveTo>
                    <a:pt x="81" y="53"/>
                  </a:moveTo>
                  <a:lnTo>
                    <a:pt x="12" y="19"/>
                  </a:lnTo>
                  <a:lnTo>
                    <a:pt x="12" y="21"/>
                  </a:lnTo>
                  <a:lnTo>
                    <a:pt x="0" y="14"/>
                  </a:lnTo>
                  <a:lnTo>
                    <a:pt x="1" y="0"/>
                  </a:lnTo>
                  <a:lnTo>
                    <a:pt x="94" y="45"/>
                  </a:lnTo>
                  <a:lnTo>
                    <a:pt x="93" y="60"/>
                  </a:lnTo>
                  <a:lnTo>
                    <a:pt x="81" y="54"/>
                  </a:lnTo>
                  <a:lnTo>
                    <a:pt x="81" y="53"/>
                  </a:lnTo>
                  <a:close/>
                </a:path>
              </a:pathLst>
            </a:custGeom>
            <a:solidFill>
              <a:srgbClr val="8E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474"/>
            <p:cNvSpPr>
              <a:spLocks/>
            </p:cNvSpPr>
            <p:nvPr/>
          </p:nvSpPr>
          <p:spPr bwMode="auto">
            <a:xfrm>
              <a:off x="3223" y="3081"/>
              <a:ext cx="2" cy="6"/>
            </a:xfrm>
            <a:custGeom>
              <a:avLst/>
              <a:gdLst>
                <a:gd name="T0" fmla="*/ 1 w 13"/>
                <a:gd name="T1" fmla="*/ 0 h 30"/>
                <a:gd name="T2" fmla="*/ 13 w 13"/>
                <a:gd name="T3" fmla="*/ 6 h 30"/>
                <a:gd name="T4" fmla="*/ 12 w 13"/>
                <a:gd name="T5" fmla="*/ 30 h 30"/>
                <a:gd name="T6" fmla="*/ 0 w 13"/>
                <a:gd name="T7" fmla="*/ 24 h 30"/>
                <a:gd name="T8" fmla="*/ 1 w 1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3" y="6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3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475"/>
            <p:cNvSpPr>
              <a:spLocks/>
            </p:cNvSpPr>
            <p:nvPr/>
          </p:nvSpPr>
          <p:spPr bwMode="auto">
            <a:xfrm>
              <a:off x="3209" y="3075"/>
              <a:ext cx="7" cy="7"/>
            </a:xfrm>
            <a:custGeom>
              <a:avLst/>
              <a:gdLst>
                <a:gd name="T0" fmla="*/ 14 w 41"/>
                <a:gd name="T1" fmla="*/ 7 h 45"/>
                <a:gd name="T2" fmla="*/ 13 w 41"/>
                <a:gd name="T3" fmla="*/ 31 h 45"/>
                <a:gd name="T4" fmla="*/ 41 w 41"/>
                <a:gd name="T5" fmla="*/ 45 h 45"/>
                <a:gd name="T6" fmla="*/ 0 w 41"/>
                <a:gd name="T7" fmla="*/ 25 h 45"/>
                <a:gd name="T8" fmla="*/ 2 w 41"/>
                <a:gd name="T9" fmla="*/ 0 h 45"/>
                <a:gd name="T10" fmla="*/ 14 w 41"/>
                <a:gd name="T11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5">
                  <a:moveTo>
                    <a:pt x="14" y="7"/>
                  </a:moveTo>
                  <a:lnTo>
                    <a:pt x="13" y="31"/>
                  </a:lnTo>
                  <a:lnTo>
                    <a:pt x="41" y="45"/>
                  </a:lnTo>
                  <a:lnTo>
                    <a:pt x="0" y="25"/>
                  </a:lnTo>
                  <a:lnTo>
                    <a:pt x="2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8E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476"/>
            <p:cNvSpPr>
              <a:spLocks/>
            </p:cNvSpPr>
            <p:nvPr/>
          </p:nvSpPr>
          <p:spPr bwMode="auto">
            <a:xfrm>
              <a:off x="3210" y="3077"/>
              <a:ext cx="7" cy="4"/>
            </a:xfrm>
            <a:custGeom>
              <a:avLst/>
              <a:gdLst>
                <a:gd name="T0" fmla="*/ 34 w 39"/>
                <a:gd name="T1" fmla="*/ 19 h 25"/>
                <a:gd name="T2" fmla="*/ 0 w 39"/>
                <a:gd name="T3" fmla="*/ 0 h 25"/>
                <a:gd name="T4" fmla="*/ 6 w 39"/>
                <a:gd name="T5" fmla="*/ 7 h 25"/>
                <a:gd name="T6" fmla="*/ 39 w 39"/>
                <a:gd name="T7" fmla="*/ 25 h 25"/>
                <a:gd name="T8" fmla="*/ 34 w 39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34" y="19"/>
                  </a:moveTo>
                  <a:lnTo>
                    <a:pt x="0" y="0"/>
                  </a:lnTo>
                  <a:lnTo>
                    <a:pt x="6" y="7"/>
                  </a:lnTo>
                  <a:lnTo>
                    <a:pt x="39" y="25"/>
                  </a:lnTo>
                  <a:lnTo>
                    <a:pt x="34" y="19"/>
                  </a:lnTo>
                  <a:close/>
                </a:path>
              </a:pathLst>
            </a:custGeom>
            <a:solidFill>
              <a:srgbClr val="AAA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477"/>
            <p:cNvSpPr>
              <a:spLocks/>
            </p:cNvSpPr>
            <p:nvPr/>
          </p:nvSpPr>
          <p:spPr bwMode="auto">
            <a:xfrm>
              <a:off x="3211" y="3023"/>
              <a:ext cx="35" cy="29"/>
            </a:xfrm>
            <a:custGeom>
              <a:avLst/>
              <a:gdLst>
                <a:gd name="T0" fmla="*/ 161 w 209"/>
                <a:gd name="T1" fmla="*/ 32 h 180"/>
                <a:gd name="T2" fmla="*/ 209 w 209"/>
                <a:gd name="T3" fmla="*/ 65 h 180"/>
                <a:gd name="T4" fmla="*/ 209 w 209"/>
                <a:gd name="T5" fmla="*/ 155 h 180"/>
                <a:gd name="T6" fmla="*/ 207 w 209"/>
                <a:gd name="T7" fmla="*/ 177 h 180"/>
                <a:gd name="T8" fmla="*/ 178 w 209"/>
                <a:gd name="T9" fmla="*/ 180 h 180"/>
                <a:gd name="T10" fmla="*/ 176 w 209"/>
                <a:gd name="T11" fmla="*/ 171 h 180"/>
                <a:gd name="T12" fmla="*/ 173 w 209"/>
                <a:gd name="T13" fmla="*/ 149 h 180"/>
                <a:gd name="T14" fmla="*/ 171 w 209"/>
                <a:gd name="T15" fmla="*/ 138 h 180"/>
                <a:gd name="T16" fmla="*/ 170 w 209"/>
                <a:gd name="T17" fmla="*/ 126 h 180"/>
                <a:gd name="T18" fmla="*/ 169 w 209"/>
                <a:gd name="T19" fmla="*/ 117 h 180"/>
                <a:gd name="T20" fmla="*/ 170 w 209"/>
                <a:gd name="T21" fmla="*/ 110 h 180"/>
                <a:gd name="T22" fmla="*/ 170 w 209"/>
                <a:gd name="T23" fmla="*/ 108 h 180"/>
                <a:gd name="T24" fmla="*/ 169 w 209"/>
                <a:gd name="T25" fmla="*/ 105 h 180"/>
                <a:gd name="T26" fmla="*/ 168 w 209"/>
                <a:gd name="T27" fmla="*/ 102 h 180"/>
                <a:gd name="T28" fmla="*/ 166 w 209"/>
                <a:gd name="T29" fmla="*/ 99 h 180"/>
                <a:gd name="T30" fmla="*/ 161 w 209"/>
                <a:gd name="T31" fmla="*/ 92 h 180"/>
                <a:gd name="T32" fmla="*/ 155 w 209"/>
                <a:gd name="T33" fmla="*/ 87 h 180"/>
                <a:gd name="T34" fmla="*/ 142 w 209"/>
                <a:gd name="T35" fmla="*/ 78 h 180"/>
                <a:gd name="T36" fmla="*/ 137 w 209"/>
                <a:gd name="T37" fmla="*/ 74 h 180"/>
                <a:gd name="T38" fmla="*/ 52 w 209"/>
                <a:gd name="T39" fmla="*/ 38 h 180"/>
                <a:gd name="T40" fmla="*/ 49 w 209"/>
                <a:gd name="T41" fmla="*/ 38 h 180"/>
                <a:gd name="T42" fmla="*/ 41 w 209"/>
                <a:gd name="T43" fmla="*/ 37 h 180"/>
                <a:gd name="T44" fmla="*/ 37 w 209"/>
                <a:gd name="T45" fmla="*/ 38 h 180"/>
                <a:gd name="T46" fmla="*/ 33 w 209"/>
                <a:gd name="T47" fmla="*/ 39 h 180"/>
                <a:gd name="T48" fmla="*/ 30 w 209"/>
                <a:gd name="T49" fmla="*/ 42 h 180"/>
                <a:gd name="T50" fmla="*/ 28 w 209"/>
                <a:gd name="T51" fmla="*/ 46 h 180"/>
                <a:gd name="T52" fmla="*/ 27 w 209"/>
                <a:gd name="T53" fmla="*/ 59 h 180"/>
                <a:gd name="T54" fmla="*/ 27 w 209"/>
                <a:gd name="T55" fmla="*/ 75 h 180"/>
                <a:gd name="T56" fmla="*/ 28 w 209"/>
                <a:gd name="T57" fmla="*/ 88 h 180"/>
                <a:gd name="T58" fmla="*/ 28 w 209"/>
                <a:gd name="T59" fmla="*/ 94 h 180"/>
                <a:gd name="T60" fmla="*/ 8 w 209"/>
                <a:gd name="T61" fmla="*/ 103 h 180"/>
                <a:gd name="T62" fmla="*/ 6 w 209"/>
                <a:gd name="T63" fmla="*/ 89 h 180"/>
                <a:gd name="T64" fmla="*/ 4 w 209"/>
                <a:gd name="T65" fmla="*/ 60 h 180"/>
                <a:gd name="T66" fmla="*/ 1 w 209"/>
                <a:gd name="T67" fmla="*/ 29 h 180"/>
                <a:gd name="T68" fmla="*/ 0 w 209"/>
                <a:gd name="T69" fmla="*/ 8 h 180"/>
                <a:gd name="T70" fmla="*/ 0 w 209"/>
                <a:gd name="T71" fmla="*/ 6 h 180"/>
                <a:gd name="T72" fmla="*/ 2 w 209"/>
                <a:gd name="T73" fmla="*/ 4 h 180"/>
                <a:gd name="T74" fmla="*/ 4 w 209"/>
                <a:gd name="T75" fmla="*/ 3 h 180"/>
                <a:gd name="T76" fmla="*/ 7 w 209"/>
                <a:gd name="T77" fmla="*/ 2 h 180"/>
                <a:gd name="T78" fmla="*/ 14 w 209"/>
                <a:gd name="T79" fmla="*/ 1 h 180"/>
                <a:gd name="T80" fmla="*/ 23 w 209"/>
                <a:gd name="T81" fmla="*/ 0 h 180"/>
                <a:gd name="T82" fmla="*/ 33 w 209"/>
                <a:gd name="T83" fmla="*/ 1 h 180"/>
                <a:gd name="T84" fmla="*/ 44 w 209"/>
                <a:gd name="T85" fmla="*/ 2 h 180"/>
                <a:gd name="T86" fmla="*/ 54 w 209"/>
                <a:gd name="T87" fmla="*/ 4 h 180"/>
                <a:gd name="T88" fmla="*/ 63 w 209"/>
                <a:gd name="T89" fmla="*/ 6 h 180"/>
                <a:gd name="T90" fmla="*/ 88 w 209"/>
                <a:gd name="T91" fmla="*/ 12 h 180"/>
                <a:gd name="T92" fmla="*/ 120 w 209"/>
                <a:gd name="T93" fmla="*/ 21 h 180"/>
                <a:gd name="T94" fmla="*/ 149 w 209"/>
                <a:gd name="T95" fmla="*/ 29 h 180"/>
                <a:gd name="T96" fmla="*/ 161 w 209"/>
                <a:gd name="T97" fmla="*/ 3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9" h="180">
                  <a:moveTo>
                    <a:pt x="161" y="32"/>
                  </a:moveTo>
                  <a:lnTo>
                    <a:pt x="209" y="65"/>
                  </a:lnTo>
                  <a:lnTo>
                    <a:pt x="209" y="155"/>
                  </a:lnTo>
                  <a:lnTo>
                    <a:pt x="207" y="177"/>
                  </a:lnTo>
                  <a:lnTo>
                    <a:pt x="178" y="180"/>
                  </a:lnTo>
                  <a:lnTo>
                    <a:pt x="176" y="171"/>
                  </a:lnTo>
                  <a:lnTo>
                    <a:pt x="173" y="149"/>
                  </a:lnTo>
                  <a:lnTo>
                    <a:pt x="171" y="138"/>
                  </a:lnTo>
                  <a:lnTo>
                    <a:pt x="170" y="126"/>
                  </a:lnTo>
                  <a:lnTo>
                    <a:pt x="169" y="117"/>
                  </a:lnTo>
                  <a:lnTo>
                    <a:pt x="170" y="110"/>
                  </a:lnTo>
                  <a:lnTo>
                    <a:pt x="170" y="108"/>
                  </a:lnTo>
                  <a:lnTo>
                    <a:pt x="169" y="105"/>
                  </a:lnTo>
                  <a:lnTo>
                    <a:pt x="168" y="102"/>
                  </a:lnTo>
                  <a:lnTo>
                    <a:pt x="166" y="99"/>
                  </a:lnTo>
                  <a:lnTo>
                    <a:pt x="161" y="92"/>
                  </a:lnTo>
                  <a:lnTo>
                    <a:pt x="155" y="87"/>
                  </a:lnTo>
                  <a:lnTo>
                    <a:pt x="142" y="78"/>
                  </a:lnTo>
                  <a:lnTo>
                    <a:pt x="137" y="74"/>
                  </a:lnTo>
                  <a:lnTo>
                    <a:pt x="52" y="38"/>
                  </a:lnTo>
                  <a:lnTo>
                    <a:pt x="49" y="38"/>
                  </a:lnTo>
                  <a:lnTo>
                    <a:pt x="41" y="37"/>
                  </a:lnTo>
                  <a:lnTo>
                    <a:pt x="37" y="38"/>
                  </a:lnTo>
                  <a:lnTo>
                    <a:pt x="33" y="39"/>
                  </a:lnTo>
                  <a:lnTo>
                    <a:pt x="30" y="42"/>
                  </a:lnTo>
                  <a:lnTo>
                    <a:pt x="28" y="46"/>
                  </a:lnTo>
                  <a:lnTo>
                    <a:pt x="27" y="59"/>
                  </a:lnTo>
                  <a:lnTo>
                    <a:pt x="27" y="75"/>
                  </a:lnTo>
                  <a:lnTo>
                    <a:pt x="28" y="88"/>
                  </a:lnTo>
                  <a:lnTo>
                    <a:pt x="28" y="94"/>
                  </a:lnTo>
                  <a:lnTo>
                    <a:pt x="8" y="103"/>
                  </a:lnTo>
                  <a:lnTo>
                    <a:pt x="6" y="89"/>
                  </a:lnTo>
                  <a:lnTo>
                    <a:pt x="4" y="60"/>
                  </a:lnTo>
                  <a:lnTo>
                    <a:pt x="1" y="29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3"/>
                  </a:lnTo>
                  <a:lnTo>
                    <a:pt x="7" y="2"/>
                  </a:lnTo>
                  <a:lnTo>
                    <a:pt x="14" y="1"/>
                  </a:lnTo>
                  <a:lnTo>
                    <a:pt x="23" y="0"/>
                  </a:lnTo>
                  <a:lnTo>
                    <a:pt x="33" y="1"/>
                  </a:lnTo>
                  <a:lnTo>
                    <a:pt x="44" y="2"/>
                  </a:lnTo>
                  <a:lnTo>
                    <a:pt x="54" y="4"/>
                  </a:lnTo>
                  <a:lnTo>
                    <a:pt x="63" y="6"/>
                  </a:lnTo>
                  <a:lnTo>
                    <a:pt x="88" y="12"/>
                  </a:lnTo>
                  <a:lnTo>
                    <a:pt x="120" y="21"/>
                  </a:lnTo>
                  <a:lnTo>
                    <a:pt x="149" y="29"/>
                  </a:lnTo>
                  <a:lnTo>
                    <a:pt x="161" y="32"/>
                  </a:lnTo>
                  <a:close/>
                </a:path>
              </a:pathLst>
            </a:custGeom>
            <a:solidFill>
              <a:srgbClr val="62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478"/>
            <p:cNvSpPr>
              <a:spLocks/>
            </p:cNvSpPr>
            <p:nvPr/>
          </p:nvSpPr>
          <p:spPr bwMode="auto">
            <a:xfrm>
              <a:off x="3211" y="3028"/>
              <a:ext cx="30" cy="24"/>
            </a:xfrm>
            <a:custGeom>
              <a:avLst/>
              <a:gdLst>
                <a:gd name="T0" fmla="*/ 5 w 179"/>
                <a:gd name="T1" fmla="*/ 10 h 147"/>
                <a:gd name="T2" fmla="*/ 6 w 179"/>
                <a:gd name="T3" fmla="*/ 8 h 147"/>
                <a:gd name="T4" fmla="*/ 7 w 179"/>
                <a:gd name="T5" fmla="*/ 6 h 147"/>
                <a:gd name="T6" fmla="*/ 8 w 179"/>
                <a:gd name="T7" fmla="*/ 5 h 147"/>
                <a:gd name="T8" fmla="*/ 10 w 179"/>
                <a:gd name="T9" fmla="*/ 3 h 147"/>
                <a:gd name="T10" fmla="*/ 16 w 179"/>
                <a:gd name="T11" fmla="*/ 1 h 147"/>
                <a:gd name="T12" fmla="*/ 23 w 179"/>
                <a:gd name="T13" fmla="*/ 0 h 147"/>
                <a:gd name="T14" fmla="*/ 31 w 179"/>
                <a:gd name="T15" fmla="*/ 0 h 147"/>
                <a:gd name="T16" fmla="*/ 40 w 179"/>
                <a:gd name="T17" fmla="*/ 0 h 147"/>
                <a:gd name="T18" fmla="*/ 49 w 179"/>
                <a:gd name="T19" fmla="*/ 1 h 147"/>
                <a:gd name="T20" fmla="*/ 59 w 179"/>
                <a:gd name="T21" fmla="*/ 2 h 147"/>
                <a:gd name="T22" fmla="*/ 95 w 179"/>
                <a:gd name="T23" fmla="*/ 9 h 147"/>
                <a:gd name="T24" fmla="*/ 111 w 179"/>
                <a:gd name="T25" fmla="*/ 13 h 147"/>
                <a:gd name="T26" fmla="*/ 120 w 179"/>
                <a:gd name="T27" fmla="*/ 19 h 147"/>
                <a:gd name="T28" fmla="*/ 142 w 179"/>
                <a:gd name="T29" fmla="*/ 31 h 147"/>
                <a:gd name="T30" fmla="*/ 153 w 179"/>
                <a:gd name="T31" fmla="*/ 39 h 147"/>
                <a:gd name="T32" fmla="*/ 163 w 179"/>
                <a:gd name="T33" fmla="*/ 47 h 147"/>
                <a:gd name="T34" fmla="*/ 168 w 179"/>
                <a:gd name="T35" fmla="*/ 50 h 147"/>
                <a:gd name="T36" fmla="*/ 171 w 179"/>
                <a:gd name="T37" fmla="*/ 54 h 147"/>
                <a:gd name="T38" fmla="*/ 174 w 179"/>
                <a:gd name="T39" fmla="*/ 57 h 147"/>
                <a:gd name="T40" fmla="*/ 175 w 179"/>
                <a:gd name="T41" fmla="*/ 61 h 147"/>
                <a:gd name="T42" fmla="*/ 178 w 179"/>
                <a:gd name="T43" fmla="*/ 77 h 147"/>
                <a:gd name="T44" fmla="*/ 179 w 179"/>
                <a:gd name="T45" fmla="*/ 100 h 147"/>
                <a:gd name="T46" fmla="*/ 179 w 179"/>
                <a:gd name="T47" fmla="*/ 125 h 147"/>
                <a:gd name="T48" fmla="*/ 178 w 179"/>
                <a:gd name="T49" fmla="*/ 146 h 147"/>
                <a:gd name="T50" fmla="*/ 173 w 179"/>
                <a:gd name="T51" fmla="*/ 147 h 147"/>
                <a:gd name="T52" fmla="*/ 171 w 179"/>
                <a:gd name="T53" fmla="*/ 138 h 147"/>
                <a:gd name="T54" fmla="*/ 168 w 179"/>
                <a:gd name="T55" fmla="*/ 116 h 147"/>
                <a:gd name="T56" fmla="*/ 166 w 179"/>
                <a:gd name="T57" fmla="*/ 105 h 147"/>
                <a:gd name="T58" fmla="*/ 165 w 179"/>
                <a:gd name="T59" fmla="*/ 93 h 147"/>
                <a:gd name="T60" fmla="*/ 164 w 179"/>
                <a:gd name="T61" fmla="*/ 84 h 147"/>
                <a:gd name="T62" fmla="*/ 165 w 179"/>
                <a:gd name="T63" fmla="*/ 77 h 147"/>
                <a:gd name="T64" fmla="*/ 165 w 179"/>
                <a:gd name="T65" fmla="*/ 75 h 147"/>
                <a:gd name="T66" fmla="*/ 164 w 179"/>
                <a:gd name="T67" fmla="*/ 72 h 147"/>
                <a:gd name="T68" fmla="*/ 163 w 179"/>
                <a:gd name="T69" fmla="*/ 69 h 147"/>
                <a:gd name="T70" fmla="*/ 161 w 179"/>
                <a:gd name="T71" fmla="*/ 66 h 147"/>
                <a:gd name="T72" fmla="*/ 156 w 179"/>
                <a:gd name="T73" fmla="*/ 59 h 147"/>
                <a:gd name="T74" fmla="*/ 150 w 179"/>
                <a:gd name="T75" fmla="*/ 54 h 147"/>
                <a:gd name="T76" fmla="*/ 137 w 179"/>
                <a:gd name="T77" fmla="*/ 45 h 147"/>
                <a:gd name="T78" fmla="*/ 132 w 179"/>
                <a:gd name="T79" fmla="*/ 41 h 147"/>
                <a:gd name="T80" fmla="*/ 47 w 179"/>
                <a:gd name="T81" fmla="*/ 5 h 147"/>
                <a:gd name="T82" fmla="*/ 44 w 179"/>
                <a:gd name="T83" fmla="*/ 5 h 147"/>
                <a:gd name="T84" fmla="*/ 36 w 179"/>
                <a:gd name="T85" fmla="*/ 4 h 147"/>
                <a:gd name="T86" fmla="*/ 32 w 179"/>
                <a:gd name="T87" fmla="*/ 5 h 147"/>
                <a:gd name="T88" fmla="*/ 28 w 179"/>
                <a:gd name="T89" fmla="*/ 6 h 147"/>
                <a:gd name="T90" fmla="*/ 25 w 179"/>
                <a:gd name="T91" fmla="*/ 9 h 147"/>
                <a:gd name="T92" fmla="*/ 23 w 179"/>
                <a:gd name="T93" fmla="*/ 13 h 147"/>
                <a:gd name="T94" fmla="*/ 22 w 179"/>
                <a:gd name="T95" fmla="*/ 26 h 147"/>
                <a:gd name="T96" fmla="*/ 22 w 179"/>
                <a:gd name="T97" fmla="*/ 42 h 147"/>
                <a:gd name="T98" fmla="*/ 23 w 179"/>
                <a:gd name="T99" fmla="*/ 55 h 147"/>
                <a:gd name="T100" fmla="*/ 23 w 179"/>
                <a:gd name="T101" fmla="*/ 61 h 147"/>
                <a:gd name="T102" fmla="*/ 3 w 179"/>
                <a:gd name="T103" fmla="*/ 70 h 147"/>
                <a:gd name="T104" fmla="*/ 2 w 179"/>
                <a:gd name="T105" fmla="*/ 61 h 147"/>
                <a:gd name="T106" fmla="*/ 0 w 179"/>
                <a:gd name="T107" fmla="*/ 40 h 147"/>
                <a:gd name="T108" fmla="*/ 5 w 179"/>
                <a:gd name="T109" fmla="*/ 1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9" h="147">
                  <a:moveTo>
                    <a:pt x="5" y="10"/>
                  </a:moveTo>
                  <a:lnTo>
                    <a:pt x="6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9" y="2"/>
                  </a:lnTo>
                  <a:lnTo>
                    <a:pt x="95" y="9"/>
                  </a:lnTo>
                  <a:lnTo>
                    <a:pt x="111" y="13"/>
                  </a:lnTo>
                  <a:lnTo>
                    <a:pt x="120" y="19"/>
                  </a:lnTo>
                  <a:lnTo>
                    <a:pt x="142" y="31"/>
                  </a:lnTo>
                  <a:lnTo>
                    <a:pt x="153" y="39"/>
                  </a:lnTo>
                  <a:lnTo>
                    <a:pt x="163" y="47"/>
                  </a:lnTo>
                  <a:lnTo>
                    <a:pt x="168" y="50"/>
                  </a:lnTo>
                  <a:lnTo>
                    <a:pt x="171" y="54"/>
                  </a:lnTo>
                  <a:lnTo>
                    <a:pt x="174" y="57"/>
                  </a:lnTo>
                  <a:lnTo>
                    <a:pt x="175" y="61"/>
                  </a:lnTo>
                  <a:lnTo>
                    <a:pt x="178" y="77"/>
                  </a:lnTo>
                  <a:lnTo>
                    <a:pt x="179" y="100"/>
                  </a:lnTo>
                  <a:lnTo>
                    <a:pt x="179" y="125"/>
                  </a:lnTo>
                  <a:lnTo>
                    <a:pt x="178" y="146"/>
                  </a:lnTo>
                  <a:lnTo>
                    <a:pt x="173" y="147"/>
                  </a:lnTo>
                  <a:lnTo>
                    <a:pt x="171" y="138"/>
                  </a:lnTo>
                  <a:lnTo>
                    <a:pt x="168" y="116"/>
                  </a:lnTo>
                  <a:lnTo>
                    <a:pt x="166" y="105"/>
                  </a:lnTo>
                  <a:lnTo>
                    <a:pt x="165" y="93"/>
                  </a:lnTo>
                  <a:lnTo>
                    <a:pt x="164" y="84"/>
                  </a:lnTo>
                  <a:lnTo>
                    <a:pt x="165" y="77"/>
                  </a:lnTo>
                  <a:lnTo>
                    <a:pt x="165" y="75"/>
                  </a:lnTo>
                  <a:lnTo>
                    <a:pt x="164" y="72"/>
                  </a:lnTo>
                  <a:lnTo>
                    <a:pt x="163" y="69"/>
                  </a:lnTo>
                  <a:lnTo>
                    <a:pt x="161" y="66"/>
                  </a:lnTo>
                  <a:lnTo>
                    <a:pt x="156" y="59"/>
                  </a:lnTo>
                  <a:lnTo>
                    <a:pt x="150" y="54"/>
                  </a:lnTo>
                  <a:lnTo>
                    <a:pt x="137" y="45"/>
                  </a:lnTo>
                  <a:lnTo>
                    <a:pt x="132" y="41"/>
                  </a:lnTo>
                  <a:lnTo>
                    <a:pt x="47" y="5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2" y="5"/>
                  </a:lnTo>
                  <a:lnTo>
                    <a:pt x="28" y="6"/>
                  </a:lnTo>
                  <a:lnTo>
                    <a:pt x="25" y="9"/>
                  </a:lnTo>
                  <a:lnTo>
                    <a:pt x="23" y="13"/>
                  </a:lnTo>
                  <a:lnTo>
                    <a:pt x="22" y="26"/>
                  </a:lnTo>
                  <a:lnTo>
                    <a:pt x="22" y="42"/>
                  </a:lnTo>
                  <a:lnTo>
                    <a:pt x="23" y="55"/>
                  </a:lnTo>
                  <a:lnTo>
                    <a:pt x="23" y="61"/>
                  </a:lnTo>
                  <a:lnTo>
                    <a:pt x="3" y="70"/>
                  </a:lnTo>
                  <a:lnTo>
                    <a:pt x="2" y="61"/>
                  </a:lnTo>
                  <a:lnTo>
                    <a:pt x="0" y="4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33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479"/>
            <p:cNvSpPr>
              <a:spLocks/>
            </p:cNvSpPr>
            <p:nvPr/>
          </p:nvSpPr>
          <p:spPr bwMode="auto">
            <a:xfrm>
              <a:off x="3042" y="2718"/>
              <a:ext cx="30" cy="29"/>
            </a:xfrm>
            <a:custGeom>
              <a:avLst/>
              <a:gdLst>
                <a:gd name="T0" fmla="*/ 157 w 177"/>
                <a:gd name="T1" fmla="*/ 163 h 172"/>
                <a:gd name="T2" fmla="*/ 172 w 177"/>
                <a:gd name="T3" fmla="*/ 114 h 172"/>
                <a:gd name="T4" fmla="*/ 177 w 177"/>
                <a:gd name="T5" fmla="*/ 65 h 172"/>
                <a:gd name="T6" fmla="*/ 161 w 177"/>
                <a:gd name="T7" fmla="*/ 27 h 172"/>
                <a:gd name="T8" fmla="*/ 104 w 177"/>
                <a:gd name="T9" fmla="*/ 10 h 172"/>
                <a:gd name="T10" fmla="*/ 72 w 177"/>
                <a:gd name="T11" fmla="*/ 0 h 172"/>
                <a:gd name="T12" fmla="*/ 0 w 177"/>
                <a:gd name="T13" fmla="*/ 27 h 172"/>
                <a:gd name="T14" fmla="*/ 5 w 177"/>
                <a:gd name="T15" fmla="*/ 111 h 172"/>
                <a:gd name="T16" fmla="*/ 49 w 177"/>
                <a:gd name="T17" fmla="*/ 172 h 172"/>
                <a:gd name="T18" fmla="*/ 157 w 177"/>
                <a:gd name="T19" fmla="*/ 16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2">
                  <a:moveTo>
                    <a:pt x="157" y="163"/>
                  </a:moveTo>
                  <a:lnTo>
                    <a:pt x="172" y="114"/>
                  </a:lnTo>
                  <a:lnTo>
                    <a:pt x="177" y="65"/>
                  </a:lnTo>
                  <a:lnTo>
                    <a:pt x="161" y="27"/>
                  </a:lnTo>
                  <a:lnTo>
                    <a:pt x="104" y="10"/>
                  </a:lnTo>
                  <a:lnTo>
                    <a:pt x="72" y="0"/>
                  </a:lnTo>
                  <a:lnTo>
                    <a:pt x="0" y="27"/>
                  </a:lnTo>
                  <a:lnTo>
                    <a:pt x="5" y="111"/>
                  </a:lnTo>
                  <a:lnTo>
                    <a:pt x="49" y="172"/>
                  </a:lnTo>
                  <a:lnTo>
                    <a:pt x="157" y="163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480"/>
            <p:cNvSpPr>
              <a:spLocks/>
            </p:cNvSpPr>
            <p:nvPr/>
          </p:nvSpPr>
          <p:spPr bwMode="auto">
            <a:xfrm>
              <a:off x="3064" y="2719"/>
              <a:ext cx="10" cy="20"/>
            </a:xfrm>
            <a:custGeom>
              <a:avLst/>
              <a:gdLst>
                <a:gd name="T0" fmla="*/ 41 w 65"/>
                <a:gd name="T1" fmla="*/ 121 h 121"/>
                <a:gd name="T2" fmla="*/ 65 w 65"/>
                <a:gd name="T3" fmla="*/ 69 h 121"/>
                <a:gd name="T4" fmla="*/ 52 w 65"/>
                <a:gd name="T5" fmla="*/ 16 h 121"/>
                <a:gd name="T6" fmla="*/ 21 w 65"/>
                <a:gd name="T7" fmla="*/ 0 h 121"/>
                <a:gd name="T8" fmla="*/ 0 w 65"/>
                <a:gd name="T9" fmla="*/ 20 h 121"/>
                <a:gd name="T10" fmla="*/ 41 w 65"/>
                <a:gd name="T11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1">
                  <a:moveTo>
                    <a:pt x="41" y="121"/>
                  </a:moveTo>
                  <a:lnTo>
                    <a:pt x="65" y="69"/>
                  </a:lnTo>
                  <a:lnTo>
                    <a:pt x="52" y="16"/>
                  </a:lnTo>
                  <a:lnTo>
                    <a:pt x="21" y="0"/>
                  </a:lnTo>
                  <a:lnTo>
                    <a:pt x="0" y="20"/>
                  </a:lnTo>
                  <a:lnTo>
                    <a:pt x="41" y="121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481"/>
            <p:cNvSpPr>
              <a:spLocks/>
            </p:cNvSpPr>
            <p:nvPr/>
          </p:nvSpPr>
          <p:spPr bwMode="auto">
            <a:xfrm>
              <a:off x="3064" y="2724"/>
              <a:ext cx="5" cy="8"/>
            </a:xfrm>
            <a:custGeom>
              <a:avLst/>
              <a:gdLst>
                <a:gd name="T0" fmla="*/ 0 w 31"/>
                <a:gd name="T1" fmla="*/ 47 h 47"/>
                <a:gd name="T2" fmla="*/ 9 w 31"/>
                <a:gd name="T3" fmla="*/ 1 h 47"/>
                <a:gd name="T4" fmla="*/ 24 w 31"/>
                <a:gd name="T5" fmla="*/ 0 h 47"/>
                <a:gd name="T6" fmla="*/ 31 w 31"/>
                <a:gd name="T7" fmla="*/ 22 h 47"/>
                <a:gd name="T8" fmla="*/ 29 w 31"/>
                <a:gd name="T9" fmla="*/ 35 h 47"/>
                <a:gd name="T10" fmla="*/ 0 w 31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7">
                  <a:moveTo>
                    <a:pt x="0" y="47"/>
                  </a:moveTo>
                  <a:lnTo>
                    <a:pt x="9" y="1"/>
                  </a:lnTo>
                  <a:lnTo>
                    <a:pt x="24" y="0"/>
                  </a:lnTo>
                  <a:lnTo>
                    <a:pt x="31" y="22"/>
                  </a:lnTo>
                  <a:lnTo>
                    <a:pt x="29" y="35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E5B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482"/>
            <p:cNvSpPr>
              <a:spLocks/>
            </p:cNvSpPr>
            <p:nvPr/>
          </p:nvSpPr>
          <p:spPr bwMode="auto">
            <a:xfrm>
              <a:off x="3054" y="2718"/>
              <a:ext cx="2" cy="11"/>
            </a:xfrm>
            <a:custGeom>
              <a:avLst/>
              <a:gdLst>
                <a:gd name="T0" fmla="*/ 13 w 14"/>
                <a:gd name="T1" fmla="*/ 62 h 62"/>
                <a:gd name="T2" fmla="*/ 14 w 14"/>
                <a:gd name="T3" fmla="*/ 1 h 62"/>
                <a:gd name="T4" fmla="*/ 0 w 14"/>
                <a:gd name="T5" fmla="*/ 0 h 62"/>
                <a:gd name="T6" fmla="*/ 13 w 14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62">
                  <a:moveTo>
                    <a:pt x="13" y="62"/>
                  </a:moveTo>
                  <a:lnTo>
                    <a:pt x="14" y="1"/>
                  </a:lnTo>
                  <a:lnTo>
                    <a:pt x="0" y="0"/>
                  </a:lnTo>
                  <a:lnTo>
                    <a:pt x="13" y="62"/>
                  </a:lnTo>
                  <a:close/>
                </a:path>
              </a:pathLst>
            </a:custGeom>
            <a:solidFill>
              <a:srgbClr val="E5B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483"/>
            <p:cNvSpPr>
              <a:spLocks/>
            </p:cNvSpPr>
            <p:nvPr/>
          </p:nvSpPr>
          <p:spPr bwMode="auto">
            <a:xfrm>
              <a:off x="3047" y="2720"/>
              <a:ext cx="3" cy="10"/>
            </a:xfrm>
            <a:custGeom>
              <a:avLst/>
              <a:gdLst>
                <a:gd name="T0" fmla="*/ 11 w 15"/>
                <a:gd name="T1" fmla="*/ 60 h 60"/>
                <a:gd name="T2" fmla="*/ 15 w 15"/>
                <a:gd name="T3" fmla="*/ 0 h 60"/>
                <a:gd name="T4" fmla="*/ 0 w 15"/>
                <a:gd name="T5" fmla="*/ 5 h 60"/>
                <a:gd name="T6" fmla="*/ 11 w 15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60">
                  <a:moveTo>
                    <a:pt x="11" y="60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11" y="60"/>
                  </a:lnTo>
                  <a:close/>
                </a:path>
              </a:pathLst>
            </a:custGeom>
            <a:solidFill>
              <a:srgbClr val="E5B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484"/>
            <p:cNvSpPr>
              <a:spLocks/>
            </p:cNvSpPr>
            <p:nvPr/>
          </p:nvSpPr>
          <p:spPr bwMode="auto">
            <a:xfrm>
              <a:off x="3042" y="2722"/>
              <a:ext cx="3" cy="9"/>
            </a:xfrm>
            <a:custGeom>
              <a:avLst/>
              <a:gdLst>
                <a:gd name="T0" fmla="*/ 20 w 20"/>
                <a:gd name="T1" fmla="*/ 54 h 54"/>
                <a:gd name="T2" fmla="*/ 15 w 20"/>
                <a:gd name="T3" fmla="*/ 0 h 54"/>
                <a:gd name="T4" fmla="*/ 0 w 20"/>
                <a:gd name="T5" fmla="*/ 7 h 54"/>
                <a:gd name="T6" fmla="*/ 20 w 20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4">
                  <a:moveTo>
                    <a:pt x="20" y="54"/>
                  </a:moveTo>
                  <a:lnTo>
                    <a:pt x="15" y="0"/>
                  </a:lnTo>
                  <a:lnTo>
                    <a:pt x="0" y="7"/>
                  </a:lnTo>
                  <a:lnTo>
                    <a:pt x="20" y="54"/>
                  </a:lnTo>
                  <a:close/>
                </a:path>
              </a:pathLst>
            </a:custGeom>
            <a:solidFill>
              <a:srgbClr val="E5B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485"/>
            <p:cNvSpPr>
              <a:spLocks/>
            </p:cNvSpPr>
            <p:nvPr/>
          </p:nvSpPr>
          <p:spPr bwMode="auto">
            <a:xfrm>
              <a:off x="3047" y="2745"/>
              <a:ext cx="24" cy="9"/>
            </a:xfrm>
            <a:custGeom>
              <a:avLst/>
              <a:gdLst>
                <a:gd name="T0" fmla="*/ 143 w 143"/>
                <a:gd name="T1" fmla="*/ 39 h 52"/>
                <a:gd name="T2" fmla="*/ 140 w 143"/>
                <a:gd name="T3" fmla="*/ 0 h 52"/>
                <a:gd name="T4" fmla="*/ 0 w 143"/>
                <a:gd name="T5" fmla="*/ 10 h 52"/>
                <a:gd name="T6" fmla="*/ 6 w 143"/>
                <a:gd name="T7" fmla="*/ 52 h 52"/>
                <a:gd name="T8" fmla="*/ 143 w 143"/>
                <a:gd name="T9" fmla="*/ 3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52">
                  <a:moveTo>
                    <a:pt x="143" y="39"/>
                  </a:moveTo>
                  <a:lnTo>
                    <a:pt x="140" y="0"/>
                  </a:lnTo>
                  <a:lnTo>
                    <a:pt x="0" y="10"/>
                  </a:lnTo>
                  <a:lnTo>
                    <a:pt x="6" y="52"/>
                  </a:lnTo>
                  <a:lnTo>
                    <a:pt x="143" y="39"/>
                  </a:lnTo>
                  <a:close/>
                </a:path>
              </a:pathLst>
            </a:custGeom>
            <a:solidFill>
              <a:srgbClr val="EEE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486"/>
            <p:cNvSpPr>
              <a:spLocks/>
            </p:cNvSpPr>
            <p:nvPr/>
          </p:nvSpPr>
          <p:spPr bwMode="auto">
            <a:xfrm>
              <a:off x="3153" y="2819"/>
              <a:ext cx="39" cy="18"/>
            </a:xfrm>
            <a:custGeom>
              <a:avLst/>
              <a:gdLst>
                <a:gd name="T0" fmla="*/ 235 w 235"/>
                <a:gd name="T1" fmla="*/ 47 h 112"/>
                <a:gd name="T2" fmla="*/ 233 w 235"/>
                <a:gd name="T3" fmla="*/ 73 h 112"/>
                <a:gd name="T4" fmla="*/ 21 w 235"/>
                <a:gd name="T5" fmla="*/ 110 h 112"/>
                <a:gd name="T6" fmla="*/ 0 w 235"/>
                <a:gd name="T7" fmla="*/ 112 h 112"/>
                <a:gd name="T8" fmla="*/ 3 w 235"/>
                <a:gd name="T9" fmla="*/ 108 h 112"/>
                <a:gd name="T10" fmla="*/ 10 w 235"/>
                <a:gd name="T11" fmla="*/ 95 h 112"/>
                <a:gd name="T12" fmla="*/ 13 w 235"/>
                <a:gd name="T13" fmla="*/ 86 h 112"/>
                <a:gd name="T14" fmla="*/ 16 w 235"/>
                <a:gd name="T15" fmla="*/ 74 h 112"/>
                <a:gd name="T16" fmla="*/ 17 w 235"/>
                <a:gd name="T17" fmla="*/ 61 h 112"/>
                <a:gd name="T18" fmla="*/ 16 w 235"/>
                <a:gd name="T19" fmla="*/ 45 h 112"/>
                <a:gd name="T20" fmla="*/ 14 w 235"/>
                <a:gd name="T21" fmla="*/ 18 h 112"/>
                <a:gd name="T22" fmla="*/ 12 w 235"/>
                <a:gd name="T23" fmla="*/ 5 h 112"/>
                <a:gd name="T24" fmla="*/ 12 w 235"/>
                <a:gd name="T25" fmla="*/ 0 h 112"/>
                <a:gd name="T26" fmla="*/ 12 w 235"/>
                <a:gd name="T27" fmla="*/ 0 h 112"/>
                <a:gd name="T28" fmla="*/ 210 w 235"/>
                <a:gd name="T29" fmla="*/ 40 h 112"/>
                <a:gd name="T30" fmla="*/ 235 w 235"/>
                <a:gd name="T31" fmla="*/ 4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5" h="112">
                  <a:moveTo>
                    <a:pt x="235" y="47"/>
                  </a:moveTo>
                  <a:lnTo>
                    <a:pt x="233" y="73"/>
                  </a:lnTo>
                  <a:lnTo>
                    <a:pt x="21" y="110"/>
                  </a:lnTo>
                  <a:lnTo>
                    <a:pt x="0" y="112"/>
                  </a:lnTo>
                  <a:lnTo>
                    <a:pt x="3" y="108"/>
                  </a:lnTo>
                  <a:lnTo>
                    <a:pt x="10" y="95"/>
                  </a:lnTo>
                  <a:lnTo>
                    <a:pt x="13" y="86"/>
                  </a:lnTo>
                  <a:lnTo>
                    <a:pt x="16" y="74"/>
                  </a:lnTo>
                  <a:lnTo>
                    <a:pt x="17" y="61"/>
                  </a:lnTo>
                  <a:lnTo>
                    <a:pt x="16" y="45"/>
                  </a:lnTo>
                  <a:lnTo>
                    <a:pt x="14" y="18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10" y="40"/>
                  </a:lnTo>
                  <a:lnTo>
                    <a:pt x="235" y="47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487"/>
            <p:cNvSpPr>
              <a:spLocks/>
            </p:cNvSpPr>
            <p:nvPr/>
          </p:nvSpPr>
          <p:spPr bwMode="auto">
            <a:xfrm>
              <a:off x="3136" y="2784"/>
              <a:ext cx="5" cy="20"/>
            </a:xfrm>
            <a:custGeom>
              <a:avLst/>
              <a:gdLst>
                <a:gd name="T0" fmla="*/ 28 w 33"/>
                <a:gd name="T1" fmla="*/ 0 h 119"/>
                <a:gd name="T2" fmla="*/ 0 w 33"/>
                <a:gd name="T3" fmla="*/ 98 h 119"/>
                <a:gd name="T4" fmla="*/ 33 w 33"/>
                <a:gd name="T5" fmla="*/ 119 h 119"/>
                <a:gd name="T6" fmla="*/ 28 w 33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19">
                  <a:moveTo>
                    <a:pt x="28" y="0"/>
                  </a:moveTo>
                  <a:lnTo>
                    <a:pt x="0" y="98"/>
                  </a:lnTo>
                  <a:lnTo>
                    <a:pt x="33" y="11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5B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488"/>
            <p:cNvSpPr>
              <a:spLocks/>
            </p:cNvSpPr>
            <p:nvPr/>
          </p:nvSpPr>
          <p:spPr bwMode="auto">
            <a:xfrm>
              <a:off x="3139" y="2773"/>
              <a:ext cx="18" cy="53"/>
            </a:xfrm>
            <a:custGeom>
              <a:avLst/>
              <a:gdLst>
                <a:gd name="T0" fmla="*/ 0 w 107"/>
                <a:gd name="T1" fmla="*/ 85 h 320"/>
                <a:gd name="T2" fmla="*/ 2 w 107"/>
                <a:gd name="T3" fmla="*/ 59 h 320"/>
                <a:gd name="T4" fmla="*/ 9 w 107"/>
                <a:gd name="T5" fmla="*/ 23 h 320"/>
                <a:gd name="T6" fmla="*/ 33 w 107"/>
                <a:gd name="T7" fmla="*/ 15 h 320"/>
                <a:gd name="T8" fmla="*/ 43 w 107"/>
                <a:gd name="T9" fmla="*/ 18 h 320"/>
                <a:gd name="T10" fmla="*/ 50 w 107"/>
                <a:gd name="T11" fmla="*/ 24 h 320"/>
                <a:gd name="T12" fmla="*/ 58 w 107"/>
                <a:gd name="T13" fmla="*/ 40 h 320"/>
                <a:gd name="T14" fmla="*/ 62 w 107"/>
                <a:gd name="T15" fmla="*/ 62 h 320"/>
                <a:gd name="T16" fmla="*/ 43 w 107"/>
                <a:gd name="T17" fmla="*/ 163 h 320"/>
                <a:gd name="T18" fmla="*/ 57 w 107"/>
                <a:gd name="T19" fmla="*/ 126 h 320"/>
                <a:gd name="T20" fmla="*/ 69 w 107"/>
                <a:gd name="T21" fmla="*/ 100 h 320"/>
                <a:gd name="T22" fmla="*/ 75 w 107"/>
                <a:gd name="T23" fmla="*/ 91 h 320"/>
                <a:gd name="T24" fmla="*/ 81 w 107"/>
                <a:gd name="T25" fmla="*/ 86 h 320"/>
                <a:gd name="T26" fmla="*/ 86 w 107"/>
                <a:gd name="T27" fmla="*/ 86 h 320"/>
                <a:gd name="T28" fmla="*/ 92 w 107"/>
                <a:gd name="T29" fmla="*/ 90 h 320"/>
                <a:gd name="T30" fmla="*/ 97 w 107"/>
                <a:gd name="T31" fmla="*/ 95 h 320"/>
                <a:gd name="T32" fmla="*/ 101 w 107"/>
                <a:gd name="T33" fmla="*/ 104 h 320"/>
                <a:gd name="T34" fmla="*/ 103 w 107"/>
                <a:gd name="T35" fmla="*/ 114 h 320"/>
                <a:gd name="T36" fmla="*/ 104 w 107"/>
                <a:gd name="T37" fmla="*/ 126 h 320"/>
                <a:gd name="T38" fmla="*/ 103 w 107"/>
                <a:gd name="T39" fmla="*/ 139 h 320"/>
                <a:gd name="T40" fmla="*/ 99 w 107"/>
                <a:gd name="T41" fmla="*/ 153 h 320"/>
                <a:gd name="T42" fmla="*/ 96 w 107"/>
                <a:gd name="T43" fmla="*/ 168 h 320"/>
                <a:gd name="T44" fmla="*/ 95 w 107"/>
                <a:gd name="T45" fmla="*/ 187 h 320"/>
                <a:gd name="T46" fmla="*/ 97 w 107"/>
                <a:gd name="T47" fmla="*/ 235 h 320"/>
                <a:gd name="T48" fmla="*/ 102 w 107"/>
                <a:gd name="T49" fmla="*/ 283 h 320"/>
                <a:gd name="T50" fmla="*/ 107 w 107"/>
                <a:gd name="T51" fmla="*/ 320 h 320"/>
                <a:gd name="T52" fmla="*/ 92 w 107"/>
                <a:gd name="T53" fmla="*/ 314 h 320"/>
                <a:gd name="T54" fmla="*/ 77 w 107"/>
                <a:gd name="T55" fmla="*/ 310 h 320"/>
                <a:gd name="T56" fmla="*/ 62 w 107"/>
                <a:gd name="T57" fmla="*/ 306 h 320"/>
                <a:gd name="T58" fmla="*/ 50 w 107"/>
                <a:gd name="T59" fmla="*/ 295 h 320"/>
                <a:gd name="T60" fmla="*/ 37 w 107"/>
                <a:gd name="T61" fmla="*/ 277 h 320"/>
                <a:gd name="T62" fmla="*/ 27 w 107"/>
                <a:gd name="T63" fmla="*/ 255 h 320"/>
                <a:gd name="T64" fmla="*/ 18 w 107"/>
                <a:gd name="T65" fmla="*/ 231 h 320"/>
                <a:gd name="T66" fmla="*/ 12 w 107"/>
                <a:gd name="T67" fmla="*/ 205 h 320"/>
                <a:gd name="T68" fmla="*/ 3 w 107"/>
                <a:gd name="T69" fmla="*/ 151 h 320"/>
                <a:gd name="T70" fmla="*/ 0 w 107"/>
                <a:gd name="T71" fmla="*/ 9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7" h="320">
                  <a:moveTo>
                    <a:pt x="0" y="98"/>
                  </a:moveTo>
                  <a:lnTo>
                    <a:pt x="0" y="85"/>
                  </a:lnTo>
                  <a:lnTo>
                    <a:pt x="1" y="73"/>
                  </a:lnTo>
                  <a:lnTo>
                    <a:pt x="2" y="59"/>
                  </a:lnTo>
                  <a:lnTo>
                    <a:pt x="4" y="47"/>
                  </a:lnTo>
                  <a:lnTo>
                    <a:pt x="9" y="23"/>
                  </a:lnTo>
                  <a:lnTo>
                    <a:pt x="16" y="0"/>
                  </a:lnTo>
                  <a:lnTo>
                    <a:pt x="33" y="15"/>
                  </a:lnTo>
                  <a:lnTo>
                    <a:pt x="38" y="16"/>
                  </a:lnTo>
                  <a:lnTo>
                    <a:pt x="43" y="18"/>
                  </a:lnTo>
                  <a:lnTo>
                    <a:pt x="47" y="21"/>
                  </a:lnTo>
                  <a:lnTo>
                    <a:pt x="50" y="24"/>
                  </a:lnTo>
                  <a:lnTo>
                    <a:pt x="55" y="32"/>
                  </a:lnTo>
                  <a:lnTo>
                    <a:pt x="58" y="40"/>
                  </a:lnTo>
                  <a:lnTo>
                    <a:pt x="62" y="56"/>
                  </a:lnTo>
                  <a:lnTo>
                    <a:pt x="62" y="62"/>
                  </a:lnTo>
                  <a:lnTo>
                    <a:pt x="53" y="101"/>
                  </a:lnTo>
                  <a:lnTo>
                    <a:pt x="43" y="163"/>
                  </a:lnTo>
                  <a:lnTo>
                    <a:pt x="47" y="152"/>
                  </a:lnTo>
                  <a:lnTo>
                    <a:pt x="57" y="126"/>
                  </a:lnTo>
                  <a:lnTo>
                    <a:pt x="62" y="113"/>
                  </a:lnTo>
                  <a:lnTo>
                    <a:pt x="69" y="100"/>
                  </a:lnTo>
                  <a:lnTo>
                    <a:pt x="72" y="95"/>
                  </a:lnTo>
                  <a:lnTo>
                    <a:pt x="75" y="91"/>
                  </a:lnTo>
                  <a:lnTo>
                    <a:pt x="78" y="88"/>
                  </a:lnTo>
                  <a:lnTo>
                    <a:pt x="81" y="86"/>
                  </a:lnTo>
                  <a:lnTo>
                    <a:pt x="83" y="86"/>
                  </a:lnTo>
                  <a:lnTo>
                    <a:pt x="86" y="86"/>
                  </a:lnTo>
                  <a:lnTo>
                    <a:pt x="89" y="88"/>
                  </a:lnTo>
                  <a:lnTo>
                    <a:pt x="92" y="90"/>
                  </a:lnTo>
                  <a:lnTo>
                    <a:pt x="94" y="92"/>
                  </a:lnTo>
                  <a:lnTo>
                    <a:pt x="97" y="95"/>
                  </a:lnTo>
                  <a:lnTo>
                    <a:pt x="99" y="99"/>
                  </a:lnTo>
                  <a:lnTo>
                    <a:pt x="101" y="104"/>
                  </a:lnTo>
                  <a:lnTo>
                    <a:pt x="102" y="109"/>
                  </a:lnTo>
                  <a:lnTo>
                    <a:pt x="103" y="114"/>
                  </a:lnTo>
                  <a:lnTo>
                    <a:pt x="104" y="120"/>
                  </a:lnTo>
                  <a:lnTo>
                    <a:pt x="104" y="126"/>
                  </a:lnTo>
                  <a:lnTo>
                    <a:pt x="104" y="132"/>
                  </a:lnTo>
                  <a:lnTo>
                    <a:pt x="103" y="139"/>
                  </a:lnTo>
                  <a:lnTo>
                    <a:pt x="102" y="145"/>
                  </a:lnTo>
                  <a:lnTo>
                    <a:pt x="99" y="153"/>
                  </a:lnTo>
                  <a:lnTo>
                    <a:pt x="98" y="160"/>
                  </a:lnTo>
                  <a:lnTo>
                    <a:pt x="96" y="168"/>
                  </a:lnTo>
                  <a:lnTo>
                    <a:pt x="95" y="177"/>
                  </a:lnTo>
                  <a:lnTo>
                    <a:pt x="95" y="187"/>
                  </a:lnTo>
                  <a:lnTo>
                    <a:pt x="95" y="210"/>
                  </a:lnTo>
                  <a:lnTo>
                    <a:pt x="97" y="235"/>
                  </a:lnTo>
                  <a:lnTo>
                    <a:pt x="99" y="260"/>
                  </a:lnTo>
                  <a:lnTo>
                    <a:pt x="102" y="283"/>
                  </a:lnTo>
                  <a:lnTo>
                    <a:pt x="105" y="304"/>
                  </a:lnTo>
                  <a:lnTo>
                    <a:pt x="107" y="320"/>
                  </a:lnTo>
                  <a:lnTo>
                    <a:pt x="100" y="316"/>
                  </a:lnTo>
                  <a:lnTo>
                    <a:pt x="92" y="314"/>
                  </a:lnTo>
                  <a:lnTo>
                    <a:pt x="85" y="312"/>
                  </a:lnTo>
                  <a:lnTo>
                    <a:pt x="77" y="310"/>
                  </a:lnTo>
                  <a:lnTo>
                    <a:pt x="69" y="309"/>
                  </a:lnTo>
                  <a:lnTo>
                    <a:pt x="62" y="306"/>
                  </a:lnTo>
                  <a:lnTo>
                    <a:pt x="56" y="302"/>
                  </a:lnTo>
                  <a:lnTo>
                    <a:pt x="50" y="295"/>
                  </a:lnTo>
                  <a:lnTo>
                    <a:pt x="44" y="286"/>
                  </a:lnTo>
                  <a:lnTo>
                    <a:pt x="37" y="277"/>
                  </a:lnTo>
                  <a:lnTo>
                    <a:pt x="32" y="266"/>
                  </a:lnTo>
                  <a:lnTo>
                    <a:pt x="27" y="255"/>
                  </a:lnTo>
                  <a:lnTo>
                    <a:pt x="22" y="243"/>
                  </a:lnTo>
                  <a:lnTo>
                    <a:pt x="18" y="231"/>
                  </a:lnTo>
                  <a:lnTo>
                    <a:pt x="15" y="218"/>
                  </a:lnTo>
                  <a:lnTo>
                    <a:pt x="12" y="205"/>
                  </a:lnTo>
                  <a:lnTo>
                    <a:pt x="7" y="178"/>
                  </a:lnTo>
                  <a:lnTo>
                    <a:pt x="3" y="151"/>
                  </a:lnTo>
                  <a:lnTo>
                    <a:pt x="1" y="124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489"/>
            <p:cNvSpPr>
              <a:spLocks/>
            </p:cNvSpPr>
            <p:nvPr/>
          </p:nvSpPr>
          <p:spPr bwMode="auto">
            <a:xfrm>
              <a:off x="3170" y="3196"/>
              <a:ext cx="59" cy="26"/>
            </a:xfrm>
            <a:custGeom>
              <a:avLst/>
              <a:gdLst>
                <a:gd name="T0" fmla="*/ 355 w 355"/>
                <a:gd name="T1" fmla="*/ 95 h 155"/>
                <a:gd name="T2" fmla="*/ 355 w 355"/>
                <a:gd name="T3" fmla="*/ 100 h 155"/>
                <a:gd name="T4" fmla="*/ 353 w 355"/>
                <a:gd name="T5" fmla="*/ 112 h 155"/>
                <a:gd name="T6" fmla="*/ 351 w 355"/>
                <a:gd name="T7" fmla="*/ 120 h 155"/>
                <a:gd name="T8" fmla="*/ 347 w 355"/>
                <a:gd name="T9" fmla="*/ 127 h 155"/>
                <a:gd name="T10" fmla="*/ 343 w 355"/>
                <a:gd name="T11" fmla="*/ 134 h 155"/>
                <a:gd name="T12" fmla="*/ 336 w 355"/>
                <a:gd name="T13" fmla="*/ 139 h 155"/>
                <a:gd name="T14" fmla="*/ 328 w 355"/>
                <a:gd name="T15" fmla="*/ 144 h 155"/>
                <a:gd name="T16" fmla="*/ 316 w 355"/>
                <a:gd name="T17" fmla="*/ 148 h 155"/>
                <a:gd name="T18" fmla="*/ 302 w 355"/>
                <a:gd name="T19" fmla="*/ 151 h 155"/>
                <a:gd name="T20" fmla="*/ 288 w 355"/>
                <a:gd name="T21" fmla="*/ 153 h 155"/>
                <a:gd name="T22" fmla="*/ 273 w 355"/>
                <a:gd name="T23" fmla="*/ 155 h 155"/>
                <a:gd name="T24" fmla="*/ 260 w 355"/>
                <a:gd name="T25" fmla="*/ 155 h 155"/>
                <a:gd name="T26" fmla="*/ 249 w 355"/>
                <a:gd name="T27" fmla="*/ 154 h 155"/>
                <a:gd name="T28" fmla="*/ 240 w 355"/>
                <a:gd name="T29" fmla="*/ 152 h 155"/>
                <a:gd name="T30" fmla="*/ 221 w 355"/>
                <a:gd name="T31" fmla="*/ 144 h 155"/>
                <a:gd name="T32" fmla="*/ 199 w 355"/>
                <a:gd name="T33" fmla="*/ 133 h 155"/>
                <a:gd name="T34" fmla="*/ 175 w 355"/>
                <a:gd name="T35" fmla="*/ 124 h 155"/>
                <a:gd name="T36" fmla="*/ 153 w 355"/>
                <a:gd name="T37" fmla="*/ 117 h 155"/>
                <a:gd name="T38" fmla="*/ 119 w 355"/>
                <a:gd name="T39" fmla="*/ 107 h 155"/>
                <a:gd name="T40" fmla="*/ 69 w 355"/>
                <a:gd name="T41" fmla="*/ 91 h 155"/>
                <a:gd name="T42" fmla="*/ 45 w 355"/>
                <a:gd name="T43" fmla="*/ 83 h 155"/>
                <a:gd name="T44" fmla="*/ 24 w 355"/>
                <a:gd name="T45" fmla="*/ 74 h 155"/>
                <a:gd name="T46" fmla="*/ 16 w 355"/>
                <a:gd name="T47" fmla="*/ 69 h 155"/>
                <a:gd name="T48" fmla="*/ 9 w 355"/>
                <a:gd name="T49" fmla="*/ 65 h 155"/>
                <a:gd name="T50" fmla="*/ 5 w 355"/>
                <a:gd name="T51" fmla="*/ 61 h 155"/>
                <a:gd name="T52" fmla="*/ 1 w 355"/>
                <a:gd name="T53" fmla="*/ 58 h 155"/>
                <a:gd name="T54" fmla="*/ 1 w 355"/>
                <a:gd name="T55" fmla="*/ 50 h 155"/>
                <a:gd name="T56" fmla="*/ 0 w 355"/>
                <a:gd name="T57" fmla="*/ 42 h 155"/>
                <a:gd name="T58" fmla="*/ 1 w 355"/>
                <a:gd name="T59" fmla="*/ 33 h 155"/>
                <a:gd name="T60" fmla="*/ 2 w 355"/>
                <a:gd name="T61" fmla="*/ 26 h 155"/>
                <a:gd name="T62" fmla="*/ 5 w 355"/>
                <a:gd name="T63" fmla="*/ 14 h 155"/>
                <a:gd name="T64" fmla="*/ 7 w 355"/>
                <a:gd name="T65" fmla="*/ 9 h 155"/>
                <a:gd name="T66" fmla="*/ 73 w 355"/>
                <a:gd name="T67" fmla="*/ 0 h 155"/>
                <a:gd name="T68" fmla="*/ 355 w 355"/>
                <a:gd name="T69" fmla="*/ 9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5" h="155">
                  <a:moveTo>
                    <a:pt x="355" y="95"/>
                  </a:moveTo>
                  <a:lnTo>
                    <a:pt x="355" y="100"/>
                  </a:lnTo>
                  <a:lnTo>
                    <a:pt x="353" y="112"/>
                  </a:lnTo>
                  <a:lnTo>
                    <a:pt x="351" y="120"/>
                  </a:lnTo>
                  <a:lnTo>
                    <a:pt x="347" y="127"/>
                  </a:lnTo>
                  <a:lnTo>
                    <a:pt x="343" y="134"/>
                  </a:lnTo>
                  <a:lnTo>
                    <a:pt x="336" y="139"/>
                  </a:lnTo>
                  <a:lnTo>
                    <a:pt x="328" y="144"/>
                  </a:lnTo>
                  <a:lnTo>
                    <a:pt x="316" y="148"/>
                  </a:lnTo>
                  <a:lnTo>
                    <a:pt x="302" y="151"/>
                  </a:lnTo>
                  <a:lnTo>
                    <a:pt x="288" y="153"/>
                  </a:lnTo>
                  <a:lnTo>
                    <a:pt x="273" y="155"/>
                  </a:lnTo>
                  <a:lnTo>
                    <a:pt x="260" y="155"/>
                  </a:lnTo>
                  <a:lnTo>
                    <a:pt x="249" y="154"/>
                  </a:lnTo>
                  <a:lnTo>
                    <a:pt x="240" y="152"/>
                  </a:lnTo>
                  <a:lnTo>
                    <a:pt x="221" y="144"/>
                  </a:lnTo>
                  <a:lnTo>
                    <a:pt x="199" y="133"/>
                  </a:lnTo>
                  <a:lnTo>
                    <a:pt x="175" y="124"/>
                  </a:lnTo>
                  <a:lnTo>
                    <a:pt x="153" y="117"/>
                  </a:lnTo>
                  <a:lnTo>
                    <a:pt x="119" y="107"/>
                  </a:lnTo>
                  <a:lnTo>
                    <a:pt x="69" y="91"/>
                  </a:lnTo>
                  <a:lnTo>
                    <a:pt x="45" y="83"/>
                  </a:lnTo>
                  <a:lnTo>
                    <a:pt x="24" y="74"/>
                  </a:lnTo>
                  <a:lnTo>
                    <a:pt x="16" y="69"/>
                  </a:lnTo>
                  <a:lnTo>
                    <a:pt x="9" y="65"/>
                  </a:lnTo>
                  <a:lnTo>
                    <a:pt x="5" y="61"/>
                  </a:lnTo>
                  <a:lnTo>
                    <a:pt x="1" y="58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2" y="26"/>
                  </a:lnTo>
                  <a:lnTo>
                    <a:pt x="5" y="14"/>
                  </a:lnTo>
                  <a:lnTo>
                    <a:pt x="7" y="9"/>
                  </a:lnTo>
                  <a:lnTo>
                    <a:pt x="73" y="0"/>
                  </a:lnTo>
                  <a:lnTo>
                    <a:pt x="355" y="95"/>
                  </a:lnTo>
                  <a:close/>
                </a:path>
              </a:pathLst>
            </a:custGeom>
            <a:solidFill>
              <a:srgbClr val="4D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490"/>
            <p:cNvSpPr>
              <a:spLocks/>
            </p:cNvSpPr>
            <p:nvPr/>
          </p:nvSpPr>
          <p:spPr bwMode="auto">
            <a:xfrm>
              <a:off x="3170" y="3193"/>
              <a:ext cx="60" cy="25"/>
            </a:xfrm>
            <a:custGeom>
              <a:avLst/>
              <a:gdLst>
                <a:gd name="T0" fmla="*/ 203 w 359"/>
                <a:gd name="T1" fmla="*/ 0 h 149"/>
                <a:gd name="T2" fmla="*/ 53 w 359"/>
                <a:gd name="T3" fmla="*/ 4 h 149"/>
                <a:gd name="T4" fmla="*/ 47 w 359"/>
                <a:gd name="T5" fmla="*/ 5 h 149"/>
                <a:gd name="T6" fmla="*/ 32 w 359"/>
                <a:gd name="T7" fmla="*/ 9 h 149"/>
                <a:gd name="T8" fmla="*/ 23 w 359"/>
                <a:gd name="T9" fmla="*/ 12 h 149"/>
                <a:gd name="T10" fmla="*/ 16 w 359"/>
                <a:gd name="T11" fmla="*/ 16 h 149"/>
                <a:gd name="T12" fmla="*/ 12 w 359"/>
                <a:gd name="T13" fmla="*/ 19 h 149"/>
                <a:gd name="T14" fmla="*/ 9 w 359"/>
                <a:gd name="T15" fmla="*/ 21 h 149"/>
                <a:gd name="T16" fmla="*/ 7 w 359"/>
                <a:gd name="T17" fmla="*/ 24 h 149"/>
                <a:gd name="T18" fmla="*/ 6 w 359"/>
                <a:gd name="T19" fmla="*/ 27 h 149"/>
                <a:gd name="T20" fmla="*/ 2 w 359"/>
                <a:gd name="T21" fmla="*/ 33 h 149"/>
                <a:gd name="T22" fmla="*/ 1 w 359"/>
                <a:gd name="T23" fmla="*/ 40 h 149"/>
                <a:gd name="T24" fmla="*/ 0 w 359"/>
                <a:gd name="T25" fmla="*/ 46 h 149"/>
                <a:gd name="T26" fmla="*/ 1 w 359"/>
                <a:gd name="T27" fmla="*/ 53 h 149"/>
                <a:gd name="T28" fmla="*/ 4 w 359"/>
                <a:gd name="T29" fmla="*/ 57 h 149"/>
                <a:gd name="T30" fmla="*/ 6 w 359"/>
                <a:gd name="T31" fmla="*/ 60 h 149"/>
                <a:gd name="T32" fmla="*/ 9 w 359"/>
                <a:gd name="T33" fmla="*/ 64 h 149"/>
                <a:gd name="T34" fmla="*/ 13 w 359"/>
                <a:gd name="T35" fmla="*/ 67 h 149"/>
                <a:gd name="T36" fmla="*/ 18 w 359"/>
                <a:gd name="T37" fmla="*/ 70 h 149"/>
                <a:gd name="T38" fmla="*/ 23 w 359"/>
                <a:gd name="T39" fmla="*/ 73 h 149"/>
                <a:gd name="T40" fmla="*/ 31 w 359"/>
                <a:gd name="T41" fmla="*/ 76 h 149"/>
                <a:gd name="T42" fmla="*/ 39 w 359"/>
                <a:gd name="T43" fmla="*/ 80 h 149"/>
                <a:gd name="T44" fmla="*/ 60 w 359"/>
                <a:gd name="T45" fmla="*/ 87 h 149"/>
                <a:gd name="T46" fmla="*/ 87 w 359"/>
                <a:gd name="T47" fmla="*/ 95 h 149"/>
                <a:gd name="T48" fmla="*/ 116 w 359"/>
                <a:gd name="T49" fmla="*/ 105 h 149"/>
                <a:gd name="T50" fmla="*/ 145 w 359"/>
                <a:gd name="T51" fmla="*/ 115 h 149"/>
                <a:gd name="T52" fmla="*/ 174 w 359"/>
                <a:gd name="T53" fmla="*/ 124 h 149"/>
                <a:gd name="T54" fmla="*/ 198 w 359"/>
                <a:gd name="T55" fmla="*/ 134 h 149"/>
                <a:gd name="T56" fmla="*/ 217 w 359"/>
                <a:gd name="T57" fmla="*/ 140 h 149"/>
                <a:gd name="T58" fmla="*/ 227 w 359"/>
                <a:gd name="T59" fmla="*/ 145 h 149"/>
                <a:gd name="T60" fmla="*/ 237 w 359"/>
                <a:gd name="T61" fmla="*/ 148 h 149"/>
                <a:gd name="T62" fmla="*/ 249 w 359"/>
                <a:gd name="T63" fmla="*/ 149 h 149"/>
                <a:gd name="T64" fmla="*/ 264 w 359"/>
                <a:gd name="T65" fmla="*/ 149 h 149"/>
                <a:gd name="T66" fmla="*/ 280 w 359"/>
                <a:gd name="T67" fmla="*/ 149 h 149"/>
                <a:gd name="T68" fmla="*/ 297 w 359"/>
                <a:gd name="T69" fmla="*/ 146 h 149"/>
                <a:gd name="T70" fmla="*/ 315 w 359"/>
                <a:gd name="T71" fmla="*/ 143 h 149"/>
                <a:gd name="T72" fmla="*/ 322 w 359"/>
                <a:gd name="T73" fmla="*/ 140 h 149"/>
                <a:gd name="T74" fmla="*/ 329 w 359"/>
                <a:gd name="T75" fmla="*/ 137 h 149"/>
                <a:gd name="T76" fmla="*/ 336 w 359"/>
                <a:gd name="T77" fmla="*/ 134 h 149"/>
                <a:gd name="T78" fmla="*/ 341 w 359"/>
                <a:gd name="T79" fmla="*/ 129 h 149"/>
                <a:gd name="T80" fmla="*/ 346 w 359"/>
                <a:gd name="T81" fmla="*/ 125 h 149"/>
                <a:gd name="T82" fmla="*/ 350 w 359"/>
                <a:gd name="T83" fmla="*/ 121 h 149"/>
                <a:gd name="T84" fmla="*/ 353 w 359"/>
                <a:gd name="T85" fmla="*/ 117 h 149"/>
                <a:gd name="T86" fmla="*/ 356 w 359"/>
                <a:gd name="T87" fmla="*/ 112 h 149"/>
                <a:gd name="T88" fmla="*/ 357 w 359"/>
                <a:gd name="T89" fmla="*/ 107 h 149"/>
                <a:gd name="T90" fmla="*/ 359 w 359"/>
                <a:gd name="T91" fmla="*/ 102 h 149"/>
                <a:gd name="T92" fmla="*/ 359 w 359"/>
                <a:gd name="T93" fmla="*/ 97 h 149"/>
                <a:gd name="T94" fmla="*/ 359 w 359"/>
                <a:gd name="T95" fmla="*/ 92 h 149"/>
                <a:gd name="T96" fmla="*/ 358 w 359"/>
                <a:gd name="T97" fmla="*/ 81 h 149"/>
                <a:gd name="T98" fmla="*/ 356 w 359"/>
                <a:gd name="T99" fmla="*/ 71 h 149"/>
                <a:gd name="T100" fmla="*/ 352 w 359"/>
                <a:gd name="T101" fmla="*/ 60 h 149"/>
                <a:gd name="T102" fmla="*/ 348 w 359"/>
                <a:gd name="T103" fmla="*/ 48 h 149"/>
                <a:gd name="T104" fmla="*/ 344 w 359"/>
                <a:gd name="T105" fmla="*/ 42 h 149"/>
                <a:gd name="T106" fmla="*/ 338 w 359"/>
                <a:gd name="T107" fmla="*/ 37 h 149"/>
                <a:gd name="T108" fmla="*/ 330 w 359"/>
                <a:gd name="T109" fmla="*/ 32 h 149"/>
                <a:gd name="T110" fmla="*/ 320 w 359"/>
                <a:gd name="T111" fmla="*/ 28 h 149"/>
                <a:gd name="T112" fmla="*/ 296 w 359"/>
                <a:gd name="T113" fmla="*/ 20 h 149"/>
                <a:gd name="T114" fmla="*/ 270 w 359"/>
                <a:gd name="T115" fmla="*/ 13 h 149"/>
                <a:gd name="T116" fmla="*/ 223 w 359"/>
                <a:gd name="T117" fmla="*/ 3 h 149"/>
                <a:gd name="T118" fmla="*/ 203 w 359"/>
                <a:gd name="T11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149">
                  <a:moveTo>
                    <a:pt x="203" y="0"/>
                  </a:moveTo>
                  <a:lnTo>
                    <a:pt x="53" y="4"/>
                  </a:lnTo>
                  <a:lnTo>
                    <a:pt x="47" y="5"/>
                  </a:lnTo>
                  <a:lnTo>
                    <a:pt x="32" y="9"/>
                  </a:lnTo>
                  <a:lnTo>
                    <a:pt x="23" y="12"/>
                  </a:lnTo>
                  <a:lnTo>
                    <a:pt x="16" y="16"/>
                  </a:lnTo>
                  <a:lnTo>
                    <a:pt x="12" y="19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6" y="27"/>
                  </a:lnTo>
                  <a:lnTo>
                    <a:pt x="2" y="33"/>
                  </a:lnTo>
                  <a:lnTo>
                    <a:pt x="1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4" y="57"/>
                  </a:lnTo>
                  <a:lnTo>
                    <a:pt x="6" y="60"/>
                  </a:lnTo>
                  <a:lnTo>
                    <a:pt x="9" y="64"/>
                  </a:lnTo>
                  <a:lnTo>
                    <a:pt x="13" y="67"/>
                  </a:lnTo>
                  <a:lnTo>
                    <a:pt x="18" y="70"/>
                  </a:lnTo>
                  <a:lnTo>
                    <a:pt x="23" y="73"/>
                  </a:lnTo>
                  <a:lnTo>
                    <a:pt x="31" y="76"/>
                  </a:lnTo>
                  <a:lnTo>
                    <a:pt x="39" y="80"/>
                  </a:lnTo>
                  <a:lnTo>
                    <a:pt x="60" y="87"/>
                  </a:lnTo>
                  <a:lnTo>
                    <a:pt x="87" y="95"/>
                  </a:lnTo>
                  <a:lnTo>
                    <a:pt x="116" y="105"/>
                  </a:lnTo>
                  <a:lnTo>
                    <a:pt x="145" y="115"/>
                  </a:lnTo>
                  <a:lnTo>
                    <a:pt x="174" y="124"/>
                  </a:lnTo>
                  <a:lnTo>
                    <a:pt x="198" y="134"/>
                  </a:lnTo>
                  <a:lnTo>
                    <a:pt x="217" y="140"/>
                  </a:lnTo>
                  <a:lnTo>
                    <a:pt x="227" y="145"/>
                  </a:lnTo>
                  <a:lnTo>
                    <a:pt x="237" y="148"/>
                  </a:lnTo>
                  <a:lnTo>
                    <a:pt x="249" y="149"/>
                  </a:lnTo>
                  <a:lnTo>
                    <a:pt x="264" y="149"/>
                  </a:lnTo>
                  <a:lnTo>
                    <a:pt x="280" y="149"/>
                  </a:lnTo>
                  <a:lnTo>
                    <a:pt x="297" y="146"/>
                  </a:lnTo>
                  <a:lnTo>
                    <a:pt x="315" y="143"/>
                  </a:lnTo>
                  <a:lnTo>
                    <a:pt x="322" y="140"/>
                  </a:lnTo>
                  <a:lnTo>
                    <a:pt x="329" y="137"/>
                  </a:lnTo>
                  <a:lnTo>
                    <a:pt x="336" y="134"/>
                  </a:lnTo>
                  <a:lnTo>
                    <a:pt x="341" y="129"/>
                  </a:lnTo>
                  <a:lnTo>
                    <a:pt x="346" y="125"/>
                  </a:lnTo>
                  <a:lnTo>
                    <a:pt x="350" y="121"/>
                  </a:lnTo>
                  <a:lnTo>
                    <a:pt x="353" y="117"/>
                  </a:lnTo>
                  <a:lnTo>
                    <a:pt x="356" y="112"/>
                  </a:lnTo>
                  <a:lnTo>
                    <a:pt x="357" y="107"/>
                  </a:lnTo>
                  <a:lnTo>
                    <a:pt x="359" y="102"/>
                  </a:lnTo>
                  <a:lnTo>
                    <a:pt x="359" y="97"/>
                  </a:lnTo>
                  <a:lnTo>
                    <a:pt x="359" y="92"/>
                  </a:lnTo>
                  <a:lnTo>
                    <a:pt x="358" y="81"/>
                  </a:lnTo>
                  <a:lnTo>
                    <a:pt x="356" y="71"/>
                  </a:lnTo>
                  <a:lnTo>
                    <a:pt x="352" y="60"/>
                  </a:lnTo>
                  <a:lnTo>
                    <a:pt x="348" y="48"/>
                  </a:lnTo>
                  <a:lnTo>
                    <a:pt x="344" y="42"/>
                  </a:lnTo>
                  <a:lnTo>
                    <a:pt x="338" y="37"/>
                  </a:lnTo>
                  <a:lnTo>
                    <a:pt x="330" y="32"/>
                  </a:lnTo>
                  <a:lnTo>
                    <a:pt x="320" y="28"/>
                  </a:lnTo>
                  <a:lnTo>
                    <a:pt x="296" y="20"/>
                  </a:lnTo>
                  <a:lnTo>
                    <a:pt x="270" y="13"/>
                  </a:lnTo>
                  <a:lnTo>
                    <a:pt x="223" y="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491"/>
            <p:cNvSpPr>
              <a:spLocks/>
            </p:cNvSpPr>
            <p:nvPr/>
          </p:nvSpPr>
          <p:spPr bwMode="auto">
            <a:xfrm>
              <a:off x="3193" y="3192"/>
              <a:ext cx="7" cy="5"/>
            </a:xfrm>
            <a:custGeom>
              <a:avLst/>
              <a:gdLst>
                <a:gd name="T0" fmla="*/ 44 w 44"/>
                <a:gd name="T1" fmla="*/ 2 h 32"/>
                <a:gd name="T2" fmla="*/ 17 w 44"/>
                <a:gd name="T3" fmla="*/ 32 h 32"/>
                <a:gd name="T4" fmla="*/ 0 w 44"/>
                <a:gd name="T5" fmla="*/ 31 h 32"/>
                <a:gd name="T6" fmla="*/ 25 w 44"/>
                <a:gd name="T7" fmla="*/ 0 h 32"/>
                <a:gd name="T8" fmla="*/ 44 w 44"/>
                <a:gd name="T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2">
                  <a:moveTo>
                    <a:pt x="44" y="2"/>
                  </a:moveTo>
                  <a:lnTo>
                    <a:pt x="17" y="32"/>
                  </a:lnTo>
                  <a:lnTo>
                    <a:pt x="0" y="31"/>
                  </a:lnTo>
                  <a:lnTo>
                    <a:pt x="25" y="0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4D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492"/>
            <p:cNvSpPr>
              <a:spLocks/>
            </p:cNvSpPr>
            <p:nvPr/>
          </p:nvSpPr>
          <p:spPr bwMode="auto">
            <a:xfrm>
              <a:off x="3187" y="3192"/>
              <a:ext cx="7" cy="5"/>
            </a:xfrm>
            <a:custGeom>
              <a:avLst/>
              <a:gdLst>
                <a:gd name="T0" fmla="*/ 43 w 43"/>
                <a:gd name="T1" fmla="*/ 2 h 32"/>
                <a:gd name="T2" fmla="*/ 17 w 43"/>
                <a:gd name="T3" fmla="*/ 32 h 32"/>
                <a:gd name="T4" fmla="*/ 0 w 43"/>
                <a:gd name="T5" fmla="*/ 31 h 32"/>
                <a:gd name="T6" fmla="*/ 24 w 43"/>
                <a:gd name="T7" fmla="*/ 0 h 32"/>
                <a:gd name="T8" fmla="*/ 43 w 43"/>
                <a:gd name="T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2">
                  <a:moveTo>
                    <a:pt x="43" y="2"/>
                  </a:moveTo>
                  <a:lnTo>
                    <a:pt x="17" y="32"/>
                  </a:lnTo>
                  <a:lnTo>
                    <a:pt x="0" y="31"/>
                  </a:lnTo>
                  <a:lnTo>
                    <a:pt x="24" y="0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4D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493"/>
            <p:cNvSpPr>
              <a:spLocks/>
            </p:cNvSpPr>
            <p:nvPr/>
          </p:nvSpPr>
          <p:spPr bwMode="auto">
            <a:xfrm>
              <a:off x="3093" y="3243"/>
              <a:ext cx="67" cy="30"/>
            </a:xfrm>
            <a:custGeom>
              <a:avLst/>
              <a:gdLst>
                <a:gd name="T0" fmla="*/ 401 w 401"/>
                <a:gd name="T1" fmla="*/ 106 h 175"/>
                <a:gd name="T2" fmla="*/ 401 w 401"/>
                <a:gd name="T3" fmla="*/ 112 h 175"/>
                <a:gd name="T4" fmla="*/ 399 w 401"/>
                <a:gd name="T5" fmla="*/ 126 h 175"/>
                <a:gd name="T6" fmla="*/ 397 w 401"/>
                <a:gd name="T7" fmla="*/ 135 h 175"/>
                <a:gd name="T8" fmla="*/ 393 w 401"/>
                <a:gd name="T9" fmla="*/ 143 h 175"/>
                <a:gd name="T10" fmla="*/ 389 w 401"/>
                <a:gd name="T11" fmla="*/ 147 h 175"/>
                <a:gd name="T12" fmla="*/ 386 w 401"/>
                <a:gd name="T13" fmla="*/ 150 h 175"/>
                <a:gd name="T14" fmla="*/ 383 w 401"/>
                <a:gd name="T15" fmla="*/ 154 h 175"/>
                <a:gd name="T16" fmla="*/ 379 w 401"/>
                <a:gd name="T17" fmla="*/ 157 h 175"/>
                <a:gd name="T18" fmla="*/ 369 w 401"/>
                <a:gd name="T19" fmla="*/ 162 h 175"/>
                <a:gd name="T20" fmla="*/ 356 w 401"/>
                <a:gd name="T21" fmla="*/ 166 h 175"/>
                <a:gd name="T22" fmla="*/ 341 w 401"/>
                <a:gd name="T23" fmla="*/ 170 h 175"/>
                <a:gd name="T24" fmla="*/ 325 w 401"/>
                <a:gd name="T25" fmla="*/ 173 h 175"/>
                <a:gd name="T26" fmla="*/ 308 w 401"/>
                <a:gd name="T27" fmla="*/ 174 h 175"/>
                <a:gd name="T28" fmla="*/ 293 w 401"/>
                <a:gd name="T29" fmla="*/ 175 h 175"/>
                <a:gd name="T30" fmla="*/ 286 w 401"/>
                <a:gd name="T31" fmla="*/ 174 h 175"/>
                <a:gd name="T32" fmla="*/ 280 w 401"/>
                <a:gd name="T33" fmla="*/ 174 h 175"/>
                <a:gd name="T34" fmla="*/ 275 w 401"/>
                <a:gd name="T35" fmla="*/ 172 h 175"/>
                <a:gd name="T36" fmla="*/ 270 w 401"/>
                <a:gd name="T37" fmla="*/ 171 h 175"/>
                <a:gd name="T38" fmla="*/ 250 w 401"/>
                <a:gd name="T39" fmla="*/ 162 h 175"/>
                <a:gd name="T40" fmla="*/ 224 w 401"/>
                <a:gd name="T41" fmla="*/ 150 h 175"/>
                <a:gd name="T42" fmla="*/ 210 w 401"/>
                <a:gd name="T43" fmla="*/ 144 h 175"/>
                <a:gd name="T44" fmla="*/ 197 w 401"/>
                <a:gd name="T45" fmla="*/ 139 h 175"/>
                <a:gd name="T46" fmla="*/ 184 w 401"/>
                <a:gd name="T47" fmla="*/ 134 h 175"/>
                <a:gd name="T48" fmla="*/ 173 w 401"/>
                <a:gd name="T49" fmla="*/ 130 h 175"/>
                <a:gd name="T50" fmla="*/ 157 w 401"/>
                <a:gd name="T51" fmla="*/ 126 h 175"/>
                <a:gd name="T52" fmla="*/ 134 w 401"/>
                <a:gd name="T53" fmla="*/ 120 h 175"/>
                <a:gd name="T54" fmla="*/ 108 w 401"/>
                <a:gd name="T55" fmla="*/ 112 h 175"/>
                <a:gd name="T56" fmla="*/ 78 w 401"/>
                <a:gd name="T57" fmla="*/ 102 h 175"/>
                <a:gd name="T58" fmla="*/ 50 w 401"/>
                <a:gd name="T59" fmla="*/ 93 h 175"/>
                <a:gd name="T60" fmla="*/ 27 w 401"/>
                <a:gd name="T61" fmla="*/ 83 h 175"/>
                <a:gd name="T62" fmla="*/ 17 w 401"/>
                <a:gd name="T63" fmla="*/ 78 h 175"/>
                <a:gd name="T64" fmla="*/ 10 w 401"/>
                <a:gd name="T65" fmla="*/ 73 h 175"/>
                <a:gd name="T66" fmla="*/ 4 w 401"/>
                <a:gd name="T67" fmla="*/ 69 h 175"/>
                <a:gd name="T68" fmla="*/ 1 w 401"/>
                <a:gd name="T69" fmla="*/ 64 h 175"/>
                <a:gd name="T70" fmla="*/ 0 w 401"/>
                <a:gd name="T71" fmla="*/ 55 h 175"/>
                <a:gd name="T72" fmla="*/ 0 w 401"/>
                <a:gd name="T73" fmla="*/ 46 h 175"/>
                <a:gd name="T74" fmla="*/ 1 w 401"/>
                <a:gd name="T75" fmla="*/ 37 h 175"/>
                <a:gd name="T76" fmla="*/ 2 w 401"/>
                <a:gd name="T77" fmla="*/ 28 h 175"/>
                <a:gd name="T78" fmla="*/ 4 w 401"/>
                <a:gd name="T79" fmla="*/ 15 h 175"/>
                <a:gd name="T80" fmla="*/ 6 w 401"/>
                <a:gd name="T81" fmla="*/ 9 h 175"/>
                <a:gd name="T82" fmla="*/ 82 w 401"/>
                <a:gd name="T83" fmla="*/ 0 h 175"/>
                <a:gd name="T84" fmla="*/ 401 w 401"/>
                <a:gd name="T85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1" h="175">
                  <a:moveTo>
                    <a:pt x="401" y="106"/>
                  </a:moveTo>
                  <a:lnTo>
                    <a:pt x="401" y="112"/>
                  </a:lnTo>
                  <a:lnTo>
                    <a:pt x="399" y="126"/>
                  </a:lnTo>
                  <a:lnTo>
                    <a:pt x="397" y="135"/>
                  </a:lnTo>
                  <a:lnTo>
                    <a:pt x="393" y="143"/>
                  </a:lnTo>
                  <a:lnTo>
                    <a:pt x="389" y="147"/>
                  </a:lnTo>
                  <a:lnTo>
                    <a:pt x="386" y="150"/>
                  </a:lnTo>
                  <a:lnTo>
                    <a:pt x="383" y="154"/>
                  </a:lnTo>
                  <a:lnTo>
                    <a:pt x="379" y="157"/>
                  </a:lnTo>
                  <a:lnTo>
                    <a:pt x="369" y="162"/>
                  </a:lnTo>
                  <a:lnTo>
                    <a:pt x="356" y="166"/>
                  </a:lnTo>
                  <a:lnTo>
                    <a:pt x="341" y="170"/>
                  </a:lnTo>
                  <a:lnTo>
                    <a:pt x="325" y="173"/>
                  </a:lnTo>
                  <a:lnTo>
                    <a:pt x="308" y="174"/>
                  </a:lnTo>
                  <a:lnTo>
                    <a:pt x="293" y="175"/>
                  </a:lnTo>
                  <a:lnTo>
                    <a:pt x="286" y="174"/>
                  </a:lnTo>
                  <a:lnTo>
                    <a:pt x="280" y="174"/>
                  </a:lnTo>
                  <a:lnTo>
                    <a:pt x="275" y="172"/>
                  </a:lnTo>
                  <a:lnTo>
                    <a:pt x="270" y="171"/>
                  </a:lnTo>
                  <a:lnTo>
                    <a:pt x="250" y="162"/>
                  </a:lnTo>
                  <a:lnTo>
                    <a:pt x="224" y="150"/>
                  </a:lnTo>
                  <a:lnTo>
                    <a:pt x="210" y="144"/>
                  </a:lnTo>
                  <a:lnTo>
                    <a:pt x="197" y="139"/>
                  </a:lnTo>
                  <a:lnTo>
                    <a:pt x="184" y="134"/>
                  </a:lnTo>
                  <a:lnTo>
                    <a:pt x="173" y="130"/>
                  </a:lnTo>
                  <a:lnTo>
                    <a:pt x="157" y="126"/>
                  </a:lnTo>
                  <a:lnTo>
                    <a:pt x="134" y="120"/>
                  </a:lnTo>
                  <a:lnTo>
                    <a:pt x="108" y="112"/>
                  </a:lnTo>
                  <a:lnTo>
                    <a:pt x="78" y="102"/>
                  </a:lnTo>
                  <a:lnTo>
                    <a:pt x="50" y="93"/>
                  </a:lnTo>
                  <a:lnTo>
                    <a:pt x="27" y="83"/>
                  </a:lnTo>
                  <a:lnTo>
                    <a:pt x="17" y="78"/>
                  </a:lnTo>
                  <a:lnTo>
                    <a:pt x="10" y="73"/>
                  </a:lnTo>
                  <a:lnTo>
                    <a:pt x="4" y="69"/>
                  </a:lnTo>
                  <a:lnTo>
                    <a:pt x="1" y="6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1" y="37"/>
                  </a:lnTo>
                  <a:lnTo>
                    <a:pt x="2" y="28"/>
                  </a:lnTo>
                  <a:lnTo>
                    <a:pt x="4" y="15"/>
                  </a:lnTo>
                  <a:lnTo>
                    <a:pt x="6" y="9"/>
                  </a:lnTo>
                  <a:lnTo>
                    <a:pt x="82" y="0"/>
                  </a:lnTo>
                  <a:lnTo>
                    <a:pt x="401" y="106"/>
                  </a:lnTo>
                  <a:close/>
                </a:path>
              </a:pathLst>
            </a:custGeom>
            <a:solidFill>
              <a:srgbClr val="4D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494"/>
            <p:cNvSpPr>
              <a:spLocks/>
            </p:cNvSpPr>
            <p:nvPr/>
          </p:nvSpPr>
          <p:spPr bwMode="auto">
            <a:xfrm>
              <a:off x="3093" y="3240"/>
              <a:ext cx="68" cy="28"/>
            </a:xfrm>
            <a:custGeom>
              <a:avLst/>
              <a:gdLst>
                <a:gd name="T0" fmla="*/ 61 w 408"/>
                <a:gd name="T1" fmla="*/ 5 h 170"/>
                <a:gd name="T2" fmla="*/ 36 w 408"/>
                <a:gd name="T3" fmla="*/ 11 h 170"/>
                <a:gd name="T4" fmla="*/ 18 w 408"/>
                <a:gd name="T5" fmla="*/ 19 h 170"/>
                <a:gd name="T6" fmla="*/ 11 w 408"/>
                <a:gd name="T7" fmla="*/ 25 h 170"/>
                <a:gd name="T8" fmla="*/ 6 w 408"/>
                <a:gd name="T9" fmla="*/ 31 h 170"/>
                <a:gd name="T10" fmla="*/ 1 w 408"/>
                <a:gd name="T11" fmla="*/ 46 h 170"/>
                <a:gd name="T12" fmla="*/ 0 w 408"/>
                <a:gd name="T13" fmla="*/ 53 h 170"/>
                <a:gd name="T14" fmla="*/ 2 w 408"/>
                <a:gd name="T15" fmla="*/ 61 h 170"/>
                <a:gd name="T16" fmla="*/ 6 w 408"/>
                <a:gd name="T17" fmla="*/ 68 h 170"/>
                <a:gd name="T18" fmla="*/ 15 w 408"/>
                <a:gd name="T19" fmla="*/ 75 h 170"/>
                <a:gd name="T20" fmla="*/ 27 w 408"/>
                <a:gd name="T21" fmla="*/ 84 h 170"/>
                <a:gd name="T22" fmla="*/ 44 w 408"/>
                <a:gd name="T23" fmla="*/ 91 h 170"/>
                <a:gd name="T24" fmla="*/ 99 w 408"/>
                <a:gd name="T25" fmla="*/ 109 h 170"/>
                <a:gd name="T26" fmla="*/ 165 w 408"/>
                <a:gd name="T27" fmla="*/ 131 h 170"/>
                <a:gd name="T28" fmla="*/ 224 w 408"/>
                <a:gd name="T29" fmla="*/ 151 h 170"/>
                <a:gd name="T30" fmla="*/ 258 w 408"/>
                <a:gd name="T31" fmla="*/ 165 h 170"/>
                <a:gd name="T32" fmla="*/ 268 w 408"/>
                <a:gd name="T33" fmla="*/ 168 h 170"/>
                <a:gd name="T34" fmla="*/ 282 w 408"/>
                <a:gd name="T35" fmla="*/ 169 h 170"/>
                <a:gd name="T36" fmla="*/ 318 w 408"/>
                <a:gd name="T37" fmla="*/ 169 h 170"/>
                <a:gd name="T38" fmla="*/ 356 w 408"/>
                <a:gd name="T39" fmla="*/ 162 h 170"/>
                <a:gd name="T40" fmla="*/ 373 w 408"/>
                <a:gd name="T41" fmla="*/ 156 h 170"/>
                <a:gd name="T42" fmla="*/ 386 w 408"/>
                <a:gd name="T43" fmla="*/ 147 h 170"/>
                <a:gd name="T44" fmla="*/ 397 w 408"/>
                <a:gd name="T45" fmla="*/ 138 h 170"/>
                <a:gd name="T46" fmla="*/ 403 w 408"/>
                <a:gd name="T47" fmla="*/ 128 h 170"/>
                <a:gd name="T48" fmla="*/ 407 w 408"/>
                <a:gd name="T49" fmla="*/ 117 h 170"/>
                <a:gd name="T50" fmla="*/ 408 w 408"/>
                <a:gd name="T51" fmla="*/ 105 h 170"/>
                <a:gd name="T52" fmla="*/ 403 w 408"/>
                <a:gd name="T53" fmla="*/ 80 h 170"/>
                <a:gd name="T54" fmla="*/ 394 w 408"/>
                <a:gd name="T55" fmla="*/ 55 h 170"/>
                <a:gd name="T56" fmla="*/ 389 w 408"/>
                <a:gd name="T57" fmla="*/ 49 h 170"/>
                <a:gd name="T58" fmla="*/ 382 w 408"/>
                <a:gd name="T59" fmla="*/ 43 h 170"/>
                <a:gd name="T60" fmla="*/ 362 w 408"/>
                <a:gd name="T61" fmla="*/ 32 h 170"/>
                <a:gd name="T62" fmla="*/ 336 w 408"/>
                <a:gd name="T63" fmla="*/ 23 h 170"/>
                <a:gd name="T64" fmla="*/ 306 w 408"/>
                <a:gd name="T65" fmla="*/ 15 h 170"/>
                <a:gd name="T66" fmla="*/ 254 w 408"/>
                <a:gd name="T67" fmla="*/ 5 h 170"/>
                <a:gd name="T68" fmla="*/ 230 w 408"/>
                <a:gd name="T6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8" h="170">
                  <a:moveTo>
                    <a:pt x="230" y="0"/>
                  </a:moveTo>
                  <a:lnTo>
                    <a:pt x="61" y="5"/>
                  </a:lnTo>
                  <a:lnTo>
                    <a:pt x="53" y="7"/>
                  </a:lnTo>
                  <a:lnTo>
                    <a:pt x="36" y="11"/>
                  </a:lnTo>
                  <a:lnTo>
                    <a:pt x="27" y="15"/>
                  </a:lnTo>
                  <a:lnTo>
                    <a:pt x="18" y="19"/>
                  </a:lnTo>
                  <a:lnTo>
                    <a:pt x="14" y="22"/>
                  </a:lnTo>
                  <a:lnTo>
                    <a:pt x="11" y="25"/>
                  </a:lnTo>
                  <a:lnTo>
                    <a:pt x="7" y="28"/>
                  </a:lnTo>
                  <a:lnTo>
                    <a:pt x="6" y="31"/>
                  </a:lnTo>
                  <a:lnTo>
                    <a:pt x="3" y="38"/>
                  </a:lnTo>
                  <a:lnTo>
                    <a:pt x="1" y="46"/>
                  </a:lnTo>
                  <a:lnTo>
                    <a:pt x="1" y="49"/>
                  </a:lnTo>
                  <a:lnTo>
                    <a:pt x="0" y="53"/>
                  </a:lnTo>
                  <a:lnTo>
                    <a:pt x="1" y="57"/>
                  </a:lnTo>
                  <a:lnTo>
                    <a:pt x="2" y="61"/>
                  </a:lnTo>
                  <a:lnTo>
                    <a:pt x="3" y="64"/>
                  </a:lnTo>
                  <a:lnTo>
                    <a:pt x="6" y="68"/>
                  </a:lnTo>
                  <a:lnTo>
                    <a:pt x="10" y="72"/>
                  </a:lnTo>
                  <a:lnTo>
                    <a:pt x="15" y="75"/>
                  </a:lnTo>
                  <a:lnTo>
                    <a:pt x="20" y="80"/>
                  </a:lnTo>
                  <a:lnTo>
                    <a:pt x="27" y="84"/>
                  </a:lnTo>
                  <a:lnTo>
                    <a:pt x="35" y="87"/>
                  </a:lnTo>
                  <a:lnTo>
                    <a:pt x="44" y="91"/>
                  </a:lnTo>
                  <a:lnTo>
                    <a:pt x="68" y="99"/>
                  </a:lnTo>
                  <a:lnTo>
                    <a:pt x="99" y="109"/>
                  </a:lnTo>
                  <a:lnTo>
                    <a:pt x="131" y="120"/>
                  </a:lnTo>
                  <a:lnTo>
                    <a:pt x="165" y="131"/>
                  </a:lnTo>
                  <a:lnTo>
                    <a:pt x="197" y="142"/>
                  </a:lnTo>
                  <a:lnTo>
                    <a:pt x="224" y="151"/>
                  </a:lnTo>
                  <a:lnTo>
                    <a:pt x="246" y="160"/>
                  </a:lnTo>
                  <a:lnTo>
                    <a:pt x="258" y="165"/>
                  </a:lnTo>
                  <a:lnTo>
                    <a:pt x="263" y="166"/>
                  </a:lnTo>
                  <a:lnTo>
                    <a:pt x="268" y="168"/>
                  </a:lnTo>
                  <a:lnTo>
                    <a:pt x="274" y="169"/>
                  </a:lnTo>
                  <a:lnTo>
                    <a:pt x="282" y="169"/>
                  </a:lnTo>
                  <a:lnTo>
                    <a:pt x="299" y="170"/>
                  </a:lnTo>
                  <a:lnTo>
                    <a:pt x="318" y="169"/>
                  </a:lnTo>
                  <a:lnTo>
                    <a:pt x="338" y="166"/>
                  </a:lnTo>
                  <a:lnTo>
                    <a:pt x="356" y="162"/>
                  </a:lnTo>
                  <a:lnTo>
                    <a:pt x="365" y="159"/>
                  </a:lnTo>
                  <a:lnTo>
                    <a:pt x="373" y="156"/>
                  </a:lnTo>
                  <a:lnTo>
                    <a:pt x="380" y="151"/>
                  </a:lnTo>
                  <a:lnTo>
                    <a:pt x="386" y="147"/>
                  </a:lnTo>
                  <a:lnTo>
                    <a:pt x="392" y="143"/>
                  </a:lnTo>
                  <a:lnTo>
                    <a:pt x="397" y="138"/>
                  </a:lnTo>
                  <a:lnTo>
                    <a:pt x="400" y="133"/>
                  </a:lnTo>
                  <a:lnTo>
                    <a:pt x="403" y="128"/>
                  </a:lnTo>
                  <a:lnTo>
                    <a:pt x="405" y="122"/>
                  </a:lnTo>
                  <a:lnTo>
                    <a:pt x="407" y="117"/>
                  </a:lnTo>
                  <a:lnTo>
                    <a:pt x="407" y="111"/>
                  </a:lnTo>
                  <a:lnTo>
                    <a:pt x="408" y="105"/>
                  </a:lnTo>
                  <a:lnTo>
                    <a:pt x="406" y="93"/>
                  </a:lnTo>
                  <a:lnTo>
                    <a:pt x="403" y="80"/>
                  </a:lnTo>
                  <a:lnTo>
                    <a:pt x="399" y="67"/>
                  </a:lnTo>
                  <a:lnTo>
                    <a:pt x="394" y="55"/>
                  </a:lnTo>
                  <a:lnTo>
                    <a:pt x="393" y="52"/>
                  </a:lnTo>
                  <a:lnTo>
                    <a:pt x="389" y="49"/>
                  </a:lnTo>
                  <a:lnTo>
                    <a:pt x="386" y="46"/>
                  </a:lnTo>
                  <a:lnTo>
                    <a:pt x="382" y="43"/>
                  </a:lnTo>
                  <a:lnTo>
                    <a:pt x="373" y="37"/>
                  </a:lnTo>
                  <a:lnTo>
                    <a:pt x="362" y="32"/>
                  </a:lnTo>
                  <a:lnTo>
                    <a:pt x="350" y="28"/>
                  </a:lnTo>
                  <a:lnTo>
                    <a:pt x="336" y="23"/>
                  </a:lnTo>
                  <a:lnTo>
                    <a:pt x="322" y="19"/>
                  </a:lnTo>
                  <a:lnTo>
                    <a:pt x="306" y="15"/>
                  </a:lnTo>
                  <a:lnTo>
                    <a:pt x="278" y="9"/>
                  </a:lnTo>
                  <a:lnTo>
                    <a:pt x="254" y="5"/>
                  </a:lnTo>
                  <a:lnTo>
                    <a:pt x="236" y="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495"/>
            <p:cNvSpPr>
              <a:spLocks/>
            </p:cNvSpPr>
            <p:nvPr/>
          </p:nvSpPr>
          <p:spPr bwMode="auto">
            <a:xfrm>
              <a:off x="3119" y="3239"/>
              <a:ext cx="8" cy="7"/>
            </a:xfrm>
            <a:custGeom>
              <a:avLst/>
              <a:gdLst>
                <a:gd name="T0" fmla="*/ 51 w 51"/>
                <a:gd name="T1" fmla="*/ 2 h 44"/>
                <a:gd name="T2" fmla="*/ 22 w 51"/>
                <a:gd name="T3" fmla="*/ 38 h 44"/>
                <a:gd name="T4" fmla="*/ 19 w 51"/>
                <a:gd name="T5" fmla="*/ 40 h 44"/>
                <a:gd name="T6" fmla="*/ 16 w 51"/>
                <a:gd name="T7" fmla="*/ 42 h 44"/>
                <a:gd name="T8" fmla="*/ 12 w 51"/>
                <a:gd name="T9" fmla="*/ 44 h 44"/>
                <a:gd name="T10" fmla="*/ 7 w 51"/>
                <a:gd name="T11" fmla="*/ 44 h 44"/>
                <a:gd name="T12" fmla="*/ 3 w 51"/>
                <a:gd name="T13" fmla="*/ 44 h 44"/>
                <a:gd name="T14" fmla="*/ 1 w 51"/>
                <a:gd name="T15" fmla="*/ 43 h 44"/>
                <a:gd name="T16" fmla="*/ 0 w 51"/>
                <a:gd name="T17" fmla="*/ 42 h 44"/>
                <a:gd name="T18" fmla="*/ 0 w 51"/>
                <a:gd name="T19" fmla="*/ 40 h 44"/>
                <a:gd name="T20" fmla="*/ 1 w 51"/>
                <a:gd name="T21" fmla="*/ 38 h 44"/>
                <a:gd name="T22" fmla="*/ 2 w 51"/>
                <a:gd name="T23" fmla="*/ 36 h 44"/>
                <a:gd name="T24" fmla="*/ 10 w 51"/>
                <a:gd name="T25" fmla="*/ 25 h 44"/>
                <a:gd name="T26" fmla="*/ 19 w 51"/>
                <a:gd name="T27" fmla="*/ 14 h 44"/>
                <a:gd name="T28" fmla="*/ 27 w 51"/>
                <a:gd name="T29" fmla="*/ 4 h 44"/>
                <a:gd name="T30" fmla="*/ 30 w 51"/>
                <a:gd name="T31" fmla="*/ 0 h 44"/>
                <a:gd name="T32" fmla="*/ 51 w 51"/>
                <a:gd name="T33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44">
                  <a:moveTo>
                    <a:pt x="51" y="2"/>
                  </a:moveTo>
                  <a:lnTo>
                    <a:pt x="22" y="38"/>
                  </a:lnTo>
                  <a:lnTo>
                    <a:pt x="19" y="40"/>
                  </a:lnTo>
                  <a:lnTo>
                    <a:pt x="16" y="42"/>
                  </a:lnTo>
                  <a:lnTo>
                    <a:pt x="12" y="44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1" y="38"/>
                  </a:lnTo>
                  <a:lnTo>
                    <a:pt x="2" y="36"/>
                  </a:lnTo>
                  <a:lnTo>
                    <a:pt x="10" y="25"/>
                  </a:lnTo>
                  <a:lnTo>
                    <a:pt x="19" y="14"/>
                  </a:lnTo>
                  <a:lnTo>
                    <a:pt x="27" y="4"/>
                  </a:lnTo>
                  <a:lnTo>
                    <a:pt x="30" y="0"/>
                  </a:lnTo>
                  <a:lnTo>
                    <a:pt x="51" y="2"/>
                  </a:lnTo>
                  <a:close/>
                </a:path>
              </a:pathLst>
            </a:custGeom>
            <a:solidFill>
              <a:srgbClr val="4D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496"/>
            <p:cNvSpPr>
              <a:spLocks/>
            </p:cNvSpPr>
            <p:nvPr/>
          </p:nvSpPr>
          <p:spPr bwMode="auto">
            <a:xfrm>
              <a:off x="3112" y="3239"/>
              <a:ext cx="8" cy="7"/>
            </a:xfrm>
            <a:custGeom>
              <a:avLst/>
              <a:gdLst>
                <a:gd name="T0" fmla="*/ 51 w 51"/>
                <a:gd name="T1" fmla="*/ 2 h 44"/>
                <a:gd name="T2" fmla="*/ 20 w 51"/>
                <a:gd name="T3" fmla="*/ 38 h 44"/>
                <a:gd name="T4" fmla="*/ 18 w 51"/>
                <a:gd name="T5" fmla="*/ 40 h 44"/>
                <a:gd name="T6" fmla="*/ 15 w 51"/>
                <a:gd name="T7" fmla="*/ 42 h 44"/>
                <a:gd name="T8" fmla="*/ 11 w 51"/>
                <a:gd name="T9" fmla="*/ 44 h 44"/>
                <a:gd name="T10" fmla="*/ 7 w 51"/>
                <a:gd name="T11" fmla="*/ 44 h 44"/>
                <a:gd name="T12" fmla="*/ 3 w 51"/>
                <a:gd name="T13" fmla="*/ 44 h 44"/>
                <a:gd name="T14" fmla="*/ 1 w 51"/>
                <a:gd name="T15" fmla="*/ 43 h 44"/>
                <a:gd name="T16" fmla="*/ 0 w 51"/>
                <a:gd name="T17" fmla="*/ 42 h 44"/>
                <a:gd name="T18" fmla="*/ 0 w 51"/>
                <a:gd name="T19" fmla="*/ 40 h 44"/>
                <a:gd name="T20" fmla="*/ 1 w 51"/>
                <a:gd name="T21" fmla="*/ 38 h 44"/>
                <a:gd name="T22" fmla="*/ 2 w 51"/>
                <a:gd name="T23" fmla="*/ 36 h 44"/>
                <a:gd name="T24" fmla="*/ 9 w 51"/>
                <a:gd name="T25" fmla="*/ 25 h 44"/>
                <a:gd name="T26" fmla="*/ 18 w 51"/>
                <a:gd name="T27" fmla="*/ 14 h 44"/>
                <a:gd name="T28" fmla="*/ 26 w 51"/>
                <a:gd name="T29" fmla="*/ 4 h 44"/>
                <a:gd name="T30" fmla="*/ 29 w 51"/>
                <a:gd name="T31" fmla="*/ 0 h 44"/>
                <a:gd name="T32" fmla="*/ 51 w 51"/>
                <a:gd name="T33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44">
                  <a:moveTo>
                    <a:pt x="51" y="2"/>
                  </a:moveTo>
                  <a:lnTo>
                    <a:pt x="20" y="38"/>
                  </a:lnTo>
                  <a:lnTo>
                    <a:pt x="18" y="40"/>
                  </a:lnTo>
                  <a:lnTo>
                    <a:pt x="15" y="42"/>
                  </a:lnTo>
                  <a:lnTo>
                    <a:pt x="11" y="44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1" y="38"/>
                  </a:lnTo>
                  <a:lnTo>
                    <a:pt x="2" y="36"/>
                  </a:lnTo>
                  <a:lnTo>
                    <a:pt x="9" y="25"/>
                  </a:lnTo>
                  <a:lnTo>
                    <a:pt x="18" y="14"/>
                  </a:lnTo>
                  <a:lnTo>
                    <a:pt x="26" y="4"/>
                  </a:lnTo>
                  <a:lnTo>
                    <a:pt x="29" y="0"/>
                  </a:lnTo>
                  <a:lnTo>
                    <a:pt x="51" y="2"/>
                  </a:lnTo>
                  <a:close/>
                </a:path>
              </a:pathLst>
            </a:custGeom>
            <a:solidFill>
              <a:srgbClr val="4D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497"/>
            <p:cNvSpPr>
              <a:spLocks/>
            </p:cNvSpPr>
            <p:nvPr/>
          </p:nvSpPr>
          <p:spPr bwMode="auto">
            <a:xfrm>
              <a:off x="3141" y="2829"/>
              <a:ext cx="58" cy="15"/>
            </a:xfrm>
            <a:custGeom>
              <a:avLst/>
              <a:gdLst>
                <a:gd name="T0" fmla="*/ 344 w 353"/>
                <a:gd name="T1" fmla="*/ 32 h 93"/>
                <a:gd name="T2" fmla="*/ 331 w 353"/>
                <a:gd name="T3" fmla="*/ 0 h 93"/>
                <a:gd name="T4" fmla="*/ 46 w 353"/>
                <a:gd name="T5" fmla="*/ 55 h 93"/>
                <a:gd name="T6" fmla="*/ 0 w 353"/>
                <a:gd name="T7" fmla="*/ 93 h 93"/>
                <a:gd name="T8" fmla="*/ 353 w 353"/>
                <a:gd name="T9" fmla="*/ 30 h 93"/>
                <a:gd name="T10" fmla="*/ 344 w 353"/>
                <a:gd name="T11" fmla="*/ 3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3" h="93">
                  <a:moveTo>
                    <a:pt x="344" y="32"/>
                  </a:moveTo>
                  <a:lnTo>
                    <a:pt x="331" y="0"/>
                  </a:lnTo>
                  <a:lnTo>
                    <a:pt x="46" y="55"/>
                  </a:lnTo>
                  <a:lnTo>
                    <a:pt x="0" y="93"/>
                  </a:lnTo>
                  <a:lnTo>
                    <a:pt x="353" y="30"/>
                  </a:lnTo>
                  <a:lnTo>
                    <a:pt x="344" y="32"/>
                  </a:lnTo>
                  <a:close/>
                </a:path>
              </a:pathLst>
            </a:custGeom>
            <a:solidFill>
              <a:srgbClr val="EEE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498"/>
            <p:cNvSpPr>
              <a:spLocks/>
            </p:cNvSpPr>
            <p:nvPr/>
          </p:nvSpPr>
          <p:spPr bwMode="auto">
            <a:xfrm>
              <a:off x="3123" y="3013"/>
              <a:ext cx="107" cy="239"/>
            </a:xfrm>
            <a:custGeom>
              <a:avLst/>
              <a:gdLst>
                <a:gd name="T0" fmla="*/ 27 w 641"/>
                <a:gd name="T1" fmla="*/ 44 h 1436"/>
                <a:gd name="T2" fmla="*/ 115 w 641"/>
                <a:gd name="T3" fmla="*/ 20 h 1436"/>
                <a:gd name="T4" fmla="*/ 203 w 641"/>
                <a:gd name="T5" fmla="*/ 1 h 1436"/>
                <a:gd name="T6" fmla="*/ 262 w 641"/>
                <a:gd name="T7" fmla="*/ 1 h 1436"/>
                <a:gd name="T8" fmla="*/ 430 w 641"/>
                <a:gd name="T9" fmla="*/ 8 h 1436"/>
                <a:gd name="T10" fmla="*/ 601 w 641"/>
                <a:gd name="T11" fmla="*/ 19 h 1436"/>
                <a:gd name="T12" fmla="*/ 620 w 641"/>
                <a:gd name="T13" fmla="*/ 34 h 1436"/>
                <a:gd name="T14" fmla="*/ 630 w 641"/>
                <a:gd name="T15" fmla="*/ 105 h 1436"/>
                <a:gd name="T16" fmla="*/ 641 w 641"/>
                <a:gd name="T17" fmla="*/ 247 h 1436"/>
                <a:gd name="T18" fmla="*/ 640 w 641"/>
                <a:gd name="T19" fmla="*/ 305 h 1436"/>
                <a:gd name="T20" fmla="*/ 634 w 641"/>
                <a:gd name="T21" fmla="*/ 355 h 1436"/>
                <a:gd name="T22" fmla="*/ 627 w 641"/>
                <a:gd name="T23" fmla="*/ 487 h 1436"/>
                <a:gd name="T24" fmla="*/ 623 w 641"/>
                <a:gd name="T25" fmla="*/ 710 h 1436"/>
                <a:gd name="T26" fmla="*/ 623 w 641"/>
                <a:gd name="T27" fmla="*/ 803 h 1436"/>
                <a:gd name="T28" fmla="*/ 630 w 641"/>
                <a:gd name="T29" fmla="*/ 926 h 1436"/>
                <a:gd name="T30" fmla="*/ 637 w 641"/>
                <a:gd name="T31" fmla="*/ 1037 h 1436"/>
                <a:gd name="T32" fmla="*/ 633 w 641"/>
                <a:gd name="T33" fmla="*/ 1130 h 1436"/>
                <a:gd name="T34" fmla="*/ 582 w 641"/>
                <a:gd name="T35" fmla="*/ 1148 h 1436"/>
                <a:gd name="T36" fmla="*/ 546 w 641"/>
                <a:gd name="T37" fmla="*/ 1117 h 1436"/>
                <a:gd name="T38" fmla="*/ 527 w 641"/>
                <a:gd name="T39" fmla="*/ 966 h 1436"/>
                <a:gd name="T40" fmla="*/ 506 w 641"/>
                <a:gd name="T41" fmla="*/ 831 h 1436"/>
                <a:gd name="T42" fmla="*/ 488 w 641"/>
                <a:gd name="T43" fmla="*/ 728 h 1436"/>
                <a:gd name="T44" fmla="*/ 464 w 641"/>
                <a:gd name="T45" fmla="*/ 549 h 1436"/>
                <a:gd name="T46" fmla="*/ 447 w 641"/>
                <a:gd name="T47" fmla="*/ 450 h 1436"/>
                <a:gd name="T48" fmla="*/ 433 w 641"/>
                <a:gd name="T49" fmla="*/ 414 h 1436"/>
                <a:gd name="T50" fmla="*/ 414 w 641"/>
                <a:gd name="T51" fmla="*/ 388 h 1436"/>
                <a:gd name="T52" fmla="*/ 389 w 641"/>
                <a:gd name="T53" fmla="*/ 363 h 1436"/>
                <a:gd name="T54" fmla="*/ 360 w 641"/>
                <a:gd name="T55" fmla="*/ 346 h 1436"/>
                <a:gd name="T56" fmla="*/ 336 w 641"/>
                <a:gd name="T57" fmla="*/ 341 h 1436"/>
                <a:gd name="T58" fmla="*/ 323 w 641"/>
                <a:gd name="T59" fmla="*/ 344 h 1436"/>
                <a:gd name="T60" fmla="*/ 311 w 641"/>
                <a:gd name="T61" fmla="*/ 352 h 1436"/>
                <a:gd name="T62" fmla="*/ 291 w 641"/>
                <a:gd name="T63" fmla="*/ 369 h 1436"/>
                <a:gd name="T64" fmla="*/ 267 w 641"/>
                <a:gd name="T65" fmla="*/ 400 h 1436"/>
                <a:gd name="T66" fmla="*/ 251 w 641"/>
                <a:gd name="T67" fmla="*/ 445 h 1436"/>
                <a:gd name="T68" fmla="*/ 242 w 641"/>
                <a:gd name="T69" fmla="*/ 498 h 1436"/>
                <a:gd name="T70" fmla="*/ 236 w 641"/>
                <a:gd name="T71" fmla="*/ 597 h 1436"/>
                <a:gd name="T72" fmla="*/ 235 w 641"/>
                <a:gd name="T73" fmla="*/ 690 h 1436"/>
                <a:gd name="T74" fmla="*/ 232 w 641"/>
                <a:gd name="T75" fmla="*/ 733 h 1436"/>
                <a:gd name="T76" fmla="*/ 217 w 641"/>
                <a:gd name="T77" fmla="*/ 811 h 1436"/>
                <a:gd name="T78" fmla="*/ 213 w 641"/>
                <a:gd name="T79" fmla="*/ 899 h 1436"/>
                <a:gd name="T80" fmla="*/ 213 w 641"/>
                <a:gd name="T81" fmla="*/ 1106 h 1436"/>
                <a:gd name="T82" fmla="*/ 220 w 641"/>
                <a:gd name="T83" fmla="*/ 1282 h 1436"/>
                <a:gd name="T84" fmla="*/ 225 w 641"/>
                <a:gd name="T85" fmla="*/ 1367 h 1436"/>
                <a:gd name="T86" fmla="*/ 225 w 641"/>
                <a:gd name="T87" fmla="*/ 1426 h 1436"/>
                <a:gd name="T88" fmla="*/ 162 w 641"/>
                <a:gd name="T89" fmla="*/ 1436 h 1436"/>
                <a:gd name="T90" fmla="*/ 119 w 641"/>
                <a:gd name="T91" fmla="*/ 1435 h 1436"/>
                <a:gd name="T92" fmla="*/ 88 w 641"/>
                <a:gd name="T93" fmla="*/ 1428 h 1436"/>
                <a:gd name="T94" fmla="*/ 59 w 641"/>
                <a:gd name="T95" fmla="*/ 1415 h 1436"/>
                <a:gd name="T96" fmla="*/ 37 w 641"/>
                <a:gd name="T97" fmla="*/ 1398 h 1436"/>
                <a:gd name="T98" fmla="*/ 24 w 641"/>
                <a:gd name="T99" fmla="*/ 1376 h 1436"/>
                <a:gd name="T100" fmla="*/ 20 w 641"/>
                <a:gd name="T101" fmla="*/ 1349 h 1436"/>
                <a:gd name="T102" fmla="*/ 25 w 641"/>
                <a:gd name="T103" fmla="*/ 1317 h 1436"/>
                <a:gd name="T104" fmla="*/ 32 w 641"/>
                <a:gd name="T105" fmla="*/ 1257 h 1436"/>
                <a:gd name="T106" fmla="*/ 36 w 641"/>
                <a:gd name="T107" fmla="*/ 1059 h 1436"/>
                <a:gd name="T108" fmla="*/ 35 w 641"/>
                <a:gd name="T109" fmla="*/ 832 h 1436"/>
                <a:gd name="T110" fmla="*/ 30 w 641"/>
                <a:gd name="T111" fmla="*/ 681 h 1436"/>
                <a:gd name="T112" fmla="*/ 13 w 641"/>
                <a:gd name="T113" fmla="*/ 368 h 1436"/>
                <a:gd name="T114" fmla="*/ 0 w 641"/>
                <a:gd name="T115" fmla="*/ 163 h 1436"/>
                <a:gd name="T116" fmla="*/ 0 w 641"/>
                <a:gd name="T117" fmla="*/ 108 h 1436"/>
                <a:gd name="T118" fmla="*/ 4 w 641"/>
                <a:gd name="T119" fmla="*/ 51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1" h="1436">
                  <a:moveTo>
                    <a:pt x="4" y="51"/>
                  </a:moveTo>
                  <a:lnTo>
                    <a:pt x="10" y="49"/>
                  </a:lnTo>
                  <a:lnTo>
                    <a:pt x="27" y="44"/>
                  </a:lnTo>
                  <a:lnTo>
                    <a:pt x="51" y="37"/>
                  </a:lnTo>
                  <a:lnTo>
                    <a:pt x="82" y="29"/>
                  </a:lnTo>
                  <a:lnTo>
                    <a:pt x="115" y="20"/>
                  </a:lnTo>
                  <a:lnTo>
                    <a:pt x="148" y="12"/>
                  </a:lnTo>
                  <a:lnTo>
                    <a:pt x="178" y="5"/>
                  </a:lnTo>
                  <a:lnTo>
                    <a:pt x="203" y="1"/>
                  </a:lnTo>
                  <a:lnTo>
                    <a:pt x="218" y="0"/>
                  </a:lnTo>
                  <a:lnTo>
                    <a:pt x="237" y="0"/>
                  </a:lnTo>
                  <a:lnTo>
                    <a:pt x="262" y="1"/>
                  </a:lnTo>
                  <a:lnTo>
                    <a:pt x="292" y="2"/>
                  </a:lnTo>
                  <a:lnTo>
                    <a:pt x="358" y="4"/>
                  </a:lnTo>
                  <a:lnTo>
                    <a:pt x="430" y="8"/>
                  </a:lnTo>
                  <a:lnTo>
                    <a:pt x="500" y="12"/>
                  </a:lnTo>
                  <a:lnTo>
                    <a:pt x="559" y="16"/>
                  </a:lnTo>
                  <a:lnTo>
                    <a:pt x="601" y="19"/>
                  </a:lnTo>
                  <a:lnTo>
                    <a:pt x="616" y="20"/>
                  </a:lnTo>
                  <a:lnTo>
                    <a:pt x="618" y="25"/>
                  </a:lnTo>
                  <a:lnTo>
                    <a:pt x="620" y="34"/>
                  </a:lnTo>
                  <a:lnTo>
                    <a:pt x="622" y="48"/>
                  </a:lnTo>
                  <a:lnTo>
                    <a:pt x="625" y="64"/>
                  </a:lnTo>
                  <a:lnTo>
                    <a:pt x="630" y="105"/>
                  </a:lnTo>
                  <a:lnTo>
                    <a:pt x="635" y="152"/>
                  </a:lnTo>
                  <a:lnTo>
                    <a:pt x="639" y="200"/>
                  </a:lnTo>
                  <a:lnTo>
                    <a:pt x="641" y="247"/>
                  </a:lnTo>
                  <a:lnTo>
                    <a:pt x="641" y="268"/>
                  </a:lnTo>
                  <a:lnTo>
                    <a:pt x="641" y="287"/>
                  </a:lnTo>
                  <a:lnTo>
                    <a:pt x="640" y="305"/>
                  </a:lnTo>
                  <a:lnTo>
                    <a:pt x="638" y="318"/>
                  </a:lnTo>
                  <a:lnTo>
                    <a:pt x="636" y="333"/>
                  </a:lnTo>
                  <a:lnTo>
                    <a:pt x="634" y="355"/>
                  </a:lnTo>
                  <a:lnTo>
                    <a:pt x="632" y="383"/>
                  </a:lnTo>
                  <a:lnTo>
                    <a:pt x="630" y="414"/>
                  </a:lnTo>
                  <a:lnTo>
                    <a:pt x="627" y="487"/>
                  </a:lnTo>
                  <a:lnTo>
                    <a:pt x="625" y="565"/>
                  </a:lnTo>
                  <a:lnTo>
                    <a:pt x="624" y="642"/>
                  </a:lnTo>
                  <a:lnTo>
                    <a:pt x="623" y="710"/>
                  </a:lnTo>
                  <a:lnTo>
                    <a:pt x="622" y="760"/>
                  </a:lnTo>
                  <a:lnTo>
                    <a:pt x="622" y="784"/>
                  </a:lnTo>
                  <a:lnTo>
                    <a:pt x="623" y="803"/>
                  </a:lnTo>
                  <a:lnTo>
                    <a:pt x="624" y="836"/>
                  </a:lnTo>
                  <a:lnTo>
                    <a:pt x="627" y="878"/>
                  </a:lnTo>
                  <a:lnTo>
                    <a:pt x="630" y="926"/>
                  </a:lnTo>
                  <a:lnTo>
                    <a:pt x="633" y="970"/>
                  </a:lnTo>
                  <a:lnTo>
                    <a:pt x="635" y="1010"/>
                  </a:lnTo>
                  <a:lnTo>
                    <a:pt x="637" y="1037"/>
                  </a:lnTo>
                  <a:lnTo>
                    <a:pt x="638" y="1047"/>
                  </a:lnTo>
                  <a:lnTo>
                    <a:pt x="641" y="1126"/>
                  </a:lnTo>
                  <a:lnTo>
                    <a:pt x="633" y="1130"/>
                  </a:lnTo>
                  <a:lnTo>
                    <a:pt x="612" y="1138"/>
                  </a:lnTo>
                  <a:lnTo>
                    <a:pt x="598" y="1143"/>
                  </a:lnTo>
                  <a:lnTo>
                    <a:pt x="582" y="1148"/>
                  </a:lnTo>
                  <a:lnTo>
                    <a:pt x="566" y="1152"/>
                  </a:lnTo>
                  <a:lnTo>
                    <a:pt x="551" y="1155"/>
                  </a:lnTo>
                  <a:lnTo>
                    <a:pt x="546" y="1117"/>
                  </a:lnTo>
                  <a:lnTo>
                    <a:pt x="541" y="1071"/>
                  </a:lnTo>
                  <a:lnTo>
                    <a:pt x="534" y="1019"/>
                  </a:lnTo>
                  <a:lnTo>
                    <a:pt x="527" y="966"/>
                  </a:lnTo>
                  <a:lnTo>
                    <a:pt x="520" y="915"/>
                  </a:lnTo>
                  <a:lnTo>
                    <a:pt x="513" y="869"/>
                  </a:lnTo>
                  <a:lnTo>
                    <a:pt x="506" y="831"/>
                  </a:lnTo>
                  <a:lnTo>
                    <a:pt x="501" y="806"/>
                  </a:lnTo>
                  <a:lnTo>
                    <a:pt x="495" y="775"/>
                  </a:lnTo>
                  <a:lnTo>
                    <a:pt x="488" y="728"/>
                  </a:lnTo>
                  <a:lnTo>
                    <a:pt x="480" y="671"/>
                  </a:lnTo>
                  <a:lnTo>
                    <a:pt x="472" y="610"/>
                  </a:lnTo>
                  <a:lnTo>
                    <a:pt x="464" y="549"/>
                  </a:lnTo>
                  <a:lnTo>
                    <a:pt x="455" y="494"/>
                  </a:lnTo>
                  <a:lnTo>
                    <a:pt x="451" y="471"/>
                  </a:lnTo>
                  <a:lnTo>
                    <a:pt x="447" y="450"/>
                  </a:lnTo>
                  <a:lnTo>
                    <a:pt x="443" y="434"/>
                  </a:lnTo>
                  <a:lnTo>
                    <a:pt x="437" y="423"/>
                  </a:lnTo>
                  <a:lnTo>
                    <a:pt x="433" y="414"/>
                  </a:lnTo>
                  <a:lnTo>
                    <a:pt x="428" y="406"/>
                  </a:lnTo>
                  <a:lnTo>
                    <a:pt x="421" y="397"/>
                  </a:lnTo>
                  <a:lnTo>
                    <a:pt x="414" y="388"/>
                  </a:lnTo>
                  <a:lnTo>
                    <a:pt x="406" y="380"/>
                  </a:lnTo>
                  <a:lnTo>
                    <a:pt x="398" y="370"/>
                  </a:lnTo>
                  <a:lnTo>
                    <a:pt x="389" y="363"/>
                  </a:lnTo>
                  <a:lnTo>
                    <a:pt x="380" y="356"/>
                  </a:lnTo>
                  <a:lnTo>
                    <a:pt x="370" y="350"/>
                  </a:lnTo>
                  <a:lnTo>
                    <a:pt x="360" y="346"/>
                  </a:lnTo>
                  <a:lnTo>
                    <a:pt x="350" y="342"/>
                  </a:lnTo>
                  <a:lnTo>
                    <a:pt x="341" y="341"/>
                  </a:lnTo>
                  <a:lnTo>
                    <a:pt x="336" y="341"/>
                  </a:lnTo>
                  <a:lnTo>
                    <a:pt x="332" y="341"/>
                  </a:lnTo>
                  <a:lnTo>
                    <a:pt x="327" y="342"/>
                  </a:lnTo>
                  <a:lnTo>
                    <a:pt x="323" y="344"/>
                  </a:lnTo>
                  <a:lnTo>
                    <a:pt x="319" y="346"/>
                  </a:lnTo>
                  <a:lnTo>
                    <a:pt x="315" y="348"/>
                  </a:lnTo>
                  <a:lnTo>
                    <a:pt x="311" y="352"/>
                  </a:lnTo>
                  <a:lnTo>
                    <a:pt x="308" y="355"/>
                  </a:lnTo>
                  <a:lnTo>
                    <a:pt x="299" y="361"/>
                  </a:lnTo>
                  <a:lnTo>
                    <a:pt x="291" y="369"/>
                  </a:lnTo>
                  <a:lnTo>
                    <a:pt x="282" y="377"/>
                  </a:lnTo>
                  <a:lnTo>
                    <a:pt x="274" y="388"/>
                  </a:lnTo>
                  <a:lnTo>
                    <a:pt x="267" y="400"/>
                  </a:lnTo>
                  <a:lnTo>
                    <a:pt x="261" y="413"/>
                  </a:lnTo>
                  <a:lnTo>
                    <a:pt x="255" y="428"/>
                  </a:lnTo>
                  <a:lnTo>
                    <a:pt x="251" y="445"/>
                  </a:lnTo>
                  <a:lnTo>
                    <a:pt x="248" y="462"/>
                  </a:lnTo>
                  <a:lnTo>
                    <a:pt x="245" y="480"/>
                  </a:lnTo>
                  <a:lnTo>
                    <a:pt x="242" y="498"/>
                  </a:lnTo>
                  <a:lnTo>
                    <a:pt x="240" y="518"/>
                  </a:lnTo>
                  <a:lnTo>
                    <a:pt x="238" y="558"/>
                  </a:lnTo>
                  <a:lnTo>
                    <a:pt x="236" y="597"/>
                  </a:lnTo>
                  <a:lnTo>
                    <a:pt x="235" y="634"/>
                  </a:lnTo>
                  <a:lnTo>
                    <a:pt x="235" y="665"/>
                  </a:lnTo>
                  <a:lnTo>
                    <a:pt x="235" y="690"/>
                  </a:lnTo>
                  <a:lnTo>
                    <a:pt x="235" y="705"/>
                  </a:lnTo>
                  <a:lnTo>
                    <a:pt x="234" y="717"/>
                  </a:lnTo>
                  <a:lnTo>
                    <a:pt x="232" y="733"/>
                  </a:lnTo>
                  <a:lnTo>
                    <a:pt x="228" y="752"/>
                  </a:lnTo>
                  <a:lnTo>
                    <a:pt x="224" y="774"/>
                  </a:lnTo>
                  <a:lnTo>
                    <a:pt x="217" y="811"/>
                  </a:lnTo>
                  <a:lnTo>
                    <a:pt x="213" y="835"/>
                  </a:lnTo>
                  <a:lnTo>
                    <a:pt x="213" y="855"/>
                  </a:lnTo>
                  <a:lnTo>
                    <a:pt x="213" y="899"/>
                  </a:lnTo>
                  <a:lnTo>
                    <a:pt x="213" y="960"/>
                  </a:lnTo>
                  <a:lnTo>
                    <a:pt x="213" y="1031"/>
                  </a:lnTo>
                  <a:lnTo>
                    <a:pt x="213" y="1106"/>
                  </a:lnTo>
                  <a:lnTo>
                    <a:pt x="215" y="1177"/>
                  </a:lnTo>
                  <a:lnTo>
                    <a:pt x="217" y="1238"/>
                  </a:lnTo>
                  <a:lnTo>
                    <a:pt x="220" y="1282"/>
                  </a:lnTo>
                  <a:lnTo>
                    <a:pt x="223" y="1314"/>
                  </a:lnTo>
                  <a:lnTo>
                    <a:pt x="224" y="1342"/>
                  </a:lnTo>
                  <a:lnTo>
                    <a:pt x="225" y="1367"/>
                  </a:lnTo>
                  <a:lnTo>
                    <a:pt x="226" y="1388"/>
                  </a:lnTo>
                  <a:lnTo>
                    <a:pt x="225" y="1416"/>
                  </a:lnTo>
                  <a:lnTo>
                    <a:pt x="225" y="1426"/>
                  </a:lnTo>
                  <a:lnTo>
                    <a:pt x="213" y="1429"/>
                  </a:lnTo>
                  <a:lnTo>
                    <a:pt x="181" y="1434"/>
                  </a:lnTo>
                  <a:lnTo>
                    <a:pt x="162" y="1436"/>
                  </a:lnTo>
                  <a:lnTo>
                    <a:pt x="141" y="1436"/>
                  </a:lnTo>
                  <a:lnTo>
                    <a:pt x="129" y="1436"/>
                  </a:lnTo>
                  <a:lnTo>
                    <a:pt x="119" y="1435"/>
                  </a:lnTo>
                  <a:lnTo>
                    <a:pt x="109" y="1433"/>
                  </a:lnTo>
                  <a:lnTo>
                    <a:pt x="99" y="1431"/>
                  </a:lnTo>
                  <a:lnTo>
                    <a:pt x="88" y="1428"/>
                  </a:lnTo>
                  <a:lnTo>
                    <a:pt x="78" y="1424"/>
                  </a:lnTo>
                  <a:lnTo>
                    <a:pt x="68" y="1420"/>
                  </a:lnTo>
                  <a:lnTo>
                    <a:pt x="59" y="1415"/>
                  </a:lnTo>
                  <a:lnTo>
                    <a:pt x="51" y="1410"/>
                  </a:lnTo>
                  <a:lnTo>
                    <a:pt x="43" y="1404"/>
                  </a:lnTo>
                  <a:lnTo>
                    <a:pt x="37" y="1398"/>
                  </a:lnTo>
                  <a:lnTo>
                    <a:pt x="32" y="1391"/>
                  </a:lnTo>
                  <a:lnTo>
                    <a:pt x="27" y="1384"/>
                  </a:lnTo>
                  <a:lnTo>
                    <a:pt x="24" y="1376"/>
                  </a:lnTo>
                  <a:lnTo>
                    <a:pt x="22" y="1368"/>
                  </a:lnTo>
                  <a:lnTo>
                    <a:pt x="20" y="1358"/>
                  </a:lnTo>
                  <a:lnTo>
                    <a:pt x="20" y="1349"/>
                  </a:lnTo>
                  <a:lnTo>
                    <a:pt x="21" y="1339"/>
                  </a:lnTo>
                  <a:lnTo>
                    <a:pt x="22" y="1328"/>
                  </a:lnTo>
                  <a:lnTo>
                    <a:pt x="25" y="1317"/>
                  </a:lnTo>
                  <a:lnTo>
                    <a:pt x="28" y="1305"/>
                  </a:lnTo>
                  <a:lnTo>
                    <a:pt x="30" y="1283"/>
                  </a:lnTo>
                  <a:lnTo>
                    <a:pt x="32" y="1257"/>
                  </a:lnTo>
                  <a:lnTo>
                    <a:pt x="33" y="1224"/>
                  </a:lnTo>
                  <a:lnTo>
                    <a:pt x="35" y="1147"/>
                  </a:lnTo>
                  <a:lnTo>
                    <a:pt x="36" y="1059"/>
                  </a:lnTo>
                  <a:lnTo>
                    <a:pt x="36" y="973"/>
                  </a:lnTo>
                  <a:lnTo>
                    <a:pt x="36" y="894"/>
                  </a:lnTo>
                  <a:lnTo>
                    <a:pt x="35" y="832"/>
                  </a:lnTo>
                  <a:lnTo>
                    <a:pt x="35" y="797"/>
                  </a:lnTo>
                  <a:lnTo>
                    <a:pt x="34" y="756"/>
                  </a:lnTo>
                  <a:lnTo>
                    <a:pt x="30" y="681"/>
                  </a:lnTo>
                  <a:lnTo>
                    <a:pt x="25" y="584"/>
                  </a:lnTo>
                  <a:lnTo>
                    <a:pt x="19" y="477"/>
                  </a:lnTo>
                  <a:lnTo>
                    <a:pt x="13" y="368"/>
                  </a:lnTo>
                  <a:lnTo>
                    <a:pt x="7" y="273"/>
                  </a:lnTo>
                  <a:lnTo>
                    <a:pt x="3" y="200"/>
                  </a:lnTo>
                  <a:lnTo>
                    <a:pt x="0" y="163"/>
                  </a:lnTo>
                  <a:lnTo>
                    <a:pt x="0" y="145"/>
                  </a:lnTo>
                  <a:lnTo>
                    <a:pt x="0" y="126"/>
                  </a:lnTo>
                  <a:lnTo>
                    <a:pt x="0" y="108"/>
                  </a:lnTo>
                  <a:lnTo>
                    <a:pt x="1" y="91"/>
                  </a:lnTo>
                  <a:lnTo>
                    <a:pt x="3" y="62"/>
                  </a:lnTo>
                  <a:lnTo>
                    <a:pt x="4" y="51"/>
                  </a:lnTo>
                  <a:close/>
                </a:path>
              </a:pathLst>
            </a:custGeom>
            <a:solidFill>
              <a:srgbClr val="253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499"/>
            <p:cNvSpPr>
              <a:spLocks/>
            </p:cNvSpPr>
            <p:nvPr/>
          </p:nvSpPr>
          <p:spPr bwMode="auto">
            <a:xfrm>
              <a:off x="3174" y="3070"/>
              <a:ext cx="41" cy="136"/>
            </a:xfrm>
            <a:custGeom>
              <a:avLst/>
              <a:gdLst>
                <a:gd name="T0" fmla="*/ 135 w 243"/>
                <a:gd name="T1" fmla="*/ 93 h 817"/>
                <a:gd name="T2" fmla="*/ 143 w 243"/>
                <a:gd name="T3" fmla="*/ 130 h 817"/>
                <a:gd name="T4" fmla="*/ 156 w 243"/>
                <a:gd name="T5" fmla="*/ 208 h 817"/>
                <a:gd name="T6" fmla="*/ 172 w 243"/>
                <a:gd name="T7" fmla="*/ 330 h 817"/>
                <a:gd name="T8" fmla="*/ 187 w 243"/>
                <a:gd name="T9" fmla="*/ 434 h 817"/>
                <a:gd name="T10" fmla="*/ 198 w 243"/>
                <a:gd name="T11" fmla="*/ 490 h 817"/>
                <a:gd name="T12" fmla="*/ 212 w 243"/>
                <a:gd name="T13" fmla="*/ 574 h 817"/>
                <a:gd name="T14" fmla="*/ 226 w 243"/>
                <a:gd name="T15" fmla="*/ 678 h 817"/>
                <a:gd name="T16" fmla="*/ 238 w 243"/>
                <a:gd name="T17" fmla="*/ 776 h 817"/>
                <a:gd name="T18" fmla="*/ 231 w 243"/>
                <a:gd name="T19" fmla="*/ 816 h 817"/>
                <a:gd name="T20" fmla="*/ 209 w 243"/>
                <a:gd name="T21" fmla="*/ 816 h 817"/>
                <a:gd name="T22" fmla="*/ 193 w 243"/>
                <a:gd name="T23" fmla="*/ 812 h 817"/>
                <a:gd name="T24" fmla="*/ 180 w 243"/>
                <a:gd name="T25" fmla="*/ 804 h 817"/>
                <a:gd name="T26" fmla="*/ 164 w 243"/>
                <a:gd name="T27" fmla="*/ 789 h 817"/>
                <a:gd name="T28" fmla="*/ 144 w 243"/>
                <a:gd name="T29" fmla="*/ 762 h 817"/>
                <a:gd name="T30" fmla="*/ 141 w 243"/>
                <a:gd name="T31" fmla="*/ 746 h 817"/>
                <a:gd name="T32" fmla="*/ 145 w 243"/>
                <a:gd name="T33" fmla="*/ 689 h 817"/>
                <a:gd name="T34" fmla="*/ 148 w 243"/>
                <a:gd name="T35" fmla="*/ 604 h 817"/>
                <a:gd name="T36" fmla="*/ 147 w 243"/>
                <a:gd name="T37" fmla="*/ 539 h 817"/>
                <a:gd name="T38" fmla="*/ 143 w 243"/>
                <a:gd name="T39" fmla="*/ 503 h 817"/>
                <a:gd name="T40" fmla="*/ 134 w 243"/>
                <a:gd name="T41" fmla="*/ 457 h 817"/>
                <a:gd name="T42" fmla="*/ 122 w 243"/>
                <a:gd name="T43" fmla="*/ 386 h 817"/>
                <a:gd name="T44" fmla="*/ 115 w 243"/>
                <a:gd name="T45" fmla="*/ 311 h 817"/>
                <a:gd name="T46" fmla="*/ 110 w 243"/>
                <a:gd name="T47" fmla="*/ 246 h 817"/>
                <a:gd name="T48" fmla="*/ 104 w 243"/>
                <a:gd name="T49" fmla="*/ 197 h 817"/>
                <a:gd name="T50" fmla="*/ 90 w 243"/>
                <a:gd name="T51" fmla="*/ 134 h 817"/>
                <a:gd name="T52" fmla="*/ 71 w 243"/>
                <a:gd name="T53" fmla="*/ 69 h 817"/>
                <a:gd name="T54" fmla="*/ 57 w 243"/>
                <a:gd name="T55" fmla="*/ 30 h 817"/>
                <a:gd name="T56" fmla="*/ 48 w 243"/>
                <a:gd name="T57" fmla="*/ 13 h 817"/>
                <a:gd name="T58" fmla="*/ 40 w 243"/>
                <a:gd name="T59" fmla="*/ 6 h 817"/>
                <a:gd name="T60" fmla="*/ 31 w 243"/>
                <a:gd name="T61" fmla="*/ 4 h 817"/>
                <a:gd name="T62" fmla="*/ 19 w 243"/>
                <a:gd name="T63" fmla="*/ 5 h 817"/>
                <a:gd name="T64" fmla="*/ 6 w 243"/>
                <a:gd name="T65" fmla="*/ 10 h 817"/>
                <a:gd name="T66" fmla="*/ 3 w 243"/>
                <a:gd name="T67" fmla="*/ 11 h 817"/>
                <a:gd name="T68" fmla="*/ 11 w 243"/>
                <a:gd name="T69" fmla="*/ 5 h 817"/>
                <a:gd name="T70" fmla="*/ 19 w 243"/>
                <a:gd name="T71" fmla="*/ 1 h 817"/>
                <a:gd name="T72" fmla="*/ 28 w 243"/>
                <a:gd name="T73" fmla="*/ 0 h 817"/>
                <a:gd name="T74" fmla="*/ 42 w 243"/>
                <a:gd name="T75" fmla="*/ 1 h 817"/>
                <a:gd name="T76" fmla="*/ 62 w 243"/>
                <a:gd name="T77" fmla="*/ 9 h 817"/>
                <a:gd name="T78" fmla="*/ 81 w 243"/>
                <a:gd name="T79" fmla="*/ 22 h 817"/>
                <a:gd name="T80" fmla="*/ 98 w 243"/>
                <a:gd name="T81" fmla="*/ 39 h 817"/>
                <a:gd name="T82" fmla="*/ 113 w 243"/>
                <a:gd name="T83" fmla="*/ 56 h 817"/>
                <a:gd name="T84" fmla="*/ 125 w 243"/>
                <a:gd name="T85" fmla="*/ 73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3" h="817">
                  <a:moveTo>
                    <a:pt x="129" y="82"/>
                  </a:moveTo>
                  <a:lnTo>
                    <a:pt x="135" y="93"/>
                  </a:lnTo>
                  <a:lnTo>
                    <a:pt x="139" y="109"/>
                  </a:lnTo>
                  <a:lnTo>
                    <a:pt x="143" y="130"/>
                  </a:lnTo>
                  <a:lnTo>
                    <a:pt x="147" y="153"/>
                  </a:lnTo>
                  <a:lnTo>
                    <a:pt x="156" y="208"/>
                  </a:lnTo>
                  <a:lnTo>
                    <a:pt x="164" y="269"/>
                  </a:lnTo>
                  <a:lnTo>
                    <a:pt x="172" y="330"/>
                  </a:lnTo>
                  <a:lnTo>
                    <a:pt x="180" y="387"/>
                  </a:lnTo>
                  <a:lnTo>
                    <a:pt x="187" y="434"/>
                  </a:lnTo>
                  <a:lnTo>
                    <a:pt x="193" y="465"/>
                  </a:lnTo>
                  <a:lnTo>
                    <a:pt x="198" y="490"/>
                  </a:lnTo>
                  <a:lnTo>
                    <a:pt x="205" y="528"/>
                  </a:lnTo>
                  <a:lnTo>
                    <a:pt x="212" y="574"/>
                  </a:lnTo>
                  <a:lnTo>
                    <a:pt x="219" y="625"/>
                  </a:lnTo>
                  <a:lnTo>
                    <a:pt x="226" y="678"/>
                  </a:lnTo>
                  <a:lnTo>
                    <a:pt x="233" y="730"/>
                  </a:lnTo>
                  <a:lnTo>
                    <a:pt x="238" y="776"/>
                  </a:lnTo>
                  <a:lnTo>
                    <a:pt x="243" y="814"/>
                  </a:lnTo>
                  <a:lnTo>
                    <a:pt x="231" y="816"/>
                  </a:lnTo>
                  <a:lnTo>
                    <a:pt x="219" y="817"/>
                  </a:lnTo>
                  <a:lnTo>
                    <a:pt x="209" y="816"/>
                  </a:lnTo>
                  <a:lnTo>
                    <a:pt x="199" y="814"/>
                  </a:lnTo>
                  <a:lnTo>
                    <a:pt x="193" y="812"/>
                  </a:lnTo>
                  <a:lnTo>
                    <a:pt x="186" y="808"/>
                  </a:lnTo>
                  <a:lnTo>
                    <a:pt x="180" y="804"/>
                  </a:lnTo>
                  <a:lnTo>
                    <a:pt x="174" y="800"/>
                  </a:lnTo>
                  <a:lnTo>
                    <a:pt x="164" y="789"/>
                  </a:lnTo>
                  <a:lnTo>
                    <a:pt x="156" y="779"/>
                  </a:lnTo>
                  <a:lnTo>
                    <a:pt x="144" y="762"/>
                  </a:lnTo>
                  <a:lnTo>
                    <a:pt x="140" y="754"/>
                  </a:lnTo>
                  <a:lnTo>
                    <a:pt x="141" y="746"/>
                  </a:lnTo>
                  <a:lnTo>
                    <a:pt x="143" y="723"/>
                  </a:lnTo>
                  <a:lnTo>
                    <a:pt x="145" y="689"/>
                  </a:lnTo>
                  <a:lnTo>
                    <a:pt x="147" y="649"/>
                  </a:lnTo>
                  <a:lnTo>
                    <a:pt x="148" y="604"/>
                  </a:lnTo>
                  <a:lnTo>
                    <a:pt x="148" y="560"/>
                  </a:lnTo>
                  <a:lnTo>
                    <a:pt x="147" y="539"/>
                  </a:lnTo>
                  <a:lnTo>
                    <a:pt x="145" y="520"/>
                  </a:lnTo>
                  <a:lnTo>
                    <a:pt x="143" y="503"/>
                  </a:lnTo>
                  <a:lnTo>
                    <a:pt x="140" y="487"/>
                  </a:lnTo>
                  <a:lnTo>
                    <a:pt x="134" y="457"/>
                  </a:lnTo>
                  <a:lnTo>
                    <a:pt x="127" y="424"/>
                  </a:lnTo>
                  <a:lnTo>
                    <a:pt x="122" y="386"/>
                  </a:lnTo>
                  <a:lnTo>
                    <a:pt x="118" y="349"/>
                  </a:lnTo>
                  <a:lnTo>
                    <a:pt x="115" y="311"/>
                  </a:lnTo>
                  <a:lnTo>
                    <a:pt x="112" y="277"/>
                  </a:lnTo>
                  <a:lnTo>
                    <a:pt x="110" y="246"/>
                  </a:lnTo>
                  <a:lnTo>
                    <a:pt x="107" y="221"/>
                  </a:lnTo>
                  <a:lnTo>
                    <a:pt x="104" y="197"/>
                  </a:lnTo>
                  <a:lnTo>
                    <a:pt x="98" y="166"/>
                  </a:lnTo>
                  <a:lnTo>
                    <a:pt x="90" y="134"/>
                  </a:lnTo>
                  <a:lnTo>
                    <a:pt x="81" y="100"/>
                  </a:lnTo>
                  <a:lnTo>
                    <a:pt x="71" y="69"/>
                  </a:lnTo>
                  <a:lnTo>
                    <a:pt x="62" y="42"/>
                  </a:lnTo>
                  <a:lnTo>
                    <a:pt x="57" y="30"/>
                  </a:lnTo>
                  <a:lnTo>
                    <a:pt x="52" y="21"/>
                  </a:lnTo>
                  <a:lnTo>
                    <a:pt x="48" y="13"/>
                  </a:lnTo>
                  <a:lnTo>
                    <a:pt x="44" y="9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1" y="4"/>
                  </a:lnTo>
                  <a:lnTo>
                    <a:pt x="25" y="4"/>
                  </a:lnTo>
                  <a:lnTo>
                    <a:pt x="19" y="5"/>
                  </a:lnTo>
                  <a:lnTo>
                    <a:pt x="13" y="7"/>
                  </a:lnTo>
                  <a:lnTo>
                    <a:pt x="6" y="10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7" y="7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42" y="1"/>
                  </a:lnTo>
                  <a:lnTo>
                    <a:pt x="52" y="5"/>
                  </a:lnTo>
                  <a:lnTo>
                    <a:pt x="62" y="9"/>
                  </a:lnTo>
                  <a:lnTo>
                    <a:pt x="72" y="15"/>
                  </a:lnTo>
                  <a:lnTo>
                    <a:pt x="81" y="22"/>
                  </a:lnTo>
                  <a:lnTo>
                    <a:pt x="90" y="29"/>
                  </a:lnTo>
                  <a:lnTo>
                    <a:pt x="98" y="39"/>
                  </a:lnTo>
                  <a:lnTo>
                    <a:pt x="106" y="47"/>
                  </a:lnTo>
                  <a:lnTo>
                    <a:pt x="113" y="56"/>
                  </a:lnTo>
                  <a:lnTo>
                    <a:pt x="120" y="65"/>
                  </a:lnTo>
                  <a:lnTo>
                    <a:pt x="125" y="73"/>
                  </a:lnTo>
                  <a:lnTo>
                    <a:pt x="129" y="82"/>
                  </a:lnTo>
                  <a:close/>
                </a:path>
              </a:pathLst>
            </a:custGeom>
            <a:solidFill>
              <a:srgbClr val="262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500"/>
            <p:cNvSpPr>
              <a:spLocks/>
            </p:cNvSpPr>
            <p:nvPr/>
          </p:nvSpPr>
          <p:spPr bwMode="auto">
            <a:xfrm>
              <a:off x="3195" y="2833"/>
              <a:ext cx="50" cy="176"/>
            </a:xfrm>
            <a:custGeom>
              <a:avLst/>
              <a:gdLst>
                <a:gd name="T0" fmla="*/ 102 w 300"/>
                <a:gd name="T1" fmla="*/ 9 h 1060"/>
                <a:gd name="T2" fmla="*/ 136 w 300"/>
                <a:gd name="T3" fmla="*/ 71 h 1060"/>
                <a:gd name="T4" fmla="*/ 189 w 300"/>
                <a:gd name="T5" fmla="*/ 168 h 1060"/>
                <a:gd name="T6" fmla="*/ 241 w 300"/>
                <a:gd name="T7" fmla="*/ 270 h 1060"/>
                <a:gd name="T8" fmla="*/ 270 w 300"/>
                <a:gd name="T9" fmla="*/ 336 h 1060"/>
                <a:gd name="T10" fmla="*/ 283 w 300"/>
                <a:gd name="T11" fmla="*/ 383 h 1060"/>
                <a:gd name="T12" fmla="*/ 292 w 300"/>
                <a:gd name="T13" fmla="*/ 436 h 1060"/>
                <a:gd name="T14" fmla="*/ 298 w 300"/>
                <a:gd name="T15" fmla="*/ 492 h 1060"/>
                <a:gd name="T16" fmla="*/ 300 w 300"/>
                <a:gd name="T17" fmla="*/ 546 h 1060"/>
                <a:gd name="T18" fmla="*/ 300 w 300"/>
                <a:gd name="T19" fmla="*/ 598 h 1060"/>
                <a:gd name="T20" fmla="*/ 297 w 300"/>
                <a:gd name="T21" fmla="*/ 662 h 1060"/>
                <a:gd name="T22" fmla="*/ 288 w 300"/>
                <a:gd name="T23" fmla="*/ 727 h 1060"/>
                <a:gd name="T24" fmla="*/ 270 w 300"/>
                <a:gd name="T25" fmla="*/ 837 h 1060"/>
                <a:gd name="T26" fmla="*/ 251 w 300"/>
                <a:gd name="T27" fmla="*/ 961 h 1060"/>
                <a:gd name="T28" fmla="*/ 237 w 300"/>
                <a:gd name="T29" fmla="*/ 1047 h 1060"/>
                <a:gd name="T30" fmla="*/ 214 w 300"/>
                <a:gd name="T31" fmla="*/ 1057 h 1060"/>
                <a:gd name="T32" fmla="*/ 144 w 300"/>
                <a:gd name="T33" fmla="*/ 1042 h 1060"/>
                <a:gd name="T34" fmla="*/ 114 w 300"/>
                <a:gd name="T35" fmla="*/ 1033 h 1060"/>
                <a:gd name="T36" fmla="*/ 104 w 300"/>
                <a:gd name="T37" fmla="*/ 1027 h 1060"/>
                <a:gd name="T38" fmla="*/ 100 w 300"/>
                <a:gd name="T39" fmla="*/ 1002 h 1060"/>
                <a:gd name="T40" fmla="*/ 87 w 300"/>
                <a:gd name="T41" fmla="*/ 891 h 1060"/>
                <a:gd name="T42" fmla="*/ 69 w 300"/>
                <a:gd name="T43" fmla="*/ 738 h 1060"/>
                <a:gd name="T44" fmla="*/ 56 w 300"/>
                <a:gd name="T45" fmla="*/ 605 h 1060"/>
                <a:gd name="T46" fmla="*/ 53 w 300"/>
                <a:gd name="T47" fmla="*/ 548 h 1060"/>
                <a:gd name="T48" fmla="*/ 49 w 300"/>
                <a:gd name="T49" fmla="*/ 506 h 1060"/>
                <a:gd name="T50" fmla="*/ 37 w 300"/>
                <a:gd name="T51" fmla="*/ 423 h 1060"/>
                <a:gd name="T52" fmla="*/ 18 w 300"/>
                <a:gd name="T53" fmla="*/ 297 h 1060"/>
                <a:gd name="T54" fmla="*/ 5 w 300"/>
                <a:gd name="T55" fmla="*/ 210 h 1060"/>
                <a:gd name="T56" fmla="*/ 1 w 300"/>
                <a:gd name="T57" fmla="*/ 162 h 1060"/>
                <a:gd name="T58" fmla="*/ 1 w 300"/>
                <a:gd name="T59" fmla="*/ 136 h 1060"/>
                <a:gd name="T60" fmla="*/ 3 w 300"/>
                <a:gd name="T61" fmla="*/ 120 h 1060"/>
                <a:gd name="T62" fmla="*/ 10 w 300"/>
                <a:gd name="T63" fmla="*/ 97 h 1060"/>
                <a:gd name="T64" fmla="*/ 23 w 300"/>
                <a:gd name="T65" fmla="*/ 70 h 1060"/>
                <a:gd name="T66" fmla="*/ 40 w 300"/>
                <a:gd name="T67" fmla="*/ 48 h 1060"/>
                <a:gd name="T68" fmla="*/ 66 w 300"/>
                <a:gd name="T69" fmla="*/ 22 h 1060"/>
                <a:gd name="T70" fmla="*/ 93 w 300"/>
                <a:gd name="T71" fmla="*/ 2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0" h="1060">
                  <a:moveTo>
                    <a:pt x="97" y="0"/>
                  </a:moveTo>
                  <a:lnTo>
                    <a:pt x="102" y="9"/>
                  </a:lnTo>
                  <a:lnTo>
                    <a:pt x="116" y="34"/>
                  </a:lnTo>
                  <a:lnTo>
                    <a:pt x="136" y="71"/>
                  </a:lnTo>
                  <a:lnTo>
                    <a:pt x="161" y="117"/>
                  </a:lnTo>
                  <a:lnTo>
                    <a:pt x="189" y="168"/>
                  </a:lnTo>
                  <a:lnTo>
                    <a:pt x="215" y="220"/>
                  </a:lnTo>
                  <a:lnTo>
                    <a:pt x="241" y="270"/>
                  </a:lnTo>
                  <a:lnTo>
                    <a:pt x="262" y="314"/>
                  </a:lnTo>
                  <a:lnTo>
                    <a:pt x="270" y="336"/>
                  </a:lnTo>
                  <a:lnTo>
                    <a:pt x="277" y="359"/>
                  </a:lnTo>
                  <a:lnTo>
                    <a:pt x="283" y="383"/>
                  </a:lnTo>
                  <a:lnTo>
                    <a:pt x="288" y="410"/>
                  </a:lnTo>
                  <a:lnTo>
                    <a:pt x="292" y="436"/>
                  </a:lnTo>
                  <a:lnTo>
                    <a:pt x="295" y="464"/>
                  </a:lnTo>
                  <a:lnTo>
                    <a:pt x="298" y="492"/>
                  </a:lnTo>
                  <a:lnTo>
                    <a:pt x="299" y="519"/>
                  </a:lnTo>
                  <a:lnTo>
                    <a:pt x="300" y="546"/>
                  </a:lnTo>
                  <a:lnTo>
                    <a:pt x="300" y="573"/>
                  </a:lnTo>
                  <a:lnTo>
                    <a:pt x="300" y="598"/>
                  </a:lnTo>
                  <a:lnTo>
                    <a:pt x="300" y="621"/>
                  </a:lnTo>
                  <a:lnTo>
                    <a:pt x="297" y="662"/>
                  </a:lnTo>
                  <a:lnTo>
                    <a:pt x="293" y="692"/>
                  </a:lnTo>
                  <a:lnTo>
                    <a:pt x="288" y="727"/>
                  </a:lnTo>
                  <a:lnTo>
                    <a:pt x="280" y="778"/>
                  </a:lnTo>
                  <a:lnTo>
                    <a:pt x="270" y="837"/>
                  </a:lnTo>
                  <a:lnTo>
                    <a:pt x="261" y="900"/>
                  </a:lnTo>
                  <a:lnTo>
                    <a:pt x="251" y="961"/>
                  </a:lnTo>
                  <a:lnTo>
                    <a:pt x="243" y="1012"/>
                  </a:lnTo>
                  <a:lnTo>
                    <a:pt x="237" y="1047"/>
                  </a:lnTo>
                  <a:lnTo>
                    <a:pt x="235" y="1060"/>
                  </a:lnTo>
                  <a:lnTo>
                    <a:pt x="214" y="1057"/>
                  </a:lnTo>
                  <a:lnTo>
                    <a:pt x="169" y="1048"/>
                  </a:lnTo>
                  <a:lnTo>
                    <a:pt x="144" y="1042"/>
                  </a:lnTo>
                  <a:lnTo>
                    <a:pt x="123" y="1036"/>
                  </a:lnTo>
                  <a:lnTo>
                    <a:pt x="114" y="1033"/>
                  </a:lnTo>
                  <a:lnTo>
                    <a:pt x="108" y="1030"/>
                  </a:lnTo>
                  <a:lnTo>
                    <a:pt x="104" y="1027"/>
                  </a:lnTo>
                  <a:lnTo>
                    <a:pt x="102" y="1024"/>
                  </a:lnTo>
                  <a:lnTo>
                    <a:pt x="100" y="1002"/>
                  </a:lnTo>
                  <a:lnTo>
                    <a:pt x="95" y="956"/>
                  </a:lnTo>
                  <a:lnTo>
                    <a:pt x="87" y="891"/>
                  </a:lnTo>
                  <a:lnTo>
                    <a:pt x="77" y="816"/>
                  </a:lnTo>
                  <a:lnTo>
                    <a:pt x="69" y="738"/>
                  </a:lnTo>
                  <a:lnTo>
                    <a:pt x="61" y="666"/>
                  </a:lnTo>
                  <a:lnTo>
                    <a:pt x="56" y="605"/>
                  </a:lnTo>
                  <a:lnTo>
                    <a:pt x="54" y="565"/>
                  </a:lnTo>
                  <a:lnTo>
                    <a:pt x="53" y="548"/>
                  </a:lnTo>
                  <a:lnTo>
                    <a:pt x="51" y="529"/>
                  </a:lnTo>
                  <a:lnTo>
                    <a:pt x="49" y="506"/>
                  </a:lnTo>
                  <a:lnTo>
                    <a:pt x="46" y="481"/>
                  </a:lnTo>
                  <a:lnTo>
                    <a:pt x="37" y="423"/>
                  </a:lnTo>
                  <a:lnTo>
                    <a:pt x="28" y="360"/>
                  </a:lnTo>
                  <a:lnTo>
                    <a:pt x="18" y="297"/>
                  </a:lnTo>
                  <a:lnTo>
                    <a:pt x="8" y="237"/>
                  </a:lnTo>
                  <a:lnTo>
                    <a:pt x="5" y="210"/>
                  </a:lnTo>
                  <a:lnTo>
                    <a:pt x="3" y="185"/>
                  </a:lnTo>
                  <a:lnTo>
                    <a:pt x="1" y="162"/>
                  </a:lnTo>
                  <a:lnTo>
                    <a:pt x="0" y="144"/>
                  </a:lnTo>
                  <a:lnTo>
                    <a:pt x="1" y="136"/>
                  </a:lnTo>
                  <a:lnTo>
                    <a:pt x="1" y="128"/>
                  </a:lnTo>
                  <a:lnTo>
                    <a:pt x="3" y="120"/>
                  </a:lnTo>
                  <a:lnTo>
                    <a:pt x="4" y="112"/>
                  </a:lnTo>
                  <a:lnTo>
                    <a:pt x="10" y="97"/>
                  </a:lnTo>
                  <a:lnTo>
                    <a:pt x="16" y="83"/>
                  </a:lnTo>
                  <a:lnTo>
                    <a:pt x="23" y="70"/>
                  </a:lnTo>
                  <a:lnTo>
                    <a:pt x="31" y="59"/>
                  </a:lnTo>
                  <a:lnTo>
                    <a:pt x="40" y="48"/>
                  </a:lnTo>
                  <a:lnTo>
                    <a:pt x="49" y="38"/>
                  </a:lnTo>
                  <a:lnTo>
                    <a:pt x="66" y="22"/>
                  </a:lnTo>
                  <a:lnTo>
                    <a:pt x="81" y="9"/>
                  </a:lnTo>
                  <a:lnTo>
                    <a:pt x="93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62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501"/>
            <p:cNvSpPr>
              <a:spLocks/>
            </p:cNvSpPr>
            <p:nvPr/>
          </p:nvSpPr>
          <p:spPr bwMode="auto">
            <a:xfrm>
              <a:off x="3131" y="2831"/>
              <a:ext cx="72" cy="22"/>
            </a:xfrm>
            <a:custGeom>
              <a:avLst/>
              <a:gdLst>
                <a:gd name="T0" fmla="*/ 433 w 433"/>
                <a:gd name="T1" fmla="*/ 15 h 130"/>
                <a:gd name="T2" fmla="*/ 430 w 433"/>
                <a:gd name="T3" fmla="*/ 12 h 130"/>
                <a:gd name="T4" fmla="*/ 421 w 433"/>
                <a:gd name="T5" fmla="*/ 6 h 130"/>
                <a:gd name="T6" fmla="*/ 416 w 433"/>
                <a:gd name="T7" fmla="*/ 3 h 130"/>
                <a:gd name="T8" fmla="*/ 410 w 433"/>
                <a:gd name="T9" fmla="*/ 1 h 130"/>
                <a:gd name="T10" fmla="*/ 404 w 433"/>
                <a:gd name="T11" fmla="*/ 0 h 130"/>
                <a:gd name="T12" fmla="*/ 398 w 433"/>
                <a:gd name="T13" fmla="*/ 1 h 130"/>
                <a:gd name="T14" fmla="*/ 378 w 433"/>
                <a:gd name="T15" fmla="*/ 5 h 130"/>
                <a:gd name="T16" fmla="*/ 340 w 433"/>
                <a:gd name="T17" fmla="*/ 12 h 130"/>
                <a:gd name="T18" fmla="*/ 287 w 433"/>
                <a:gd name="T19" fmla="*/ 21 h 130"/>
                <a:gd name="T20" fmla="*/ 228 w 433"/>
                <a:gd name="T21" fmla="*/ 33 h 130"/>
                <a:gd name="T22" fmla="*/ 171 w 433"/>
                <a:gd name="T23" fmla="*/ 43 h 130"/>
                <a:gd name="T24" fmla="*/ 120 w 433"/>
                <a:gd name="T25" fmla="*/ 52 h 130"/>
                <a:gd name="T26" fmla="*/ 84 w 433"/>
                <a:gd name="T27" fmla="*/ 58 h 130"/>
                <a:gd name="T28" fmla="*/ 71 w 433"/>
                <a:gd name="T29" fmla="*/ 61 h 130"/>
                <a:gd name="T30" fmla="*/ 0 w 433"/>
                <a:gd name="T31" fmla="*/ 130 h 130"/>
                <a:gd name="T32" fmla="*/ 10 w 433"/>
                <a:gd name="T33" fmla="*/ 123 h 130"/>
                <a:gd name="T34" fmla="*/ 34 w 433"/>
                <a:gd name="T35" fmla="*/ 108 h 130"/>
                <a:gd name="T36" fmla="*/ 49 w 433"/>
                <a:gd name="T37" fmla="*/ 98 h 130"/>
                <a:gd name="T38" fmla="*/ 63 w 433"/>
                <a:gd name="T39" fmla="*/ 91 h 130"/>
                <a:gd name="T40" fmla="*/ 76 w 433"/>
                <a:gd name="T41" fmla="*/ 85 h 130"/>
                <a:gd name="T42" fmla="*/ 87 w 433"/>
                <a:gd name="T43" fmla="*/ 81 h 130"/>
                <a:gd name="T44" fmla="*/ 110 w 433"/>
                <a:gd name="T45" fmla="*/ 77 h 130"/>
                <a:gd name="T46" fmla="*/ 152 w 433"/>
                <a:gd name="T47" fmla="*/ 69 h 130"/>
                <a:gd name="T48" fmla="*/ 208 w 433"/>
                <a:gd name="T49" fmla="*/ 58 h 130"/>
                <a:gd name="T50" fmla="*/ 270 w 433"/>
                <a:gd name="T51" fmla="*/ 47 h 130"/>
                <a:gd name="T52" fmla="*/ 331 w 433"/>
                <a:gd name="T53" fmla="*/ 35 h 130"/>
                <a:gd name="T54" fmla="*/ 382 w 433"/>
                <a:gd name="T55" fmla="*/ 24 h 130"/>
                <a:gd name="T56" fmla="*/ 419 w 433"/>
                <a:gd name="T57" fmla="*/ 17 h 130"/>
                <a:gd name="T58" fmla="*/ 433 w 433"/>
                <a:gd name="T59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3" h="130">
                  <a:moveTo>
                    <a:pt x="433" y="15"/>
                  </a:moveTo>
                  <a:lnTo>
                    <a:pt x="430" y="12"/>
                  </a:lnTo>
                  <a:lnTo>
                    <a:pt x="421" y="6"/>
                  </a:lnTo>
                  <a:lnTo>
                    <a:pt x="416" y="3"/>
                  </a:lnTo>
                  <a:lnTo>
                    <a:pt x="410" y="1"/>
                  </a:lnTo>
                  <a:lnTo>
                    <a:pt x="404" y="0"/>
                  </a:lnTo>
                  <a:lnTo>
                    <a:pt x="398" y="1"/>
                  </a:lnTo>
                  <a:lnTo>
                    <a:pt x="378" y="5"/>
                  </a:lnTo>
                  <a:lnTo>
                    <a:pt x="340" y="12"/>
                  </a:lnTo>
                  <a:lnTo>
                    <a:pt x="287" y="21"/>
                  </a:lnTo>
                  <a:lnTo>
                    <a:pt x="228" y="33"/>
                  </a:lnTo>
                  <a:lnTo>
                    <a:pt x="171" y="43"/>
                  </a:lnTo>
                  <a:lnTo>
                    <a:pt x="120" y="52"/>
                  </a:lnTo>
                  <a:lnTo>
                    <a:pt x="84" y="58"/>
                  </a:lnTo>
                  <a:lnTo>
                    <a:pt x="71" y="61"/>
                  </a:lnTo>
                  <a:lnTo>
                    <a:pt x="0" y="130"/>
                  </a:lnTo>
                  <a:lnTo>
                    <a:pt x="10" y="123"/>
                  </a:lnTo>
                  <a:lnTo>
                    <a:pt x="34" y="108"/>
                  </a:lnTo>
                  <a:lnTo>
                    <a:pt x="49" y="98"/>
                  </a:lnTo>
                  <a:lnTo>
                    <a:pt x="63" y="91"/>
                  </a:lnTo>
                  <a:lnTo>
                    <a:pt x="76" y="85"/>
                  </a:lnTo>
                  <a:lnTo>
                    <a:pt x="87" y="81"/>
                  </a:lnTo>
                  <a:lnTo>
                    <a:pt x="110" y="77"/>
                  </a:lnTo>
                  <a:lnTo>
                    <a:pt x="152" y="69"/>
                  </a:lnTo>
                  <a:lnTo>
                    <a:pt x="208" y="58"/>
                  </a:lnTo>
                  <a:lnTo>
                    <a:pt x="270" y="47"/>
                  </a:lnTo>
                  <a:lnTo>
                    <a:pt x="331" y="35"/>
                  </a:lnTo>
                  <a:lnTo>
                    <a:pt x="382" y="24"/>
                  </a:lnTo>
                  <a:lnTo>
                    <a:pt x="419" y="17"/>
                  </a:lnTo>
                  <a:lnTo>
                    <a:pt x="433" y="15"/>
                  </a:lnTo>
                  <a:close/>
                </a:path>
              </a:pathLst>
            </a:custGeom>
            <a:solidFill>
              <a:srgbClr val="25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502"/>
            <p:cNvSpPr>
              <a:spLocks/>
            </p:cNvSpPr>
            <p:nvPr/>
          </p:nvSpPr>
          <p:spPr bwMode="auto">
            <a:xfrm>
              <a:off x="3124" y="2989"/>
              <a:ext cx="102" cy="46"/>
            </a:xfrm>
            <a:custGeom>
              <a:avLst/>
              <a:gdLst>
                <a:gd name="T0" fmla="*/ 600 w 614"/>
                <a:gd name="T1" fmla="*/ 25 h 276"/>
                <a:gd name="T2" fmla="*/ 603 w 614"/>
                <a:gd name="T3" fmla="*/ 43 h 276"/>
                <a:gd name="T4" fmla="*/ 609 w 614"/>
                <a:gd name="T5" fmla="*/ 86 h 276"/>
                <a:gd name="T6" fmla="*/ 611 w 614"/>
                <a:gd name="T7" fmla="*/ 109 h 276"/>
                <a:gd name="T8" fmla="*/ 613 w 614"/>
                <a:gd name="T9" fmla="*/ 132 h 276"/>
                <a:gd name="T10" fmla="*/ 614 w 614"/>
                <a:gd name="T11" fmla="*/ 152 h 276"/>
                <a:gd name="T12" fmla="*/ 613 w 614"/>
                <a:gd name="T13" fmla="*/ 165 h 276"/>
                <a:gd name="T14" fmla="*/ 611 w 614"/>
                <a:gd name="T15" fmla="*/ 167 h 276"/>
                <a:gd name="T16" fmla="*/ 609 w 614"/>
                <a:gd name="T17" fmla="*/ 170 h 276"/>
                <a:gd name="T18" fmla="*/ 605 w 614"/>
                <a:gd name="T19" fmla="*/ 173 h 276"/>
                <a:gd name="T20" fmla="*/ 600 w 614"/>
                <a:gd name="T21" fmla="*/ 177 h 276"/>
                <a:gd name="T22" fmla="*/ 586 w 614"/>
                <a:gd name="T23" fmla="*/ 184 h 276"/>
                <a:gd name="T24" fmla="*/ 569 w 614"/>
                <a:gd name="T25" fmla="*/ 193 h 276"/>
                <a:gd name="T26" fmla="*/ 549 w 614"/>
                <a:gd name="T27" fmla="*/ 201 h 276"/>
                <a:gd name="T28" fmla="*/ 526 w 614"/>
                <a:gd name="T29" fmla="*/ 211 h 276"/>
                <a:gd name="T30" fmla="*/ 500 w 614"/>
                <a:gd name="T31" fmla="*/ 221 h 276"/>
                <a:gd name="T32" fmla="*/ 473 w 614"/>
                <a:gd name="T33" fmla="*/ 230 h 276"/>
                <a:gd name="T34" fmla="*/ 446 w 614"/>
                <a:gd name="T35" fmla="*/ 239 h 276"/>
                <a:gd name="T36" fmla="*/ 417 w 614"/>
                <a:gd name="T37" fmla="*/ 248 h 276"/>
                <a:gd name="T38" fmla="*/ 389 w 614"/>
                <a:gd name="T39" fmla="*/ 255 h 276"/>
                <a:gd name="T40" fmla="*/ 362 w 614"/>
                <a:gd name="T41" fmla="*/ 262 h 276"/>
                <a:gd name="T42" fmla="*/ 335 w 614"/>
                <a:gd name="T43" fmla="*/ 268 h 276"/>
                <a:gd name="T44" fmla="*/ 311 w 614"/>
                <a:gd name="T45" fmla="*/ 272 h 276"/>
                <a:gd name="T46" fmla="*/ 289 w 614"/>
                <a:gd name="T47" fmla="*/ 275 h 276"/>
                <a:gd name="T48" fmla="*/ 269 w 614"/>
                <a:gd name="T49" fmla="*/ 276 h 276"/>
                <a:gd name="T50" fmla="*/ 252 w 614"/>
                <a:gd name="T51" fmla="*/ 275 h 276"/>
                <a:gd name="T52" fmla="*/ 233 w 614"/>
                <a:gd name="T53" fmla="*/ 273 h 276"/>
                <a:gd name="T54" fmla="*/ 213 w 614"/>
                <a:gd name="T55" fmla="*/ 270 h 276"/>
                <a:gd name="T56" fmla="*/ 191 w 614"/>
                <a:gd name="T57" fmla="*/ 267 h 276"/>
                <a:gd name="T58" fmla="*/ 149 w 614"/>
                <a:gd name="T59" fmla="*/ 258 h 276"/>
                <a:gd name="T60" fmla="*/ 107 w 614"/>
                <a:gd name="T61" fmla="*/ 247 h 276"/>
                <a:gd name="T62" fmla="*/ 71 w 614"/>
                <a:gd name="T63" fmla="*/ 237 h 276"/>
                <a:gd name="T64" fmla="*/ 40 w 614"/>
                <a:gd name="T65" fmla="*/ 228 h 276"/>
                <a:gd name="T66" fmla="*/ 20 w 614"/>
                <a:gd name="T67" fmla="*/ 221 h 276"/>
                <a:gd name="T68" fmla="*/ 13 w 614"/>
                <a:gd name="T69" fmla="*/ 218 h 276"/>
                <a:gd name="T70" fmla="*/ 10 w 614"/>
                <a:gd name="T71" fmla="*/ 212 h 276"/>
                <a:gd name="T72" fmla="*/ 4 w 614"/>
                <a:gd name="T73" fmla="*/ 194 h 276"/>
                <a:gd name="T74" fmla="*/ 1 w 614"/>
                <a:gd name="T75" fmla="*/ 180 h 276"/>
                <a:gd name="T76" fmla="*/ 0 w 614"/>
                <a:gd name="T77" fmla="*/ 163 h 276"/>
                <a:gd name="T78" fmla="*/ 0 w 614"/>
                <a:gd name="T79" fmla="*/ 153 h 276"/>
                <a:gd name="T80" fmla="*/ 1 w 614"/>
                <a:gd name="T81" fmla="*/ 141 h 276"/>
                <a:gd name="T82" fmla="*/ 2 w 614"/>
                <a:gd name="T83" fmla="*/ 130 h 276"/>
                <a:gd name="T84" fmla="*/ 4 w 614"/>
                <a:gd name="T85" fmla="*/ 117 h 276"/>
                <a:gd name="T86" fmla="*/ 12 w 614"/>
                <a:gd name="T87" fmla="*/ 70 h 276"/>
                <a:gd name="T88" fmla="*/ 17 w 614"/>
                <a:gd name="T89" fmla="*/ 32 h 276"/>
                <a:gd name="T90" fmla="*/ 19 w 614"/>
                <a:gd name="T91" fmla="*/ 9 h 276"/>
                <a:gd name="T92" fmla="*/ 20 w 614"/>
                <a:gd name="T93" fmla="*/ 0 h 276"/>
                <a:gd name="T94" fmla="*/ 600 w 614"/>
                <a:gd name="T95" fmla="*/ 2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4" h="276">
                  <a:moveTo>
                    <a:pt x="600" y="25"/>
                  </a:moveTo>
                  <a:lnTo>
                    <a:pt x="603" y="43"/>
                  </a:lnTo>
                  <a:lnTo>
                    <a:pt x="609" y="86"/>
                  </a:lnTo>
                  <a:lnTo>
                    <a:pt x="611" y="109"/>
                  </a:lnTo>
                  <a:lnTo>
                    <a:pt x="613" y="132"/>
                  </a:lnTo>
                  <a:lnTo>
                    <a:pt x="614" y="152"/>
                  </a:lnTo>
                  <a:lnTo>
                    <a:pt x="613" y="165"/>
                  </a:lnTo>
                  <a:lnTo>
                    <a:pt x="611" y="167"/>
                  </a:lnTo>
                  <a:lnTo>
                    <a:pt x="609" y="170"/>
                  </a:lnTo>
                  <a:lnTo>
                    <a:pt x="605" y="173"/>
                  </a:lnTo>
                  <a:lnTo>
                    <a:pt x="600" y="177"/>
                  </a:lnTo>
                  <a:lnTo>
                    <a:pt x="586" y="184"/>
                  </a:lnTo>
                  <a:lnTo>
                    <a:pt x="569" y="193"/>
                  </a:lnTo>
                  <a:lnTo>
                    <a:pt x="549" y="201"/>
                  </a:lnTo>
                  <a:lnTo>
                    <a:pt x="526" y="211"/>
                  </a:lnTo>
                  <a:lnTo>
                    <a:pt x="500" y="221"/>
                  </a:lnTo>
                  <a:lnTo>
                    <a:pt x="473" y="230"/>
                  </a:lnTo>
                  <a:lnTo>
                    <a:pt x="446" y="239"/>
                  </a:lnTo>
                  <a:lnTo>
                    <a:pt x="417" y="248"/>
                  </a:lnTo>
                  <a:lnTo>
                    <a:pt x="389" y="255"/>
                  </a:lnTo>
                  <a:lnTo>
                    <a:pt x="362" y="262"/>
                  </a:lnTo>
                  <a:lnTo>
                    <a:pt x="335" y="268"/>
                  </a:lnTo>
                  <a:lnTo>
                    <a:pt x="311" y="272"/>
                  </a:lnTo>
                  <a:lnTo>
                    <a:pt x="289" y="275"/>
                  </a:lnTo>
                  <a:lnTo>
                    <a:pt x="269" y="276"/>
                  </a:lnTo>
                  <a:lnTo>
                    <a:pt x="252" y="275"/>
                  </a:lnTo>
                  <a:lnTo>
                    <a:pt x="233" y="273"/>
                  </a:lnTo>
                  <a:lnTo>
                    <a:pt x="213" y="270"/>
                  </a:lnTo>
                  <a:lnTo>
                    <a:pt x="191" y="267"/>
                  </a:lnTo>
                  <a:lnTo>
                    <a:pt x="149" y="258"/>
                  </a:lnTo>
                  <a:lnTo>
                    <a:pt x="107" y="247"/>
                  </a:lnTo>
                  <a:lnTo>
                    <a:pt x="71" y="237"/>
                  </a:lnTo>
                  <a:lnTo>
                    <a:pt x="40" y="228"/>
                  </a:lnTo>
                  <a:lnTo>
                    <a:pt x="20" y="221"/>
                  </a:lnTo>
                  <a:lnTo>
                    <a:pt x="13" y="218"/>
                  </a:lnTo>
                  <a:lnTo>
                    <a:pt x="10" y="212"/>
                  </a:lnTo>
                  <a:lnTo>
                    <a:pt x="4" y="194"/>
                  </a:lnTo>
                  <a:lnTo>
                    <a:pt x="1" y="180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1" y="141"/>
                  </a:lnTo>
                  <a:lnTo>
                    <a:pt x="2" y="130"/>
                  </a:lnTo>
                  <a:lnTo>
                    <a:pt x="4" y="117"/>
                  </a:lnTo>
                  <a:lnTo>
                    <a:pt x="12" y="70"/>
                  </a:lnTo>
                  <a:lnTo>
                    <a:pt x="17" y="32"/>
                  </a:lnTo>
                  <a:lnTo>
                    <a:pt x="19" y="9"/>
                  </a:lnTo>
                  <a:lnTo>
                    <a:pt x="20" y="0"/>
                  </a:lnTo>
                  <a:lnTo>
                    <a:pt x="600" y="25"/>
                  </a:lnTo>
                  <a:close/>
                </a:path>
              </a:pathLst>
            </a:custGeom>
            <a:solidFill>
              <a:srgbClr val="EEE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503"/>
            <p:cNvSpPr>
              <a:spLocks/>
            </p:cNvSpPr>
            <p:nvPr/>
          </p:nvSpPr>
          <p:spPr bwMode="auto">
            <a:xfrm>
              <a:off x="3119" y="2833"/>
              <a:ext cx="114" cy="198"/>
            </a:xfrm>
            <a:custGeom>
              <a:avLst/>
              <a:gdLst>
                <a:gd name="T0" fmla="*/ 8 w 683"/>
                <a:gd name="T1" fmla="*/ 1034 h 1190"/>
                <a:gd name="T2" fmla="*/ 8 w 683"/>
                <a:gd name="T3" fmla="*/ 980 h 1190"/>
                <a:gd name="T4" fmla="*/ 9 w 683"/>
                <a:gd name="T5" fmla="*/ 887 h 1190"/>
                <a:gd name="T6" fmla="*/ 11 w 683"/>
                <a:gd name="T7" fmla="*/ 766 h 1190"/>
                <a:gd name="T8" fmla="*/ 13 w 683"/>
                <a:gd name="T9" fmla="*/ 633 h 1190"/>
                <a:gd name="T10" fmla="*/ 16 w 683"/>
                <a:gd name="T11" fmla="*/ 500 h 1190"/>
                <a:gd name="T12" fmla="*/ 18 w 683"/>
                <a:gd name="T13" fmla="*/ 380 h 1190"/>
                <a:gd name="T14" fmla="*/ 22 w 683"/>
                <a:gd name="T15" fmla="*/ 289 h 1190"/>
                <a:gd name="T16" fmla="*/ 26 w 683"/>
                <a:gd name="T17" fmla="*/ 235 h 1190"/>
                <a:gd name="T18" fmla="*/ 35 w 683"/>
                <a:gd name="T19" fmla="*/ 196 h 1190"/>
                <a:gd name="T20" fmla="*/ 49 w 683"/>
                <a:gd name="T21" fmla="*/ 162 h 1190"/>
                <a:gd name="T22" fmla="*/ 65 w 683"/>
                <a:gd name="T23" fmla="*/ 134 h 1190"/>
                <a:gd name="T24" fmla="*/ 85 w 683"/>
                <a:gd name="T25" fmla="*/ 110 h 1190"/>
                <a:gd name="T26" fmla="*/ 104 w 683"/>
                <a:gd name="T27" fmla="*/ 88 h 1190"/>
                <a:gd name="T28" fmla="*/ 126 w 683"/>
                <a:gd name="T29" fmla="*/ 71 h 1190"/>
                <a:gd name="T30" fmla="*/ 484 w 683"/>
                <a:gd name="T31" fmla="*/ 5 h 1190"/>
                <a:gd name="T32" fmla="*/ 492 w 683"/>
                <a:gd name="T33" fmla="*/ 5 h 1190"/>
                <a:gd name="T34" fmla="*/ 524 w 683"/>
                <a:gd name="T35" fmla="*/ 0 h 1190"/>
                <a:gd name="T36" fmla="*/ 530 w 683"/>
                <a:gd name="T37" fmla="*/ 1 h 1190"/>
                <a:gd name="T38" fmla="*/ 536 w 683"/>
                <a:gd name="T39" fmla="*/ 4 h 1190"/>
                <a:gd name="T40" fmla="*/ 553 w 683"/>
                <a:gd name="T41" fmla="*/ 17 h 1190"/>
                <a:gd name="T42" fmla="*/ 570 w 683"/>
                <a:gd name="T43" fmla="*/ 37 h 1190"/>
                <a:gd name="T44" fmla="*/ 589 w 683"/>
                <a:gd name="T45" fmla="*/ 63 h 1190"/>
                <a:gd name="T46" fmla="*/ 613 w 683"/>
                <a:gd name="T47" fmla="*/ 104 h 1190"/>
                <a:gd name="T48" fmla="*/ 638 w 683"/>
                <a:gd name="T49" fmla="*/ 151 h 1190"/>
                <a:gd name="T50" fmla="*/ 657 w 683"/>
                <a:gd name="T51" fmla="*/ 201 h 1190"/>
                <a:gd name="T52" fmla="*/ 672 w 683"/>
                <a:gd name="T53" fmla="*/ 251 h 1190"/>
                <a:gd name="T54" fmla="*/ 677 w 683"/>
                <a:gd name="T55" fmla="*/ 293 h 1190"/>
                <a:gd name="T56" fmla="*/ 681 w 683"/>
                <a:gd name="T57" fmla="*/ 359 h 1190"/>
                <a:gd name="T58" fmla="*/ 683 w 683"/>
                <a:gd name="T59" fmla="*/ 442 h 1190"/>
                <a:gd name="T60" fmla="*/ 683 w 683"/>
                <a:gd name="T61" fmla="*/ 537 h 1190"/>
                <a:gd name="T62" fmla="*/ 682 w 683"/>
                <a:gd name="T63" fmla="*/ 672 h 1190"/>
                <a:gd name="T64" fmla="*/ 680 w 683"/>
                <a:gd name="T65" fmla="*/ 792 h 1190"/>
                <a:gd name="T66" fmla="*/ 677 w 683"/>
                <a:gd name="T67" fmla="*/ 895 h 1190"/>
                <a:gd name="T68" fmla="*/ 675 w 683"/>
                <a:gd name="T69" fmla="*/ 981 h 1190"/>
                <a:gd name="T70" fmla="*/ 674 w 683"/>
                <a:gd name="T71" fmla="*/ 1023 h 1190"/>
                <a:gd name="T72" fmla="*/ 673 w 683"/>
                <a:gd name="T73" fmla="*/ 1039 h 1190"/>
                <a:gd name="T74" fmla="*/ 511 w 683"/>
                <a:gd name="T75" fmla="*/ 1093 h 1190"/>
                <a:gd name="T76" fmla="*/ 488 w 683"/>
                <a:gd name="T77" fmla="*/ 1158 h 1190"/>
                <a:gd name="T78" fmla="*/ 426 w 683"/>
                <a:gd name="T79" fmla="*/ 1170 h 1190"/>
                <a:gd name="T80" fmla="*/ 354 w 683"/>
                <a:gd name="T81" fmla="*/ 1181 h 1190"/>
                <a:gd name="T82" fmla="*/ 300 w 683"/>
                <a:gd name="T83" fmla="*/ 1186 h 1190"/>
                <a:gd name="T84" fmla="*/ 247 w 683"/>
                <a:gd name="T85" fmla="*/ 1189 h 1190"/>
                <a:gd name="T86" fmla="*/ 195 w 683"/>
                <a:gd name="T87" fmla="*/ 1189 h 1190"/>
                <a:gd name="T88" fmla="*/ 167 w 683"/>
                <a:gd name="T89" fmla="*/ 1185 h 1190"/>
                <a:gd name="T90" fmla="*/ 125 w 683"/>
                <a:gd name="T91" fmla="*/ 1175 h 1190"/>
                <a:gd name="T92" fmla="*/ 91 w 683"/>
                <a:gd name="T93" fmla="*/ 1160 h 1190"/>
                <a:gd name="T94" fmla="*/ 62 w 683"/>
                <a:gd name="T95" fmla="*/ 1142 h 1190"/>
                <a:gd name="T96" fmla="*/ 39 w 683"/>
                <a:gd name="T97" fmla="*/ 1124 h 1190"/>
                <a:gd name="T98" fmla="*/ 22 w 683"/>
                <a:gd name="T99" fmla="*/ 1106 h 1190"/>
                <a:gd name="T100" fmla="*/ 10 w 683"/>
                <a:gd name="T101" fmla="*/ 1091 h 1190"/>
                <a:gd name="T102" fmla="*/ 0 w 683"/>
                <a:gd name="T103" fmla="*/ 1076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3" h="1190">
                  <a:moveTo>
                    <a:pt x="8" y="1041"/>
                  </a:moveTo>
                  <a:lnTo>
                    <a:pt x="8" y="1034"/>
                  </a:lnTo>
                  <a:lnTo>
                    <a:pt x="8" y="1013"/>
                  </a:lnTo>
                  <a:lnTo>
                    <a:pt x="8" y="980"/>
                  </a:lnTo>
                  <a:lnTo>
                    <a:pt x="9" y="938"/>
                  </a:lnTo>
                  <a:lnTo>
                    <a:pt x="9" y="887"/>
                  </a:lnTo>
                  <a:lnTo>
                    <a:pt x="10" y="829"/>
                  </a:lnTo>
                  <a:lnTo>
                    <a:pt x="11" y="766"/>
                  </a:lnTo>
                  <a:lnTo>
                    <a:pt x="12" y="701"/>
                  </a:lnTo>
                  <a:lnTo>
                    <a:pt x="13" y="633"/>
                  </a:lnTo>
                  <a:lnTo>
                    <a:pt x="14" y="566"/>
                  </a:lnTo>
                  <a:lnTo>
                    <a:pt x="16" y="500"/>
                  </a:lnTo>
                  <a:lnTo>
                    <a:pt x="17" y="438"/>
                  </a:lnTo>
                  <a:lnTo>
                    <a:pt x="18" y="380"/>
                  </a:lnTo>
                  <a:lnTo>
                    <a:pt x="20" y="331"/>
                  </a:lnTo>
                  <a:lnTo>
                    <a:pt x="22" y="289"/>
                  </a:lnTo>
                  <a:lnTo>
                    <a:pt x="23" y="258"/>
                  </a:lnTo>
                  <a:lnTo>
                    <a:pt x="26" y="235"/>
                  </a:lnTo>
                  <a:lnTo>
                    <a:pt x="30" y="215"/>
                  </a:lnTo>
                  <a:lnTo>
                    <a:pt x="35" y="196"/>
                  </a:lnTo>
                  <a:lnTo>
                    <a:pt x="42" y="179"/>
                  </a:lnTo>
                  <a:lnTo>
                    <a:pt x="49" y="162"/>
                  </a:lnTo>
                  <a:lnTo>
                    <a:pt x="56" y="147"/>
                  </a:lnTo>
                  <a:lnTo>
                    <a:pt x="65" y="134"/>
                  </a:lnTo>
                  <a:lnTo>
                    <a:pt x="73" y="122"/>
                  </a:lnTo>
                  <a:lnTo>
                    <a:pt x="85" y="110"/>
                  </a:lnTo>
                  <a:lnTo>
                    <a:pt x="95" y="99"/>
                  </a:lnTo>
                  <a:lnTo>
                    <a:pt x="104" y="88"/>
                  </a:lnTo>
                  <a:lnTo>
                    <a:pt x="113" y="81"/>
                  </a:lnTo>
                  <a:lnTo>
                    <a:pt x="126" y="71"/>
                  </a:lnTo>
                  <a:lnTo>
                    <a:pt x="131" y="68"/>
                  </a:lnTo>
                  <a:lnTo>
                    <a:pt x="484" y="5"/>
                  </a:lnTo>
                  <a:lnTo>
                    <a:pt x="486" y="5"/>
                  </a:lnTo>
                  <a:lnTo>
                    <a:pt x="492" y="5"/>
                  </a:lnTo>
                  <a:lnTo>
                    <a:pt x="504" y="3"/>
                  </a:lnTo>
                  <a:lnTo>
                    <a:pt x="524" y="0"/>
                  </a:lnTo>
                  <a:lnTo>
                    <a:pt x="527" y="0"/>
                  </a:lnTo>
                  <a:lnTo>
                    <a:pt x="530" y="1"/>
                  </a:lnTo>
                  <a:lnTo>
                    <a:pt x="533" y="2"/>
                  </a:lnTo>
                  <a:lnTo>
                    <a:pt x="536" y="4"/>
                  </a:lnTo>
                  <a:lnTo>
                    <a:pt x="545" y="9"/>
                  </a:lnTo>
                  <a:lnTo>
                    <a:pt x="553" y="17"/>
                  </a:lnTo>
                  <a:lnTo>
                    <a:pt x="561" y="26"/>
                  </a:lnTo>
                  <a:lnTo>
                    <a:pt x="570" y="37"/>
                  </a:lnTo>
                  <a:lnTo>
                    <a:pt x="579" y="49"/>
                  </a:lnTo>
                  <a:lnTo>
                    <a:pt x="589" y="63"/>
                  </a:lnTo>
                  <a:lnTo>
                    <a:pt x="601" y="82"/>
                  </a:lnTo>
                  <a:lnTo>
                    <a:pt x="613" y="104"/>
                  </a:lnTo>
                  <a:lnTo>
                    <a:pt x="626" y="127"/>
                  </a:lnTo>
                  <a:lnTo>
                    <a:pt x="638" y="151"/>
                  </a:lnTo>
                  <a:lnTo>
                    <a:pt x="648" y="176"/>
                  </a:lnTo>
                  <a:lnTo>
                    <a:pt x="657" y="201"/>
                  </a:lnTo>
                  <a:lnTo>
                    <a:pt x="665" y="226"/>
                  </a:lnTo>
                  <a:lnTo>
                    <a:pt x="672" y="251"/>
                  </a:lnTo>
                  <a:lnTo>
                    <a:pt x="675" y="269"/>
                  </a:lnTo>
                  <a:lnTo>
                    <a:pt x="677" y="293"/>
                  </a:lnTo>
                  <a:lnTo>
                    <a:pt x="679" y="324"/>
                  </a:lnTo>
                  <a:lnTo>
                    <a:pt x="681" y="359"/>
                  </a:lnTo>
                  <a:lnTo>
                    <a:pt x="682" y="399"/>
                  </a:lnTo>
                  <a:lnTo>
                    <a:pt x="683" y="442"/>
                  </a:lnTo>
                  <a:lnTo>
                    <a:pt x="683" y="489"/>
                  </a:lnTo>
                  <a:lnTo>
                    <a:pt x="683" y="537"/>
                  </a:lnTo>
                  <a:lnTo>
                    <a:pt x="683" y="606"/>
                  </a:lnTo>
                  <a:lnTo>
                    <a:pt x="682" y="672"/>
                  </a:lnTo>
                  <a:lnTo>
                    <a:pt x="681" y="733"/>
                  </a:lnTo>
                  <a:lnTo>
                    <a:pt x="680" y="792"/>
                  </a:lnTo>
                  <a:lnTo>
                    <a:pt x="679" y="845"/>
                  </a:lnTo>
                  <a:lnTo>
                    <a:pt x="677" y="895"/>
                  </a:lnTo>
                  <a:lnTo>
                    <a:pt x="676" y="940"/>
                  </a:lnTo>
                  <a:lnTo>
                    <a:pt x="675" y="981"/>
                  </a:lnTo>
                  <a:lnTo>
                    <a:pt x="674" y="1005"/>
                  </a:lnTo>
                  <a:lnTo>
                    <a:pt x="674" y="1023"/>
                  </a:lnTo>
                  <a:lnTo>
                    <a:pt x="673" y="1035"/>
                  </a:lnTo>
                  <a:lnTo>
                    <a:pt x="673" y="1039"/>
                  </a:lnTo>
                  <a:lnTo>
                    <a:pt x="521" y="1147"/>
                  </a:lnTo>
                  <a:lnTo>
                    <a:pt x="511" y="1093"/>
                  </a:lnTo>
                  <a:lnTo>
                    <a:pt x="497" y="1156"/>
                  </a:lnTo>
                  <a:lnTo>
                    <a:pt x="488" y="1158"/>
                  </a:lnTo>
                  <a:lnTo>
                    <a:pt x="463" y="1163"/>
                  </a:lnTo>
                  <a:lnTo>
                    <a:pt x="426" y="1170"/>
                  </a:lnTo>
                  <a:lnTo>
                    <a:pt x="379" y="1177"/>
                  </a:lnTo>
                  <a:lnTo>
                    <a:pt x="354" y="1181"/>
                  </a:lnTo>
                  <a:lnTo>
                    <a:pt x="328" y="1184"/>
                  </a:lnTo>
                  <a:lnTo>
                    <a:pt x="300" y="1186"/>
                  </a:lnTo>
                  <a:lnTo>
                    <a:pt x="274" y="1188"/>
                  </a:lnTo>
                  <a:lnTo>
                    <a:pt x="247" y="1189"/>
                  </a:lnTo>
                  <a:lnTo>
                    <a:pt x="220" y="1190"/>
                  </a:lnTo>
                  <a:lnTo>
                    <a:pt x="195" y="1189"/>
                  </a:lnTo>
                  <a:lnTo>
                    <a:pt x="172" y="1186"/>
                  </a:lnTo>
                  <a:lnTo>
                    <a:pt x="167" y="1185"/>
                  </a:lnTo>
                  <a:lnTo>
                    <a:pt x="145" y="1181"/>
                  </a:lnTo>
                  <a:lnTo>
                    <a:pt x="125" y="1175"/>
                  </a:lnTo>
                  <a:lnTo>
                    <a:pt x="108" y="1168"/>
                  </a:lnTo>
                  <a:lnTo>
                    <a:pt x="91" y="1160"/>
                  </a:lnTo>
                  <a:lnTo>
                    <a:pt x="75" y="1151"/>
                  </a:lnTo>
                  <a:lnTo>
                    <a:pt x="62" y="1142"/>
                  </a:lnTo>
                  <a:lnTo>
                    <a:pt x="50" y="1133"/>
                  </a:lnTo>
                  <a:lnTo>
                    <a:pt x="39" y="1124"/>
                  </a:lnTo>
                  <a:lnTo>
                    <a:pt x="30" y="1115"/>
                  </a:lnTo>
                  <a:lnTo>
                    <a:pt x="22" y="1106"/>
                  </a:lnTo>
                  <a:lnTo>
                    <a:pt x="16" y="1098"/>
                  </a:lnTo>
                  <a:lnTo>
                    <a:pt x="10" y="1091"/>
                  </a:lnTo>
                  <a:lnTo>
                    <a:pt x="2" y="1081"/>
                  </a:lnTo>
                  <a:lnTo>
                    <a:pt x="0" y="1076"/>
                  </a:lnTo>
                  <a:lnTo>
                    <a:pt x="8" y="1041"/>
                  </a:lnTo>
                  <a:close/>
                </a:path>
              </a:pathLst>
            </a:custGeom>
            <a:solidFill>
              <a:srgbClr val="223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504"/>
            <p:cNvSpPr>
              <a:spLocks/>
            </p:cNvSpPr>
            <p:nvPr/>
          </p:nvSpPr>
          <p:spPr bwMode="auto">
            <a:xfrm>
              <a:off x="3047" y="2749"/>
              <a:ext cx="98" cy="140"/>
            </a:xfrm>
            <a:custGeom>
              <a:avLst/>
              <a:gdLst>
                <a:gd name="T0" fmla="*/ 559 w 589"/>
                <a:gd name="T1" fmla="*/ 560 h 841"/>
                <a:gd name="T2" fmla="*/ 561 w 589"/>
                <a:gd name="T3" fmla="*/ 561 h 841"/>
                <a:gd name="T4" fmla="*/ 563 w 589"/>
                <a:gd name="T5" fmla="*/ 564 h 841"/>
                <a:gd name="T6" fmla="*/ 566 w 589"/>
                <a:gd name="T7" fmla="*/ 569 h 841"/>
                <a:gd name="T8" fmla="*/ 569 w 589"/>
                <a:gd name="T9" fmla="*/ 575 h 841"/>
                <a:gd name="T10" fmla="*/ 573 w 589"/>
                <a:gd name="T11" fmla="*/ 583 h 841"/>
                <a:gd name="T12" fmla="*/ 576 w 589"/>
                <a:gd name="T13" fmla="*/ 592 h 841"/>
                <a:gd name="T14" fmla="*/ 579 w 589"/>
                <a:gd name="T15" fmla="*/ 603 h 841"/>
                <a:gd name="T16" fmla="*/ 582 w 589"/>
                <a:gd name="T17" fmla="*/ 615 h 841"/>
                <a:gd name="T18" fmla="*/ 585 w 589"/>
                <a:gd name="T19" fmla="*/ 628 h 841"/>
                <a:gd name="T20" fmla="*/ 587 w 589"/>
                <a:gd name="T21" fmla="*/ 642 h 841"/>
                <a:gd name="T22" fmla="*/ 589 w 589"/>
                <a:gd name="T23" fmla="*/ 658 h 841"/>
                <a:gd name="T24" fmla="*/ 589 w 589"/>
                <a:gd name="T25" fmla="*/ 675 h 841"/>
                <a:gd name="T26" fmla="*/ 589 w 589"/>
                <a:gd name="T27" fmla="*/ 692 h 841"/>
                <a:gd name="T28" fmla="*/ 588 w 589"/>
                <a:gd name="T29" fmla="*/ 710 h 841"/>
                <a:gd name="T30" fmla="*/ 586 w 589"/>
                <a:gd name="T31" fmla="*/ 728 h 841"/>
                <a:gd name="T32" fmla="*/ 582 w 589"/>
                <a:gd name="T33" fmla="*/ 748 h 841"/>
                <a:gd name="T34" fmla="*/ 574 w 589"/>
                <a:gd name="T35" fmla="*/ 786 h 841"/>
                <a:gd name="T36" fmla="*/ 566 w 589"/>
                <a:gd name="T37" fmla="*/ 813 h 841"/>
                <a:gd name="T38" fmla="*/ 564 w 589"/>
                <a:gd name="T39" fmla="*/ 819 h 841"/>
                <a:gd name="T40" fmla="*/ 561 w 589"/>
                <a:gd name="T41" fmla="*/ 825 h 841"/>
                <a:gd name="T42" fmla="*/ 559 w 589"/>
                <a:gd name="T43" fmla="*/ 829 h 841"/>
                <a:gd name="T44" fmla="*/ 555 w 589"/>
                <a:gd name="T45" fmla="*/ 833 h 841"/>
                <a:gd name="T46" fmla="*/ 552 w 589"/>
                <a:gd name="T47" fmla="*/ 836 h 841"/>
                <a:gd name="T48" fmla="*/ 548 w 589"/>
                <a:gd name="T49" fmla="*/ 838 h 841"/>
                <a:gd name="T50" fmla="*/ 543 w 589"/>
                <a:gd name="T51" fmla="*/ 840 h 841"/>
                <a:gd name="T52" fmla="*/ 538 w 589"/>
                <a:gd name="T53" fmla="*/ 841 h 841"/>
                <a:gd name="T54" fmla="*/ 532 w 589"/>
                <a:gd name="T55" fmla="*/ 841 h 841"/>
                <a:gd name="T56" fmla="*/ 526 w 589"/>
                <a:gd name="T57" fmla="*/ 841 h 841"/>
                <a:gd name="T58" fmla="*/ 519 w 589"/>
                <a:gd name="T59" fmla="*/ 840 h 841"/>
                <a:gd name="T60" fmla="*/ 510 w 589"/>
                <a:gd name="T61" fmla="*/ 839 h 841"/>
                <a:gd name="T62" fmla="*/ 492 w 589"/>
                <a:gd name="T63" fmla="*/ 834 h 841"/>
                <a:gd name="T64" fmla="*/ 469 w 589"/>
                <a:gd name="T65" fmla="*/ 827 h 841"/>
                <a:gd name="T66" fmla="*/ 443 w 589"/>
                <a:gd name="T67" fmla="*/ 815 h 841"/>
                <a:gd name="T68" fmla="*/ 412 w 589"/>
                <a:gd name="T69" fmla="*/ 802 h 841"/>
                <a:gd name="T70" fmla="*/ 376 w 589"/>
                <a:gd name="T71" fmla="*/ 787 h 841"/>
                <a:gd name="T72" fmla="*/ 334 w 589"/>
                <a:gd name="T73" fmla="*/ 768 h 841"/>
                <a:gd name="T74" fmla="*/ 255 w 589"/>
                <a:gd name="T75" fmla="*/ 732 h 841"/>
                <a:gd name="T76" fmla="*/ 193 w 589"/>
                <a:gd name="T77" fmla="*/ 704 h 841"/>
                <a:gd name="T78" fmla="*/ 148 w 589"/>
                <a:gd name="T79" fmla="*/ 684 h 841"/>
                <a:gd name="T80" fmla="*/ 115 w 589"/>
                <a:gd name="T81" fmla="*/ 668 h 841"/>
                <a:gd name="T82" fmla="*/ 94 w 589"/>
                <a:gd name="T83" fmla="*/ 658 h 841"/>
                <a:gd name="T84" fmla="*/ 82 w 589"/>
                <a:gd name="T85" fmla="*/ 652 h 841"/>
                <a:gd name="T86" fmla="*/ 76 w 589"/>
                <a:gd name="T87" fmla="*/ 650 h 841"/>
                <a:gd name="T88" fmla="*/ 75 w 589"/>
                <a:gd name="T89" fmla="*/ 649 h 841"/>
                <a:gd name="T90" fmla="*/ 0 w 589"/>
                <a:gd name="T91" fmla="*/ 10 h 841"/>
                <a:gd name="T92" fmla="*/ 155 w 589"/>
                <a:gd name="T93" fmla="*/ 0 h 841"/>
                <a:gd name="T94" fmla="*/ 260 w 589"/>
                <a:gd name="T95" fmla="*/ 508 h 841"/>
                <a:gd name="T96" fmla="*/ 559 w 589"/>
                <a:gd name="T97" fmla="*/ 56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9" h="841">
                  <a:moveTo>
                    <a:pt x="559" y="560"/>
                  </a:moveTo>
                  <a:lnTo>
                    <a:pt x="561" y="561"/>
                  </a:lnTo>
                  <a:lnTo>
                    <a:pt x="563" y="564"/>
                  </a:lnTo>
                  <a:lnTo>
                    <a:pt x="566" y="569"/>
                  </a:lnTo>
                  <a:lnTo>
                    <a:pt x="569" y="575"/>
                  </a:lnTo>
                  <a:lnTo>
                    <a:pt x="573" y="583"/>
                  </a:lnTo>
                  <a:lnTo>
                    <a:pt x="576" y="592"/>
                  </a:lnTo>
                  <a:lnTo>
                    <a:pt x="579" y="603"/>
                  </a:lnTo>
                  <a:lnTo>
                    <a:pt x="582" y="615"/>
                  </a:lnTo>
                  <a:lnTo>
                    <a:pt x="585" y="628"/>
                  </a:lnTo>
                  <a:lnTo>
                    <a:pt x="587" y="642"/>
                  </a:lnTo>
                  <a:lnTo>
                    <a:pt x="589" y="658"/>
                  </a:lnTo>
                  <a:lnTo>
                    <a:pt x="589" y="675"/>
                  </a:lnTo>
                  <a:lnTo>
                    <a:pt x="589" y="692"/>
                  </a:lnTo>
                  <a:lnTo>
                    <a:pt x="588" y="710"/>
                  </a:lnTo>
                  <a:lnTo>
                    <a:pt x="586" y="728"/>
                  </a:lnTo>
                  <a:lnTo>
                    <a:pt x="582" y="748"/>
                  </a:lnTo>
                  <a:lnTo>
                    <a:pt x="574" y="786"/>
                  </a:lnTo>
                  <a:lnTo>
                    <a:pt x="566" y="813"/>
                  </a:lnTo>
                  <a:lnTo>
                    <a:pt x="564" y="819"/>
                  </a:lnTo>
                  <a:lnTo>
                    <a:pt x="561" y="825"/>
                  </a:lnTo>
                  <a:lnTo>
                    <a:pt x="559" y="829"/>
                  </a:lnTo>
                  <a:lnTo>
                    <a:pt x="555" y="833"/>
                  </a:lnTo>
                  <a:lnTo>
                    <a:pt x="552" y="836"/>
                  </a:lnTo>
                  <a:lnTo>
                    <a:pt x="548" y="838"/>
                  </a:lnTo>
                  <a:lnTo>
                    <a:pt x="543" y="840"/>
                  </a:lnTo>
                  <a:lnTo>
                    <a:pt x="538" y="841"/>
                  </a:lnTo>
                  <a:lnTo>
                    <a:pt x="532" y="841"/>
                  </a:lnTo>
                  <a:lnTo>
                    <a:pt x="526" y="841"/>
                  </a:lnTo>
                  <a:lnTo>
                    <a:pt x="519" y="840"/>
                  </a:lnTo>
                  <a:lnTo>
                    <a:pt x="510" y="839"/>
                  </a:lnTo>
                  <a:lnTo>
                    <a:pt x="492" y="834"/>
                  </a:lnTo>
                  <a:lnTo>
                    <a:pt x="469" y="827"/>
                  </a:lnTo>
                  <a:lnTo>
                    <a:pt x="443" y="815"/>
                  </a:lnTo>
                  <a:lnTo>
                    <a:pt x="412" y="802"/>
                  </a:lnTo>
                  <a:lnTo>
                    <a:pt x="376" y="787"/>
                  </a:lnTo>
                  <a:lnTo>
                    <a:pt x="334" y="768"/>
                  </a:lnTo>
                  <a:lnTo>
                    <a:pt x="255" y="732"/>
                  </a:lnTo>
                  <a:lnTo>
                    <a:pt x="193" y="704"/>
                  </a:lnTo>
                  <a:lnTo>
                    <a:pt x="148" y="684"/>
                  </a:lnTo>
                  <a:lnTo>
                    <a:pt x="115" y="668"/>
                  </a:lnTo>
                  <a:lnTo>
                    <a:pt x="94" y="658"/>
                  </a:lnTo>
                  <a:lnTo>
                    <a:pt x="82" y="652"/>
                  </a:lnTo>
                  <a:lnTo>
                    <a:pt x="76" y="650"/>
                  </a:lnTo>
                  <a:lnTo>
                    <a:pt x="75" y="649"/>
                  </a:lnTo>
                  <a:lnTo>
                    <a:pt x="0" y="10"/>
                  </a:lnTo>
                  <a:lnTo>
                    <a:pt x="155" y="0"/>
                  </a:lnTo>
                  <a:lnTo>
                    <a:pt x="260" y="508"/>
                  </a:lnTo>
                  <a:lnTo>
                    <a:pt x="559" y="560"/>
                  </a:lnTo>
                  <a:close/>
                </a:path>
              </a:pathLst>
            </a:custGeom>
            <a:solidFill>
              <a:srgbClr val="223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505"/>
            <p:cNvSpPr>
              <a:spLocks/>
            </p:cNvSpPr>
            <p:nvPr/>
          </p:nvSpPr>
          <p:spPr bwMode="auto">
            <a:xfrm>
              <a:off x="3141" y="2735"/>
              <a:ext cx="67" cy="99"/>
            </a:xfrm>
            <a:custGeom>
              <a:avLst/>
              <a:gdLst>
                <a:gd name="T0" fmla="*/ 7 w 400"/>
                <a:gd name="T1" fmla="*/ 180 h 591"/>
                <a:gd name="T2" fmla="*/ 2 w 400"/>
                <a:gd name="T3" fmla="*/ 151 h 591"/>
                <a:gd name="T4" fmla="*/ 1 w 400"/>
                <a:gd name="T5" fmla="*/ 104 h 591"/>
                <a:gd name="T6" fmla="*/ 3 w 400"/>
                <a:gd name="T7" fmla="*/ 80 h 591"/>
                <a:gd name="T8" fmla="*/ 7 w 400"/>
                <a:gd name="T9" fmla="*/ 58 h 591"/>
                <a:gd name="T10" fmla="*/ 18 w 400"/>
                <a:gd name="T11" fmla="*/ 26 h 591"/>
                <a:gd name="T12" fmla="*/ 33 w 400"/>
                <a:gd name="T13" fmla="*/ 0 h 591"/>
                <a:gd name="T14" fmla="*/ 74 w 400"/>
                <a:gd name="T15" fmla="*/ 16 h 591"/>
                <a:gd name="T16" fmla="*/ 119 w 400"/>
                <a:gd name="T17" fmla="*/ 31 h 591"/>
                <a:gd name="T18" fmla="*/ 149 w 400"/>
                <a:gd name="T19" fmla="*/ 55 h 591"/>
                <a:gd name="T20" fmla="*/ 206 w 400"/>
                <a:gd name="T21" fmla="*/ 64 h 591"/>
                <a:gd name="T22" fmla="*/ 234 w 400"/>
                <a:gd name="T23" fmla="*/ 66 h 591"/>
                <a:gd name="T24" fmla="*/ 246 w 400"/>
                <a:gd name="T25" fmla="*/ 70 h 591"/>
                <a:gd name="T26" fmla="*/ 269 w 400"/>
                <a:gd name="T27" fmla="*/ 82 h 591"/>
                <a:gd name="T28" fmla="*/ 302 w 400"/>
                <a:gd name="T29" fmla="*/ 105 h 591"/>
                <a:gd name="T30" fmla="*/ 324 w 400"/>
                <a:gd name="T31" fmla="*/ 125 h 591"/>
                <a:gd name="T32" fmla="*/ 336 w 400"/>
                <a:gd name="T33" fmla="*/ 140 h 591"/>
                <a:gd name="T34" fmla="*/ 341 w 400"/>
                <a:gd name="T35" fmla="*/ 147 h 591"/>
                <a:gd name="T36" fmla="*/ 344 w 400"/>
                <a:gd name="T37" fmla="*/ 153 h 591"/>
                <a:gd name="T38" fmla="*/ 368 w 400"/>
                <a:gd name="T39" fmla="*/ 189 h 591"/>
                <a:gd name="T40" fmla="*/ 385 w 400"/>
                <a:gd name="T41" fmla="*/ 232 h 591"/>
                <a:gd name="T42" fmla="*/ 396 w 400"/>
                <a:gd name="T43" fmla="*/ 277 h 591"/>
                <a:gd name="T44" fmla="*/ 400 w 400"/>
                <a:gd name="T45" fmla="*/ 327 h 591"/>
                <a:gd name="T46" fmla="*/ 399 w 400"/>
                <a:gd name="T47" fmla="*/ 353 h 591"/>
                <a:gd name="T48" fmla="*/ 396 w 400"/>
                <a:gd name="T49" fmla="*/ 380 h 591"/>
                <a:gd name="T50" fmla="*/ 391 w 400"/>
                <a:gd name="T51" fmla="*/ 404 h 591"/>
                <a:gd name="T52" fmla="*/ 384 w 400"/>
                <a:gd name="T53" fmla="*/ 427 h 591"/>
                <a:gd name="T54" fmla="*/ 375 w 400"/>
                <a:gd name="T55" fmla="*/ 449 h 591"/>
                <a:gd name="T56" fmla="*/ 365 w 400"/>
                <a:gd name="T57" fmla="*/ 471 h 591"/>
                <a:gd name="T58" fmla="*/ 352 w 400"/>
                <a:gd name="T59" fmla="*/ 490 h 591"/>
                <a:gd name="T60" fmla="*/ 339 w 400"/>
                <a:gd name="T61" fmla="*/ 508 h 591"/>
                <a:gd name="T62" fmla="*/ 325 w 400"/>
                <a:gd name="T63" fmla="*/ 544 h 591"/>
                <a:gd name="T64" fmla="*/ 319 w 400"/>
                <a:gd name="T65" fmla="*/ 558 h 591"/>
                <a:gd name="T66" fmla="*/ 239 w 400"/>
                <a:gd name="T67" fmla="*/ 574 h 591"/>
                <a:gd name="T68" fmla="*/ 210 w 400"/>
                <a:gd name="T69" fmla="*/ 580 h 591"/>
                <a:gd name="T70" fmla="*/ 189 w 400"/>
                <a:gd name="T71" fmla="*/ 581 h 591"/>
                <a:gd name="T72" fmla="*/ 96 w 400"/>
                <a:gd name="T73" fmla="*/ 563 h 591"/>
                <a:gd name="T74" fmla="*/ 92 w 400"/>
                <a:gd name="T75" fmla="*/ 533 h 591"/>
                <a:gd name="T76" fmla="*/ 86 w 400"/>
                <a:gd name="T77" fmla="*/ 489 h 591"/>
                <a:gd name="T78" fmla="*/ 82 w 400"/>
                <a:gd name="T79" fmla="*/ 439 h 591"/>
                <a:gd name="T80" fmla="*/ 82 w 400"/>
                <a:gd name="T81" fmla="*/ 406 h 591"/>
                <a:gd name="T82" fmla="*/ 85 w 400"/>
                <a:gd name="T83" fmla="*/ 389 h 591"/>
                <a:gd name="T84" fmla="*/ 89 w 400"/>
                <a:gd name="T85" fmla="*/ 374 h 591"/>
                <a:gd name="T86" fmla="*/ 91 w 400"/>
                <a:gd name="T87" fmla="*/ 361 h 591"/>
                <a:gd name="T88" fmla="*/ 91 w 400"/>
                <a:gd name="T89" fmla="*/ 349 h 591"/>
                <a:gd name="T90" fmla="*/ 89 w 400"/>
                <a:gd name="T91" fmla="*/ 338 h 591"/>
                <a:gd name="T92" fmla="*/ 86 w 400"/>
                <a:gd name="T93" fmla="*/ 328 h 591"/>
                <a:gd name="T94" fmla="*/ 81 w 400"/>
                <a:gd name="T95" fmla="*/ 321 h 591"/>
                <a:gd name="T96" fmla="*/ 76 w 400"/>
                <a:gd name="T97" fmla="*/ 317 h 591"/>
                <a:gd name="T98" fmla="*/ 70 w 400"/>
                <a:gd name="T99" fmla="*/ 315 h 591"/>
                <a:gd name="T100" fmla="*/ 65 w 400"/>
                <a:gd name="T101" fmla="*/ 317 h 591"/>
                <a:gd name="T102" fmla="*/ 59 w 400"/>
                <a:gd name="T103" fmla="*/ 324 h 591"/>
                <a:gd name="T104" fmla="*/ 50 w 400"/>
                <a:gd name="T105" fmla="*/ 342 h 591"/>
                <a:gd name="T106" fmla="*/ 34 w 400"/>
                <a:gd name="T107" fmla="*/ 381 h 591"/>
                <a:gd name="T108" fmla="*/ 40 w 400"/>
                <a:gd name="T109" fmla="*/ 330 h 591"/>
                <a:gd name="T110" fmla="*/ 49 w 400"/>
                <a:gd name="T111" fmla="*/ 285 h 591"/>
                <a:gd name="T112" fmla="*/ 42 w 400"/>
                <a:gd name="T113" fmla="*/ 261 h 591"/>
                <a:gd name="T114" fmla="*/ 34 w 400"/>
                <a:gd name="T115" fmla="*/ 250 h 591"/>
                <a:gd name="T116" fmla="*/ 25 w 400"/>
                <a:gd name="T117" fmla="*/ 245 h 591"/>
                <a:gd name="T118" fmla="*/ 3 w 400"/>
                <a:gd name="T119" fmla="*/ 229 h 591"/>
                <a:gd name="T120" fmla="*/ 0 w 400"/>
                <a:gd name="T121" fmla="*/ 207 h 591"/>
                <a:gd name="T122" fmla="*/ 1 w 400"/>
                <a:gd name="T123" fmla="*/ 19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0" h="591">
                  <a:moveTo>
                    <a:pt x="1" y="196"/>
                  </a:moveTo>
                  <a:lnTo>
                    <a:pt x="7" y="180"/>
                  </a:lnTo>
                  <a:lnTo>
                    <a:pt x="4" y="167"/>
                  </a:lnTo>
                  <a:lnTo>
                    <a:pt x="2" y="151"/>
                  </a:lnTo>
                  <a:lnTo>
                    <a:pt x="1" y="129"/>
                  </a:lnTo>
                  <a:lnTo>
                    <a:pt x="1" y="104"/>
                  </a:lnTo>
                  <a:lnTo>
                    <a:pt x="2" y="92"/>
                  </a:lnTo>
                  <a:lnTo>
                    <a:pt x="3" y="80"/>
                  </a:lnTo>
                  <a:lnTo>
                    <a:pt x="5" y="68"/>
                  </a:lnTo>
                  <a:lnTo>
                    <a:pt x="7" y="58"/>
                  </a:lnTo>
                  <a:lnTo>
                    <a:pt x="12" y="40"/>
                  </a:lnTo>
                  <a:lnTo>
                    <a:pt x="18" y="26"/>
                  </a:lnTo>
                  <a:lnTo>
                    <a:pt x="29" y="7"/>
                  </a:lnTo>
                  <a:lnTo>
                    <a:pt x="33" y="0"/>
                  </a:lnTo>
                  <a:lnTo>
                    <a:pt x="43" y="63"/>
                  </a:lnTo>
                  <a:lnTo>
                    <a:pt x="74" y="16"/>
                  </a:lnTo>
                  <a:lnTo>
                    <a:pt x="80" y="59"/>
                  </a:lnTo>
                  <a:lnTo>
                    <a:pt x="119" y="31"/>
                  </a:lnTo>
                  <a:lnTo>
                    <a:pt x="138" y="53"/>
                  </a:lnTo>
                  <a:lnTo>
                    <a:pt x="149" y="55"/>
                  </a:lnTo>
                  <a:lnTo>
                    <a:pt x="175" y="60"/>
                  </a:lnTo>
                  <a:lnTo>
                    <a:pt x="206" y="64"/>
                  </a:lnTo>
                  <a:lnTo>
                    <a:pt x="229" y="66"/>
                  </a:lnTo>
                  <a:lnTo>
                    <a:pt x="234" y="66"/>
                  </a:lnTo>
                  <a:lnTo>
                    <a:pt x="239" y="68"/>
                  </a:lnTo>
                  <a:lnTo>
                    <a:pt x="246" y="70"/>
                  </a:lnTo>
                  <a:lnTo>
                    <a:pt x="253" y="74"/>
                  </a:lnTo>
                  <a:lnTo>
                    <a:pt x="269" y="82"/>
                  </a:lnTo>
                  <a:lnTo>
                    <a:pt x="286" y="93"/>
                  </a:lnTo>
                  <a:lnTo>
                    <a:pt x="302" y="105"/>
                  </a:lnTo>
                  <a:lnTo>
                    <a:pt x="317" y="119"/>
                  </a:lnTo>
                  <a:lnTo>
                    <a:pt x="324" y="125"/>
                  </a:lnTo>
                  <a:lnTo>
                    <a:pt x="330" y="133"/>
                  </a:lnTo>
                  <a:lnTo>
                    <a:pt x="336" y="140"/>
                  </a:lnTo>
                  <a:lnTo>
                    <a:pt x="341" y="146"/>
                  </a:lnTo>
                  <a:lnTo>
                    <a:pt x="341" y="147"/>
                  </a:lnTo>
                  <a:lnTo>
                    <a:pt x="344" y="152"/>
                  </a:lnTo>
                  <a:lnTo>
                    <a:pt x="344" y="153"/>
                  </a:lnTo>
                  <a:lnTo>
                    <a:pt x="356" y="170"/>
                  </a:lnTo>
                  <a:lnTo>
                    <a:pt x="368" y="189"/>
                  </a:lnTo>
                  <a:lnTo>
                    <a:pt x="377" y="210"/>
                  </a:lnTo>
                  <a:lnTo>
                    <a:pt x="385" y="232"/>
                  </a:lnTo>
                  <a:lnTo>
                    <a:pt x="392" y="254"/>
                  </a:lnTo>
                  <a:lnTo>
                    <a:pt x="396" y="277"/>
                  </a:lnTo>
                  <a:lnTo>
                    <a:pt x="399" y="303"/>
                  </a:lnTo>
                  <a:lnTo>
                    <a:pt x="400" y="327"/>
                  </a:lnTo>
                  <a:lnTo>
                    <a:pt x="400" y="340"/>
                  </a:lnTo>
                  <a:lnTo>
                    <a:pt x="399" y="353"/>
                  </a:lnTo>
                  <a:lnTo>
                    <a:pt x="398" y="366"/>
                  </a:lnTo>
                  <a:lnTo>
                    <a:pt x="396" y="380"/>
                  </a:lnTo>
                  <a:lnTo>
                    <a:pt x="394" y="392"/>
                  </a:lnTo>
                  <a:lnTo>
                    <a:pt x="391" y="404"/>
                  </a:lnTo>
                  <a:lnTo>
                    <a:pt x="388" y="416"/>
                  </a:lnTo>
                  <a:lnTo>
                    <a:pt x="384" y="427"/>
                  </a:lnTo>
                  <a:lnTo>
                    <a:pt x="380" y="438"/>
                  </a:lnTo>
                  <a:lnTo>
                    <a:pt x="375" y="449"/>
                  </a:lnTo>
                  <a:lnTo>
                    <a:pt x="370" y="461"/>
                  </a:lnTo>
                  <a:lnTo>
                    <a:pt x="365" y="471"/>
                  </a:lnTo>
                  <a:lnTo>
                    <a:pt x="359" y="481"/>
                  </a:lnTo>
                  <a:lnTo>
                    <a:pt x="352" y="490"/>
                  </a:lnTo>
                  <a:lnTo>
                    <a:pt x="346" y="499"/>
                  </a:lnTo>
                  <a:lnTo>
                    <a:pt x="339" y="508"/>
                  </a:lnTo>
                  <a:lnTo>
                    <a:pt x="331" y="527"/>
                  </a:lnTo>
                  <a:lnTo>
                    <a:pt x="325" y="544"/>
                  </a:lnTo>
                  <a:lnTo>
                    <a:pt x="321" y="554"/>
                  </a:lnTo>
                  <a:lnTo>
                    <a:pt x="319" y="558"/>
                  </a:lnTo>
                  <a:lnTo>
                    <a:pt x="254" y="569"/>
                  </a:lnTo>
                  <a:lnTo>
                    <a:pt x="239" y="574"/>
                  </a:lnTo>
                  <a:lnTo>
                    <a:pt x="225" y="578"/>
                  </a:lnTo>
                  <a:lnTo>
                    <a:pt x="210" y="580"/>
                  </a:lnTo>
                  <a:lnTo>
                    <a:pt x="194" y="581"/>
                  </a:lnTo>
                  <a:lnTo>
                    <a:pt x="189" y="581"/>
                  </a:lnTo>
                  <a:lnTo>
                    <a:pt x="130" y="591"/>
                  </a:lnTo>
                  <a:lnTo>
                    <a:pt x="96" y="563"/>
                  </a:lnTo>
                  <a:lnTo>
                    <a:pt x="94" y="549"/>
                  </a:lnTo>
                  <a:lnTo>
                    <a:pt x="92" y="533"/>
                  </a:lnTo>
                  <a:lnTo>
                    <a:pt x="89" y="512"/>
                  </a:lnTo>
                  <a:lnTo>
                    <a:pt x="86" y="489"/>
                  </a:lnTo>
                  <a:lnTo>
                    <a:pt x="84" y="464"/>
                  </a:lnTo>
                  <a:lnTo>
                    <a:pt x="82" y="439"/>
                  </a:lnTo>
                  <a:lnTo>
                    <a:pt x="82" y="416"/>
                  </a:lnTo>
                  <a:lnTo>
                    <a:pt x="82" y="406"/>
                  </a:lnTo>
                  <a:lnTo>
                    <a:pt x="83" y="397"/>
                  </a:lnTo>
                  <a:lnTo>
                    <a:pt x="85" y="389"/>
                  </a:lnTo>
                  <a:lnTo>
                    <a:pt x="86" y="382"/>
                  </a:lnTo>
                  <a:lnTo>
                    <a:pt x="89" y="374"/>
                  </a:lnTo>
                  <a:lnTo>
                    <a:pt x="90" y="368"/>
                  </a:lnTo>
                  <a:lnTo>
                    <a:pt x="91" y="361"/>
                  </a:lnTo>
                  <a:lnTo>
                    <a:pt x="91" y="355"/>
                  </a:lnTo>
                  <a:lnTo>
                    <a:pt x="91" y="349"/>
                  </a:lnTo>
                  <a:lnTo>
                    <a:pt x="90" y="343"/>
                  </a:lnTo>
                  <a:lnTo>
                    <a:pt x="89" y="338"/>
                  </a:lnTo>
                  <a:lnTo>
                    <a:pt x="88" y="333"/>
                  </a:lnTo>
                  <a:lnTo>
                    <a:pt x="86" y="328"/>
                  </a:lnTo>
                  <a:lnTo>
                    <a:pt x="84" y="324"/>
                  </a:lnTo>
                  <a:lnTo>
                    <a:pt x="81" y="321"/>
                  </a:lnTo>
                  <a:lnTo>
                    <a:pt x="79" y="319"/>
                  </a:lnTo>
                  <a:lnTo>
                    <a:pt x="76" y="317"/>
                  </a:lnTo>
                  <a:lnTo>
                    <a:pt x="73" y="315"/>
                  </a:lnTo>
                  <a:lnTo>
                    <a:pt x="70" y="315"/>
                  </a:lnTo>
                  <a:lnTo>
                    <a:pt x="68" y="315"/>
                  </a:lnTo>
                  <a:lnTo>
                    <a:pt x="65" y="317"/>
                  </a:lnTo>
                  <a:lnTo>
                    <a:pt x="62" y="320"/>
                  </a:lnTo>
                  <a:lnTo>
                    <a:pt x="59" y="324"/>
                  </a:lnTo>
                  <a:lnTo>
                    <a:pt x="56" y="329"/>
                  </a:lnTo>
                  <a:lnTo>
                    <a:pt x="50" y="342"/>
                  </a:lnTo>
                  <a:lnTo>
                    <a:pt x="44" y="355"/>
                  </a:lnTo>
                  <a:lnTo>
                    <a:pt x="34" y="381"/>
                  </a:lnTo>
                  <a:lnTo>
                    <a:pt x="30" y="392"/>
                  </a:lnTo>
                  <a:lnTo>
                    <a:pt x="40" y="330"/>
                  </a:lnTo>
                  <a:lnTo>
                    <a:pt x="49" y="291"/>
                  </a:lnTo>
                  <a:lnTo>
                    <a:pt x="49" y="285"/>
                  </a:lnTo>
                  <a:lnTo>
                    <a:pt x="45" y="269"/>
                  </a:lnTo>
                  <a:lnTo>
                    <a:pt x="42" y="261"/>
                  </a:lnTo>
                  <a:lnTo>
                    <a:pt x="37" y="253"/>
                  </a:lnTo>
                  <a:lnTo>
                    <a:pt x="34" y="250"/>
                  </a:lnTo>
                  <a:lnTo>
                    <a:pt x="30" y="247"/>
                  </a:lnTo>
                  <a:lnTo>
                    <a:pt x="25" y="245"/>
                  </a:lnTo>
                  <a:lnTo>
                    <a:pt x="20" y="244"/>
                  </a:lnTo>
                  <a:lnTo>
                    <a:pt x="3" y="229"/>
                  </a:lnTo>
                  <a:lnTo>
                    <a:pt x="1" y="217"/>
                  </a:lnTo>
                  <a:lnTo>
                    <a:pt x="0" y="207"/>
                  </a:lnTo>
                  <a:lnTo>
                    <a:pt x="1" y="199"/>
                  </a:lnTo>
                  <a:lnTo>
                    <a:pt x="1" y="196"/>
                  </a:lnTo>
                  <a:close/>
                </a:path>
              </a:pathLst>
            </a:custGeom>
            <a:solidFill>
              <a:srgbClr val="493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14" name="Slide Number Placeholder 42"/>
          <p:cNvSpPr txBox="1">
            <a:spLocks/>
          </p:cNvSpPr>
          <p:nvPr/>
        </p:nvSpPr>
        <p:spPr>
          <a:xfrm>
            <a:off x="11474754" y="6391413"/>
            <a:ext cx="381001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37" name="Group 536"/>
          <p:cNvGrpSpPr/>
          <p:nvPr/>
        </p:nvGrpSpPr>
        <p:grpSpPr>
          <a:xfrm>
            <a:off x="867840" y="527259"/>
            <a:ext cx="1612616" cy="1248524"/>
            <a:chOff x="9562914" y="4865700"/>
            <a:chExt cx="1612616" cy="1248524"/>
          </a:xfrm>
        </p:grpSpPr>
        <p:grpSp>
          <p:nvGrpSpPr>
            <p:cNvPr id="538" name="Группа 298"/>
            <p:cNvGrpSpPr/>
            <p:nvPr/>
          </p:nvGrpSpPr>
          <p:grpSpPr>
            <a:xfrm>
              <a:off x="9562914" y="4865700"/>
              <a:ext cx="393416" cy="391274"/>
              <a:chOff x="5848350" y="3192463"/>
              <a:chExt cx="2041525" cy="2030413"/>
            </a:xfrm>
            <a:solidFill>
              <a:schemeClr val="accent5"/>
            </a:solidFill>
          </p:grpSpPr>
          <p:sp>
            <p:nvSpPr>
              <p:cNvPr id="544" name="Freeform 266"/>
              <p:cNvSpPr>
                <a:spLocks/>
              </p:cNvSpPr>
              <p:nvPr/>
            </p:nvSpPr>
            <p:spPr bwMode="auto">
              <a:xfrm>
                <a:off x="6692900" y="4033838"/>
                <a:ext cx="352425" cy="349250"/>
              </a:xfrm>
              <a:custGeom>
                <a:avLst/>
                <a:gdLst>
                  <a:gd name="T0" fmla="*/ 332 w 665"/>
                  <a:gd name="T1" fmla="*/ 0 h 661"/>
                  <a:gd name="T2" fmla="*/ 381 w 665"/>
                  <a:gd name="T3" fmla="*/ 3 h 661"/>
                  <a:gd name="T4" fmla="*/ 428 w 665"/>
                  <a:gd name="T5" fmla="*/ 14 h 661"/>
                  <a:gd name="T6" fmla="*/ 472 w 665"/>
                  <a:gd name="T7" fmla="*/ 30 h 661"/>
                  <a:gd name="T8" fmla="*/ 512 w 665"/>
                  <a:gd name="T9" fmla="*/ 53 h 661"/>
                  <a:gd name="T10" fmla="*/ 550 w 665"/>
                  <a:gd name="T11" fmla="*/ 80 h 661"/>
                  <a:gd name="T12" fmla="*/ 583 w 665"/>
                  <a:gd name="T13" fmla="*/ 113 h 661"/>
                  <a:gd name="T14" fmla="*/ 610 w 665"/>
                  <a:gd name="T15" fmla="*/ 150 h 661"/>
                  <a:gd name="T16" fmla="*/ 633 w 665"/>
                  <a:gd name="T17" fmla="*/ 191 h 661"/>
                  <a:gd name="T18" fmla="*/ 650 w 665"/>
                  <a:gd name="T19" fmla="*/ 234 h 661"/>
                  <a:gd name="T20" fmla="*/ 661 w 665"/>
                  <a:gd name="T21" fmla="*/ 281 h 661"/>
                  <a:gd name="T22" fmla="*/ 665 w 665"/>
                  <a:gd name="T23" fmla="*/ 330 h 661"/>
                  <a:gd name="T24" fmla="*/ 661 w 665"/>
                  <a:gd name="T25" fmla="*/ 378 h 661"/>
                  <a:gd name="T26" fmla="*/ 650 w 665"/>
                  <a:gd name="T27" fmla="*/ 425 h 661"/>
                  <a:gd name="T28" fmla="*/ 633 w 665"/>
                  <a:gd name="T29" fmla="*/ 470 h 661"/>
                  <a:gd name="T30" fmla="*/ 610 w 665"/>
                  <a:gd name="T31" fmla="*/ 511 h 661"/>
                  <a:gd name="T32" fmla="*/ 583 w 665"/>
                  <a:gd name="T33" fmla="*/ 547 h 661"/>
                  <a:gd name="T34" fmla="*/ 550 w 665"/>
                  <a:gd name="T35" fmla="*/ 580 h 661"/>
                  <a:gd name="T36" fmla="*/ 512 w 665"/>
                  <a:gd name="T37" fmla="*/ 608 h 661"/>
                  <a:gd name="T38" fmla="*/ 472 w 665"/>
                  <a:gd name="T39" fmla="*/ 630 h 661"/>
                  <a:gd name="T40" fmla="*/ 428 w 665"/>
                  <a:gd name="T41" fmla="*/ 646 h 661"/>
                  <a:gd name="T42" fmla="*/ 381 w 665"/>
                  <a:gd name="T43" fmla="*/ 657 h 661"/>
                  <a:gd name="T44" fmla="*/ 332 w 665"/>
                  <a:gd name="T45" fmla="*/ 661 h 661"/>
                  <a:gd name="T46" fmla="*/ 283 w 665"/>
                  <a:gd name="T47" fmla="*/ 657 h 661"/>
                  <a:gd name="T48" fmla="*/ 235 w 665"/>
                  <a:gd name="T49" fmla="*/ 646 h 661"/>
                  <a:gd name="T50" fmla="*/ 192 w 665"/>
                  <a:gd name="T51" fmla="*/ 630 h 661"/>
                  <a:gd name="T52" fmla="*/ 151 w 665"/>
                  <a:gd name="T53" fmla="*/ 608 h 661"/>
                  <a:gd name="T54" fmla="*/ 113 w 665"/>
                  <a:gd name="T55" fmla="*/ 580 h 661"/>
                  <a:gd name="T56" fmla="*/ 81 w 665"/>
                  <a:gd name="T57" fmla="*/ 547 h 661"/>
                  <a:gd name="T58" fmla="*/ 53 w 665"/>
                  <a:gd name="T59" fmla="*/ 511 h 661"/>
                  <a:gd name="T60" fmla="*/ 30 w 665"/>
                  <a:gd name="T61" fmla="*/ 470 h 661"/>
                  <a:gd name="T62" fmla="*/ 13 w 665"/>
                  <a:gd name="T63" fmla="*/ 425 h 661"/>
                  <a:gd name="T64" fmla="*/ 3 w 665"/>
                  <a:gd name="T65" fmla="*/ 378 h 661"/>
                  <a:gd name="T66" fmla="*/ 0 w 665"/>
                  <a:gd name="T67" fmla="*/ 330 h 661"/>
                  <a:gd name="T68" fmla="*/ 3 w 665"/>
                  <a:gd name="T69" fmla="*/ 281 h 661"/>
                  <a:gd name="T70" fmla="*/ 13 w 665"/>
                  <a:gd name="T71" fmla="*/ 234 h 661"/>
                  <a:gd name="T72" fmla="*/ 30 w 665"/>
                  <a:gd name="T73" fmla="*/ 191 h 661"/>
                  <a:gd name="T74" fmla="*/ 53 w 665"/>
                  <a:gd name="T75" fmla="*/ 150 h 661"/>
                  <a:gd name="T76" fmla="*/ 81 w 665"/>
                  <a:gd name="T77" fmla="*/ 113 h 661"/>
                  <a:gd name="T78" fmla="*/ 113 w 665"/>
                  <a:gd name="T79" fmla="*/ 80 h 661"/>
                  <a:gd name="T80" fmla="*/ 151 w 665"/>
                  <a:gd name="T81" fmla="*/ 53 h 661"/>
                  <a:gd name="T82" fmla="*/ 192 w 665"/>
                  <a:gd name="T83" fmla="*/ 30 h 661"/>
                  <a:gd name="T84" fmla="*/ 235 w 665"/>
                  <a:gd name="T85" fmla="*/ 14 h 661"/>
                  <a:gd name="T86" fmla="*/ 283 w 665"/>
                  <a:gd name="T87" fmla="*/ 3 h 661"/>
                  <a:gd name="T88" fmla="*/ 332 w 665"/>
                  <a:gd name="T89" fmla="*/ 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5" h="661">
                    <a:moveTo>
                      <a:pt x="332" y="0"/>
                    </a:moveTo>
                    <a:lnTo>
                      <a:pt x="381" y="3"/>
                    </a:lnTo>
                    <a:lnTo>
                      <a:pt x="428" y="14"/>
                    </a:lnTo>
                    <a:lnTo>
                      <a:pt x="472" y="30"/>
                    </a:lnTo>
                    <a:lnTo>
                      <a:pt x="512" y="53"/>
                    </a:lnTo>
                    <a:lnTo>
                      <a:pt x="550" y="80"/>
                    </a:lnTo>
                    <a:lnTo>
                      <a:pt x="583" y="113"/>
                    </a:lnTo>
                    <a:lnTo>
                      <a:pt x="610" y="150"/>
                    </a:lnTo>
                    <a:lnTo>
                      <a:pt x="633" y="191"/>
                    </a:lnTo>
                    <a:lnTo>
                      <a:pt x="650" y="234"/>
                    </a:lnTo>
                    <a:lnTo>
                      <a:pt x="661" y="281"/>
                    </a:lnTo>
                    <a:lnTo>
                      <a:pt x="665" y="330"/>
                    </a:lnTo>
                    <a:lnTo>
                      <a:pt x="661" y="378"/>
                    </a:lnTo>
                    <a:lnTo>
                      <a:pt x="650" y="425"/>
                    </a:lnTo>
                    <a:lnTo>
                      <a:pt x="633" y="470"/>
                    </a:lnTo>
                    <a:lnTo>
                      <a:pt x="610" y="511"/>
                    </a:lnTo>
                    <a:lnTo>
                      <a:pt x="583" y="547"/>
                    </a:lnTo>
                    <a:lnTo>
                      <a:pt x="550" y="580"/>
                    </a:lnTo>
                    <a:lnTo>
                      <a:pt x="512" y="608"/>
                    </a:lnTo>
                    <a:lnTo>
                      <a:pt x="472" y="630"/>
                    </a:lnTo>
                    <a:lnTo>
                      <a:pt x="428" y="646"/>
                    </a:lnTo>
                    <a:lnTo>
                      <a:pt x="381" y="657"/>
                    </a:lnTo>
                    <a:lnTo>
                      <a:pt x="332" y="661"/>
                    </a:lnTo>
                    <a:lnTo>
                      <a:pt x="283" y="657"/>
                    </a:lnTo>
                    <a:lnTo>
                      <a:pt x="235" y="646"/>
                    </a:lnTo>
                    <a:lnTo>
                      <a:pt x="192" y="630"/>
                    </a:lnTo>
                    <a:lnTo>
                      <a:pt x="151" y="608"/>
                    </a:lnTo>
                    <a:lnTo>
                      <a:pt x="113" y="580"/>
                    </a:lnTo>
                    <a:lnTo>
                      <a:pt x="81" y="547"/>
                    </a:lnTo>
                    <a:lnTo>
                      <a:pt x="53" y="511"/>
                    </a:lnTo>
                    <a:lnTo>
                      <a:pt x="30" y="470"/>
                    </a:lnTo>
                    <a:lnTo>
                      <a:pt x="13" y="425"/>
                    </a:lnTo>
                    <a:lnTo>
                      <a:pt x="3" y="378"/>
                    </a:lnTo>
                    <a:lnTo>
                      <a:pt x="0" y="330"/>
                    </a:lnTo>
                    <a:lnTo>
                      <a:pt x="3" y="281"/>
                    </a:lnTo>
                    <a:lnTo>
                      <a:pt x="13" y="234"/>
                    </a:lnTo>
                    <a:lnTo>
                      <a:pt x="30" y="191"/>
                    </a:lnTo>
                    <a:lnTo>
                      <a:pt x="53" y="150"/>
                    </a:lnTo>
                    <a:lnTo>
                      <a:pt x="81" y="113"/>
                    </a:lnTo>
                    <a:lnTo>
                      <a:pt x="113" y="80"/>
                    </a:lnTo>
                    <a:lnTo>
                      <a:pt x="151" y="53"/>
                    </a:lnTo>
                    <a:lnTo>
                      <a:pt x="192" y="30"/>
                    </a:lnTo>
                    <a:lnTo>
                      <a:pt x="235" y="14"/>
                    </a:lnTo>
                    <a:lnTo>
                      <a:pt x="283" y="3"/>
                    </a:lnTo>
                    <a:lnTo>
                      <a:pt x="3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5" name="Freeform 267"/>
              <p:cNvSpPr>
                <a:spLocks noEditPoints="1"/>
              </p:cNvSpPr>
              <p:nvPr/>
            </p:nvSpPr>
            <p:spPr bwMode="auto">
              <a:xfrm>
                <a:off x="5848350" y="3192463"/>
                <a:ext cx="2041525" cy="2030413"/>
              </a:xfrm>
              <a:custGeom>
                <a:avLst/>
                <a:gdLst>
                  <a:gd name="T0" fmla="*/ 1704 w 3859"/>
                  <a:gd name="T1" fmla="*/ 1150 h 3835"/>
                  <a:gd name="T2" fmla="*/ 1443 w 3859"/>
                  <a:gd name="T3" fmla="*/ 1281 h 3835"/>
                  <a:gd name="T4" fmla="*/ 1248 w 3859"/>
                  <a:gd name="T5" fmla="*/ 1494 h 3835"/>
                  <a:gd name="T6" fmla="*/ 1139 w 3859"/>
                  <a:gd name="T7" fmla="*/ 1766 h 3835"/>
                  <a:gd name="T8" fmla="*/ 1139 w 3859"/>
                  <a:gd name="T9" fmla="*/ 2070 h 3835"/>
                  <a:gd name="T10" fmla="*/ 1248 w 3859"/>
                  <a:gd name="T11" fmla="*/ 2343 h 3835"/>
                  <a:gd name="T12" fmla="*/ 1443 w 3859"/>
                  <a:gd name="T13" fmla="*/ 2555 h 3835"/>
                  <a:gd name="T14" fmla="*/ 1704 w 3859"/>
                  <a:gd name="T15" fmla="*/ 2686 h 3835"/>
                  <a:gd name="T16" fmla="*/ 2008 w 3859"/>
                  <a:gd name="T17" fmla="*/ 2715 h 3835"/>
                  <a:gd name="T18" fmla="*/ 2293 w 3859"/>
                  <a:gd name="T19" fmla="*/ 2632 h 3835"/>
                  <a:gd name="T20" fmla="*/ 2524 w 3859"/>
                  <a:gd name="T21" fmla="*/ 2458 h 3835"/>
                  <a:gd name="T22" fmla="*/ 2679 w 3859"/>
                  <a:gd name="T23" fmla="*/ 2213 h 3835"/>
                  <a:gd name="T24" fmla="*/ 2734 w 3859"/>
                  <a:gd name="T25" fmla="*/ 1918 h 3835"/>
                  <a:gd name="T26" fmla="*/ 2679 w 3859"/>
                  <a:gd name="T27" fmla="*/ 1624 h 3835"/>
                  <a:gd name="T28" fmla="*/ 2524 w 3859"/>
                  <a:gd name="T29" fmla="*/ 1379 h 3835"/>
                  <a:gd name="T30" fmla="*/ 2293 w 3859"/>
                  <a:gd name="T31" fmla="*/ 1204 h 3835"/>
                  <a:gd name="T32" fmla="*/ 2008 w 3859"/>
                  <a:gd name="T33" fmla="*/ 1122 h 3835"/>
                  <a:gd name="T34" fmla="*/ 2178 w 3859"/>
                  <a:gd name="T35" fmla="*/ 4 h 3835"/>
                  <a:gd name="T36" fmla="*/ 2245 w 3859"/>
                  <a:gd name="T37" fmla="*/ 58 h 3835"/>
                  <a:gd name="T38" fmla="*/ 2480 w 3859"/>
                  <a:gd name="T39" fmla="*/ 588 h 3835"/>
                  <a:gd name="T40" fmla="*/ 3028 w 3859"/>
                  <a:gd name="T41" fmla="*/ 373 h 3835"/>
                  <a:gd name="T42" fmla="*/ 3113 w 3859"/>
                  <a:gd name="T43" fmla="*/ 381 h 3835"/>
                  <a:gd name="T44" fmla="*/ 3484 w 3859"/>
                  <a:gd name="T45" fmla="*/ 761 h 3835"/>
                  <a:gd name="T46" fmla="*/ 3475 w 3859"/>
                  <a:gd name="T47" fmla="*/ 845 h 3835"/>
                  <a:gd name="T48" fmla="*/ 3316 w 3859"/>
                  <a:gd name="T49" fmla="*/ 1504 h 3835"/>
                  <a:gd name="T50" fmla="*/ 3836 w 3859"/>
                  <a:gd name="T51" fmla="*/ 1624 h 3835"/>
                  <a:gd name="T52" fmla="*/ 3859 w 3859"/>
                  <a:gd name="T53" fmla="*/ 2150 h 3835"/>
                  <a:gd name="T54" fmla="*/ 3821 w 3859"/>
                  <a:gd name="T55" fmla="*/ 2226 h 3835"/>
                  <a:gd name="T56" fmla="*/ 3285 w 3859"/>
                  <a:gd name="T57" fmla="*/ 2426 h 3835"/>
                  <a:gd name="T58" fmla="*/ 3480 w 3859"/>
                  <a:gd name="T59" fmla="*/ 3011 h 3835"/>
                  <a:gd name="T60" fmla="*/ 3471 w 3859"/>
                  <a:gd name="T61" fmla="*/ 3095 h 3835"/>
                  <a:gd name="T62" fmla="*/ 3089 w 3859"/>
                  <a:gd name="T63" fmla="*/ 3464 h 3835"/>
                  <a:gd name="T64" fmla="*/ 3004 w 3859"/>
                  <a:gd name="T65" fmla="*/ 3453 h 3835"/>
                  <a:gd name="T66" fmla="*/ 2339 w 3859"/>
                  <a:gd name="T67" fmla="*/ 3298 h 3835"/>
                  <a:gd name="T68" fmla="*/ 2218 w 3859"/>
                  <a:gd name="T69" fmla="*/ 3812 h 3835"/>
                  <a:gd name="T70" fmla="*/ 1688 w 3859"/>
                  <a:gd name="T71" fmla="*/ 3835 h 3835"/>
                  <a:gd name="T72" fmla="*/ 1612 w 3859"/>
                  <a:gd name="T73" fmla="*/ 3797 h 3835"/>
                  <a:gd name="T74" fmla="*/ 1415 w 3859"/>
                  <a:gd name="T75" fmla="*/ 3263 h 3835"/>
                  <a:gd name="T76" fmla="*/ 837 w 3859"/>
                  <a:gd name="T77" fmla="*/ 3458 h 3835"/>
                  <a:gd name="T78" fmla="*/ 751 w 3859"/>
                  <a:gd name="T79" fmla="*/ 3449 h 3835"/>
                  <a:gd name="T80" fmla="*/ 380 w 3859"/>
                  <a:gd name="T81" fmla="*/ 3070 h 3835"/>
                  <a:gd name="T82" fmla="*/ 390 w 3859"/>
                  <a:gd name="T83" fmla="*/ 2986 h 3835"/>
                  <a:gd name="T84" fmla="*/ 543 w 3859"/>
                  <a:gd name="T85" fmla="*/ 2332 h 3835"/>
                  <a:gd name="T86" fmla="*/ 23 w 3859"/>
                  <a:gd name="T87" fmla="*/ 2212 h 3835"/>
                  <a:gd name="T88" fmla="*/ 0 w 3859"/>
                  <a:gd name="T89" fmla="*/ 1684 h 3835"/>
                  <a:gd name="T90" fmla="*/ 38 w 3859"/>
                  <a:gd name="T91" fmla="*/ 1609 h 3835"/>
                  <a:gd name="T92" fmla="*/ 574 w 3859"/>
                  <a:gd name="T93" fmla="*/ 1414 h 3835"/>
                  <a:gd name="T94" fmla="*/ 376 w 3859"/>
                  <a:gd name="T95" fmla="*/ 832 h 3835"/>
                  <a:gd name="T96" fmla="*/ 383 w 3859"/>
                  <a:gd name="T97" fmla="*/ 747 h 3835"/>
                  <a:gd name="T98" fmla="*/ 767 w 3859"/>
                  <a:gd name="T99" fmla="*/ 378 h 3835"/>
                  <a:gd name="T100" fmla="*/ 851 w 3859"/>
                  <a:gd name="T101" fmla="*/ 388 h 3835"/>
                  <a:gd name="T102" fmla="*/ 1506 w 3859"/>
                  <a:gd name="T103" fmla="*/ 542 h 3835"/>
                  <a:gd name="T104" fmla="*/ 1627 w 3859"/>
                  <a:gd name="T105" fmla="*/ 23 h 3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859" h="3835">
                    <a:moveTo>
                      <a:pt x="1930" y="1118"/>
                    </a:moveTo>
                    <a:lnTo>
                      <a:pt x="1853" y="1122"/>
                    </a:lnTo>
                    <a:lnTo>
                      <a:pt x="1777" y="1132"/>
                    </a:lnTo>
                    <a:lnTo>
                      <a:pt x="1704" y="1150"/>
                    </a:lnTo>
                    <a:lnTo>
                      <a:pt x="1634" y="1174"/>
                    </a:lnTo>
                    <a:lnTo>
                      <a:pt x="1566" y="1204"/>
                    </a:lnTo>
                    <a:lnTo>
                      <a:pt x="1503" y="1241"/>
                    </a:lnTo>
                    <a:lnTo>
                      <a:pt x="1443" y="1281"/>
                    </a:lnTo>
                    <a:lnTo>
                      <a:pt x="1387" y="1328"/>
                    </a:lnTo>
                    <a:lnTo>
                      <a:pt x="1335" y="1379"/>
                    </a:lnTo>
                    <a:lnTo>
                      <a:pt x="1289" y="1434"/>
                    </a:lnTo>
                    <a:lnTo>
                      <a:pt x="1248" y="1494"/>
                    </a:lnTo>
                    <a:lnTo>
                      <a:pt x="1212" y="1557"/>
                    </a:lnTo>
                    <a:lnTo>
                      <a:pt x="1181" y="1624"/>
                    </a:lnTo>
                    <a:lnTo>
                      <a:pt x="1157" y="1694"/>
                    </a:lnTo>
                    <a:lnTo>
                      <a:pt x="1139" y="1766"/>
                    </a:lnTo>
                    <a:lnTo>
                      <a:pt x="1128" y="1841"/>
                    </a:lnTo>
                    <a:lnTo>
                      <a:pt x="1125" y="1918"/>
                    </a:lnTo>
                    <a:lnTo>
                      <a:pt x="1128" y="1995"/>
                    </a:lnTo>
                    <a:lnTo>
                      <a:pt x="1139" y="2070"/>
                    </a:lnTo>
                    <a:lnTo>
                      <a:pt x="1157" y="2143"/>
                    </a:lnTo>
                    <a:lnTo>
                      <a:pt x="1181" y="2213"/>
                    </a:lnTo>
                    <a:lnTo>
                      <a:pt x="1212" y="2279"/>
                    </a:lnTo>
                    <a:lnTo>
                      <a:pt x="1248" y="2343"/>
                    </a:lnTo>
                    <a:lnTo>
                      <a:pt x="1289" y="2403"/>
                    </a:lnTo>
                    <a:lnTo>
                      <a:pt x="1335" y="2458"/>
                    </a:lnTo>
                    <a:lnTo>
                      <a:pt x="1387" y="2508"/>
                    </a:lnTo>
                    <a:lnTo>
                      <a:pt x="1443" y="2555"/>
                    </a:lnTo>
                    <a:lnTo>
                      <a:pt x="1503" y="2596"/>
                    </a:lnTo>
                    <a:lnTo>
                      <a:pt x="1566" y="2632"/>
                    </a:lnTo>
                    <a:lnTo>
                      <a:pt x="1634" y="2662"/>
                    </a:lnTo>
                    <a:lnTo>
                      <a:pt x="1704" y="2686"/>
                    </a:lnTo>
                    <a:lnTo>
                      <a:pt x="1777" y="2704"/>
                    </a:lnTo>
                    <a:lnTo>
                      <a:pt x="1853" y="2715"/>
                    </a:lnTo>
                    <a:lnTo>
                      <a:pt x="1930" y="2719"/>
                    </a:lnTo>
                    <a:lnTo>
                      <a:pt x="2008" y="2715"/>
                    </a:lnTo>
                    <a:lnTo>
                      <a:pt x="2083" y="2704"/>
                    </a:lnTo>
                    <a:lnTo>
                      <a:pt x="2156" y="2686"/>
                    </a:lnTo>
                    <a:lnTo>
                      <a:pt x="2227" y="2662"/>
                    </a:lnTo>
                    <a:lnTo>
                      <a:pt x="2293" y="2632"/>
                    </a:lnTo>
                    <a:lnTo>
                      <a:pt x="2357" y="2596"/>
                    </a:lnTo>
                    <a:lnTo>
                      <a:pt x="2416" y="2555"/>
                    </a:lnTo>
                    <a:lnTo>
                      <a:pt x="2473" y="2508"/>
                    </a:lnTo>
                    <a:lnTo>
                      <a:pt x="2524" y="2458"/>
                    </a:lnTo>
                    <a:lnTo>
                      <a:pt x="2571" y="2403"/>
                    </a:lnTo>
                    <a:lnTo>
                      <a:pt x="2612" y="2343"/>
                    </a:lnTo>
                    <a:lnTo>
                      <a:pt x="2649" y="2279"/>
                    </a:lnTo>
                    <a:lnTo>
                      <a:pt x="2679" y="2213"/>
                    </a:lnTo>
                    <a:lnTo>
                      <a:pt x="2703" y="2143"/>
                    </a:lnTo>
                    <a:lnTo>
                      <a:pt x="2720" y="2070"/>
                    </a:lnTo>
                    <a:lnTo>
                      <a:pt x="2731" y="1995"/>
                    </a:lnTo>
                    <a:lnTo>
                      <a:pt x="2734" y="1918"/>
                    </a:lnTo>
                    <a:lnTo>
                      <a:pt x="2731" y="1841"/>
                    </a:lnTo>
                    <a:lnTo>
                      <a:pt x="2720" y="1766"/>
                    </a:lnTo>
                    <a:lnTo>
                      <a:pt x="2703" y="1694"/>
                    </a:lnTo>
                    <a:lnTo>
                      <a:pt x="2679" y="1624"/>
                    </a:lnTo>
                    <a:lnTo>
                      <a:pt x="2649" y="1557"/>
                    </a:lnTo>
                    <a:lnTo>
                      <a:pt x="2612" y="1494"/>
                    </a:lnTo>
                    <a:lnTo>
                      <a:pt x="2571" y="1434"/>
                    </a:lnTo>
                    <a:lnTo>
                      <a:pt x="2524" y="1379"/>
                    </a:lnTo>
                    <a:lnTo>
                      <a:pt x="2473" y="1328"/>
                    </a:lnTo>
                    <a:lnTo>
                      <a:pt x="2418" y="1281"/>
                    </a:lnTo>
                    <a:lnTo>
                      <a:pt x="2357" y="1241"/>
                    </a:lnTo>
                    <a:lnTo>
                      <a:pt x="2293" y="1204"/>
                    </a:lnTo>
                    <a:lnTo>
                      <a:pt x="2227" y="1174"/>
                    </a:lnTo>
                    <a:lnTo>
                      <a:pt x="2156" y="1150"/>
                    </a:lnTo>
                    <a:lnTo>
                      <a:pt x="2083" y="1132"/>
                    </a:lnTo>
                    <a:lnTo>
                      <a:pt x="2008" y="1122"/>
                    </a:lnTo>
                    <a:lnTo>
                      <a:pt x="1930" y="1118"/>
                    </a:lnTo>
                    <a:close/>
                    <a:moveTo>
                      <a:pt x="1687" y="0"/>
                    </a:moveTo>
                    <a:lnTo>
                      <a:pt x="2156" y="0"/>
                    </a:lnTo>
                    <a:lnTo>
                      <a:pt x="2178" y="4"/>
                    </a:lnTo>
                    <a:lnTo>
                      <a:pt x="2199" y="11"/>
                    </a:lnTo>
                    <a:lnTo>
                      <a:pt x="2218" y="23"/>
                    </a:lnTo>
                    <a:lnTo>
                      <a:pt x="2233" y="39"/>
                    </a:lnTo>
                    <a:lnTo>
                      <a:pt x="2245" y="58"/>
                    </a:lnTo>
                    <a:lnTo>
                      <a:pt x="2252" y="78"/>
                    </a:lnTo>
                    <a:lnTo>
                      <a:pt x="2338" y="539"/>
                    </a:lnTo>
                    <a:lnTo>
                      <a:pt x="2410" y="561"/>
                    </a:lnTo>
                    <a:lnTo>
                      <a:pt x="2480" y="588"/>
                    </a:lnTo>
                    <a:lnTo>
                      <a:pt x="2548" y="618"/>
                    </a:lnTo>
                    <a:lnTo>
                      <a:pt x="2615" y="650"/>
                    </a:lnTo>
                    <a:lnTo>
                      <a:pt x="3009" y="384"/>
                    </a:lnTo>
                    <a:lnTo>
                      <a:pt x="3028" y="373"/>
                    </a:lnTo>
                    <a:lnTo>
                      <a:pt x="3050" y="368"/>
                    </a:lnTo>
                    <a:lnTo>
                      <a:pt x="3072" y="368"/>
                    </a:lnTo>
                    <a:lnTo>
                      <a:pt x="3094" y="373"/>
                    </a:lnTo>
                    <a:lnTo>
                      <a:pt x="3113" y="381"/>
                    </a:lnTo>
                    <a:lnTo>
                      <a:pt x="3131" y="394"/>
                    </a:lnTo>
                    <a:lnTo>
                      <a:pt x="3463" y="725"/>
                    </a:lnTo>
                    <a:lnTo>
                      <a:pt x="3476" y="742"/>
                    </a:lnTo>
                    <a:lnTo>
                      <a:pt x="3484" y="761"/>
                    </a:lnTo>
                    <a:lnTo>
                      <a:pt x="3489" y="783"/>
                    </a:lnTo>
                    <a:lnTo>
                      <a:pt x="3489" y="805"/>
                    </a:lnTo>
                    <a:lnTo>
                      <a:pt x="3484" y="826"/>
                    </a:lnTo>
                    <a:lnTo>
                      <a:pt x="3475" y="845"/>
                    </a:lnTo>
                    <a:lnTo>
                      <a:pt x="3205" y="1237"/>
                    </a:lnTo>
                    <a:lnTo>
                      <a:pt x="3249" y="1322"/>
                    </a:lnTo>
                    <a:lnTo>
                      <a:pt x="3285" y="1412"/>
                    </a:lnTo>
                    <a:lnTo>
                      <a:pt x="3316" y="1504"/>
                    </a:lnTo>
                    <a:lnTo>
                      <a:pt x="3782" y="1590"/>
                    </a:lnTo>
                    <a:lnTo>
                      <a:pt x="3802" y="1597"/>
                    </a:lnTo>
                    <a:lnTo>
                      <a:pt x="3821" y="1609"/>
                    </a:lnTo>
                    <a:lnTo>
                      <a:pt x="3836" y="1624"/>
                    </a:lnTo>
                    <a:lnTo>
                      <a:pt x="3848" y="1643"/>
                    </a:lnTo>
                    <a:lnTo>
                      <a:pt x="3857" y="1664"/>
                    </a:lnTo>
                    <a:lnTo>
                      <a:pt x="3859" y="1684"/>
                    </a:lnTo>
                    <a:lnTo>
                      <a:pt x="3859" y="2150"/>
                    </a:lnTo>
                    <a:lnTo>
                      <a:pt x="3857" y="2172"/>
                    </a:lnTo>
                    <a:lnTo>
                      <a:pt x="3848" y="2192"/>
                    </a:lnTo>
                    <a:lnTo>
                      <a:pt x="3836" y="2212"/>
                    </a:lnTo>
                    <a:lnTo>
                      <a:pt x="3821" y="2226"/>
                    </a:lnTo>
                    <a:lnTo>
                      <a:pt x="3802" y="2238"/>
                    </a:lnTo>
                    <a:lnTo>
                      <a:pt x="3782" y="2244"/>
                    </a:lnTo>
                    <a:lnTo>
                      <a:pt x="3316" y="2332"/>
                    </a:lnTo>
                    <a:lnTo>
                      <a:pt x="3285" y="2426"/>
                    </a:lnTo>
                    <a:lnTo>
                      <a:pt x="3247" y="2517"/>
                    </a:lnTo>
                    <a:lnTo>
                      <a:pt x="3204" y="2605"/>
                    </a:lnTo>
                    <a:lnTo>
                      <a:pt x="3470" y="2992"/>
                    </a:lnTo>
                    <a:lnTo>
                      <a:pt x="3480" y="3011"/>
                    </a:lnTo>
                    <a:lnTo>
                      <a:pt x="3484" y="3031"/>
                    </a:lnTo>
                    <a:lnTo>
                      <a:pt x="3484" y="3054"/>
                    </a:lnTo>
                    <a:lnTo>
                      <a:pt x="3481" y="3074"/>
                    </a:lnTo>
                    <a:lnTo>
                      <a:pt x="3471" y="3095"/>
                    </a:lnTo>
                    <a:lnTo>
                      <a:pt x="3458" y="3112"/>
                    </a:lnTo>
                    <a:lnTo>
                      <a:pt x="3126" y="3442"/>
                    </a:lnTo>
                    <a:lnTo>
                      <a:pt x="3109" y="3455"/>
                    </a:lnTo>
                    <a:lnTo>
                      <a:pt x="3089" y="3464"/>
                    </a:lnTo>
                    <a:lnTo>
                      <a:pt x="3067" y="3469"/>
                    </a:lnTo>
                    <a:lnTo>
                      <a:pt x="3045" y="3467"/>
                    </a:lnTo>
                    <a:lnTo>
                      <a:pt x="3024" y="3463"/>
                    </a:lnTo>
                    <a:lnTo>
                      <a:pt x="3004" y="3453"/>
                    </a:lnTo>
                    <a:lnTo>
                      <a:pt x="2612" y="3187"/>
                    </a:lnTo>
                    <a:lnTo>
                      <a:pt x="2524" y="3230"/>
                    </a:lnTo>
                    <a:lnTo>
                      <a:pt x="2433" y="3267"/>
                    </a:lnTo>
                    <a:lnTo>
                      <a:pt x="2339" y="3298"/>
                    </a:lnTo>
                    <a:lnTo>
                      <a:pt x="2252" y="3758"/>
                    </a:lnTo>
                    <a:lnTo>
                      <a:pt x="2245" y="3779"/>
                    </a:lnTo>
                    <a:lnTo>
                      <a:pt x="2233" y="3797"/>
                    </a:lnTo>
                    <a:lnTo>
                      <a:pt x="2218" y="3812"/>
                    </a:lnTo>
                    <a:lnTo>
                      <a:pt x="2199" y="3826"/>
                    </a:lnTo>
                    <a:lnTo>
                      <a:pt x="2178" y="3833"/>
                    </a:lnTo>
                    <a:lnTo>
                      <a:pt x="2156" y="3835"/>
                    </a:lnTo>
                    <a:lnTo>
                      <a:pt x="1688" y="3835"/>
                    </a:lnTo>
                    <a:lnTo>
                      <a:pt x="1666" y="3833"/>
                    </a:lnTo>
                    <a:lnTo>
                      <a:pt x="1646" y="3826"/>
                    </a:lnTo>
                    <a:lnTo>
                      <a:pt x="1627" y="3812"/>
                    </a:lnTo>
                    <a:lnTo>
                      <a:pt x="1612" y="3797"/>
                    </a:lnTo>
                    <a:lnTo>
                      <a:pt x="1600" y="3779"/>
                    </a:lnTo>
                    <a:lnTo>
                      <a:pt x="1593" y="3758"/>
                    </a:lnTo>
                    <a:lnTo>
                      <a:pt x="1506" y="3293"/>
                    </a:lnTo>
                    <a:lnTo>
                      <a:pt x="1415" y="3263"/>
                    </a:lnTo>
                    <a:lnTo>
                      <a:pt x="1327" y="3227"/>
                    </a:lnTo>
                    <a:lnTo>
                      <a:pt x="1242" y="3185"/>
                    </a:lnTo>
                    <a:lnTo>
                      <a:pt x="856" y="3447"/>
                    </a:lnTo>
                    <a:lnTo>
                      <a:pt x="837" y="3458"/>
                    </a:lnTo>
                    <a:lnTo>
                      <a:pt x="815" y="3463"/>
                    </a:lnTo>
                    <a:lnTo>
                      <a:pt x="793" y="3463"/>
                    </a:lnTo>
                    <a:lnTo>
                      <a:pt x="771" y="3458"/>
                    </a:lnTo>
                    <a:lnTo>
                      <a:pt x="751" y="3449"/>
                    </a:lnTo>
                    <a:lnTo>
                      <a:pt x="734" y="3436"/>
                    </a:lnTo>
                    <a:lnTo>
                      <a:pt x="401" y="3107"/>
                    </a:lnTo>
                    <a:lnTo>
                      <a:pt x="388" y="3089"/>
                    </a:lnTo>
                    <a:lnTo>
                      <a:pt x="380" y="3070"/>
                    </a:lnTo>
                    <a:lnTo>
                      <a:pt x="375" y="3048"/>
                    </a:lnTo>
                    <a:lnTo>
                      <a:pt x="376" y="3025"/>
                    </a:lnTo>
                    <a:lnTo>
                      <a:pt x="381" y="3005"/>
                    </a:lnTo>
                    <a:lnTo>
                      <a:pt x="390" y="2986"/>
                    </a:lnTo>
                    <a:lnTo>
                      <a:pt x="655" y="2601"/>
                    </a:lnTo>
                    <a:lnTo>
                      <a:pt x="612" y="2514"/>
                    </a:lnTo>
                    <a:lnTo>
                      <a:pt x="574" y="2424"/>
                    </a:lnTo>
                    <a:lnTo>
                      <a:pt x="543" y="2332"/>
                    </a:lnTo>
                    <a:lnTo>
                      <a:pt x="78" y="2244"/>
                    </a:lnTo>
                    <a:lnTo>
                      <a:pt x="58" y="2238"/>
                    </a:lnTo>
                    <a:lnTo>
                      <a:pt x="38" y="2226"/>
                    </a:lnTo>
                    <a:lnTo>
                      <a:pt x="23" y="2212"/>
                    </a:lnTo>
                    <a:lnTo>
                      <a:pt x="11" y="2192"/>
                    </a:lnTo>
                    <a:lnTo>
                      <a:pt x="3" y="2172"/>
                    </a:lnTo>
                    <a:lnTo>
                      <a:pt x="0" y="2150"/>
                    </a:lnTo>
                    <a:lnTo>
                      <a:pt x="0" y="1684"/>
                    </a:lnTo>
                    <a:lnTo>
                      <a:pt x="3" y="1664"/>
                    </a:lnTo>
                    <a:lnTo>
                      <a:pt x="11" y="1643"/>
                    </a:lnTo>
                    <a:lnTo>
                      <a:pt x="23" y="1624"/>
                    </a:lnTo>
                    <a:lnTo>
                      <a:pt x="38" y="1609"/>
                    </a:lnTo>
                    <a:lnTo>
                      <a:pt x="58" y="1597"/>
                    </a:lnTo>
                    <a:lnTo>
                      <a:pt x="78" y="1590"/>
                    </a:lnTo>
                    <a:lnTo>
                      <a:pt x="543" y="1504"/>
                    </a:lnTo>
                    <a:lnTo>
                      <a:pt x="574" y="1414"/>
                    </a:lnTo>
                    <a:lnTo>
                      <a:pt x="611" y="1325"/>
                    </a:lnTo>
                    <a:lnTo>
                      <a:pt x="653" y="1239"/>
                    </a:lnTo>
                    <a:lnTo>
                      <a:pt x="386" y="851"/>
                    </a:lnTo>
                    <a:lnTo>
                      <a:pt x="376" y="832"/>
                    </a:lnTo>
                    <a:lnTo>
                      <a:pt x="370" y="810"/>
                    </a:lnTo>
                    <a:lnTo>
                      <a:pt x="370" y="789"/>
                    </a:lnTo>
                    <a:lnTo>
                      <a:pt x="375" y="767"/>
                    </a:lnTo>
                    <a:lnTo>
                      <a:pt x="383" y="747"/>
                    </a:lnTo>
                    <a:lnTo>
                      <a:pt x="397" y="730"/>
                    </a:lnTo>
                    <a:lnTo>
                      <a:pt x="729" y="400"/>
                    </a:lnTo>
                    <a:lnTo>
                      <a:pt x="746" y="387"/>
                    </a:lnTo>
                    <a:lnTo>
                      <a:pt x="767" y="378"/>
                    </a:lnTo>
                    <a:lnTo>
                      <a:pt x="787" y="374"/>
                    </a:lnTo>
                    <a:lnTo>
                      <a:pt x="810" y="374"/>
                    </a:lnTo>
                    <a:lnTo>
                      <a:pt x="832" y="379"/>
                    </a:lnTo>
                    <a:lnTo>
                      <a:pt x="851" y="388"/>
                    </a:lnTo>
                    <a:lnTo>
                      <a:pt x="1240" y="653"/>
                    </a:lnTo>
                    <a:lnTo>
                      <a:pt x="1325" y="611"/>
                    </a:lnTo>
                    <a:lnTo>
                      <a:pt x="1414" y="574"/>
                    </a:lnTo>
                    <a:lnTo>
                      <a:pt x="1506" y="542"/>
                    </a:lnTo>
                    <a:lnTo>
                      <a:pt x="1593" y="78"/>
                    </a:lnTo>
                    <a:lnTo>
                      <a:pt x="1600" y="58"/>
                    </a:lnTo>
                    <a:lnTo>
                      <a:pt x="1611" y="39"/>
                    </a:lnTo>
                    <a:lnTo>
                      <a:pt x="1627" y="23"/>
                    </a:lnTo>
                    <a:lnTo>
                      <a:pt x="1645" y="11"/>
                    </a:lnTo>
                    <a:lnTo>
                      <a:pt x="1665" y="4"/>
                    </a:lnTo>
                    <a:lnTo>
                      <a:pt x="16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39" name="Группа 298"/>
            <p:cNvGrpSpPr/>
            <p:nvPr/>
          </p:nvGrpSpPr>
          <p:grpSpPr>
            <a:xfrm>
              <a:off x="10467233" y="5409783"/>
              <a:ext cx="708297" cy="704441"/>
              <a:chOff x="5848350" y="3192463"/>
              <a:chExt cx="2041525" cy="2030413"/>
            </a:xfrm>
            <a:solidFill>
              <a:schemeClr val="bg2">
                <a:lumMod val="25000"/>
                <a:alpha val="13000"/>
              </a:schemeClr>
            </a:solidFill>
          </p:grpSpPr>
          <p:sp>
            <p:nvSpPr>
              <p:cNvPr id="542" name="Freeform 266"/>
              <p:cNvSpPr>
                <a:spLocks/>
              </p:cNvSpPr>
              <p:nvPr/>
            </p:nvSpPr>
            <p:spPr bwMode="auto">
              <a:xfrm>
                <a:off x="6692900" y="4033838"/>
                <a:ext cx="352425" cy="349250"/>
              </a:xfrm>
              <a:custGeom>
                <a:avLst/>
                <a:gdLst>
                  <a:gd name="T0" fmla="*/ 332 w 665"/>
                  <a:gd name="T1" fmla="*/ 0 h 661"/>
                  <a:gd name="T2" fmla="*/ 381 w 665"/>
                  <a:gd name="T3" fmla="*/ 3 h 661"/>
                  <a:gd name="T4" fmla="*/ 428 w 665"/>
                  <a:gd name="T5" fmla="*/ 14 h 661"/>
                  <a:gd name="T6" fmla="*/ 472 w 665"/>
                  <a:gd name="T7" fmla="*/ 30 h 661"/>
                  <a:gd name="T8" fmla="*/ 512 w 665"/>
                  <a:gd name="T9" fmla="*/ 53 h 661"/>
                  <a:gd name="T10" fmla="*/ 550 w 665"/>
                  <a:gd name="T11" fmla="*/ 80 h 661"/>
                  <a:gd name="T12" fmla="*/ 583 w 665"/>
                  <a:gd name="T13" fmla="*/ 113 h 661"/>
                  <a:gd name="T14" fmla="*/ 610 w 665"/>
                  <a:gd name="T15" fmla="*/ 150 h 661"/>
                  <a:gd name="T16" fmla="*/ 633 w 665"/>
                  <a:gd name="T17" fmla="*/ 191 h 661"/>
                  <a:gd name="T18" fmla="*/ 650 w 665"/>
                  <a:gd name="T19" fmla="*/ 234 h 661"/>
                  <a:gd name="T20" fmla="*/ 661 w 665"/>
                  <a:gd name="T21" fmla="*/ 281 h 661"/>
                  <a:gd name="T22" fmla="*/ 665 w 665"/>
                  <a:gd name="T23" fmla="*/ 330 h 661"/>
                  <a:gd name="T24" fmla="*/ 661 w 665"/>
                  <a:gd name="T25" fmla="*/ 378 h 661"/>
                  <a:gd name="T26" fmla="*/ 650 w 665"/>
                  <a:gd name="T27" fmla="*/ 425 h 661"/>
                  <a:gd name="T28" fmla="*/ 633 w 665"/>
                  <a:gd name="T29" fmla="*/ 470 h 661"/>
                  <a:gd name="T30" fmla="*/ 610 w 665"/>
                  <a:gd name="T31" fmla="*/ 511 h 661"/>
                  <a:gd name="T32" fmla="*/ 583 w 665"/>
                  <a:gd name="T33" fmla="*/ 547 h 661"/>
                  <a:gd name="T34" fmla="*/ 550 w 665"/>
                  <a:gd name="T35" fmla="*/ 580 h 661"/>
                  <a:gd name="T36" fmla="*/ 512 w 665"/>
                  <a:gd name="T37" fmla="*/ 608 h 661"/>
                  <a:gd name="T38" fmla="*/ 472 w 665"/>
                  <a:gd name="T39" fmla="*/ 630 h 661"/>
                  <a:gd name="T40" fmla="*/ 428 w 665"/>
                  <a:gd name="T41" fmla="*/ 646 h 661"/>
                  <a:gd name="T42" fmla="*/ 381 w 665"/>
                  <a:gd name="T43" fmla="*/ 657 h 661"/>
                  <a:gd name="T44" fmla="*/ 332 w 665"/>
                  <a:gd name="T45" fmla="*/ 661 h 661"/>
                  <a:gd name="T46" fmla="*/ 283 w 665"/>
                  <a:gd name="T47" fmla="*/ 657 h 661"/>
                  <a:gd name="T48" fmla="*/ 235 w 665"/>
                  <a:gd name="T49" fmla="*/ 646 h 661"/>
                  <a:gd name="T50" fmla="*/ 192 w 665"/>
                  <a:gd name="T51" fmla="*/ 630 h 661"/>
                  <a:gd name="T52" fmla="*/ 151 w 665"/>
                  <a:gd name="T53" fmla="*/ 608 h 661"/>
                  <a:gd name="T54" fmla="*/ 113 w 665"/>
                  <a:gd name="T55" fmla="*/ 580 h 661"/>
                  <a:gd name="T56" fmla="*/ 81 w 665"/>
                  <a:gd name="T57" fmla="*/ 547 h 661"/>
                  <a:gd name="T58" fmla="*/ 53 w 665"/>
                  <a:gd name="T59" fmla="*/ 511 h 661"/>
                  <a:gd name="T60" fmla="*/ 30 w 665"/>
                  <a:gd name="T61" fmla="*/ 470 h 661"/>
                  <a:gd name="T62" fmla="*/ 13 w 665"/>
                  <a:gd name="T63" fmla="*/ 425 h 661"/>
                  <a:gd name="T64" fmla="*/ 3 w 665"/>
                  <a:gd name="T65" fmla="*/ 378 h 661"/>
                  <a:gd name="T66" fmla="*/ 0 w 665"/>
                  <a:gd name="T67" fmla="*/ 330 h 661"/>
                  <a:gd name="T68" fmla="*/ 3 w 665"/>
                  <a:gd name="T69" fmla="*/ 281 h 661"/>
                  <a:gd name="T70" fmla="*/ 13 w 665"/>
                  <a:gd name="T71" fmla="*/ 234 h 661"/>
                  <a:gd name="T72" fmla="*/ 30 w 665"/>
                  <a:gd name="T73" fmla="*/ 191 h 661"/>
                  <a:gd name="T74" fmla="*/ 53 w 665"/>
                  <a:gd name="T75" fmla="*/ 150 h 661"/>
                  <a:gd name="T76" fmla="*/ 81 w 665"/>
                  <a:gd name="T77" fmla="*/ 113 h 661"/>
                  <a:gd name="T78" fmla="*/ 113 w 665"/>
                  <a:gd name="T79" fmla="*/ 80 h 661"/>
                  <a:gd name="T80" fmla="*/ 151 w 665"/>
                  <a:gd name="T81" fmla="*/ 53 h 661"/>
                  <a:gd name="T82" fmla="*/ 192 w 665"/>
                  <a:gd name="T83" fmla="*/ 30 h 661"/>
                  <a:gd name="T84" fmla="*/ 235 w 665"/>
                  <a:gd name="T85" fmla="*/ 14 h 661"/>
                  <a:gd name="T86" fmla="*/ 283 w 665"/>
                  <a:gd name="T87" fmla="*/ 3 h 661"/>
                  <a:gd name="T88" fmla="*/ 332 w 665"/>
                  <a:gd name="T89" fmla="*/ 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5" h="661">
                    <a:moveTo>
                      <a:pt x="332" y="0"/>
                    </a:moveTo>
                    <a:lnTo>
                      <a:pt x="381" y="3"/>
                    </a:lnTo>
                    <a:lnTo>
                      <a:pt x="428" y="14"/>
                    </a:lnTo>
                    <a:lnTo>
                      <a:pt x="472" y="30"/>
                    </a:lnTo>
                    <a:lnTo>
                      <a:pt x="512" y="53"/>
                    </a:lnTo>
                    <a:lnTo>
                      <a:pt x="550" y="80"/>
                    </a:lnTo>
                    <a:lnTo>
                      <a:pt x="583" y="113"/>
                    </a:lnTo>
                    <a:lnTo>
                      <a:pt x="610" y="150"/>
                    </a:lnTo>
                    <a:lnTo>
                      <a:pt x="633" y="191"/>
                    </a:lnTo>
                    <a:lnTo>
                      <a:pt x="650" y="234"/>
                    </a:lnTo>
                    <a:lnTo>
                      <a:pt x="661" y="281"/>
                    </a:lnTo>
                    <a:lnTo>
                      <a:pt x="665" y="330"/>
                    </a:lnTo>
                    <a:lnTo>
                      <a:pt x="661" y="378"/>
                    </a:lnTo>
                    <a:lnTo>
                      <a:pt x="650" y="425"/>
                    </a:lnTo>
                    <a:lnTo>
                      <a:pt x="633" y="470"/>
                    </a:lnTo>
                    <a:lnTo>
                      <a:pt x="610" y="511"/>
                    </a:lnTo>
                    <a:lnTo>
                      <a:pt x="583" y="547"/>
                    </a:lnTo>
                    <a:lnTo>
                      <a:pt x="550" y="580"/>
                    </a:lnTo>
                    <a:lnTo>
                      <a:pt x="512" y="608"/>
                    </a:lnTo>
                    <a:lnTo>
                      <a:pt x="472" y="630"/>
                    </a:lnTo>
                    <a:lnTo>
                      <a:pt x="428" y="646"/>
                    </a:lnTo>
                    <a:lnTo>
                      <a:pt x="381" y="657"/>
                    </a:lnTo>
                    <a:lnTo>
                      <a:pt x="332" y="661"/>
                    </a:lnTo>
                    <a:lnTo>
                      <a:pt x="283" y="657"/>
                    </a:lnTo>
                    <a:lnTo>
                      <a:pt x="235" y="646"/>
                    </a:lnTo>
                    <a:lnTo>
                      <a:pt x="192" y="630"/>
                    </a:lnTo>
                    <a:lnTo>
                      <a:pt x="151" y="608"/>
                    </a:lnTo>
                    <a:lnTo>
                      <a:pt x="113" y="580"/>
                    </a:lnTo>
                    <a:lnTo>
                      <a:pt x="81" y="547"/>
                    </a:lnTo>
                    <a:lnTo>
                      <a:pt x="53" y="511"/>
                    </a:lnTo>
                    <a:lnTo>
                      <a:pt x="30" y="470"/>
                    </a:lnTo>
                    <a:lnTo>
                      <a:pt x="13" y="425"/>
                    </a:lnTo>
                    <a:lnTo>
                      <a:pt x="3" y="378"/>
                    </a:lnTo>
                    <a:lnTo>
                      <a:pt x="0" y="330"/>
                    </a:lnTo>
                    <a:lnTo>
                      <a:pt x="3" y="281"/>
                    </a:lnTo>
                    <a:lnTo>
                      <a:pt x="13" y="234"/>
                    </a:lnTo>
                    <a:lnTo>
                      <a:pt x="30" y="191"/>
                    </a:lnTo>
                    <a:lnTo>
                      <a:pt x="53" y="150"/>
                    </a:lnTo>
                    <a:lnTo>
                      <a:pt x="81" y="113"/>
                    </a:lnTo>
                    <a:lnTo>
                      <a:pt x="113" y="80"/>
                    </a:lnTo>
                    <a:lnTo>
                      <a:pt x="151" y="53"/>
                    </a:lnTo>
                    <a:lnTo>
                      <a:pt x="192" y="30"/>
                    </a:lnTo>
                    <a:lnTo>
                      <a:pt x="235" y="14"/>
                    </a:lnTo>
                    <a:lnTo>
                      <a:pt x="283" y="3"/>
                    </a:lnTo>
                    <a:lnTo>
                      <a:pt x="3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" name="Freeform 267"/>
              <p:cNvSpPr>
                <a:spLocks noEditPoints="1"/>
              </p:cNvSpPr>
              <p:nvPr/>
            </p:nvSpPr>
            <p:spPr bwMode="auto">
              <a:xfrm>
                <a:off x="5848350" y="3192463"/>
                <a:ext cx="2041525" cy="2030413"/>
              </a:xfrm>
              <a:custGeom>
                <a:avLst/>
                <a:gdLst>
                  <a:gd name="T0" fmla="*/ 1704 w 3859"/>
                  <a:gd name="T1" fmla="*/ 1150 h 3835"/>
                  <a:gd name="T2" fmla="*/ 1443 w 3859"/>
                  <a:gd name="T3" fmla="*/ 1281 h 3835"/>
                  <a:gd name="T4" fmla="*/ 1248 w 3859"/>
                  <a:gd name="T5" fmla="*/ 1494 h 3835"/>
                  <a:gd name="T6" fmla="*/ 1139 w 3859"/>
                  <a:gd name="T7" fmla="*/ 1766 h 3835"/>
                  <a:gd name="T8" fmla="*/ 1139 w 3859"/>
                  <a:gd name="T9" fmla="*/ 2070 h 3835"/>
                  <a:gd name="T10" fmla="*/ 1248 w 3859"/>
                  <a:gd name="T11" fmla="*/ 2343 h 3835"/>
                  <a:gd name="T12" fmla="*/ 1443 w 3859"/>
                  <a:gd name="T13" fmla="*/ 2555 h 3835"/>
                  <a:gd name="T14" fmla="*/ 1704 w 3859"/>
                  <a:gd name="T15" fmla="*/ 2686 h 3835"/>
                  <a:gd name="T16" fmla="*/ 2008 w 3859"/>
                  <a:gd name="T17" fmla="*/ 2715 h 3835"/>
                  <a:gd name="T18" fmla="*/ 2293 w 3859"/>
                  <a:gd name="T19" fmla="*/ 2632 h 3835"/>
                  <a:gd name="T20" fmla="*/ 2524 w 3859"/>
                  <a:gd name="T21" fmla="*/ 2458 h 3835"/>
                  <a:gd name="T22" fmla="*/ 2679 w 3859"/>
                  <a:gd name="T23" fmla="*/ 2213 h 3835"/>
                  <a:gd name="T24" fmla="*/ 2734 w 3859"/>
                  <a:gd name="T25" fmla="*/ 1918 h 3835"/>
                  <a:gd name="T26" fmla="*/ 2679 w 3859"/>
                  <a:gd name="T27" fmla="*/ 1624 h 3835"/>
                  <a:gd name="T28" fmla="*/ 2524 w 3859"/>
                  <a:gd name="T29" fmla="*/ 1379 h 3835"/>
                  <a:gd name="T30" fmla="*/ 2293 w 3859"/>
                  <a:gd name="T31" fmla="*/ 1204 h 3835"/>
                  <a:gd name="T32" fmla="*/ 2008 w 3859"/>
                  <a:gd name="T33" fmla="*/ 1122 h 3835"/>
                  <a:gd name="T34" fmla="*/ 2178 w 3859"/>
                  <a:gd name="T35" fmla="*/ 4 h 3835"/>
                  <a:gd name="T36" fmla="*/ 2245 w 3859"/>
                  <a:gd name="T37" fmla="*/ 58 h 3835"/>
                  <a:gd name="T38" fmla="*/ 2480 w 3859"/>
                  <a:gd name="T39" fmla="*/ 588 h 3835"/>
                  <a:gd name="T40" fmla="*/ 3028 w 3859"/>
                  <a:gd name="T41" fmla="*/ 373 h 3835"/>
                  <a:gd name="T42" fmla="*/ 3113 w 3859"/>
                  <a:gd name="T43" fmla="*/ 381 h 3835"/>
                  <a:gd name="T44" fmla="*/ 3484 w 3859"/>
                  <a:gd name="T45" fmla="*/ 761 h 3835"/>
                  <a:gd name="T46" fmla="*/ 3475 w 3859"/>
                  <a:gd name="T47" fmla="*/ 845 h 3835"/>
                  <a:gd name="T48" fmla="*/ 3316 w 3859"/>
                  <a:gd name="T49" fmla="*/ 1504 h 3835"/>
                  <a:gd name="T50" fmla="*/ 3836 w 3859"/>
                  <a:gd name="T51" fmla="*/ 1624 h 3835"/>
                  <a:gd name="T52" fmla="*/ 3859 w 3859"/>
                  <a:gd name="T53" fmla="*/ 2150 h 3835"/>
                  <a:gd name="T54" fmla="*/ 3821 w 3859"/>
                  <a:gd name="T55" fmla="*/ 2226 h 3835"/>
                  <a:gd name="T56" fmla="*/ 3285 w 3859"/>
                  <a:gd name="T57" fmla="*/ 2426 h 3835"/>
                  <a:gd name="T58" fmla="*/ 3480 w 3859"/>
                  <a:gd name="T59" fmla="*/ 3011 h 3835"/>
                  <a:gd name="T60" fmla="*/ 3471 w 3859"/>
                  <a:gd name="T61" fmla="*/ 3095 h 3835"/>
                  <a:gd name="T62" fmla="*/ 3089 w 3859"/>
                  <a:gd name="T63" fmla="*/ 3464 h 3835"/>
                  <a:gd name="T64" fmla="*/ 3004 w 3859"/>
                  <a:gd name="T65" fmla="*/ 3453 h 3835"/>
                  <a:gd name="T66" fmla="*/ 2339 w 3859"/>
                  <a:gd name="T67" fmla="*/ 3298 h 3835"/>
                  <a:gd name="T68" fmla="*/ 2218 w 3859"/>
                  <a:gd name="T69" fmla="*/ 3812 h 3835"/>
                  <a:gd name="T70" fmla="*/ 1688 w 3859"/>
                  <a:gd name="T71" fmla="*/ 3835 h 3835"/>
                  <a:gd name="T72" fmla="*/ 1612 w 3859"/>
                  <a:gd name="T73" fmla="*/ 3797 h 3835"/>
                  <a:gd name="T74" fmla="*/ 1415 w 3859"/>
                  <a:gd name="T75" fmla="*/ 3263 h 3835"/>
                  <a:gd name="T76" fmla="*/ 837 w 3859"/>
                  <a:gd name="T77" fmla="*/ 3458 h 3835"/>
                  <a:gd name="T78" fmla="*/ 751 w 3859"/>
                  <a:gd name="T79" fmla="*/ 3449 h 3835"/>
                  <a:gd name="T80" fmla="*/ 380 w 3859"/>
                  <a:gd name="T81" fmla="*/ 3070 h 3835"/>
                  <a:gd name="T82" fmla="*/ 390 w 3859"/>
                  <a:gd name="T83" fmla="*/ 2986 h 3835"/>
                  <a:gd name="T84" fmla="*/ 543 w 3859"/>
                  <a:gd name="T85" fmla="*/ 2332 h 3835"/>
                  <a:gd name="T86" fmla="*/ 23 w 3859"/>
                  <a:gd name="T87" fmla="*/ 2212 h 3835"/>
                  <a:gd name="T88" fmla="*/ 0 w 3859"/>
                  <a:gd name="T89" fmla="*/ 1684 h 3835"/>
                  <a:gd name="T90" fmla="*/ 38 w 3859"/>
                  <a:gd name="T91" fmla="*/ 1609 h 3835"/>
                  <a:gd name="T92" fmla="*/ 574 w 3859"/>
                  <a:gd name="T93" fmla="*/ 1414 h 3835"/>
                  <a:gd name="T94" fmla="*/ 376 w 3859"/>
                  <a:gd name="T95" fmla="*/ 832 h 3835"/>
                  <a:gd name="T96" fmla="*/ 383 w 3859"/>
                  <a:gd name="T97" fmla="*/ 747 h 3835"/>
                  <a:gd name="T98" fmla="*/ 767 w 3859"/>
                  <a:gd name="T99" fmla="*/ 378 h 3835"/>
                  <a:gd name="T100" fmla="*/ 851 w 3859"/>
                  <a:gd name="T101" fmla="*/ 388 h 3835"/>
                  <a:gd name="T102" fmla="*/ 1506 w 3859"/>
                  <a:gd name="T103" fmla="*/ 542 h 3835"/>
                  <a:gd name="T104" fmla="*/ 1627 w 3859"/>
                  <a:gd name="T105" fmla="*/ 23 h 3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859" h="3835">
                    <a:moveTo>
                      <a:pt x="1930" y="1118"/>
                    </a:moveTo>
                    <a:lnTo>
                      <a:pt x="1853" y="1122"/>
                    </a:lnTo>
                    <a:lnTo>
                      <a:pt x="1777" y="1132"/>
                    </a:lnTo>
                    <a:lnTo>
                      <a:pt x="1704" y="1150"/>
                    </a:lnTo>
                    <a:lnTo>
                      <a:pt x="1634" y="1174"/>
                    </a:lnTo>
                    <a:lnTo>
                      <a:pt x="1566" y="1204"/>
                    </a:lnTo>
                    <a:lnTo>
                      <a:pt x="1503" y="1241"/>
                    </a:lnTo>
                    <a:lnTo>
                      <a:pt x="1443" y="1281"/>
                    </a:lnTo>
                    <a:lnTo>
                      <a:pt x="1387" y="1328"/>
                    </a:lnTo>
                    <a:lnTo>
                      <a:pt x="1335" y="1379"/>
                    </a:lnTo>
                    <a:lnTo>
                      <a:pt x="1289" y="1434"/>
                    </a:lnTo>
                    <a:lnTo>
                      <a:pt x="1248" y="1494"/>
                    </a:lnTo>
                    <a:lnTo>
                      <a:pt x="1212" y="1557"/>
                    </a:lnTo>
                    <a:lnTo>
                      <a:pt x="1181" y="1624"/>
                    </a:lnTo>
                    <a:lnTo>
                      <a:pt x="1157" y="1694"/>
                    </a:lnTo>
                    <a:lnTo>
                      <a:pt x="1139" y="1766"/>
                    </a:lnTo>
                    <a:lnTo>
                      <a:pt x="1128" y="1841"/>
                    </a:lnTo>
                    <a:lnTo>
                      <a:pt x="1125" y="1918"/>
                    </a:lnTo>
                    <a:lnTo>
                      <a:pt x="1128" y="1995"/>
                    </a:lnTo>
                    <a:lnTo>
                      <a:pt x="1139" y="2070"/>
                    </a:lnTo>
                    <a:lnTo>
                      <a:pt x="1157" y="2143"/>
                    </a:lnTo>
                    <a:lnTo>
                      <a:pt x="1181" y="2213"/>
                    </a:lnTo>
                    <a:lnTo>
                      <a:pt x="1212" y="2279"/>
                    </a:lnTo>
                    <a:lnTo>
                      <a:pt x="1248" y="2343"/>
                    </a:lnTo>
                    <a:lnTo>
                      <a:pt x="1289" y="2403"/>
                    </a:lnTo>
                    <a:lnTo>
                      <a:pt x="1335" y="2458"/>
                    </a:lnTo>
                    <a:lnTo>
                      <a:pt x="1387" y="2508"/>
                    </a:lnTo>
                    <a:lnTo>
                      <a:pt x="1443" y="2555"/>
                    </a:lnTo>
                    <a:lnTo>
                      <a:pt x="1503" y="2596"/>
                    </a:lnTo>
                    <a:lnTo>
                      <a:pt x="1566" y="2632"/>
                    </a:lnTo>
                    <a:lnTo>
                      <a:pt x="1634" y="2662"/>
                    </a:lnTo>
                    <a:lnTo>
                      <a:pt x="1704" y="2686"/>
                    </a:lnTo>
                    <a:lnTo>
                      <a:pt x="1777" y="2704"/>
                    </a:lnTo>
                    <a:lnTo>
                      <a:pt x="1853" y="2715"/>
                    </a:lnTo>
                    <a:lnTo>
                      <a:pt x="1930" y="2719"/>
                    </a:lnTo>
                    <a:lnTo>
                      <a:pt x="2008" y="2715"/>
                    </a:lnTo>
                    <a:lnTo>
                      <a:pt x="2083" y="2704"/>
                    </a:lnTo>
                    <a:lnTo>
                      <a:pt x="2156" y="2686"/>
                    </a:lnTo>
                    <a:lnTo>
                      <a:pt x="2227" y="2662"/>
                    </a:lnTo>
                    <a:lnTo>
                      <a:pt x="2293" y="2632"/>
                    </a:lnTo>
                    <a:lnTo>
                      <a:pt x="2357" y="2596"/>
                    </a:lnTo>
                    <a:lnTo>
                      <a:pt x="2416" y="2555"/>
                    </a:lnTo>
                    <a:lnTo>
                      <a:pt x="2473" y="2508"/>
                    </a:lnTo>
                    <a:lnTo>
                      <a:pt x="2524" y="2458"/>
                    </a:lnTo>
                    <a:lnTo>
                      <a:pt x="2571" y="2403"/>
                    </a:lnTo>
                    <a:lnTo>
                      <a:pt x="2612" y="2343"/>
                    </a:lnTo>
                    <a:lnTo>
                      <a:pt x="2649" y="2279"/>
                    </a:lnTo>
                    <a:lnTo>
                      <a:pt x="2679" y="2213"/>
                    </a:lnTo>
                    <a:lnTo>
                      <a:pt x="2703" y="2143"/>
                    </a:lnTo>
                    <a:lnTo>
                      <a:pt x="2720" y="2070"/>
                    </a:lnTo>
                    <a:lnTo>
                      <a:pt x="2731" y="1995"/>
                    </a:lnTo>
                    <a:lnTo>
                      <a:pt x="2734" y="1918"/>
                    </a:lnTo>
                    <a:lnTo>
                      <a:pt x="2731" y="1841"/>
                    </a:lnTo>
                    <a:lnTo>
                      <a:pt x="2720" y="1766"/>
                    </a:lnTo>
                    <a:lnTo>
                      <a:pt x="2703" y="1694"/>
                    </a:lnTo>
                    <a:lnTo>
                      <a:pt x="2679" y="1624"/>
                    </a:lnTo>
                    <a:lnTo>
                      <a:pt x="2649" y="1557"/>
                    </a:lnTo>
                    <a:lnTo>
                      <a:pt x="2612" y="1494"/>
                    </a:lnTo>
                    <a:lnTo>
                      <a:pt x="2571" y="1434"/>
                    </a:lnTo>
                    <a:lnTo>
                      <a:pt x="2524" y="1379"/>
                    </a:lnTo>
                    <a:lnTo>
                      <a:pt x="2473" y="1328"/>
                    </a:lnTo>
                    <a:lnTo>
                      <a:pt x="2418" y="1281"/>
                    </a:lnTo>
                    <a:lnTo>
                      <a:pt x="2357" y="1241"/>
                    </a:lnTo>
                    <a:lnTo>
                      <a:pt x="2293" y="1204"/>
                    </a:lnTo>
                    <a:lnTo>
                      <a:pt x="2227" y="1174"/>
                    </a:lnTo>
                    <a:lnTo>
                      <a:pt x="2156" y="1150"/>
                    </a:lnTo>
                    <a:lnTo>
                      <a:pt x="2083" y="1132"/>
                    </a:lnTo>
                    <a:lnTo>
                      <a:pt x="2008" y="1122"/>
                    </a:lnTo>
                    <a:lnTo>
                      <a:pt x="1930" y="1118"/>
                    </a:lnTo>
                    <a:close/>
                    <a:moveTo>
                      <a:pt x="1687" y="0"/>
                    </a:moveTo>
                    <a:lnTo>
                      <a:pt x="2156" y="0"/>
                    </a:lnTo>
                    <a:lnTo>
                      <a:pt x="2178" y="4"/>
                    </a:lnTo>
                    <a:lnTo>
                      <a:pt x="2199" y="11"/>
                    </a:lnTo>
                    <a:lnTo>
                      <a:pt x="2218" y="23"/>
                    </a:lnTo>
                    <a:lnTo>
                      <a:pt x="2233" y="39"/>
                    </a:lnTo>
                    <a:lnTo>
                      <a:pt x="2245" y="58"/>
                    </a:lnTo>
                    <a:lnTo>
                      <a:pt x="2252" y="78"/>
                    </a:lnTo>
                    <a:lnTo>
                      <a:pt x="2338" y="539"/>
                    </a:lnTo>
                    <a:lnTo>
                      <a:pt x="2410" y="561"/>
                    </a:lnTo>
                    <a:lnTo>
                      <a:pt x="2480" y="588"/>
                    </a:lnTo>
                    <a:lnTo>
                      <a:pt x="2548" y="618"/>
                    </a:lnTo>
                    <a:lnTo>
                      <a:pt x="2615" y="650"/>
                    </a:lnTo>
                    <a:lnTo>
                      <a:pt x="3009" y="384"/>
                    </a:lnTo>
                    <a:lnTo>
                      <a:pt x="3028" y="373"/>
                    </a:lnTo>
                    <a:lnTo>
                      <a:pt x="3050" y="368"/>
                    </a:lnTo>
                    <a:lnTo>
                      <a:pt x="3072" y="368"/>
                    </a:lnTo>
                    <a:lnTo>
                      <a:pt x="3094" y="373"/>
                    </a:lnTo>
                    <a:lnTo>
                      <a:pt x="3113" y="381"/>
                    </a:lnTo>
                    <a:lnTo>
                      <a:pt x="3131" y="394"/>
                    </a:lnTo>
                    <a:lnTo>
                      <a:pt x="3463" y="725"/>
                    </a:lnTo>
                    <a:lnTo>
                      <a:pt x="3476" y="742"/>
                    </a:lnTo>
                    <a:lnTo>
                      <a:pt x="3484" y="761"/>
                    </a:lnTo>
                    <a:lnTo>
                      <a:pt x="3489" y="783"/>
                    </a:lnTo>
                    <a:lnTo>
                      <a:pt x="3489" y="805"/>
                    </a:lnTo>
                    <a:lnTo>
                      <a:pt x="3484" y="826"/>
                    </a:lnTo>
                    <a:lnTo>
                      <a:pt x="3475" y="845"/>
                    </a:lnTo>
                    <a:lnTo>
                      <a:pt x="3205" y="1237"/>
                    </a:lnTo>
                    <a:lnTo>
                      <a:pt x="3249" y="1322"/>
                    </a:lnTo>
                    <a:lnTo>
                      <a:pt x="3285" y="1412"/>
                    </a:lnTo>
                    <a:lnTo>
                      <a:pt x="3316" y="1504"/>
                    </a:lnTo>
                    <a:lnTo>
                      <a:pt x="3782" y="1590"/>
                    </a:lnTo>
                    <a:lnTo>
                      <a:pt x="3802" y="1597"/>
                    </a:lnTo>
                    <a:lnTo>
                      <a:pt x="3821" y="1609"/>
                    </a:lnTo>
                    <a:lnTo>
                      <a:pt x="3836" y="1624"/>
                    </a:lnTo>
                    <a:lnTo>
                      <a:pt x="3848" y="1643"/>
                    </a:lnTo>
                    <a:lnTo>
                      <a:pt x="3857" y="1664"/>
                    </a:lnTo>
                    <a:lnTo>
                      <a:pt x="3859" y="1684"/>
                    </a:lnTo>
                    <a:lnTo>
                      <a:pt x="3859" y="2150"/>
                    </a:lnTo>
                    <a:lnTo>
                      <a:pt x="3857" y="2172"/>
                    </a:lnTo>
                    <a:lnTo>
                      <a:pt x="3848" y="2192"/>
                    </a:lnTo>
                    <a:lnTo>
                      <a:pt x="3836" y="2212"/>
                    </a:lnTo>
                    <a:lnTo>
                      <a:pt x="3821" y="2226"/>
                    </a:lnTo>
                    <a:lnTo>
                      <a:pt x="3802" y="2238"/>
                    </a:lnTo>
                    <a:lnTo>
                      <a:pt x="3782" y="2244"/>
                    </a:lnTo>
                    <a:lnTo>
                      <a:pt x="3316" y="2332"/>
                    </a:lnTo>
                    <a:lnTo>
                      <a:pt x="3285" y="2426"/>
                    </a:lnTo>
                    <a:lnTo>
                      <a:pt x="3247" y="2517"/>
                    </a:lnTo>
                    <a:lnTo>
                      <a:pt x="3204" y="2605"/>
                    </a:lnTo>
                    <a:lnTo>
                      <a:pt x="3470" y="2992"/>
                    </a:lnTo>
                    <a:lnTo>
                      <a:pt x="3480" y="3011"/>
                    </a:lnTo>
                    <a:lnTo>
                      <a:pt x="3484" y="3031"/>
                    </a:lnTo>
                    <a:lnTo>
                      <a:pt x="3484" y="3054"/>
                    </a:lnTo>
                    <a:lnTo>
                      <a:pt x="3481" y="3074"/>
                    </a:lnTo>
                    <a:lnTo>
                      <a:pt x="3471" y="3095"/>
                    </a:lnTo>
                    <a:lnTo>
                      <a:pt x="3458" y="3112"/>
                    </a:lnTo>
                    <a:lnTo>
                      <a:pt x="3126" y="3442"/>
                    </a:lnTo>
                    <a:lnTo>
                      <a:pt x="3109" y="3455"/>
                    </a:lnTo>
                    <a:lnTo>
                      <a:pt x="3089" y="3464"/>
                    </a:lnTo>
                    <a:lnTo>
                      <a:pt x="3067" y="3469"/>
                    </a:lnTo>
                    <a:lnTo>
                      <a:pt x="3045" y="3467"/>
                    </a:lnTo>
                    <a:lnTo>
                      <a:pt x="3024" y="3463"/>
                    </a:lnTo>
                    <a:lnTo>
                      <a:pt x="3004" y="3453"/>
                    </a:lnTo>
                    <a:lnTo>
                      <a:pt x="2612" y="3187"/>
                    </a:lnTo>
                    <a:lnTo>
                      <a:pt x="2524" y="3230"/>
                    </a:lnTo>
                    <a:lnTo>
                      <a:pt x="2433" y="3267"/>
                    </a:lnTo>
                    <a:lnTo>
                      <a:pt x="2339" y="3298"/>
                    </a:lnTo>
                    <a:lnTo>
                      <a:pt x="2252" y="3758"/>
                    </a:lnTo>
                    <a:lnTo>
                      <a:pt x="2245" y="3779"/>
                    </a:lnTo>
                    <a:lnTo>
                      <a:pt x="2233" y="3797"/>
                    </a:lnTo>
                    <a:lnTo>
                      <a:pt x="2218" y="3812"/>
                    </a:lnTo>
                    <a:lnTo>
                      <a:pt x="2199" y="3826"/>
                    </a:lnTo>
                    <a:lnTo>
                      <a:pt x="2178" y="3833"/>
                    </a:lnTo>
                    <a:lnTo>
                      <a:pt x="2156" y="3835"/>
                    </a:lnTo>
                    <a:lnTo>
                      <a:pt x="1688" y="3835"/>
                    </a:lnTo>
                    <a:lnTo>
                      <a:pt x="1666" y="3833"/>
                    </a:lnTo>
                    <a:lnTo>
                      <a:pt x="1646" y="3826"/>
                    </a:lnTo>
                    <a:lnTo>
                      <a:pt x="1627" y="3812"/>
                    </a:lnTo>
                    <a:lnTo>
                      <a:pt x="1612" y="3797"/>
                    </a:lnTo>
                    <a:lnTo>
                      <a:pt x="1600" y="3779"/>
                    </a:lnTo>
                    <a:lnTo>
                      <a:pt x="1593" y="3758"/>
                    </a:lnTo>
                    <a:lnTo>
                      <a:pt x="1506" y="3293"/>
                    </a:lnTo>
                    <a:lnTo>
                      <a:pt x="1415" y="3263"/>
                    </a:lnTo>
                    <a:lnTo>
                      <a:pt x="1327" y="3227"/>
                    </a:lnTo>
                    <a:lnTo>
                      <a:pt x="1242" y="3185"/>
                    </a:lnTo>
                    <a:lnTo>
                      <a:pt x="856" y="3447"/>
                    </a:lnTo>
                    <a:lnTo>
                      <a:pt x="837" y="3458"/>
                    </a:lnTo>
                    <a:lnTo>
                      <a:pt x="815" y="3463"/>
                    </a:lnTo>
                    <a:lnTo>
                      <a:pt x="793" y="3463"/>
                    </a:lnTo>
                    <a:lnTo>
                      <a:pt x="771" y="3458"/>
                    </a:lnTo>
                    <a:lnTo>
                      <a:pt x="751" y="3449"/>
                    </a:lnTo>
                    <a:lnTo>
                      <a:pt x="734" y="3436"/>
                    </a:lnTo>
                    <a:lnTo>
                      <a:pt x="401" y="3107"/>
                    </a:lnTo>
                    <a:lnTo>
                      <a:pt x="388" y="3089"/>
                    </a:lnTo>
                    <a:lnTo>
                      <a:pt x="380" y="3070"/>
                    </a:lnTo>
                    <a:lnTo>
                      <a:pt x="375" y="3048"/>
                    </a:lnTo>
                    <a:lnTo>
                      <a:pt x="376" y="3025"/>
                    </a:lnTo>
                    <a:lnTo>
                      <a:pt x="381" y="3005"/>
                    </a:lnTo>
                    <a:lnTo>
                      <a:pt x="390" y="2986"/>
                    </a:lnTo>
                    <a:lnTo>
                      <a:pt x="655" y="2601"/>
                    </a:lnTo>
                    <a:lnTo>
                      <a:pt x="612" y="2514"/>
                    </a:lnTo>
                    <a:lnTo>
                      <a:pt x="574" y="2424"/>
                    </a:lnTo>
                    <a:lnTo>
                      <a:pt x="543" y="2332"/>
                    </a:lnTo>
                    <a:lnTo>
                      <a:pt x="78" y="2244"/>
                    </a:lnTo>
                    <a:lnTo>
                      <a:pt x="58" y="2238"/>
                    </a:lnTo>
                    <a:lnTo>
                      <a:pt x="38" y="2226"/>
                    </a:lnTo>
                    <a:lnTo>
                      <a:pt x="23" y="2212"/>
                    </a:lnTo>
                    <a:lnTo>
                      <a:pt x="11" y="2192"/>
                    </a:lnTo>
                    <a:lnTo>
                      <a:pt x="3" y="2172"/>
                    </a:lnTo>
                    <a:lnTo>
                      <a:pt x="0" y="2150"/>
                    </a:lnTo>
                    <a:lnTo>
                      <a:pt x="0" y="1684"/>
                    </a:lnTo>
                    <a:lnTo>
                      <a:pt x="3" y="1664"/>
                    </a:lnTo>
                    <a:lnTo>
                      <a:pt x="11" y="1643"/>
                    </a:lnTo>
                    <a:lnTo>
                      <a:pt x="23" y="1624"/>
                    </a:lnTo>
                    <a:lnTo>
                      <a:pt x="38" y="1609"/>
                    </a:lnTo>
                    <a:lnTo>
                      <a:pt x="58" y="1597"/>
                    </a:lnTo>
                    <a:lnTo>
                      <a:pt x="78" y="1590"/>
                    </a:lnTo>
                    <a:lnTo>
                      <a:pt x="543" y="1504"/>
                    </a:lnTo>
                    <a:lnTo>
                      <a:pt x="574" y="1414"/>
                    </a:lnTo>
                    <a:lnTo>
                      <a:pt x="611" y="1325"/>
                    </a:lnTo>
                    <a:lnTo>
                      <a:pt x="653" y="1239"/>
                    </a:lnTo>
                    <a:lnTo>
                      <a:pt x="386" y="851"/>
                    </a:lnTo>
                    <a:lnTo>
                      <a:pt x="376" y="832"/>
                    </a:lnTo>
                    <a:lnTo>
                      <a:pt x="370" y="810"/>
                    </a:lnTo>
                    <a:lnTo>
                      <a:pt x="370" y="789"/>
                    </a:lnTo>
                    <a:lnTo>
                      <a:pt x="375" y="767"/>
                    </a:lnTo>
                    <a:lnTo>
                      <a:pt x="383" y="747"/>
                    </a:lnTo>
                    <a:lnTo>
                      <a:pt x="397" y="730"/>
                    </a:lnTo>
                    <a:lnTo>
                      <a:pt x="729" y="400"/>
                    </a:lnTo>
                    <a:lnTo>
                      <a:pt x="746" y="387"/>
                    </a:lnTo>
                    <a:lnTo>
                      <a:pt x="767" y="378"/>
                    </a:lnTo>
                    <a:lnTo>
                      <a:pt x="787" y="374"/>
                    </a:lnTo>
                    <a:lnTo>
                      <a:pt x="810" y="374"/>
                    </a:lnTo>
                    <a:lnTo>
                      <a:pt x="832" y="379"/>
                    </a:lnTo>
                    <a:lnTo>
                      <a:pt x="851" y="388"/>
                    </a:lnTo>
                    <a:lnTo>
                      <a:pt x="1240" y="653"/>
                    </a:lnTo>
                    <a:lnTo>
                      <a:pt x="1325" y="611"/>
                    </a:lnTo>
                    <a:lnTo>
                      <a:pt x="1414" y="574"/>
                    </a:lnTo>
                    <a:lnTo>
                      <a:pt x="1506" y="542"/>
                    </a:lnTo>
                    <a:lnTo>
                      <a:pt x="1593" y="78"/>
                    </a:lnTo>
                    <a:lnTo>
                      <a:pt x="1600" y="58"/>
                    </a:lnTo>
                    <a:lnTo>
                      <a:pt x="1611" y="39"/>
                    </a:lnTo>
                    <a:lnTo>
                      <a:pt x="1627" y="23"/>
                    </a:lnTo>
                    <a:lnTo>
                      <a:pt x="1645" y="11"/>
                    </a:lnTo>
                    <a:lnTo>
                      <a:pt x="1665" y="4"/>
                    </a:lnTo>
                    <a:lnTo>
                      <a:pt x="16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46" name="TextBox 144">
            <a:extLst>
              <a:ext uri="{FF2B5EF4-FFF2-40B4-BE49-F238E27FC236}">
                <a16:creationId xmlns:a16="http://schemas.microsoft.com/office/drawing/2014/main" id="{39D29E49-63E7-4303-9B07-99B6BD900281}"/>
              </a:ext>
            </a:extLst>
          </p:cNvPr>
          <p:cNvSpPr txBox="1"/>
          <p:nvPr/>
        </p:nvSpPr>
        <p:spPr>
          <a:xfrm>
            <a:off x="1388927" y="463379"/>
            <a:ext cx="741431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我的创新点四</a:t>
            </a:r>
            <a:endParaRPr lang="en-US" altLang="zh-CN" sz="3600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zh-CN" altLang="en-US" sz="2400" dirty="0"/>
              <a:t>利用教学辅助软件的</a:t>
            </a:r>
            <a:r>
              <a:rPr lang="zh-CN" altLang="en-US" sz="2400" dirty="0">
                <a:solidFill>
                  <a:srgbClr val="7030A0"/>
                </a:solidFill>
              </a:rPr>
              <a:t>小组任务</a:t>
            </a:r>
            <a:r>
              <a:rPr lang="zh-CN" altLang="en-US" sz="2400" dirty="0"/>
              <a:t>功能，每组在线提交小组成果，老师和同学都可以互评打分</a:t>
            </a:r>
            <a:r>
              <a:rPr lang="zh-CN" altLang="zh-CN" sz="2400" dirty="0"/>
              <a:t>。</a:t>
            </a:r>
            <a:endParaRPr lang="en-US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08" name="图片 507">
            <a:extLst>
              <a:ext uri="{FF2B5EF4-FFF2-40B4-BE49-F238E27FC236}">
                <a16:creationId xmlns:a16="http://schemas.microsoft.com/office/drawing/2014/main" id="{00882431-69D2-4858-8D96-DA29CAEC7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945" y="2404512"/>
            <a:ext cx="4083833" cy="3822719"/>
          </a:xfrm>
          <a:prstGeom prst="rect">
            <a:avLst/>
          </a:prstGeom>
        </p:spPr>
      </p:pic>
      <p:pic>
        <p:nvPicPr>
          <p:cNvPr id="509" name="图片 508">
            <a:extLst>
              <a:ext uri="{FF2B5EF4-FFF2-40B4-BE49-F238E27FC236}">
                <a16:creationId xmlns:a16="http://schemas.microsoft.com/office/drawing/2014/main" id="{387E6A87-92FE-47CE-BBE8-DA5AE6A4A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470" y="2062455"/>
            <a:ext cx="3828571" cy="4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3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9259710" y="2392469"/>
            <a:ext cx="2760012" cy="3735059"/>
            <a:chOff x="1219" y="260"/>
            <a:chExt cx="2808" cy="380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19" y="260"/>
              <a:ext cx="2808" cy="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1219" y="2633"/>
              <a:ext cx="2760" cy="1427"/>
            </a:xfrm>
            <a:custGeom>
              <a:avLst/>
              <a:gdLst>
                <a:gd name="T0" fmla="*/ 9691 w 13798"/>
                <a:gd name="T1" fmla="*/ 7136 h 7136"/>
                <a:gd name="T2" fmla="*/ 0 w 13798"/>
                <a:gd name="T3" fmla="*/ 1329 h 7136"/>
                <a:gd name="T4" fmla="*/ 4107 w 13798"/>
                <a:gd name="T5" fmla="*/ 0 h 7136"/>
                <a:gd name="T6" fmla="*/ 13798 w 13798"/>
                <a:gd name="T7" fmla="*/ 5807 h 7136"/>
                <a:gd name="T8" fmla="*/ 9691 w 13798"/>
                <a:gd name="T9" fmla="*/ 7136 h 7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8" h="7136">
                  <a:moveTo>
                    <a:pt x="9691" y="7136"/>
                  </a:moveTo>
                  <a:lnTo>
                    <a:pt x="0" y="1329"/>
                  </a:lnTo>
                  <a:lnTo>
                    <a:pt x="4107" y="0"/>
                  </a:lnTo>
                  <a:lnTo>
                    <a:pt x="13798" y="5807"/>
                  </a:lnTo>
                  <a:lnTo>
                    <a:pt x="9691" y="71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491" y="2502"/>
              <a:ext cx="1301" cy="574"/>
            </a:xfrm>
            <a:custGeom>
              <a:avLst/>
              <a:gdLst>
                <a:gd name="T0" fmla="*/ 0 w 6503"/>
                <a:gd name="T1" fmla="*/ 1122 h 2869"/>
                <a:gd name="T2" fmla="*/ 3444 w 6503"/>
                <a:gd name="T3" fmla="*/ 0 h 2869"/>
                <a:gd name="T4" fmla="*/ 6503 w 6503"/>
                <a:gd name="T5" fmla="*/ 1747 h 2869"/>
                <a:gd name="T6" fmla="*/ 3058 w 6503"/>
                <a:gd name="T7" fmla="*/ 2869 h 2869"/>
                <a:gd name="T8" fmla="*/ 0 w 6503"/>
                <a:gd name="T9" fmla="*/ 1122 h 2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3" h="2869">
                  <a:moveTo>
                    <a:pt x="0" y="1122"/>
                  </a:moveTo>
                  <a:lnTo>
                    <a:pt x="3444" y="0"/>
                  </a:lnTo>
                  <a:lnTo>
                    <a:pt x="6503" y="1747"/>
                  </a:lnTo>
                  <a:lnTo>
                    <a:pt x="3058" y="2869"/>
                  </a:lnTo>
                  <a:lnTo>
                    <a:pt x="0" y="1122"/>
                  </a:lnTo>
                  <a:close/>
                </a:path>
              </a:pathLst>
            </a:custGeom>
            <a:solidFill>
              <a:srgbClr val="B92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3345" y="826"/>
              <a:ext cx="113" cy="165"/>
            </a:xfrm>
            <a:custGeom>
              <a:avLst/>
              <a:gdLst>
                <a:gd name="T0" fmla="*/ 0 w 565"/>
                <a:gd name="T1" fmla="*/ 679 h 824"/>
                <a:gd name="T2" fmla="*/ 4 w 565"/>
                <a:gd name="T3" fmla="*/ 657 h 824"/>
                <a:gd name="T4" fmla="*/ 18 w 565"/>
                <a:gd name="T5" fmla="*/ 614 h 824"/>
                <a:gd name="T6" fmla="*/ 43 w 565"/>
                <a:gd name="T7" fmla="*/ 538 h 824"/>
                <a:gd name="T8" fmla="*/ 61 w 565"/>
                <a:gd name="T9" fmla="*/ 468 h 824"/>
                <a:gd name="T10" fmla="*/ 69 w 565"/>
                <a:gd name="T11" fmla="*/ 416 h 824"/>
                <a:gd name="T12" fmla="*/ 73 w 565"/>
                <a:gd name="T13" fmla="*/ 333 h 824"/>
                <a:gd name="T14" fmla="*/ 71 w 565"/>
                <a:gd name="T15" fmla="*/ 236 h 824"/>
                <a:gd name="T16" fmla="*/ 74 w 565"/>
                <a:gd name="T17" fmla="*/ 177 h 824"/>
                <a:gd name="T18" fmla="*/ 82 w 565"/>
                <a:gd name="T19" fmla="*/ 145 h 824"/>
                <a:gd name="T20" fmla="*/ 93 w 565"/>
                <a:gd name="T21" fmla="*/ 125 h 824"/>
                <a:gd name="T22" fmla="*/ 102 w 565"/>
                <a:gd name="T23" fmla="*/ 114 h 824"/>
                <a:gd name="T24" fmla="*/ 114 w 565"/>
                <a:gd name="T25" fmla="*/ 105 h 824"/>
                <a:gd name="T26" fmla="*/ 128 w 565"/>
                <a:gd name="T27" fmla="*/ 97 h 824"/>
                <a:gd name="T28" fmla="*/ 183 w 565"/>
                <a:gd name="T29" fmla="*/ 82 h 824"/>
                <a:gd name="T30" fmla="*/ 314 w 565"/>
                <a:gd name="T31" fmla="*/ 52 h 824"/>
                <a:gd name="T32" fmla="*/ 454 w 565"/>
                <a:gd name="T33" fmla="*/ 23 h 824"/>
                <a:gd name="T34" fmla="*/ 550 w 565"/>
                <a:gd name="T35" fmla="*/ 2 h 824"/>
                <a:gd name="T36" fmla="*/ 561 w 565"/>
                <a:gd name="T37" fmla="*/ 10 h 824"/>
                <a:gd name="T38" fmla="*/ 541 w 565"/>
                <a:gd name="T39" fmla="*/ 77 h 824"/>
                <a:gd name="T40" fmla="*/ 510 w 565"/>
                <a:gd name="T41" fmla="*/ 176 h 824"/>
                <a:gd name="T42" fmla="*/ 484 w 565"/>
                <a:gd name="T43" fmla="*/ 245 h 824"/>
                <a:gd name="T44" fmla="*/ 467 w 565"/>
                <a:gd name="T45" fmla="*/ 280 h 824"/>
                <a:gd name="T46" fmla="*/ 453 w 565"/>
                <a:gd name="T47" fmla="*/ 305 h 824"/>
                <a:gd name="T48" fmla="*/ 437 w 565"/>
                <a:gd name="T49" fmla="*/ 336 h 824"/>
                <a:gd name="T50" fmla="*/ 414 w 565"/>
                <a:gd name="T51" fmla="*/ 393 h 824"/>
                <a:gd name="T52" fmla="*/ 385 w 565"/>
                <a:gd name="T53" fmla="*/ 470 h 824"/>
                <a:gd name="T54" fmla="*/ 367 w 565"/>
                <a:gd name="T55" fmla="*/ 523 h 824"/>
                <a:gd name="T56" fmla="*/ 367 w 565"/>
                <a:gd name="T57" fmla="*/ 542 h 824"/>
                <a:gd name="T58" fmla="*/ 376 w 565"/>
                <a:gd name="T59" fmla="*/ 584 h 824"/>
                <a:gd name="T60" fmla="*/ 377 w 565"/>
                <a:gd name="T61" fmla="*/ 619 h 824"/>
                <a:gd name="T62" fmla="*/ 371 w 565"/>
                <a:gd name="T63" fmla="*/ 648 h 824"/>
                <a:gd name="T64" fmla="*/ 364 w 565"/>
                <a:gd name="T65" fmla="*/ 679 h 824"/>
                <a:gd name="T66" fmla="*/ 355 w 565"/>
                <a:gd name="T67" fmla="*/ 701 h 824"/>
                <a:gd name="T68" fmla="*/ 347 w 565"/>
                <a:gd name="T69" fmla="*/ 714 h 824"/>
                <a:gd name="T70" fmla="*/ 334 w 565"/>
                <a:gd name="T71" fmla="*/ 726 h 824"/>
                <a:gd name="T72" fmla="*/ 319 w 565"/>
                <a:gd name="T73" fmla="*/ 735 h 824"/>
                <a:gd name="T74" fmla="*/ 298 w 565"/>
                <a:gd name="T75" fmla="*/ 742 h 824"/>
                <a:gd name="T76" fmla="*/ 282 w 565"/>
                <a:gd name="T77" fmla="*/ 753 h 824"/>
                <a:gd name="T78" fmla="*/ 263 w 565"/>
                <a:gd name="T79" fmla="*/ 774 h 824"/>
                <a:gd name="T80" fmla="*/ 245 w 565"/>
                <a:gd name="T81" fmla="*/ 802 h 824"/>
                <a:gd name="T82" fmla="*/ 232 w 565"/>
                <a:gd name="T83" fmla="*/ 817 h 824"/>
                <a:gd name="T84" fmla="*/ 220 w 565"/>
                <a:gd name="T85" fmla="*/ 823 h 824"/>
                <a:gd name="T86" fmla="*/ 204 w 565"/>
                <a:gd name="T87" fmla="*/ 822 h 824"/>
                <a:gd name="T88" fmla="*/ 180 w 565"/>
                <a:gd name="T89" fmla="*/ 811 h 824"/>
                <a:gd name="T90" fmla="*/ 130 w 565"/>
                <a:gd name="T91" fmla="*/ 781 h 824"/>
                <a:gd name="T92" fmla="*/ 57 w 565"/>
                <a:gd name="T93" fmla="*/ 732 h 824"/>
                <a:gd name="T94" fmla="*/ 7 w 565"/>
                <a:gd name="T95" fmla="*/ 69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5" h="824">
                  <a:moveTo>
                    <a:pt x="0" y="689"/>
                  </a:moveTo>
                  <a:lnTo>
                    <a:pt x="0" y="679"/>
                  </a:lnTo>
                  <a:lnTo>
                    <a:pt x="1" y="669"/>
                  </a:lnTo>
                  <a:lnTo>
                    <a:pt x="4" y="657"/>
                  </a:lnTo>
                  <a:lnTo>
                    <a:pt x="8" y="644"/>
                  </a:lnTo>
                  <a:lnTo>
                    <a:pt x="18" y="614"/>
                  </a:lnTo>
                  <a:lnTo>
                    <a:pt x="30" y="578"/>
                  </a:lnTo>
                  <a:lnTo>
                    <a:pt x="43" y="538"/>
                  </a:lnTo>
                  <a:lnTo>
                    <a:pt x="55" y="493"/>
                  </a:lnTo>
                  <a:lnTo>
                    <a:pt x="61" y="468"/>
                  </a:lnTo>
                  <a:lnTo>
                    <a:pt x="65" y="443"/>
                  </a:lnTo>
                  <a:lnTo>
                    <a:pt x="69" y="416"/>
                  </a:lnTo>
                  <a:lnTo>
                    <a:pt x="71" y="388"/>
                  </a:lnTo>
                  <a:lnTo>
                    <a:pt x="73" y="333"/>
                  </a:lnTo>
                  <a:lnTo>
                    <a:pt x="73" y="283"/>
                  </a:lnTo>
                  <a:lnTo>
                    <a:pt x="71" y="236"/>
                  </a:lnTo>
                  <a:lnTo>
                    <a:pt x="73" y="195"/>
                  </a:lnTo>
                  <a:lnTo>
                    <a:pt x="74" y="177"/>
                  </a:lnTo>
                  <a:lnTo>
                    <a:pt x="77" y="159"/>
                  </a:lnTo>
                  <a:lnTo>
                    <a:pt x="82" y="145"/>
                  </a:lnTo>
                  <a:lnTo>
                    <a:pt x="88" y="131"/>
                  </a:lnTo>
                  <a:lnTo>
                    <a:pt x="93" y="125"/>
                  </a:lnTo>
                  <a:lnTo>
                    <a:pt x="96" y="119"/>
                  </a:lnTo>
                  <a:lnTo>
                    <a:pt x="102" y="114"/>
                  </a:lnTo>
                  <a:lnTo>
                    <a:pt x="108" y="109"/>
                  </a:lnTo>
                  <a:lnTo>
                    <a:pt x="114" y="105"/>
                  </a:lnTo>
                  <a:lnTo>
                    <a:pt x="121" y="101"/>
                  </a:lnTo>
                  <a:lnTo>
                    <a:pt x="128" y="97"/>
                  </a:lnTo>
                  <a:lnTo>
                    <a:pt x="137" y="94"/>
                  </a:lnTo>
                  <a:lnTo>
                    <a:pt x="183" y="82"/>
                  </a:lnTo>
                  <a:lnTo>
                    <a:pt x="244" y="68"/>
                  </a:lnTo>
                  <a:lnTo>
                    <a:pt x="314" y="52"/>
                  </a:lnTo>
                  <a:lnTo>
                    <a:pt x="386" y="37"/>
                  </a:lnTo>
                  <a:lnTo>
                    <a:pt x="454" y="23"/>
                  </a:lnTo>
                  <a:lnTo>
                    <a:pt x="511" y="11"/>
                  </a:lnTo>
                  <a:lnTo>
                    <a:pt x="550" y="2"/>
                  </a:lnTo>
                  <a:lnTo>
                    <a:pt x="565" y="0"/>
                  </a:lnTo>
                  <a:lnTo>
                    <a:pt x="561" y="10"/>
                  </a:lnTo>
                  <a:lnTo>
                    <a:pt x="554" y="38"/>
                  </a:lnTo>
                  <a:lnTo>
                    <a:pt x="541" y="77"/>
                  </a:lnTo>
                  <a:lnTo>
                    <a:pt x="527" y="125"/>
                  </a:lnTo>
                  <a:lnTo>
                    <a:pt x="510" y="176"/>
                  </a:lnTo>
                  <a:lnTo>
                    <a:pt x="492" y="223"/>
                  </a:lnTo>
                  <a:lnTo>
                    <a:pt x="484" y="245"/>
                  </a:lnTo>
                  <a:lnTo>
                    <a:pt x="475" y="265"/>
                  </a:lnTo>
                  <a:lnTo>
                    <a:pt x="467" y="280"/>
                  </a:lnTo>
                  <a:lnTo>
                    <a:pt x="460" y="293"/>
                  </a:lnTo>
                  <a:lnTo>
                    <a:pt x="453" y="305"/>
                  </a:lnTo>
                  <a:lnTo>
                    <a:pt x="445" y="319"/>
                  </a:lnTo>
                  <a:lnTo>
                    <a:pt x="437" y="336"/>
                  </a:lnTo>
                  <a:lnTo>
                    <a:pt x="429" y="354"/>
                  </a:lnTo>
                  <a:lnTo>
                    <a:pt x="414" y="393"/>
                  </a:lnTo>
                  <a:lnTo>
                    <a:pt x="398" y="433"/>
                  </a:lnTo>
                  <a:lnTo>
                    <a:pt x="385" y="470"/>
                  </a:lnTo>
                  <a:lnTo>
                    <a:pt x="374" y="501"/>
                  </a:lnTo>
                  <a:lnTo>
                    <a:pt x="367" y="523"/>
                  </a:lnTo>
                  <a:lnTo>
                    <a:pt x="365" y="530"/>
                  </a:lnTo>
                  <a:lnTo>
                    <a:pt x="367" y="542"/>
                  </a:lnTo>
                  <a:lnTo>
                    <a:pt x="373" y="568"/>
                  </a:lnTo>
                  <a:lnTo>
                    <a:pt x="376" y="584"/>
                  </a:lnTo>
                  <a:lnTo>
                    <a:pt x="377" y="602"/>
                  </a:lnTo>
                  <a:lnTo>
                    <a:pt x="377" y="619"/>
                  </a:lnTo>
                  <a:lnTo>
                    <a:pt x="374" y="634"/>
                  </a:lnTo>
                  <a:lnTo>
                    <a:pt x="371" y="648"/>
                  </a:lnTo>
                  <a:lnTo>
                    <a:pt x="369" y="664"/>
                  </a:lnTo>
                  <a:lnTo>
                    <a:pt x="364" y="679"/>
                  </a:lnTo>
                  <a:lnTo>
                    <a:pt x="359" y="694"/>
                  </a:lnTo>
                  <a:lnTo>
                    <a:pt x="355" y="701"/>
                  </a:lnTo>
                  <a:lnTo>
                    <a:pt x="352" y="708"/>
                  </a:lnTo>
                  <a:lnTo>
                    <a:pt x="347" y="714"/>
                  </a:lnTo>
                  <a:lnTo>
                    <a:pt x="341" y="720"/>
                  </a:lnTo>
                  <a:lnTo>
                    <a:pt x="334" y="726"/>
                  </a:lnTo>
                  <a:lnTo>
                    <a:pt x="327" y="730"/>
                  </a:lnTo>
                  <a:lnTo>
                    <a:pt x="319" y="735"/>
                  </a:lnTo>
                  <a:lnTo>
                    <a:pt x="308" y="739"/>
                  </a:lnTo>
                  <a:lnTo>
                    <a:pt x="298" y="742"/>
                  </a:lnTo>
                  <a:lnTo>
                    <a:pt x="289" y="748"/>
                  </a:lnTo>
                  <a:lnTo>
                    <a:pt x="282" y="753"/>
                  </a:lnTo>
                  <a:lnTo>
                    <a:pt x="275" y="760"/>
                  </a:lnTo>
                  <a:lnTo>
                    <a:pt x="263" y="774"/>
                  </a:lnTo>
                  <a:lnTo>
                    <a:pt x="253" y="789"/>
                  </a:lnTo>
                  <a:lnTo>
                    <a:pt x="245" y="802"/>
                  </a:lnTo>
                  <a:lnTo>
                    <a:pt x="237" y="813"/>
                  </a:lnTo>
                  <a:lnTo>
                    <a:pt x="232" y="817"/>
                  </a:lnTo>
                  <a:lnTo>
                    <a:pt x="226" y="821"/>
                  </a:lnTo>
                  <a:lnTo>
                    <a:pt x="220" y="823"/>
                  </a:lnTo>
                  <a:lnTo>
                    <a:pt x="213" y="824"/>
                  </a:lnTo>
                  <a:lnTo>
                    <a:pt x="204" y="822"/>
                  </a:lnTo>
                  <a:lnTo>
                    <a:pt x="194" y="818"/>
                  </a:lnTo>
                  <a:lnTo>
                    <a:pt x="180" y="811"/>
                  </a:lnTo>
                  <a:lnTo>
                    <a:pt x="164" y="803"/>
                  </a:lnTo>
                  <a:lnTo>
                    <a:pt x="130" y="781"/>
                  </a:lnTo>
                  <a:lnTo>
                    <a:pt x="93" y="756"/>
                  </a:lnTo>
                  <a:lnTo>
                    <a:pt x="57" y="732"/>
                  </a:lnTo>
                  <a:lnTo>
                    <a:pt x="29" y="710"/>
                  </a:lnTo>
                  <a:lnTo>
                    <a:pt x="7" y="695"/>
                  </a:lnTo>
                  <a:lnTo>
                    <a:pt x="0" y="689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3329" y="945"/>
              <a:ext cx="97" cy="82"/>
            </a:xfrm>
            <a:custGeom>
              <a:avLst/>
              <a:gdLst>
                <a:gd name="T0" fmla="*/ 0 w 484"/>
                <a:gd name="T1" fmla="*/ 162 h 407"/>
                <a:gd name="T2" fmla="*/ 67 w 484"/>
                <a:gd name="T3" fmla="*/ 0 h 407"/>
                <a:gd name="T4" fmla="*/ 484 w 484"/>
                <a:gd name="T5" fmla="*/ 238 h 407"/>
                <a:gd name="T6" fmla="*/ 379 w 484"/>
                <a:gd name="T7" fmla="*/ 407 h 407"/>
                <a:gd name="T8" fmla="*/ 0 w 484"/>
                <a:gd name="T9" fmla="*/ 162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407">
                  <a:moveTo>
                    <a:pt x="0" y="162"/>
                  </a:moveTo>
                  <a:lnTo>
                    <a:pt x="67" y="0"/>
                  </a:lnTo>
                  <a:lnTo>
                    <a:pt x="484" y="238"/>
                  </a:lnTo>
                  <a:lnTo>
                    <a:pt x="379" y="407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3172" y="964"/>
              <a:ext cx="251" cy="724"/>
            </a:xfrm>
            <a:custGeom>
              <a:avLst/>
              <a:gdLst>
                <a:gd name="T0" fmla="*/ 465 w 1258"/>
                <a:gd name="T1" fmla="*/ 3620 h 3620"/>
                <a:gd name="T2" fmla="*/ 0 w 1258"/>
                <a:gd name="T3" fmla="*/ 1612 h 3620"/>
                <a:gd name="T4" fmla="*/ 759 w 1258"/>
                <a:gd name="T5" fmla="*/ 0 h 3620"/>
                <a:gd name="T6" fmla="*/ 777 w 1258"/>
                <a:gd name="T7" fmla="*/ 11 h 3620"/>
                <a:gd name="T8" fmla="*/ 825 w 1258"/>
                <a:gd name="T9" fmla="*/ 41 h 3620"/>
                <a:gd name="T10" fmla="*/ 895 w 1258"/>
                <a:gd name="T11" fmla="*/ 82 h 3620"/>
                <a:gd name="T12" fmla="*/ 977 w 1258"/>
                <a:gd name="T13" fmla="*/ 131 h 3620"/>
                <a:gd name="T14" fmla="*/ 1063 w 1258"/>
                <a:gd name="T15" fmla="*/ 179 h 3620"/>
                <a:gd name="T16" fmla="*/ 1143 w 1258"/>
                <a:gd name="T17" fmla="*/ 225 h 3620"/>
                <a:gd name="T18" fmla="*/ 1178 w 1258"/>
                <a:gd name="T19" fmla="*/ 242 h 3620"/>
                <a:gd name="T20" fmla="*/ 1209 w 1258"/>
                <a:gd name="T21" fmla="*/ 258 h 3620"/>
                <a:gd name="T22" fmla="*/ 1234 w 1258"/>
                <a:gd name="T23" fmla="*/ 269 h 3620"/>
                <a:gd name="T24" fmla="*/ 1252 w 1258"/>
                <a:gd name="T25" fmla="*/ 274 h 3620"/>
                <a:gd name="T26" fmla="*/ 1257 w 1258"/>
                <a:gd name="T27" fmla="*/ 280 h 3620"/>
                <a:gd name="T28" fmla="*/ 1258 w 1258"/>
                <a:gd name="T29" fmla="*/ 293 h 3620"/>
                <a:gd name="T30" fmla="*/ 1256 w 1258"/>
                <a:gd name="T31" fmla="*/ 314 h 3620"/>
                <a:gd name="T32" fmla="*/ 1248 w 1258"/>
                <a:gd name="T33" fmla="*/ 340 h 3620"/>
                <a:gd name="T34" fmla="*/ 1239 w 1258"/>
                <a:gd name="T35" fmla="*/ 372 h 3620"/>
                <a:gd name="T36" fmla="*/ 1226 w 1258"/>
                <a:gd name="T37" fmla="*/ 409 h 3620"/>
                <a:gd name="T38" fmla="*/ 1210 w 1258"/>
                <a:gd name="T39" fmla="*/ 451 h 3620"/>
                <a:gd name="T40" fmla="*/ 1193 w 1258"/>
                <a:gd name="T41" fmla="*/ 498 h 3620"/>
                <a:gd name="T42" fmla="*/ 1150 w 1258"/>
                <a:gd name="T43" fmla="*/ 602 h 3620"/>
                <a:gd name="T44" fmla="*/ 1100 w 1258"/>
                <a:gd name="T45" fmla="*/ 719 h 3620"/>
                <a:gd name="T46" fmla="*/ 1044 w 1258"/>
                <a:gd name="T47" fmla="*/ 842 h 3620"/>
                <a:gd name="T48" fmla="*/ 987 w 1258"/>
                <a:gd name="T49" fmla="*/ 969 h 3620"/>
                <a:gd name="T50" fmla="*/ 927 w 1258"/>
                <a:gd name="T51" fmla="*/ 1096 h 3620"/>
                <a:gd name="T52" fmla="*/ 870 w 1258"/>
                <a:gd name="T53" fmla="*/ 1220 h 3620"/>
                <a:gd name="T54" fmla="*/ 816 w 1258"/>
                <a:gd name="T55" fmla="*/ 1334 h 3620"/>
                <a:gd name="T56" fmla="*/ 767 w 1258"/>
                <a:gd name="T57" fmla="*/ 1437 h 3620"/>
                <a:gd name="T58" fmla="*/ 724 w 1258"/>
                <a:gd name="T59" fmla="*/ 1524 h 3620"/>
                <a:gd name="T60" fmla="*/ 692 w 1258"/>
                <a:gd name="T61" fmla="*/ 1590 h 3620"/>
                <a:gd name="T62" fmla="*/ 672 w 1258"/>
                <a:gd name="T63" fmla="*/ 1634 h 3620"/>
                <a:gd name="T64" fmla="*/ 664 w 1258"/>
                <a:gd name="T65" fmla="*/ 1648 h 3620"/>
                <a:gd name="T66" fmla="*/ 1128 w 1258"/>
                <a:gd name="T67" fmla="*/ 2720 h 3620"/>
                <a:gd name="T68" fmla="*/ 465 w 1258"/>
                <a:gd name="T69" fmla="*/ 3620 h 3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8" h="3620">
                  <a:moveTo>
                    <a:pt x="465" y="3620"/>
                  </a:moveTo>
                  <a:lnTo>
                    <a:pt x="0" y="1612"/>
                  </a:lnTo>
                  <a:lnTo>
                    <a:pt x="759" y="0"/>
                  </a:lnTo>
                  <a:lnTo>
                    <a:pt x="777" y="11"/>
                  </a:lnTo>
                  <a:lnTo>
                    <a:pt x="825" y="41"/>
                  </a:lnTo>
                  <a:lnTo>
                    <a:pt x="895" y="82"/>
                  </a:lnTo>
                  <a:lnTo>
                    <a:pt x="977" y="131"/>
                  </a:lnTo>
                  <a:lnTo>
                    <a:pt x="1063" y="179"/>
                  </a:lnTo>
                  <a:lnTo>
                    <a:pt x="1143" y="225"/>
                  </a:lnTo>
                  <a:lnTo>
                    <a:pt x="1178" y="242"/>
                  </a:lnTo>
                  <a:lnTo>
                    <a:pt x="1209" y="258"/>
                  </a:lnTo>
                  <a:lnTo>
                    <a:pt x="1234" y="269"/>
                  </a:lnTo>
                  <a:lnTo>
                    <a:pt x="1252" y="274"/>
                  </a:lnTo>
                  <a:lnTo>
                    <a:pt x="1257" y="280"/>
                  </a:lnTo>
                  <a:lnTo>
                    <a:pt x="1258" y="293"/>
                  </a:lnTo>
                  <a:lnTo>
                    <a:pt x="1256" y="314"/>
                  </a:lnTo>
                  <a:lnTo>
                    <a:pt x="1248" y="340"/>
                  </a:lnTo>
                  <a:lnTo>
                    <a:pt x="1239" y="372"/>
                  </a:lnTo>
                  <a:lnTo>
                    <a:pt x="1226" y="409"/>
                  </a:lnTo>
                  <a:lnTo>
                    <a:pt x="1210" y="451"/>
                  </a:lnTo>
                  <a:lnTo>
                    <a:pt x="1193" y="498"/>
                  </a:lnTo>
                  <a:lnTo>
                    <a:pt x="1150" y="602"/>
                  </a:lnTo>
                  <a:lnTo>
                    <a:pt x="1100" y="719"/>
                  </a:lnTo>
                  <a:lnTo>
                    <a:pt x="1044" y="842"/>
                  </a:lnTo>
                  <a:lnTo>
                    <a:pt x="987" y="969"/>
                  </a:lnTo>
                  <a:lnTo>
                    <a:pt x="927" y="1096"/>
                  </a:lnTo>
                  <a:lnTo>
                    <a:pt x="870" y="1220"/>
                  </a:lnTo>
                  <a:lnTo>
                    <a:pt x="816" y="1334"/>
                  </a:lnTo>
                  <a:lnTo>
                    <a:pt x="767" y="1437"/>
                  </a:lnTo>
                  <a:lnTo>
                    <a:pt x="724" y="1524"/>
                  </a:lnTo>
                  <a:lnTo>
                    <a:pt x="692" y="1590"/>
                  </a:lnTo>
                  <a:lnTo>
                    <a:pt x="672" y="1634"/>
                  </a:lnTo>
                  <a:lnTo>
                    <a:pt x="664" y="1648"/>
                  </a:lnTo>
                  <a:lnTo>
                    <a:pt x="1128" y="2720"/>
                  </a:lnTo>
                  <a:lnTo>
                    <a:pt x="465" y="3620"/>
                  </a:lnTo>
                  <a:close/>
                </a:path>
              </a:pathLst>
            </a:custGeom>
            <a:solidFill>
              <a:srgbClr val="223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3345" y="888"/>
              <a:ext cx="441" cy="195"/>
            </a:xfrm>
            <a:custGeom>
              <a:avLst/>
              <a:gdLst>
                <a:gd name="T0" fmla="*/ 0 w 2205"/>
                <a:gd name="T1" fmla="*/ 378 h 975"/>
                <a:gd name="T2" fmla="*/ 1160 w 2205"/>
                <a:gd name="T3" fmla="*/ 0 h 975"/>
                <a:gd name="T4" fmla="*/ 2205 w 2205"/>
                <a:gd name="T5" fmla="*/ 597 h 975"/>
                <a:gd name="T6" fmla="*/ 1046 w 2205"/>
                <a:gd name="T7" fmla="*/ 975 h 975"/>
                <a:gd name="T8" fmla="*/ 0 w 2205"/>
                <a:gd name="T9" fmla="*/ 378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5" h="975">
                  <a:moveTo>
                    <a:pt x="0" y="378"/>
                  </a:moveTo>
                  <a:lnTo>
                    <a:pt x="1160" y="0"/>
                  </a:lnTo>
                  <a:lnTo>
                    <a:pt x="2205" y="597"/>
                  </a:lnTo>
                  <a:lnTo>
                    <a:pt x="1046" y="975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C18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3345" y="964"/>
              <a:ext cx="209" cy="134"/>
            </a:xfrm>
            <a:custGeom>
              <a:avLst/>
              <a:gdLst>
                <a:gd name="T0" fmla="*/ 1047 w 1047"/>
                <a:gd name="T1" fmla="*/ 672 h 672"/>
                <a:gd name="T2" fmla="*/ 0 w 1047"/>
                <a:gd name="T3" fmla="*/ 76 h 672"/>
                <a:gd name="T4" fmla="*/ 1 w 1047"/>
                <a:gd name="T5" fmla="*/ 0 h 672"/>
                <a:gd name="T6" fmla="*/ 1047 w 1047"/>
                <a:gd name="T7" fmla="*/ 595 h 672"/>
                <a:gd name="T8" fmla="*/ 1047 w 1047"/>
                <a:gd name="T9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672">
                  <a:moveTo>
                    <a:pt x="1047" y="672"/>
                  </a:moveTo>
                  <a:lnTo>
                    <a:pt x="0" y="76"/>
                  </a:lnTo>
                  <a:lnTo>
                    <a:pt x="1" y="0"/>
                  </a:lnTo>
                  <a:lnTo>
                    <a:pt x="1047" y="595"/>
                  </a:lnTo>
                  <a:lnTo>
                    <a:pt x="1047" y="672"/>
                  </a:lnTo>
                  <a:close/>
                </a:path>
              </a:pathLst>
            </a:custGeom>
            <a:solidFill>
              <a:srgbClr val="976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3554" y="1008"/>
              <a:ext cx="233" cy="91"/>
            </a:xfrm>
            <a:custGeom>
              <a:avLst/>
              <a:gdLst>
                <a:gd name="T0" fmla="*/ 1161 w 1161"/>
                <a:gd name="T1" fmla="*/ 78 h 456"/>
                <a:gd name="T2" fmla="*/ 0 w 1161"/>
                <a:gd name="T3" fmla="*/ 456 h 456"/>
                <a:gd name="T4" fmla="*/ 0 w 1161"/>
                <a:gd name="T5" fmla="*/ 379 h 456"/>
                <a:gd name="T6" fmla="*/ 1161 w 1161"/>
                <a:gd name="T7" fmla="*/ 0 h 456"/>
                <a:gd name="T8" fmla="*/ 1161 w 1161"/>
                <a:gd name="T9" fmla="*/ 7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1" h="456">
                  <a:moveTo>
                    <a:pt x="1161" y="78"/>
                  </a:moveTo>
                  <a:lnTo>
                    <a:pt x="0" y="456"/>
                  </a:lnTo>
                  <a:lnTo>
                    <a:pt x="0" y="379"/>
                  </a:lnTo>
                  <a:lnTo>
                    <a:pt x="1161" y="0"/>
                  </a:lnTo>
                  <a:lnTo>
                    <a:pt x="1161" y="78"/>
                  </a:lnTo>
                  <a:close/>
                </a:path>
              </a:pathLst>
            </a:custGeom>
            <a:solidFill>
              <a:srgbClr val="855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3354" y="812"/>
              <a:ext cx="423" cy="187"/>
            </a:xfrm>
            <a:custGeom>
              <a:avLst/>
              <a:gdLst>
                <a:gd name="T0" fmla="*/ 0 w 2115"/>
                <a:gd name="T1" fmla="*/ 362 h 935"/>
                <a:gd name="T2" fmla="*/ 1113 w 2115"/>
                <a:gd name="T3" fmla="*/ 0 h 935"/>
                <a:gd name="T4" fmla="*/ 2115 w 2115"/>
                <a:gd name="T5" fmla="*/ 573 h 935"/>
                <a:gd name="T6" fmla="*/ 1003 w 2115"/>
                <a:gd name="T7" fmla="*/ 935 h 935"/>
                <a:gd name="T8" fmla="*/ 0 w 2115"/>
                <a:gd name="T9" fmla="*/ 362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5" h="935">
                  <a:moveTo>
                    <a:pt x="0" y="362"/>
                  </a:moveTo>
                  <a:lnTo>
                    <a:pt x="1113" y="0"/>
                  </a:lnTo>
                  <a:lnTo>
                    <a:pt x="2115" y="573"/>
                  </a:lnTo>
                  <a:lnTo>
                    <a:pt x="1003" y="935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rgbClr val="C18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3354" y="884"/>
              <a:ext cx="201" cy="190"/>
            </a:xfrm>
            <a:custGeom>
              <a:avLst/>
              <a:gdLst>
                <a:gd name="T0" fmla="*/ 1004 w 1004"/>
                <a:gd name="T1" fmla="*/ 950 h 950"/>
                <a:gd name="T2" fmla="*/ 0 w 1004"/>
                <a:gd name="T3" fmla="*/ 377 h 950"/>
                <a:gd name="T4" fmla="*/ 1 w 1004"/>
                <a:gd name="T5" fmla="*/ 0 h 950"/>
                <a:gd name="T6" fmla="*/ 1004 w 1004"/>
                <a:gd name="T7" fmla="*/ 571 h 950"/>
                <a:gd name="T8" fmla="*/ 1004 w 1004"/>
                <a:gd name="T9" fmla="*/ 95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4" h="950">
                  <a:moveTo>
                    <a:pt x="1004" y="950"/>
                  </a:moveTo>
                  <a:lnTo>
                    <a:pt x="0" y="377"/>
                  </a:lnTo>
                  <a:lnTo>
                    <a:pt x="1" y="0"/>
                  </a:lnTo>
                  <a:lnTo>
                    <a:pt x="1004" y="571"/>
                  </a:lnTo>
                  <a:lnTo>
                    <a:pt x="1004" y="950"/>
                  </a:lnTo>
                  <a:close/>
                </a:path>
              </a:pathLst>
            </a:custGeom>
            <a:solidFill>
              <a:srgbClr val="885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371" y="914"/>
              <a:ext cx="166" cy="138"/>
            </a:xfrm>
            <a:custGeom>
              <a:avLst/>
              <a:gdLst>
                <a:gd name="T0" fmla="*/ 0 w 830"/>
                <a:gd name="T1" fmla="*/ 216 h 690"/>
                <a:gd name="T2" fmla="*/ 1 w 830"/>
                <a:gd name="T3" fmla="*/ 0 h 690"/>
                <a:gd name="T4" fmla="*/ 830 w 830"/>
                <a:gd name="T5" fmla="*/ 474 h 690"/>
                <a:gd name="T6" fmla="*/ 830 w 830"/>
                <a:gd name="T7" fmla="*/ 690 h 690"/>
                <a:gd name="T8" fmla="*/ 0 w 830"/>
                <a:gd name="T9" fmla="*/ 21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0" h="690">
                  <a:moveTo>
                    <a:pt x="0" y="216"/>
                  </a:moveTo>
                  <a:lnTo>
                    <a:pt x="1" y="0"/>
                  </a:lnTo>
                  <a:lnTo>
                    <a:pt x="830" y="474"/>
                  </a:lnTo>
                  <a:lnTo>
                    <a:pt x="830" y="690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FEF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3555" y="926"/>
              <a:ext cx="222" cy="149"/>
            </a:xfrm>
            <a:custGeom>
              <a:avLst/>
              <a:gdLst>
                <a:gd name="T0" fmla="*/ 1114 w 1114"/>
                <a:gd name="T1" fmla="*/ 378 h 742"/>
                <a:gd name="T2" fmla="*/ 0 w 1114"/>
                <a:gd name="T3" fmla="*/ 742 h 742"/>
                <a:gd name="T4" fmla="*/ 0 w 1114"/>
                <a:gd name="T5" fmla="*/ 364 h 742"/>
                <a:gd name="T6" fmla="*/ 1114 w 1114"/>
                <a:gd name="T7" fmla="*/ 0 h 742"/>
                <a:gd name="T8" fmla="*/ 1114 w 1114"/>
                <a:gd name="T9" fmla="*/ 378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4" h="742">
                  <a:moveTo>
                    <a:pt x="1114" y="378"/>
                  </a:moveTo>
                  <a:lnTo>
                    <a:pt x="0" y="742"/>
                  </a:lnTo>
                  <a:lnTo>
                    <a:pt x="0" y="364"/>
                  </a:lnTo>
                  <a:lnTo>
                    <a:pt x="1114" y="0"/>
                  </a:lnTo>
                  <a:lnTo>
                    <a:pt x="1114" y="378"/>
                  </a:lnTo>
                  <a:close/>
                </a:path>
              </a:pathLst>
            </a:custGeom>
            <a:solidFill>
              <a:srgbClr val="6E4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3345" y="798"/>
              <a:ext cx="441" cy="195"/>
            </a:xfrm>
            <a:custGeom>
              <a:avLst/>
              <a:gdLst>
                <a:gd name="T0" fmla="*/ 0 w 2205"/>
                <a:gd name="T1" fmla="*/ 377 h 975"/>
                <a:gd name="T2" fmla="*/ 1160 w 2205"/>
                <a:gd name="T3" fmla="*/ 0 h 975"/>
                <a:gd name="T4" fmla="*/ 2205 w 2205"/>
                <a:gd name="T5" fmla="*/ 597 h 975"/>
                <a:gd name="T6" fmla="*/ 1046 w 2205"/>
                <a:gd name="T7" fmla="*/ 975 h 975"/>
                <a:gd name="T8" fmla="*/ 0 w 2205"/>
                <a:gd name="T9" fmla="*/ 377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5" h="975">
                  <a:moveTo>
                    <a:pt x="0" y="377"/>
                  </a:moveTo>
                  <a:lnTo>
                    <a:pt x="1160" y="0"/>
                  </a:lnTo>
                  <a:lnTo>
                    <a:pt x="2205" y="597"/>
                  </a:lnTo>
                  <a:lnTo>
                    <a:pt x="1046" y="975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C18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3345" y="873"/>
              <a:ext cx="209" cy="135"/>
            </a:xfrm>
            <a:custGeom>
              <a:avLst/>
              <a:gdLst>
                <a:gd name="T0" fmla="*/ 1047 w 1047"/>
                <a:gd name="T1" fmla="*/ 674 h 674"/>
                <a:gd name="T2" fmla="*/ 0 w 1047"/>
                <a:gd name="T3" fmla="*/ 76 h 674"/>
                <a:gd name="T4" fmla="*/ 1 w 1047"/>
                <a:gd name="T5" fmla="*/ 0 h 674"/>
                <a:gd name="T6" fmla="*/ 1047 w 1047"/>
                <a:gd name="T7" fmla="*/ 596 h 674"/>
                <a:gd name="T8" fmla="*/ 1047 w 1047"/>
                <a:gd name="T9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674">
                  <a:moveTo>
                    <a:pt x="1047" y="674"/>
                  </a:moveTo>
                  <a:lnTo>
                    <a:pt x="0" y="76"/>
                  </a:lnTo>
                  <a:lnTo>
                    <a:pt x="1" y="0"/>
                  </a:lnTo>
                  <a:lnTo>
                    <a:pt x="1047" y="596"/>
                  </a:lnTo>
                  <a:lnTo>
                    <a:pt x="1047" y="674"/>
                  </a:lnTo>
                  <a:close/>
                </a:path>
              </a:pathLst>
            </a:custGeom>
            <a:solidFill>
              <a:srgbClr val="976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3554" y="917"/>
              <a:ext cx="233" cy="92"/>
            </a:xfrm>
            <a:custGeom>
              <a:avLst/>
              <a:gdLst>
                <a:gd name="T0" fmla="*/ 1161 w 1161"/>
                <a:gd name="T1" fmla="*/ 77 h 456"/>
                <a:gd name="T2" fmla="*/ 0 w 1161"/>
                <a:gd name="T3" fmla="*/ 456 h 456"/>
                <a:gd name="T4" fmla="*/ 0 w 1161"/>
                <a:gd name="T5" fmla="*/ 379 h 456"/>
                <a:gd name="T6" fmla="*/ 1161 w 1161"/>
                <a:gd name="T7" fmla="*/ 0 h 456"/>
                <a:gd name="T8" fmla="*/ 1161 w 1161"/>
                <a:gd name="T9" fmla="*/ 7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1" h="456">
                  <a:moveTo>
                    <a:pt x="1161" y="77"/>
                  </a:moveTo>
                  <a:lnTo>
                    <a:pt x="0" y="456"/>
                  </a:lnTo>
                  <a:lnTo>
                    <a:pt x="0" y="379"/>
                  </a:lnTo>
                  <a:lnTo>
                    <a:pt x="1161" y="0"/>
                  </a:lnTo>
                  <a:lnTo>
                    <a:pt x="1161" y="77"/>
                  </a:lnTo>
                  <a:close/>
                </a:path>
              </a:pathLst>
            </a:custGeom>
            <a:solidFill>
              <a:srgbClr val="855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402" y="794"/>
              <a:ext cx="325" cy="144"/>
            </a:xfrm>
            <a:custGeom>
              <a:avLst/>
              <a:gdLst>
                <a:gd name="T0" fmla="*/ 0 w 1625"/>
                <a:gd name="T1" fmla="*/ 279 h 718"/>
                <a:gd name="T2" fmla="*/ 855 w 1625"/>
                <a:gd name="T3" fmla="*/ 0 h 718"/>
                <a:gd name="T4" fmla="*/ 1625 w 1625"/>
                <a:gd name="T5" fmla="*/ 440 h 718"/>
                <a:gd name="T6" fmla="*/ 771 w 1625"/>
                <a:gd name="T7" fmla="*/ 718 h 718"/>
                <a:gd name="T8" fmla="*/ 0 w 1625"/>
                <a:gd name="T9" fmla="*/ 27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5" h="718">
                  <a:moveTo>
                    <a:pt x="0" y="279"/>
                  </a:moveTo>
                  <a:lnTo>
                    <a:pt x="855" y="0"/>
                  </a:lnTo>
                  <a:lnTo>
                    <a:pt x="1625" y="440"/>
                  </a:lnTo>
                  <a:lnTo>
                    <a:pt x="771" y="71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C18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402" y="850"/>
              <a:ext cx="154" cy="120"/>
            </a:xfrm>
            <a:custGeom>
              <a:avLst/>
              <a:gdLst>
                <a:gd name="T0" fmla="*/ 771 w 771"/>
                <a:gd name="T1" fmla="*/ 598 h 598"/>
                <a:gd name="T2" fmla="*/ 0 w 771"/>
                <a:gd name="T3" fmla="*/ 159 h 598"/>
                <a:gd name="T4" fmla="*/ 0 w 771"/>
                <a:gd name="T5" fmla="*/ 0 h 598"/>
                <a:gd name="T6" fmla="*/ 771 w 771"/>
                <a:gd name="T7" fmla="*/ 438 h 598"/>
                <a:gd name="T8" fmla="*/ 771 w 771"/>
                <a:gd name="T9" fmla="*/ 59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598">
                  <a:moveTo>
                    <a:pt x="771" y="598"/>
                  </a:moveTo>
                  <a:lnTo>
                    <a:pt x="0" y="159"/>
                  </a:lnTo>
                  <a:lnTo>
                    <a:pt x="0" y="0"/>
                  </a:lnTo>
                  <a:lnTo>
                    <a:pt x="771" y="438"/>
                  </a:lnTo>
                  <a:lnTo>
                    <a:pt x="771" y="598"/>
                  </a:lnTo>
                  <a:close/>
                </a:path>
              </a:pathLst>
            </a:custGeom>
            <a:solidFill>
              <a:srgbClr val="976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556" y="882"/>
              <a:ext cx="171" cy="88"/>
            </a:xfrm>
            <a:custGeom>
              <a:avLst/>
              <a:gdLst>
                <a:gd name="T0" fmla="*/ 855 w 855"/>
                <a:gd name="T1" fmla="*/ 161 h 440"/>
                <a:gd name="T2" fmla="*/ 0 w 855"/>
                <a:gd name="T3" fmla="*/ 440 h 440"/>
                <a:gd name="T4" fmla="*/ 0 w 855"/>
                <a:gd name="T5" fmla="*/ 279 h 440"/>
                <a:gd name="T6" fmla="*/ 855 w 855"/>
                <a:gd name="T7" fmla="*/ 0 h 440"/>
                <a:gd name="T8" fmla="*/ 855 w 855"/>
                <a:gd name="T9" fmla="*/ 16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5" h="440">
                  <a:moveTo>
                    <a:pt x="855" y="161"/>
                  </a:moveTo>
                  <a:lnTo>
                    <a:pt x="0" y="440"/>
                  </a:lnTo>
                  <a:lnTo>
                    <a:pt x="0" y="279"/>
                  </a:lnTo>
                  <a:lnTo>
                    <a:pt x="855" y="0"/>
                  </a:lnTo>
                  <a:lnTo>
                    <a:pt x="855" y="161"/>
                  </a:lnTo>
                  <a:close/>
                </a:path>
              </a:pathLst>
            </a:custGeom>
            <a:solidFill>
              <a:srgbClr val="855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493" y="811"/>
              <a:ext cx="150" cy="83"/>
            </a:xfrm>
            <a:custGeom>
              <a:avLst/>
              <a:gdLst>
                <a:gd name="T0" fmla="*/ 411 w 747"/>
                <a:gd name="T1" fmla="*/ 413 h 414"/>
                <a:gd name="T2" fmla="*/ 481 w 747"/>
                <a:gd name="T3" fmla="*/ 406 h 414"/>
                <a:gd name="T4" fmla="*/ 545 w 747"/>
                <a:gd name="T5" fmla="*/ 391 h 414"/>
                <a:gd name="T6" fmla="*/ 603 w 747"/>
                <a:gd name="T7" fmla="*/ 370 h 414"/>
                <a:gd name="T8" fmla="*/ 653 w 747"/>
                <a:gd name="T9" fmla="*/ 344 h 414"/>
                <a:gd name="T10" fmla="*/ 684 w 747"/>
                <a:gd name="T11" fmla="*/ 322 h 414"/>
                <a:gd name="T12" fmla="*/ 702 w 747"/>
                <a:gd name="T13" fmla="*/ 306 h 414"/>
                <a:gd name="T14" fmla="*/ 717 w 747"/>
                <a:gd name="T15" fmla="*/ 288 h 414"/>
                <a:gd name="T16" fmla="*/ 731 w 747"/>
                <a:gd name="T17" fmla="*/ 271 h 414"/>
                <a:gd name="T18" fmla="*/ 739 w 747"/>
                <a:gd name="T19" fmla="*/ 252 h 414"/>
                <a:gd name="T20" fmla="*/ 746 w 747"/>
                <a:gd name="T21" fmla="*/ 231 h 414"/>
                <a:gd name="T22" fmla="*/ 747 w 747"/>
                <a:gd name="T23" fmla="*/ 191 h 414"/>
                <a:gd name="T24" fmla="*/ 742 w 747"/>
                <a:gd name="T25" fmla="*/ 172 h 414"/>
                <a:gd name="T26" fmla="*/ 735 w 747"/>
                <a:gd name="T27" fmla="*/ 152 h 414"/>
                <a:gd name="T28" fmla="*/ 725 w 747"/>
                <a:gd name="T29" fmla="*/ 134 h 414"/>
                <a:gd name="T30" fmla="*/ 710 w 747"/>
                <a:gd name="T31" fmla="*/ 116 h 414"/>
                <a:gd name="T32" fmla="*/ 694 w 747"/>
                <a:gd name="T33" fmla="*/ 100 h 414"/>
                <a:gd name="T34" fmla="*/ 675 w 747"/>
                <a:gd name="T35" fmla="*/ 83 h 414"/>
                <a:gd name="T36" fmla="*/ 630 w 747"/>
                <a:gd name="T37" fmla="*/ 56 h 414"/>
                <a:gd name="T38" fmla="*/ 575 w 747"/>
                <a:gd name="T39" fmla="*/ 32 h 414"/>
                <a:gd name="T40" fmla="*/ 514 w 747"/>
                <a:gd name="T41" fmla="*/ 14 h 414"/>
                <a:gd name="T42" fmla="*/ 446 w 747"/>
                <a:gd name="T43" fmla="*/ 3 h 414"/>
                <a:gd name="T44" fmla="*/ 374 w 747"/>
                <a:gd name="T45" fmla="*/ 0 h 414"/>
                <a:gd name="T46" fmla="*/ 299 w 747"/>
                <a:gd name="T47" fmla="*/ 3 h 414"/>
                <a:gd name="T48" fmla="*/ 229 w 747"/>
                <a:gd name="T49" fmla="*/ 16 h 414"/>
                <a:gd name="T50" fmla="*/ 165 w 747"/>
                <a:gd name="T51" fmla="*/ 35 h 414"/>
                <a:gd name="T52" fmla="*/ 109 w 747"/>
                <a:gd name="T53" fmla="*/ 60 h 414"/>
                <a:gd name="T54" fmla="*/ 85 w 747"/>
                <a:gd name="T55" fmla="*/ 75 h 414"/>
                <a:gd name="T56" fmla="*/ 64 w 747"/>
                <a:gd name="T57" fmla="*/ 91 h 414"/>
                <a:gd name="T58" fmla="*/ 45 w 747"/>
                <a:gd name="T59" fmla="*/ 108 h 414"/>
                <a:gd name="T60" fmla="*/ 29 w 747"/>
                <a:gd name="T61" fmla="*/ 126 h 414"/>
                <a:gd name="T62" fmla="*/ 16 w 747"/>
                <a:gd name="T63" fmla="*/ 145 h 414"/>
                <a:gd name="T64" fmla="*/ 7 w 747"/>
                <a:gd name="T65" fmla="*/ 165 h 414"/>
                <a:gd name="T66" fmla="*/ 1 w 747"/>
                <a:gd name="T67" fmla="*/ 185 h 414"/>
                <a:gd name="T68" fmla="*/ 0 w 747"/>
                <a:gd name="T69" fmla="*/ 206 h 414"/>
                <a:gd name="T70" fmla="*/ 1 w 747"/>
                <a:gd name="T71" fmla="*/ 228 h 414"/>
                <a:gd name="T72" fmla="*/ 7 w 747"/>
                <a:gd name="T73" fmla="*/ 248 h 414"/>
                <a:gd name="T74" fmla="*/ 16 w 747"/>
                <a:gd name="T75" fmla="*/ 268 h 414"/>
                <a:gd name="T76" fmla="*/ 29 w 747"/>
                <a:gd name="T77" fmla="*/ 287 h 414"/>
                <a:gd name="T78" fmla="*/ 45 w 747"/>
                <a:gd name="T79" fmla="*/ 305 h 414"/>
                <a:gd name="T80" fmla="*/ 64 w 747"/>
                <a:gd name="T81" fmla="*/ 323 h 414"/>
                <a:gd name="T82" fmla="*/ 85 w 747"/>
                <a:gd name="T83" fmla="*/ 338 h 414"/>
                <a:gd name="T84" fmla="*/ 109 w 747"/>
                <a:gd name="T85" fmla="*/ 354 h 414"/>
                <a:gd name="T86" fmla="*/ 165 w 747"/>
                <a:gd name="T87" fmla="*/ 379 h 414"/>
                <a:gd name="T88" fmla="*/ 229 w 747"/>
                <a:gd name="T89" fmla="*/ 398 h 414"/>
                <a:gd name="T90" fmla="*/ 299 w 747"/>
                <a:gd name="T91" fmla="*/ 410 h 414"/>
                <a:gd name="T92" fmla="*/ 374 w 747"/>
                <a:gd name="T93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7" h="414">
                  <a:moveTo>
                    <a:pt x="374" y="414"/>
                  </a:moveTo>
                  <a:lnTo>
                    <a:pt x="411" y="413"/>
                  </a:lnTo>
                  <a:lnTo>
                    <a:pt x="446" y="410"/>
                  </a:lnTo>
                  <a:lnTo>
                    <a:pt x="481" y="406"/>
                  </a:lnTo>
                  <a:lnTo>
                    <a:pt x="514" y="399"/>
                  </a:lnTo>
                  <a:lnTo>
                    <a:pt x="545" y="391"/>
                  </a:lnTo>
                  <a:lnTo>
                    <a:pt x="575" y="381"/>
                  </a:lnTo>
                  <a:lnTo>
                    <a:pt x="603" y="370"/>
                  </a:lnTo>
                  <a:lnTo>
                    <a:pt x="630" y="358"/>
                  </a:lnTo>
                  <a:lnTo>
                    <a:pt x="653" y="344"/>
                  </a:lnTo>
                  <a:lnTo>
                    <a:pt x="675" y="330"/>
                  </a:lnTo>
                  <a:lnTo>
                    <a:pt x="684" y="322"/>
                  </a:lnTo>
                  <a:lnTo>
                    <a:pt x="694" y="315"/>
                  </a:lnTo>
                  <a:lnTo>
                    <a:pt x="702" y="306"/>
                  </a:lnTo>
                  <a:lnTo>
                    <a:pt x="710" y="298"/>
                  </a:lnTo>
                  <a:lnTo>
                    <a:pt x="717" y="288"/>
                  </a:lnTo>
                  <a:lnTo>
                    <a:pt x="725" y="280"/>
                  </a:lnTo>
                  <a:lnTo>
                    <a:pt x="731" y="271"/>
                  </a:lnTo>
                  <a:lnTo>
                    <a:pt x="735" y="261"/>
                  </a:lnTo>
                  <a:lnTo>
                    <a:pt x="739" y="252"/>
                  </a:lnTo>
                  <a:lnTo>
                    <a:pt x="742" y="242"/>
                  </a:lnTo>
                  <a:lnTo>
                    <a:pt x="746" y="231"/>
                  </a:lnTo>
                  <a:lnTo>
                    <a:pt x="747" y="222"/>
                  </a:lnTo>
                  <a:lnTo>
                    <a:pt x="747" y="191"/>
                  </a:lnTo>
                  <a:lnTo>
                    <a:pt x="746" y="182"/>
                  </a:lnTo>
                  <a:lnTo>
                    <a:pt x="742" y="172"/>
                  </a:lnTo>
                  <a:lnTo>
                    <a:pt x="739" y="161"/>
                  </a:lnTo>
                  <a:lnTo>
                    <a:pt x="735" y="152"/>
                  </a:lnTo>
                  <a:lnTo>
                    <a:pt x="731" y="144"/>
                  </a:lnTo>
                  <a:lnTo>
                    <a:pt x="725" y="134"/>
                  </a:lnTo>
                  <a:lnTo>
                    <a:pt x="717" y="125"/>
                  </a:lnTo>
                  <a:lnTo>
                    <a:pt x="710" y="116"/>
                  </a:lnTo>
                  <a:lnTo>
                    <a:pt x="702" y="108"/>
                  </a:lnTo>
                  <a:lnTo>
                    <a:pt x="694" y="100"/>
                  </a:lnTo>
                  <a:lnTo>
                    <a:pt x="684" y="91"/>
                  </a:lnTo>
                  <a:lnTo>
                    <a:pt x="675" y="83"/>
                  </a:lnTo>
                  <a:lnTo>
                    <a:pt x="653" y="69"/>
                  </a:lnTo>
                  <a:lnTo>
                    <a:pt x="630" y="56"/>
                  </a:lnTo>
                  <a:lnTo>
                    <a:pt x="603" y="43"/>
                  </a:lnTo>
                  <a:lnTo>
                    <a:pt x="575" y="32"/>
                  </a:lnTo>
                  <a:lnTo>
                    <a:pt x="545" y="22"/>
                  </a:lnTo>
                  <a:lnTo>
                    <a:pt x="514" y="14"/>
                  </a:lnTo>
                  <a:lnTo>
                    <a:pt x="481" y="8"/>
                  </a:lnTo>
                  <a:lnTo>
                    <a:pt x="446" y="3"/>
                  </a:lnTo>
                  <a:lnTo>
                    <a:pt x="411" y="1"/>
                  </a:lnTo>
                  <a:lnTo>
                    <a:pt x="374" y="0"/>
                  </a:lnTo>
                  <a:lnTo>
                    <a:pt x="336" y="1"/>
                  </a:lnTo>
                  <a:lnTo>
                    <a:pt x="299" y="3"/>
                  </a:lnTo>
                  <a:lnTo>
                    <a:pt x="263" y="9"/>
                  </a:lnTo>
                  <a:lnTo>
                    <a:pt x="229" y="16"/>
                  </a:lnTo>
                  <a:lnTo>
                    <a:pt x="196" y="25"/>
                  </a:lnTo>
                  <a:lnTo>
                    <a:pt x="165" y="35"/>
                  </a:lnTo>
                  <a:lnTo>
                    <a:pt x="136" y="47"/>
                  </a:lnTo>
                  <a:lnTo>
                    <a:pt x="109" y="60"/>
                  </a:lnTo>
                  <a:lnTo>
                    <a:pt x="97" y="68"/>
                  </a:lnTo>
                  <a:lnTo>
                    <a:pt x="85" y="75"/>
                  </a:lnTo>
                  <a:lnTo>
                    <a:pt x="73" y="83"/>
                  </a:lnTo>
                  <a:lnTo>
                    <a:pt x="64" y="91"/>
                  </a:lnTo>
                  <a:lnTo>
                    <a:pt x="53" y="100"/>
                  </a:lnTo>
                  <a:lnTo>
                    <a:pt x="45" y="108"/>
                  </a:lnTo>
                  <a:lnTo>
                    <a:pt x="36" y="116"/>
                  </a:lnTo>
                  <a:lnTo>
                    <a:pt x="29" y="126"/>
                  </a:lnTo>
                  <a:lnTo>
                    <a:pt x="22" y="135"/>
                  </a:lnTo>
                  <a:lnTo>
                    <a:pt x="16" y="145"/>
                  </a:lnTo>
                  <a:lnTo>
                    <a:pt x="11" y="154"/>
                  </a:lnTo>
                  <a:lnTo>
                    <a:pt x="7" y="165"/>
                  </a:lnTo>
                  <a:lnTo>
                    <a:pt x="3" y="174"/>
                  </a:lnTo>
                  <a:lnTo>
                    <a:pt x="1" y="185"/>
                  </a:lnTo>
                  <a:lnTo>
                    <a:pt x="0" y="196"/>
                  </a:lnTo>
                  <a:lnTo>
                    <a:pt x="0" y="206"/>
                  </a:lnTo>
                  <a:lnTo>
                    <a:pt x="0" y="217"/>
                  </a:lnTo>
                  <a:lnTo>
                    <a:pt x="1" y="228"/>
                  </a:lnTo>
                  <a:lnTo>
                    <a:pt x="3" y="239"/>
                  </a:lnTo>
                  <a:lnTo>
                    <a:pt x="7" y="248"/>
                  </a:lnTo>
                  <a:lnTo>
                    <a:pt x="11" y="259"/>
                  </a:lnTo>
                  <a:lnTo>
                    <a:pt x="16" y="268"/>
                  </a:lnTo>
                  <a:lnTo>
                    <a:pt x="22" y="278"/>
                  </a:lnTo>
                  <a:lnTo>
                    <a:pt x="29" y="287"/>
                  </a:lnTo>
                  <a:lnTo>
                    <a:pt x="36" y="297"/>
                  </a:lnTo>
                  <a:lnTo>
                    <a:pt x="45" y="305"/>
                  </a:lnTo>
                  <a:lnTo>
                    <a:pt x="53" y="315"/>
                  </a:lnTo>
                  <a:lnTo>
                    <a:pt x="64" y="323"/>
                  </a:lnTo>
                  <a:lnTo>
                    <a:pt x="73" y="331"/>
                  </a:lnTo>
                  <a:lnTo>
                    <a:pt x="85" y="338"/>
                  </a:lnTo>
                  <a:lnTo>
                    <a:pt x="97" y="347"/>
                  </a:lnTo>
                  <a:lnTo>
                    <a:pt x="109" y="354"/>
                  </a:lnTo>
                  <a:lnTo>
                    <a:pt x="136" y="367"/>
                  </a:lnTo>
                  <a:lnTo>
                    <a:pt x="165" y="379"/>
                  </a:lnTo>
                  <a:lnTo>
                    <a:pt x="196" y="389"/>
                  </a:lnTo>
                  <a:lnTo>
                    <a:pt x="229" y="398"/>
                  </a:lnTo>
                  <a:lnTo>
                    <a:pt x="263" y="405"/>
                  </a:lnTo>
                  <a:lnTo>
                    <a:pt x="299" y="410"/>
                  </a:lnTo>
                  <a:lnTo>
                    <a:pt x="336" y="413"/>
                  </a:lnTo>
                  <a:lnTo>
                    <a:pt x="374" y="414"/>
                  </a:lnTo>
                  <a:close/>
                </a:path>
              </a:pathLst>
            </a:custGeom>
            <a:solidFill>
              <a:srgbClr val="CBB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500" y="494"/>
              <a:ext cx="135" cy="376"/>
            </a:xfrm>
            <a:custGeom>
              <a:avLst/>
              <a:gdLst>
                <a:gd name="T0" fmla="*/ 675 w 675"/>
                <a:gd name="T1" fmla="*/ 1665 h 1881"/>
                <a:gd name="T2" fmla="*/ 672 w 675"/>
                <a:gd name="T3" fmla="*/ 1695 h 1881"/>
                <a:gd name="T4" fmla="*/ 666 w 675"/>
                <a:gd name="T5" fmla="*/ 1725 h 1881"/>
                <a:gd name="T6" fmla="*/ 655 w 675"/>
                <a:gd name="T7" fmla="*/ 1750 h 1881"/>
                <a:gd name="T8" fmla="*/ 642 w 675"/>
                <a:gd name="T9" fmla="*/ 1774 h 1881"/>
                <a:gd name="T10" fmla="*/ 627 w 675"/>
                <a:gd name="T11" fmla="*/ 1794 h 1881"/>
                <a:gd name="T12" fmla="*/ 609 w 675"/>
                <a:gd name="T13" fmla="*/ 1812 h 1881"/>
                <a:gd name="T14" fmla="*/ 589 w 675"/>
                <a:gd name="T15" fmla="*/ 1827 h 1881"/>
                <a:gd name="T16" fmla="*/ 565 w 675"/>
                <a:gd name="T17" fmla="*/ 1840 h 1881"/>
                <a:gd name="T18" fmla="*/ 540 w 675"/>
                <a:gd name="T19" fmla="*/ 1851 h 1881"/>
                <a:gd name="T20" fmla="*/ 499 w 675"/>
                <a:gd name="T21" fmla="*/ 1864 h 1881"/>
                <a:gd name="T22" fmla="*/ 439 w 675"/>
                <a:gd name="T23" fmla="*/ 1875 h 1881"/>
                <a:gd name="T24" fmla="*/ 372 w 675"/>
                <a:gd name="T25" fmla="*/ 1881 h 1881"/>
                <a:gd name="T26" fmla="*/ 338 w 675"/>
                <a:gd name="T27" fmla="*/ 1881 h 1881"/>
                <a:gd name="T28" fmla="*/ 270 w 675"/>
                <a:gd name="T29" fmla="*/ 1878 h 1881"/>
                <a:gd name="T30" fmla="*/ 207 w 675"/>
                <a:gd name="T31" fmla="*/ 1870 h 1881"/>
                <a:gd name="T32" fmla="*/ 149 w 675"/>
                <a:gd name="T33" fmla="*/ 1856 h 1881"/>
                <a:gd name="T34" fmla="*/ 124 w 675"/>
                <a:gd name="T35" fmla="*/ 1846 h 1881"/>
                <a:gd name="T36" fmla="*/ 99 w 675"/>
                <a:gd name="T37" fmla="*/ 1834 h 1881"/>
                <a:gd name="T38" fmla="*/ 77 w 675"/>
                <a:gd name="T39" fmla="*/ 1820 h 1881"/>
                <a:gd name="T40" fmla="*/ 58 w 675"/>
                <a:gd name="T41" fmla="*/ 1804 h 1881"/>
                <a:gd name="T42" fmla="*/ 42 w 675"/>
                <a:gd name="T43" fmla="*/ 1783 h 1881"/>
                <a:gd name="T44" fmla="*/ 28 w 675"/>
                <a:gd name="T45" fmla="*/ 1762 h 1881"/>
                <a:gd name="T46" fmla="*/ 16 w 675"/>
                <a:gd name="T47" fmla="*/ 1738 h 1881"/>
                <a:gd name="T48" fmla="*/ 7 w 675"/>
                <a:gd name="T49" fmla="*/ 1711 h 1881"/>
                <a:gd name="T50" fmla="*/ 3 w 675"/>
                <a:gd name="T51" fmla="*/ 1680 h 1881"/>
                <a:gd name="T52" fmla="*/ 0 w 675"/>
                <a:gd name="T53" fmla="*/ 1647 h 1881"/>
                <a:gd name="T54" fmla="*/ 1 w 675"/>
                <a:gd name="T55" fmla="*/ 320 h 1881"/>
                <a:gd name="T56" fmla="*/ 5 w 675"/>
                <a:gd name="T57" fmla="*/ 286 h 1881"/>
                <a:gd name="T58" fmla="*/ 11 w 675"/>
                <a:gd name="T59" fmla="*/ 253 h 1881"/>
                <a:gd name="T60" fmla="*/ 22 w 675"/>
                <a:gd name="T61" fmla="*/ 222 h 1881"/>
                <a:gd name="T62" fmla="*/ 33 w 675"/>
                <a:gd name="T63" fmla="*/ 191 h 1881"/>
                <a:gd name="T64" fmla="*/ 49 w 675"/>
                <a:gd name="T65" fmla="*/ 162 h 1881"/>
                <a:gd name="T66" fmla="*/ 68 w 675"/>
                <a:gd name="T67" fmla="*/ 136 h 1881"/>
                <a:gd name="T68" fmla="*/ 88 w 675"/>
                <a:gd name="T69" fmla="*/ 110 h 1881"/>
                <a:gd name="T70" fmla="*/ 111 w 675"/>
                <a:gd name="T71" fmla="*/ 88 h 1881"/>
                <a:gd name="T72" fmla="*/ 136 w 675"/>
                <a:gd name="T73" fmla="*/ 67 h 1881"/>
                <a:gd name="T74" fmla="*/ 163 w 675"/>
                <a:gd name="T75" fmla="*/ 50 h 1881"/>
                <a:gd name="T76" fmla="*/ 192 w 675"/>
                <a:gd name="T77" fmla="*/ 33 h 1881"/>
                <a:gd name="T78" fmla="*/ 221 w 675"/>
                <a:gd name="T79" fmla="*/ 21 h 1881"/>
                <a:gd name="T80" fmla="*/ 253 w 675"/>
                <a:gd name="T81" fmla="*/ 10 h 1881"/>
                <a:gd name="T82" fmla="*/ 287 w 675"/>
                <a:gd name="T83" fmla="*/ 4 h 1881"/>
                <a:gd name="T84" fmla="*/ 321 w 675"/>
                <a:gd name="T85" fmla="*/ 1 h 1881"/>
                <a:gd name="T86" fmla="*/ 338 w 675"/>
                <a:gd name="T87" fmla="*/ 0 h 1881"/>
                <a:gd name="T88" fmla="*/ 372 w 675"/>
                <a:gd name="T89" fmla="*/ 2 h 1881"/>
                <a:gd name="T90" fmla="*/ 406 w 675"/>
                <a:gd name="T91" fmla="*/ 7 h 1881"/>
                <a:gd name="T92" fmla="*/ 439 w 675"/>
                <a:gd name="T93" fmla="*/ 15 h 1881"/>
                <a:gd name="T94" fmla="*/ 470 w 675"/>
                <a:gd name="T95" fmla="*/ 27 h 1881"/>
                <a:gd name="T96" fmla="*/ 499 w 675"/>
                <a:gd name="T97" fmla="*/ 41 h 1881"/>
                <a:gd name="T98" fmla="*/ 527 w 675"/>
                <a:gd name="T99" fmla="*/ 58 h 1881"/>
                <a:gd name="T100" fmla="*/ 553 w 675"/>
                <a:gd name="T101" fmla="*/ 77 h 1881"/>
                <a:gd name="T102" fmla="*/ 577 w 675"/>
                <a:gd name="T103" fmla="*/ 99 h 1881"/>
                <a:gd name="T104" fmla="*/ 598 w 675"/>
                <a:gd name="T105" fmla="*/ 123 h 1881"/>
                <a:gd name="T106" fmla="*/ 618 w 675"/>
                <a:gd name="T107" fmla="*/ 149 h 1881"/>
                <a:gd name="T108" fmla="*/ 635 w 675"/>
                <a:gd name="T109" fmla="*/ 177 h 1881"/>
                <a:gd name="T110" fmla="*/ 649 w 675"/>
                <a:gd name="T111" fmla="*/ 206 h 1881"/>
                <a:gd name="T112" fmla="*/ 661 w 675"/>
                <a:gd name="T113" fmla="*/ 237 h 1881"/>
                <a:gd name="T114" fmla="*/ 669 w 675"/>
                <a:gd name="T115" fmla="*/ 269 h 1881"/>
                <a:gd name="T116" fmla="*/ 674 w 675"/>
                <a:gd name="T117" fmla="*/ 303 h 1881"/>
                <a:gd name="T118" fmla="*/ 675 w 675"/>
                <a:gd name="T119" fmla="*/ 338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5" h="1881">
                  <a:moveTo>
                    <a:pt x="675" y="1647"/>
                  </a:moveTo>
                  <a:lnTo>
                    <a:pt x="675" y="1665"/>
                  </a:lnTo>
                  <a:lnTo>
                    <a:pt x="674" y="1680"/>
                  </a:lnTo>
                  <a:lnTo>
                    <a:pt x="672" y="1695"/>
                  </a:lnTo>
                  <a:lnTo>
                    <a:pt x="669" y="1711"/>
                  </a:lnTo>
                  <a:lnTo>
                    <a:pt x="666" y="1725"/>
                  </a:lnTo>
                  <a:lnTo>
                    <a:pt x="661" y="1738"/>
                  </a:lnTo>
                  <a:lnTo>
                    <a:pt x="655" y="1750"/>
                  </a:lnTo>
                  <a:lnTo>
                    <a:pt x="649" y="1762"/>
                  </a:lnTo>
                  <a:lnTo>
                    <a:pt x="642" y="1774"/>
                  </a:lnTo>
                  <a:lnTo>
                    <a:pt x="635" y="1783"/>
                  </a:lnTo>
                  <a:lnTo>
                    <a:pt x="627" y="1794"/>
                  </a:lnTo>
                  <a:lnTo>
                    <a:pt x="618" y="1804"/>
                  </a:lnTo>
                  <a:lnTo>
                    <a:pt x="609" y="1812"/>
                  </a:lnTo>
                  <a:lnTo>
                    <a:pt x="598" y="1820"/>
                  </a:lnTo>
                  <a:lnTo>
                    <a:pt x="589" y="1827"/>
                  </a:lnTo>
                  <a:lnTo>
                    <a:pt x="577" y="1834"/>
                  </a:lnTo>
                  <a:lnTo>
                    <a:pt x="565" y="1840"/>
                  </a:lnTo>
                  <a:lnTo>
                    <a:pt x="553" y="1846"/>
                  </a:lnTo>
                  <a:lnTo>
                    <a:pt x="540" y="1851"/>
                  </a:lnTo>
                  <a:lnTo>
                    <a:pt x="527" y="1856"/>
                  </a:lnTo>
                  <a:lnTo>
                    <a:pt x="499" y="1864"/>
                  </a:lnTo>
                  <a:lnTo>
                    <a:pt x="470" y="1870"/>
                  </a:lnTo>
                  <a:lnTo>
                    <a:pt x="439" y="1875"/>
                  </a:lnTo>
                  <a:lnTo>
                    <a:pt x="406" y="1878"/>
                  </a:lnTo>
                  <a:lnTo>
                    <a:pt x="372" y="1881"/>
                  </a:lnTo>
                  <a:lnTo>
                    <a:pt x="338" y="1881"/>
                  </a:lnTo>
                  <a:lnTo>
                    <a:pt x="338" y="1881"/>
                  </a:lnTo>
                  <a:lnTo>
                    <a:pt x="303" y="1881"/>
                  </a:lnTo>
                  <a:lnTo>
                    <a:pt x="270" y="1878"/>
                  </a:lnTo>
                  <a:lnTo>
                    <a:pt x="238" y="1875"/>
                  </a:lnTo>
                  <a:lnTo>
                    <a:pt x="207" y="1870"/>
                  </a:lnTo>
                  <a:lnTo>
                    <a:pt x="177" y="1864"/>
                  </a:lnTo>
                  <a:lnTo>
                    <a:pt x="149" y="1856"/>
                  </a:lnTo>
                  <a:lnTo>
                    <a:pt x="136" y="1851"/>
                  </a:lnTo>
                  <a:lnTo>
                    <a:pt x="124" y="1846"/>
                  </a:lnTo>
                  <a:lnTo>
                    <a:pt x="111" y="1840"/>
                  </a:lnTo>
                  <a:lnTo>
                    <a:pt x="99" y="1834"/>
                  </a:lnTo>
                  <a:lnTo>
                    <a:pt x="88" y="1827"/>
                  </a:lnTo>
                  <a:lnTo>
                    <a:pt x="77" y="1820"/>
                  </a:lnTo>
                  <a:lnTo>
                    <a:pt x="68" y="1812"/>
                  </a:lnTo>
                  <a:lnTo>
                    <a:pt x="58" y="1804"/>
                  </a:lnTo>
                  <a:lnTo>
                    <a:pt x="49" y="1794"/>
                  </a:lnTo>
                  <a:lnTo>
                    <a:pt x="42" y="1783"/>
                  </a:lnTo>
                  <a:lnTo>
                    <a:pt x="33" y="1774"/>
                  </a:lnTo>
                  <a:lnTo>
                    <a:pt x="28" y="1762"/>
                  </a:lnTo>
                  <a:lnTo>
                    <a:pt x="22" y="1750"/>
                  </a:lnTo>
                  <a:lnTo>
                    <a:pt x="16" y="1738"/>
                  </a:lnTo>
                  <a:lnTo>
                    <a:pt x="11" y="1725"/>
                  </a:lnTo>
                  <a:lnTo>
                    <a:pt x="7" y="1711"/>
                  </a:lnTo>
                  <a:lnTo>
                    <a:pt x="5" y="1695"/>
                  </a:lnTo>
                  <a:lnTo>
                    <a:pt x="3" y="1680"/>
                  </a:lnTo>
                  <a:lnTo>
                    <a:pt x="1" y="1665"/>
                  </a:lnTo>
                  <a:lnTo>
                    <a:pt x="0" y="1647"/>
                  </a:lnTo>
                  <a:lnTo>
                    <a:pt x="0" y="338"/>
                  </a:lnTo>
                  <a:lnTo>
                    <a:pt x="1" y="320"/>
                  </a:lnTo>
                  <a:lnTo>
                    <a:pt x="3" y="303"/>
                  </a:lnTo>
                  <a:lnTo>
                    <a:pt x="5" y="286"/>
                  </a:lnTo>
                  <a:lnTo>
                    <a:pt x="7" y="269"/>
                  </a:lnTo>
                  <a:lnTo>
                    <a:pt x="11" y="253"/>
                  </a:lnTo>
                  <a:lnTo>
                    <a:pt x="16" y="237"/>
                  </a:lnTo>
                  <a:lnTo>
                    <a:pt x="22" y="222"/>
                  </a:lnTo>
                  <a:lnTo>
                    <a:pt x="28" y="206"/>
                  </a:lnTo>
                  <a:lnTo>
                    <a:pt x="33" y="191"/>
                  </a:lnTo>
                  <a:lnTo>
                    <a:pt x="42" y="177"/>
                  </a:lnTo>
                  <a:lnTo>
                    <a:pt x="49" y="162"/>
                  </a:lnTo>
                  <a:lnTo>
                    <a:pt x="58" y="149"/>
                  </a:lnTo>
                  <a:lnTo>
                    <a:pt x="68" y="136"/>
                  </a:lnTo>
                  <a:lnTo>
                    <a:pt x="77" y="123"/>
                  </a:lnTo>
                  <a:lnTo>
                    <a:pt x="88" y="110"/>
                  </a:lnTo>
                  <a:lnTo>
                    <a:pt x="99" y="99"/>
                  </a:lnTo>
                  <a:lnTo>
                    <a:pt x="111" y="88"/>
                  </a:lnTo>
                  <a:lnTo>
                    <a:pt x="124" y="77"/>
                  </a:lnTo>
                  <a:lnTo>
                    <a:pt x="136" y="67"/>
                  </a:lnTo>
                  <a:lnTo>
                    <a:pt x="149" y="58"/>
                  </a:lnTo>
                  <a:lnTo>
                    <a:pt x="163" y="50"/>
                  </a:lnTo>
                  <a:lnTo>
                    <a:pt x="177" y="41"/>
                  </a:lnTo>
                  <a:lnTo>
                    <a:pt x="192" y="33"/>
                  </a:lnTo>
                  <a:lnTo>
                    <a:pt x="207" y="27"/>
                  </a:lnTo>
                  <a:lnTo>
                    <a:pt x="221" y="21"/>
                  </a:lnTo>
                  <a:lnTo>
                    <a:pt x="238" y="15"/>
                  </a:lnTo>
                  <a:lnTo>
                    <a:pt x="253" y="10"/>
                  </a:lnTo>
                  <a:lnTo>
                    <a:pt x="270" y="7"/>
                  </a:lnTo>
                  <a:lnTo>
                    <a:pt x="287" y="4"/>
                  </a:lnTo>
                  <a:lnTo>
                    <a:pt x="303" y="2"/>
                  </a:lnTo>
                  <a:lnTo>
                    <a:pt x="321" y="1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56" y="1"/>
                  </a:lnTo>
                  <a:lnTo>
                    <a:pt x="372" y="2"/>
                  </a:lnTo>
                  <a:lnTo>
                    <a:pt x="389" y="4"/>
                  </a:lnTo>
                  <a:lnTo>
                    <a:pt x="406" y="7"/>
                  </a:lnTo>
                  <a:lnTo>
                    <a:pt x="422" y="10"/>
                  </a:lnTo>
                  <a:lnTo>
                    <a:pt x="439" y="15"/>
                  </a:lnTo>
                  <a:lnTo>
                    <a:pt x="454" y="21"/>
                  </a:lnTo>
                  <a:lnTo>
                    <a:pt x="470" y="27"/>
                  </a:lnTo>
                  <a:lnTo>
                    <a:pt x="484" y="33"/>
                  </a:lnTo>
                  <a:lnTo>
                    <a:pt x="499" y="41"/>
                  </a:lnTo>
                  <a:lnTo>
                    <a:pt x="514" y="48"/>
                  </a:lnTo>
                  <a:lnTo>
                    <a:pt x="527" y="58"/>
                  </a:lnTo>
                  <a:lnTo>
                    <a:pt x="540" y="67"/>
                  </a:lnTo>
                  <a:lnTo>
                    <a:pt x="553" y="77"/>
                  </a:lnTo>
                  <a:lnTo>
                    <a:pt x="565" y="88"/>
                  </a:lnTo>
                  <a:lnTo>
                    <a:pt x="577" y="99"/>
                  </a:lnTo>
                  <a:lnTo>
                    <a:pt x="589" y="110"/>
                  </a:lnTo>
                  <a:lnTo>
                    <a:pt x="598" y="123"/>
                  </a:lnTo>
                  <a:lnTo>
                    <a:pt x="609" y="135"/>
                  </a:lnTo>
                  <a:lnTo>
                    <a:pt x="618" y="149"/>
                  </a:lnTo>
                  <a:lnTo>
                    <a:pt x="627" y="162"/>
                  </a:lnTo>
                  <a:lnTo>
                    <a:pt x="635" y="177"/>
                  </a:lnTo>
                  <a:lnTo>
                    <a:pt x="642" y="191"/>
                  </a:lnTo>
                  <a:lnTo>
                    <a:pt x="649" y="206"/>
                  </a:lnTo>
                  <a:lnTo>
                    <a:pt x="655" y="222"/>
                  </a:lnTo>
                  <a:lnTo>
                    <a:pt x="661" y="237"/>
                  </a:lnTo>
                  <a:lnTo>
                    <a:pt x="666" y="253"/>
                  </a:lnTo>
                  <a:lnTo>
                    <a:pt x="669" y="269"/>
                  </a:lnTo>
                  <a:lnTo>
                    <a:pt x="672" y="286"/>
                  </a:lnTo>
                  <a:lnTo>
                    <a:pt x="674" y="303"/>
                  </a:lnTo>
                  <a:lnTo>
                    <a:pt x="675" y="320"/>
                  </a:lnTo>
                  <a:lnTo>
                    <a:pt x="675" y="338"/>
                  </a:lnTo>
                  <a:lnTo>
                    <a:pt x="675" y="1647"/>
                  </a:lnTo>
                  <a:close/>
                </a:path>
              </a:pathLst>
            </a:custGeom>
            <a:solidFill>
              <a:srgbClr val="FD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3355" y="360"/>
              <a:ext cx="105" cy="308"/>
            </a:xfrm>
            <a:custGeom>
              <a:avLst/>
              <a:gdLst>
                <a:gd name="T0" fmla="*/ 519 w 523"/>
                <a:gd name="T1" fmla="*/ 1441 h 1540"/>
                <a:gd name="T2" fmla="*/ 510 w 523"/>
                <a:gd name="T3" fmla="*/ 1386 h 1540"/>
                <a:gd name="T4" fmla="*/ 498 w 523"/>
                <a:gd name="T5" fmla="*/ 1342 h 1540"/>
                <a:gd name="T6" fmla="*/ 480 w 523"/>
                <a:gd name="T7" fmla="*/ 1288 h 1540"/>
                <a:gd name="T8" fmla="*/ 442 w 523"/>
                <a:gd name="T9" fmla="*/ 1196 h 1540"/>
                <a:gd name="T10" fmla="*/ 406 w 523"/>
                <a:gd name="T11" fmla="*/ 1126 h 1540"/>
                <a:gd name="T12" fmla="*/ 354 w 523"/>
                <a:gd name="T13" fmla="*/ 1039 h 1540"/>
                <a:gd name="T14" fmla="*/ 315 w 523"/>
                <a:gd name="T15" fmla="*/ 982 h 1540"/>
                <a:gd name="T16" fmla="*/ 248 w 523"/>
                <a:gd name="T17" fmla="*/ 894 h 1540"/>
                <a:gd name="T18" fmla="*/ 185 w 523"/>
                <a:gd name="T19" fmla="*/ 778 h 1540"/>
                <a:gd name="T20" fmla="*/ 138 w 523"/>
                <a:gd name="T21" fmla="*/ 607 h 1540"/>
                <a:gd name="T22" fmla="*/ 119 w 523"/>
                <a:gd name="T23" fmla="*/ 428 h 1540"/>
                <a:gd name="T24" fmla="*/ 127 w 523"/>
                <a:gd name="T25" fmla="*/ 256 h 1540"/>
                <a:gd name="T26" fmla="*/ 152 w 523"/>
                <a:gd name="T27" fmla="*/ 152 h 1540"/>
                <a:gd name="T28" fmla="*/ 191 w 523"/>
                <a:gd name="T29" fmla="*/ 95 h 1540"/>
                <a:gd name="T30" fmla="*/ 248 w 523"/>
                <a:gd name="T31" fmla="*/ 161 h 1540"/>
                <a:gd name="T32" fmla="*/ 259 w 523"/>
                <a:gd name="T33" fmla="*/ 172 h 1540"/>
                <a:gd name="T34" fmla="*/ 276 w 523"/>
                <a:gd name="T35" fmla="*/ 186 h 1540"/>
                <a:gd name="T36" fmla="*/ 288 w 523"/>
                <a:gd name="T37" fmla="*/ 193 h 1540"/>
                <a:gd name="T38" fmla="*/ 295 w 523"/>
                <a:gd name="T39" fmla="*/ 196 h 1540"/>
                <a:gd name="T40" fmla="*/ 304 w 523"/>
                <a:gd name="T41" fmla="*/ 198 h 1540"/>
                <a:gd name="T42" fmla="*/ 314 w 523"/>
                <a:gd name="T43" fmla="*/ 198 h 1540"/>
                <a:gd name="T44" fmla="*/ 399 w 523"/>
                <a:gd name="T45" fmla="*/ 154 h 1540"/>
                <a:gd name="T46" fmla="*/ 359 w 523"/>
                <a:gd name="T47" fmla="*/ 116 h 1540"/>
                <a:gd name="T48" fmla="*/ 311 w 523"/>
                <a:gd name="T49" fmla="*/ 58 h 1540"/>
                <a:gd name="T50" fmla="*/ 292 w 523"/>
                <a:gd name="T51" fmla="*/ 40 h 1540"/>
                <a:gd name="T52" fmla="*/ 272 w 523"/>
                <a:gd name="T53" fmla="*/ 24 h 1540"/>
                <a:gd name="T54" fmla="*/ 251 w 523"/>
                <a:gd name="T55" fmla="*/ 10 h 1540"/>
                <a:gd name="T56" fmla="*/ 232 w 523"/>
                <a:gd name="T57" fmla="*/ 3 h 1540"/>
                <a:gd name="T58" fmla="*/ 215 w 523"/>
                <a:gd name="T59" fmla="*/ 0 h 1540"/>
                <a:gd name="T60" fmla="*/ 195 w 523"/>
                <a:gd name="T61" fmla="*/ 1 h 1540"/>
                <a:gd name="T62" fmla="*/ 96 w 523"/>
                <a:gd name="T63" fmla="*/ 35 h 1540"/>
                <a:gd name="T64" fmla="*/ 133 w 523"/>
                <a:gd name="T65" fmla="*/ 46 h 1540"/>
                <a:gd name="T66" fmla="*/ 175 w 523"/>
                <a:gd name="T67" fmla="*/ 76 h 1540"/>
                <a:gd name="T68" fmla="*/ 83 w 523"/>
                <a:gd name="T69" fmla="*/ 119 h 1540"/>
                <a:gd name="T70" fmla="*/ 55 w 523"/>
                <a:gd name="T71" fmla="*/ 146 h 1540"/>
                <a:gd name="T72" fmla="*/ 36 w 523"/>
                <a:gd name="T73" fmla="*/ 181 h 1540"/>
                <a:gd name="T74" fmla="*/ 19 w 523"/>
                <a:gd name="T75" fmla="*/ 237 h 1540"/>
                <a:gd name="T76" fmla="*/ 8 w 523"/>
                <a:gd name="T77" fmla="*/ 291 h 1540"/>
                <a:gd name="T78" fmla="*/ 2 w 523"/>
                <a:gd name="T79" fmla="*/ 351 h 1540"/>
                <a:gd name="T80" fmla="*/ 0 w 523"/>
                <a:gd name="T81" fmla="*/ 430 h 1540"/>
                <a:gd name="T82" fmla="*/ 2 w 523"/>
                <a:gd name="T83" fmla="*/ 501 h 1540"/>
                <a:gd name="T84" fmla="*/ 6 w 523"/>
                <a:gd name="T85" fmla="*/ 546 h 1540"/>
                <a:gd name="T86" fmla="*/ 21 w 523"/>
                <a:gd name="T87" fmla="*/ 654 h 1540"/>
                <a:gd name="T88" fmla="*/ 31 w 523"/>
                <a:gd name="T89" fmla="*/ 698 h 1540"/>
                <a:gd name="T90" fmla="*/ 57 w 523"/>
                <a:gd name="T91" fmla="*/ 785 h 1540"/>
                <a:gd name="T92" fmla="*/ 90 w 523"/>
                <a:gd name="T93" fmla="*/ 863 h 1540"/>
                <a:gd name="T94" fmla="*/ 132 w 523"/>
                <a:gd name="T95" fmla="*/ 931 h 1540"/>
                <a:gd name="T96" fmla="*/ 226 w 523"/>
                <a:gd name="T97" fmla="*/ 1060 h 1540"/>
                <a:gd name="T98" fmla="*/ 295 w 523"/>
                <a:gd name="T99" fmla="*/ 1177 h 1540"/>
                <a:gd name="T100" fmla="*/ 351 w 523"/>
                <a:gd name="T101" fmla="*/ 1295 h 1540"/>
                <a:gd name="T102" fmla="*/ 389 w 523"/>
                <a:gd name="T103" fmla="*/ 1412 h 1540"/>
                <a:gd name="T104" fmla="*/ 402 w 523"/>
                <a:gd name="T105" fmla="*/ 1483 h 1540"/>
                <a:gd name="T106" fmla="*/ 404 w 523"/>
                <a:gd name="T107" fmla="*/ 1504 h 1540"/>
                <a:gd name="T108" fmla="*/ 523 w 523"/>
                <a:gd name="T109" fmla="*/ 1473 h 1540"/>
                <a:gd name="T110" fmla="*/ 522 w 523"/>
                <a:gd name="T111" fmla="*/ 1464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3" h="1540">
                  <a:moveTo>
                    <a:pt x="522" y="1464"/>
                  </a:moveTo>
                  <a:lnTo>
                    <a:pt x="522" y="1462"/>
                  </a:lnTo>
                  <a:lnTo>
                    <a:pt x="522" y="1459"/>
                  </a:lnTo>
                  <a:lnTo>
                    <a:pt x="522" y="1457"/>
                  </a:lnTo>
                  <a:lnTo>
                    <a:pt x="522" y="1453"/>
                  </a:lnTo>
                  <a:lnTo>
                    <a:pt x="521" y="1447"/>
                  </a:lnTo>
                  <a:lnTo>
                    <a:pt x="519" y="1441"/>
                  </a:lnTo>
                  <a:lnTo>
                    <a:pt x="518" y="1434"/>
                  </a:lnTo>
                  <a:lnTo>
                    <a:pt x="518" y="1427"/>
                  </a:lnTo>
                  <a:lnTo>
                    <a:pt x="516" y="1419"/>
                  </a:lnTo>
                  <a:lnTo>
                    <a:pt x="515" y="1411"/>
                  </a:lnTo>
                  <a:lnTo>
                    <a:pt x="512" y="1401"/>
                  </a:lnTo>
                  <a:lnTo>
                    <a:pt x="511" y="1392"/>
                  </a:lnTo>
                  <a:lnTo>
                    <a:pt x="510" y="1386"/>
                  </a:lnTo>
                  <a:lnTo>
                    <a:pt x="509" y="1380"/>
                  </a:lnTo>
                  <a:lnTo>
                    <a:pt x="507" y="1377"/>
                  </a:lnTo>
                  <a:lnTo>
                    <a:pt x="506" y="1374"/>
                  </a:lnTo>
                  <a:lnTo>
                    <a:pt x="506" y="1371"/>
                  </a:lnTo>
                  <a:lnTo>
                    <a:pt x="505" y="1370"/>
                  </a:lnTo>
                  <a:lnTo>
                    <a:pt x="502" y="1356"/>
                  </a:lnTo>
                  <a:lnTo>
                    <a:pt x="498" y="1342"/>
                  </a:lnTo>
                  <a:lnTo>
                    <a:pt x="494" y="1331"/>
                  </a:lnTo>
                  <a:lnTo>
                    <a:pt x="491" y="1319"/>
                  </a:lnTo>
                  <a:lnTo>
                    <a:pt x="487" y="1311"/>
                  </a:lnTo>
                  <a:lnTo>
                    <a:pt x="485" y="1302"/>
                  </a:lnTo>
                  <a:lnTo>
                    <a:pt x="484" y="1299"/>
                  </a:lnTo>
                  <a:lnTo>
                    <a:pt x="483" y="1297"/>
                  </a:lnTo>
                  <a:lnTo>
                    <a:pt x="480" y="1288"/>
                  </a:lnTo>
                  <a:lnTo>
                    <a:pt x="475" y="1280"/>
                  </a:lnTo>
                  <a:lnTo>
                    <a:pt x="469" y="1262"/>
                  </a:lnTo>
                  <a:lnTo>
                    <a:pt x="462" y="1245"/>
                  </a:lnTo>
                  <a:lnTo>
                    <a:pt x="455" y="1228"/>
                  </a:lnTo>
                  <a:lnTo>
                    <a:pt x="447" y="1210"/>
                  </a:lnTo>
                  <a:lnTo>
                    <a:pt x="444" y="1203"/>
                  </a:lnTo>
                  <a:lnTo>
                    <a:pt x="442" y="1196"/>
                  </a:lnTo>
                  <a:lnTo>
                    <a:pt x="434" y="1180"/>
                  </a:lnTo>
                  <a:lnTo>
                    <a:pt x="425" y="1164"/>
                  </a:lnTo>
                  <a:lnTo>
                    <a:pt x="417" y="1147"/>
                  </a:lnTo>
                  <a:lnTo>
                    <a:pt x="409" y="1129"/>
                  </a:lnTo>
                  <a:lnTo>
                    <a:pt x="409" y="1129"/>
                  </a:lnTo>
                  <a:lnTo>
                    <a:pt x="408" y="1128"/>
                  </a:lnTo>
                  <a:lnTo>
                    <a:pt x="406" y="1126"/>
                  </a:lnTo>
                  <a:lnTo>
                    <a:pt x="398" y="1111"/>
                  </a:lnTo>
                  <a:lnTo>
                    <a:pt x="390" y="1097"/>
                  </a:lnTo>
                  <a:lnTo>
                    <a:pt x="382" y="1083"/>
                  </a:lnTo>
                  <a:lnTo>
                    <a:pt x="372" y="1067"/>
                  </a:lnTo>
                  <a:lnTo>
                    <a:pt x="366" y="1058"/>
                  </a:lnTo>
                  <a:lnTo>
                    <a:pt x="360" y="1048"/>
                  </a:lnTo>
                  <a:lnTo>
                    <a:pt x="354" y="1039"/>
                  </a:lnTo>
                  <a:lnTo>
                    <a:pt x="347" y="1028"/>
                  </a:lnTo>
                  <a:lnTo>
                    <a:pt x="345" y="1025"/>
                  </a:lnTo>
                  <a:lnTo>
                    <a:pt x="341" y="1020"/>
                  </a:lnTo>
                  <a:lnTo>
                    <a:pt x="339" y="1015"/>
                  </a:lnTo>
                  <a:lnTo>
                    <a:pt x="335" y="1010"/>
                  </a:lnTo>
                  <a:lnTo>
                    <a:pt x="326" y="996"/>
                  </a:lnTo>
                  <a:lnTo>
                    <a:pt x="315" y="982"/>
                  </a:lnTo>
                  <a:lnTo>
                    <a:pt x="304" y="968"/>
                  </a:lnTo>
                  <a:lnTo>
                    <a:pt x="294" y="952"/>
                  </a:lnTo>
                  <a:lnTo>
                    <a:pt x="285" y="940"/>
                  </a:lnTo>
                  <a:lnTo>
                    <a:pt x="276" y="930"/>
                  </a:lnTo>
                  <a:lnTo>
                    <a:pt x="267" y="918"/>
                  </a:lnTo>
                  <a:lnTo>
                    <a:pt x="258" y="907"/>
                  </a:lnTo>
                  <a:lnTo>
                    <a:pt x="248" y="894"/>
                  </a:lnTo>
                  <a:lnTo>
                    <a:pt x="239" y="881"/>
                  </a:lnTo>
                  <a:lnTo>
                    <a:pt x="231" y="867"/>
                  </a:lnTo>
                  <a:lnTo>
                    <a:pt x="222" y="852"/>
                  </a:lnTo>
                  <a:lnTo>
                    <a:pt x="207" y="823"/>
                  </a:lnTo>
                  <a:lnTo>
                    <a:pt x="193" y="792"/>
                  </a:lnTo>
                  <a:lnTo>
                    <a:pt x="189" y="785"/>
                  </a:lnTo>
                  <a:lnTo>
                    <a:pt x="185" y="778"/>
                  </a:lnTo>
                  <a:lnTo>
                    <a:pt x="173" y="746"/>
                  </a:lnTo>
                  <a:lnTo>
                    <a:pt x="163" y="712"/>
                  </a:lnTo>
                  <a:lnTo>
                    <a:pt x="154" y="679"/>
                  </a:lnTo>
                  <a:lnTo>
                    <a:pt x="146" y="645"/>
                  </a:lnTo>
                  <a:lnTo>
                    <a:pt x="145" y="645"/>
                  </a:lnTo>
                  <a:lnTo>
                    <a:pt x="145" y="643"/>
                  </a:lnTo>
                  <a:lnTo>
                    <a:pt x="138" y="607"/>
                  </a:lnTo>
                  <a:lnTo>
                    <a:pt x="132" y="571"/>
                  </a:lnTo>
                  <a:lnTo>
                    <a:pt x="127" y="534"/>
                  </a:lnTo>
                  <a:lnTo>
                    <a:pt x="124" y="499"/>
                  </a:lnTo>
                  <a:lnTo>
                    <a:pt x="124" y="497"/>
                  </a:lnTo>
                  <a:lnTo>
                    <a:pt x="124" y="497"/>
                  </a:lnTo>
                  <a:lnTo>
                    <a:pt x="120" y="462"/>
                  </a:lnTo>
                  <a:lnTo>
                    <a:pt x="119" y="428"/>
                  </a:lnTo>
                  <a:lnTo>
                    <a:pt x="119" y="395"/>
                  </a:lnTo>
                  <a:lnTo>
                    <a:pt x="119" y="363"/>
                  </a:lnTo>
                  <a:lnTo>
                    <a:pt x="120" y="335"/>
                  </a:lnTo>
                  <a:lnTo>
                    <a:pt x="121" y="307"/>
                  </a:lnTo>
                  <a:lnTo>
                    <a:pt x="124" y="281"/>
                  </a:lnTo>
                  <a:lnTo>
                    <a:pt x="127" y="257"/>
                  </a:lnTo>
                  <a:lnTo>
                    <a:pt x="127" y="256"/>
                  </a:lnTo>
                  <a:lnTo>
                    <a:pt x="127" y="254"/>
                  </a:lnTo>
                  <a:lnTo>
                    <a:pt x="131" y="231"/>
                  </a:lnTo>
                  <a:lnTo>
                    <a:pt x="135" y="210"/>
                  </a:lnTo>
                  <a:lnTo>
                    <a:pt x="140" y="189"/>
                  </a:lnTo>
                  <a:lnTo>
                    <a:pt x="146" y="171"/>
                  </a:lnTo>
                  <a:lnTo>
                    <a:pt x="146" y="170"/>
                  </a:lnTo>
                  <a:lnTo>
                    <a:pt x="152" y="152"/>
                  </a:lnTo>
                  <a:lnTo>
                    <a:pt x="159" y="136"/>
                  </a:lnTo>
                  <a:lnTo>
                    <a:pt x="166" y="122"/>
                  </a:lnTo>
                  <a:lnTo>
                    <a:pt x="173" y="110"/>
                  </a:lnTo>
                  <a:lnTo>
                    <a:pt x="175" y="109"/>
                  </a:lnTo>
                  <a:lnTo>
                    <a:pt x="175" y="109"/>
                  </a:lnTo>
                  <a:lnTo>
                    <a:pt x="183" y="101"/>
                  </a:lnTo>
                  <a:lnTo>
                    <a:pt x="191" y="95"/>
                  </a:lnTo>
                  <a:lnTo>
                    <a:pt x="207" y="110"/>
                  </a:lnTo>
                  <a:lnTo>
                    <a:pt x="222" y="129"/>
                  </a:lnTo>
                  <a:lnTo>
                    <a:pt x="228" y="136"/>
                  </a:lnTo>
                  <a:lnTo>
                    <a:pt x="234" y="143"/>
                  </a:lnTo>
                  <a:lnTo>
                    <a:pt x="239" y="151"/>
                  </a:lnTo>
                  <a:lnTo>
                    <a:pt x="245" y="157"/>
                  </a:lnTo>
                  <a:lnTo>
                    <a:pt x="248" y="161"/>
                  </a:lnTo>
                  <a:lnTo>
                    <a:pt x="253" y="165"/>
                  </a:lnTo>
                  <a:lnTo>
                    <a:pt x="254" y="167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8" y="171"/>
                  </a:lnTo>
                  <a:lnTo>
                    <a:pt x="259" y="171"/>
                  </a:lnTo>
                  <a:lnTo>
                    <a:pt x="259" y="172"/>
                  </a:lnTo>
                  <a:lnTo>
                    <a:pt x="263" y="174"/>
                  </a:lnTo>
                  <a:lnTo>
                    <a:pt x="265" y="178"/>
                  </a:lnTo>
                  <a:lnTo>
                    <a:pt x="267" y="179"/>
                  </a:lnTo>
                  <a:lnTo>
                    <a:pt x="270" y="181"/>
                  </a:lnTo>
                  <a:lnTo>
                    <a:pt x="272" y="183"/>
                  </a:lnTo>
                  <a:lnTo>
                    <a:pt x="273" y="185"/>
                  </a:lnTo>
                  <a:lnTo>
                    <a:pt x="276" y="186"/>
                  </a:lnTo>
                  <a:lnTo>
                    <a:pt x="278" y="187"/>
                  </a:lnTo>
                  <a:lnTo>
                    <a:pt x="280" y="189"/>
                  </a:lnTo>
                  <a:lnTo>
                    <a:pt x="282" y="190"/>
                  </a:lnTo>
                  <a:lnTo>
                    <a:pt x="283" y="191"/>
                  </a:lnTo>
                  <a:lnTo>
                    <a:pt x="285" y="192"/>
                  </a:lnTo>
                  <a:lnTo>
                    <a:pt x="286" y="192"/>
                  </a:lnTo>
                  <a:lnTo>
                    <a:pt x="288" y="193"/>
                  </a:lnTo>
                  <a:lnTo>
                    <a:pt x="288" y="193"/>
                  </a:lnTo>
                  <a:lnTo>
                    <a:pt x="288" y="193"/>
                  </a:lnTo>
                  <a:lnTo>
                    <a:pt x="289" y="195"/>
                  </a:lnTo>
                  <a:lnTo>
                    <a:pt x="291" y="195"/>
                  </a:lnTo>
                  <a:lnTo>
                    <a:pt x="292" y="195"/>
                  </a:lnTo>
                  <a:lnTo>
                    <a:pt x="294" y="196"/>
                  </a:lnTo>
                  <a:lnTo>
                    <a:pt x="295" y="196"/>
                  </a:lnTo>
                  <a:lnTo>
                    <a:pt x="296" y="197"/>
                  </a:lnTo>
                  <a:lnTo>
                    <a:pt x="297" y="197"/>
                  </a:lnTo>
                  <a:lnTo>
                    <a:pt x="298" y="197"/>
                  </a:lnTo>
                  <a:lnTo>
                    <a:pt x="299" y="198"/>
                  </a:lnTo>
                  <a:lnTo>
                    <a:pt x="301" y="198"/>
                  </a:lnTo>
                  <a:lnTo>
                    <a:pt x="302" y="198"/>
                  </a:lnTo>
                  <a:lnTo>
                    <a:pt x="304" y="198"/>
                  </a:lnTo>
                  <a:lnTo>
                    <a:pt x="305" y="198"/>
                  </a:lnTo>
                  <a:lnTo>
                    <a:pt x="305" y="198"/>
                  </a:lnTo>
                  <a:lnTo>
                    <a:pt x="308" y="198"/>
                  </a:lnTo>
                  <a:lnTo>
                    <a:pt x="309" y="198"/>
                  </a:lnTo>
                  <a:lnTo>
                    <a:pt x="310" y="198"/>
                  </a:lnTo>
                  <a:lnTo>
                    <a:pt x="313" y="198"/>
                  </a:lnTo>
                  <a:lnTo>
                    <a:pt x="314" y="198"/>
                  </a:lnTo>
                  <a:lnTo>
                    <a:pt x="316" y="197"/>
                  </a:lnTo>
                  <a:lnTo>
                    <a:pt x="435" y="162"/>
                  </a:lnTo>
                  <a:lnTo>
                    <a:pt x="428" y="164"/>
                  </a:lnTo>
                  <a:lnTo>
                    <a:pt x="421" y="164"/>
                  </a:lnTo>
                  <a:lnTo>
                    <a:pt x="415" y="161"/>
                  </a:lnTo>
                  <a:lnTo>
                    <a:pt x="406" y="158"/>
                  </a:lnTo>
                  <a:lnTo>
                    <a:pt x="399" y="154"/>
                  </a:lnTo>
                  <a:lnTo>
                    <a:pt x="392" y="149"/>
                  </a:lnTo>
                  <a:lnTo>
                    <a:pt x="384" y="142"/>
                  </a:lnTo>
                  <a:lnTo>
                    <a:pt x="377" y="135"/>
                  </a:lnTo>
                  <a:lnTo>
                    <a:pt x="376" y="135"/>
                  </a:lnTo>
                  <a:lnTo>
                    <a:pt x="376" y="135"/>
                  </a:lnTo>
                  <a:lnTo>
                    <a:pt x="367" y="127"/>
                  </a:lnTo>
                  <a:lnTo>
                    <a:pt x="359" y="116"/>
                  </a:lnTo>
                  <a:lnTo>
                    <a:pt x="349" y="105"/>
                  </a:lnTo>
                  <a:lnTo>
                    <a:pt x="341" y="94"/>
                  </a:lnTo>
                  <a:lnTo>
                    <a:pt x="334" y="85"/>
                  </a:lnTo>
                  <a:lnTo>
                    <a:pt x="327" y="77"/>
                  </a:lnTo>
                  <a:lnTo>
                    <a:pt x="321" y="70"/>
                  </a:lnTo>
                  <a:lnTo>
                    <a:pt x="316" y="64"/>
                  </a:lnTo>
                  <a:lnTo>
                    <a:pt x="311" y="58"/>
                  </a:lnTo>
                  <a:lnTo>
                    <a:pt x="305" y="53"/>
                  </a:lnTo>
                  <a:lnTo>
                    <a:pt x="302" y="48"/>
                  </a:lnTo>
                  <a:lnTo>
                    <a:pt x="297" y="44"/>
                  </a:lnTo>
                  <a:lnTo>
                    <a:pt x="296" y="43"/>
                  </a:lnTo>
                  <a:lnTo>
                    <a:pt x="295" y="41"/>
                  </a:lnTo>
                  <a:lnTo>
                    <a:pt x="294" y="40"/>
                  </a:lnTo>
                  <a:lnTo>
                    <a:pt x="292" y="40"/>
                  </a:lnTo>
                  <a:lnTo>
                    <a:pt x="291" y="39"/>
                  </a:lnTo>
                  <a:lnTo>
                    <a:pt x="290" y="38"/>
                  </a:lnTo>
                  <a:lnTo>
                    <a:pt x="286" y="34"/>
                  </a:lnTo>
                  <a:lnTo>
                    <a:pt x="283" y="31"/>
                  </a:lnTo>
                  <a:lnTo>
                    <a:pt x="279" y="28"/>
                  </a:lnTo>
                  <a:lnTo>
                    <a:pt x="276" y="26"/>
                  </a:lnTo>
                  <a:lnTo>
                    <a:pt x="272" y="24"/>
                  </a:lnTo>
                  <a:lnTo>
                    <a:pt x="270" y="21"/>
                  </a:lnTo>
                  <a:lnTo>
                    <a:pt x="266" y="20"/>
                  </a:lnTo>
                  <a:lnTo>
                    <a:pt x="264" y="18"/>
                  </a:lnTo>
                  <a:lnTo>
                    <a:pt x="260" y="15"/>
                  </a:lnTo>
                  <a:lnTo>
                    <a:pt x="258" y="14"/>
                  </a:lnTo>
                  <a:lnTo>
                    <a:pt x="254" y="13"/>
                  </a:lnTo>
                  <a:lnTo>
                    <a:pt x="251" y="10"/>
                  </a:lnTo>
                  <a:lnTo>
                    <a:pt x="248" y="9"/>
                  </a:lnTo>
                  <a:lnTo>
                    <a:pt x="246" y="8"/>
                  </a:lnTo>
                  <a:lnTo>
                    <a:pt x="244" y="7"/>
                  </a:lnTo>
                  <a:lnTo>
                    <a:pt x="240" y="7"/>
                  </a:lnTo>
                  <a:lnTo>
                    <a:pt x="238" y="5"/>
                  </a:lnTo>
                  <a:lnTo>
                    <a:pt x="235" y="3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6" y="2"/>
                  </a:lnTo>
                  <a:lnTo>
                    <a:pt x="223" y="1"/>
                  </a:lnTo>
                  <a:lnTo>
                    <a:pt x="220" y="1"/>
                  </a:lnTo>
                  <a:lnTo>
                    <a:pt x="217" y="1"/>
                  </a:lnTo>
                  <a:lnTo>
                    <a:pt x="216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3" y="0"/>
                  </a:lnTo>
                  <a:lnTo>
                    <a:pt x="210" y="0"/>
                  </a:lnTo>
                  <a:lnTo>
                    <a:pt x="207" y="0"/>
                  </a:lnTo>
                  <a:lnTo>
                    <a:pt x="203" y="0"/>
                  </a:lnTo>
                  <a:lnTo>
                    <a:pt x="198" y="0"/>
                  </a:lnTo>
                  <a:lnTo>
                    <a:pt x="195" y="1"/>
                  </a:lnTo>
                  <a:lnTo>
                    <a:pt x="190" y="2"/>
                  </a:lnTo>
                  <a:lnTo>
                    <a:pt x="185" y="3"/>
                  </a:lnTo>
                  <a:lnTo>
                    <a:pt x="68" y="38"/>
                  </a:lnTo>
                  <a:lnTo>
                    <a:pt x="74" y="37"/>
                  </a:lnTo>
                  <a:lnTo>
                    <a:pt x="81" y="35"/>
                  </a:lnTo>
                  <a:lnTo>
                    <a:pt x="88" y="34"/>
                  </a:lnTo>
                  <a:lnTo>
                    <a:pt x="96" y="35"/>
                  </a:lnTo>
                  <a:lnTo>
                    <a:pt x="96" y="35"/>
                  </a:lnTo>
                  <a:lnTo>
                    <a:pt x="97" y="35"/>
                  </a:lnTo>
                  <a:lnTo>
                    <a:pt x="106" y="37"/>
                  </a:lnTo>
                  <a:lnTo>
                    <a:pt x="114" y="39"/>
                  </a:lnTo>
                  <a:lnTo>
                    <a:pt x="124" y="41"/>
                  </a:lnTo>
                  <a:lnTo>
                    <a:pt x="133" y="46"/>
                  </a:lnTo>
                  <a:lnTo>
                    <a:pt x="133" y="46"/>
                  </a:lnTo>
                  <a:lnTo>
                    <a:pt x="133" y="46"/>
                  </a:lnTo>
                  <a:lnTo>
                    <a:pt x="133" y="47"/>
                  </a:lnTo>
                  <a:lnTo>
                    <a:pt x="144" y="52"/>
                  </a:lnTo>
                  <a:lnTo>
                    <a:pt x="153" y="58"/>
                  </a:lnTo>
                  <a:lnTo>
                    <a:pt x="164" y="66"/>
                  </a:lnTo>
                  <a:lnTo>
                    <a:pt x="175" y="75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79" y="82"/>
                  </a:lnTo>
                  <a:lnTo>
                    <a:pt x="184" y="86"/>
                  </a:lnTo>
                  <a:lnTo>
                    <a:pt x="94" y="114"/>
                  </a:lnTo>
                  <a:lnTo>
                    <a:pt x="93" y="114"/>
                  </a:lnTo>
                  <a:lnTo>
                    <a:pt x="90" y="114"/>
                  </a:lnTo>
                  <a:lnTo>
                    <a:pt x="83" y="119"/>
                  </a:lnTo>
                  <a:lnTo>
                    <a:pt x="75" y="123"/>
                  </a:lnTo>
                  <a:lnTo>
                    <a:pt x="68" y="130"/>
                  </a:lnTo>
                  <a:lnTo>
                    <a:pt x="61" y="139"/>
                  </a:lnTo>
                  <a:lnTo>
                    <a:pt x="58" y="141"/>
                  </a:lnTo>
                  <a:lnTo>
                    <a:pt x="57" y="143"/>
                  </a:lnTo>
                  <a:lnTo>
                    <a:pt x="56" y="145"/>
                  </a:lnTo>
                  <a:lnTo>
                    <a:pt x="55" y="146"/>
                  </a:lnTo>
                  <a:lnTo>
                    <a:pt x="53" y="148"/>
                  </a:lnTo>
                  <a:lnTo>
                    <a:pt x="51" y="151"/>
                  </a:lnTo>
                  <a:lnTo>
                    <a:pt x="49" y="157"/>
                  </a:lnTo>
                  <a:lnTo>
                    <a:pt x="45" y="162"/>
                  </a:lnTo>
                  <a:lnTo>
                    <a:pt x="42" y="168"/>
                  </a:lnTo>
                  <a:lnTo>
                    <a:pt x="39" y="176"/>
                  </a:lnTo>
                  <a:lnTo>
                    <a:pt x="36" y="181"/>
                  </a:lnTo>
                  <a:lnTo>
                    <a:pt x="33" y="189"/>
                  </a:lnTo>
                  <a:lnTo>
                    <a:pt x="31" y="196"/>
                  </a:lnTo>
                  <a:lnTo>
                    <a:pt x="27" y="203"/>
                  </a:lnTo>
                  <a:lnTo>
                    <a:pt x="26" y="211"/>
                  </a:lnTo>
                  <a:lnTo>
                    <a:pt x="24" y="219"/>
                  </a:lnTo>
                  <a:lnTo>
                    <a:pt x="20" y="228"/>
                  </a:lnTo>
                  <a:lnTo>
                    <a:pt x="19" y="237"/>
                  </a:lnTo>
                  <a:lnTo>
                    <a:pt x="17" y="246"/>
                  </a:lnTo>
                  <a:lnTo>
                    <a:pt x="14" y="255"/>
                  </a:lnTo>
                  <a:lnTo>
                    <a:pt x="13" y="266"/>
                  </a:lnTo>
                  <a:lnTo>
                    <a:pt x="11" y="276"/>
                  </a:lnTo>
                  <a:lnTo>
                    <a:pt x="9" y="282"/>
                  </a:lnTo>
                  <a:lnTo>
                    <a:pt x="9" y="287"/>
                  </a:lnTo>
                  <a:lnTo>
                    <a:pt x="8" y="291"/>
                  </a:lnTo>
                  <a:lnTo>
                    <a:pt x="8" y="294"/>
                  </a:lnTo>
                  <a:lnTo>
                    <a:pt x="8" y="297"/>
                  </a:lnTo>
                  <a:lnTo>
                    <a:pt x="7" y="300"/>
                  </a:lnTo>
                  <a:lnTo>
                    <a:pt x="6" y="312"/>
                  </a:lnTo>
                  <a:lnTo>
                    <a:pt x="5" y="325"/>
                  </a:lnTo>
                  <a:lnTo>
                    <a:pt x="4" y="338"/>
                  </a:lnTo>
                  <a:lnTo>
                    <a:pt x="2" y="351"/>
                  </a:lnTo>
                  <a:lnTo>
                    <a:pt x="1" y="366"/>
                  </a:lnTo>
                  <a:lnTo>
                    <a:pt x="1" y="381"/>
                  </a:lnTo>
                  <a:lnTo>
                    <a:pt x="0" y="389"/>
                  </a:lnTo>
                  <a:lnTo>
                    <a:pt x="0" y="399"/>
                  </a:lnTo>
                  <a:lnTo>
                    <a:pt x="0" y="406"/>
                  </a:lnTo>
                  <a:lnTo>
                    <a:pt x="0" y="412"/>
                  </a:lnTo>
                  <a:lnTo>
                    <a:pt x="0" y="430"/>
                  </a:lnTo>
                  <a:lnTo>
                    <a:pt x="0" y="446"/>
                  </a:lnTo>
                  <a:lnTo>
                    <a:pt x="0" y="456"/>
                  </a:lnTo>
                  <a:lnTo>
                    <a:pt x="1" y="464"/>
                  </a:lnTo>
                  <a:lnTo>
                    <a:pt x="1" y="474"/>
                  </a:lnTo>
                  <a:lnTo>
                    <a:pt x="1" y="483"/>
                  </a:lnTo>
                  <a:lnTo>
                    <a:pt x="1" y="491"/>
                  </a:lnTo>
                  <a:lnTo>
                    <a:pt x="2" y="501"/>
                  </a:lnTo>
                  <a:lnTo>
                    <a:pt x="2" y="510"/>
                  </a:lnTo>
                  <a:lnTo>
                    <a:pt x="4" y="520"/>
                  </a:lnTo>
                  <a:lnTo>
                    <a:pt x="4" y="525"/>
                  </a:lnTo>
                  <a:lnTo>
                    <a:pt x="5" y="531"/>
                  </a:lnTo>
                  <a:lnTo>
                    <a:pt x="5" y="533"/>
                  </a:lnTo>
                  <a:lnTo>
                    <a:pt x="5" y="535"/>
                  </a:lnTo>
                  <a:lnTo>
                    <a:pt x="6" y="546"/>
                  </a:lnTo>
                  <a:lnTo>
                    <a:pt x="7" y="556"/>
                  </a:lnTo>
                  <a:lnTo>
                    <a:pt x="8" y="572"/>
                  </a:lnTo>
                  <a:lnTo>
                    <a:pt x="12" y="590"/>
                  </a:lnTo>
                  <a:lnTo>
                    <a:pt x="13" y="607"/>
                  </a:lnTo>
                  <a:lnTo>
                    <a:pt x="17" y="623"/>
                  </a:lnTo>
                  <a:lnTo>
                    <a:pt x="19" y="639"/>
                  </a:lnTo>
                  <a:lnTo>
                    <a:pt x="21" y="654"/>
                  </a:lnTo>
                  <a:lnTo>
                    <a:pt x="24" y="666"/>
                  </a:lnTo>
                  <a:lnTo>
                    <a:pt x="26" y="678"/>
                  </a:lnTo>
                  <a:lnTo>
                    <a:pt x="26" y="679"/>
                  </a:lnTo>
                  <a:lnTo>
                    <a:pt x="27" y="680"/>
                  </a:lnTo>
                  <a:lnTo>
                    <a:pt x="27" y="683"/>
                  </a:lnTo>
                  <a:lnTo>
                    <a:pt x="27" y="684"/>
                  </a:lnTo>
                  <a:lnTo>
                    <a:pt x="31" y="698"/>
                  </a:lnTo>
                  <a:lnTo>
                    <a:pt x="34" y="713"/>
                  </a:lnTo>
                  <a:lnTo>
                    <a:pt x="39" y="729"/>
                  </a:lnTo>
                  <a:lnTo>
                    <a:pt x="44" y="744"/>
                  </a:lnTo>
                  <a:lnTo>
                    <a:pt x="46" y="755"/>
                  </a:lnTo>
                  <a:lnTo>
                    <a:pt x="50" y="765"/>
                  </a:lnTo>
                  <a:lnTo>
                    <a:pt x="53" y="775"/>
                  </a:lnTo>
                  <a:lnTo>
                    <a:pt x="57" y="785"/>
                  </a:lnTo>
                  <a:lnTo>
                    <a:pt x="62" y="798"/>
                  </a:lnTo>
                  <a:lnTo>
                    <a:pt x="68" y="812"/>
                  </a:lnTo>
                  <a:lnTo>
                    <a:pt x="70" y="819"/>
                  </a:lnTo>
                  <a:lnTo>
                    <a:pt x="74" y="827"/>
                  </a:lnTo>
                  <a:lnTo>
                    <a:pt x="78" y="838"/>
                  </a:lnTo>
                  <a:lnTo>
                    <a:pt x="82" y="849"/>
                  </a:lnTo>
                  <a:lnTo>
                    <a:pt x="90" y="863"/>
                  </a:lnTo>
                  <a:lnTo>
                    <a:pt x="99" y="879"/>
                  </a:lnTo>
                  <a:lnTo>
                    <a:pt x="103" y="889"/>
                  </a:lnTo>
                  <a:lnTo>
                    <a:pt x="109" y="899"/>
                  </a:lnTo>
                  <a:lnTo>
                    <a:pt x="115" y="908"/>
                  </a:lnTo>
                  <a:lnTo>
                    <a:pt x="121" y="917"/>
                  </a:lnTo>
                  <a:lnTo>
                    <a:pt x="126" y="924"/>
                  </a:lnTo>
                  <a:lnTo>
                    <a:pt x="132" y="931"/>
                  </a:lnTo>
                  <a:lnTo>
                    <a:pt x="135" y="936"/>
                  </a:lnTo>
                  <a:lnTo>
                    <a:pt x="139" y="941"/>
                  </a:lnTo>
                  <a:lnTo>
                    <a:pt x="162" y="970"/>
                  </a:lnTo>
                  <a:lnTo>
                    <a:pt x="183" y="998"/>
                  </a:lnTo>
                  <a:lnTo>
                    <a:pt x="203" y="1026"/>
                  </a:lnTo>
                  <a:lnTo>
                    <a:pt x="222" y="1053"/>
                  </a:lnTo>
                  <a:lnTo>
                    <a:pt x="226" y="1060"/>
                  </a:lnTo>
                  <a:lnTo>
                    <a:pt x="231" y="1066"/>
                  </a:lnTo>
                  <a:lnTo>
                    <a:pt x="246" y="1091"/>
                  </a:lnTo>
                  <a:lnTo>
                    <a:pt x="260" y="1115"/>
                  </a:lnTo>
                  <a:lnTo>
                    <a:pt x="275" y="1139"/>
                  </a:lnTo>
                  <a:lnTo>
                    <a:pt x="288" y="1162"/>
                  </a:lnTo>
                  <a:lnTo>
                    <a:pt x="292" y="1169"/>
                  </a:lnTo>
                  <a:lnTo>
                    <a:pt x="295" y="1177"/>
                  </a:lnTo>
                  <a:lnTo>
                    <a:pt x="304" y="1194"/>
                  </a:lnTo>
                  <a:lnTo>
                    <a:pt x="314" y="1212"/>
                  </a:lnTo>
                  <a:lnTo>
                    <a:pt x="322" y="1229"/>
                  </a:lnTo>
                  <a:lnTo>
                    <a:pt x="329" y="1245"/>
                  </a:lnTo>
                  <a:lnTo>
                    <a:pt x="338" y="1262"/>
                  </a:lnTo>
                  <a:lnTo>
                    <a:pt x="343" y="1279"/>
                  </a:lnTo>
                  <a:lnTo>
                    <a:pt x="351" y="1295"/>
                  </a:lnTo>
                  <a:lnTo>
                    <a:pt x="355" y="1311"/>
                  </a:lnTo>
                  <a:lnTo>
                    <a:pt x="361" y="1325"/>
                  </a:lnTo>
                  <a:lnTo>
                    <a:pt x="367" y="1339"/>
                  </a:lnTo>
                  <a:lnTo>
                    <a:pt x="370" y="1344"/>
                  </a:lnTo>
                  <a:lnTo>
                    <a:pt x="371" y="1350"/>
                  </a:lnTo>
                  <a:lnTo>
                    <a:pt x="380" y="1382"/>
                  </a:lnTo>
                  <a:lnTo>
                    <a:pt x="389" y="1412"/>
                  </a:lnTo>
                  <a:lnTo>
                    <a:pt x="395" y="1437"/>
                  </a:lnTo>
                  <a:lnTo>
                    <a:pt x="398" y="1459"/>
                  </a:lnTo>
                  <a:lnTo>
                    <a:pt x="399" y="1460"/>
                  </a:lnTo>
                  <a:lnTo>
                    <a:pt x="399" y="1462"/>
                  </a:lnTo>
                  <a:lnTo>
                    <a:pt x="399" y="1465"/>
                  </a:lnTo>
                  <a:lnTo>
                    <a:pt x="401" y="1469"/>
                  </a:lnTo>
                  <a:lnTo>
                    <a:pt x="402" y="1483"/>
                  </a:lnTo>
                  <a:lnTo>
                    <a:pt x="403" y="1494"/>
                  </a:lnTo>
                  <a:lnTo>
                    <a:pt x="403" y="1496"/>
                  </a:lnTo>
                  <a:lnTo>
                    <a:pt x="404" y="1497"/>
                  </a:lnTo>
                  <a:lnTo>
                    <a:pt x="404" y="1500"/>
                  </a:lnTo>
                  <a:lnTo>
                    <a:pt x="404" y="1502"/>
                  </a:lnTo>
                  <a:lnTo>
                    <a:pt x="404" y="1503"/>
                  </a:lnTo>
                  <a:lnTo>
                    <a:pt x="404" y="1504"/>
                  </a:lnTo>
                  <a:lnTo>
                    <a:pt x="404" y="1504"/>
                  </a:lnTo>
                  <a:lnTo>
                    <a:pt x="404" y="1507"/>
                  </a:lnTo>
                  <a:lnTo>
                    <a:pt x="404" y="1510"/>
                  </a:lnTo>
                  <a:lnTo>
                    <a:pt x="379" y="1540"/>
                  </a:lnTo>
                  <a:lnTo>
                    <a:pt x="498" y="1504"/>
                  </a:lnTo>
                  <a:lnTo>
                    <a:pt x="523" y="1475"/>
                  </a:lnTo>
                  <a:lnTo>
                    <a:pt x="523" y="1473"/>
                  </a:lnTo>
                  <a:lnTo>
                    <a:pt x="523" y="1473"/>
                  </a:lnTo>
                  <a:lnTo>
                    <a:pt x="523" y="1472"/>
                  </a:lnTo>
                  <a:lnTo>
                    <a:pt x="523" y="1472"/>
                  </a:lnTo>
                  <a:lnTo>
                    <a:pt x="523" y="1470"/>
                  </a:lnTo>
                  <a:lnTo>
                    <a:pt x="523" y="1469"/>
                  </a:lnTo>
                  <a:lnTo>
                    <a:pt x="522" y="1466"/>
                  </a:lnTo>
                  <a:lnTo>
                    <a:pt x="522" y="1464"/>
                  </a:lnTo>
                  <a:close/>
                </a:path>
              </a:pathLst>
            </a:custGeom>
            <a:solidFill>
              <a:srgbClr val="CBB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3345" y="353"/>
              <a:ext cx="96" cy="315"/>
            </a:xfrm>
            <a:custGeom>
              <a:avLst/>
              <a:gdLst>
                <a:gd name="T0" fmla="*/ 477 w 480"/>
                <a:gd name="T1" fmla="*/ 93 h 1575"/>
                <a:gd name="T2" fmla="*/ 456 w 480"/>
                <a:gd name="T3" fmla="*/ 218 h 1575"/>
                <a:gd name="T4" fmla="*/ 431 w 480"/>
                <a:gd name="T5" fmla="*/ 273 h 1575"/>
                <a:gd name="T6" fmla="*/ 407 w 480"/>
                <a:gd name="T7" fmla="*/ 298 h 1575"/>
                <a:gd name="T8" fmla="*/ 379 w 480"/>
                <a:gd name="T9" fmla="*/ 309 h 1575"/>
                <a:gd name="T10" fmla="*/ 350 w 480"/>
                <a:gd name="T11" fmla="*/ 306 h 1575"/>
                <a:gd name="T12" fmla="*/ 313 w 480"/>
                <a:gd name="T13" fmla="*/ 287 h 1575"/>
                <a:gd name="T14" fmla="*/ 268 w 480"/>
                <a:gd name="T15" fmla="*/ 244 h 1575"/>
                <a:gd name="T16" fmla="*/ 212 w 480"/>
                <a:gd name="T17" fmla="*/ 175 h 1575"/>
                <a:gd name="T18" fmla="*/ 182 w 480"/>
                <a:gd name="T19" fmla="*/ 154 h 1575"/>
                <a:gd name="T20" fmla="*/ 142 w 480"/>
                <a:gd name="T21" fmla="*/ 149 h 1575"/>
                <a:gd name="T22" fmla="*/ 108 w 480"/>
                <a:gd name="T23" fmla="*/ 180 h 1575"/>
                <a:gd name="T24" fmla="*/ 79 w 480"/>
                <a:gd name="T25" fmla="*/ 239 h 1575"/>
                <a:gd name="T26" fmla="*/ 60 w 480"/>
                <a:gd name="T27" fmla="*/ 326 h 1575"/>
                <a:gd name="T28" fmla="*/ 52 w 480"/>
                <a:gd name="T29" fmla="*/ 434 h 1575"/>
                <a:gd name="T30" fmla="*/ 57 w 480"/>
                <a:gd name="T31" fmla="*/ 568 h 1575"/>
                <a:gd name="T32" fmla="*/ 79 w 480"/>
                <a:gd name="T33" fmla="*/ 715 h 1575"/>
                <a:gd name="T34" fmla="*/ 122 w 480"/>
                <a:gd name="T35" fmla="*/ 857 h 1575"/>
                <a:gd name="T36" fmla="*/ 172 w 480"/>
                <a:gd name="T37" fmla="*/ 949 h 1575"/>
                <a:gd name="T38" fmla="*/ 236 w 480"/>
                <a:gd name="T39" fmla="*/ 1036 h 1575"/>
                <a:gd name="T40" fmla="*/ 311 w 480"/>
                <a:gd name="T41" fmla="*/ 1147 h 1575"/>
                <a:gd name="T42" fmla="*/ 388 w 480"/>
                <a:gd name="T43" fmla="*/ 1295 h 1575"/>
                <a:gd name="T44" fmla="*/ 441 w 480"/>
                <a:gd name="T45" fmla="*/ 1446 h 1575"/>
                <a:gd name="T46" fmla="*/ 456 w 480"/>
                <a:gd name="T47" fmla="*/ 1545 h 1575"/>
                <a:gd name="T48" fmla="*/ 404 w 480"/>
                <a:gd name="T49" fmla="*/ 1514 h 1575"/>
                <a:gd name="T50" fmla="*/ 381 w 480"/>
                <a:gd name="T51" fmla="*/ 1412 h 1575"/>
                <a:gd name="T52" fmla="*/ 322 w 480"/>
                <a:gd name="T53" fmla="*/ 1269 h 1575"/>
                <a:gd name="T54" fmla="*/ 223 w 480"/>
                <a:gd name="T55" fmla="*/ 1106 h 1575"/>
                <a:gd name="T56" fmla="*/ 152 w 480"/>
                <a:gd name="T57" fmla="*/ 1012 h 1575"/>
                <a:gd name="T58" fmla="*/ 110 w 480"/>
                <a:gd name="T59" fmla="*/ 946 h 1575"/>
                <a:gd name="T60" fmla="*/ 67 w 480"/>
                <a:gd name="T61" fmla="*/ 851 h 1575"/>
                <a:gd name="T62" fmla="*/ 23 w 480"/>
                <a:gd name="T63" fmla="*/ 687 h 1575"/>
                <a:gd name="T64" fmla="*/ 2 w 480"/>
                <a:gd name="T65" fmla="*/ 522 h 1575"/>
                <a:gd name="T66" fmla="*/ 1 w 480"/>
                <a:gd name="T67" fmla="*/ 376 h 1575"/>
                <a:gd name="T68" fmla="*/ 15 w 480"/>
                <a:gd name="T69" fmla="*/ 256 h 1575"/>
                <a:gd name="T70" fmla="*/ 44 w 480"/>
                <a:gd name="T71" fmla="*/ 161 h 1575"/>
                <a:gd name="T72" fmla="*/ 83 w 480"/>
                <a:gd name="T73" fmla="*/ 98 h 1575"/>
                <a:gd name="T74" fmla="*/ 124 w 480"/>
                <a:gd name="T75" fmla="*/ 72 h 1575"/>
                <a:gd name="T76" fmla="*/ 157 w 480"/>
                <a:gd name="T77" fmla="*/ 72 h 1575"/>
                <a:gd name="T78" fmla="*/ 195 w 480"/>
                <a:gd name="T79" fmla="*/ 86 h 1575"/>
                <a:gd name="T80" fmla="*/ 237 w 480"/>
                <a:gd name="T81" fmla="*/ 121 h 1575"/>
                <a:gd name="T82" fmla="*/ 292 w 480"/>
                <a:gd name="T83" fmla="*/ 187 h 1575"/>
                <a:gd name="T84" fmla="*/ 332 w 480"/>
                <a:gd name="T85" fmla="*/ 225 h 1575"/>
                <a:gd name="T86" fmla="*/ 361 w 480"/>
                <a:gd name="T87" fmla="*/ 233 h 1575"/>
                <a:gd name="T88" fmla="*/ 380 w 480"/>
                <a:gd name="T89" fmla="*/ 225 h 1575"/>
                <a:gd name="T90" fmla="*/ 403 w 480"/>
                <a:gd name="T91" fmla="*/ 187 h 1575"/>
                <a:gd name="T92" fmla="*/ 420 w 480"/>
                <a:gd name="T93" fmla="*/ 108 h 1575"/>
                <a:gd name="T94" fmla="*/ 456 w 480"/>
                <a:gd name="T95" fmla="*/ 0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0" h="1575">
                  <a:moveTo>
                    <a:pt x="456" y="0"/>
                  </a:moveTo>
                  <a:lnTo>
                    <a:pt x="480" y="48"/>
                  </a:lnTo>
                  <a:lnTo>
                    <a:pt x="479" y="64"/>
                  </a:lnTo>
                  <a:lnTo>
                    <a:pt x="477" y="93"/>
                  </a:lnTo>
                  <a:lnTo>
                    <a:pt x="473" y="132"/>
                  </a:lnTo>
                  <a:lnTo>
                    <a:pt x="467" y="175"/>
                  </a:lnTo>
                  <a:lnTo>
                    <a:pt x="462" y="196"/>
                  </a:lnTo>
                  <a:lnTo>
                    <a:pt x="456" y="218"/>
                  </a:lnTo>
                  <a:lnTo>
                    <a:pt x="449" y="238"/>
                  </a:lnTo>
                  <a:lnTo>
                    <a:pt x="441" y="257"/>
                  </a:lnTo>
                  <a:lnTo>
                    <a:pt x="436" y="265"/>
                  </a:lnTo>
                  <a:lnTo>
                    <a:pt x="431" y="273"/>
                  </a:lnTo>
                  <a:lnTo>
                    <a:pt x="425" y="281"/>
                  </a:lnTo>
                  <a:lnTo>
                    <a:pt x="419" y="288"/>
                  </a:lnTo>
                  <a:lnTo>
                    <a:pt x="413" y="294"/>
                  </a:lnTo>
                  <a:lnTo>
                    <a:pt x="407" y="298"/>
                  </a:lnTo>
                  <a:lnTo>
                    <a:pt x="400" y="303"/>
                  </a:lnTo>
                  <a:lnTo>
                    <a:pt x="393" y="307"/>
                  </a:lnTo>
                  <a:lnTo>
                    <a:pt x="386" y="308"/>
                  </a:lnTo>
                  <a:lnTo>
                    <a:pt x="379" y="309"/>
                  </a:lnTo>
                  <a:lnTo>
                    <a:pt x="372" y="309"/>
                  </a:lnTo>
                  <a:lnTo>
                    <a:pt x="365" y="309"/>
                  </a:lnTo>
                  <a:lnTo>
                    <a:pt x="357" y="308"/>
                  </a:lnTo>
                  <a:lnTo>
                    <a:pt x="350" y="306"/>
                  </a:lnTo>
                  <a:lnTo>
                    <a:pt x="343" y="303"/>
                  </a:lnTo>
                  <a:lnTo>
                    <a:pt x="335" y="300"/>
                  </a:lnTo>
                  <a:lnTo>
                    <a:pt x="324" y="294"/>
                  </a:lnTo>
                  <a:lnTo>
                    <a:pt x="313" y="287"/>
                  </a:lnTo>
                  <a:lnTo>
                    <a:pt x="303" y="278"/>
                  </a:lnTo>
                  <a:lnTo>
                    <a:pt x="291" y="268"/>
                  </a:lnTo>
                  <a:lnTo>
                    <a:pt x="280" y="257"/>
                  </a:lnTo>
                  <a:lnTo>
                    <a:pt x="268" y="244"/>
                  </a:lnTo>
                  <a:lnTo>
                    <a:pt x="256" y="230"/>
                  </a:lnTo>
                  <a:lnTo>
                    <a:pt x="245" y="213"/>
                  </a:lnTo>
                  <a:lnTo>
                    <a:pt x="228" y="193"/>
                  </a:lnTo>
                  <a:lnTo>
                    <a:pt x="212" y="175"/>
                  </a:lnTo>
                  <a:lnTo>
                    <a:pt x="204" y="169"/>
                  </a:lnTo>
                  <a:lnTo>
                    <a:pt x="197" y="163"/>
                  </a:lnTo>
                  <a:lnTo>
                    <a:pt x="190" y="157"/>
                  </a:lnTo>
                  <a:lnTo>
                    <a:pt x="182" y="154"/>
                  </a:lnTo>
                  <a:lnTo>
                    <a:pt x="172" y="149"/>
                  </a:lnTo>
                  <a:lnTo>
                    <a:pt x="161" y="148"/>
                  </a:lnTo>
                  <a:lnTo>
                    <a:pt x="152" y="148"/>
                  </a:lnTo>
                  <a:lnTo>
                    <a:pt x="142" y="149"/>
                  </a:lnTo>
                  <a:lnTo>
                    <a:pt x="134" y="154"/>
                  </a:lnTo>
                  <a:lnTo>
                    <a:pt x="124" y="161"/>
                  </a:lnTo>
                  <a:lnTo>
                    <a:pt x="116" y="169"/>
                  </a:lnTo>
                  <a:lnTo>
                    <a:pt x="108" y="180"/>
                  </a:lnTo>
                  <a:lnTo>
                    <a:pt x="99" y="192"/>
                  </a:lnTo>
                  <a:lnTo>
                    <a:pt x="92" y="206"/>
                  </a:lnTo>
                  <a:lnTo>
                    <a:pt x="86" y="221"/>
                  </a:lnTo>
                  <a:lnTo>
                    <a:pt x="79" y="239"/>
                  </a:lnTo>
                  <a:lnTo>
                    <a:pt x="75" y="259"/>
                  </a:lnTo>
                  <a:lnTo>
                    <a:pt x="69" y="279"/>
                  </a:lnTo>
                  <a:lnTo>
                    <a:pt x="64" y="302"/>
                  </a:lnTo>
                  <a:lnTo>
                    <a:pt x="60" y="326"/>
                  </a:lnTo>
                  <a:lnTo>
                    <a:pt x="58" y="351"/>
                  </a:lnTo>
                  <a:lnTo>
                    <a:pt x="54" y="377"/>
                  </a:lnTo>
                  <a:lnTo>
                    <a:pt x="53" y="404"/>
                  </a:lnTo>
                  <a:lnTo>
                    <a:pt x="52" y="434"/>
                  </a:lnTo>
                  <a:lnTo>
                    <a:pt x="52" y="465"/>
                  </a:lnTo>
                  <a:lnTo>
                    <a:pt x="53" y="498"/>
                  </a:lnTo>
                  <a:lnTo>
                    <a:pt x="54" y="532"/>
                  </a:lnTo>
                  <a:lnTo>
                    <a:pt x="57" y="568"/>
                  </a:lnTo>
                  <a:lnTo>
                    <a:pt x="60" y="604"/>
                  </a:lnTo>
                  <a:lnTo>
                    <a:pt x="65" y="640"/>
                  </a:lnTo>
                  <a:lnTo>
                    <a:pt x="72" y="677"/>
                  </a:lnTo>
                  <a:lnTo>
                    <a:pt x="79" y="715"/>
                  </a:lnTo>
                  <a:lnTo>
                    <a:pt x="88" y="751"/>
                  </a:lnTo>
                  <a:lnTo>
                    <a:pt x="98" y="788"/>
                  </a:lnTo>
                  <a:lnTo>
                    <a:pt x="109" y="822"/>
                  </a:lnTo>
                  <a:lnTo>
                    <a:pt x="122" y="857"/>
                  </a:lnTo>
                  <a:lnTo>
                    <a:pt x="138" y="890"/>
                  </a:lnTo>
                  <a:lnTo>
                    <a:pt x="153" y="921"/>
                  </a:lnTo>
                  <a:lnTo>
                    <a:pt x="162" y="935"/>
                  </a:lnTo>
                  <a:lnTo>
                    <a:pt x="172" y="949"/>
                  </a:lnTo>
                  <a:lnTo>
                    <a:pt x="182" y="963"/>
                  </a:lnTo>
                  <a:lnTo>
                    <a:pt x="191" y="976"/>
                  </a:lnTo>
                  <a:lnTo>
                    <a:pt x="215" y="1006"/>
                  </a:lnTo>
                  <a:lnTo>
                    <a:pt x="236" y="1036"/>
                  </a:lnTo>
                  <a:lnTo>
                    <a:pt x="258" y="1064"/>
                  </a:lnTo>
                  <a:lnTo>
                    <a:pt x="277" y="1093"/>
                  </a:lnTo>
                  <a:lnTo>
                    <a:pt x="294" y="1120"/>
                  </a:lnTo>
                  <a:lnTo>
                    <a:pt x="311" y="1147"/>
                  </a:lnTo>
                  <a:lnTo>
                    <a:pt x="327" y="1174"/>
                  </a:lnTo>
                  <a:lnTo>
                    <a:pt x="342" y="1200"/>
                  </a:lnTo>
                  <a:lnTo>
                    <a:pt x="367" y="1248"/>
                  </a:lnTo>
                  <a:lnTo>
                    <a:pt x="388" y="1295"/>
                  </a:lnTo>
                  <a:lnTo>
                    <a:pt x="406" y="1339"/>
                  </a:lnTo>
                  <a:lnTo>
                    <a:pt x="420" y="1378"/>
                  </a:lnTo>
                  <a:lnTo>
                    <a:pt x="432" y="1413"/>
                  </a:lnTo>
                  <a:lnTo>
                    <a:pt x="441" y="1446"/>
                  </a:lnTo>
                  <a:lnTo>
                    <a:pt x="447" y="1474"/>
                  </a:lnTo>
                  <a:lnTo>
                    <a:pt x="451" y="1498"/>
                  </a:lnTo>
                  <a:lnTo>
                    <a:pt x="455" y="1531"/>
                  </a:lnTo>
                  <a:lnTo>
                    <a:pt x="456" y="1545"/>
                  </a:lnTo>
                  <a:lnTo>
                    <a:pt x="431" y="1575"/>
                  </a:lnTo>
                  <a:lnTo>
                    <a:pt x="428" y="1573"/>
                  </a:lnTo>
                  <a:lnTo>
                    <a:pt x="405" y="1527"/>
                  </a:lnTo>
                  <a:lnTo>
                    <a:pt x="404" y="1514"/>
                  </a:lnTo>
                  <a:lnTo>
                    <a:pt x="400" y="1485"/>
                  </a:lnTo>
                  <a:lnTo>
                    <a:pt x="395" y="1465"/>
                  </a:lnTo>
                  <a:lnTo>
                    <a:pt x="390" y="1441"/>
                  </a:lnTo>
                  <a:lnTo>
                    <a:pt x="381" y="1412"/>
                  </a:lnTo>
                  <a:lnTo>
                    <a:pt x="371" y="1381"/>
                  </a:lnTo>
                  <a:lnTo>
                    <a:pt x="357" y="1347"/>
                  </a:lnTo>
                  <a:lnTo>
                    <a:pt x="342" y="1309"/>
                  </a:lnTo>
                  <a:lnTo>
                    <a:pt x="322" y="1269"/>
                  </a:lnTo>
                  <a:lnTo>
                    <a:pt x="299" y="1226"/>
                  </a:lnTo>
                  <a:lnTo>
                    <a:pt x="272" y="1180"/>
                  </a:lnTo>
                  <a:lnTo>
                    <a:pt x="241" y="1131"/>
                  </a:lnTo>
                  <a:lnTo>
                    <a:pt x="223" y="1106"/>
                  </a:lnTo>
                  <a:lnTo>
                    <a:pt x="205" y="1080"/>
                  </a:lnTo>
                  <a:lnTo>
                    <a:pt x="185" y="1054"/>
                  </a:lnTo>
                  <a:lnTo>
                    <a:pt x="164" y="1026"/>
                  </a:lnTo>
                  <a:lnTo>
                    <a:pt x="152" y="1012"/>
                  </a:lnTo>
                  <a:lnTo>
                    <a:pt x="141" y="995"/>
                  </a:lnTo>
                  <a:lnTo>
                    <a:pt x="130" y="980"/>
                  </a:lnTo>
                  <a:lnTo>
                    <a:pt x="120" y="962"/>
                  </a:lnTo>
                  <a:lnTo>
                    <a:pt x="110" y="946"/>
                  </a:lnTo>
                  <a:lnTo>
                    <a:pt x="101" y="928"/>
                  </a:lnTo>
                  <a:lnTo>
                    <a:pt x="91" y="909"/>
                  </a:lnTo>
                  <a:lnTo>
                    <a:pt x="83" y="890"/>
                  </a:lnTo>
                  <a:lnTo>
                    <a:pt x="67" y="851"/>
                  </a:lnTo>
                  <a:lnTo>
                    <a:pt x="54" y="811"/>
                  </a:lnTo>
                  <a:lnTo>
                    <a:pt x="42" y="770"/>
                  </a:lnTo>
                  <a:lnTo>
                    <a:pt x="32" y="728"/>
                  </a:lnTo>
                  <a:lnTo>
                    <a:pt x="23" y="687"/>
                  </a:lnTo>
                  <a:lnTo>
                    <a:pt x="15" y="645"/>
                  </a:lnTo>
                  <a:lnTo>
                    <a:pt x="9" y="604"/>
                  </a:lnTo>
                  <a:lnTo>
                    <a:pt x="6" y="562"/>
                  </a:lnTo>
                  <a:lnTo>
                    <a:pt x="2" y="522"/>
                  </a:lnTo>
                  <a:lnTo>
                    <a:pt x="0" y="484"/>
                  </a:lnTo>
                  <a:lnTo>
                    <a:pt x="0" y="446"/>
                  </a:lnTo>
                  <a:lnTo>
                    <a:pt x="0" y="410"/>
                  </a:lnTo>
                  <a:lnTo>
                    <a:pt x="1" y="376"/>
                  </a:lnTo>
                  <a:lnTo>
                    <a:pt x="3" y="344"/>
                  </a:lnTo>
                  <a:lnTo>
                    <a:pt x="7" y="313"/>
                  </a:lnTo>
                  <a:lnTo>
                    <a:pt x="10" y="283"/>
                  </a:lnTo>
                  <a:lnTo>
                    <a:pt x="15" y="256"/>
                  </a:lnTo>
                  <a:lnTo>
                    <a:pt x="21" y="228"/>
                  </a:lnTo>
                  <a:lnTo>
                    <a:pt x="28" y="205"/>
                  </a:lnTo>
                  <a:lnTo>
                    <a:pt x="35" y="182"/>
                  </a:lnTo>
                  <a:lnTo>
                    <a:pt x="44" y="161"/>
                  </a:lnTo>
                  <a:lnTo>
                    <a:pt x="52" y="142"/>
                  </a:lnTo>
                  <a:lnTo>
                    <a:pt x="61" y="125"/>
                  </a:lnTo>
                  <a:lnTo>
                    <a:pt x="72" y="111"/>
                  </a:lnTo>
                  <a:lnTo>
                    <a:pt x="83" y="98"/>
                  </a:lnTo>
                  <a:lnTo>
                    <a:pt x="94" y="87"/>
                  </a:lnTo>
                  <a:lnTo>
                    <a:pt x="105" y="79"/>
                  </a:lnTo>
                  <a:lnTo>
                    <a:pt x="119" y="74"/>
                  </a:lnTo>
                  <a:lnTo>
                    <a:pt x="124" y="72"/>
                  </a:lnTo>
                  <a:lnTo>
                    <a:pt x="133" y="70"/>
                  </a:lnTo>
                  <a:lnTo>
                    <a:pt x="140" y="69"/>
                  </a:lnTo>
                  <a:lnTo>
                    <a:pt x="148" y="70"/>
                  </a:lnTo>
                  <a:lnTo>
                    <a:pt x="157" y="72"/>
                  </a:lnTo>
                  <a:lnTo>
                    <a:pt x="166" y="73"/>
                  </a:lnTo>
                  <a:lnTo>
                    <a:pt x="176" y="76"/>
                  </a:lnTo>
                  <a:lnTo>
                    <a:pt x="185" y="81"/>
                  </a:lnTo>
                  <a:lnTo>
                    <a:pt x="195" y="86"/>
                  </a:lnTo>
                  <a:lnTo>
                    <a:pt x="205" y="93"/>
                  </a:lnTo>
                  <a:lnTo>
                    <a:pt x="216" y="101"/>
                  </a:lnTo>
                  <a:lnTo>
                    <a:pt x="227" y="111"/>
                  </a:lnTo>
                  <a:lnTo>
                    <a:pt x="237" y="121"/>
                  </a:lnTo>
                  <a:lnTo>
                    <a:pt x="249" y="133"/>
                  </a:lnTo>
                  <a:lnTo>
                    <a:pt x="261" y="149"/>
                  </a:lnTo>
                  <a:lnTo>
                    <a:pt x="274" y="164"/>
                  </a:lnTo>
                  <a:lnTo>
                    <a:pt x="292" y="187"/>
                  </a:lnTo>
                  <a:lnTo>
                    <a:pt x="310" y="206"/>
                  </a:lnTo>
                  <a:lnTo>
                    <a:pt x="318" y="213"/>
                  </a:lnTo>
                  <a:lnTo>
                    <a:pt x="325" y="219"/>
                  </a:lnTo>
                  <a:lnTo>
                    <a:pt x="332" y="225"/>
                  </a:lnTo>
                  <a:lnTo>
                    <a:pt x="340" y="228"/>
                  </a:lnTo>
                  <a:lnTo>
                    <a:pt x="348" y="232"/>
                  </a:lnTo>
                  <a:lnTo>
                    <a:pt x="355" y="233"/>
                  </a:lnTo>
                  <a:lnTo>
                    <a:pt x="361" y="233"/>
                  </a:lnTo>
                  <a:lnTo>
                    <a:pt x="368" y="232"/>
                  </a:lnTo>
                  <a:lnTo>
                    <a:pt x="373" y="231"/>
                  </a:lnTo>
                  <a:lnTo>
                    <a:pt x="376" y="227"/>
                  </a:lnTo>
                  <a:lnTo>
                    <a:pt x="380" y="225"/>
                  </a:lnTo>
                  <a:lnTo>
                    <a:pt x="384" y="220"/>
                  </a:lnTo>
                  <a:lnTo>
                    <a:pt x="391" y="211"/>
                  </a:lnTo>
                  <a:lnTo>
                    <a:pt x="397" y="200"/>
                  </a:lnTo>
                  <a:lnTo>
                    <a:pt x="403" y="187"/>
                  </a:lnTo>
                  <a:lnTo>
                    <a:pt x="407" y="173"/>
                  </a:lnTo>
                  <a:lnTo>
                    <a:pt x="411" y="157"/>
                  </a:lnTo>
                  <a:lnTo>
                    <a:pt x="414" y="140"/>
                  </a:lnTo>
                  <a:lnTo>
                    <a:pt x="420" y="108"/>
                  </a:lnTo>
                  <a:lnTo>
                    <a:pt x="424" y="76"/>
                  </a:lnTo>
                  <a:lnTo>
                    <a:pt x="426" y="48"/>
                  </a:lnTo>
                  <a:lnTo>
                    <a:pt x="428" y="26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FD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3423" y="346"/>
              <a:ext cx="42" cy="68"/>
            </a:xfrm>
            <a:custGeom>
              <a:avLst/>
              <a:gdLst>
                <a:gd name="T0" fmla="*/ 208 w 209"/>
                <a:gd name="T1" fmla="*/ 60 h 342"/>
                <a:gd name="T2" fmla="*/ 184 w 209"/>
                <a:gd name="T3" fmla="*/ 0 h 342"/>
                <a:gd name="T4" fmla="*/ 90 w 209"/>
                <a:gd name="T5" fmla="*/ 83 h 342"/>
                <a:gd name="T6" fmla="*/ 89 w 209"/>
                <a:gd name="T7" fmla="*/ 98 h 342"/>
                <a:gd name="T8" fmla="*/ 87 w 209"/>
                <a:gd name="T9" fmla="*/ 128 h 342"/>
                <a:gd name="T10" fmla="*/ 87 w 209"/>
                <a:gd name="T11" fmla="*/ 129 h 342"/>
                <a:gd name="T12" fmla="*/ 83 w 209"/>
                <a:gd name="T13" fmla="*/ 166 h 342"/>
                <a:gd name="T14" fmla="*/ 77 w 209"/>
                <a:gd name="T15" fmla="*/ 208 h 342"/>
                <a:gd name="T16" fmla="*/ 77 w 209"/>
                <a:gd name="T17" fmla="*/ 211 h 342"/>
                <a:gd name="T18" fmla="*/ 65 w 209"/>
                <a:gd name="T19" fmla="*/ 254 h 342"/>
                <a:gd name="T20" fmla="*/ 49 w 209"/>
                <a:gd name="T21" fmla="*/ 292 h 342"/>
                <a:gd name="T22" fmla="*/ 40 w 209"/>
                <a:gd name="T23" fmla="*/ 308 h 342"/>
                <a:gd name="T24" fmla="*/ 29 w 209"/>
                <a:gd name="T25" fmla="*/ 323 h 342"/>
                <a:gd name="T26" fmla="*/ 17 w 209"/>
                <a:gd name="T27" fmla="*/ 333 h 342"/>
                <a:gd name="T28" fmla="*/ 3 w 209"/>
                <a:gd name="T29" fmla="*/ 342 h 342"/>
                <a:gd name="T30" fmla="*/ 0 w 209"/>
                <a:gd name="T31" fmla="*/ 342 h 342"/>
                <a:gd name="T32" fmla="*/ 120 w 209"/>
                <a:gd name="T33" fmla="*/ 306 h 342"/>
                <a:gd name="T34" fmla="*/ 130 w 209"/>
                <a:gd name="T35" fmla="*/ 301 h 342"/>
                <a:gd name="T36" fmla="*/ 147 w 209"/>
                <a:gd name="T37" fmla="*/ 289 h 342"/>
                <a:gd name="T38" fmla="*/ 158 w 209"/>
                <a:gd name="T39" fmla="*/ 275 h 342"/>
                <a:gd name="T40" fmla="*/ 165 w 209"/>
                <a:gd name="T41" fmla="*/ 265 h 342"/>
                <a:gd name="T42" fmla="*/ 168 w 209"/>
                <a:gd name="T43" fmla="*/ 259 h 342"/>
                <a:gd name="T44" fmla="*/ 169 w 209"/>
                <a:gd name="T45" fmla="*/ 256 h 342"/>
                <a:gd name="T46" fmla="*/ 173 w 209"/>
                <a:gd name="T47" fmla="*/ 248 h 342"/>
                <a:gd name="T48" fmla="*/ 178 w 209"/>
                <a:gd name="T49" fmla="*/ 237 h 342"/>
                <a:gd name="T50" fmla="*/ 183 w 209"/>
                <a:gd name="T51" fmla="*/ 224 h 342"/>
                <a:gd name="T52" fmla="*/ 187 w 209"/>
                <a:gd name="T53" fmla="*/ 210 h 342"/>
                <a:gd name="T54" fmla="*/ 191 w 209"/>
                <a:gd name="T55" fmla="*/ 194 h 342"/>
                <a:gd name="T56" fmla="*/ 194 w 209"/>
                <a:gd name="T57" fmla="*/ 177 h 342"/>
                <a:gd name="T58" fmla="*/ 194 w 209"/>
                <a:gd name="T59" fmla="*/ 175 h 342"/>
                <a:gd name="T60" fmla="*/ 196 w 209"/>
                <a:gd name="T61" fmla="*/ 172 h 342"/>
                <a:gd name="T62" fmla="*/ 198 w 209"/>
                <a:gd name="T63" fmla="*/ 158 h 342"/>
                <a:gd name="T64" fmla="*/ 202 w 209"/>
                <a:gd name="T65" fmla="*/ 135 h 342"/>
                <a:gd name="T66" fmla="*/ 204 w 209"/>
                <a:gd name="T67" fmla="*/ 110 h 342"/>
                <a:gd name="T68" fmla="*/ 205 w 209"/>
                <a:gd name="T69" fmla="*/ 98 h 342"/>
                <a:gd name="T70" fmla="*/ 206 w 209"/>
                <a:gd name="T71" fmla="*/ 88 h 342"/>
                <a:gd name="T72" fmla="*/ 206 w 209"/>
                <a:gd name="T73" fmla="*/ 8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9" h="342">
                  <a:moveTo>
                    <a:pt x="206" y="83"/>
                  </a:moveTo>
                  <a:lnTo>
                    <a:pt x="208" y="60"/>
                  </a:lnTo>
                  <a:lnTo>
                    <a:pt x="209" y="47"/>
                  </a:lnTo>
                  <a:lnTo>
                    <a:pt x="184" y="0"/>
                  </a:lnTo>
                  <a:lnTo>
                    <a:pt x="66" y="35"/>
                  </a:lnTo>
                  <a:lnTo>
                    <a:pt x="90" y="83"/>
                  </a:lnTo>
                  <a:lnTo>
                    <a:pt x="90" y="89"/>
                  </a:lnTo>
                  <a:lnTo>
                    <a:pt x="89" y="98"/>
                  </a:lnTo>
                  <a:lnTo>
                    <a:pt x="89" y="113"/>
                  </a:lnTo>
                  <a:lnTo>
                    <a:pt x="87" y="128"/>
                  </a:lnTo>
                  <a:lnTo>
                    <a:pt x="87" y="128"/>
                  </a:lnTo>
                  <a:lnTo>
                    <a:pt x="87" y="129"/>
                  </a:lnTo>
                  <a:lnTo>
                    <a:pt x="85" y="147"/>
                  </a:lnTo>
                  <a:lnTo>
                    <a:pt x="83" y="166"/>
                  </a:lnTo>
                  <a:lnTo>
                    <a:pt x="80" y="186"/>
                  </a:lnTo>
                  <a:lnTo>
                    <a:pt x="77" y="208"/>
                  </a:lnTo>
                  <a:lnTo>
                    <a:pt x="77" y="209"/>
                  </a:lnTo>
                  <a:lnTo>
                    <a:pt x="77" y="211"/>
                  </a:lnTo>
                  <a:lnTo>
                    <a:pt x="71" y="232"/>
                  </a:lnTo>
                  <a:lnTo>
                    <a:pt x="65" y="254"/>
                  </a:lnTo>
                  <a:lnTo>
                    <a:pt x="58" y="274"/>
                  </a:lnTo>
                  <a:lnTo>
                    <a:pt x="49" y="292"/>
                  </a:lnTo>
                  <a:lnTo>
                    <a:pt x="46" y="301"/>
                  </a:lnTo>
                  <a:lnTo>
                    <a:pt x="40" y="308"/>
                  </a:lnTo>
                  <a:lnTo>
                    <a:pt x="35" y="317"/>
                  </a:lnTo>
                  <a:lnTo>
                    <a:pt x="29" y="323"/>
                  </a:lnTo>
                  <a:lnTo>
                    <a:pt x="23" y="329"/>
                  </a:lnTo>
                  <a:lnTo>
                    <a:pt x="17" y="333"/>
                  </a:lnTo>
                  <a:lnTo>
                    <a:pt x="10" y="338"/>
                  </a:lnTo>
                  <a:lnTo>
                    <a:pt x="3" y="342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117" y="307"/>
                  </a:lnTo>
                  <a:lnTo>
                    <a:pt x="120" y="306"/>
                  </a:lnTo>
                  <a:lnTo>
                    <a:pt x="121" y="306"/>
                  </a:lnTo>
                  <a:lnTo>
                    <a:pt x="130" y="301"/>
                  </a:lnTo>
                  <a:lnTo>
                    <a:pt x="139" y="297"/>
                  </a:lnTo>
                  <a:lnTo>
                    <a:pt x="147" y="289"/>
                  </a:lnTo>
                  <a:lnTo>
                    <a:pt x="154" y="281"/>
                  </a:lnTo>
                  <a:lnTo>
                    <a:pt x="158" y="275"/>
                  </a:lnTo>
                  <a:lnTo>
                    <a:pt x="161" y="270"/>
                  </a:lnTo>
                  <a:lnTo>
                    <a:pt x="165" y="265"/>
                  </a:lnTo>
                  <a:lnTo>
                    <a:pt x="168" y="260"/>
                  </a:lnTo>
                  <a:lnTo>
                    <a:pt x="168" y="259"/>
                  </a:lnTo>
                  <a:lnTo>
                    <a:pt x="169" y="257"/>
                  </a:lnTo>
                  <a:lnTo>
                    <a:pt x="169" y="256"/>
                  </a:lnTo>
                  <a:lnTo>
                    <a:pt x="171" y="253"/>
                  </a:lnTo>
                  <a:lnTo>
                    <a:pt x="173" y="248"/>
                  </a:lnTo>
                  <a:lnTo>
                    <a:pt x="175" y="243"/>
                  </a:lnTo>
                  <a:lnTo>
                    <a:pt x="178" y="237"/>
                  </a:lnTo>
                  <a:lnTo>
                    <a:pt x="180" y="230"/>
                  </a:lnTo>
                  <a:lnTo>
                    <a:pt x="183" y="224"/>
                  </a:lnTo>
                  <a:lnTo>
                    <a:pt x="185" y="217"/>
                  </a:lnTo>
                  <a:lnTo>
                    <a:pt x="187" y="210"/>
                  </a:lnTo>
                  <a:lnTo>
                    <a:pt x="189" y="202"/>
                  </a:lnTo>
                  <a:lnTo>
                    <a:pt x="191" y="194"/>
                  </a:lnTo>
                  <a:lnTo>
                    <a:pt x="192" y="185"/>
                  </a:lnTo>
                  <a:lnTo>
                    <a:pt x="194" y="177"/>
                  </a:lnTo>
                  <a:lnTo>
                    <a:pt x="194" y="177"/>
                  </a:lnTo>
                  <a:lnTo>
                    <a:pt x="194" y="175"/>
                  </a:lnTo>
                  <a:lnTo>
                    <a:pt x="196" y="174"/>
                  </a:lnTo>
                  <a:lnTo>
                    <a:pt x="196" y="172"/>
                  </a:lnTo>
                  <a:lnTo>
                    <a:pt x="197" y="165"/>
                  </a:lnTo>
                  <a:lnTo>
                    <a:pt x="198" y="158"/>
                  </a:lnTo>
                  <a:lnTo>
                    <a:pt x="199" y="146"/>
                  </a:lnTo>
                  <a:lnTo>
                    <a:pt x="202" y="135"/>
                  </a:lnTo>
                  <a:lnTo>
                    <a:pt x="203" y="123"/>
                  </a:lnTo>
                  <a:lnTo>
                    <a:pt x="204" y="110"/>
                  </a:lnTo>
                  <a:lnTo>
                    <a:pt x="205" y="104"/>
                  </a:lnTo>
                  <a:lnTo>
                    <a:pt x="205" y="98"/>
                  </a:lnTo>
                  <a:lnTo>
                    <a:pt x="206" y="92"/>
                  </a:lnTo>
                  <a:lnTo>
                    <a:pt x="206" y="88"/>
                  </a:lnTo>
                  <a:lnTo>
                    <a:pt x="206" y="85"/>
                  </a:lnTo>
                  <a:lnTo>
                    <a:pt x="206" y="83"/>
                  </a:lnTo>
                  <a:close/>
                </a:path>
              </a:pathLst>
            </a:custGeom>
            <a:solidFill>
              <a:srgbClr val="BC9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3407" y="338"/>
              <a:ext cx="364" cy="437"/>
            </a:xfrm>
            <a:custGeom>
              <a:avLst/>
              <a:gdLst>
                <a:gd name="T0" fmla="*/ 820 w 1820"/>
                <a:gd name="T1" fmla="*/ 428 h 2185"/>
                <a:gd name="T2" fmla="*/ 686 w 1820"/>
                <a:gd name="T3" fmla="*/ 417 h 2185"/>
                <a:gd name="T4" fmla="*/ 559 w 1820"/>
                <a:gd name="T5" fmla="*/ 397 h 2185"/>
                <a:gd name="T6" fmla="*/ 440 w 1820"/>
                <a:gd name="T7" fmla="*/ 368 h 2185"/>
                <a:gd name="T8" fmla="*/ 333 w 1820"/>
                <a:gd name="T9" fmla="*/ 332 h 2185"/>
                <a:gd name="T10" fmla="*/ 238 w 1820"/>
                <a:gd name="T11" fmla="*/ 290 h 2185"/>
                <a:gd name="T12" fmla="*/ 157 w 1820"/>
                <a:gd name="T13" fmla="*/ 241 h 2185"/>
                <a:gd name="T14" fmla="*/ 90 w 1820"/>
                <a:gd name="T15" fmla="*/ 187 h 2185"/>
                <a:gd name="T16" fmla="*/ 42 w 1820"/>
                <a:gd name="T17" fmla="*/ 129 h 2185"/>
                <a:gd name="T18" fmla="*/ 11 w 1820"/>
                <a:gd name="T19" fmla="*/ 66 h 2185"/>
                <a:gd name="T20" fmla="*/ 0 w 1820"/>
                <a:gd name="T21" fmla="*/ 0 h 2185"/>
                <a:gd name="T22" fmla="*/ 5 w 1820"/>
                <a:gd name="T23" fmla="*/ 1406 h 2185"/>
                <a:gd name="T24" fmla="*/ 29 w 1820"/>
                <a:gd name="T25" fmla="*/ 1535 h 2185"/>
                <a:gd name="T26" fmla="*/ 69 w 1820"/>
                <a:gd name="T27" fmla="*/ 1656 h 2185"/>
                <a:gd name="T28" fmla="*/ 126 w 1820"/>
                <a:gd name="T29" fmla="*/ 1767 h 2185"/>
                <a:gd name="T30" fmla="*/ 200 w 1820"/>
                <a:gd name="T31" fmla="*/ 1869 h 2185"/>
                <a:gd name="T32" fmla="*/ 285 w 1820"/>
                <a:gd name="T33" fmla="*/ 1960 h 2185"/>
                <a:gd name="T34" fmla="*/ 384 w 1820"/>
                <a:gd name="T35" fmla="*/ 2038 h 2185"/>
                <a:gd name="T36" fmla="*/ 493 w 1820"/>
                <a:gd name="T37" fmla="*/ 2100 h 2185"/>
                <a:gd name="T38" fmla="*/ 611 w 1820"/>
                <a:gd name="T39" fmla="*/ 2147 h 2185"/>
                <a:gd name="T40" fmla="*/ 737 w 1820"/>
                <a:gd name="T41" fmla="*/ 2176 h 2185"/>
                <a:gd name="T42" fmla="*/ 869 w 1820"/>
                <a:gd name="T43" fmla="*/ 2185 h 2185"/>
                <a:gd name="T44" fmla="*/ 1040 w 1820"/>
                <a:gd name="T45" fmla="*/ 2182 h 2185"/>
                <a:gd name="T46" fmla="*/ 1168 w 1820"/>
                <a:gd name="T47" fmla="*/ 2158 h 2185"/>
                <a:gd name="T48" fmla="*/ 1290 w 1820"/>
                <a:gd name="T49" fmla="*/ 2118 h 2185"/>
                <a:gd name="T50" fmla="*/ 1401 w 1820"/>
                <a:gd name="T51" fmla="*/ 2061 h 2185"/>
                <a:gd name="T52" fmla="*/ 1504 w 1820"/>
                <a:gd name="T53" fmla="*/ 1987 h 2185"/>
                <a:gd name="T54" fmla="*/ 1594 w 1820"/>
                <a:gd name="T55" fmla="*/ 1902 h 2185"/>
                <a:gd name="T56" fmla="*/ 1671 w 1820"/>
                <a:gd name="T57" fmla="*/ 1803 h 2185"/>
                <a:gd name="T58" fmla="*/ 1734 w 1820"/>
                <a:gd name="T59" fmla="*/ 1694 h 2185"/>
                <a:gd name="T60" fmla="*/ 1781 w 1820"/>
                <a:gd name="T61" fmla="*/ 1576 h 2185"/>
                <a:gd name="T62" fmla="*/ 1810 w 1820"/>
                <a:gd name="T63" fmla="*/ 1450 h 2185"/>
                <a:gd name="T64" fmla="*/ 1820 w 1820"/>
                <a:gd name="T65" fmla="*/ 1317 h 2185"/>
                <a:gd name="T66" fmla="*/ 1809 w 1820"/>
                <a:gd name="T67" fmla="*/ 73 h 2185"/>
                <a:gd name="T68" fmla="*/ 1779 w 1820"/>
                <a:gd name="T69" fmla="*/ 132 h 2185"/>
                <a:gd name="T70" fmla="*/ 1732 w 1820"/>
                <a:gd name="T71" fmla="*/ 188 h 2185"/>
                <a:gd name="T72" fmla="*/ 1669 w 1820"/>
                <a:gd name="T73" fmla="*/ 240 h 2185"/>
                <a:gd name="T74" fmla="*/ 1593 w 1820"/>
                <a:gd name="T75" fmla="*/ 287 h 2185"/>
                <a:gd name="T76" fmla="*/ 1504 w 1820"/>
                <a:gd name="T77" fmla="*/ 328 h 2185"/>
                <a:gd name="T78" fmla="*/ 1403 w 1820"/>
                <a:gd name="T79" fmla="*/ 363 h 2185"/>
                <a:gd name="T80" fmla="*/ 1292 w 1820"/>
                <a:gd name="T81" fmla="*/ 391 h 2185"/>
                <a:gd name="T82" fmla="*/ 1173 w 1820"/>
                <a:gd name="T83" fmla="*/ 412 h 2185"/>
                <a:gd name="T84" fmla="*/ 1046 w 1820"/>
                <a:gd name="T85" fmla="*/ 425 h 2185"/>
                <a:gd name="T86" fmla="*/ 914 w 1820"/>
                <a:gd name="T87" fmla="*/ 430 h 2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20" h="2185">
                  <a:moveTo>
                    <a:pt x="914" y="430"/>
                  </a:moveTo>
                  <a:lnTo>
                    <a:pt x="867" y="430"/>
                  </a:lnTo>
                  <a:lnTo>
                    <a:pt x="820" y="428"/>
                  </a:lnTo>
                  <a:lnTo>
                    <a:pt x="775" y="425"/>
                  </a:lnTo>
                  <a:lnTo>
                    <a:pt x="730" y="422"/>
                  </a:lnTo>
                  <a:lnTo>
                    <a:pt x="686" y="417"/>
                  </a:lnTo>
                  <a:lnTo>
                    <a:pt x="642" y="411"/>
                  </a:lnTo>
                  <a:lnTo>
                    <a:pt x="600" y="404"/>
                  </a:lnTo>
                  <a:lnTo>
                    <a:pt x="559" y="397"/>
                  </a:lnTo>
                  <a:lnTo>
                    <a:pt x="518" y="387"/>
                  </a:lnTo>
                  <a:lnTo>
                    <a:pt x="479" y="378"/>
                  </a:lnTo>
                  <a:lnTo>
                    <a:pt x="440" y="368"/>
                  </a:lnTo>
                  <a:lnTo>
                    <a:pt x="403" y="357"/>
                  </a:lnTo>
                  <a:lnTo>
                    <a:pt x="367" y="345"/>
                  </a:lnTo>
                  <a:lnTo>
                    <a:pt x="333" y="332"/>
                  </a:lnTo>
                  <a:lnTo>
                    <a:pt x="300" y="319"/>
                  </a:lnTo>
                  <a:lnTo>
                    <a:pt x="269" y="304"/>
                  </a:lnTo>
                  <a:lnTo>
                    <a:pt x="238" y="290"/>
                  </a:lnTo>
                  <a:lnTo>
                    <a:pt x="209" y="273"/>
                  </a:lnTo>
                  <a:lnTo>
                    <a:pt x="182" y="258"/>
                  </a:lnTo>
                  <a:lnTo>
                    <a:pt x="157" y="241"/>
                  </a:lnTo>
                  <a:lnTo>
                    <a:pt x="133" y="224"/>
                  </a:lnTo>
                  <a:lnTo>
                    <a:pt x="111" y="206"/>
                  </a:lnTo>
                  <a:lnTo>
                    <a:pt x="90" y="187"/>
                  </a:lnTo>
                  <a:lnTo>
                    <a:pt x="73" y="168"/>
                  </a:lnTo>
                  <a:lnTo>
                    <a:pt x="56" y="149"/>
                  </a:lnTo>
                  <a:lnTo>
                    <a:pt x="42" y="129"/>
                  </a:lnTo>
                  <a:lnTo>
                    <a:pt x="30" y="108"/>
                  </a:lnTo>
                  <a:lnTo>
                    <a:pt x="19" y="87"/>
                  </a:lnTo>
                  <a:lnTo>
                    <a:pt x="11" y="66"/>
                  </a:lnTo>
                  <a:lnTo>
                    <a:pt x="5" y="44"/>
                  </a:lnTo>
                  <a:lnTo>
                    <a:pt x="1" y="23"/>
                  </a:lnTo>
                  <a:lnTo>
                    <a:pt x="0" y="0"/>
                  </a:lnTo>
                  <a:lnTo>
                    <a:pt x="0" y="1317"/>
                  </a:lnTo>
                  <a:lnTo>
                    <a:pt x="1" y="1362"/>
                  </a:lnTo>
                  <a:lnTo>
                    <a:pt x="5" y="1406"/>
                  </a:lnTo>
                  <a:lnTo>
                    <a:pt x="11" y="1450"/>
                  </a:lnTo>
                  <a:lnTo>
                    <a:pt x="18" y="1493"/>
                  </a:lnTo>
                  <a:lnTo>
                    <a:pt x="29" y="1535"/>
                  </a:lnTo>
                  <a:lnTo>
                    <a:pt x="39" y="1576"/>
                  </a:lnTo>
                  <a:lnTo>
                    <a:pt x="54" y="1617"/>
                  </a:lnTo>
                  <a:lnTo>
                    <a:pt x="69" y="1656"/>
                  </a:lnTo>
                  <a:lnTo>
                    <a:pt x="87" y="1694"/>
                  </a:lnTo>
                  <a:lnTo>
                    <a:pt x="106" y="1732"/>
                  </a:lnTo>
                  <a:lnTo>
                    <a:pt x="126" y="1767"/>
                  </a:lnTo>
                  <a:lnTo>
                    <a:pt x="149" y="1803"/>
                  </a:lnTo>
                  <a:lnTo>
                    <a:pt x="174" y="1837"/>
                  </a:lnTo>
                  <a:lnTo>
                    <a:pt x="200" y="1869"/>
                  </a:lnTo>
                  <a:lnTo>
                    <a:pt x="227" y="1902"/>
                  </a:lnTo>
                  <a:lnTo>
                    <a:pt x="256" y="1931"/>
                  </a:lnTo>
                  <a:lnTo>
                    <a:pt x="285" y="1960"/>
                  </a:lnTo>
                  <a:lnTo>
                    <a:pt x="317" y="1987"/>
                  </a:lnTo>
                  <a:lnTo>
                    <a:pt x="350" y="2013"/>
                  </a:lnTo>
                  <a:lnTo>
                    <a:pt x="384" y="2038"/>
                  </a:lnTo>
                  <a:lnTo>
                    <a:pt x="420" y="2061"/>
                  </a:lnTo>
                  <a:lnTo>
                    <a:pt x="455" y="2081"/>
                  </a:lnTo>
                  <a:lnTo>
                    <a:pt x="493" y="2100"/>
                  </a:lnTo>
                  <a:lnTo>
                    <a:pt x="531" y="2118"/>
                  </a:lnTo>
                  <a:lnTo>
                    <a:pt x="571" y="2133"/>
                  </a:lnTo>
                  <a:lnTo>
                    <a:pt x="611" y="2147"/>
                  </a:lnTo>
                  <a:lnTo>
                    <a:pt x="653" y="2158"/>
                  </a:lnTo>
                  <a:lnTo>
                    <a:pt x="694" y="2169"/>
                  </a:lnTo>
                  <a:lnTo>
                    <a:pt x="737" y="2176"/>
                  </a:lnTo>
                  <a:lnTo>
                    <a:pt x="781" y="2182"/>
                  </a:lnTo>
                  <a:lnTo>
                    <a:pt x="825" y="2184"/>
                  </a:lnTo>
                  <a:lnTo>
                    <a:pt x="869" y="2185"/>
                  </a:lnTo>
                  <a:lnTo>
                    <a:pt x="951" y="2185"/>
                  </a:lnTo>
                  <a:lnTo>
                    <a:pt x="996" y="2184"/>
                  </a:lnTo>
                  <a:lnTo>
                    <a:pt x="1040" y="2182"/>
                  </a:lnTo>
                  <a:lnTo>
                    <a:pt x="1084" y="2176"/>
                  </a:lnTo>
                  <a:lnTo>
                    <a:pt x="1127" y="2169"/>
                  </a:lnTo>
                  <a:lnTo>
                    <a:pt x="1168" y="2158"/>
                  </a:lnTo>
                  <a:lnTo>
                    <a:pt x="1210" y="2147"/>
                  </a:lnTo>
                  <a:lnTo>
                    <a:pt x="1251" y="2133"/>
                  </a:lnTo>
                  <a:lnTo>
                    <a:pt x="1290" y="2118"/>
                  </a:lnTo>
                  <a:lnTo>
                    <a:pt x="1328" y="2100"/>
                  </a:lnTo>
                  <a:lnTo>
                    <a:pt x="1366" y="2081"/>
                  </a:lnTo>
                  <a:lnTo>
                    <a:pt x="1401" y="2061"/>
                  </a:lnTo>
                  <a:lnTo>
                    <a:pt x="1437" y="2038"/>
                  </a:lnTo>
                  <a:lnTo>
                    <a:pt x="1472" y="2013"/>
                  </a:lnTo>
                  <a:lnTo>
                    <a:pt x="1504" y="1987"/>
                  </a:lnTo>
                  <a:lnTo>
                    <a:pt x="1536" y="1960"/>
                  </a:lnTo>
                  <a:lnTo>
                    <a:pt x="1565" y="1931"/>
                  </a:lnTo>
                  <a:lnTo>
                    <a:pt x="1594" y="1902"/>
                  </a:lnTo>
                  <a:lnTo>
                    <a:pt x="1621" y="1869"/>
                  </a:lnTo>
                  <a:lnTo>
                    <a:pt x="1648" y="1837"/>
                  </a:lnTo>
                  <a:lnTo>
                    <a:pt x="1671" y="1803"/>
                  </a:lnTo>
                  <a:lnTo>
                    <a:pt x="1694" y="1767"/>
                  </a:lnTo>
                  <a:lnTo>
                    <a:pt x="1715" y="1732"/>
                  </a:lnTo>
                  <a:lnTo>
                    <a:pt x="1734" y="1694"/>
                  </a:lnTo>
                  <a:lnTo>
                    <a:pt x="1752" y="1656"/>
                  </a:lnTo>
                  <a:lnTo>
                    <a:pt x="1768" y="1617"/>
                  </a:lnTo>
                  <a:lnTo>
                    <a:pt x="1781" y="1576"/>
                  </a:lnTo>
                  <a:lnTo>
                    <a:pt x="1793" y="1535"/>
                  </a:lnTo>
                  <a:lnTo>
                    <a:pt x="1802" y="1493"/>
                  </a:lnTo>
                  <a:lnTo>
                    <a:pt x="1810" y="1450"/>
                  </a:lnTo>
                  <a:lnTo>
                    <a:pt x="1816" y="1406"/>
                  </a:lnTo>
                  <a:lnTo>
                    <a:pt x="1819" y="1362"/>
                  </a:lnTo>
                  <a:lnTo>
                    <a:pt x="1820" y="1317"/>
                  </a:lnTo>
                  <a:lnTo>
                    <a:pt x="1820" y="32"/>
                  </a:lnTo>
                  <a:lnTo>
                    <a:pt x="1816" y="53"/>
                  </a:lnTo>
                  <a:lnTo>
                    <a:pt x="1809" y="73"/>
                  </a:lnTo>
                  <a:lnTo>
                    <a:pt x="1801" y="93"/>
                  </a:lnTo>
                  <a:lnTo>
                    <a:pt x="1791" y="113"/>
                  </a:lnTo>
                  <a:lnTo>
                    <a:pt x="1779" y="132"/>
                  </a:lnTo>
                  <a:lnTo>
                    <a:pt x="1765" y="151"/>
                  </a:lnTo>
                  <a:lnTo>
                    <a:pt x="1750" y="170"/>
                  </a:lnTo>
                  <a:lnTo>
                    <a:pt x="1732" y="188"/>
                  </a:lnTo>
                  <a:lnTo>
                    <a:pt x="1713" y="206"/>
                  </a:lnTo>
                  <a:lnTo>
                    <a:pt x="1691" y="222"/>
                  </a:lnTo>
                  <a:lnTo>
                    <a:pt x="1669" y="240"/>
                  </a:lnTo>
                  <a:lnTo>
                    <a:pt x="1645" y="256"/>
                  </a:lnTo>
                  <a:lnTo>
                    <a:pt x="1620" y="271"/>
                  </a:lnTo>
                  <a:lnTo>
                    <a:pt x="1593" y="287"/>
                  </a:lnTo>
                  <a:lnTo>
                    <a:pt x="1564" y="301"/>
                  </a:lnTo>
                  <a:lnTo>
                    <a:pt x="1535" y="315"/>
                  </a:lnTo>
                  <a:lnTo>
                    <a:pt x="1504" y="328"/>
                  </a:lnTo>
                  <a:lnTo>
                    <a:pt x="1472" y="340"/>
                  </a:lnTo>
                  <a:lnTo>
                    <a:pt x="1438" y="352"/>
                  </a:lnTo>
                  <a:lnTo>
                    <a:pt x="1403" y="363"/>
                  </a:lnTo>
                  <a:lnTo>
                    <a:pt x="1367" y="373"/>
                  </a:lnTo>
                  <a:lnTo>
                    <a:pt x="1330" y="383"/>
                  </a:lnTo>
                  <a:lnTo>
                    <a:pt x="1292" y="391"/>
                  </a:lnTo>
                  <a:lnTo>
                    <a:pt x="1254" y="399"/>
                  </a:lnTo>
                  <a:lnTo>
                    <a:pt x="1214" y="406"/>
                  </a:lnTo>
                  <a:lnTo>
                    <a:pt x="1173" y="412"/>
                  </a:lnTo>
                  <a:lnTo>
                    <a:pt x="1132" y="418"/>
                  </a:lnTo>
                  <a:lnTo>
                    <a:pt x="1090" y="422"/>
                  </a:lnTo>
                  <a:lnTo>
                    <a:pt x="1046" y="425"/>
                  </a:lnTo>
                  <a:lnTo>
                    <a:pt x="1003" y="428"/>
                  </a:lnTo>
                  <a:lnTo>
                    <a:pt x="958" y="430"/>
                  </a:lnTo>
                  <a:lnTo>
                    <a:pt x="914" y="430"/>
                  </a:lnTo>
                  <a:close/>
                </a:path>
              </a:pathLst>
            </a:custGeom>
            <a:solidFill>
              <a:srgbClr val="FD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3669" y="430"/>
              <a:ext cx="73" cy="327"/>
            </a:xfrm>
            <a:custGeom>
              <a:avLst/>
              <a:gdLst>
                <a:gd name="T0" fmla="*/ 143 w 365"/>
                <a:gd name="T1" fmla="*/ 82 h 1636"/>
                <a:gd name="T2" fmla="*/ 143 w 365"/>
                <a:gd name="T3" fmla="*/ 177 h 1636"/>
                <a:gd name="T4" fmla="*/ 143 w 365"/>
                <a:gd name="T5" fmla="*/ 341 h 1636"/>
                <a:gd name="T6" fmla="*/ 142 w 365"/>
                <a:gd name="T7" fmla="*/ 551 h 1636"/>
                <a:gd name="T8" fmla="*/ 140 w 365"/>
                <a:gd name="T9" fmla="*/ 781 h 1636"/>
                <a:gd name="T10" fmla="*/ 137 w 365"/>
                <a:gd name="T11" fmla="*/ 1004 h 1636"/>
                <a:gd name="T12" fmla="*/ 130 w 365"/>
                <a:gd name="T13" fmla="*/ 1196 h 1636"/>
                <a:gd name="T14" fmla="*/ 124 w 365"/>
                <a:gd name="T15" fmla="*/ 1306 h 1636"/>
                <a:gd name="T16" fmla="*/ 118 w 365"/>
                <a:gd name="T17" fmla="*/ 1355 h 1636"/>
                <a:gd name="T18" fmla="*/ 108 w 365"/>
                <a:gd name="T19" fmla="*/ 1399 h 1636"/>
                <a:gd name="T20" fmla="*/ 92 w 365"/>
                <a:gd name="T21" fmla="*/ 1452 h 1636"/>
                <a:gd name="T22" fmla="*/ 74 w 365"/>
                <a:gd name="T23" fmla="*/ 1499 h 1636"/>
                <a:gd name="T24" fmla="*/ 55 w 365"/>
                <a:gd name="T25" fmla="*/ 1541 h 1636"/>
                <a:gd name="T26" fmla="*/ 27 w 365"/>
                <a:gd name="T27" fmla="*/ 1591 h 1636"/>
                <a:gd name="T28" fmla="*/ 4 w 365"/>
                <a:gd name="T29" fmla="*/ 1630 h 1636"/>
                <a:gd name="T30" fmla="*/ 14 w 365"/>
                <a:gd name="T31" fmla="*/ 1631 h 1636"/>
                <a:gd name="T32" fmla="*/ 75 w 365"/>
                <a:gd name="T33" fmla="*/ 1605 h 1636"/>
                <a:gd name="T34" fmla="*/ 117 w 365"/>
                <a:gd name="T35" fmla="*/ 1579 h 1636"/>
                <a:gd name="T36" fmla="*/ 148 w 365"/>
                <a:gd name="T37" fmla="*/ 1556 h 1636"/>
                <a:gd name="T38" fmla="*/ 178 w 365"/>
                <a:gd name="T39" fmla="*/ 1529 h 1636"/>
                <a:gd name="T40" fmla="*/ 211 w 365"/>
                <a:gd name="T41" fmla="*/ 1496 h 1636"/>
                <a:gd name="T42" fmla="*/ 240 w 365"/>
                <a:gd name="T43" fmla="*/ 1458 h 1636"/>
                <a:gd name="T44" fmla="*/ 269 w 365"/>
                <a:gd name="T45" fmla="*/ 1412 h 1636"/>
                <a:gd name="T46" fmla="*/ 295 w 365"/>
                <a:gd name="T47" fmla="*/ 1361 h 1636"/>
                <a:gd name="T48" fmla="*/ 317 w 365"/>
                <a:gd name="T49" fmla="*/ 1302 h 1636"/>
                <a:gd name="T50" fmla="*/ 335 w 365"/>
                <a:gd name="T51" fmla="*/ 1237 h 1636"/>
                <a:gd name="T52" fmla="*/ 347 w 365"/>
                <a:gd name="T53" fmla="*/ 1163 h 1636"/>
                <a:gd name="T54" fmla="*/ 357 w 365"/>
                <a:gd name="T55" fmla="*/ 1037 h 1636"/>
                <a:gd name="T56" fmla="*/ 364 w 365"/>
                <a:gd name="T57" fmla="*/ 855 h 1636"/>
                <a:gd name="T58" fmla="*/ 365 w 365"/>
                <a:gd name="T59" fmla="*/ 668 h 1636"/>
                <a:gd name="T60" fmla="*/ 363 w 365"/>
                <a:gd name="T61" fmla="*/ 484 h 1636"/>
                <a:gd name="T62" fmla="*/ 358 w 365"/>
                <a:gd name="T63" fmla="*/ 315 h 1636"/>
                <a:gd name="T64" fmla="*/ 353 w 365"/>
                <a:gd name="T65" fmla="*/ 173 h 1636"/>
                <a:gd name="T66" fmla="*/ 347 w 365"/>
                <a:gd name="T67" fmla="*/ 66 h 1636"/>
                <a:gd name="T68" fmla="*/ 345 w 365"/>
                <a:gd name="T69" fmla="*/ 8 h 1636"/>
                <a:gd name="T70" fmla="*/ 143 w 365"/>
                <a:gd name="T71" fmla="*/ 69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5" h="1636">
                  <a:moveTo>
                    <a:pt x="143" y="69"/>
                  </a:moveTo>
                  <a:lnTo>
                    <a:pt x="143" y="82"/>
                  </a:lnTo>
                  <a:lnTo>
                    <a:pt x="143" y="119"/>
                  </a:lnTo>
                  <a:lnTo>
                    <a:pt x="143" y="177"/>
                  </a:lnTo>
                  <a:lnTo>
                    <a:pt x="143" y="252"/>
                  </a:lnTo>
                  <a:lnTo>
                    <a:pt x="143" y="341"/>
                  </a:lnTo>
                  <a:lnTo>
                    <a:pt x="143" y="442"/>
                  </a:lnTo>
                  <a:lnTo>
                    <a:pt x="142" y="551"/>
                  </a:lnTo>
                  <a:lnTo>
                    <a:pt x="142" y="665"/>
                  </a:lnTo>
                  <a:lnTo>
                    <a:pt x="140" y="781"/>
                  </a:lnTo>
                  <a:lnTo>
                    <a:pt x="138" y="895"/>
                  </a:lnTo>
                  <a:lnTo>
                    <a:pt x="137" y="1004"/>
                  </a:lnTo>
                  <a:lnTo>
                    <a:pt x="133" y="1106"/>
                  </a:lnTo>
                  <a:lnTo>
                    <a:pt x="130" y="1196"/>
                  </a:lnTo>
                  <a:lnTo>
                    <a:pt x="126" y="1273"/>
                  </a:lnTo>
                  <a:lnTo>
                    <a:pt x="124" y="1306"/>
                  </a:lnTo>
                  <a:lnTo>
                    <a:pt x="121" y="1333"/>
                  </a:lnTo>
                  <a:lnTo>
                    <a:pt x="118" y="1355"/>
                  </a:lnTo>
                  <a:lnTo>
                    <a:pt x="115" y="1372"/>
                  </a:lnTo>
                  <a:lnTo>
                    <a:pt x="108" y="1399"/>
                  </a:lnTo>
                  <a:lnTo>
                    <a:pt x="100" y="1425"/>
                  </a:lnTo>
                  <a:lnTo>
                    <a:pt x="92" y="1452"/>
                  </a:lnTo>
                  <a:lnTo>
                    <a:pt x="83" y="1475"/>
                  </a:lnTo>
                  <a:lnTo>
                    <a:pt x="74" y="1499"/>
                  </a:lnTo>
                  <a:lnTo>
                    <a:pt x="64" y="1520"/>
                  </a:lnTo>
                  <a:lnTo>
                    <a:pt x="55" y="1541"/>
                  </a:lnTo>
                  <a:lnTo>
                    <a:pt x="45" y="1560"/>
                  </a:lnTo>
                  <a:lnTo>
                    <a:pt x="27" y="1591"/>
                  </a:lnTo>
                  <a:lnTo>
                    <a:pt x="13" y="1615"/>
                  </a:lnTo>
                  <a:lnTo>
                    <a:pt x="4" y="1630"/>
                  </a:lnTo>
                  <a:lnTo>
                    <a:pt x="0" y="1636"/>
                  </a:lnTo>
                  <a:lnTo>
                    <a:pt x="14" y="1631"/>
                  </a:lnTo>
                  <a:lnTo>
                    <a:pt x="50" y="1617"/>
                  </a:lnTo>
                  <a:lnTo>
                    <a:pt x="75" y="1605"/>
                  </a:lnTo>
                  <a:lnTo>
                    <a:pt x="102" y="1588"/>
                  </a:lnTo>
                  <a:lnTo>
                    <a:pt x="117" y="1579"/>
                  </a:lnTo>
                  <a:lnTo>
                    <a:pt x="132" y="1568"/>
                  </a:lnTo>
                  <a:lnTo>
                    <a:pt x="148" y="1556"/>
                  </a:lnTo>
                  <a:lnTo>
                    <a:pt x="163" y="1543"/>
                  </a:lnTo>
                  <a:lnTo>
                    <a:pt x="178" y="1529"/>
                  </a:lnTo>
                  <a:lnTo>
                    <a:pt x="194" y="1513"/>
                  </a:lnTo>
                  <a:lnTo>
                    <a:pt x="211" y="1496"/>
                  </a:lnTo>
                  <a:lnTo>
                    <a:pt x="225" y="1478"/>
                  </a:lnTo>
                  <a:lnTo>
                    <a:pt x="240" y="1458"/>
                  </a:lnTo>
                  <a:lnTo>
                    <a:pt x="254" y="1436"/>
                  </a:lnTo>
                  <a:lnTo>
                    <a:pt x="269" y="1412"/>
                  </a:lnTo>
                  <a:lnTo>
                    <a:pt x="282" y="1387"/>
                  </a:lnTo>
                  <a:lnTo>
                    <a:pt x="295" y="1361"/>
                  </a:lnTo>
                  <a:lnTo>
                    <a:pt x="307" y="1333"/>
                  </a:lnTo>
                  <a:lnTo>
                    <a:pt x="317" y="1302"/>
                  </a:lnTo>
                  <a:lnTo>
                    <a:pt x="327" y="1270"/>
                  </a:lnTo>
                  <a:lnTo>
                    <a:pt x="335" y="1237"/>
                  </a:lnTo>
                  <a:lnTo>
                    <a:pt x="342" y="1201"/>
                  </a:lnTo>
                  <a:lnTo>
                    <a:pt x="347" y="1163"/>
                  </a:lnTo>
                  <a:lnTo>
                    <a:pt x="352" y="1123"/>
                  </a:lnTo>
                  <a:lnTo>
                    <a:pt x="357" y="1037"/>
                  </a:lnTo>
                  <a:lnTo>
                    <a:pt x="361" y="948"/>
                  </a:lnTo>
                  <a:lnTo>
                    <a:pt x="364" y="855"/>
                  </a:lnTo>
                  <a:lnTo>
                    <a:pt x="365" y="762"/>
                  </a:lnTo>
                  <a:lnTo>
                    <a:pt x="365" y="668"/>
                  </a:lnTo>
                  <a:lnTo>
                    <a:pt x="364" y="574"/>
                  </a:lnTo>
                  <a:lnTo>
                    <a:pt x="363" y="484"/>
                  </a:lnTo>
                  <a:lnTo>
                    <a:pt x="360" y="397"/>
                  </a:lnTo>
                  <a:lnTo>
                    <a:pt x="358" y="315"/>
                  </a:lnTo>
                  <a:lnTo>
                    <a:pt x="356" y="239"/>
                  </a:lnTo>
                  <a:lnTo>
                    <a:pt x="353" y="173"/>
                  </a:lnTo>
                  <a:lnTo>
                    <a:pt x="350" y="114"/>
                  </a:lnTo>
                  <a:lnTo>
                    <a:pt x="347" y="66"/>
                  </a:lnTo>
                  <a:lnTo>
                    <a:pt x="346" y="30"/>
                  </a:lnTo>
                  <a:lnTo>
                    <a:pt x="345" y="8"/>
                  </a:lnTo>
                  <a:lnTo>
                    <a:pt x="344" y="0"/>
                  </a:lnTo>
                  <a:lnTo>
                    <a:pt x="143" y="69"/>
                  </a:lnTo>
                  <a:close/>
                </a:path>
              </a:pathLst>
            </a:custGeom>
            <a:solidFill>
              <a:srgbClr val="E2B1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3770" y="339"/>
              <a:ext cx="2" cy="13"/>
            </a:xfrm>
            <a:custGeom>
              <a:avLst/>
              <a:gdLst>
                <a:gd name="T0" fmla="*/ 8 w 8"/>
                <a:gd name="T1" fmla="*/ 31 h 63"/>
                <a:gd name="T2" fmla="*/ 5 w 8"/>
                <a:gd name="T3" fmla="*/ 16 h 63"/>
                <a:gd name="T4" fmla="*/ 0 w 8"/>
                <a:gd name="T5" fmla="*/ 0 h 63"/>
                <a:gd name="T6" fmla="*/ 0 w 8"/>
                <a:gd name="T7" fmla="*/ 63 h 63"/>
                <a:gd name="T8" fmla="*/ 5 w 8"/>
                <a:gd name="T9" fmla="*/ 48 h 63"/>
                <a:gd name="T10" fmla="*/ 8 w 8"/>
                <a:gd name="T11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3">
                  <a:moveTo>
                    <a:pt x="8" y="31"/>
                  </a:moveTo>
                  <a:lnTo>
                    <a:pt x="5" y="16"/>
                  </a:lnTo>
                  <a:lnTo>
                    <a:pt x="0" y="0"/>
                  </a:lnTo>
                  <a:lnTo>
                    <a:pt x="0" y="63"/>
                  </a:lnTo>
                  <a:lnTo>
                    <a:pt x="5" y="48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E5B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3515" y="445"/>
              <a:ext cx="159" cy="327"/>
            </a:xfrm>
            <a:custGeom>
              <a:avLst/>
              <a:gdLst>
                <a:gd name="T0" fmla="*/ 376 w 796"/>
                <a:gd name="T1" fmla="*/ 39 h 1634"/>
                <a:gd name="T2" fmla="*/ 378 w 796"/>
                <a:gd name="T3" fmla="*/ 89 h 1634"/>
                <a:gd name="T4" fmla="*/ 384 w 796"/>
                <a:gd name="T5" fmla="*/ 224 h 1634"/>
                <a:gd name="T6" fmla="*/ 390 w 796"/>
                <a:gd name="T7" fmla="*/ 416 h 1634"/>
                <a:gd name="T8" fmla="*/ 392 w 796"/>
                <a:gd name="T9" fmla="*/ 644 h 1634"/>
                <a:gd name="T10" fmla="*/ 389 w 796"/>
                <a:gd name="T11" fmla="*/ 883 h 1634"/>
                <a:gd name="T12" fmla="*/ 384 w 796"/>
                <a:gd name="T13" fmla="*/ 999 h 1634"/>
                <a:gd name="T14" fmla="*/ 376 w 796"/>
                <a:gd name="T15" fmla="*/ 1108 h 1634"/>
                <a:gd name="T16" fmla="*/ 365 w 796"/>
                <a:gd name="T17" fmla="*/ 1209 h 1634"/>
                <a:gd name="T18" fmla="*/ 351 w 796"/>
                <a:gd name="T19" fmla="*/ 1297 h 1634"/>
                <a:gd name="T20" fmla="*/ 332 w 796"/>
                <a:gd name="T21" fmla="*/ 1369 h 1634"/>
                <a:gd name="T22" fmla="*/ 309 w 796"/>
                <a:gd name="T23" fmla="*/ 1423 h 1634"/>
                <a:gd name="T24" fmla="*/ 284 w 796"/>
                <a:gd name="T25" fmla="*/ 1457 h 1634"/>
                <a:gd name="T26" fmla="*/ 252 w 796"/>
                <a:gd name="T27" fmla="*/ 1487 h 1634"/>
                <a:gd name="T28" fmla="*/ 215 w 796"/>
                <a:gd name="T29" fmla="*/ 1513 h 1634"/>
                <a:gd name="T30" fmla="*/ 173 w 796"/>
                <a:gd name="T31" fmla="*/ 1533 h 1634"/>
                <a:gd name="T32" fmla="*/ 131 w 796"/>
                <a:gd name="T33" fmla="*/ 1548 h 1634"/>
                <a:gd name="T34" fmla="*/ 85 w 796"/>
                <a:gd name="T35" fmla="*/ 1557 h 1634"/>
                <a:gd name="T36" fmla="*/ 41 w 796"/>
                <a:gd name="T37" fmla="*/ 1562 h 1634"/>
                <a:gd name="T38" fmla="*/ 0 w 796"/>
                <a:gd name="T39" fmla="*/ 1561 h 1634"/>
                <a:gd name="T40" fmla="*/ 47 w 796"/>
                <a:gd name="T41" fmla="*/ 1586 h 1634"/>
                <a:gd name="T42" fmla="*/ 99 w 796"/>
                <a:gd name="T43" fmla="*/ 1603 h 1634"/>
                <a:gd name="T44" fmla="*/ 152 w 796"/>
                <a:gd name="T45" fmla="*/ 1616 h 1634"/>
                <a:gd name="T46" fmla="*/ 208 w 796"/>
                <a:gd name="T47" fmla="*/ 1626 h 1634"/>
                <a:gd name="T48" fmla="*/ 265 w 796"/>
                <a:gd name="T49" fmla="*/ 1631 h 1634"/>
                <a:gd name="T50" fmla="*/ 323 w 796"/>
                <a:gd name="T51" fmla="*/ 1633 h 1634"/>
                <a:gd name="T52" fmla="*/ 440 w 796"/>
                <a:gd name="T53" fmla="*/ 1634 h 1634"/>
                <a:gd name="T54" fmla="*/ 626 w 796"/>
                <a:gd name="T55" fmla="*/ 1567 h 1634"/>
                <a:gd name="T56" fmla="*/ 667 w 796"/>
                <a:gd name="T57" fmla="*/ 1524 h 1634"/>
                <a:gd name="T58" fmla="*/ 692 w 796"/>
                <a:gd name="T59" fmla="*/ 1495 h 1634"/>
                <a:gd name="T60" fmla="*/ 712 w 796"/>
                <a:gd name="T61" fmla="*/ 1464 h 1634"/>
                <a:gd name="T62" fmla="*/ 731 w 796"/>
                <a:gd name="T63" fmla="*/ 1431 h 1634"/>
                <a:gd name="T64" fmla="*/ 746 w 796"/>
                <a:gd name="T65" fmla="*/ 1396 h 1634"/>
                <a:gd name="T66" fmla="*/ 761 w 796"/>
                <a:gd name="T67" fmla="*/ 1355 h 1634"/>
                <a:gd name="T68" fmla="*/ 771 w 796"/>
                <a:gd name="T69" fmla="*/ 1311 h 1634"/>
                <a:gd name="T70" fmla="*/ 781 w 796"/>
                <a:gd name="T71" fmla="*/ 1261 h 1634"/>
                <a:gd name="T72" fmla="*/ 787 w 796"/>
                <a:gd name="T73" fmla="*/ 1207 h 1634"/>
                <a:gd name="T74" fmla="*/ 792 w 796"/>
                <a:gd name="T75" fmla="*/ 1145 h 1634"/>
                <a:gd name="T76" fmla="*/ 796 w 796"/>
                <a:gd name="T77" fmla="*/ 1039 h 1634"/>
                <a:gd name="T78" fmla="*/ 795 w 796"/>
                <a:gd name="T79" fmla="*/ 871 h 1634"/>
                <a:gd name="T80" fmla="*/ 788 w 796"/>
                <a:gd name="T81" fmla="*/ 637 h 1634"/>
                <a:gd name="T82" fmla="*/ 781 w 796"/>
                <a:gd name="T83" fmla="*/ 400 h 1634"/>
                <a:gd name="T84" fmla="*/ 775 w 796"/>
                <a:gd name="T85" fmla="*/ 210 h 1634"/>
                <a:gd name="T86" fmla="*/ 771 w 796"/>
                <a:gd name="T87" fmla="*/ 61 h 1634"/>
                <a:gd name="T88" fmla="*/ 737 w 796"/>
                <a:gd name="T89" fmla="*/ 5 h 1634"/>
                <a:gd name="T90" fmla="*/ 671 w 796"/>
                <a:gd name="T91" fmla="*/ 13 h 1634"/>
                <a:gd name="T92" fmla="*/ 604 w 796"/>
                <a:gd name="T93" fmla="*/ 19 h 1634"/>
                <a:gd name="T94" fmla="*/ 534 w 796"/>
                <a:gd name="T95" fmla="*/ 22 h 1634"/>
                <a:gd name="T96" fmla="*/ 482 w 796"/>
                <a:gd name="T97" fmla="*/ 22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6" h="1634">
                  <a:moveTo>
                    <a:pt x="467" y="22"/>
                  </a:moveTo>
                  <a:lnTo>
                    <a:pt x="376" y="39"/>
                  </a:lnTo>
                  <a:lnTo>
                    <a:pt x="377" y="53"/>
                  </a:lnTo>
                  <a:lnTo>
                    <a:pt x="378" y="89"/>
                  </a:lnTo>
                  <a:lnTo>
                    <a:pt x="381" y="148"/>
                  </a:lnTo>
                  <a:lnTo>
                    <a:pt x="384" y="224"/>
                  </a:lnTo>
                  <a:lnTo>
                    <a:pt x="387" y="314"/>
                  </a:lnTo>
                  <a:lnTo>
                    <a:pt x="390" y="416"/>
                  </a:lnTo>
                  <a:lnTo>
                    <a:pt x="392" y="528"/>
                  </a:lnTo>
                  <a:lnTo>
                    <a:pt x="392" y="644"/>
                  </a:lnTo>
                  <a:lnTo>
                    <a:pt x="392" y="764"/>
                  </a:lnTo>
                  <a:lnTo>
                    <a:pt x="389" y="883"/>
                  </a:lnTo>
                  <a:lnTo>
                    <a:pt x="387" y="942"/>
                  </a:lnTo>
                  <a:lnTo>
                    <a:pt x="384" y="999"/>
                  </a:lnTo>
                  <a:lnTo>
                    <a:pt x="380" y="1055"/>
                  </a:lnTo>
                  <a:lnTo>
                    <a:pt x="376" y="1108"/>
                  </a:lnTo>
                  <a:lnTo>
                    <a:pt x="371" y="1160"/>
                  </a:lnTo>
                  <a:lnTo>
                    <a:pt x="365" y="1209"/>
                  </a:lnTo>
                  <a:lnTo>
                    <a:pt x="358" y="1254"/>
                  </a:lnTo>
                  <a:lnTo>
                    <a:pt x="351" y="1297"/>
                  </a:lnTo>
                  <a:lnTo>
                    <a:pt x="342" y="1335"/>
                  </a:lnTo>
                  <a:lnTo>
                    <a:pt x="332" y="1369"/>
                  </a:lnTo>
                  <a:lnTo>
                    <a:pt x="321" y="1399"/>
                  </a:lnTo>
                  <a:lnTo>
                    <a:pt x="309" y="1423"/>
                  </a:lnTo>
                  <a:lnTo>
                    <a:pt x="297" y="1441"/>
                  </a:lnTo>
                  <a:lnTo>
                    <a:pt x="284" y="1457"/>
                  </a:lnTo>
                  <a:lnTo>
                    <a:pt x="269" y="1473"/>
                  </a:lnTo>
                  <a:lnTo>
                    <a:pt x="252" y="1487"/>
                  </a:lnTo>
                  <a:lnTo>
                    <a:pt x="234" y="1500"/>
                  </a:lnTo>
                  <a:lnTo>
                    <a:pt x="215" y="1513"/>
                  </a:lnTo>
                  <a:lnTo>
                    <a:pt x="195" y="1524"/>
                  </a:lnTo>
                  <a:lnTo>
                    <a:pt x="173" y="1533"/>
                  </a:lnTo>
                  <a:lnTo>
                    <a:pt x="152" y="1540"/>
                  </a:lnTo>
                  <a:lnTo>
                    <a:pt x="131" y="1548"/>
                  </a:lnTo>
                  <a:lnTo>
                    <a:pt x="108" y="1554"/>
                  </a:lnTo>
                  <a:lnTo>
                    <a:pt x="85" y="1557"/>
                  </a:lnTo>
                  <a:lnTo>
                    <a:pt x="64" y="1561"/>
                  </a:lnTo>
                  <a:lnTo>
                    <a:pt x="41" y="1562"/>
                  </a:lnTo>
                  <a:lnTo>
                    <a:pt x="20" y="1562"/>
                  </a:lnTo>
                  <a:lnTo>
                    <a:pt x="0" y="1561"/>
                  </a:lnTo>
                  <a:lnTo>
                    <a:pt x="24" y="1574"/>
                  </a:lnTo>
                  <a:lnTo>
                    <a:pt x="47" y="1586"/>
                  </a:lnTo>
                  <a:lnTo>
                    <a:pt x="72" y="1595"/>
                  </a:lnTo>
                  <a:lnTo>
                    <a:pt x="99" y="1603"/>
                  </a:lnTo>
                  <a:lnTo>
                    <a:pt x="125" y="1611"/>
                  </a:lnTo>
                  <a:lnTo>
                    <a:pt x="152" y="1616"/>
                  </a:lnTo>
                  <a:lnTo>
                    <a:pt x="179" y="1622"/>
                  </a:lnTo>
                  <a:lnTo>
                    <a:pt x="208" y="1626"/>
                  </a:lnTo>
                  <a:lnTo>
                    <a:pt x="236" y="1628"/>
                  </a:lnTo>
                  <a:lnTo>
                    <a:pt x="265" y="1631"/>
                  </a:lnTo>
                  <a:lnTo>
                    <a:pt x="293" y="1632"/>
                  </a:lnTo>
                  <a:lnTo>
                    <a:pt x="323" y="1633"/>
                  </a:lnTo>
                  <a:lnTo>
                    <a:pt x="381" y="1634"/>
                  </a:lnTo>
                  <a:lnTo>
                    <a:pt x="440" y="1634"/>
                  </a:lnTo>
                  <a:lnTo>
                    <a:pt x="594" y="1594"/>
                  </a:lnTo>
                  <a:lnTo>
                    <a:pt x="626" y="1567"/>
                  </a:lnTo>
                  <a:lnTo>
                    <a:pt x="654" y="1538"/>
                  </a:lnTo>
                  <a:lnTo>
                    <a:pt x="667" y="1524"/>
                  </a:lnTo>
                  <a:lnTo>
                    <a:pt x="680" y="1510"/>
                  </a:lnTo>
                  <a:lnTo>
                    <a:pt x="692" y="1495"/>
                  </a:lnTo>
                  <a:lnTo>
                    <a:pt x="702" y="1480"/>
                  </a:lnTo>
                  <a:lnTo>
                    <a:pt x="712" y="1464"/>
                  </a:lnTo>
                  <a:lnTo>
                    <a:pt x="721" y="1448"/>
                  </a:lnTo>
                  <a:lnTo>
                    <a:pt x="731" y="1431"/>
                  </a:lnTo>
                  <a:lnTo>
                    <a:pt x="739" y="1413"/>
                  </a:lnTo>
                  <a:lnTo>
                    <a:pt x="746" y="1396"/>
                  </a:lnTo>
                  <a:lnTo>
                    <a:pt x="753" y="1375"/>
                  </a:lnTo>
                  <a:lnTo>
                    <a:pt x="761" y="1355"/>
                  </a:lnTo>
                  <a:lnTo>
                    <a:pt x="767" y="1334"/>
                  </a:lnTo>
                  <a:lnTo>
                    <a:pt x="771" y="1311"/>
                  </a:lnTo>
                  <a:lnTo>
                    <a:pt x="776" y="1286"/>
                  </a:lnTo>
                  <a:lnTo>
                    <a:pt x="781" y="1261"/>
                  </a:lnTo>
                  <a:lnTo>
                    <a:pt x="784" y="1235"/>
                  </a:lnTo>
                  <a:lnTo>
                    <a:pt x="787" y="1207"/>
                  </a:lnTo>
                  <a:lnTo>
                    <a:pt x="790" y="1177"/>
                  </a:lnTo>
                  <a:lnTo>
                    <a:pt x="792" y="1145"/>
                  </a:lnTo>
                  <a:lnTo>
                    <a:pt x="794" y="1112"/>
                  </a:lnTo>
                  <a:lnTo>
                    <a:pt x="796" y="1039"/>
                  </a:lnTo>
                  <a:lnTo>
                    <a:pt x="796" y="960"/>
                  </a:lnTo>
                  <a:lnTo>
                    <a:pt x="795" y="871"/>
                  </a:lnTo>
                  <a:lnTo>
                    <a:pt x="793" y="773"/>
                  </a:lnTo>
                  <a:lnTo>
                    <a:pt x="788" y="637"/>
                  </a:lnTo>
                  <a:lnTo>
                    <a:pt x="784" y="512"/>
                  </a:lnTo>
                  <a:lnTo>
                    <a:pt x="781" y="400"/>
                  </a:lnTo>
                  <a:lnTo>
                    <a:pt x="778" y="300"/>
                  </a:lnTo>
                  <a:lnTo>
                    <a:pt x="775" y="210"/>
                  </a:lnTo>
                  <a:lnTo>
                    <a:pt x="774" y="131"/>
                  </a:lnTo>
                  <a:lnTo>
                    <a:pt x="771" y="61"/>
                  </a:lnTo>
                  <a:lnTo>
                    <a:pt x="770" y="0"/>
                  </a:lnTo>
                  <a:lnTo>
                    <a:pt x="737" y="5"/>
                  </a:lnTo>
                  <a:lnTo>
                    <a:pt x="705" y="10"/>
                  </a:lnTo>
                  <a:lnTo>
                    <a:pt x="671" y="13"/>
                  </a:lnTo>
                  <a:lnTo>
                    <a:pt x="637" y="17"/>
                  </a:lnTo>
                  <a:lnTo>
                    <a:pt x="604" y="19"/>
                  </a:lnTo>
                  <a:lnTo>
                    <a:pt x="568" y="20"/>
                  </a:lnTo>
                  <a:lnTo>
                    <a:pt x="534" y="22"/>
                  </a:lnTo>
                  <a:lnTo>
                    <a:pt x="498" y="22"/>
                  </a:lnTo>
                  <a:lnTo>
                    <a:pt x="482" y="22"/>
                  </a:lnTo>
                  <a:lnTo>
                    <a:pt x="467" y="22"/>
                  </a:lnTo>
                  <a:close/>
                </a:path>
              </a:pathLst>
            </a:custGeom>
            <a:solidFill>
              <a:srgbClr val="F5E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394" y="260"/>
              <a:ext cx="391" cy="205"/>
            </a:xfrm>
            <a:custGeom>
              <a:avLst/>
              <a:gdLst>
                <a:gd name="T0" fmla="*/ 1077 w 1955"/>
                <a:gd name="T1" fmla="*/ 1024 h 1026"/>
                <a:gd name="T2" fmla="*/ 1216 w 1955"/>
                <a:gd name="T3" fmla="*/ 1011 h 1026"/>
                <a:gd name="T4" fmla="*/ 1346 w 1955"/>
                <a:gd name="T5" fmla="*/ 989 h 1026"/>
                <a:gd name="T6" fmla="*/ 1468 w 1955"/>
                <a:gd name="T7" fmla="*/ 958 h 1026"/>
                <a:gd name="T8" fmla="*/ 1579 w 1955"/>
                <a:gd name="T9" fmla="*/ 918 h 1026"/>
                <a:gd name="T10" fmla="*/ 1679 w 1955"/>
                <a:gd name="T11" fmla="*/ 872 h 1026"/>
                <a:gd name="T12" fmla="*/ 1766 w 1955"/>
                <a:gd name="T13" fmla="*/ 817 h 1026"/>
                <a:gd name="T14" fmla="*/ 1838 w 1955"/>
                <a:gd name="T15" fmla="*/ 758 h 1026"/>
                <a:gd name="T16" fmla="*/ 1896 w 1955"/>
                <a:gd name="T17" fmla="*/ 694 h 1026"/>
                <a:gd name="T18" fmla="*/ 1935 w 1955"/>
                <a:gd name="T19" fmla="*/ 623 h 1026"/>
                <a:gd name="T20" fmla="*/ 1955 w 1955"/>
                <a:gd name="T21" fmla="*/ 551 h 1026"/>
                <a:gd name="T22" fmla="*/ 1943 w 1955"/>
                <a:gd name="T23" fmla="*/ 426 h 1026"/>
                <a:gd name="T24" fmla="*/ 1910 w 1955"/>
                <a:gd name="T25" fmla="*/ 355 h 1026"/>
                <a:gd name="T26" fmla="*/ 1860 w 1955"/>
                <a:gd name="T27" fmla="*/ 289 h 1026"/>
                <a:gd name="T28" fmla="*/ 1792 w 1955"/>
                <a:gd name="T29" fmla="*/ 228 h 1026"/>
                <a:gd name="T30" fmla="*/ 1710 w 1955"/>
                <a:gd name="T31" fmla="*/ 172 h 1026"/>
                <a:gd name="T32" fmla="*/ 1614 w 1955"/>
                <a:gd name="T33" fmla="*/ 122 h 1026"/>
                <a:gd name="T34" fmla="*/ 1507 w 1955"/>
                <a:gd name="T35" fmla="*/ 81 h 1026"/>
                <a:gd name="T36" fmla="*/ 1388 w 1955"/>
                <a:gd name="T37" fmla="*/ 46 h 1026"/>
                <a:gd name="T38" fmla="*/ 1260 w 1955"/>
                <a:gd name="T39" fmla="*/ 21 h 1026"/>
                <a:gd name="T40" fmla="*/ 1124 w 1955"/>
                <a:gd name="T41" fmla="*/ 6 h 1026"/>
                <a:gd name="T42" fmla="*/ 982 w 1955"/>
                <a:gd name="T43" fmla="*/ 0 h 1026"/>
                <a:gd name="T44" fmla="*/ 832 w 1955"/>
                <a:gd name="T45" fmla="*/ 6 h 1026"/>
                <a:gd name="T46" fmla="*/ 689 w 1955"/>
                <a:gd name="T47" fmla="*/ 23 h 1026"/>
                <a:gd name="T48" fmla="*/ 556 w 1955"/>
                <a:gd name="T49" fmla="*/ 51 h 1026"/>
                <a:gd name="T50" fmla="*/ 432 w 1955"/>
                <a:gd name="T51" fmla="*/ 88 h 1026"/>
                <a:gd name="T52" fmla="*/ 322 w 1955"/>
                <a:gd name="T53" fmla="*/ 133 h 1026"/>
                <a:gd name="T54" fmla="*/ 224 w 1955"/>
                <a:gd name="T55" fmla="*/ 186 h 1026"/>
                <a:gd name="T56" fmla="*/ 142 w 1955"/>
                <a:gd name="T57" fmla="*/ 247 h 1026"/>
                <a:gd name="T58" fmla="*/ 77 w 1955"/>
                <a:gd name="T59" fmla="*/ 314 h 1026"/>
                <a:gd name="T60" fmla="*/ 31 w 1955"/>
                <a:gd name="T61" fmla="*/ 385 h 1026"/>
                <a:gd name="T62" fmla="*/ 6 w 1955"/>
                <a:gd name="T63" fmla="*/ 461 h 1026"/>
                <a:gd name="T64" fmla="*/ 1 w 1955"/>
                <a:gd name="T65" fmla="*/ 539 h 1026"/>
                <a:gd name="T66" fmla="*/ 20 w 1955"/>
                <a:gd name="T67" fmla="*/ 616 h 1026"/>
                <a:gd name="T68" fmla="*/ 59 w 1955"/>
                <a:gd name="T69" fmla="*/ 689 h 1026"/>
                <a:gd name="T70" fmla="*/ 119 w 1955"/>
                <a:gd name="T71" fmla="*/ 758 h 1026"/>
                <a:gd name="T72" fmla="*/ 195 w 1955"/>
                <a:gd name="T73" fmla="*/ 819 h 1026"/>
                <a:gd name="T74" fmla="*/ 287 w 1955"/>
                <a:gd name="T75" fmla="*/ 875 h 1026"/>
                <a:gd name="T76" fmla="*/ 394 w 1955"/>
                <a:gd name="T77" fmla="*/ 924 h 1026"/>
                <a:gd name="T78" fmla="*/ 513 w 1955"/>
                <a:gd name="T79" fmla="*/ 964 h 1026"/>
                <a:gd name="T80" fmla="*/ 644 w 1955"/>
                <a:gd name="T81" fmla="*/ 995 h 1026"/>
                <a:gd name="T82" fmla="*/ 783 w 1955"/>
                <a:gd name="T83" fmla="*/ 1015 h 1026"/>
                <a:gd name="T84" fmla="*/ 930 w 1955"/>
                <a:gd name="T85" fmla="*/ 1025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55" h="1026">
                  <a:moveTo>
                    <a:pt x="982" y="1026"/>
                  </a:moveTo>
                  <a:lnTo>
                    <a:pt x="1029" y="1025"/>
                  </a:lnTo>
                  <a:lnTo>
                    <a:pt x="1077" y="1024"/>
                  </a:lnTo>
                  <a:lnTo>
                    <a:pt x="1124" y="1020"/>
                  </a:lnTo>
                  <a:lnTo>
                    <a:pt x="1170" y="1017"/>
                  </a:lnTo>
                  <a:lnTo>
                    <a:pt x="1216" y="1011"/>
                  </a:lnTo>
                  <a:lnTo>
                    <a:pt x="1260" y="1005"/>
                  </a:lnTo>
                  <a:lnTo>
                    <a:pt x="1304" y="998"/>
                  </a:lnTo>
                  <a:lnTo>
                    <a:pt x="1346" y="989"/>
                  </a:lnTo>
                  <a:lnTo>
                    <a:pt x="1388" y="980"/>
                  </a:lnTo>
                  <a:lnTo>
                    <a:pt x="1428" y="969"/>
                  </a:lnTo>
                  <a:lnTo>
                    <a:pt x="1468" y="958"/>
                  </a:lnTo>
                  <a:lnTo>
                    <a:pt x="1507" y="945"/>
                  </a:lnTo>
                  <a:lnTo>
                    <a:pt x="1544" y="932"/>
                  </a:lnTo>
                  <a:lnTo>
                    <a:pt x="1579" y="918"/>
                  </a:lnTo>
                  <a:lnTo>
                    <a:pt x="1614" y="904"/>
                  </a:lnTo>
                  <a:lnTo>
                    <a:pt x="1647" y="888"/>
                  </a:lnTo>
                  <a:lnTo>
                    <a:pt x="1679" y="872"/>
                  </a:lnTo>
                  <a:lnTo>
                    <a:pt x="1710" y="854"/>
                  </a:lnTo>
                  <a:lnTo>
                    <a:pt x="1739" y="836"/>
                  </a:lnTo>
                  <a:lnTo>
                    <a:pt x="1766" y="817"/>
                  </a:lnTo>
                  <a:lnTo>
                    <a:pt x="1792" y="798"/>
                  </a:lnTo>
                  <a:lnTo>
                    <a:pt x="1816" y="779"/>
                  </a:lnTo>
                  <a:lnTo>
                    <a:pt x="1838" y="758"/>
                  </a:lnTo>
                  <a:lnTo>
                    <a:pt x="1860" y="737"/>
                  </a:lnTo>
                  <a:lnTo>
                    <a:pt x="1878" y="715"/>
                  </a:lnTo>
                  <a:lnTo>
                    <a:pt x="1896" y="694"/>
                  </a:lnTo>
                  <a:lnTo>
                    <a:pt x="1910" y="671"/>
                  </a:lnTo>
                  <a:lnTo>
                    <a:pt x="1923" y="647"/>
                  </a:lnTo>
                  <a:lnTo>
                    <a:pt x="1935" y="623"/>
                  </a:lnTo>
                  <a:lnTo>
                    <a:pt x="1943" y="600"/>
                  </a:lnTo>
                  <a:lnTo>
                    <a:pt x="1950" y="576"/>
                  </a:lnTo>
                  <a:lnTo>
                    <a:pt x="1955" y="551"/>
                  </a:lnTo>
                  <a:lnTo>
                    <a:pt x="1955" y="475"/>
                  </a:lnTo>
                  <a:lnTo>
                    <a:pt x="1950" y="450"/>
                  </a:lnTo>
                  <a:lnTo>
                    <a:pt x="1943" y="426"/>
                  </a:lnTo>
                  <a:lnTo>
                    <a:pt x="1935" y="403"/>
                  </a:lnTo>
                  <a:lnTo>
                    <a:pt x="1923" y="379"/>
                  </a:lnTo>
                  <a:lnTo>
                    <a:pt x="1910" y="355"/>
                  </a:lnTo>
                  <a:lnTo>
                    <a:pt x="1896" y="333"/>
                  </a:lnTo>
                  <a:lnTo>
                    <a:pt x="1878" y="311"/>
                  </a:lnTo>
                  <a:lnTo>
                    <a:pt x="1860" y="289"/>
                  </a:lnTo>
                  <a:lnTo>
                    <a:pt x="1838" y="268"/>
                  </a:lnTo>
                  <a:lnTo>
                    <a:pt x="1816" y="247"/>
                  </a:lnTo>
                  <a:lnTo>
                    <a:pt x="1792" y="228"/>
                  </a:lnTo>
                  <a:lnTo>
                    <a:pt x="1766" y="208"/>
                  </a:lnTo>
                  <a:lnTo>
                    <a:pt x="1739" y="190"/>
                  </a:lnTo>
                  <a:lnTo>
                    <a:pt x="1710" y="172"/>
                  </a:lnTo>
                  <a:lnTo>
                    <a:pt x="1679" y="154"/>
                  </a:lnTo>
                  <a:lnTo>
                    <a:pt x="1647" y="138"/>
                  </a:lnTo>
                  <a:lnTo>
                    <a:pt x="1614" y="122"/>
                  </a:lnTo>
                  <a:lnTo>
                    <a:pt x="1579" y="108"/>
                  </a:lnTo>
                  <a:lnTo>
                    <a:pt x="1544" y="94"/>
                  </a:lnTo>
                  <a:lnTo>
                    <a:pt x="1507" y="81"/>
                  </a:lnTo>
                  <a:lnTo>
                    <a:pt x="1468" y="68"/>
                  </a:lnTo>
                  <a:lnTo>
                    <a:pt x="1428" y="57"/>
                  </a:lnTo>
                  <a:lnTo>
                    <a:pt x="1388" y="46"/>
                  </a:lnTo>
                  <a:lnTo>
                    <a:pt x="1346" y="37"/>
                  </a:lnTo>
                  <a:lnTo>
                    <a:pt x="1304" y="29"/>
                  </a:lnTo>
                  <a:lnTo>
                    <a:pt x="1260" y="21"/>
                  </a:lnTo>
                  <a:lnTo>
                    <a:pt x="1216" y="14"/>
                  </a:lnTo>
                  <a:lnTo>
                    <a:pt x="1170" y="10"/>
                  </a:lnTo>
                  <a:lnTo>
                    <a:pt x="1124" y="6"/>
                  </a:lnTo>
                  <a:lnTo>
                    <a:pt x="1077" y="2"/>
                  </a:lnTo>
                  <a:lnTo>
                    <a:pt x="1029" y="1"/>
                  </a:lnTo>
                  <a:lnTo>
                    <a:pt x="982" y="0"/>
                  </a:lnTo>
                  <a:lnTo>
                    <a:pt x="930" y="1"/>
                  </a:lnTo>
                  <a:lnTo>
                    <a:pt x="880" y="2"/>
                  </a:lnTo>
                  <a:lnTo>
                    <a:pt x="832" y="6"/>
                  </a:lnTo>
                  <a:lnTo>
                    <a:pt x="783" y="11"/>
                  </a:lnTo>
                  <a:lnTo>
                    <a:pt x="735" y="17"/>
                  </a:lnTo>
                  <a:lnTo>
                    <a:pt x="689" y="23"/>
                  </a:lnTo>
                  <a:lnTo>
                    <a:pt x="644" y="31"/>
                  </a:lnTo>
                  <a:lnTo>
                    <a:pt x="599" y="40"/>
                  </a:lnTo>
                  <a:lnTo>
                    <a:pt x="556" y="51"/>
                  </a:lnTo>
                  <a:lnTo>
                    <a:pt x="513" y="62"/>
                  </a:lnTo>
                  <a:lnTo>
                    <a:pt x="473" y="75"/>
                  </a:lnTo>
                  <a:lnTo>
                    <a:pt x="432" y="88"/>
                  </a:lnTo>
                  <a:lnTo>
                    <a:pt x="394" y="102"/>
                  </a:lnTo>
                  <a:lnTo>
                    <a:pt x="357" y="118"/>
                  </a:lnTo>
                  <a:lnTo>
                    <a:pt x="322" y="133"/>
                  </a:lnTo>
                  <a:lnTo>
                    <a:pt x="287" y="150"/>
                  </a:lnTo>
                  <a:lnTo>
                    <a:pt x="255" y="167"/>
                  </a:lnTo>
                  <a:lnTo>
                    <a:pt x="224" y="186"/>
                  </a:lnTo>
                  <a:lnTo>
                    <a:pt x="195" y="205"/>
                  </a:lnTo>
                  <a:lnTo>
                    <a:pt x="167" y="226"/>
                  </a:lnTo>
                  <a:lnTo>
                    <a:pt x="142" y="247"/>
                  </a:lnTo>
                  <a:lnTo>
                    <a:pt x="119" y="268"/>
                  </a:lnTo>
                  <a:lnTo>
                    <a:pt x="97" y="291"/>
                  </a:lnTo>
                  <a:lnTo>
                    <a:pt x="77" y="314"/>
                  </a:lnTo>
                  <a:lnTo>
                    <a:pt x="59" y="336"/>
                  </a:lnTo>
                  <a:lnTo>
                    <a:pt x="44" y="360"/>
                  </a:lnTo>
                  <a:lnTo>
                    <a:pt x="31" y="385"/>
                  </a:lnTo>
                  <a:lnTo>
                    <a:pt x="20" y="410"/>
                  </a:lnTo>
                  <a:lnTo>
                    <a:pt x="12" y="435"/>
                  </a:lnTo>
                  <a:lnTo>
                    <a:pt x="6" y="461"/>
                  </a:lnTo>
                  <a:lnTo>
                    <a:pt x="1" y="487"/>
                  </a:lnTo>
                  <a:lnTo>
                    <a:pt x="0" y="513"/>
                  </a:lnTo>
                  <a:lnTo>
                    <a:pt x="1" y="539"/>
                  </a:lnTo>
                  <a:lnTo>
                    <a:pt x="6" y="565"/>
                  </a:lnTo>
                  <a:lnTo>
                    <a:pt x="12" y="591"/>
                  </a:lnTo>
                  <a:lnTo>
                    <a:pt x="20" y="616"/>
                  </a:lnTo>
                  <a:lnTo>
                    <a:pt x="31" y="641"/>
                  </a:lnTo>
                  <a:lnTo>
                    <a:pt x="44" y="665"/>
                  </a:lnTo>
                  <a:lnTo>
                    <a:pt x="59" y="689"/>
                  </a:lnTo>
                  <a:lnTo>
                    <a:pt x="77" y="713"/>
                  </a:lnTo>
                  <a:lnTo>
                    <a:pt x="97" y="735"/>
                  </a:lnTo>
                  <a:lnTo>
                    <a:pt x="119" y="758"/>
                  </a:lnTo>
                  <a:lnTo>
                    <a:pt x="142" y="779"/>
                  </a:lnTo>
                  <a:lnTo>
                    <a:pt x="167" y="799"/>
                  </a:lnTo>
                  <a:lnTo>
                    <a:pt x="195" y="819"/>
                  </a:lnTo>
                  <a:lnTo>
                    <a:pt x="224" y="840"/>
                  </a:lnTo>
                  <a:lnTo>
                    <a:pt x="255" y="857"/>
                  </a:lnTo>
                  <a:lnTo>
                    <a:pt x="287" y="875"/>
                  </a:lnTo>
                  <a:lnTo>
                    <a:pt x="322" y="893"/>
                  </a:lnTo>
                  <a:lnTo>
                    <a:pt x="357" y="908"/>
                  </a:lnTo>
                  <a:lnTo>
                    <a:pt x="394" y="924"/>
                  </a:lnTo>
                  <a:lnTo>
                    <a:pt x="432" y="938"/>
                  </a:lnTo>
                  <a:lnTo>
                    <a:pt x="473" y="951"/>
                  </a:lnTo>
                  <a:lnTo>
                    <a:pt x="513" y="964"/>
                  </a:lnTo>
                  <a:lnTo>
                    <a:pt x="556" y="975"/>
                  </a:lnTo>
                  <a:lnTo>
                    <a:pt x="599" y="986"/>
                  </a:lnTo>
                  <a:lnTo>
                    <a:pt x="644" y="995"/>
                  </a:lnTo>
                  <a:lnTo>
                    <a:pt x="689" y="1003"/>
                  </a:lnTo>
                  <a:lnTo>
                    <a:pt x="735" y="1009"/>
                  </a:lnTo>
                  <a:lnTo>
                    <a:pt x="783" y="1015"/>
                  </a:lnTo>
                  <a:lnTo>
                    <a:pt x="832" y="1020"/>
                  </a:lnTo>
                  <a:lnTo>
                    <a:pt x="880" y="1024"/>
                  </a:lnTo>
                  <a:lnTo>
                    <a:pt x="930" y="1025"/>
                  </a:lnTo>
                  <a:lnTo>
                    <a:pt x="982" y="1026"/>
                  </a:lnTo>
                  <a:close/>
                </a:path>
              </a:pathLst>
            </a:custGeom>
            <a:solidFill>
              <a:srgbClr val="D3BD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3394" y="260"/>
              <a:ext cx="391" cy="195"/>
            </a:xfrm>
            <a:custGeom>
              <a:avLst/>
              <a:gdLst>
                <a:gd name="T0" fmla="*/ 1077 w 1955"/>
                <a:gd name="T1" fmla="*/ 975 h 977"/>
                <a:gd name="T2" fmla="*/ 1216 w 1955"/>
                <a:gd name="T3" fmla="*/ 963 h 977"/>
                <a:gd name="T4" fmla="*/ 1346 w 1955"/>
                <a:gd name="T5" fmla="*/ 943 h 977"/>
                <a:gd name="T6" fmla="*/ 1468 w 1955"/>
                <a:gd name="T7" fmla="*/ 913 h 977"/>
                <a:gd name="T8" fmla="*/ 1579 w 1955"/>
                <a:gd name="T9" fmla="*/ 875 h 977"/>
                <a:gd name="T10" fmla="*/ 1679 w 1955"/>
                <a:gd name="T11" fmla="*/ 830 h 977"/>
                <a:gd name="T12" fmla="*/ 1766 w 1955"/>
                <a:gd name="T13" fmla="*/ 779 h 977"/>
                <a:gd name="T14" fmla="*/ 1838 w 1955"/>
                <a:gd name="T15" fmla="*/ 722 h 977"/>
                <a:gd name="T16" fmla="*/ 1896 w 1955"/>
                <a:gd name="T17" fmla="*/ 660 h 977"/>
                <a:gd name="T18" fmla="*/ 1935 w 1955"/>
                <a:gd name="T19" fmla="*/ 595 h 977"/>
                <a:gd name="T20" fmla="*/ 1955 w 1955"/>
                <a:gd name="T21" fmla="*/ 525 h 977"/>
                <a:gd name="T22" fmla="*/ 1943 w 1955"/>
                <a:gd name="T23" fmla="*/ 406 h 977"/>
                <a:gd name="T24" fmla="*/ 1910 w 1955"/>
                <a:gd name="T25" fmla="*/ 338 h 977"/>
                <a:gd name="T26" fmla="*/ 1860 w 1955"/>
                <a:gd name="T27" fmla="*/ 276 h 977"/>
                <a:gd name="T28" fmla="*/ 1792 w 1955"/>
                <a:gd name="T29" fmla="*/ 216 h 977"/>
                <a:gd name="T30" fmla="*/ 1710 w 1955"/>
                <a:gd name="T31" fmla="*/ 164 h 977"/>
                <a:gd name="T32" fmla="*/ 1614 w 1955"/>
                <a:gd name="T33" fmla="*/ 116 h 977"/>
                <a:gd name="T34" fmla="*/ 1507 w 1955"/>
                <a:gd name="T35" fmla="*/ 76 h 977"/>
                <a:gd name="T36" fmla="*/ 1388 w 1955"/>
                <a:gd name="T37" fmla="*/ 44 h 977"/>
                <a:gd name="T38" fmla="*/ 1260 w 1955"/>
                <a:gd name="T39" fmla="*/ 20 h 977"/>
                <a:gd name="T40" fmla="*/ 1124 w 1955"/>
                <a:gd name="T41" fmla="*/ 5 h 977"/>
                <a:gd name="T42" fmla="*/ 982 w 1955"/>
                <a:gd name="T43" fmla="*/ 0 h 977"/>
                <a:gd name="T44" fmla="*/ 832 w 1955"/>
                <a:gd name="T45" fmla="*/ 6 h 977"/>
                <a:gd name="T46" fmla="*/ 689 w 1955"/>
                <a:gd name="T47" fmla="*/ 21 h 977"/>
                <a:gd name="T48" fmla="*/ 556 w 1955"/>
                <a:gd name="T49" fmla="*/ 49 h 977"/>
                <a:gd name="T50" fmla="*/ 432 w 1955"/>
                <a:gd name="T51" fmla="*/ 83 h 977"/>
                <a:gd name="T52" fmla="*/ 322 w 1955"/>
                <a:gd name="T53" fmla="*/ 127 h 977"/>
                <a:gd name="T54" fmla="*/ 224 w 1955"/>
                <a:gd name="T55" fmla="*/ 178 h 977"/>
                <a:gd name="T56" fmla="*/ 142 w 1955"/>
                <a:gd name="T57" fmla="*/ 235 h 977"/>
                <a:gd name="T58" fmla="*/ 77 w 1955"/>
                <a:gd name="T59" fmla="*/ 298 h 977"/>
                <a:gd name="T60" fmla="*/ 31 w 1955"/>
                <a:gd name="T61" fmla="*/ 366 h 977"/>
                <a:gd name="T62" fmla="*/ 6 w 1955"/>
                <a:gd name="T63" fmla="*/ 438 h 977"/>
                <a:gd name="T64" fmla="*/ 1 w 1955"/>
                <a:gd name="T65" fmla="*/ 514 h 977"/>
                <a:gd name="T66" fmla="*/ 20 w 1955"/>
                <a:gd name="T67" fmla="*/ 587 h 977"/>
                <a:gd name="T68" fmla="*/ 59 w 1955"/>
                <a:gd name="T69" fmla="*/ 657 h 977"/>
                <a:gd name="T70" fmla="*/ 119 w 1955"/>
                <a:gd name="T71" fmla="*/ 722 h 977"/>
                <a:gd name="T72" fmla="*/ 195 w 1955"/>
                <a:gd name="T73" fmla="*/ 781 h 977"/>
                <a:gd name="T74" fmla="*/ 287 w 1955"/>
                <a:gd name="T75" fmla="*/ 835 h 977"/>
                <a:gd name="T76" fmla="*/ 394 w 1955"/>
                <a:gd name="T77" fmla="*/ 880 h 977"/>
                <a:gd name="T78" fmla="*/ 513 w 1955"/>
                <a:gd name="T79" fmla="*/ 919 h 977"/>
                <a:gd name="T80" fmla="*/ 644 w 1955"/>
                <a:gd name="T81" fmla="*/ 948 h 977"/>
                <a:gd name="T82" fmla="*/ 783 w 1955"/>
                <a:gd name="T83" fmla="*/ 968 h 977"/>
                <a:gd name="T84" fmla="*/ 930 w 1955"/>
                <a:gd name="T85" fmla="*/ 977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55" h="977">
                  <a:moveTo>
                    <a:pt x="982" y="977"/>
                  </a:moveTo>
                  <a:lnTo>
                    <a:pt x="1029" y="977"/>
                  </a:lnTo>
                  <a:lnTo>
                    <a:pt x="1077" y="975"/>
                  </a:lnTo>
                  <a:lnTo>
                    <a:pt x="1124" y="973"/>
                  </a:lnTo>
                  <a:lnTo>
                    <a:pt x="1170" y="969"/>
                  </a:lnTo>
                  <a:lnTo>
                    <a:pt x="1216" y="963"/>
                  </a:lnTo>
                  <a:lnTo>
                    <a:pt x="1260" y="957"/>
                  </a:lnTo>
                  <a:lnTo>
                    <a:pt x="1304" y="950"/>
                  </a:lnTo>
                  <a:lnTo>
                    <a:pt x="1346" y="943"/>
                  </a:lnTo>
                  <a:lnTo>
                    <a:pt x="1388" y="933"/>
                  </a:lnTo>
                  <a:lnTo>
                    <a:pt x="1428" y="924"/>
                  </a:lnTo>
                  <a:lnTo>
                    <a:pt x="1468" y="913"/>
                  </a:lnTo>
                  <a:lnTo>
                    <a:pt x="1507" y="901"/>
                  </a:lnTo>
                  <a:lnTo>
                    <a:pt x="1544" y="888"/>
                  </a:lnTo>
                  <a:lnTo>
                    <a:pt x="1579" y="875"/>
                  </a:lnTo>
                  <a:lnTo>
                    <a:pt x="1614" y="861"/>
                  </a:lnTo>
                  <a:lnTo>
                    <a:pt x="1647" y="846"/>
                  </a:lnTo>
                  <a:lnTo>
                    <a:pt x="1679" y="830"/>
                  </a:lnTo>
                  <a:lnTo>
                    <a:pt x="1710" y="813"/>
                  </a:lnTo>
                  <a:lnTo>
                    <a:pt x="1739" y="797"/>
                  </a:lnTo>
                  <a:lnTo>
                    <a:pt x="1766" y="779"/>
                  </a:lnTo>
                  <a:lnTo>
                    <a:pt x="1792" y="761"/>
                  </a:lnTo>
                  <a:lnTo>
                    <a:pt x="1816" y="742"/>
                  </a:lnTo>
                  <a:lnTo>
                    <a:pt x="1838" y="722"/>
                  </a:lnTo>
                  <a:lnTo>
                    <a:pt x="1860" y="702"/>
                  </a:lnTo>
                  <a:lnTo>
                    <a:pt x="1878" y="682"/>
                  </a:lnTo>
                  <a:lnTo>
                    <a:pt x="1896" y="660"/>
                  </a:lnTo>
                  <a:lnTo>
                    <a:pt x="1910" y="639"/>
                  </a:lnTo>
                  <a:lnTo>
                    <a:pt x="1923" y="616"/>
                  </a:lnTo>
                  <a:lnTo>
                    <a:pt x="1935" y="595"/>
                  </a:lnTo>
                  <a:lnTo>
                    <a:pt x="1943" y="571"/>
                  </a:lnTo>
                  <a:lnTo>
                    <a:pt x="1950" y="549"/>
                  </a:lnTo>
                  <a:lnTo>
                    <a:pt x="1955" y="525"/>
                  </a:lnTo>
                  <a:lnTo>
                    <a:pt x="1955" y="452"/>
                  </a:lnTo>
                  <a:lnTo>
                    <a:pt x="1950" y="429"/>
                  </a:lnTo>
                  <a:lnTo>
                    <a:pt x="1943" y="406"/>
                  </a:lnTo>
                  <a:lnTo>
                    <a:pt x="1935" y="384"/>
                  </a:lnTo>
                  <a:lnTo>
                    <a:pt x="1923" y="361"/>
                  </a:lnTo>
                  <a:lnTo>
                    <a:pt x="1910" y="338"/>
                  </a:lnTo>
                  <a:lnTo>
                    <a:pt x="1896" y="317"/>
                  </a:lnTo>
                  <a:lnTo>
                    <a:pt x="1878" y="296"/>
                  </a:lnTo>
                  <a:lnTo>
                    <a:pt x="1860" y="276"/>
                  </a:lnTo>
                  <a:lnTo>
                    <a:pt x="1838" y="255"/>
                  </a:lnTo>
                  <a:lnTo>
                    <a:pt x="1816" y="235"/>
                  </a:lnTo>
                  <a:lnTo>
                    <a:pt x="1792" y="216"/>
                  </a:lnTo>
                  <a:lnTo>
                    <a:pt x="1766" y="198"/>
                  </a:lnTo>
                  <a:lnTo>
                    <a:pt x="1739" y="181"/>
                  </a:lnTo>
                  <a:lnTo>
                    <a:pt x="1710" y="164"/>
                  </a:lnTo>
                  <a:lnTo>
                    <a:pt x="1679" y="147"/>
                  </a:lnTo>
                  <a:lnTo>
                    <a:pt x="1647" y="132"/>
                  </a:lnTo>
                  <a:lnTo>
                    <a:pt x="1614" y="116"/>
                  </a:lnTo>
                  <a:lnTo>
                    <a:pt x="1579" y="102"/>
                  </a:lnTo>
                  <a:lnTo>
                    <a:pt x="1544" y="89"/>
                  </a:lnTo>
                  <a:lnTo>
                    <a:pt x="1507" y="76"/>
                  </a:lnTo>
                  <a:lnTo>
                    <a:pt x="1468" y="65"/>
                  </a:lnTo>
                  <a:lnTo>
                    <a:pt x="1428" y="55"/>
                  </a:lnTo>
                  <a:lnTo>
                    <a:pt x="1388" y="44"/>
                  </a:lnTo>
                  <a:lnTo>
                    <a:pt x="1346" y="36"/>
                  </a:lnTo>
                  <a:lnTo>
                    <a:pt x="1304" y="27"/>
                  </a:lnTo>
                  <a:lnTo>
                    <a:pt x="1260" y="20"/>
                  </a:lnTo>
                  <a:lnTo>
                    <a:pt x="1216" y="14"/>
                  </a:lnTo>
                  <a:lnTo>
                    <a:pt x="1170" y="10"/>
                  </a:lnTo>
                  <a:lnTo>
                    <a:pt x="1124" y="5"/>
                  </a:lnTo>
                  <a:lnTo>
                    <a:pt x="1077" y="2"/>
                  </a:lnTo>
                  <a:lnTo>
                    <a:pt x="1029" y="0"/>
                  </a:lnTo>
                  <a:lnTo>
                    <a:pt x="982" y="0"/>
                  </a:lnTo>
                  <a:lnTo>
                    <a:pt x="930" y="1"/>
                  </a:lnTo>
                  <a:lnTo>
                    <a:pt x="880" y="2"/>
                  </a:lnTo>
                  <a:lnTo>
                    <a:pt x="832" y="6"/>
                  </a:lnTo>
                  <a:lnTo>
                    <a:pt x="783" y="10"/>
                  </a:lnTo>
                  <a:lnTo>
                    <a:pt x="735" y="15"/>
                  </a:lnTo>
                  <a:lnTo>
                    <a:pt x="689" y="21"/>
                  </a:lnTo>
                  <a:lnTo>
                    <a:pt x="644" y="30"/>
                  </a:lnTo>
                  <a:lnTo>
                    <a:pt x="599" y="38"/>
                  </a:lnTo>
                  <a:lnTo>
                    <a:pt x="556" y="49"/>
                  </a:lnTo>
                  <a:lnTo>
                    <a:pt x="513" y="59"/>
                  </a:lnTo>
                  <a:lnTo>
                    <a:pt x="473" y="70"/>
                  </a:lnTo>
                  <a:lnTo>
                    <a:pt x="432" y="83"/>
                  </a:lnTo>
                  <a:lnTo>
                    <a:pt x="394" y="97"/>
                  </a:lnTo>
                  <a:lnTo>
                    <a:pt x="357" y="112"/>
                  </a:lnTo>
                  <a:lnTo>
                    <a:pt x="322" y="127"/>
                  </a:lnTo>
                  <a:lnTo>
                    <a:pt x="287" y="143"/>
                  </a:lnTo>
                  <a:lnTo>
                    <a:pt x="255" y="160"/>
                  </a:lnTo>
                  <a:lnTo>
                    <a:pt x="224" y="178"/>
                  </a:lnTo>
                  <a:lnTo>
                    <a:pt x="195" y="196"/>
                  </a:lnTo>
                  <a:lnTo>
                    <a:pt x="167" y="215"/>
                  </a:lnTo>
                  <a:lnTo>
                    <a:pt x="142" y="235"/>
                  </a:lnTo>
                  <a:lnTo>
                    <a:pt x="119" y="255"/>
                  </a:lnTo>
                  <a:lnTo>
                    <a:pt x="97" y="277"/>
                  </a:lnTo>
                  <a:lnTo>
                    <a:pt x="77" y="298"/>
                  </a:lnTo>
                  <a:lnTo>
                    <a:pt x="59" y="321"/>
                  </a:lnTo>
                  <a:lnTo>
                    <a:pt x="44" y="343"/>
                  </a:lnTo>
                  <a:lnTo>
                    <a:pt x="31" y="366"/>
                  </a:lnTo>
                  <a:lnTo>
                    <a:pt x="20" y="390"/>
                  </a:lnTo>
                  <a:lnTo>
                    <a:pt x="12" y="414"/>
                  </a:lnTo>
                  <a:lnTo>
                    <a:pt x="6" y="438"/>
                  </a:lnTo>
                  <a:lnTo>
                    <a:pt x="1" y="463"/>
                  </a:lnTo>
                  <a:lnTo>
                    <a:pt x="0" y="488"/>
                  </a:lnTo>
                  <a:lnTo>
                    <a:pt x="1" y="514"/>
                  </a:lnTo>
                  <a:lnTo>
                    <a:pt x="6" y="538"/>
                  </a:lnTo>
                  <a:lnTo>
                    <a:pt x="12" y="563"/>
                  </a:lnTo>
                  <a:lnTo>
                    <a:pt x="20" y="587"/>
                  </a:lnTo>
                  <a:lnTo>
                    <a:pt x="31" y="610"/>
                  </a:lnTo>
                  <a:lnTo>
                    <a:pt x="44" y="634"/>
                  </a:lnTo>
                  <a:lnTo>
                    <a:pt x="59" y="657"/>
                  </a:lnTo>
                  <a:lnTo>
                    <a:pt x="77" y="679"/>
                  </a:lnTo>
                  <a:lnTo>
                    <a:pt x="97" y="701"/>
                  </a:lnTo>
                  <a:lnTo>
                    <a:pt x="119" y="722"/>
                  </a:lnTo>
                  <a:lnTo>
                    <a:pt x="142" y="742"/>
                  </a:lnTo>
                  <a:lnTo>
                    <a:pt x="167" y="762"/>
                  </a:lnTo>
                  <a:lnTo>
                    <a:pt x="195" y="781"/>
                  </a:lnTo>
                  <a:lnTo>
                    <a:pt x="224" y="799"/>
                  </a:lnTo>
                  <a:lnTo>
                    <a:pt x="255" y="817"/>
                  </a:lnTo>
                  <a:lnTo>
                    <a:pt x="287" y="835"/>
                  </a:lnTo>
                  <a:lnTo>
                    <a:pt x="322" y="850"/>
                  </a:lnTo>
                  <a:lnTo>
                    <a:pt x="357" y="866"/>
                  </a:lnTo>
                  <a:lnTo>
                    <a:pt x="394" y="880"/>
                  </a:lnTo>
                  <a:lnTo>
                    <a:pt x="432" y="894"/>
                  </a:lnTo>
                  <a:lnTo>
                    <a:pt x="473" y="907"/>
                  </a:lnTo>
                  <a:lnTo>
                    <a:pt x="513" y="919"/>
                  </a:lnTo>
                  <a:lnTo>
                    <a:pt x="556" y="930"/>
                  </a:lnTo>
                  <a:lnTo>
                    <a:pt x="599" y="939"/>
                  </a:lnTo>
                  <a:lnTo>
                    <a:pt x="644" y="948"/>
                  </a:lnTo>
                  <a:lnTo>
                    <a:pt x="689" y="956"/>
                  </a:lnTo>
                  <a:lnTo>
                    <a:pt x="735" y="962"/>
                  </a:lnTo>
                  <a:lnTo>
                    <a:pt x="783" y="968"/>
                  </a:lnTo>
                  <a:lnTo>
                    <a:pt x="832" y="973"/>
                  </a:lnTo>
                  <a:lnTo>
                    <a:pt x="880" y="975"/>
                  </a:lnTo>
                  <a:lnTo>
                    <a:pt x="930" y="977"/>
                  </a:lnTo>
                  <a:lnTo>
                    <a:pt x="982" y="977"/>
                  </a:lnTo>
                  <a:close/>
                </a:path>
              </a:pathLst>
            </a:custGeom>
            <a:solidFill>
              <a:srgbClr val="FEF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3538" y="260"/>
              <a:ext cx="232" cy="171"/>
            </a:xfrm>
            <a:custGeom>
              <a:avLst/>
              <a:gdLst>
                <a:gd name="T0" fmla="*/ 226 w 1161"/>
                <a:gd name="T1" fmla="*/ 0 h 854"/>
                <a:gd name="T2" fmla="*/ 159 w 1161"/>
                <a:gd name="T3" fmla="*/ 4 h 854"/>
                <a:gd name="T4" fmla="*/ 94 w 1161"/>
                <a:gd name="T5" fmla="*/ 8 h 854"/>
                <a:gd name="T6" fmla="*/ 31 w 1161"/>
                <a:gd name="T7" fmla="*/ 15 h 854"/>
                <a:gd name="T8" fmla="*/ 0 w 1161"/>
                <a:gd name="T9" fmla="*/ 835 h 854"/>
                <a:gd name="T10" fmla="*/ 63 w 1161"/>
                <a:gd name="T11" fmla="*/ 842 h 854"/>
                <a:gd name="T12" fmla="*/ 127 w 1161"/>
                <a:gd name="T13" fmla="*/ 849 h 854"/>
                <a:gd name="T14" fmla="*/ 193 w 1161"/>
                <a:gd name="T15" fmla="*/ 853 h 854"/>
                <a:gd name="T16" fmla="*/ 261 w 1161"/>
                <a:gd name="T17" fmla="*/ 854 h 854"/>
                <a:gd name="T18" fmla="*/ 348 w 1161"/>
                <a:gd name="T19" fmla="*/ 853 h 854"/>
                <a:gd name="T20" fmla="*/ 435 w 1161"/>
                <a:gd name="T21" fmla="*/ 847 h 854"/>
                <a:gd name="T22" fmla="*/ 518 w 1161"/>
                <a:gd name="T23" fmla="*/ 836 h 854"/>
                <a:gd name="T24" fmla="*/ 598 w 1161"/>
                <a:gd name="T25" fmla="*/ 823 h 854"/>
                <a:gd name="T26" fmla="*/ 674 w 1161"/>
                <a:gd name="T27" fmla="*/ 806 h 854"/>
                <a:gd name="T28" fmla="*/ 747 w 1161"/>
                <a:gd name="T29" fmla="*/ 787 h 854"/>
                <a:gd name="T30" fmla="*/ 814 w 1161"/>
                <a:gd name="T31" fmla="*/ 765 h 854"/>
                <a:gd name="T32" fmla="*/ 877 w 1161"/>
                <a:gd name="T33" fmla="*/ 739 h 854"/>
                <a:gd name="T34" fmla="*/ 936 w 1161"/>
                <a:gd name="T35" fmla="*/ 711 h 854"/>
                <a:gd name="T36" fmla="*/ 988 w 1161"/>
                <a:gd name="T37" fmla="*/ 680 h 854"/>
                <a:gd name="T38" fmla="*/ 1033 w 1161"/>
                <a:gd name="T39" fmla="*/ 648 h 854"/>
                <a:gd name="T40" fmla="*/ 1074 w 1161"/>
                <a:gd name="T41" fmla="*/ 614 h 854"/>
                <a:gd name="T42" fmla="*/ 1107 w 1161"/>
                <a:gd name="T43" fmla="*/ 577 h 854"/>
                <a:gd name="T44" fmla="*/ 1133 w 1161"/>
                <a:gd name="T45" fmla="*/ 539 h 854"/>
                <a:gd name="T46" fmla="*/ 1151 w 1161"/>
                <a:gd name="T47" fmla="*/ 499 h 854"/>
                <a:gd name="T48" fmla="*/ 1161 w 1161"/>
                <a:gd name="T49" fmla="*/ 458 h 854"/>
                <a:gd name="T50" fmla="*/ 1158 w 1161"/>
                <a:gd name="T51" fmla="*/ 375 h 854"/>
                <a:gd name="T52" fmla="*/ 1142 w 1161"/>
                <a:gd name="T53" fmla="*/ 335 h 854"/>
                <a:gd name="T54" fmla="*/ 1121 w 1161"/>
                <a:gd name="T55" fmla="*/ 296 h 854"/>
                <a:gd name="T56" fmla="*/ 1091 w 1161"/>
                <a:gd name="T57" fmla="*/ 259 h 854"/>
                <a:gd name="T58" fmla="*/ 1055 w 1161"/>
                <a:gd name="T59" fmla="*/ 223 h 854"/>
                <a:gd name="T60" fmla="*/ 1012 w 1161"/>
                <a:gd name="T61" fmla="*/ 189 h 854"/>
                <a:gd name="T62" fmla="*/ 962 w 1161"/>
                <a:gd name="T63" fmla="*/ 158 h 854"/>
                <a:gd name="T64" fmla="*/ 907 w 1161"/>
                <a:gd name="T65" fmla="*/ 128 h 854"/>
                <a:gd name="T66" fmla="*/ 846 w 1161"/>
                <a:gd name="T67" fmla="*/ 102 h 854"/>
                <a:gd name="T68" fmla="*/ 781 w 1161"/>
                <a:gd name="T69" fmla="*/ 78 h 854"/>
                <a:gd name="T70" fmla="*/ 711 w 1161"/>
                <a:gd name="T71" fmla="*/ 57 h 854"/>
                <a:gd name="T72" fmla="*/ 637 w 1161"/>
                <a:gd name="T73" fmla="*/ 39 h 854"/>
                <a:gd name="T74" fmla="*/ 559 w 1161"/>
                <a:gd name="T75" fmla="*/ 24 h 854"/>
                <a:gd name="T76" fmla="*/ 477 w 1161"/>
                <a:gd name="T77" fmla="*/ 12 h 854"/>
                <a:gd name="T78" fmla="*/ 392 w 1161"/>
                <a:gd name="T79" fmla="*/ 5 h 854"/>
                <a:gd name="T80" fmla="*/ 304 w 1161"/>
                <a:gd name="T81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1" h="854">
                  <a:moveTo>
                    <a:pt x="261" y="0"/>
                  </a:moveTo>
                  <a:lnTo>
                    <a:pt x="226" y="0"/>
                  </a:lnTo>
                  <a:lnTo>
                    <a:pt x="193" y="1"/>
                  </a:lnTo>
                  <a:lnTo>
                    <a:pt x="159" y="4"/>
                  </a:lnTo>
                  <a:lnTo>
                    <a:pt x="127" y="6"/>
                  </a:lnTo>
                  <a:lnTo>
                    <a:pt x="94" y="8"/>
                  </a:lnTo>
                  <a:lnTo>
                    <a:pt x="63" y="12"/>
                  </a:lnTo>
                  <a:lnTo>
                    <a:pt x="31" y="15"/>
                  </a:lnTo>
                  <a:lnTo>
                    <a:pt x="0" y="19"/>
                  </a:lnTo>
                  <a:lnTo>
                    <a:pt x="0" y="835"/>
                  </a:lnTo>
                  <a:lnTo>
                    <a:pt x="31" y="838"/>
                  </a:lnTo>
                  <a:lnTo>
                    <a:pt x="63" y="842"/>
                  </a:lnTo>
                  <a:lnTo>
                    <a:pt x="94" y="846"/>
                  </a:lnTo>
                  <a:lnTo>
                    <a:pt x="127" y="849"/>
                  </a:lnTo>
                  <a:lnTo>
                    <a:pt x="159" y="851"/>
                  </a:lnTo>
                  <a:lnTo>
                    <a:pt x="193" y="853"/>
                  </a:lnTo>
                  <a:lnTo>
                    <a:pt x="226" y="854"/>
                  </a:lnTo>
                  <a:lnTo>
                    <a:pt x="261" y="854"/>
                  </a:lnTo>
                  <a:lnTo>
                    <a:pt x="304" y="854"/>
                  </a:lnTo>
                  <a:lnTo>
                    <a:pt x="348" y="853"/>
                  </a:lnTo>
                  <a:lnTo>
                    <a:pt x="392" y="849"/>
                  </a:lnTo>
                  <a:lnTo>
                    <a:pt x="435" y="847"/>
                  </a:lnTo>
                  <a:lnTo>
                    <a:pt x="477" y="842"/>
                  </a:lnTo>
                  <a:lnTo>
                    <a:pt x="518" y="836"/>
                  </a:lnTo>
                  <a:lnTo>
                    <a:pt x="559" y="830"/>
                  </a:lnTo>
                  <a:lnTo>
                    <a:pt x="598" y="823"/>
                  </a:lnTo>
                  <a:lnTo>
                    <a:pt x="637" y="816"/>
                  </a:lnTo>
                  <a:lnTo>
                    <a:pt x="674" y="806"/>
                  </a:lnTo>
                  <a:lnTo>
                    <a:pt x="711" y="797"/>
                  </a:lnTo>
                  <a:lnTo>
                    <a:pt x="747" y="787"/>
                  </a:lnTo>
                  <a:lnTo>
                    <a:pt x="781" y="777"/>
                  </a:lnTo>
                  <a:lnTo>
                    <a:pt x="814" y="765"/>
                  </a:lnTo>
                  <a:lnTo>
                    <a:pt x="846" y="752"/>
                  </a:lnTo>
                  <a:lnTo>
                    <a:pt x="877" y="739"/>
                  </a:lnTo>
                  <a:lnTo>
                    <a:pt x="907" y="726"/>
                  </a:lnTo>
                  <a:lnTo>
                    <a:pt x="936" y="711"/>
                  </a:lnTo>
                  <a:lnTo>
                    <a:pt x="962" y="696"/>
                  </a:lnTo>
                  <a:lnTo>
                    <a:pt x="988" y="680"/>
                  </a:lnTo>
                  <a:lnTo>
                    <a:pt x="1012" y="665"/>
                  </a:lnTo>
                  <a:lnTo>
                    <a:pt x="1033" y="648"/>
                  </a:lnTo>
                  <a:lnTo>
                    <a:pt x="1055" y="631"/>
                  </a:lnTo>
                  <a:lnTo>
                    <a:pt x="1074" y="614"/>
                  </a:lnTo>
                  <a:lnTo>
                    <a:pt x="1091" y="595"/>
                  </a:lnTo>
                  <a:lnTo>
                    <a:pt x="1107" y="577"/>
                  </a:lnTo>
                  <a:lnTo>
                    <a:pt x="1121" y="558"/>
                  </a:lnTo>
                  <a:lnTo>
                    <a:pt x="1133" y="539"/>
                  </a:lnTo>
                  <a:lnTo>
                    <a:pt x="1142" y="519"/>
                  </a:lnTo>
                  <a:lnTo>
                    <a:pt x="1151" y="499"/>
                  </a:lnTo>
                  <a:lnTo>
                    <a:pt x="1158" y="479"/>
                  </a:lnTo>
                  <a:lnTo>
                    <a:pt x="1161" y="458"/>
                  </a:lnTo>
                  <a:lnTo>
                    <a:pt x="1161" y="395"/>
                  </a:lnTo>
                  <a:lnTo>
                    <a:pt x="1158" y="375"/>
                  </a:lnTo>
                  <a:lnTo>
                    <a:pt x="1151" y="355"/>
                  </a:lnTo>
                  <a:lnTo>
                    <a:pt x="1142" y="335"/>
                  </a:lnTo>
                  <a:lnTo>
                    <a:pt x="1133" y="315"/>
                  </a:lnTo>
                  <a:lnTo>
                    <a:pt x="1121" y="296"/>
                  </a:lnTo>
                  <a:lnTo>
                    <a:pt x="1107" y="277"/>
                  </a:lnTo>
                  <a:lnTo>
                    <a:pt x="1091" y="259"/>
                  </a:lnTo>
                  <a:lnTo>
                    <a:pt x="1074" y="241"/>
                  </a:lnTo>
                  <a:lnTo>
                    <a:pt x="1055" y="223"/>
                  </a:lnTo>
                  <a:lnTo>
                    <a:pt x="1033" y="205"/>
                  </a:lnTo>
                  <a:lnTo>
                    <a:pt x="1012" y="189"/>
                  </a:lnTo>
                  <a:lnTo>
                    <a:pt x="988" y="173"/>
                  </a:lnTo>
                  <a:lnTo>
                    <a:pt x="962" y="158"/>
                  </a:lnTo>
                  <a:lnTo>
                    <a:pt x="936" y="143"/>
                  </a:lnTo>
                  <a:lnTo>
                    <a:pt x="907" y="128"/>
                  </a:lnTo>
                  <a:lnTo>
                    <a:pt x="877" y="115"/>
                  </a:lnTo>
                  <a:lnTo>
                    <a:pt x="846" y="102"/>
                  </a:lnTo>
                  <a:lnTo>
                    <a:pt x="814" y="89"/>
                  </a:lnTo>
                  <a:lnTo>
                    <a:pt x="781" y="78"/>
                  </a:lnTo>
                  <a:lnTo>
                    <a:pt x="747" y="67"/>
                  </a:lnTo>
                  <a:lnTo>
                    <a:pt x="711" y="57"/>
                  </a:lnTo>
                  <a:lnTo>
                    <a:pt x="674" y="48"/>
                  </a:lnTo>
                  <a:lnTo>
                    <a:pt x="637" y="39"/>
                  </a:lnTo>
                  <a:lnTo>
                    <a:pt x="598" y="31"/>
                  </a:lnTo>
                  <a:lnTo>
                    <a:pt x="559" y="24"/>
                  </a:lnTo>
                  <a:lnTo>
                    <a:pt x="518" y="18"/>
                  </a:lnTo>
                  <a:lnTo>
                    <a:pt x="477" y="12"/>
                  </a:lnTo>
                  <a:lnTo>
                    <a:pt x="435" y="8"/>
                  </a:lnTo>
                  <a:lnTo>
                    <a:pt x="392" y="5"/>
                  </a:lnTo>
                  <a:lnTo>
                    <a:pt x="348" y="2"/>
                  </a:lnTo>
                  <a:lnTo>
                    <a:pt x="304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CBB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3408" y="295"/>
              <a:ext cx="37" cy="101"/>
            </a:xfrm>
            <a:custGeom>
              <a:avLst/>
              <a:gdLst>
                <a:gd name="T0" fmla="*/ 0 w 181"/>
                <a:gd name="T1" fmla="*/ 253 h 507"/>
                <a:gd name="T2" fmla="*/ 1 w 181"/>
                <a:gd name="T3" fmla="*/ 271 h 507"/>
                <a:gd name="T4" fmla="*/ 4 w 181"/>
                <a:gd name="T5" fmla="*/ 289 h 507"/>
                <a:gd name="T6" fmla="*/ 7 w 181"/>
                <a:gd name="T7" fmla="*/ 307 h 507"/>
                <a:gd name="T8" fmla="*/ 13 w 181"/>
                <a:gd name="T9" fmla="*/ 323 h 507"/>
                <a:gd name="T10" fmla="*/ 19 w 181"/>
                <a:gd name="T11" fmla="*/ 340 h 507"/>
                <a:gd name="T12" fmla="*/ 28 w 181"/>
                <a:gd name="T13" fmla="*/ 357 h 507"/>
                <a:gd name="T14" fmla="*/ 37 w 181"/>
                <a:gd name="T15" fmla="*/ 373 h 507"/>
                <a:gd name="T16" fmla="*/ 49 w 181"/>
                <a:gd name="T17" fmla="*/ 390 h 507"/>
                <a:gd name="T18" fmla="*/ 61 w 181"/>
                <a:gd name="T19" fmla="*/ 405 h 507"/>
                <a:gd name="T20" fmla="*/ 75 w 181"/>
                <a:gd name="T21" fmla="*/ 421 h 507"/>
                <a:gd name="T22" fmla="*/ 89 w 181"/>
                <a:gd name="T23" fmla="*/ 436 h 507"/>
                <a:gd name="T24" fmla="*/ 105 w 181"/>
                <a:gd name="T25" fmla="*/ 450 h 507"/>
                <a:gd name="T26" fmla="*/ 123 w 181"/>
                <a:gd name="T27" fmla="*/ 466 h 507"/>
                <a:gd name="T28" fmla="*/ 140 w 181"/>
                <a:gd name="T29" fmla="*/ 480 h 507"/>
                <a:gd name="T30" fmla="*/ 161 w 181"/>
                <a:gd name="T31" fmla="*/ 493 h 507"/>
                <a:gd name="T32" fmla="*/ 181 w 181"/>
                <a:gd name="T33" fmla="*/ 507 h 507"/>
                <a:gd name="T34" fmla="*/ 181 w 181"/>
                <a:gd name="T35" fmla="*/ 0 h 507"/>
                <a:gd name="T36" fmla="*/ 161 w 181"/>
                <a:gd name="T37" fmla="*/ 15 h 507"/>
                <a:gd name="T38" fmla="*/ 140 w 181"/>
                <a:gd name="T39" fmla="*/ 28 h 507"/>
                <a:gd name="T40" fmla="*/ 123 w 181"/>
                <a:gd name="T41" fmla="*/ 42 h 507"/>
                <a:gd name="T42" fmla="*/ 105 w 181"/>
                <a:gd name="T43" fmla="*/ 56 h 507"/>
                <a:gd name="T44" fmla="*/ 89 w 181"/>
                <a:gd name="T45" fmla="*/ 72 h 507"/>
                <a:gd name="T46" fmla="*/ 75 w 181"/>
                <a:gd name="T47" fmla="*/ 87 h 507"/>
                <a:gd name="T48" fmla="*/ 61 w 181"/>
                <a:gd name="T49" fmla="*/ 103 h 507"/>
                <a:gd name="T50" fmla="*/ 49 w 181"/>
                <a:gd name="T51" fmla="*/ 118 h 507"/>
                <a:gd name="T52" fmla="*/ 37 w 181"/>
                <a:gd name="T53" fmla="*/ 135 h 507"/>
                <a:gd name="T54" fmla="*/ 28 w 181"/>
                <a:gd name="T55" fmla="*/ 150 h 507"/>
                <a:gd name="T56" fmla="*/ 19 w 181"/>
                <a:gd name="T57" fmla="*/ 167 h 507"/>
                <a:gd name="T58" fmla="*/ 13 w 181"/>
                <a:gd name="T59" fmla="*/ 184 h 507"/>
                <a:gd name="T60" fmla="*/ 7 w 181"/>
                <a:gd name="T61" fmla="*/ 201 h 507"/>
                <a:gd name="T62" fmla="*/ 4 w 181"/>
                <a:gd name="T63" fmla="*/ 219 h 507"/>
                <a:gd name="T64" fmla="*/ 1 w 181"/>
                <a:gd name="T65" fmla="*/ 236 h 507"/>
                <a:gd name="T66" fmla="*/ 0 w 181"/>
                <a:gd name="T67" fmla="*/ 253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1" h="507">
                  <a:moveTo>
                    <a:pt x="0" y="253"/>
                  </a:moveTo>
                  <a:lnTo>
                    <a:pt x="1" y="271"/>
                  </a:lnTo>
                  <a:lnTo>
                    <a:pt x="4" y="289"/>
                  </a:lnTo>
                  <a:lnTo>
                    <a:pt x="7" y="307"/>
                  </a:lnTo>
                  <a:lnTo>
                    <a:pt x="13" y="323"/>
                  </a:lnTo>
                  <a:lnTo>
                    <a:pt x="19" y="340"/>
                  </a:lnTo>
                  <a:lnTo>
                    <a:pt x="28" y="357"/>
                  </a:lnTo>
                  <a:lnTo>
                    <a:pt x="37" y="373"/>
                  </a:lnTo>
                  <a:lnTo>
                    <a:pt x="49" y="390"/>
                  </a:lnTo>
                  <a:lnTo>
                    <a:pt x="61" y="405"/>
                  </a:lnTo>
                  <a:lnTo>
                    <a:pt x="75" y="421"/>
                  </a:lnTo>
                  <a:lnTo>
                    <a:pt x="89" y="436"/>
                  </a:lnTo>
                  <a:lnTo>
                    <a:pt x="105" y="450"/>
                  </a:lnTo>
                  <a:lnTo>
                    <a:pt x="123" y="466"/>
                  </a:lnTo>
                  <a:lnTo>
                    <a:pt x="140" y="480"/>
                  </a:lnTo>
                  <a:lnTo>
                    <a:pt x="161" y="493"/>
                  </a:lnTo>
                  <a:lnTo>
                    <a:pt x="181" y="507"/>
                  </a:lnTo>
                  <a:lnTo>
                    <a:pt x="181" y="0"/>
                  </a:lnTo>
                  <a:lnTo>
                    <a:pt x="161" y="15"/>
                  </a:lnTo>
                  <a:lnTo>
                    <a:pt x="140" y="28"/>
                  </a:lnTo>
                  <a:lnTo>
                    <a:pt x="123" y="42"/>
                  </a:lnTo>
                  <a:lnTo>
                    <a:pt x="105" y="56"/>
                  </a:lnTo>
                  <a:lnTo>
                    <a:pt x="89" y="72"/>
                  </a:lnTo>
                  <a:lnTo>
                    <a:pt x="75" y="87"/>
                  </a:lnTo>
                  <a:lnTo>
                    <a:pt x="61" y="103"/>
                  </a:lnTo>
                  <a:lnTo>
                    <a:pt x="49" y="118"/>
                  </a:lnTo>
                  <a:lnTo>
                    <a:pt x="37" y="135"/>
                  </a:lnTo>
                  <a:lnTo>
                    <a:pt x="28" y="150"/>
                  </a:lnTo>
                  <a:lnTo>
                    <a:pt x="19" y="167"/>
                  </a:lnTo>
                  <a:lnTo>
                    <a:pt x="13" y="184"/>
                  </a:lnTo>
                  <a:lnTo>
                    <a:pt x="7" y="201"/>
                  </a:lnTo>
                  <a:lnTo>
                    <a:pt x="4" y="219"/>
                  </a:lnTo>
                  <a:lnTo>
                    <a:pt x="1" y="236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CBB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3445" y="264"/>
              <a:ext cx="93" cy="163"/>
            </a:xfrm>
            <a:custGeom>
              <a:avLst/>
              <a:gdLst>
                <a:gd name="T0" fmla="*/ 0 w 468"/>
                <a:gd name="T1" fmla="*/ 154 h 816"/>
                <a:gd name="T2" fmla="*/ 0 w 468"/>
                <a:gd name="T3" fmla="*/ 661 h 816"/>
                <a:gd name="T4" fmla="*/ 21 w 468"/>
                <a:gd name="T5" fmla="*/ 675 h 816"/>
                <a:gd name="T6" fmla="*/ 45 w 468"/>
                <a:gd name="T7" fmla="*/ 688 h 816"/>
                <a:gd name="T8" fmla="*/ 69 w 468"/>
                <a:gd name="T9" fmla="*/ 701 h 816"/>
                <a:gd name="T10" fmla="*/ 95 w 468"/>
                <a:gd name="T11" fmla="*/ 713 h 816"/>
                <a:gd name="T12" fmla="*/ 121 w 468"/>
                <a:gd name="T13" fmla="*/ 724 h 816"/>
                <a:gd name="T14" fmla="*/ 148 w 468"/>
                <a:gd name="T15" fmla="*/ 735 h 816"/>
                <a:gd name="T16" fmla="*/ 177 w 468"/>
                <a:gd name="T17" fmla="*/ 746 h 816"/>
                <a:gd name="T18" fmla="*/ 206 w 468"/>
                <a:gd name="T19" fmla="*/ 755 h 816"/>
                <a:gd name="T20" fmla="*/ 235 w 468"/>
                <a:gd name="T21" fmla="*/ 765 h 816"/>
                <a:gd name="T22" fmla="*/ 266 w 468"/>
                <a:gd name="T23" fmla="*/ 774 h 816"/>
                <a:gd name="T24" fmla="*/ 298 w 468"/>
                <a:gd name="T25" fmla="*/ 783 h 816"/>
                <a:gd name="T26" fmla="*/ 330 w 468"/>
                <a:gd name="T27" fmla="*/ 790 h 816"/>
                <a:gd name="T28" fmla="*/ 364 w 468"/>
                <a:gd name="T29" fmla="*/ 797 h 816"/>
                <a:gd name="T30" fmla="*/ 398 w 468"/>
                <a:gd name="T31" fmla="*/ 804 h 816"/>
                <a:gd name="T32" fmla="*/ 433 w 468"/>
                <a:gd name="T33" fmla="*/ 810 h 816"/>
                <a:gd name="T34" fmla="*/ 468 w 468"/>
                <a:gd name="T35" fmla="*/ 816 h 816"/>
                <a:gd name="T36" fmla="*/ 468 w 468"/>
                <a:gd name="T37" fmla="*/ 0 h 816"/>
                <a:gd name="T38" fmla="*/ 433 w 468"/>
                <a:gd name="T39" fmla="*/ 6 h 816"/>
                <a:gd name="T40" fmla="*/ 398 w 468"/>
                <a:gd name="T41" fmla="*/ 12 h 816"/>
                <a:gd name="T42" fmla="*/ 364 w 468"/>
                <a:gd name="T43" fmla="*/ 19 h 816"/>
                <a:gd name="T44" fmla="*/ 330 w 468"/>
                <a:gd name="T45" fmla="*/ 26 h 816"/>
                <a:gd name="T46" fmla="*/ 298 w 468"/>
                <a:gd name="T47" fmla="*/ 33 h 816"/>
                <a:gd name="T48" fmla="*/ 266 w 468"/>
                <a:gd name="T49" fmla="*/ 42 h 816"/>
                <a:gd name="T50" fmla="*/ 235 w 468"/>
                <a:gd name="T51" fmla="*/ 51 h 816"/>
                <a:gd name="T52" fmla="*/ 206 w 468"/>
                <a:gd name="T53" fmla="*/ 61 h 816"/>
                <a:gd name="T54" fmla="*/ 177 w 468"/>
                <a:gd name="T55" fmla="*/ 70 h 816"/>
                <a:gd name="T56" fmla="*/ 148 w 468"/>
                <a:gd name="T57" fmla="*/ 81 h 816"/>
                <a:gd name="T58" fmla="*/ 121 w 468"/>
                <a:gd name="T59" fmla="*/ 93 h 816"/>
                <a:gd name="T60" fmla="*/ 95 w 468"/>
                <a:gd name="T61" fmla="*/ 103 h 816"/>
                <a:gd name="T62" fmla="*/ 69 w 468"/>
                <a:gd name="T63" fmla="*/ 115 h 816"/>
                <a:gd name="T64" fmla="*/ 45 w 468"/>
                <a:gd name="T65" fmla="*/ 128 h 816"/>
                <a:gd name="T66" fmla="*/ 21 w 468"/>
                <a:gd name="T67" fmla="*/ 141 h 816"/>
                <a:gd name="T68" fmla="*/ 0 w 468"/>
                <a:gd name="T69" fmla="*/ 154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8" h="816">
                  <a:moveTo>
                    <a:pt x="0" y="154"/>
                  </a:moveTo>
                  <a:lnTo>
                    <a:pt x="0" y="661"/>
                  </a:lnTo>
                  <a:lnTo>
                    <a:pt x="21" y="675"/>
                  </a:lnTo>
                  <a:lnTo>
                    <a:pt x="45" y="688"/>
                  </a:lnTo>
                  <a:lnTo>
                    <a:pt x="69" y="701"/>
                  </a:lnTo>
                  <a:lnTo>
                    <a:pt x="95" y="713"/>
                  </a:lnTo>
                  <a:lnTo>
                    <a:pt x="121" y="724"/>
                  </a:lnTo>
                  <a:lnTo>
                    <a:pt x="148" y="735"/>
                  </a:lnTo>
                  <a:lnTo>
                    <a:pt x="177" y="746"/>
                  </a:lnTo>
                  <a:lnTo>
                    <a:pt x="206" y="755"/>
                  </a:lnTo>
                  <a:lnTo>
                    <a:pt x="235" y="765"/>
                  </a:lnTo>
                  <a:lnTo>
                    <a:pt x="266" y="774"/>
                  </a:lnTo>
                  <a:lnTo>
                    <a:pt x="298" y="783"/>
                  </a:lnTo>
                  <a:lnTo>
                    <a:pt x="330" y="790"/>
                  </a:lnTo>
                  <a:lnTo>
                    <a:pt x="364" y="797"/>
                  </a:lnTo>
                  <a:lnTo>
                    <a:pt x="398" y="804"/>
                  </a:lnTo>
                  <a:lnTo>
                    <a:pt x="433" y="810"/>
                  </a:lnTo>
                  <a:lnTo>
                    <a:pt x="468" y="816"/>
                  </a:lnTo>
                  <a:lnTo>
                    <a:pt x="468" y="0"/>
                  </a:lnTo>
                  <a:lnTo>
                    <a:pt x="433" y="6"/>
                  </a:lnTo>
                  <a:lnTo>
                    <a:pt x="398" y="12"/>
                  </a:lnTo>
                  <a:lnTo>
                    <a:pt x="364" y="19"/>
                  </a:lnTo>
                  <a:lnTo>
                    <a:pt x="330" y="26"/>
                  </a:lnTo>
                  <a:lnTo>
                    <a:pt x="298" y="33"/>
                  </a:lnTo>
                  <a:lnTo>
                    <a:pt x="266" y="42"/>
                  </a:lnTo>
                  <a:lnTo>
                    <a:pt x="235" y="51"/>
                  </a:lnTo>
                  <a:lnTo>
                    <a:pt x="206" y="61"/>
                  </a:lnTo>
                  <a:lnTo>
                    <a:pt x="177" y="70"/>
                  </a:lnTo>
                  <a:lnTo>
                    <a:pt x="148" y="81"/>
                  </a:lnTo>
                  <a:lnTo>
                    <a:pt x="121" y="93"/>
                  </a:lnTo>
                  <a:lnTo>
                    <a:pt x="95" y="103"/>
                  </a:lnTo>
                  <a:lnTo>
                    <a:pt x="69" y="115"/>
                  </a:lnTo>
                  <a:lnTo>
                    <a:pt x="45" y="128"/>
                  </a:lnTo>
                  <a:lnTo>
                    <a:pt x="21" y="141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BC9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3719" y="430"/>
              <a:ext cx="27" cy="19"/>
            </a:xfrm>
            <a:custGeom>
              <a:avLst/>
              <a:gdLst>
                <a:gd name="T0" fmla="*/ 0 w 137"/>
                <a:gd name="T1" fmla="*/ 40 h 92"/>
                <a:gd name="T2" fmla="*/ 111 w 137"/>
                <a:gd name="T3" fmla="*/ 0 h 92"/>
                <a:gd name="T4" fmla="*/ 137 w 137"/>
                <a:gd name="T5" fmla="*/ 53 h 92"/>
                <a:gd name="T6" fmla="*/ 27 w 137"/>
                <a:gd name="T7" fmla="*/ 92 h 92"/>
                <a:gd name="T8" fmla="*/ 0 w 137"/>
                <a:gd name="T9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92">
                  <a:moveTo>
                    <a:pt x="0" y="40"/>
                  </a:moveTo>
                  <a:lnTo>
                    <a:pt x="111" y="0"/>
                  </a:lnTo>
                  <a:lnTo>
                    <a:pt x="137" y="53"/>
                  </a:lnTo>
                  <a:lnTo>
                    <a:pt x="27" y="9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D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3688" y="687"/>
              <a:ext cx="74" cy="58"/>
            </a:xfrm>
            <a:custGeom>
              <a:avLst/>
              <a:gdLst>
                <a:gd name="T0" fmla="*/ 140 w 372"/>
                <a:gd name="T1" fmla="*/ 225 h 288"/>
                <a:gd name="T2" fmla="*/ 144 w 372"/>
                <a:gd name="T3" fmla="*/ 213 h 288"/>
                <a:gd name="T4" fmla="*/ 154 w 372"/>
                <a:gd name="T5" fmla="*/ 184 h 288"/>
                <a:gd name="T6" fmla="*/ 169 w 372"/>
                <a:gd name="T7" fmla="*/ 158 h 288"/>
                <a:gd name="T8" fmla="*/ 179 w 372"/>
                <a:gd name="T9" fmla="*/ 140 h 288"/>
                <a:gd name="T10" fmla="*/ 191 w 372"/>
                <a:gd name="T11" fmla="*/ 126 h 288"/>
                <a:gd name="T12" fmla="*/ 215 w 372"/>
                <a:gd name="T13" fmla="*/ 101 h 288"/>
                <a:gd name="T14" fmla="*/ 241 w 372"/>
                <a:gd name="T15" fmla="*/ 75 h 288"/>
                <a:gd name="T16" fmla="*/ 267 w 372"/>
                <a:gd name="T17" fmla="*/ 54 h 288"/>
                <a:gd name="T18" fmla="*/ 293 w 372"/>
                <a:gd name="T19" fmla="*/ 37 h 288"/>
                <a:gd name="T20" fmla="*/ 322 w 372"/>
                <a:gd name="T21" fmla="*/ 22 h 288"/>
                <a:gd name="T22" fmla="*/ 354 w 372"/>
                <a:gd name="T23" fmla="*/ 6 h 288"/>
                <a:gd name="T24" fmla="*/ 260 w 372"/>
                <a:gd name="T25" fmla="*/ 39 h 288"/>
                <a:gd name="T26" fmla="*/ 227 w 372"/>
                <a:gd name="T27" fmla="*/ 54 h 288"/>
                <a:gd name="T28" fmla="*/ 196 w 372"/>
                <a:gd name="T29" fmla="*/ 69 h 288"/>
                <a:gd name="T30" fmla="*/ 145 w 372"/>
                <a:gd name="T31" fmla="*/ 102 h 288"/>
                <a:gd name="T32" fmla="*/ 118 w 372"/>
                <a:gd name="T33" fmla="*/ 128 h 288"/>
                <a:gd name="T34" fmla="*/ 84 w 372"/>
                <a:gd name="T35" fmla="*/ 160 h 288"/>
                <a:gd name="T36" fmla="*/ 71 w 372"/>
                <a:gd name="T37" fmla="*/ 178 h 288"/>
                <a:gd name="T38" fmla="*/ 68 w 372"/>
                <a:gd name="T39" fmla="*/ 183 h 288"/>
                <a:gd name="T40" fmla="*/ 63 w 372"/>
                <a:gd name="T41" fmla="*/ 188 h 288"/>
                <a:gd name="T42" fmla="*/ 51 w 372"/>
                <a:gd name="T43" fmla="*/ 209 h 288"/>
                <a:gd name="T44" fmla="*/ 43 w 372"/>
                <a:gd name="T45" fmla="*/ 227 h 288"/>
                <a:gd name="T46" fmla="*/ 37 w 372"/>
                <a:gd name="T47" fmla="*/ 241 h 288"/>
                <a:gd name="T48" fmla="*/ 33 w 372"/>
                <a:gd name="T49" fmla="*/ 253 h 288"/>
                <a:gd name="T50" fmla="*/ 28 w 372"/>
                <a:gd name="T51" fmla="*/ 266 h 288"/>
                <a:gd name="T52" fmla="*/ 28 w 372"/>
                <a:gd name="T53" fmla="*/ 266 h 288"/>
                <a:gd name="T54" fmla="*/ 27 w 372"/>
                <a:gd name="T55" fmla="*/ 267 h 288"/>
                <a:gd name="T56" fmla="*/ 27 w 372"/>
                <a:gd name="T57" fmla="*/ 267 h 288"/>
                <a:gd name="T58" fmla="*/ 27 w 372"/>
                <a:gd name="T59" fmla="*/ 267 h 288"/>
                <a:gd name="T60" fmla="*/ 110 w 372"/>
                <a:gd name="T61" fmla="*/ 248 h 288"/>
                <a:gd name="T62" fmla="*/ 138 w 372"/>
                <a:gd name="T63" fmla="*/ 227 h 288"/>
                <a:gd name="T64" fmla="*/ 139 w 372"/>
                <a:gd name="T65" fmla="*/ 227 h 288"/>
                <a:gd name="T66" fmla="*/ 139 w 372"/>
                <a:gd name="T67" fmla="*/ 227 h 288"/>
                <a:gd name="T68" fmla="*/ 139 w 372"/>
                <a:gd name="T69" fmla="*/ 227 h 288"/>
                <a:gd name="T70" fmla="*/ 139 w 372"/>
                <a:gd name="T71" fmla="*/ 22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2" h="288">
                  <a:moveTo>
                    <a:pt x="139" y="227"/>
                  </a:moveTo>
                  <a:lnTo>
                    <a:pt x="140" y="225"/>
                  </a:lnTo>
                  <a:lnTo>
                    <a:pt x="140" y="222"/>
                  </a:lnTo>
                  <a:lnTo>
                    <a:pt x="144" y="213"/>
                  </a:lnTo>
                  <a:lnTo>
                    <a:pt x="150" y="196"/>
                  </a:lnTo>
                  <a:lnTo>
                    <a:pt x="154" y="184"/>
                  </a:lnTo>
                  <a:lnTo>
                    <a:pt x="160" y="172"/>
                  </a:lnTo>
                  <a:lnTo>
                    <a:pt x="169" y="158"/>
                  </a:lnTo>
                  <a:lnTo>
                    <a:pt x="177" y="144"/>
                  </a:lnTo>
                  <a:lnTo>
                    <a:pt x="179" y="140"/>
                  </a:lnTo>
                  <a:lnTo>
                    <a:pt x="182" y="138"/>
                  </a:lnTo>
                  <a:lnTo>
                    <a:pt x="191" y="126"/>
                  </a:lnTo>
                  <a:lnTo>
                    <a:pt x="202" y="113"/>
                  </a:lnTo>
                  <a:lnTo>
                    <a:pt x="215" y="101"/>
                  </a:lnTo>
                  <a:lnTo>
                    <a:pt x="228" y="88"/>
                  </a:lnTo>
                  <a:lnTo>
                    <a:pt x="241" y="75"/>
                  </a:lnTo>
                  <a:lnTo>
                    <a:pt x="255" y="63"/>
                  </a:lnTo>
                  <a:lnTo>
                    <a:pt x="267" y="54"/>
                  </a:lnTo>
                  <a:lnTo>
                    <a:pt x="280" y="45"/>
                  </a:lnTo>
                  <a:lnTo>
                    <a:pt x="293" y="37"/>
                  </a:lnTo>
                  <a:lnTo>
                    <a:pt x="307" y="29"/>
                  </a:lnTo>
                  <a:lnTo>
                    <a:pt x="322" y="22"/>
                  </a:lnTo>
                  <a:lnTo>
                    <a:pt x="337" y="13"/>
                  </a:lnTo>
                  <a:lnTo>
                    <a:pt x="354" y="6"/>
                  </a:lnTo>
                  <a:lnTo>
                    <a:pt x="372" y="0"/>
                  </a:lnTo>
                  <a:lnTo>
                    <a:pt x="260" y="39"/>
                  </a:lnTo>
                  <a:lnTo>
                    <a:pt x="244" y="46"/>
                  </a:lnTo>
                  <a:lnTo>
                    <a:pt x="227" y="54"/>
                  </a:lnTo>
                  <a:lnTo>
                    <a:pt x="211" y="61"/>
                  </a:lnTo>
                  <a:lnTo>
                    <a:pt x="196" y="69"/>
                  </a:lnTo>
                  <a:lnTo>
                    <a:pt x="170" y="86"/>
                  </a:lnTo>
                  <a:lnTo>
                    <a:pt x="145" y="102"/>
                  </a:lnTo>
                  <a:lnTo>
                    <a:pt x="131" y="115"/>
                  </a:lnTo>
                  <a:lnTo>
                    <a:pt x="118" y="128"/>
                  </a:lnTo>
                  <a:lnTo>
                    <a:pt x="100" y="145"/>
                  </a:lnTo>
                  <a:lnTo>
                    <a:pt x="84" y="160"/>
                  </a:lnTo>
                  <a:lnTo>
                    <a:pt x="77" y="170"/>
                  </a:lnTo>
                  <a:lnTo>
                    <a:pt x="71" y="178"/>
                  </a:lnTo>
                  <a:lnTo>
                    <a:pt x="69" y="181"/>
                  </a:lnTo>
                  <a:lnTo>
                    <a:pt x="68" y="183"/>
                  </a:lnTo>
                  <a:lnTo>
                    <a:pt x="65" y="185"/>
                  </a:lnTo>
                  <a:lnTo>
                    <a:pt x="63" y="188"/>
                  </a:lnTo>
                  <a:lnTo>
                    <a:pt x="57" y="200"/>
                  </a:lnTo>
                  <a:lnTo>
                    <a:pt x="51" y="209"/>
                  </a:lnTo>
                  <a:lnTo>
                    <a:pt x="46" y="219"/>
                  </a:lnTo>
                  <a:lnTo>
                    <a:pt x="43" y="227"/>
                  </a:lnTo>
                  <a:lnTo>
                    <a:pt x="39" y="234"/>
                  </a:lnTo>
                  <a:lnTo>
                    <a:pt x="37" y="241"/>
                  </a:lnTo>
                  <a:lnTo>
                    <a:pt x="34" y="247"/>
                  </a:lnTo>
                  <a:lnTo>
                    <a:pt x="33" y="253"/>
                  </a:lnTo>
                  <a:lnTo>
                    <a:pt x="30" y="261"/>
                  </a:lnTo>
                  <a:lnTo>
                    <a:pt x="28" y="266"/>
                  </a:lnTo>
                  <a:lnTo>
                    <a:pt x="28" y="266"/>
                  </a:lnTo>
                  <a:lnTo>
                    <a:pt x="28" y="266"/>
                  </a:lnTo>
                  <a:lnTo>
                    <a:pt x="28" y="267"/>
                  </a:lnTo>
                  <a:lnTo>
                    <a:pt x="27" y="267"/>
                  </a:lnTo>
                  <a:lnTo>
                    <a:pt x="27" y="267"/>
                  </a:lnTo>
                  <a:lnTo>
                    <a:pt x="27" y="267"/>
                  </a:lnTo>
                  <a:lnTo>
                    <a:pt x="27" y="267"/>
                  </a:lnTo>
                  <a:lnTo>
                    <a:pt x="27" y="267"/>
                  </a:lnTo>
                  <a:lnTo>
                    <a:pt x="0" y="288"/>
                  </a:lnTo>
                  <a:lnTo>
                    <a:pt x="110" y="248"/>
                  </a:lnTo>
                  <a:lnTo>
                    <a:pt x="138" y="228"/>
                  </a:lnTo>
                  <a:lnTo>
                    <a:pt x="138" y="227"/>
                  </a:lnTo>
                  <a:lnTo>
                    <a:pt x="139" y="227"/>
                  </a:lnTo>
                  <a:lnTo>
                    <a:pt x="139" y="227"/>
                  </a:lnTo>
                  <a:lnTo>
                    <a:pt x="139" y="227"/>
                  </a:lnTo>
                  <a:lnTo>
                    <a:pt x="139" y="227"/>
                  </a:lnTo>
                  <a:lnTo>
                    <a:pt x="139" y="227"/>
                  </a:lnTo>
                  <a:lnTo>
                    <a:pt x="139" y="227"/>
                  </a:lnTo>
                  <a:lnTo>
                    <a:pt x="139" y="227"/>
                  </a:lnTo>
                  <a:lnTo>
                    <a:pt x="139" y="227"/>
                  </a:lnTo>
                  <a:lnTo>
                    <a:pt x="139" y="227"/>
                  </a:lnTo>
                  <a:close/>
                </a:path>
              </a:pathLst>
            </a:custGeom>
            <a:solidFill>
              <a:srgbClr val="FD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3734" y="666"/>
              <a:ext cx="44" cy="14"/>
            </a:xfrm>
            <a:custGeom>
              <a:avLst/>
              <a:gdLst>
                <a:gd name="T0" fmla="*/ 105 w 220"/>
                <a:gd name="T1" fmla="*/ 42 h 72"/>
                <a:gd name="T2" fmla="*/ 216 w 220"/>
                <a:gd name="T3" fmla="*/ 3 h 72"/>
                <a:gd name="T4" fmla="*/ 217 w 220"/>
                <a:gd name="T5" fmla="*/ 2 h 72"/>
                <a:gd name="T6" fmla="*/ 220 w 220"/>
                <a:gd name="T7" fmla="*/ 0 h 72"/>
                <a:gd name="T8" fmla="*/ 209 w 220"/>
                <a:gd name="T9" fmla="*/ 5 h 72"/>
                <a:gd name="T10" fmla="*/ 197 w 220"/>
                <a:gd name="T11" fmla="*/ 8 h 72"/>
                <a:gd name="T12" fmla="*/ 179 w 220"/>
                <a:gd name="T13" fmla="*/ 11 h 72"/>
                <a:gd name="T14" fmla="*/ 161 w 220"/>
                <a:gd name="T15" fmla="*/ 16 h 72"/>
                <a:gd name="T16" fmla="*/ 143 w 220"/>
                <a:gd name="T17" fmla="*/ 21 h 72"/>
                <a:gd name="T18" fmla="*/ 127 w 220"/>
                <a:gd name="T19" fmla="*/ 25 h 72"/>
                <a:gd name="T20" fmla="*/ 118 w 220"/>
                <a:gd name="T21" fmla="*/ 29 h 72"/>
                <a:gd name="T22" fmla="*/ 110 w 220"/>
                <a:gd name="T23" fmla="*/ 31 h 72"/>
                <a:gd name="T24" fmla="*/ 0 w 220"/>
                <a:gd name="T25" fmla="*/ 72 h 72"/>
                <a:gd name="T26" fmla="*/ 21 w 220"/>
                <a:gd name="T27" fmla="*/ 65 h 72"/>
                <a:gd name="T28" fmla="*/ 42 w 220"/>
                <a:gd name="T29" fmla="*/ 57 h 72"/>
                <a:gd name="T30" fmla="*/ 64 w 220"/>
                <a:gd name="T31" fmla="*/ 52 h 72"/>
                <a:gd name="T32" fmla="*/ 88 w 220"/>
                <a:gd name="T33" fmla="*/ 47 h 72"/>
                <a:gd name="T34" fmla="*/ 96 w 220"/>
                <a:gd name="T35" fmla="*/ 44 h 72"/>
                <a:gd name="T36" fmla="*/ 105 w 220"/>
                <a:gd name="T37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72">
                  <a:moveTo>
                    <a:pt x="105" y="42"/>
                  </a:moveTo>
                  <a:lnTo>
                    <a:pt x="216" y="3"/>
                  </a:lnTo>
                  <a:lnTo>
                    <a:pt x="217" y="2"/>
                  </a:lnTo>
                  <a:lnTo>
                    <a:pt x="220" y="0"/>
                  </a:lnTo>
                  <a:lnTo>
                    <a:pt x="209" y="5"/>
                  </a:lnTo>
                  <a:lnTo>
                    <a:pt x="197" y="8"/>
                  </a:lnTo>
                  <a:lnTo>
                    <a:pt x="179" y="11"/>
                  </a:lnTo>
                  <a:lnTo>
                    <a:pt x="161" y="16"/>
                  </a:lnTo>
                  <a:lnTo>
                    <a:pt x="143" y="21"/>
                  </a:lnTo>
                  <a:lnTo>
                    <a:pt x="127" y="25"/>
                  </a:lnTo>
                  <a:lnTo>
                    <a:pt x="118" y="29"/>
                  </a:lnTo>
                  <a:lnTo>
                    <a:pt x="110" y="31"/>
                  </a:lnTo>
                  <a:lnTo>
                    <a:pt x="0" y="72"/>
                  </a:lnTo>
                  <a:lnTo>
                    <a:pt x="21" y="65"/>
                  </a:lnTo>
                  <a:lnTo>
                    <a:pt x="42" y="57"/>
                  </a:lnTo>
                  <a:lnTo>
                    <a:pt x="64" y="52"/>
                  </a:lnTo>
                  <a:lnTo>
                    <a:pt x="88" y="47"/>
                  </a:lnTo>
                  <a:lnTo>
                    <a:pt x="96" y="44"/>
                  </a:lnTo>
                  <a:lnTo>
                    <a:pt x="105" y="42"/>
                  </a:lnTo>
                  <a:close/>
                </a:path>
              </a:pathLst>
            </a:custGeom>
            <a:solidFill>
              <a:srgbClr val="FD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3723" y="441"/>
              <a:ext cx="105" cy="248"/>
            </a:xfrm>
            <a:custGeom>
              <a:avLst/>
              <a:gdLst>
                <a:gd name="T0" fmla="*/ 521 w 523"/>
                <a:gd name="T1" fmla="*/ 634 h 1242"/>
                <a:gd name="T2" fmla="*/ 516 w 523"/>
                <a:gd name="T3" fmla="*/ 563 h 1242"/>
                <a:gd name="T4" fmla="*/ 509 w 523"/>
                <a:gd name="T5" fmla="*/ 521 h 1242"/>
                <a:gd name="T6" fmla="*/ 500 w 523"/>
                <a:gd name="T7" fmla="*/ 487 h 1242"/>
                <a:gd name="T8" fmla="*/ 480 w 523"/>
                <a:gd name="T9" fmla="*/ 421 h 1242"/>
                <a:gd name="T10" fmla="*/ 469 w 523"/>
                <a:gd name="T11" fmla="*/ 398 h 1242"/>
                <a:gd name="T12" fmla="*/ 443 w 523"/>
                <a:gd name="T13" fmla="*/ 350 h 1242"/>
                <a:gd name="T14" fmla="*/ 430 w 523"/>
                <a:gd name="T15" fmla="*/ 333 h 1242"/>
                <a:gd name="T16" fmla="*/ 411 w 523"/>
                <a:gd name="T17" fmla="*/ 313 h 1242"/>
                <a:gd name="T18" fmla="*/ 393 w 523"/>
                <a:gd name="T19" fmla="*/ 299 h 1242"/>
                <a:gd name="T20" fmla="*/ 379 w 523"/>
                <a:gd name="T21" fmla="*/ 289 h 1242"/>
                <a:gd name="T22" fmla="*/ 362 w 523"/>
                <a:gd name="T23" fmla="*/ 281 h 1242"/>
                <a:gd name="T24" fmla="*/ 348 w 523"/>
                <a:gd name="T25" fmla="*/ 274 h 1242"/>
                <a:gd name="T26" fmla="*/ 328 w 523"/>
                <a:gd name="T27" fmla="*/ 269 h 1242"/>
                <a:gd name="T28" fmla="*/ 303 w 523"/>
                <a:gd name="T29" fmla="*/ 268 h 1242"/>
                <a:gd name="T30" fmla="*/ 267 w 523"/>
                <a:gd name="T31" fmla="*/ 272 h 1242"/>
                <a:gd name="T32" fmla="*/ 217 w 523"/>
                <a:gd name="T33" fmla="*/ 281 h 1242"/>
                <a:gd name="T34" fmla="*/ 182 w 523"/>
                <a:gd name="T35" fmla="*/ 275 h 1242"/>
                <a:gd name="T36" fmla="*/ 159 w 523"/>
                <a:gd name="T37" fmla="*/ 260 h 1242"/>
                <a:gd name="T38" fmla="*/ 126 w 523"/>
                <a:gd name="T39" fmla="*/ 196 h 1242"/>
                <a:gd name="T40" fmla="*/ 121 w 523"/>
                <a:gd name="T41" fmla="*/ 175 h 1242"/>
                <a:gd name="T42" fmla="*/ 114 w 523"/>
                <a:gd name="T43" fmla="*/ 120 h 1242"/>
                <a:gd name="T44" fmla="*/ 112 w 523"/>
                <a:gd name="T45" fmla="*/ 70 h 1242"/>
                <a:gd name="T46" fmla="*/ 112 w 523"/>
                <a:gd name="T47" fmla="*/ 45 h 1242"/>
                <a:gd name="T48" fmla="*/ 4 w 523"/>
                <a:gd name="T49" fmla="*/ 39 h 1242"/>
                <a:gd name="T50" fmla="*/ 1 w 523"/>
                <a:gd name="T51" fmla="*/ 77 h 1242"/>
                <a:gd name="T52" fmla="*/ 2 w 523"/>
                <a:gd name="T53" fmla="*/ 139 h 1242"/>
                <a:gd name="T54" fmla="*/ 6 w 523"/>
                <a:gd name="T55" fmla="*/ 187 h 1242"/>
                <a:gd name="T56" fmla="*/ 13 w 523"/>
                <a:gd name="T57" fmla="*/ 223 h 1242"/>
                <a:gd name="T58" fmla="*/ 21 w 523"/>
                <a:gd name="T59" fmla="*/ 253 h 1242"/>
                <a:gd name="T60" fmla="*/ 39 w 523"/>
                <a:gd name="T61" fmla="*/ 289 h 1242"/>
                <a:gd name="T62" fmla="*/ 46 w 523"/>
                <a:gd name="T63" fmla="*/ 297 h 1242"/>
                <a:gd name="T64" fmla="*/ 52 w 523"/>
                <a:gd name="T65" fmla="*/ 304 h 1242"/>
                <a:gd name="T66" fmla="*/ 58 w 523"/>
                <a:gd name="T67" fmla="*/ 308 h 1242"/>
                <a:gd name="T68" fmla="*/ 65 w 523"/>
                <a:gd name="T69" fmla="*/ 313 h 1242"/>
                <a:gd name="T70" fmla="*/ 70 w 523"/>
                <a:gd name="T71" fmla="*/ 316 h 1242"/>
                <a:gd name="T72" fmla="*/ 78 w 523"/>
                <a:gd name="T73" fmla="*/ 318 h 1242"/>
                <a:gd name="T74" fmla="*/ 89 w 523"/>
                <a:gd name="T75" fmla="*/ 320 h 1242"/>
                <a:gd name="T76" fmla="*/ 106 w 523"/>
                <a:gd name="T77" fmla="*/ 322 h 1242"/>
                <a:gd name="T78" fmla="*/ 138 w 523"/>
                <a:gd name="T79" fmla="*/ 317 h 1242"/>
                <a:gd name="T80" fmla="*/ 203 w 523"/>
                <a:gd name="T81" fmla="*/ 308 h 1242"/>
                <a:gd name="T82" fmla="*/ 260 w 523"/>
                <a:gd name="T83" fmla="*/ 325 h 1242"/>
                <a:gd name="T84" fmla="*/ 323 w 523"/>
                <a:gd name="T85" fmla="*/ 379 h 1242"/>
                <a:gd name="T86" fmla="*/ 367 w 523"/>
                <a:gd name="T87" fmla="*/ 455 h 1242"/>
                <a:gd name="T88" fmla="*/ 398 w 523"/>
                <a:gd name="T89" fmla="*/ 560 h 1242"/>
                <a:gd name="T90" fmla="*/ 411 w 523"/>
                <a:gd name="T91" fmla="*/ 680 h 1242"/>
                <a:gd name="T92" fmla="*/ 405 w 523"/>
                <a:gd name="T93" fmla="*/ 845 h 1242"/>
                <a:gd name="T94" fmla="*/ 386 w 523"/>
                <a:gd name="T95" fmla="*/ 947 h 1242"/>
                <a:gd name="T96" fmla="*/ 345 w 523"/>
                <a:gd name="T97" fmla="*/ 1072 h 1242"/>
                <a:gd name="T98" fmla="*/ 282 w 523"/>
                <a:gd name="T99" fmla="*/ 1172 h 1242"/>
                <a:gd name="T100" fmla="*/ 244 w 523"/>
                <a:gd name="T101" fmla="*/ 1210 h 1242"/>
                <a:gd name="T102" fmla="*/ 189 w 523"/>
                <a:gd name="T103" fmla="*/ 1242 h 1242"/>
                <a:gd name="T104" fmla="*/ 345 w 523"/>
                <a:gd name="T105" fmla="*/ 1178 h 1242"/>
                <a:gd name="T106" fmla="*/ 396 w 523"/>
                <a:gd name="T107" fmla="*/ 1130 h 1242"/>
                <a:gd name="T108" fmla="*/ 439 w 523"/>
                <a:gd name="T109" fmla="*/ 1065 h 1242"/>
                <a:gd name="T110" fmla="*/ 473 w 523"/>
                <a:gd name="T111" fmla="*/ 987 h 1242"/>
                <a:gd name="T112" fmla="*/ 498 w 523"/>
                <a:gd name="T113" fmla="*/ 906 h 1242"/>
                <a:gd name="T114" fmla="*/ 502 w 523"/>
                <a:gd name="T115" fmla="*/ 884 h 1242"/>
                <a:gd name="T116" fmla="*/ 516 w 523"/>
                <a:gd name="T117" fmla="*/ 799 h 1242"/>
                <a:gd name="T118" fmla="*/ 521 w 523"/>
                <a:gd name="T119" fmla="*/ 748 h 1242"/>
                <a:gd name="T120" fmla="*/ 523 w 523"/>
                <a:gd name="T121" fmla="*/ 665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3" h="1242">
                  <a:moveTo>
                    <a:pt x="522" y="645"/>
                  </a:moveTo>
                  <a:lnTo>
                    <a:pt x="522" y="641"/>
                  </a:lnTo>
                  <a:lnTo>
                    <a:pt x="521" y="637"/>
                  </a:lnTo>
                  <a:lnTo>
                    <a:pt x="521" y="635"/>
                  </a:lnTo>
                  <a:lnTo>
                    <a:pt x="521" y="634"/>
                  </a:lnTo>
                  <a:lnTo>
                    <a:pt x="521" y="618"/>
                  </a:lnTo>
                  <a:lnTo>
                    <a:pt x="519" y="604"/>
                  </a:lnTo>
                  <a:lnTo>
                    <a:pt x="518" y="590"/>
                  </a:lnTo>
                  <a:lnTo>
                    <a:pt x="517" y="576"/>
                  </a:lnTo>
                  <a:lnTo>
                    <a:pt x="516" y="563"/>
                  </a:lnTo>
                  <a:lnTo>
                    <a:pt x="513" y="548"/>
                  </a:lnTo>
                  <a:lnTo>
                    <a:pt x="511" y="536"/>
                  </a:lnTo>
                  <a:lnTo>
                    <a:pt x="510" y="523"/>
                  </a:lnTo>
                  <a:lnTo>
                    <a:pt x="509" y="522"/>
                  </a:lnTo>
                  <a:lnTo>
                    <a:pt x="509" y="521"/>
                  </a:lnTo>
                  <a:lnTo>
                    <a:pt x="509" y="520"/>
                  </a:lnTo>
                  <a:lnTo>
                    <a:pt x="509" y="519"/>
                  </a:lnTo>
                  <a:lnTo>
                    <a:pt x="506" y="508"/>
                  </a:lnTo>
                  <a:lnTo>
                    <a:pt x="504" y="498"/>
                  </a:lnTo>
                  <a:lnTo>
                    <a:pt x="500" y="487"/>
                  </a:lnTo>
                  <a:lnTo>
                    <a:pt x="498" y="475"/>
                  </a:lnTo>
                  <a:lnTo>
                    <a:pt x="494" y="463"/>
                  </a:lnTo>
                  <a:lnTo>
                    <a:pt x="491" y="450"/>
                  </a:lnTo>
                  <a:lnTo>
                    <a:pt x="486" y="436"/>
                  </a:lnTo>
                  <a:lnTo>
                    <a:pt x="480" y="421"/>
                  </a:lnTo>
                  <a:lnTo>
                    <a:pt x="480" y="420"/>
                  </a:lnTo>
                  <a:lnTo>
                    <a:pt x="479" y="420"/>
                  </a:lnTo>
                  <a:lnTo>
                    <a:pt x="477" y="414"/>
                  </a:lnTo>
                  <a:lnTo>
                    <a:pt x="474" y="409"/>
                  </a:lnTo>
                  <a:lnTo>
                    <a:pt x="469" y="398"/>
                  </a:lnTo>
                  <a:lnTo>
                    <a:pt x="465" y="387"/>
                  </a:lnTo>
                  <a:lnTo>
                    <a:pt x="459" y="376"/>
                  </a:lnTo>
                  <a:lnTo>
                    <a:pt x="454" y="367"/>
                  </a:lnTo>
                  <a:lnTo>
                    <a:pt x="448" y="358"/>
                  </a:lnTo>
                  <a:lnTo>
                    <a:pt x="443" y="350"/>
                  </a:lnTo>
                  <a:lnTo>
                    <a:pt x="439" y="344"/>
                  </a:lnTo>
                  <a:lnTo>
                    <a:pt x="434" y="339"/>
                  </a:lnTo>
                  <a:lnTo>
                    <a:pt x="434" y="338"/>
                  </a:lnTo>
                  <a:lnTo>
                    <a:pt x="434" y="338"/>
                  </a:lnTo>
                  <a:lnTo>
                    <a:pt x="430" y="333"/>
                  </a:lnTo>
                  <a:lnTo>
                    <a:pt x="427" y="329"/>
                  </a:lnTo>
                  <a:lnTo>
                    <a:pt x="422" y="324"/>
                  </a:lnTo>
                  <a:lnTo>
                    <a:pt x="417" y="320"/>
                  </a:lnTo>
                  <a:lnTo>
                    <a:pt x="414" y="317"/>
                  </a:lnTo>
                  <a:lnTo>
                    <a:pt x="411" y="313"/>
                  </a:lnTo>
                  <a:lnTo>
                    <a:pt x="406" y="310"/>
                  </a:lnTo>
                  <a:lnTo>
                    <a:pt x="404" y="307"/>
                  </a:lnTo>
                  <a:lnTo>
                    <a:pt x="401" y="304"/>
                  </a:lnTo>
                  <a:lnTo>
                    <a:pt x="397" y="301"/>
                  </a:lnTo>
                  <a:lnTo>
                    <a:pt x="393" y="299"/>
                  </a:lnTo>
                  <a:lnTo>
                    <a:pt x="391" y="297"/>
                  </a:lnTo>
                  <a:lnTo>
                    <a:pt x="387" y="294"/>
                  </a:lnTo>
                  <a:lnTo>
                    <a:pt x="385" y="293"/>
                  </a:lnTo>
                  <a:lnTo>
                    <a:pt x="381" y="291"/>
                  </a:lnTo>
                  <a:lnTo>
                    <a:pt x="379" y="289"/>
                  </a:lnTo>
                  <a:lnTo>
                    <a:pt x="376" y="287"/>
                  </a:lnTo>
                  <a:lnTo>
                    <a:pt x="372" y="286"/>
                  </a:lnTo>
                  <a:lnTo>
                    <a:pt x="370" y="284"/>
                  </a:lnTo>
                  <a:lnTo>
                    <a:pt x="366" y="282"/>
                  </a:lnTo>
                  <a:lnTo>
                    <a:pt x="362" y="281"/>
                  </a:lnTo>
                  <a:lnTo>
                    <a:pt x="360" y="280"/>
                  </a:lnTo>
                  <a:lnTo>
                    <a:pt x="357" y="278"/>
                  </a:lnTo>
                  <a:lnTo>
                    <a:pt x="354" y="276"/>
                  </a:lnTo>
                  <a:lnTo>
                    <a:pt x="351" y="275"/>
                  </a:lnTo>
                  <a:lnTo>
                    <a:pt x="348" y="274"/>
                  </a:lnTo>
                  <a:lnTo>
                    <a:pt x="343" y="273"/>
                  </a:lnTo>
                  <a:lnTo>
                    <a:pt x="339" y="273"/>
                  </a:lnTo>
                  <a:lnTo>
                    <a:pt x="335" y="272"/>
                  </a:lnTo>
                  <a:lnTo>
                    <a:pt x="332" y="270"/>
                  </a:lnTo>
                  <a:lnTo>
                    <a:pt x="328" y="269"/>
                  </a:lnTo>
                  <a:lnTo>
                    <a:pt x="323" y="269"/>
                  </a:lnTo>
                  <a:lnTo>
                    <a:pt x="318" y="269"/>
                  </a:lnTo>
                  <a:lnTo>
                    <a:pt x="314" y="269"/>
                  </a:lnTo>
                  <a:lnTo>
                    <a:pt x="309" y="268"/>
                  </a:lnTo>
                  <a:lnTo>
                    <a:pt x="303" y="268"/>
                  </a:lnTo>
                  <a:lnTo>
                    <a:pt x="297" y="268"/>
                  </a:lnTo>
                  <a:lnTo>
                    <a:pt x="291" y="269"/>
                  </a:lnTo>
                  <a:lnTo>
                    <a:pt x="283" y="269"/>
                  </a:lnTo>
                  <a:lnTo>
                    <a:pt x="275" y="270"/>
                  </a:lnTo>
                  <a:lnTo>
                    <a:pt x="267" y="272"/>
                  </a:lnTo>
                  <a:lnTo>
                    <a:pt x="259" y="274"/>
                  </a:lnTo>
                  <a:lnTo>
                    <a:pt x="248" y="278"/>
                  </a:lnTo>
                  <a:lnTo>
                    <a:pt x="238" y="280"/>
                  </a:lnTo>
                  <a:lnTo>
                    <a:pt x="227" y="281"/>
                  </a:lnTo>
                  <a:lnTo>
                    <a:pt x="217" y="281"/>
                  </a:lnTo>
                  <a:lnTo>
                    <a:pt x="208" y="281"/>
                  </a:lnTo>
                  <a:lnTo>
                    <a:pt x="198" y="280"/>
                  </a:lnTo>
                  <a:lnTo>
                    <a:pt x="190" y="279"/>
                  </a:lnTo>
                  <a:lnTo>
                    <a:pt x="182" y="275"/>
                  </a:lnTo>
                  <a:lnTo>
                    <a:pt x="182" y="275"/>
                  </a:lnTo>
                  <a:lnTo>
                    <a:pt x="182" y="275"/>
                  </a:lnTo>
                  <a:lnTo>
                    <a:pt x="181" y="275"/>
                  </a:lnTo>
                  <a:lnTo>
                    <a:pt x="172" y="270"/>
                  </a:lnTo>
                  <a:lnTo>
                    <a:pt x="165" y="266"/>
                  </a:lnTo>
                  <a:lnTo>
                    <a:pt x="159" y="260"/>
                  </a:lnTo>
                  <a:lnTo>
                    <a:pt x="152" y="254"/>
                  </a:lnTo>
                  <a:lnTo>
                    <a:pt x="144" y="241"/>
                  </a:lnTo>
                  <a:lnTo>
                    <a:pt x="138" y="228"/>
                  </a:lnTo>
                  <a:lnTo>
                    <a:pt x="132" y="212"/>
                  </a:lnTo>
                  <a:lnTo>
                    <a:pt x="126" y="196"/>
                  </a:lnTo>
                  <a:lnTo>
                    <a:pt x="126" y="196"/>
                  </a:lnTo>
                  <a:lnTo>
                    <a:pt x="126" y="196"/>
                  </a:lnTo>
                  <a:lnTo>
                    <a:pt x="126" y="193"/>
                  </a:lnTo>
                  <a:lnTo>
                    <a:pt x="125" y="192"/>
                  </a:lnTo>
                  <a:lnTo>
                    <a:pt x="121" y="175"/>
                  </a:lnTo>
                  <a:lnTo>
                    <a:pt x="119" y="158"/>
                  </a:lnTo>
                  <a:lnTo>
                    <a:pt x="115" y="141"/>
                  </a:lnTo>
                  <a:lnTo>
                    <a:pt x="114" y="123"/>
                  </a:lnTo>
                  <a:lnTo>
                    <a:pt x="114" y="121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4" y="118"/>
                  </a:lnTo>
                  <a:lnTo>
                    <a:pt x="113" y="102"/>
                  </a:lnTo>
                  <a:lnTo>
                    <a:pt x="112" y="85"/>
                  </a:lnTo>
                  <a:lnTo>
                    <a:pt x="112" y="70"/>
                  </a:lnTo>
                  <a:lnTo>
                    <a:pt x="112" y="56"/>
                  </a:lnTo>
                  <a:lnTo>
                    <a:pt x="112" y="52"/>
                  </a:lnTo>
                  <a:lnTo>
                    <a:pt x="112" y="50"/>
                  </a:lnTo>
                  <a:lnTo>
                    <a:pt x="112" y="47"/>
                  </a:lnTo>
                  <a:lnTo>
                    <a:pt x="112" y="45"/>
                  </a:lnTo>
                  <a:lnTo>
                    <a:pt x="112" y="32"/>
                  </a:lnTo>
                  <a:lnTo>
                    <a:pt x="113" y="19"/>
                  </a:lnTo>
                  <a:lnTo>
                    <a:pt x="113" y="8"/>
                  </a:lnTo>
                  <a:lnTo>
                    <a:pt x="114" y="0"/>
                  </a:lnTo>
                  <a:lnTo>
                    <a:pt x="4" y="39"/>
                  </a:lnTo>
                  <a:lnTo>
                    <a:pt x="4" y="42"/>
                  </a:lnTo>
                  <a:lnTo>
                    <a:pt x="4" y="46"/>
                  </a:lnTo>
                  <a:lnTo>
                    <a:pt x="2" y="56"/>
                  </a:lnTo>
                  <a:lnTo>
                    <a:pt x="2" y="65"/>
                  </a:lnTo>
                  <a:lnTo>
                    <a:pt x="1" y="77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0" y="115"/>
                  </a:lnTo>
                  <a:lnTo>
                    <a:pt x="1" y="127"/>
                  </a:lnTo>
                  <a:lnTo>
                    <a:pt x="2" y="139"/>
                  </a:lnTo>
                  <a:lnTo>
                    <a:pt x="2" y="149"/>
                  </a:lnTo>
                  <a:lnTo>
                    <a:pt x="4" y="160"/>
                  </a:lnTo>
                  <a:lnTo>
                    <a:pt x="4" y="170"/>
                  </a:lnTo>
                  <a:lnTo>
                    <a:pt x="6" y="179"/>
                  </a:lnTo>
                  <a:lnTo>
                    <a:pt x="6" y="187"/>
                  </a:lnTo>
                  <a:lnTo>
                    <a:pt x="7" y="196"/>
                  </a:lnTo>
                  <a:lnTo>
                    <a:pt x="8" y="203"/>
                  </a:lnTo>
                  <a:lnTo>
                    <a:pt x="11" y="210"/>
                  </a:lnTo>
                  <a:lnTo>
                    <a:pt x="11" y="217"/>
                  </a:lnTo>
                  <a:lnTo>
                    <a:pt x="13" y="223"/>
                  </a:lnTo>
                  <a:lnTo>
                    <a:pt x="14" y="229"/>
                  </a:lnTo>
                  <a:lnTo>
                    <a:pt x="15" y="235"/>
                  </a:lnTo>
                  <a:lnTo>
                    <a:pt x="17" y="241"/>
                  </a:lnTo>
                  <a:lnTo>
                    <a:pt x="19" y="247"/>
                  </a:lnTo>
                  <a:lnTo>
                    <a:pt x="21" y="253"/>
                  </a:lnTo>
                  <a:lnTo>
                    <a:pt x="25" y="260"/>
                  </a:lnTo>
                  <a:lnTo>
                    <a:pt x="28" y="270"/>
                  </a:lnTo>
                  <a:lnTo>
                    <a:pt x="34" y="281"/>
                  </a:lnTo>
                  <a:lnTo>
                    <a:pt x="37" y="285"/>
                  </a:lnTo>
                  <a:lnTo>
                    <a:pt x="39" y="289"/>
                  </a:lnTo>
                  <a:lnTo>
                    <a:pt x="40" y="291"/>
                  </a:lnTo>
                  <a:lnTo>
                    <a:pt x="42" y="293"/>
                  </a:lnTo>
                  <a:lnTo>
                    <a:pt x="43" y="294"/>
                  </a:lnTo>
                  <a:lnTo>
                    <a:pt x="44" y="295"/>
                  </a:lnTo>
                  <a:lnTo>
                    <a:pt x="46" y="297"/>
                  </a:lnTo>
                  <a:lnTo>
                    <a:pt x="47" y="299"/>
                  </a:lnTo>
                  <a:lnTo>
                    <a:pt x="49" y="300"/>
                  </a:lnTo>
                  <a:lnTo>
                    <a:pt x="50" y="301"/>
                  </a:lnTo>
                  <a:lnTo>
                    <a:pt x="51" y="303"/>
                  </a:lnTo>
                  <a:lnTo>
                    <a:pt x="52" y="304"/>
                  </a:lnTo>
                  <a:lnTo>
                    <a:pt x="53" y="305"/>
                  </a:lnTo>
                  <a:lnTo>
                    <a:pt x="55" y="306"/>
                  </a:lnTo>
                  <a:lnTo>
                    <a:pt x="56" y="306"/>
                  </a:lnTo>
                  <a:lnTo>
                    <a:pt x="58" y="307"/>
                  </a:lnTo>
                  <a:lnTo>
                    <a:pt x="58" y="308"/>
                  </a:lnTo>
                  <a:lnTo>
                    <a:pt x="59" y="310"/>
                  </a:lnTo>
                  <a:lnTo>
                    <a:pt x="62" y="310"/>
                  </a:lnTo>
                  <a:lnTo>
                    <a:pt x="63" y="311"/>
                  </a:lnTo>
                  <a:lnTo>
                    <a:pt x="64" y="312"/>
                  </a:lnTo>
                  <a:lnTo>
                    <a:pt x="65" y="313"/>
                  </a:lnTo>
                  <a:lnTo>
                    <a:pt x="67" y="313"/>
                  </a:lnTo>
                  <a:lnTo>
                    <a:pt x="68" y="313"/>
                  </a:lnTo>
                  <a:lnTo>
                    <a:pt x="70" y="314"/>
                  </a:lnTo>
                  <a:lnTo>
                    <a:pt x="70" y="316"/>
                  </a:lnTo>
                  <a:lnTo>
                    <a:pt x="70" y="316"/>
                  </a:lnTo>
                  <a:lnTo>
                    <a:pt x="70" y="316"/>
                  </a:lnTo>
                  <a:lnTo>
                    <a:pt x="72" y="316"/>
                  </a:lnTo>
                  <a:lnTo>
                    <a:pt x="75" y="317"/>
                  </a:lnTo>
                  <a:lnTo>
                    <a:pt x="76" y="317"/>
                  </a:lnTo>
                  <a:lnTo>
                    <a:pt x="78" y="318"/>
                  </a:lnTo>
                  <a:lnTo>
                    <a:pt x="80" y="318"/>
                  </a:lnTo>
                  <a:lnTo>
                    <a:pt x="82" y="319"/>
                  </a:lnTo>
                  <a:lnTo>
                    <a:pt x="84" y="319"/>
                  </a:lnTo>
                  <a:lnTo>
                    <a:pt x="87" y="320"/>
                  </a:lnTo>
                  <a:lnTo>
                    <a:pt x="89" y="320"/>
                  </a:lnTo>
                  <a:lnTo>
                    <a:pt x="91" y="320"/>
                  </a:lnTo>
                  <a:lnTo>
                    <a:pt x="95" y="322"/>
                  </a:lnTo>
                  <a:lnTo>
                    <a:pt x="97" y="322"/>
                  </a:lnTo>
                  <a:lnTo>
                    <a:pt x="101" y="322"/>
                  </a:lnTo>
                  <a:lnTo>
                    <a:pt x="106" y="322"/>
                  </a:lnTo>
                  <a:lnTo>
                    <a:pt x="110" y="322"/>
                  </a:lnTo>
                  <a:lnTo>
                    <a:pt x="115" y="322"/>
                  </a:lnTo>
                  <a:lnTo>
                    <a:pt x="121" y="320"/>
                  </a:lnTo>
                  <a:lnTo>
                    <a:pt x="128" y="319"/>
                  </a:lnTo>
                  <a:lnTo>
                    <a:pt x="138" y="317"/>
                  </a:lnTo>
                  <a:lnTo>
                    <a:pt x="149" y="313"/>
                  </a:lnTo>
                  <a:lnTo>
                    <a:pt x="163" y="311"/>
                  </a:lnTo>
                  <a:lnTo>
                    <a:pt x="177" y="308"/>
                  </a:lnTo>
                  <a:lnTo>
                    <a:pt x="190" y="307"/>
                  </a:lnTo>
                  <a:lnTo>
                    <a:pt x="203" y="308"/>
                  </a:lnTo>
                  <a:lnTo>
                    <a:pt x="216" y="310"/>
                  </a:lnTo>
                  <a:lnTo>
                    <a:pt x="228" y="312"/>
                  </a:lnTo>
                  <a:lnTo>
                    <a:pt x="239" y="316"/>
                  </a:lnTo>
                  <a:lnTo>
                    <a:pt x="250" y="319"/>
                  </a:lnTo>
                  <a:lnTo>
                    <a:pt x="260" y="325"/>
                  </a:lnTo>
                  <a:lnTo>
                    <a:pt x="272" y="331"/>
                  </a:lnTo>
                  <a:lnTo>
                    <a:pt x="282" y="338"/>
                  </a:lnTo>
                  <a:lnTo>
                    <a:pt x="291" y="345"/>
                  </a:lnTo>
                  <a:lnTo>
                    <a:pt x="309" y="362"/>
                  </a:lnTo>
                  <a:lnTo>
                    <a:pt x="323" y="379"/>
                  </a:lnTo>
                  <a:lnTo>
                    <a:pt x="335" y="394"/>
                  </a:lnTo>
                  <a:lnTo>
                    <a:pt x="346" y="412"/>
                  </a:lnTo>
                  <a:lnTo>
                    <a:pt x="357" y="432"/>
                  </a:lnTo>
                  <a:lnTo>
                    <a:pt x="366" y="452"/>
                  </a:lnTo>
                  <a:lnTo>
                    <a:pt x="367" y="455"/>
                  </a:lnTo>
                  <a:lnTo>
                    <a:pt x="368" y="458"/>
                  </a:lnTo>
                  <a:lnTo>
                    <a:pt x="377" y="482"/>
                  </a:lnTo>
                  <a:lnTo>
                    <a:pt x="385" y="507"/>
                  </a:lnTo>
                  <a:lnTo>
                    <a:pt x="392" y="533"/>
                  </a:lnTo>
                  <a:lnTo>
                    <a:pt x="398" y="560"/>
                  </a:lnTo>
                  <a:lnTo>
                    <a:pt x="403" y="589"/>
                  </a:lnTo>
                  <a:lnTo>
                    <a:pt x="406" y="618"/>
                  </a:lnTo>
                  <a:lnTo>
                    <a:pt x="410" y="649"/>
                  </a:lnTo>
                  <a:lnTo>
                    <a:pt x="411" y="680"/>
                  </a:lnTo>
                  <a:lnTo>
                    <a:pt x="411" y="680"/>
                  </a:lnTo>
                  <a:lnTo>
                    <a:pt x="412" y="713"/>
                  </a:lnTo>
                  <a:lnTo>
                    <a:pt x="412" y="747"/>
                  </a:lnTo>
                  <a:lnTo>
                    <a:pt x="411" y="780"/>
                  </a:lnTo>
                  <a:lnTo>
                    <a:pt x="409" y="813"/>
                  </a:lnTo>
                  <a:lnTo>
                    <a:pt x="405" y="845"/>
                  </a:lnTo>
                  <a:lnTo>
                    <a:pt x="401" y="877"/>
                  </a:lnTo>
                  <a:lnTo>
                    <a:pt x="395" y="911"/>
                  </a:lnTo>
                  <a:lnTo>
                    <a:pt x="387" y="944"/>
                  </a:lnTo>
                  <a:lnTo>
                    <a:pt x="387" y="945"/>
                  </a:lnTo>
                  <a:lnTo>
                    <a:pt x="386" y="947"/>
                  </a:lnTo>
                  <a:lnTo>
                    <a:pt x="378" y="979"/>
                  </a:lnTo>
                  <a:lnTo>
                    <a:pt x="368" y="1010"/>
                  </a:lnTo>
                  <a:lnTo>
                    <a:pt x="357" y="1041"/>
                  </a:lnTo>
                  <a:lnTo>
                    <a:pt x="345" y="1071"/>
                  </a:lnTo>
                  <a:lnTo>
                    <a:pt x="345" y="1072"/>
                  </a:lnTo>
                  <a:lnTo>
                    <a:pt x="343" y="1073"/>
                  </a:lnTo>
                  <a:lnTo>
                    <a:pt x="330" y="1101"/>
                  </a:lnTo>
                  <a:lnTo>
                    <a:pt x="316" y="1127"/>
                  </a:lnTo>
                  <a:lnTo>
                    <a:pt x="299" y="1150"/>
                  </a:lnTo>
                  <a:lnTo>
                    <a:pt x="282" y="1172"/>
                  </a:lnTo>
                  <a:lnTo>
                    <a:pt x="277" y="1178"/>
                  </a:lnTo>
                  <a:lnTo>
                    <a:pt x="272" y="1182"/>
                  </a:lnTo>
                  <a:lnTo>
                    <a:pt x="263" y="1192"/>
                  </a:lnTo>
                  <a:lnTo>
                    <a:pt x="253" y="1201"/>
                  </a:lnTo>
                  <a:lnTo>
                    <a:pt x="244" y="1210"/>
                  </a:lnTo>
                  <a:lnTo>
                    <a:pt x="233" y="1217"/>
                  </a:lnTo>
                  <a:lnTo>
                    <a:pt x="223" y="1224"/>
                  </a:lnTo>
                  <a:lnTo>
                    <a:pt x="212" y="1231"/>
                  </a:lnTo>
                  <a:lnTo>
                    <a:pt x="201" y="1237"/>
                  </a:lnTo>
                  <a:lnTo>
                    <a:pt x="189" y="1242"/>
                  </a:lnTo>
                  <a:lnTo>
                    <a:pt x="299" y="1201"/>
                  </a:lnTo>
                  <a:lnTo>
                    <a:pt x="311" y="1197"/>
                  </a:lnTo>
                  <a:lnTo>
                    <a:pt x="323" y="1191"/>
                  </a:lnTo>
                  <a:lnTo>
                    <a:pt x="334" y="1185"/>
                  </a:lnTo>
                  <a:lnTo>
                    <a:pt x="345" y="1178"/>
                  </a:lnTo>
                  <a:lnTo>
                    <a:pt x="364" y="1161"/>
                  </a:lnTo>
                  <a:lnTo>
                    <a:pt x="384" y="1142"/>
                  </a:lnTo>
                  <a:lnTo>
                    <a:pt x="387" y="1137"/>
                  </a:lnTo>
                  <a:lnTo>
                    <a:pt x="392" y="1134"/>
                  </a:lnTo>
                  <a:lnTo>
                    <a:pt x="396" y="1130"/>
                  </a:lnTo>
                  <a:lnTo>
                    <a:pt x="399" y="1127"/>
                  </a:lnTo>
                  <a:lnTo>
                    <a:pt x="410" y="1111"/>
                  </a:lnTo>
                  <a:lnTo>
                    <a:pt x="422" y="1095"/>
                  </a:lnTo>
                  <a:lnTo>
                    <a:pt x="430" y="1080"/>
                  </a:lnTo>
                  <a:lnTo>
                    <a:pt x="439" y="1065"/>
                  </a:lnTo>
                  <a:lnTo>
                    <a:pt x="447" y="1049"/>
                  </a:lnTo>
                  <a:lnTo>
                    <a:pt x="454" y="1035"/>
                  </a:lnTo>
                  <a:lnTo>
                    <a:pt x="461" y="1019"/>
                  </a:lnTo>
                  <a:lnTo>
                    <a:pt x="468" y="1003"/>
                  </a:lnTo>
                  <a:lnTo>
                    <a:pt x="473" y="987"/>
                  </a:lnTo>
                  <a:lnTo>
                    <a:pt x="479" y="970"/>
                  </a:lnTo>
                  <a:lnTo>
                    <a:pt x="484" y="953"/>
                  </a:lnTo>
                  <a:lnTo>
                    <a:pt x="488" y="937"/>
                  </a:lnTo>
                  <a:lnTo>
                    <a:pt x="493" y="921"/>
                  </a:lnTo>
                  <a:lnTo>
                    <a:pt x="498" y="906"/>
                  </a:lnTo>
                  <a:lnTo>
                    <a:pt x="498" y="906"/>
                  </a:lnTo>
                  <a:lnTo>
                    <a:pt x="498" y="905"/>
                  </a:lnTo>
                  <a:lnTo>
                    <a:pt x="498" y="903"/>
                  </a:lnTo>
                  <a:lnTo>
                    <a:pt x="498" y="902"/>
                  </a:lnTo>
                  <a:lnTo>
                    <a:pt x="502" y="884"/>
                  </a:lnTo>
                  <a:lnTo>
                    <a:pt x="505" y="868"/>
                  </a:lnTo>
                  <a:lnTo>
                    <a:pt x="509" y="850"/>
                  </a:lnTo>
                  <a:lnTo>
                    <a:pt x="511" y="832"/>
                  </a:lnTo>
                  <a:lnTo>
                    <a:pt x="515" y="816"/>
                  </a:lnTo>
                  <a:lnTo>
                    <a:pt x="516" y="799"/>
                  </a:lnTo>
                  <a:lnTo>
                    <a:pt x="517" y="786"/>
                  </a:lnTo>
                  <a:lnTo>
                    <a:pt x="519" y="773"/>
                  </a:lnTo>
                  <a:lnTo>
                    <a:pt x="519" y="769"/>
                  </a:lnTo>
                  <a:lnTo>
                    <a:pt x="519" y="766"/>
                  </a:lnTo>
                  <a:lnTo>
                    <a:pt x="521" y="748"/>
                  </a:lnTo>
                  <a:lnTo>
                    <a:pt x="521" y="730"/>
                  </a:lnTo>
                  <a:lnTo>
                    <a:pt x="522" y="713"/>
                  </a:lnTo>
                  <a:lnTo>
                    <a:pt x="523" y="697"/>
                  </a:lnTo>
                  <a:lnTo>
                    <a:pt x="523" y="680"/>
                  </a:lnTo>
                  <a:lnTo>
                    <a:pt x="523" y="665"/>
                  </a:lnTo>
                  <a:lnTo>
                    <a:pt x="523" y="654"/>
                  </a:lnTo>
                  <a:lnTo>
                    <a:pt x="522" y="645"/>
                  </a:lnTo>
                  <a:close/>
                </a:path>
              </a:pathLst>
            </a:custGeom>
            <a:solidFill>
              <a:srgbClr val="FEF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3682" y="438"/>
              <a:ext cx="124" cy="307"/>
            </a:xfrm>
            <a:custGeom>
              <a:avLst/>
              <a:gdLst>
                <a:gd name="T0" fmla="*/ 206 w 617"/>
                <a:gd name="T1" fmla="*/ 103 h 1532"/>
                <a:gd name="T2" fmla="*/ 212 w 617"/>
                <a:gd name="T3" fmla="*/ 211 h 1532"/>
                <a:gd name="T4" fmla="*/ 231 w 617"/>
                <a:gd name="T5" fmla="*/ 280 h 1532"/>
                <a:gd name="T6" fmla="*/ 261 w 617"/>
                <a:gd name="T7" fmla="*/ 319 h 1532"/>
                <a:gd name="T8" fmla="*/ 293 w 617"/>
                <a:gd name="T9" fmla="*/ 333 h 1532"/>
                <a:gd name="T10" fmla="*/ 332 w 617"/>
                <a:gd name="T11" fmla="*/ 332 h 1532"/>
                <a:gd name="T12" fmla="*/ 382 w 617"/>
                <a:gd name="T13" fmla="*/ 321 h 1532"/>
                <a:gd name="T14" fmla="*/ 433 w 617"/>
                <a:gd name="T15" fmla="*/ 325 h 1532"/>
                <a:gd name="T16" fmla="*/ 477 w 617"/>
                <a:gd name="T17" fmla="*/ 344 h 1532"/>
                <a:gd name="T18" fmla="*/ 528 w 617"/>
                <a:gd name="T19" fmla="*/ 392 h 1532"/>
                <a:gd name="T20" fmla="*/ 573 w 617"/>
                <a:gd name="T21" fmla="*/ 470 h 1532"/>
                <a:gd name="T22" fmla="*/ 603 w 617"/>
                <a:gd name="T23" fmla="*/ 572 h 1532"/>
                <a:gd name="T24" fmla="*/ 617 w 617"/>
                <a:gd name="T25" fmla="*/ 693 h 1532"/>
                <a:gd name="T26" fmla="*/ 614 w 617"/>
                <a:gd name="T27" fmla="*/ 826 h 1532"/>
                <a:gd name="T28" fmla="*/ 590 w 617"/>
                <a:gd name="T29" fmla="*/ 966 h 1532"/>
                <a:gd name="T30" fmla="*/ 543 w 617"/>
                <a:gd name="T31" fmla="*/ 1100 h 1532"/>
                <a:gd name="T32" fmla="*/ 509 w 617"/>
                <a:gd name="T33" fmla="*/ 1157 h 1532"/>
                <a:gd name="T34" fmla="*/ 470 w 617"/>
                <a:gd name="T35" fmla="*/ 1206 h 1532"/>
                <a:gd name="T36" fmla="*/ 422 w 617"/>
                <a:gd name="T37" fmla="*/ 1242 h 1532"/>
                <a:gd name="T38" fmla="*/ 369 w 617"/>
                <a:gd name="T39" fmla="*/ 1262 h 1532"/>
                <a:gd name="T40" fmla="*/ 276 w 617"/>
                <a:gd name="T41" fmla="*/ 1288 h 1532"/>
                <a:gd name="T42" fmla="*/ 204 w 617"/>
                <a:gd name="T43" fmla="*/ 1325 h 1532"/>
                <a:gd name="T44" fmla="*/ 149 w 617"/>
                <a:gd name="T45" fmla="*/ 1365 h 1532"/>
                <a:gd name="T46" fmla="*/ 110 w 617"/>
                <a:gd name="T47" fmla="*/ 1408 h 1532"/>
                <a:gd name="T48" fmla="*/ 67 w 617"/>
                <a:gd name="T49" fmla="*/ 1480 h 1532"/>
                <a:gd name="T50" fmla="*/ 23 w 617"/>
                <a:gd name="T51" fmla="*/ 1530 h 1532"/>
                <a:gd name="T52" fmla="*/ 20 w 617"/>
                <a:gd name="T53" fmla="*/ 1420 h 1532"/>
                <a:gd name="T54" fmla="*/ 68 w 617"/>
                <a:gd name="T55" fmla="*/ 1339 h 1532"/>
                <a:gd name="T56" fmla="*/ 116 w 617"/>
                <a:gd name="T57" fmla="*/ 1290 h 1532"/>
                <a:gd name="T58" fmla="*/ 181 w 617"/>
                <a:gd name="T59" fmla="*/ 1245 h 1532"/>
                <a:gd name="T60" fmla="*/ 268 w 617"/>
                <a:gd name="T61" fmla="*/ 1206 h 1532"/>
                <a:gd name="T62" fmla="*/ 359 w 617"/>
                <a:gd name="T63" fmla="*/ 1182 h 1532"/>
                <a:gd name="T64" fmla="*/ 403 w 617"/>
                <a:gd name="T65" fmla="*/ 1161 h 1532"/>
                <a:gd name="T66" fmla="*/ 443 w 617"/>
                <a:gd name="T67" fmla="*/ 1128 h 1532"/>
                <a:gd name="T68" fmla="*/ 482 w 617"/>
                <a:gd name="T69" fmla="*/ 1070 h 1532"/>
                <a:gd name="T70" fmla="*/ 527 w 617"/>
                <a:gd name="T71" fmla="*/ 956 h 1532"/>
                <a:gd name="T72" fmla="*/ 552 w 617"/>
                <a:gd name="T73" fmla="*/ 830 h 1532"/>
                <a:gd name="T74" fmla="*/ 560 w 617"/>
                <a:gd name="T75" fmla="*/ 715 h 1532"/>
                <a:gd name="T76" fmla="*/ 554 w 617"/>
                <a:gd name="T77" fmla="*/ 610 h 1532"/>
                <a:gd name="T78" fmla="*/ 534 w 617"/>
                <a:gd name="T79" fmla="*/ 520 h 1532"/>
                <a:gd name="T80" fmla="*/ 503 w 617"/>
                <a:gd name="T81" fmla="*/ 451 h 1532"/>
                <a:gd name="T82" fmla="*/ 464 w 617"/>
                <a:gd name="T83" fmla="*/ 412 h 1532"/>
                <a:gd name="T84" fmla="*/ 427 w 617"/>
                <a:gd name="T85" fmla="*/ 399 h 1532"/>
                <a:gd name="T86" fmla="*/ 389 w 617"/>
                <a:gd name="T87" fmla="*/ 401 h 1532"/>
                <a:gd name="T88" fmla="*/ 336 w 617"/>
                <a:gd name="T89" fmla="*/ 411 h 1532"/>
                <a:gd name="T90" fmla="*/ 283 w 617"/>
                <a:gd name="T91" fmla="*/ 405 h 1532"/>
                <a:gd name="T92" fmla="*/ 248 w 617"/>
                <a:gd name="T93" fmla="*/ 387 h 1532"/>
                <a:gd name="T94" fmla="*/ 205 w 617"/>
                <a:gd name="T95" fmla="*/ 343 h 1532"/>
                <a:gd name="T96" fmla="*/ 176 w 617"/>
                <a:gd name="T97" fmla="*/ 286 h 1532"/>
                <a:gd name="T98" fmla="*/ 153 w 617"/>
                <a:gd name="T99" fmla="*/ 183 h 1532"/>
                <a:gd name="T100" fmla="*/ 148 w 617"/>
                <a:gd name="T101" fmla="*/ 89 h 1532"/>
                <a:gd name="T102" fmla="*/ 182 w 617"/>
                <a:gd name="T103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17" h="1532">
                  <a:moveTo>
                    <a:pt x="182" y="0"/>
                  </a:moveTo>
                  <a:lnTo>
                    <a:pt x="209" y="52"/>
                  </a:lnTo>
                  <a:lnTo>
                    <a:pt x="207" y="74"/>
                  </a:lnTo>
                  <a:lnTo>
                    <a:pt x="206" y="103"/>
                  </a:lnTo>
                  <a:lnTo>
                    <a:pt x="206" y="137"/>
                  </a:lnTo>
                  <a:lnTo>
                    <a:pt x="207" y="174"/>
                  </a:lnTo>
                  <a:lnTo>
                    <a:pt x="210" y="192"/>
                  </a:lnTo>
                  <a:lnTo>
                    <a:pt x="212" y="211"/>
                  </a:lnTo>
                  <a:lnTo>
                    <a:pt x="216" y="230"/>
                  </a:lnTo>
                  <a:lnTo>
                    <a:pt x="220" y="248"/>
                  </a:lnTo>
                  <a:lnTo>
                    <a:pt x="225" y="264"/>
                  </a:lnTo>
                  <a:lnTo>
                    <a:pt x="231" y="280"/>
                  </a:lnTo>
                  <a:lnTo>
                    <a:pt x="238" y="294"/>
                  </a:lnTo>
                  <a:lnTo>
                    <a:pt x="247" y="306"/>
                  </a:lnTo>
                  <a:lnTo>
                    <a:pt x="254" y="313"/>
                  </a:lnTo>
                  <a:lnTo>
                    <a:pt x="261" y="319"/>
                  </a:lnTo>
                  <a:lnTo>
                    <a:pt x="268" y="324"/>
                  </a:lnTo>
                  <a:lnTo>
                    <a:pt x="275" y="329"/>
                  </a:lnTo>
                  <a:lnTo>
                    <a:pt x="283" y="332"/>
                  </a:lnTo>
                  <a:lnTo>
                    <a:pt x="293" y="333"/>
                  </a:lnTo>
                  <a:lnTo>
                    <a:pt x="302" y="335"/>
                  </a:lnTo>
                  <a:lnTo>
                    <a:pt x="312" y="335"/>
                  </a:lnTo>
                  <a:lnTo>
                    <a:pt x="321" y="335"/>
                  </a:lnTo>
                  <a:lnTo>
                    <a:pt x="332" y="332"/>
                  </a:lnTo>
                  <a:lnTo>
                    <a:pt x="343" y="330"/>
                  </a:lnTo>
                  <a:lnTo>
                    <a:pt x="354" y="326"/>
                  </a:lnTo>
                  <a:lnTo>
                    <a:pt x="368" y="324"/>
                  </a:lnTo>
                  <a:lnTo>
                    <a:pt x="382" y="321"/>
                  </a:lnTo>
                  <a:lnTo>
                    <a:pt x="395" y="320"/>
                  </a:lnTo>
                  <a:lnTo>
                    <a:pt x="408" y="321"/>
                  </a:lnTo>
                  <a:lnTo>
                    <a:pt x="421" y="323"/>
                  </a:lnTo>
                  <a:lnTo>
                    <a:pt x="433" y="325"/>
                  </a:lnTo>
                  <a:lnTo>
                    <a:pt x="444" y="329"/>
                  </a:lnTo>
                  <a:lnTo>
                    <a:pt x="455" y="332"/>
                  </a:lnTo>
                  <a:lnTo>
                    <a:pt x="465" y="338"/>
                  </a:lnTo>
                  <a:lnTo>
                    <a:pt x="477" y="344"/>
                  </a:lnTo>
                  <a:lnTo>
                    <a:pt x="487" y="351"/>
                  </a:lnTo>
                  <a:lnTo>
                    <a:pt x="496" y="358"/>
                  </a:lnTo>
                  <a:lnTo>
                    <a:pt x="514" y="375"/>
                  </a:lnTo>
                  <a:lnTo>
                    <a:pt x="528" y="392"/>
                  </a:lnTo>
                  <a:lnTo>
                    <a:pt x="541" y="408"/>
                  </a:lnTo>
                  <a:lnTo>
                    <a:pt x="552" y="427"/>
                  </a:lnTo>
                  <a:lnTo>
                    <a:pt x="563" y="447"/>
                  </a:lnTo>
                  <a:lnTo>
                    <a:pt x="573" y="470"/>
                  </a:lnTo>
                  <a:lnTo>
                    <a:pt x="582" y="494"/>
                  </a:lnTo>
                  <a:lnTo>
                    <a:pt x="590" y="519"/>
                  </a:lnTo>
                  <a:lnTo>
                    <a:pt x="597" y="545"/>
                  </a:lnTo>
                  <a:lnTo>
                    <a:pt x="603" y="572"/>
                  </a:lnTo>
                  <a:lnTo>
                    <a:pt x="608" y="602"/>
                  </a:lnTo>
                  <a:lnTo>
                    <a:pt x="611" y="631"/>
                  </a:lnTo>
                  <a:lnTo>
                    <a:pt x="615" y="662"/>
                  </a:lnTo>
                  <a:lnTo>
                    <a:pt x="617" y="693"/>
                  </a:lnTo>
                  <a:lnTo>
                    <a:pt x="617" y="726"/>
                  </a:lnTo>
                  <a:lnTo>
                    <a:pt x="617" y="758"/>
                  </a:lnTo>
                  <a:lnTo>
                    <a:pt x="616" y="793"/>
                  </a:lnTo>
                  <a:lnTo>
                    <a:pt x="614" y="826"/>
                  </a:lnTo>
                  <a:lnTo>
                    <a:pt x="609" y="861"/>
                  </a:lnTo>
                  <a:lnTo>
                    <a:pt x="604" y="896"/>
                  </a:lnTo>
                  <a:lnTo>
                    <a:pt x="598" y="932"/>
                  </a:lnTo>
                  <a:lnTo>
                    <a:pt x="590" y="966"/>
                  </a:lnTo>
                  <a:lnTo>
                    <a:pt x="581" y="1002"/>
                  </a:lnTo>
                  <a:lnTo>
                    <a:pt x="570" y="1035"/>
                  </a:lnTo>
                  <a:lnTo>
                    <a:pt x="557" y="1068"/>
                  </a:lnTo>
                  <a:lnTo>
                    <a:pt x="543" y="1100"/>
                  </a:lnTo>
                  <a:lnTo>
                    <a:pt x="535" y="1116"/>
                  </a:lnTo>
                  <a:lnTo>
                    <a:pt x="527" y="1130"/>
                  </a:lnTo>
                  <a:lnTo>
                    <a:pt x="519" y="1144"/>
                  </a:lnTo>
                  <a:lnTo>
                    <a:pt x="509" y="1157"/>
                  </a:lnTo>
                  <a:lnTo>
                    <a:pt x="500" y="1171"/>
                  </a:lnTo>
                  <a:lnTo>
                    <a:pt x="490" y="1184"/>
                  </a:lnTo>
                  <a:lnTo>
                    <a:pt x="481" y="1194"/>
                  </a:lnTo>
                  <a:lnTo>
                    <a:pt x="470" y="1206"/>
                  </a:lnTo>
                  <a:lnTo>
                    <a:pt x="458" y="1216"/>
                  </a:lnTo>
                  <a:lnTo>
                    <a:pt x="447" y="1225"/>
                  </a:lnTo>
                  <a:lnTo>
                    <a:pt x="436" y="1233"/>
                  </a:lnTo>
                  <a:lnTo>
                    <a:pt x="422" y="1242"/>
                  </a:lnTo>
                  <a:lnTo>
                    <a:pt x="411" y="1248"/>
                  </a:lnTo>
                  <a:lnTo>
                    <a:pt x="396" y="1254"/>
                  </a:lnTo>
                  <a:lnTo>
                    <a:pt x="383" y="1258"/>
                  </a:lnTo>
                  <a:lnTo>
                    <a:pt x="369" y="1262"/>
                  </a:lnTo>
                  <a:lnTo>
                    <a:pt x="344" y="1267"/>
                  </a:lnTo>
                  <a:lnTo>
                    <a:pt x="320" y="1274"/>
                  </a:lnTo>
                  <a:lnTo>
                    <a:pt x="298" y="1281"/>
                  </a:lnTo>
                  <a:lnTo>
                    <a:pt x="276" y="1288"/>
                  </a:lnTo>
                  <a:lnTo>
                    <a:pt x="256" y="1296"/>
                  </a:lnTo>
                  <a:lnTo>
                    <a:pt x="237" y="1306"/>
                  </a:lnTo>
                  <a:lnTo>
                    <a:pt x="220" y="1315"/>
                  </a:lnTo>
                  <a:lnTo>
                    <a:pt x="204" y="1325"/>
                  </a:lnTo>
                  <a:lnTo>
                    <a:pt x="188" y="1334"/>
                  </a:lnTo>
                  <a:lnTo>
                    <a:pt x="174" y="1345"/>
                  </a:lnTo>
                  <a:lnTo>
                    <a:pt x="161" y="1355"/>
                  </a:lnTo>
                  <a:lnTo>
                    <a:pt x="149" y="1365"/>
                  </a:lnTo>
                  <a:lnTo>
                    <a:pt x="137" y="1376"/>
                  </a:lnTo>
                  <a:lnTo>
                    <a:pt x="128" y="1387"/>
                  </a:lnTo>
                  <a:lnTo>
                    <a:pt x="118" y="1397"/>
                  </a:lnTo>
                  <a:lnTo>
                    <a:pt x="110" y="1408"/>
                  </a:lnTo>
                  <a:lnTo>
                    <a:pt x="94" y="1428"/>
                  </a:lnTo>
                  <a:lnTo>
                    <a:pt x="83" y="1447"/>
                  </a:lnTo>
                  <a:lnTo>
                    <a:pt x="74" y="1464"/>
                  </a:lnTo>
                  <a:lnTo>
                    <a:pt x="67" y="1480"/>
                  </a:lnTo>
                  <a:lnTo>
                    <a:pt x="59" y="1503"/>
                  </a:lnTo>
                  <a:lnTo>
                    <a:pt x="55" y="1511"/>
                  </a:lnTo>
                  <a:lnTo>
                    <a:pt x="28" y="1532"/>
                  </a:lnTo>
                  <a:lnTo>
                    <a:pt x="23" y="1530"/>
                  </a:lnTo>
                  <a:lnTo>
                    <a:pt x="0" y="1479"/>
                  </a:lnTo>
                  <a:lnTo>
                    <a:pt x="3" y="1466"/>
                  </a:lnTo>
                  <a:lnTo>
                    <a:pt x="12" y="1438"/>
                  </a:lnTo>
                  <a:lnTo>
                    <a:pt x="20" y="1420"/>
                  </a:lnTo>
                  <a:lnTo>
                    <a:pt x="29" y="1399"/>
                  </a:lnTo>
                  <a:lnTo>
                    <a:pt x="42" y="1376"/>
                  </a:lnTo>
                  <a:lnTo>
                    <a:pt x="59" y="1352"/>
                  </a:lnTo>
                  <a:lnTo>
                    <a:pt x="68" y="1339"/>
                  </a:lnTo>
                  <a:lnTo>
                    <a:pt x="79" y="1327"/>
                  </a:lnTo>
                  <a:lnTo>
                    <a:pt x="90" y="1315"/>
                  </a:lnTo>
                  <a:lnTo>
                    <a:pt x="103" y="1304"/>
                  </a:lnTo>
                  <a:lnTo>
                    <a:pt x="116" y="1290"/>
                  </a:lnTo>
                  <a:lnTo>
                    <a:pt x="131" y="1279"/>
                  </a:lnTo>
                  <a:lnTo>
                    <a:pt x="147" y="1267"/>
                  </a:lnTo>
                  <a:lnTo>
                    <a:pt x="163" y="1256"/>
                  </a:lnTo>
                  <a:lnTo>
                    <a:pt x="181" y="1245"/>
                  </a:lnTo>
                  <a:lnTo>
                    <a:pt x="201" y="1235"/>
                  </a:lnTo>
                  <a:lnTo>
                    <a:pt x="222" y="1224"/>
                  </a:lnTo>
                  <a:lnTo>
                    <a:pt x="244" y="1216"/>
                  </a:lnTo>
                  <a:lnTo>
                    <a:pt x="268" y="1206"/>
                  </a:lnTo>
                  <a:lnTo>
                    <a:pt x="293" y="1198"/>
                  </a:lnTo>
                  <a:lnTo>
                    <a:pt x="319" y="1191"/>
                  </a:lnTo>
                  <a:lnTo>
                    <a:pt x="348" y="1185"/>
                  </a:lnTo>
                  <a:lnTo>
                    <a:pt x="359" y="1182"/>
                  </a:lnTo>
                  <a:lnTo>
                    <a:pt x="371" y="1178"/>
                  </a:lnTo>
                  <a:lnTo>
                    <a:pt x="382" y="1173"/>
                  </a:lnTo>
                  <a:lnTo>
                    <a:pt x="393" y="1168"/>
                  </a:lnTo>
                  <a:lnTo>
                    <a:pt x="403" y="1161"/>
                  </a:lnTo>
                  <a:lnTo>
                    <a:pt x="414" y="1154"/>
                  </a:lnTo>
                  <a:lnTo>
                    <a:pt x="424" y="1146"/>
                  </a:lnTo>
                  <a:lnTo>
                    <a:pt x="433" y="1137"/>
                  </a:lnTo>
                  <a:lnTo>
                    <a:pt x="443" y="1128"/>
                  </a:lnTo>
                  <a:lnTo>
                    <a:pt x="451" y="1117"/>
                  </a:lnTo>
                  <a:lnTo>
                    <a:pt x="459" y="1106"/>
                  </a:lnTo>
                  <a:lnTo>
                    <a:pt x="468" y="1095"/>
                  </a:lnTo>
                  <a:lnTo>
                    <a:pt x="482" y="1070"/>
                  </a:lnTo>
                  <a:lnTo>
                    <a:pt x="495" y="1043"/>
                  </a:lnTo>
                  <a:lnTo>
                    <a:pt x="507" y="1015"/>
                  </a:lnTo>
                  <a:lnTo>
                    <a:pt x="519" y="985"/>
                  </a:lnTo>
                  <a:lnTo>
                    <a:pt x="527" y="956"/>
                  </a:lnTo>
                  <a:lnTo>
                    <a:pt x="535" y="924"/>
                  </a:lnTo>
                  <a:lnTo>
                    <a:pt x="543" y="893"/>
                  </a:lnTo>
                  <a:lnTo>
                    <a:pt x="548" y="861"/>
                  </a:lnTo>
                  <a:lnTo>
                    <a:pt x="552" y="830"/>
                  </a:lnTo>
                  <a:lnTo>
                    <a:pt x="556" y="799"/>
                  </a:lnTo>
                  <a:lnTo>
                    <a:pt x="558" y="770"/>
                  </a:lnTo>
                  <a:lnTo>
                    <a:pt x="559" y="742"/>
                  </a:lnTo>
                  <a:lnTo>
                    <a:pt x="560" y="715"/>
                  </a:lnTo>
                  <a:lnTo>
                    <a:pt x="559" y="687"/>
                  </a:lnTo>
                  <a:lnTo>
                    <a:pt x="559" y="661"/>
                  </a:lnTo>
                  <a:lnTo>
                    <a:pt x="557" y="635"/>
                  </a:lnTo>
                  <a:lnTo>
                    <a:pt x="554" y="610"/>
                  </a:lnTo>
                  <a:lnTo>
                    <a:pt x="551" y="586"/>
                  </a:lnTo>
                  <a:lnTo>
                    <a:pt x="546" y="563"/>
                  </a:lnTo>
                  <a:lnTo>
                    <a:pt x="540" y="541"/>
                  </a:lnTo>
                  <a:lnTo>
                    <a:pt x="534" y="520"/>
                  </a:lnTo>
                  <a:lnTo>
                    <a:pt x="528" y="501"/>
                  </a:lnTo>
                  <a:lnTo>
                    <a:pt x="521" y="483"/>
                  </a:lnTo>
                  <a:lnTo>
                    <a:pt x="513" y="466"/>
                  </a:lnTo>
                  <a:lnTo>
                    <a:pt x="503" y="451"/>
                  </a:lnTo>
                  <a:lnTo>
                    <a:pt x="494" y="438"/>
                  </a:lnTo>
                  <a:lnTo>
                    <a:pt x="485" y="427"/>
                  </a:lnTo>
                  <a:lnTo>
                    <a:pt x="475" y="419"/>
                  </a:lnTo>
                  <a:lnTo>
                    <a:pt x="464" y="412"/>
                  </a:lnTo>
                  <a:lnTo>
                    <a:pt x="453" y="406"/>
                  </a:lnTo>
                  <a:lnTo>
                    <a:pt x="445" y="402"/>
                  </a:lnTo>
                  <a:lnTo>
                    <a:pt x="437" y="400"/>
                  </a:lnTo>
                  <a:lnTo>
                    <a:pt x="427" y="399"/>
                  </a:lnTo>
                  <a:lnTo>
                    <a:pt x="419" y="397"/>
                  </a:lnTo>
                  <a:lnTo>
                    <a:pt x="409" y="399"/>
                  </a:lnTo>
                  <a:lnTo>
                    <a:pt x="400" y="399"/>
                  </a:lnTo>
                  <a:lnTo>
                    <a:pt x="389" y="401"/>
                  </a:lnTo>
                  <a:lnTo>
                    <a:pt x="378" y="403"/>
                  </a:lnTo>
                  <a:lnTo>
                    <a:pt x="364" y="407"/>
                  </a:lnTo>
                  <a:lnTo>
                    <a:pt x="350" y="409"/>
                  </a:lnTo>
                  <a:lnTo>
                    <a:pt x="336" y="411"/>
                  </a:lnTo>
                  <a:lnTo>
                    <a:pt x="321" y="411"/>
                  </a:lnTo>
                  <a:lnTo>
                    <a:pt x="308" y="409"/>
                  </a:lnTo>
                  <a:lnTo>
                    <a:pt x="295" y="407"/>
                  </a:lnTo>
                  <a:lnTo>
                    <a:pt x="283" y="405"/>
                  </a:lnTo>
                  <a:lnTo>
                    <a:pt x="272" y="400"/>
                  </a:lnTo>
                  <a:lnTo>
                    <a:pt x="263" y="396"/>
                  </a:lnTo>
                  <a:lnTo>
                    <a:pt x="255" y="392"/>
                  </a:lnTo>
                  <a:lnTo>
                    <a:pt x="248" y="387"/>
                  </a:lnTo>
                  <a:lnTo>
                    <a:pt x="239" y="381"/>
                  </a:lnTo>
                  <a:lnTo>
                    <a:pt x="226" y="369"/>
                  </a:lnTo>
                  <a:lnTo>
                    <a:pt x="212" y="354"/>
                  </a:lnTo>
                  <a:lnTo>
                    <a:pt x="205" y="343"/>
                  </a:lnTo>
                  <a:lnTo>
                    <a:pt x="198" y="332"/>
                  </a:lnTo>
                  <a:lnTo>
                    <a:pt x="192" y="321"/>
                  </a:lnTo>
                  <a:lnTo>
                    <a:pt x="186" y="310"/>
                  </a:lnTo>
                  <a:lnTo>
                    <a:pt x="176" y="286"/>
                  </a:lnTo>
                  <a:lnTo>
                    <a:pt x="168" y="261"/>
                  </a:lnTo>
                  <a:lnTo>
                    <a:pt x="161" y="235"/>
                  </a:lnTo>
                  <a:lnTo>
                    <a:pt x="156" y="209"/>
                  </a:lnTo>
                  <a:lnTo>
                    <a:pt x="153" y="183"/>
                  </a:lnTo>
                  <a:lnTo>
                    <a:pt x="150" y="158"/>
                  </a:lnTo>
                  <a:lnTo>
                    <a:pt x="149" y="133"/>
                  </a:lnTo>
                  <a:lnTo>
                    <a:pt x="148" y="110"/>
                  </a:lnTo>
                  <a:lnTo>
                    <a:pt x="148" y="89"/>
                  </a:lnTo>
                  <a:lnTo>
                    <a:pt x="148" y="70"/>
                  </a:lnTo>
                  <a:lnTo>
                    <a:pt x="149" y="40"/>
                  </a:lnTo>
                  <a:lnTo>
                    <a:pt x="150" y="2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E2B1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679" y="840"/>
              <a:ext cx="117" cy="176"/>
            </a:xfrm>
            <a:custGeom>
              <a:avLst/>
              <a:gdLst>
                <a:gd name="T0" fmla="*/ 86 w 586"/>
                <a:gd name="T1" fmla="*/ 851 h 880"/>
                <a:gd name="T2" fmla="*/ 63 w 586"/>
                <a:gd name="T3" fmla="*/ 816 h 880"/>
                <a:gd name="T4" fmla="*/ 40 w 586"/>
                <a:gd name="T5" fmla="*/ 763 h 880"/>
                <a:gd name="T6" fmla="*/ 26 w 586"/>
                <a:gd name="T7" fmla="*/ 697 h 880"/>
                <a:gd name="T8" fmla="*/ 26 w 586"/>
                <a:gd name="T9" fmla="*/ 645 h 880"/>
                <a:gd name="T10" fmla="*/ 35 w 586"/>
                <a:gd name="T11" fmla="*/ 590 h 880"/>
                <a:gd name="T12" fmla="*/ 52 w 586"/>
                <a:gd name="T13" fmla="*/ 533 h 880"/>
                <a:gd name="T14" fmla="*/ 77 w 586"/>
                <a:gd name="T15" fmla="*/ 482 h 880"/>
                <a:gd name="T16" fmla="*/ 85 w 586"/>
                <a:gd name="T17" fmla="*/ 456 h 880"/>
                <a:gd name="T18" fmla="*/ 85 w 586"/>
                <a:gd name="T19" fmla="*/ 417 h 880"/>
                <a:gd name="T20" fmla="*/ 72 w 586"/>
                <a:gd name="T21" fmla="*/ 355 h 880"/>
                <a:gd name="T22" fmla="*/ 33 w 586"/>
                <a:gd name="T23" fmla="*/ 258 h 880"/>
                <a:gd name="T24" fmla="*/ 2 w 586"/>
                <a:gd name="T25" fmla="*/ 160 h 880"/>
                <a:gd name="T26" fmla="*/ 0 w 586"/>
                <a:gd name="T27" fmla="*/ 129 h 880"/>
                <a:gd name="T28" fmla="*/ 6 w 586"/>
                <a:gd name="T29" fmla="*/ 102 h 880"/>
                <a:gd name="T30" fmla="*/ 21 w 586"/>
                <a:gd name="T31" fmla="*/ 81 h 880"/>
                <a:gd name="T32" fmla="*/ 47 w 586"/>
                <a:gd name="T33" fmla="*/ 66 h 880"/>
                <a:gd name="T34" fmla="*/ 113 w 586"/>
                <a:gd name="T35" fmla="*/ 39 h 880"/>
                <a:gd name="T36" fmla="*/ 173 w 586"/>
                <a:gd name="T37" fmla="*/ 11 h 880"/>
                <a:gd name="T38" fmla="*/ 221 w 586"/>
                <a:gd name="T39" fmla="*/ 0 h 880"/>
                <a:gd name="T40" fmla="*/ 249 w 586"/>
                <a:gd name="T41" fmla="*/ 2 h 880"/>
                <a:gd name="T42" fmla="*/ 277 w 586"/>
                <a:gd name="T43" fmla="*/ 15 h 880"/>
                <a:gd name="T44" fmla="*/ 304 w 586"/>
                <a:gd name="T45" fmla="*/ 40 h 880"/>
                <a:gd name="T46" fmla="*/ 331 w 586"/>
                <a:gd name="T47" fmla="*/ 79 h 880"/>
                <a:gd name="T48" fmla="*/ 360 w 586"/>
                <a:gd name="T49" fmla="*/ 134 h 880"/>
                <a:gd name="T50" fmla="*/ 397 w 586"/>
                <a:gd name="T51" fmla="*/ 235 h 880"/>
                <a:gd name="T52" fmla="*/ 423 w 586"/>
                <a:gd name="T53" fmla="*/ 326 h 880"/>
                <a:gd name="T54" fmla="*/ 442 w 586"/>
                <a:gd name="T55" fmla="*/ 423 h 880"/>
                <a:gd name="T56" fmla="*/ 449 w 586"/>
                <a:gd name="T57" fmla="*/ 486 h 880"/>
                <a:gd name="T58" fmla="*/ 457 w 586"/>
                <a:gd name="T59" fmla="*/ 421 h 880"/>
                <a:gd name="T60" fmla="*/ 472 w 586"/>
                <a:gd name="T61" fmla="*/ 306 h 880"/>
                <a:gd name="T62" fmla="*/ 482 w 586"/>
                <a:gd name="T63" fmla="*/ 250 h 880"/>
                <a:gd name="T64" fmla="*/ 500 w 586"/>
                <a:gd name="T65" fmla="*/ 229 h 880"/>
                <a:gd name="T66" fmla="*/ 527 w 586"/>
                <a:gd name="T67" fmla="*/ 208 h 880"/>
                <a:gd name="T68" fmla="*/ 556 w 586"/>
                <a:gd name="T69" fmla="*/ 193 h 880"/>
                <a:gd name="T70" fmla="*/ 575 w 586"/>
                <a:gd name="T71" fmla="*/ 190 h 880"/>
                <a:gd name="T72" fmla="*/ 582 w 586"/>
                <a:gd name="T73" fmla="*/ 195 h 880"/>
                <a:gd name="T74" fmla="*/ 586 w 586"/>
                <a:gd name="T75" fmla="*/ 203 h 880"/>
                <a:gd name="T76" fmla="*/ 583 w 586"/>
                <a:gd name="T77" fmla="*/ 272 h 880"/>
                <a:gd name="T78" fmla="*/ 581 w 586"/>
                <a:gd name="T79" fmla="*/ 429 h 880"/>
                <a:gd name="T80" fmla="*/ 570 w 586"/>
                <a:gd name="T81" fmla="*/ 573 h 880"/>
                <a:gd name="T82" fmla="*/ 539 w 586"/>
                <a:gd name="T83" fmla="*/ 695 h 880"/>
                <a:gd name="T84" fmla="*/ 502 w 586"/>
                <a:gd name="T85" fmla="*/ 809 h 880"/>
                <a:gd name="T86" fmla="*/ 493 w 586"/>
                <a:gd name="T87" fmla="*/ 848 h 880"/>
                <a:gd name="T88" fmla="*/ 488 w 586"/>
                <a:gd name="T89" fmla="*/ 864 h 880"/>
                <a:gd name="T90" fmla="*/ 456 w 586"/>
                <a:gd name="T91" fmla="*/ 874 h 880"/>
                <a:gd name="T92" fmla="*/ 368 w 586"/>
                <a:gd name="T93" fmla="*/ 880 h 880"/>
                <a:gd name="T94" fmla="*/ 226 w 586"/>
                <a:gd name="T95" fmla="*/ 876 h 880"/>
                <a:gd name="T96" fmla="*/ 102 w 586"/>
                <a:gd name="T97" fmla="*/ 87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6" h="880">
                  <a:moveTo>
                    <a:pt x="102" y="870"/>
                  </a:moveTo>
                  <a:lnTo>
                    <a:pt x="97" y="866"/>
                  </a:lnTo>
                  <a:lnTo>
                    <a:pt x="86" y="851"/>
                  </a:lnTo>
                  <a:lnTo>
                    <a:pt x="79" y="842"/>
                  </a:lnTo>
                  <a:lnTo>
                    <a:pt x="71" y="830"/>
                  </a:lnTo>
                  <a:lnTo>
                    <a:pt x="63" y="816"/>
                  </a:lnTo>
                  <a:lnTo>
                    <a:pt x="54" y="800"/>
                  </a:lnTo>
                  <a:lnTo>
                    <a:pt x="47" y="784"/>
                  </a:lnTo>
                  <a:lnTo>
                    <a:pt x="40" y="763"/>
                  </a:lnTo>
                  <a:lnTo>
                    <a:pt x="33" y="743"/>
                  </a:lnTo>
                  <a:lnTo>
                    <a:pt x="28" y="721"/>
                  </a:lnTo>
                  <a:lnTo>
                    <a:pt x="26" y="697"/>
                  </a:lnTo>
                  <a:lnTo>
                    <a:pt x="25" y="672"/>
                  </a:lnTo>
                  <a:lnTo>
                    <a:pt x="25" y="658"/>
                  </a:lnTo>
                  <a:lnTo>
                    <a:pt x="26" y="645"/>
                  </a:lnTo>
                  <a:lnTo>
                    <a:pt x="27" y="630"/>
                  </a:lnTo>
                  <a:lnTo>
                    <a:pt x="29" y="617"/>
                  </a:lnTo>
                  <a:lnTo>
                    <a:pt x="35" y="590"/>
                  </a:lnTo>
                  <a:lnTo>
                    <a:pt x="41" y="568"/>
                  </a:lnTo>
                  <a:lnTo>
                    <a:pt x="47" y="549"/>
                  </a:lnTo>
                  <a:lnTo>
                    <a:pt x="52" y="533"/>
                  </a:lnTo>
                  <a:lnTo>
                    <a:pt x="64" y="508"/>
                  </a:lnTo>
                  <a:lnTo>
                    <a:pt x="73" y="490"/>
                  </a:lnTo>
                  <a:lnTo>
                    <a:pt x="77" y="482"/>
                  </a:lnTo>
                  <a:lnTo>
                    <a:pt x="80" y="474"/>
                  </a:lnTo>
                  <a:lnTo>
                    <a:pt x="83" y="464"/>
                  </a:lnTo>
                  <a:lnTo>
                    <a:pt x="85" y="456"/>
                  </a:lnTo>
                  <a:lnTo>
                    <a:pt x="86" y="444"/>
                  </a:lnTo>
                  <a:lnTo>
                    <a:pt x="86" y="432"/>
                  </a:lnTo>
                  <a:lnTo>
                    <a:pt x="85" y="417"/>
                  </a:lnTo>
                  <a:lnTo>
                    <a:pt x="83" y="399"/>
                  </a:lnTo>
                  <a:lnTo>
                    <a:pt x="78" y="378"/>
                  </a:lnTo>
                  <a:lnTo>
                    <a:pt x="72" y="355"/>
                  </a:lnTo>
                  <a:lnTo>
                    <a:pt x="64" y="332"/>
                  </a:lnTo>
                  <a:lnTo>
                    <a:pt x="53" y="307"/>
                  </a:lnTo>
                  <a:lnTo>
                    <a:pt x="33" y="258"/>
                  </a:lnTo>
                  <a:lnTo>
                    <a:pt x="15" y="208"/>
                  </a:lnTo>
                  <a:lnTo>
                    <a:pt x="8" y="183"/>
                  </a:lnTo>
                  <a:lnTo>
                    <a:pt x="2" y="160"/>
                  </a:lnTo>
                  <a:lnTo>
                    <a:pt x="1" y="150"/>
                  </a:lnTo>
                  <a:lnTo>
                    <a:pt x="0" y="139"/>
                  </a:lnTo>
                  <a:lnTo>
                    <a:pt x="0" y="129"/>
                  </a:lnTo>
                  <a:lnTo>
                    <a:pt x="1" y="120"/>
                  </a:lnTo>
                  <a:lnTo>
                    <a:pt x="3" y="110"/>
                  </a:lnTo>
                  <a:lnTo>
                    <a:pt x="6" y="102"/>
                  </a:lnTo>
                  <a:lnTo>
                    <a:pt x="9" y="95"/>
                  </a:lnTo>
                  <a:lnTo>
                    <a:pt x="15" y="88"/>
                  </a:lnTo>
                  <a:lnTo>
                    <a:pt x="21" y="81"/>
                  </a:lnTo>
                  <a:lnTo>
                    <a:pt x="28" y="75"/>
                  </a:lnTo>
                  <a:lnTo>
                    <a:pt x="38" y="70"/>
                  </a:lnTo>
                  <a:lnTo>
                    <a:pt x="47" y="66"/>
                  </a:lnTo>
                  <a:lnTo>
                    <a:pt x="70" y="58"/>
                  </a:lnTo>
                  <a:lnTo>
                    <a:pt x="91" y="49"/>
                  </a:lnTo>
                  <a:lnTo>
                    <a:pt x="113" y="39"/>
                  </a:lnTo>
                  <a:lnTo>
                    <a:pt x="133" y="28"/>
                  </a:lnTo>
                  <a:lnTo>
                    <a:pt x="153" y="19"/>
                  </a:lnTo>
                  <a:lnTo>
                    <a:pt x="173" y="11"/>
                  </a:lnTo>
                  <a:lnTo>
                    <a:pt x="192" y="5"/>
                  </a:lnTo>
                  <a:lnTo>
                    <a:pt x="211" y="1"/>
                  </a:lnTo>
                  <a:lnTo>
                    <a:pt x="221" y="0"/>
                  </a:lnTo>
                  <a:lnTo>
                    <a:pt x="230" y="0"/>
                  </a:lnTo>
                  <a:lnTo>
                    <a:pt x="240" y="1"/>
                  </a:lnTo>
                  <a:lnTo>
                    <a:pt x="249" y="2"/>
                  </a:lnTo>
                  <a:lnTo>
                    <a:pt x="259" y="6"/>
                  </a:lnTo>
                  <a:lnTo>
                    <a:pt x="267" y="9"/>
                  </a:lnTo>
                  <a:lnTo>
                    <a:pt x="277" y="15"/>
                  </a:lnTo>
                  <a:lnTo>
                    <a:pt x="286" y="22"/>
                  </a:lnTo>
                  <a:lnTo>
                    <a:pt x="296" y="31"/>
                  </a:lnTo>
                  <a:lnTo>
                    <a:pt x="304" y="40"/>
                  </a:lnTo>
                  <a:lnTo>
                    <a:pt x="313" y="52"/>
                  </a:lnTo>
                  <a:lnTo>
                    <a:pt x="323" y="64"/>
                  </a:lnTo>
                  <a:lnTo>
                    <a:pt x="331" y="79"/>
                  </a:lnTo>
                  <a:lnTo>
                    <a:pt x="341" y="96"/>
                  </a:lnTo>
                  <a:lnTo>
                    <a:pt x="350" y="114"/>
                  </a:lnTo>
                  <a:lnTo>
                    <a:pt x="360" y="134"/>
                  </a:lnTo>
                  <a:lnTo>
                    <a:pt x="373" y="169"/>
                  </a:lnTo>
                  <a:lnTo>
                    <a:pt x="386" y="203"/>
                  </a:lnTo>
                  <a:lnTo>
                    <a:pt x="397" y="235"/>
                  </a:lnTo>
                  <a:lnTo>
                    <a:pt x="407" y="267"/>
                  </a:lnTo>
                  <a:lnTo>
                    <a:pt x="416" y="298"/>
                  </a:lnTo>
                  <a:lnTo>
                    <a:pt x="423" y="326"/>
                  </a:lnTo>
                  <a:lnTo>
                    <a:pt x="429" y="354"/>
                  </a:lnTo>
                  <a:lnTo>
                    <a:pt x="435" y="379"/>
                  </a:lnTo>
                  <a:lnTo>
                    <a:pt x="442" y="423"/>
                  </a:lnTo>
                  <a:lnTo>
                    <a:pt x="447" y="456"/>
                  </a:lnTo>
                  <a:lnTo>
                    <a:pt x="449" y="477"/>
                  </a:lnTo>
                  <a:lnTo>
                    <a:pt x="449" y="486"/>
                  </a:lnTo>
                  <a:lnTo>
                    <a:pt x="450" y="476"/>
                  </a:lnTo>
                  <a:lnTo>
                    <a:pt x="453" y="454"/>
                  </a:lnTo>
                  <a:lnTo>
                    <a:pt x="457" y="421"/>
                  </a:lnTo>
                  <a:lnTo>
                    <a:pt x="462" y="383"/>
                  </a:lnTo>
                  <a:lnTo>
                    <a:pt x="467" y="343"/>
                  </a:lnTo>
                  <a:lnTo>
                    <a:pt x="472" y="306"/>
                  </a:lnTo>
                  <a:lnTo>
                    <a:pt x="476" y="275"/>
                  </a:lnTo>
                  <a:lnTo>
                    <a:pt x="480" y="258"/>
                  </a:lnTo>
                  <a:lnTo>
                    <a:pt x="482" y="250"/>
                  </a:lnTo>
                  <a:lnTo>
                    <a:pt x="487" y="243"/>
                  </a:lnTo>
                  <a:lnTo>
                    <a:pt x="493" y="236"/>
                  </a:lnTo>
                  <a:lnTo>
                    <a:pt x="500" y="229"/>
                  </a:lnTo>
                  <a:lnTo>
                    <a:pt x="508" y="222"/>
                  </a:lnTo>
                  <a:lnTo>
                    <a:pt x="518" y="215"/>
                  </a:lnTo>
                  <a:lnTo>
                    <a:pt x="527" y="208"/>
                  </a:lnTo>
                  <a:lnTo>
                    <a:pt x="537" y="202"/>
                  </a:lnTo>
                  <a:lnTo>
                    <a:pt x="546" y="197"/>
                  </a:lnTo>
                  <a:lnTo>
                    <a:pt x="556" y="193"/>
                  </a:lnTo>
                  <a:lnTo>
                    <a:pt x="564" y="191"/>
                  </a:lnTo>
                  <a:lnTo>
                    <a:pt x="571" y="190"/>
                  </a:lnTo>
                  <a:lnTo>
                    <a:pt x="575" y="190"/>
                  </a:lnTo>
                  <a:lnTo>
                    <a:pt x="577" y="191"/>
                  </a:lnTo>
                  <a:lnTo>
                    <a:pt x="580" y="192"/>
                  </a:lnTo>
                  <a:lnTo>
                    <a:pt x="582" y="195"/>
                  </a:lnTo>
                  <a:lnTo>
                    <a:pt x="583" y="197"/>
                  </a:lnTo>
                  <a:lnTo>
                    <a:pt x="584" y="199"/>
                  </a:lnTo>
                  <a:lnTo>
                    <a:pt x="586" y="203"/>
                  </a:lnTo>
                  <a:lnTo>
                    <a:pt x="586" y="208"/>
                  </a:lnTo>
                  <a:lnTo>
                    <a:pt x="584" y="234"/>
                  </a:lnTo>
                  <a:lnTo>
                    <a:pt x="583" y="272"/>
                  </a:lnTo>
                  <a:lnTo>
                    <a:pt x="583" y="319"/>
                  </a:lnTo>
                  <a:lnTo>
                    <a:pt x="582" y="373"/>
                  </a:lnTo>
                  <a:lnTo>
                    <a:pt x="581" y="429"/>
                  </a:lnTo>
                  <a:lnTo>
                    <a:pt x="579" y="482"/>
                  </a:lnTo>
                  <a:lnTo>
                    <a:pt x="575" y="532"/>
                  </a:lnTo>
                  <a:lnTo>
                    <a:pt x="570" y="573"/>
                  </a:lnTo>
                  <a:lnTo>
                    <a:pt x="563" y="613"/>
                  </a:lnTo>
                  <a:lnTo>
                    <a:pt x="552" y="653"/>
                  </a:lnTo>
                  <a:lnTo>
                    <a:pt x="539" y="695"/>
                  </a:lnTo>
                  <a:lnTo>
                    <a:pt x="526" y="736"/>
                  </a:lnTo>
                  <a:lnTo>
                    <a:pt x="513" y="774"/>
                  </a:lnTo>
                  <a:lnTo>
                    <a:pt x="502" y="809"/>
                  </a:lnTo>
                  <a:lnTo>
                    <a:pt x="499" y="824"/>
                  </a:lnTo>
                  <a:lnTo>
                    <a:pt x="495" y="837"/>
                  </a:lnTo>
                  <a:lnTo>
                    <a:pt x="493" y="848"/>
                  </a:lnTo>
                  <a:lnTo>
                    <a:pt x="493" y="857"/>
                  </a:lnTo>
                  <a:lnTo>
                    <a:pt x="491" y="861"/>
                  </a:lnTo>
                  <a:lnTo>
                    <a:pt x="488" y="864"/>
                  </a:lnTo>
                  <a:lnTo>
                    <a:pt x="482" y="867"/>
                  </a:lnTo>
                  <a:lnTo>
                    <a:pt x="475" y="869"/>
                  </a:lnTo>
                  <a:lnTo>
                    <a:pt x="456" y="874"/>
                  </a:lnTo>
                  <a:lnTo>
                    <a:pt x="430" y="876"/>
                  </a:lnTo>
                  <a:lnTo>
                    <a:pt x="401" y="879"/>
                  </a:lnTo>
                  <a:lnTo>
                    <a:pt x="368" y="880"/>
                  </a:lnTo>
                  <a:lnTo>
                    <a:pt x="332" y="880"/>
                  </a:lnTo>
                  <a:lnTo>
                    <a:pt x="297" y="879"/>
                  </a:lnTo>
                  <a:lnTo>
                    <a:pt x="226" y="876"/>
                  </a:lnTo>
                  <a:lnTo>
                    <a:pt x="163" y="874"/>
                  </a:lnTo>
                  <a:lnTo>
                    <a:pt x="119" y="872"/>
                  </a:lnTo>
                  <a:lnTo>
                    <a:pt x="102" y="870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687" y="994"/>
              <a:ext cx="112" cy="47"/>
            </a:xfrm>
            <a:custGeom>
              <a:avLst/>
              <a:gdLst>
                <a:gd name="T0" fmla="*/ 23 w 557"/>
                <a:gd name="T1" fmla="*/ 234 h 234"/>
                <a:gd name="T2" fmla="*/ 0 w 557"/>
                <a:gd name="T3" fmla="*/ 69 h 234"/>
                <a:gd name="T4" fmla="*/ 4 w 557"/>
                <a:gd name="T5" fmla="*/ 69 h 234"/>
                <a:gd name="T6" fmla="*/ 16 w 557"/>
                <a:gd name="T7" fmla="*/ 67 h 234"/>
                <a:gd name="T8" fmla="*/ 35 w 557"/>
                <a:gd name="T9" fmla="*/ 65 h 234"/>
                <a:gd name="T10" fmla="*/ 63 w 557"/>
                <a:gd name="T11" fmla="*/ 60 h 234"/>
                <a:gd name="T12" fmla="*/ 100 w 557"/>
                <a:gd name="T13" fmla="*/ 55 h 234"/>
                <a:gd name="T14" fmla="*/ 145 w 557"/>
                <a:gd name="T15" fmla="*/ 49 h 234"/>
                <a:gd name="T16" fmla="*/ 201 w 557"/>
                <a:gd name="T17" fmla="*/ 42 h 234"/>
                <a:gd name="T18" fmla="*/ 266 w 557"/>
                <a:gd name="T19" fmla="*/ 34 h 234"/>
                <a:gd name="T20" fmla="*/ 330 w 557"/>
                <a:gd name="T21" fmla="*/ 27 h 234"/>
                <a:gd name="T22" fmla="*/ 384 w 557"/>
                <a:gd name="T23" fmla="*/ 19 h 234"/>
                <a:gd name="T24" fmla="*/ 428 w 557"/>
                <a:gd name="T25" fmla="*/ 15 h 234"/>
                <a:gd name="T26" fmla="*/ 464 w 557"/>
                <a:gd name="T27" fmla="*/ 10 h 234"/>
                <a:gd name="T28" fmla="*/ 490 w 557"/>
                <a:gd name="T29" fmla="*/ 6 h 234"/>
                <a:gd name="T30" fmla="*/ 509 w 557"/>
                <a:gd name="T31" fmla="*/ 3 h 234"/>
                <a:gd name="T32" fmla="*/ 519 w 557"/>
                <a:gd name="T33" fmla="*/ 2 h 234"/>
                <a:gd name="T34" fmla="*/ 522 w 557"/>
                <a:gd name="T35" fmla="*/ 0 h 234"/>
                <a:gd name="T36" fmla="*/ 557 w 557"/>
                <a:gd name="T37" fmla="*/ 149 h 234"/>
                <a:gd name="T38" fmla="*/ 23 w 557"/>
                <a:gd name="T3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7" h="234">
                  <a:moveTo>
                    <a:pt x="23" y="234"/>
                  </a:moveTo>
                  <a:lnTo>
                    <a:pt x="0" y="69"/>
                  </a:lnTo>
                  <a:lnTo>
                    <a:pt x="4" y="69"/>
                  </a:lnTo>
                  <a:lnTo>
                    <a:pt x="16" y="67"/>
                  </a:lnTo>
                  <a:lnTo>
                    <a:pt x="35" y="65"/>
                  </a:lnTo>
                  <a:lnTo>
                    <a:pt x="63" y="60"/>
                  </a:lnTo>
                  <a:lnTo>
                    <a:pt x="100" y="55"/>
                  </a:lnTo>
                  <a:lnTo>
                    <a:pt x="145" y="49"/>
                  </a:lnTo>
                  <a:lnTo>
                    <a:pt x="201" y="42"/>
                  </a:lnTo>
                  <a:lnTo>
                    <a:pt x="266" y="34"/>
                  </a:lnTo>
                  <a:lnTo>
                    <a:pt x="330" y="27"/>
                  </a:lnTo>
                  <a:lnTo>
                    <a:pt x="384" y="19"/>
                  </a:lnTo>
                  <a:lnTo>
                    <a:pt x="428" y="15"/>
                  </a:lnTo>
                  <a:lnTo>
                    <a:pt x="464" y="10"/>
                  </a:lnTo>
                  <a:lnTo>
                    <a:pt x="490" y="6"/>
                  </a:lnTo>
                  <a:lnTo>
                    <a:pt x="509" y="3"/>
                  </a:lnTo>
                  <a:lnTo>
                    <a:pt x="519" y="2"/>
                  </a:lnTo>
                  <a:lnTo>
                    <a:pt x="522" y="0"/>
                  </a:lnTo>
                  <a:lnTo>
                    <a:pt x="557" y="149"/>
                  </a:lnTo>
                  <a:lnTo>
                    <a:pt x="23" y="23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2104" y="2629"/>
              <a:ext cx="1300" cy="574"/>
            </a:xfrm>
            <a:custGeom>
              <a:avLst/>
              <a:gdLst>
                <a:gd name="T0" fmla="*/ 0 w 6503"/>
                <a:gd name="T1" fmla="*/ 1123 h 2869"/>
                <a:gd name="T2" fmla="*/ 3446 w 6503"/>
                <a:gd name="T3" fmla="*/ 0 h 2869"/>
                <a:gd name="T4" fmla="*/ 6503 w 6503"/>
                <a:gd name="T5" fmla="*/ 1747 h 2869"/>
                <a:gd name="T6" fmla="*/ 3058 w 6503"/>
                <a:gd name="T7" fmla="*/ 2869 h 2869"/>
                <a:gd name="T8" fmla="*/ 0 w 6503"/>
                <a:gd name="T9" fmla="*/ 1123 h 2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3" h="2869">
                  <a:moveTo>
                    <a:pt x="0" y="1123"/>
                  </a:moveTo>
                  <a:lnTo>
                    <a:pt x="3446" y="0"/>
                  </a:lnTo>
                  <a:lnTo>
                    <a:pt x="6503" y="1747"/>
                  </a:lnTo>
                  <a:lnTo>
                    <a:pt x="3058" y="2869"/>
                  </a:lnTo>
                  <a:lnTo>
                    <a:pt x="0" y="1123"/>
                  </a:lnTo>
                  <a:close/>
                </a:path>
              </a:pathLst>
            </a:custGeom>
            <a:solidFill>
              <a:srgbClr val="C32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2375" y="2728"/>
              <a:ext cx="602" cy="279"/>
            </a:xfrm>
            <a:custGeom>
              <a:avLst/>
              <a:gdLst>
                <a:gd name="T0" fmla="*/ 19 w 3011"/>
                <a:gd name="T1" fmla="*/ 258 h 1394"/>
                <a:gd name="T2" fmla="*/ 5 w 3011"/>
                <a:gd name="T3" fmla="*/ 290 h 1394"/>
                <a:gd name="T4" fmla="*/ 0 w 3011"/>
                <a:gd name="T5" fmla="*/ 320 h 1394"/>
                <a:gd name="T6" fmla="*/ 3 w 3011"/>
                <a:gd name="T7" fmla="*/ 358 h 1394"/>
                <a:gd name="T8" fmla="*/ 19 w 3011"/>
                <a:gd name="T9" fmla="*/ 404 h 1394"/>
                <a:gd name="T10" fmla="*/ 53 w 3011"/>
                <a:gd name="T11" fmla="*/ 458 h 1394"/>
                <a:gd name="T12" fmla="*/ 106 w 3011"/>
                <a:gd name="T13" fmla="*/ 520 h 1394"/>
                <a:gd name="T14" fmla="*/ 186 w 3011"/>
                <a:gd name="T15" fmla="*/ 589 h 1394"/>
                <a:gd name="T16" fmla="*/ 295 w 3011"/>
                <a:gd name="T17" fmla="*/ 666 h 1394"/>
                <a:gd name="T18" fmla="*/ 437 w 3011"/>
                <a:gd name="T19" fmla="*/ 748 h 1394"/>
                <a:gd name="T20" fmla="*/ 572 w 3011"/>
                <a:gd name="T21" fmla="*/ 811 h 1394"/>
                <a:gd name="T22" fmla="*/ 695 w 3011"/>
                <a:gd name="T23" fmla="*/ 852 h 1394"/>
                <a:gd name="T24" fmla="*/ 804 w 3011"/>
                <a:gd name="T25" fmla="*/ 877 h 1394"/>
                <a:gd name="T26" fmla="*/ 931 w 3011"/>
                <a:gd name="T27" fmla="*/ 891 h 1394"/>
                <a:gd name="T28" fmla="*/ 1089 w 3011"/>
                <a:gd name="T29" fmla="*/ 898 h 1394"/>
                <a:gd name="T30" fmla="*/ 1156 w 3011"/>
                <a:gd name="T31" fmla="*/ 906 h 1394"/>
                <a:gd name="T32" fmla="*/ 1218 w 3011"/>
                <a:gd name="T33" fmla="*/ 921 h 1394"/>
                <a:gd name="T34" fmla="*/ 1273 w 3011"/>
                <a:gd name="T35" fmla="*/ 951 h 1394"/>
                <a:gd name="T36" fmla="*/ 1326 w 3011"/>
                <a:gd name="T37" fmla="*/ 997 h 1394"/>
                <a:gd name="T38" fmla="*/ 1417 w 3011"/>
                <a:gd name="T39" fmla="*/ 1111 h 1394"/>
                <a:gd name="T40" fmla="*/ 1498 w 3011"/>
                <a:gd name="T41" fmla="*/ 1214 h 1394"/>
                <a:gd name="T42" fmla="*/ 1541 w 3011"/>
                <a:gd name="T43" fmla="*/ 1259 h 1394"/>
                <a:gd name="T44" fmla="*/ 1588 w 3011"/>
                <a:gd name="T45" fmla="*/ 1300 h 1394"/>
                <a:gd name="T46" fmla="*/ 1643 w 3011"/>
                <a:gd name="T47" fmla="*/ 1334 h 1394"/>
                <a:gd name="T48" fmla="*/ 1709 w 3011"/>
                <a:gd name="T49" fmla="*/ 1362 h 1394"/>
                <a:gd name="T50" fmla="*/ 1786 w 3011"/>
                <a:gd name="T51" fmla="*/ 1381 h 1394"/>
                <a:gd name="T52" fmla="*/ 1878 w 3011"/>
                <a:gd name="T53" fmla="*/ 1392 h 1394"/>
                <a:gd name="T54" fmla="*/ 2025 w 3011"/>
                <a:gd name="T55" fmla="*/ 1394 h 1394"/>
                <a:gd name="T56" fmla="*/ 2241 w 3011"/>
                <a:gd name="T57" fmla="*/ 1377 h 1394"/>
                <a:gd name="T58" fmla="*/ 2443 w 3011"/>
                <a:gd name="T59" fmla="*/ 1344 h 1394"/>
                <a:gd name="T60" fmla="*/ 2628 w 3011"/>
                <a:gd name="T61" fmla="*/ 1294 h 1394"/>
                <a:gd name="T62" fmla="*/ 2795 w 3011"/>
                <a:gd name="T63" fmla="*/ 1231 h 1394"/>
                <a:gd name="T64" fmla="*/ 2940 w 3011"/>
                <a:gd name="T65" fmla="*/ 1156 h 1394"/>
                <a:gd name="T66" fmla="*/ 2991 w 3011"/>
                <a:gd name="T67" fmla="*/ 1112 h 1394"/>
                <a:gd name="T68" fmla="*/ 3011 w 3011"/>
                <a:gd name="T69" fmla="*/ 1062 h 1394"/>
                <a:gd name="T70" fmla="*/ 3004 w 3011"/>
                <a:gd name="T71" fmla="*/ 1009 h 1394"/>
                <a:gd name="T72" fmla="*/ 2972 w 3011"/>
                <a:gd name="T73" fmla="*/ 952 h 1394"/>
                <a:gd name="T74" fmla="*/ 2921 w 3011"/>
                <a:gd name="T75" fmla="*/ 893 h 1394"/>
                <a:gd name="T76" fmla="*/ 2851 w 3011"/>
                <a:gd name="T77" fmla="*/ 833 h 1394"/>
                <a:gd name="T78" fmla="*/ 2766 w 3011"/>
                <a:gd name="T79" fmla="*/ 776 h 1394"/>
                <a:gd name="T80" fmla="*/ 2672 w 3011"/>
                <a:gd name="T81" fmla="*/ 722 h 1394"/>
                <a:gd name="T82" fmla="*/ 2569 w 3011"/>
                <a:gd name="T83" fmla="*/ 670 h 1394"/>
                <a:gd name="T84" fmla="*/ 2462 w 3011"/>
                <a:gd name="T85" fmla="*/ 627 h 1394"/>
                <a:gd name="T86" fmla="*/ 2316 w 3011"/>
                <a:gd name="T87" fmla="*/ 577 h 1394"/>
                <a:gd name="T88" fmla="*/ 2072 w 3011"/>
                <a:gd name="T89" fmla="*/ 498 h 1394"/>
                <a:gd name="T90" fmla="*/ 1821 w 3011"/>
                <a:gd name="T91" fmla="*/ 416 h 1394"/>
                <a:gd name="T92" fmla="*/ 1593 w 3011"/>
                <a:gd name="T93" fmla="*/ 334 h 1394"/>
                <a:gd name="T94" fmla="*/ 1443 w 3011"/>
                <a:gd name="T95" fmla="*/ 269 h 1394"/>
                <a:gd name="T96" fmla="*/ 1377 w 3011"/>
                <a:gd name="T97" fmla="*/ 232 h 1394"/>
                <a:gd name="T98" fmla="*/ 1334 w 3011"/>
                <a:gd name="T99" fmla="*/ 199 h 1394"/>
                <a:gd name="T100" fmla="*/ 1269 w 3011"/>
                <a:gd name="T101" fmla="*/ 106 h 1394"/>
                <a:gd name="T102" fmla="*/ 1222 w 3011"/>
                <a:gd name="T103" fmla="*/ 53 h 1394"/>
                <a:gd name="T104" fmla="*/ 1169 w 3011"/>
                <a:gd name="T105" fmla="*/ 15 h 1394"/>
                <a:gd name="T106" fmla="*/ 1138 w 3011"/>
                <a:gd name="T107" fmla="*/ 4 h 1394"/>
                <a:gd name="T108" fmla="*/ 1106 w 3011"/>
                <a:gd name="T109" fmla="*/ 0 h 1394"/>
                <a:gd name="T110" fmla="*/ 1071 w 3011"/>
                <a:gd name="T111" fmla="*/ 3 h 1394"/>
                <a:gd name="T112" fmla="*/ 1032 w 3011"/>
                <a:gd name="T113" fmla="*/ 14 h 1394"/>
                <a:gd name="T114" fmla="*/ 887 w 3011"/>
                <a:gd name="T115" fmla="*/ 57 h 1394"/>
                <a:gd name="T116" fmla="*/ 652 w 3011"/>
                <a:gd name="T117" fmla="*/ 114 h 1394"/>
                <a:gd name="T118" fmla="*/ 389 w 3011"/>
                <a:gd name="T119" fmla="*/ 173 h 1394"/>
                <a:gd name="T120" fmla="*/ 163 w 3011"/>
                <a:gd name="T121" fmla="*/ 222 h 1394"/>
                <a:gd name="T122" fmla="*/ 36 w 3011"/>
                <a:gd name="T123" fmla="*/ 249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11" h="1394">
                  <a:moveTo>
                    <a:pt x="25" y="251"/>
                  </a:moveTo>
                  <a:lnTo>
                    <a:pt x="24" y="252"/>
                  </a:lnTo>
                  <a:lnTo>
                    <a:pt x="19" y="258"/>
                  </a:lnTo>
                  <a:lnTo>
                    <a:pt x="14" y="269"/>
                  </a:lnTo>
                  <a:lnTo>
                    <a:pt x="8" y="282"/>
                  </a:lnTo>
                  <a:lnTo>
                    <a:pt x="5" y="290"/>
                  </a:lnTo>
                  <a:lnTo>
                    <a:pt x="3" y="299"/>
                  </a:lnTo>
                  <a:lnTo>
                    <a:pt x="0" y="309"/>
                  </a:lnTo>
                  <a:lnTo>
                    <a:pt x="0" y="320"/>
                  </a:lnTo>
                  <a:lnTo>
                    <a:pt x="0" y="332"/>
                  </a:lnTo>
                  <a:lnTo>
                    <a:pt x="0" y="345"/>
                  </a:lnTo>
                  <a:lnTo>
                    <a:pt x="3" y="358"/>
                  </a:lnTo>
                  <a:lnTo>
                    <a:pt x="8" y="372"/>
                  </a:lnTo>
                  <a:lnTo>
                    <a:pt x="12" y="388"/>
                  </a:lnTo>
                  <a:lnTo>
                    <a:pt x="19" y="404"/>
                  </a:lnTo>
                  <a:lnTo>
                    <a:pt x="28" y="421"/>
                  </a:lnTo>
                  <a:lnTo>
                    <a:pt x="40" y="439"/>
                  </a:lnTo>
                  <a:lnTo>
                    <a:pt x="53" y="458"/>
                  </a:lnTo>
                  <a:lnTo>
                    <a:pt x="68" y="478"/>
                  </a:lnTo>
                  <a:lnTo>
                    <a:pt x="86" y="498"/>
                  </a:lnTo>
                  <a:lnTo>
                    <a:pt x="106" y="520"/>
                  </a:lnTo>
                  <a:lnTo>
                    <a:pt x="130" y="542"/>
                  </a:lnTo>
                  <a:lnTo>
                    <a:pt x="156" y="565"/>
                  </a:lnTo>
                  <a:lnTo>
                    <a:pt x="186" y="589"/>
                  </a:lnTo>
                  <a:lnTo>
                    <a:pt x="219" y="613"/>
                  </a:lnTo>
                  <a:lnTo>
                    <a:pt x="256" y="640"/>
                  </a:lnTo>
                  <a:lnTo>
                    <a:pt x="295" y="666"/>
                  </a:lnTo>
                  <a:lnTo>
                    <a:pt x="339" y="692"/>
                  </a:lnTo>
                  <a:lnTo>
                    <a:pt x="387" y="720"/>
                  </a:lnTo>
                  <a:lnTo>
                    <a:pt x="437" y="748"/>
                  </a:lnTo>
                  <a:lnTo>
                    <a:pt x="483" y="771"/>
                  </a:lnTo>
                  <a:lnTo>
                    <a:pt x="529" y="792"/>
                  </a:lnTo>
                  <a:lnTo>
                    <a:pt x="572" y="811"/>
                  </a:lnTo>
                  <a:lnTo>
                    <a:pt x="615" y="826"/>
                  </a:lnTo>
                  <a:lnTo>
                    <a:pt x="655" y="840"/>
                  </a:lnTo>
                  <a:lnTo>
                    <a:pt x="695" y="852"/>
                  </a:lnTo>
                  <a:lnTo>
                    <a:pt x="733" y="862"/>
                  </a:lnTo>
                  <a:lnTo>
                    <a:pt x="768" y="870"/>
                  </a:lnTo>
                  <a:lnTo>
                    <a:pt x="804" y="877"/>
                  </a:lnTo>
                  <a:lnTo>
                    <a:pt x="837" y="882"/>
                  </a:lnTo>
                  <a:lnTo>
                    <a:pt x="869" y="887"/>
                  </a:lnTo>
                  <a:lnTo>
                    <a:pt x="931" y="891"/>
                  </a:lnTo>
                  <a:lnTo>
                    <a:pt x="987" y="895"/>
                  </a:lnTo>
                  <a:lnTo>
                    <a:pt x="1041" y="896"/>
                  </a:lnTo>
                  <a:lnTo>
                    <a:pt x="1089" y="898"/>
                  </a:lnTo>
                  <a:lnTo>
                    <a:pt x="1112" y="901"/>
                  </a:lnTo>
                  <a:lnTo>
                    <a:pt x="1134" y="903"/>
                  </a:lnTo>
                  <a:lnTo>
                    <a:pt x="1156" y="906"/>
                  </a:lnTo>
                  <a:lnTo>
                    <a:pt x="1177" y="909"/>
                  </a:lnTo>
                  <a:lnTo>
                    <a:pt x="1197" y="915"/>
                  </a:lnTo>
                  <a:lnTo>
                    <a:pt x="1218" y="921"/>
                  </a:lnTo>
                  <a:lnTo>
                    <a:pt x="1237" y="929"/>
                  </a:lnTo>
                  <a:lnTo>
                    <a:pt x="1256" y="939"/>
                  </a:lnTo>
                  <a:lnTo>
                    <a:pt x="1273" y="951"/>
                  </a:lnTo>
                  <a:lnTo>
                    <a:pt x="1291" y="964"/>
                  </a:lnTo>
                  <a:lnTo>
                    <a:pt x="1309" y="979"/>
                  </a:lnTo>
                  <a:lnTo>
                    <a:pt x="1326" y="997"/>
                  </a:lnTo>
                  <a:lnTo>
                    <a:pt x="1359" y="1036"/>
                  </a:lnTo>
                  <a:lnTo>
                    <a:pt x="1389" y="1074"/>
                  </a:lnTo>
                  <a:lnTo>
                    <a:pt x="1417" y="1111"/>
                  </a:lnTo>
                  <a:lnTo>
                    <a:pt x="1445" y="1147"/>
                  </a:lnTo>
                  <a:lnTo>
                    <a:pt x="1471" y="1181"/>
                  </a:lnTo>
                  <a:lnTo>
                    <a:pt x="1498" y="1214"/>
                  </a:lnTo>
                  <a:lnTo>
                    <a:pt x="1511" y="1230"/>
                  </a:lnTo>
                  <a:lnTo>
                    <a:pt x="1525" y="1245"/>
                  </a:lnTo>
                  <a:lnTo>
                    <a:pt x="1541" y="1259"/>
                  </a:lnTo>
                  <a:lnTo>
                    <a:pt x="1555" y="1274"/>
                  </a:lnTo>
                  <a:lnTo>
                    <a:pt x="1572" y="1287"/>
                  </a:lnTo>
                  <a:lnTo>
                    <a:pt x="1588" y="1300"/>
                  </a:lnTo>
                  <a:lnTo>
                    <a:pt x="1605" y="1312"/>
                  </a:lnTo>
                  <a:lnTo>
                    <a:pt x="1624" y="1324"/>
                  </a:lnTo>
                  <a:lnTo>
                    <a:pt x="1643" y="1334"/>
                  </a:lnTo>
                  <a:lnTo>
                    <a:pt x="1663" y="1344"/>
                  </a:lnTo>
                  <a:lnTo>
                    <a:pt x="1685" y="1353"/>
                  </a:lnTo>
                  <a:lnTo>
                    <a:pt x="1709" y="1362"/>
                  </a:lnTo>
                  <a:lnTo>
                    <a:pt x="1732" y="1369"/>
                  </a:lnTo>
                  <a:lnTo>
                    <a:pt x="1758" y="1376"/>
                  </a:lnTo>
                  <a:lnTo>
                    <a:pt x="1786" y="1381"/>
                  </a:lnTo>
                  <a:lnTo>
                    <a:pt x="1814" y="1385"/>
                  </a:lnTo>
                  <a:lnTo>
                    <a:pt x="1845" y="1389"/>
                  </a:lnTo>
                  <a:lnTo>
                    <a:pt x="1878" y="1392"/>
                  </a:lnTo>
                  <a:lnTo>
                    <a:pt x="1913" y="1394"/>
                  </a:lnTo>
                  <a:lnTo>
                    <a:pt x="1950" y="1394"/>
                  </a:lnTo>
                  <a:lnTo>
                    <a:pt x="2025" y="1394"/>
                  </a:lnTo>
                  <a:lnTo>
                    <a:pt x="2098" y="1390"/>
                  </a:lnTo>
                  <a:lnTo>
                    <a:pt x="2171" y="1384"/>
                  </a:lnTo>
                  <a:lnTo>
                    <a:pt x="2241" y="1377"/>
                  </a:lnTo>
                  <a:lnTo>
                    <a:pt x="2310" y="1368"/>
                  </a:lnTo>
                  <a:lnTo>
                    <a:pt x="2378" y="1357"/>
                  </a:lnTo>
                  <a:lnTo>
                    <a:pt x="2443" y="1344"/>
                  </a:lnTo>
                  <a:lnTo>
                    <a:pt x="2507" y="1328"/>
                  </a:lnTo>
                  <a:lnTo>
                    <a:pt x="2569" y="1313"/>
                  </a:lnTo>
                  <a:lnTo>
                    <a:pt x="2628" y="1294"/>
                  </a:lnTo>
                  <a:lnTo>
                    <a:pt x="2687" y="1275"/>
                  </a:lnTo>
                  <a:lnTo>
                    <a:pt x="2741" y="1254"/>
                  </a:lnTo>
                  <a:lnTo>
                    <a:pt x="2795" y="1231"/>
                  </a:lnTo>
                  <a:lnTo>
                    <a:pt x="2846" y="1207"/>
                  </a:lnTo>
                  <a:lnTo>
                    <a:pt x="2895" y="1182"/>
                  </a:lnTo>
                  <a:lnTo>
                    <a:pt x="2940" y="1156"/>
                  </a:lnTo>
                  <a:lnTo>
                    <a:pt x="2961" y="1143"/>
                  </a:lnTo>
                  <a:lnTo>
                    <a:pt x="2978" y="1128"/>
                  </a:lnTo>
                  <a:lnTo>
                    <a:pt x="2991" y="1112"/>
                  </a:lnTo>
                  <a:lnTo>
                    <a:pt x="3001" y="1097"/>
                  </a:lnTo>
                  <a:lnTo>
                    <a:pt x="3008" y="1080"/>
                  </a:lnTo>
                  <a:lnTo>
                    <a:pt x="3011" y="1062"/>
                  </a:lnTo>
                  <a:lnTo>
                    <a:pt x="3011" y="1046"/>
                  </a:lnTo>
                  <a:lnTo>
                    <a:pt x="3009" y="1027"/>
                  </a:lnTo>
                  <a:lnTo>
                    <a:pt x="3004" y="1009"/>
                  </a:lnTo>
                  <a:lnTo>
                    <a:pt x="2996" y="990"/>
                  </a:lnTo>
                  <a:lnTo>
                    <a:pt x="2985" y="971"/>
                  </a:lnTo>
                  <a:lnTo>
                    <a:pt x="2972" y="952"/>
                  </a:lnTo>
                  <a:lnTo>
                    <a:pt x="2958" y="932"/>
                  </a:lnTo>
                  <a:lnTo>
                    <a:pt x="2940" y="913"/>
                  </a:lnTo>
                  <a:lnTo>
                    <a:pt x="2921" y="893"/>
                  </a:lnTo>
                  <a:lnTo>
                    <a:pt x="2900" y="872"/>
                  </a:lnTo>
                  <a:lnTo>
                    <a:pt x="2876" y="853"/>
                  </a:lnTo>
                  <a:lnTo>
                    <a:pt x="2851" y="833"/>
                  </a:lnTo>
                  <a:lnTo>
                    <a:pt x="2825" y="814"/>
                  </a:lnTo>
                  <a:lnTo>
                    <a:pt x="2796" y="795"/>
                  </a:lnTo>
                  <a:lnTo>
                    <a:pt x="2766" y="776"/>
                  </a:lnTo>
                  <a:lnTo>
                    <a:pt x="2737" y="757"/>
                  </a:lnTo>
                  <a:lnTo>
                    <a:pt x="2705" y="739"/>
                  </a:lnTo>
                  <a:lnTo>
                    <a:pt x="2672" y="722"/>
                  </a:lnTo>
                  <a:lnTo>
                    <a:pt x="2638" y="704"/>
                  </a:lnTo>
                  <a:lnTo>
                    <a:pt x="2605" y="687"/>
                  </a:lnTo>
                  <a:lnTo>
                    <a:pt x="2569" y="670"/>
                  </a:lnTo>
                  <a:lnTo>
                    <a:pt x="2535" y="655"/>
                  </a:lnTo>
                  <a:lnTo>
                    <a:pt x="2499" y="641"/>
                  </a:lnTo>
                  <a:lnTo>
                    <a:pt x="2462" y="627"/>
                  </a:lnTo>
                  <a:lnTo>
                    <a:pt x="2426" y="613"/>
                  </a:lnTo>
                  <a:lnTo>
                    <a:pt x="2390" y="600"/>
                  </a:lnTo>
                  <a:lnTo>
                    <a:pt x="2316" y="577"/>
                  </a:lnTo>
                  <a:lnTo>
                    <a:pt x="2236" y="552"/>
                  </a:lnTo>
                  <a:lnTo>
                    <a:pt x="2155" y="526"/>
                  </a:lnTo>
                  <a:lnTo>
                    <a:pt x="2072" y="498"/>
                  </a:lnTo>
                  <a:lnTo>
                    <a:pt x="1988" y="471"/>
                  </a:lnTo>
                  <a:lnTo>
                    <a:pt x="1903" y="444"/>
                  </a:lnTo>
                  <a:lnTo>
                    <a:pt x="1821" y="416"/>
                  </a:lnTo>
                  <a:lnTo>
                    <a:pt x="1742" y="389"/>
                  </a:lnTo>
                  <a:lnTo>
                    <a:pt x="1665" y="362"/>
                  </a:lnTo>
                  <a:lnTo>
                    <a:pt x="1593" y="334"/>
                  </a:lnTo>
                  <a:lnTo>
                    <a:pt x="1528" y="307"/>
                  </a:lnTo>
                  <a:lnTo>
                    <a:pt x="1470" y="282"/>
                  </a:lnTo>
                  <a:lnTo>
                    <a:pt x="1443" y="269"/>
                  </a:lnTo>
                  <a:lnTo>
                    <a:pt x="1418" y="256"/>
                  </a:lnTo>
                  <a:lnTo>
                    <a:pt x="1397" y="244"/>
                  </a:lnTo>
                  <a:lnTo>
                    <a:pt x="1377" y="232"/>
                  </a:lnTo>
                  <a:lnTo>
                    <a:pt x="1360" y="220"/>
                  </a:lnTo>
                  <a:lnTo>
                    <a:pt x="1346" y="210"/>
                  </a:lnTo>
                  <a:lnTo>
                    <a:pt x="1334" y="199"/>
                  </a:lnTo>
                  <a:lnTo>
                    <a:pt x="1326" y="188"/>
                  </a:lnTo>
                  <a:lnTo>
                    <a:pt x="1298" y="147"/>
                  </a:lnTo>
                  <a:lnTo>
                    <a:pt x="1269" y="106"/>
                  </a:lnTo>
                  <a:lnTo>
                    <a:pt x="1254" y="87"/>
                  </a:lnTo>
                  <a:lnTo>
                    <a:pt x="1239" y="70"/>
                  </a:lnTo>
                  <a:lnTo>
                    <a:pt x="1222" y="53"/>
                  </a:lnTo>
                  <a:lnTo>
                    <a:pt x="1205" y="39"/>
                  </a:lnTo>
                  <a:lnTo>
                    <a:pt x="1187" y="26"/>
                  </a:lnTo>
                  <a:lnTo>
                    <a:pt x="1169" y="15"/>
                  </a:lnTo>
                  <a:lnTo>
                    <a:pt x="1158" y="11"/>
                  </a:lnTo>
                  <a:lnTo>
                    <a:pt x="1149" y="8"/>
                  </a:lnTo>
                  <a:lnTo>
                    <a:pt x="1138" y="4"/>
                  </a:lnTo>
                  <a:lnTo>
                    <a:pt x="1128" y="2"/>
                  </a:lnTo>
                  <a:lnTo>
                    <a:pt x="1117" y="1"/>
                  </a:lnTo>
                  <a:lnTo>
                    <a:pt x="1106" y="0"/>
                  </a:lnTo>
                  <a:lnTo>
                    <a:pt x="1095" y="0"/>
                  </a:lnTo>
                  <a:lnTo>
                    <a:pt x="1083" y="1"/>
                  </a:lnTo>
                  <a:lnTo>
                    <a:pt x="1071" y="3"/>
                  </a:lnTo>
                  <a:lnTo>
                    <a:pt x="1058" y="5"/>
                  </a:lnTo>
                  <a:lnTo>
                    <a:pt x="1045" y="9"/>
                  </a:lnTo>
                  <a:lnTo>
                    <a:pt x="1032" y="14"/>
                  </a:lnTo>
                  <a:lnTo>
                    <a:pt x="998" y="26"/>
                  </a:lnTo>
                  <a:lnTo>
                    <a:pt x="949" y="40"/>
                  </a:lnTo>
                  <a:lnTo>
                    <a:pt x="887" y="57"/>
                  </a:lnTo>
                  <a:lnTo>
                    <a:pt x="816" y="74"/>
                  </a:lnTo>
                  <a:lnTo>
                    <a:pt x="736" y="93"/>
                  </a:lnTo>
                  <a:lnTo>
                    <a:pt x="652" y="114"/>
                  </a:lnTo>
                  <a:lnTo>
                    <a:pt x="564" y="133"/>
                  </a:lnTo>
                  <a:lnTo>
                    <a:pt x="476" y="153"/>
                  </a:lnTo>
                  <a:lnTo>
                    <a:pt x="389" y="173"/>
                  </a:lnTo>
                  <a:lnTo>
                    <a:pt x="307" y="191"/>
                  </a:lnTo>
                  <a:lnTo>
                    <a:pt x="231" y="207"/>
                  </a:lnTo>
                  <a:lnTo>
                    <a:pt x="163" y="222"/>
                  </a:lnTo>
                  <a:lnTo>
                    <a:pt x="106" y="233"/>
                  </a:lnTo>
                  <a:lnTo>
                    <a:pt x="63" y="243"/>
                  </a:lnTo>
                  <a:lnTo>
                    <a:pt x="36" y="249"/>
                  </a:lnTo>
                  <a:lnTo>
                    <a:pt x="25" y="251"/>
                  </a:lnTo>
                  <a:close/>
                </a:path>
              </a:pathLst>
            </a:custGeom>
            <a:solidFill>
              <a:srgbClr val="9E2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2178" y="998"/>
              <a:ext cx="89" cy="226"/>
            </a:xfrm>
            <a:custGeom>
              <a:avLst/>
              <a:gdLst>
                <a:gd name="T0" fmla="*/ 203 w 444"/>
                <a:gd name="T1" fmla="*/ 1125 h 1133"/>
                <a:gd name="T2" fmla="*/ 153 w 444"/>
                <a:gd name="T3" fmla="*/ 1074 h 1133"/>
                <a:gd name="T4" fmla="*/ 101 w 444"/>
                <a:gd name="T5" fmla="*/ 1013 h 1133"/>
                <a:gd name="T6" fmla="*/ 66 w 444"/>
                <a:gd name="T7" fmla="*/ 968 h 1133"/>
                <a:gd name="T8" fmla="*/ 37 w 444"/>
                <a:gd name="T9" fmla="*/ 923 h 1133"/>
                <a:gd name="T10" fmla="*/ 19 w 444"/>
                <a:gd name="T11" fmla="*/ 890 h 1133"/>
                <a:gd name="T12" fmla="*/ 12 w 444"/>
                <a:gd name="T13" fmla="*/ 868 h 1133"/>
                <a:gd name="T14" fmla="*/ 4 w 444"/>
                <a:gd name="T15" fmla="*/ 839 h 1133"/>
                <a:gd name="T16" fmla="*/ 0 w 444"/>
                <a:gd name="T17" fmla="*/ 795 h 1133"/>
                <a:gd name="T18" fmla="*/ 1 w 444"/>
                <a:gd name="T19" fmla="*/ 728 h 1133"/>
                <a:gd name="T20" fmla="*/ 8 w 444"/>
                <a:gd name="T21" fmla="*/ 649 h 1133"/>
                <a:gd name="T22" fmla="*/ 15 w 444"/>
                <a:gd name="T23" fmla="*/ 599 h 1133"/>
                <a:gd name="T24" fmla="*/ 178 w 444"/>
                <a:gd name="T25" fmla="*/ 471 h 1133"/>
                <a:gd name="T26" fmla="*/ 259 w 444"/>
                <a:gd name="T27" fmla="*/ 19 h 1133"/>
                <a:gd name="T28" fmla="*/ 270 w 444"/>
                <a:gd name="T29" fmla="*/ 10 h 1133"/>
                <a:gd name="T30" fmla="*/ 280 w 444"/>
                <a:gd name="T31" fmla="*/ 4 h 1133"/>
                <a:gd name="T32" fmla="*/ 294 w 444"/>
                <a:gd name="T33" fmla="*/ 0 h 1133"/>
                <a:gd name="T34" fmla="*/ 309 w 444"/>
                <a:gd name="T35" fmla="*/ 5 h 1133"/>
                <a:gd name="T36" fmla="*/ 324 w 444"/>
                <a:gd name="T37" fmla="*/ 19 h 1133"/>
                <a:gd name="T38" fmla="*/ 337 w 444"/>
                <a:gd name="T39" fmla="*/ 47 h 1133"/>
                <a:gd name="T40" fmla="*/ 348 w 444"/>
                <a:gd name="T41" fmla="*/ 92 h 1133"/>
                <a:gd name="T42" fmla="*/ 369 w 444"/>
                <a:gd name="T43" fmla="*/ 228 h 1133"/>
                <a:gd name="T44" fmla="*/ 393 w 444"/>
                <a:gd name="T45" fmla="*/ 389 h 1133"/>
                <a:gd name="T46" fmla="*/ 412 w 444"/>
                <a:gd name="T47" fmla="*/ 521 h 1133"/>
                <a:gd name="T48" fmla="*/ 420 w 444"/>
                <a:gd name="T49" fmla="*/ 576 h 1133"/>
                <a:gd name="T50" fmla="*/ 420 w 444"/>
                <a:gd name="T51" fmla="*/ 611 h 1133"/>
                <a:gd name="T52" fmla="*/ 420 w 444"/>
                <a:gd name="T53" fmla="*/ 688 h 1133"/>
                <a:gd name="T54" fmla="*/ 420 w 444"/>
                <a:gd name="T55" fmla="*/ 770 h 1133"/>
                <a:gd name="T56" fmla="*/ 420 w 444"/>
                <a:gd name="T57" fmla="*/ 819 h 1133"/>
                <a:gd name="T58" fmla="*/ 424 w 444"/>
                <a:gd name="T59" fmla="*/ 861 h 1133"/>
                <a:gd name="T60" fmla="*/ 432 w 444"/>
                <a:gd name="T61" fmla="*/ 933 h 1133"/>
                <a:gd name="T62" fmla="*/ 441 w 444"/>
                <a:gd name="T63" fmla="*/ 999 h 1133"/>
                <a:gd name="T64" fmla="*/ 444 w 444"/>
                <a:gd name="T65" fmla="*/ 1028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4" h="1133">
                  <a:moveTo>
                    <a:pt x="210" y="1133"/>
                  </a:moveTo>
                  <a:lnTo>
                    <a:pt x="203" y="1125"/>
                  </a:lnTo>
                  <a:lnTo>
                    <a:pt x="183" y="1105"/>
                  </a:lnTo>
                  <a:lnTo>
                    <a:pt x="153" y="1074"/>
                  </a:lnTo>
                  <a:lnTo>
                    <a:pt x="119" y="1035"/>
                  </a:lnTo>
                  <a:lnTo>
                    <a:pt x="101" y="1013"/>
                  </a:lnTo>
                  <a:lnTo>
                    <a:pt x="83" y="992"/>
                  </a:lnTo>
                  <a:lnTo>
                    <a:pt x="66" y="968"/>
                  </a:lnTo>
                  <a:lnTo>
                    <a:pt x="50" y="946"/>
                  </a:lnTo>
                  <a:lnTo>
                    <a:pt x="37" y="923"/>
                  </a:lnTo>
                  <a:lnTo>
                    <a:pt x="23" y="901"/>
                  </a:lnTo>
                  <a:lnTo>
                    <a:pt x="19" y="890"/>
                  </a:lnTo>
                  <a:lnTo>
                    <a:pt x="15" y="879"/>
                  </a:lnTo>
                  <a:lnTo>
                    <a:pt x="12" y="868"/>
                  </a:lnTo>
                  <a:lnTo>
                    <a:pt x="8" y="859"/>
                  </a:lnTo>
                  <a:lnTo>
                    <a:pt x="4" y="839"/>
                  </a:lnTo>
                  <a:lnTo>
                    <a:pt x="2" y="817"/>
                  </a:lnTo>
                  <a:lnTo>
                    <a:pt x="0" y="795"/>
                  </a:lnTo>
                  <a:lnTo>
                    <a:pt x="0" y="772"/>
                  </a:lnTo>
                  <a:lnTo>
                    <a:pt x="1" y="728"/>
                  </a:lnTo>
                  <a:lnTo>
                    <a:pt x="3" y="686"/>
                  </a:lnTo>
                  <a:lnTo>
                    <a:pt x="8" y="649"/>
                  </a:lnTo>
                  <a:lnTo>
                    <a:pt x="12" y="619"/>
                  </a:lnTo>
                  <a:lnTo>
                    <a:pt x="15" y="599"/>
                  </a:lnTo>
                  <a:lnTo>
                    <a:pt x="16" y="592"/>
                  </a:lnTo>
                  <a:lnTo>
                    <a:pt x="178" y="471"/>
                  </a:lnTo>
                  <a:lnTo>
                    <a:pt x="299" y="398"/>
                  </a:lnTo>
                  <a:lnTo>
                    <a:pt x="259" y="19"/>
                  </a:lnTo>
                  <a:lnTo>
                    <a:pt x="261" y="16"/>
                  </a:lnTo>
                  <a:lnTo>
                    <a:pt x="270" y="10"/>
                  </a:lnTo>
                  <a:lnTo>
                    <a:pt x="274" y="6"/>
                  </a:lnTo>
                  <a:lnTo>
                    <a:pt x="280" y="4"/>
                  </a:lnTo>
                  <a:lnTo>
                    <a:pt x="287" y="2"/>
                  </a:lnTo>
                  <a:lnTo>
                    <a:pt x="294" y="0"/>
                  </a:lnTo>
                  <a:lnTo>
                    <a:pt x="302" y="2"/>
                  </a:lnTo>
                  <a:lnTo>
                    <a:pt x="309" y="5"/>
                  </a:lnTo>
                  <a:lnTo>
                    <a:pt x="316" y="10"/>
                  </a:lnTo>
                  <a:lnTo>
                    <a:pt x="324" y="19"/>
                  </a:lnTo>
                  <a:lnTo>
                    <a:pt x="330" y="31"/>
                  </a:lnTo>
                  <a:lnTo>
                    <a:pt x="337" y="47"/>
                  </a:lnTo>
                  <a:lnTo>
                    <a:pt x="343" y="67"/>
                  </a:lnTo>
                  <a:lnTo>
                    <a:pt x="348" y="92"/>
                  </a:lnTo>
                  <a:lnTo>
                    <a:pt x="357" y="154"/>
                  </a:lnTo>
                  <a:lnTo>
                    <a:pt x="369" y="228"/>
                  </a:lnTo>
                  <a:lnTo>
                    <a:pt x="381" y="309"/>
                  </a:lnTo>
                  <a:lnTo>
                    <a:pt x="393" y="389"/>
                  </a:lnTo>
                  <a:lnTo>
                    <a:pt x="404" y="461"/>
                  </a:lnTo>
                  <a:lnTo>
                    <a:pt x="412" y="521"/>
                  </a:lnTo>
                  <a:lnTo>
                    <a:pt x="418" y="561"/>
                  </a:lnTo>
                  <a:lnTo>
                    <a:pt x="420" y="576"/>
                  </a:lnTo>
                  <a:lnTo>
                    <a:pt x="420" y="586"/>
                  </a:lnTo>
                  <a:lnTo>
                    <a:pt x="420" y="611"/>
                  </a:lnTo>
                  <a:lnTo>
                    <a:pt x="420" y="646"/>
                  </a:lnTo>
                  <a:lnTo>
                    <a:pt x="420" y="688"/>
                  </a:lnTo>
                  <a:lnTo>
                    <a:pt x="420" y="731"/>
                  </a:lnTo>
                  <a:lnTo>
                    <a:pt x="420" y="770"/>
                  </a:lnTo>
                  <a:lnTo>
                    <a:pt x="420" y="801"/>
                  </a:lnTo>
                  <a:lnTo>
                    <a:pt x="420" y="819"/>
                  </a:lnTo>
                  <a:lnTo>
                    <a:pt x="422" y="834"/>
                  </a:lnTo>
                  <a:lnTo>
                    <a:pt x="424" y="861"/>
                  </a:lnTo>
                  <a:lnTo>
                    <a:pt x="428" y="896"/>
                  </a:lnTo>
                  <a:lnTo>
                    <a:pt x="432" y="933"/>
                  </a:lnTo>
                  <a:lnTo>
                    <a:pt x="437" y="968"/>
                  </a:lnTo>
                  <a:lnTo>
                    <a:pt x="441" y="999"/>
                  </a:lnTo>
                  <a:lnTo>
                    <a:pt x="443" y="1020"/>
                  </a:lnTo>
                  <a:lnTo>
                    <a:pt x="444" y="1028"/>
                  </a:lnTo>
                  <a:lnTo>
                    <a:pt x="210" y="1133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2199" y="1108"/>
              <a:ext cx="69" cy="73"/>
            </a:xfrm>
            <a:custGeom>
              <a:avLst/>
              <a:gdLst>
                <a:gd name="T0" fmla="*/ 261 w 345"/>
                <a:gd name="T1" fmla="*/ 363 h 364"/>
                <a:gd name="T2" fmla="*/ 197 w 345"/>
                <a:gd name="T3" fmla="*/ 352 h 364"/>
                <a:gd name="T4" fmla="*/ 128 w 345"/>
                <a:gd name="T5" fmla="*/ 338 h 364"/>
                <a:gd name="T6" fmla="*/ 84 w 345"/>
                <a:gd name="T7" fmla="*/ 326 h 364"/>
                <a:gd name="T8" fmla="*/ 46 w 345"/>
                <a:gd name="T9" fmla="*/ 313 h 364"/>
                <a:gd name="T10" fmla="*/ 26 w 345"/>
                <a:gd name="T11" fmla="*/ 302 h 364"/>
                <a:gd name="T12" fmla="*/ 17 w 345"/>
                <a:gd name="T13" fmla="*/ 295 h 364"/>
                <a:gd name="T14" fmla="*/ 9 w 345"/>
                <a:gd name="T15" fmla="*/ 283 h 364"/>
                <a:gd name="T16" fmla="*/ 3 w 345"/>
                <a:gd name="T17" fmla="*/ 265 h 364"/>
                <a:gd name="T18" fmla="*/ 0 w 345"/>
                <a:gd name="T19" fmla="*/ 236 h 364"/>
                <a:gd name="T20" fmla="*/ 3 w 345"/>
                <a:gd name="T21" fmla="*/ 183 h 364"/>
                <a:gd name="T22" fmla="*/ 6 w 345"/>
                <a:gd name="T23" fmla="*/ 160 h 364"/>
                <a:gd name="T24" fmla="*/ 12 w 345"/>
                <a:gd name="T25" fmla="*/ 130 h 364"/>
                <a:gd name="T26" fmla="*/ 17 w 345"/>
                <a:gd name="T27" fmla="*/ 119 h 364"/>
                <a:gd name="T28" fmla="*/ 22 w 345"/>
                <a:gd name="T29" fmla="*/ 113 h 364"/>
                <a:gd name="T30" fmla="*/ 32 w 345"/>
                <a:gd name="T31" fmla="*/ 112 h 364"/>
                <a:gd name="T32" fmla="*/ 45 w 345"/>
                <a:gd name="T33" fmla="*/ 117 h 364"/>
                <a:gd name="T34" fmla="*/ 62 w 345"/>
                <a:gd name="T35" fmla="*/ 122 h 364"/>
                <a:gd name="T36" fmla="*/ 82 w 345"/>
                <a:gd name="T37" fmla="*/ 125 h 364"/>
                <a:gd name="T38" fmla="*/ 106 w 345"/>
                <a:gd name="T39" fmla="*/ 125 h 364"/>
                <a:gd name="T40" fmla="*/ 131 w 345"/>
                <a:gd name="T41" fmla="*/ 123 h 364"/>
                <a:gd name="T42" fmla="*/ 156 w 345"/>
                <a:gd name="T43" fmla="*/ 117 h 364"/>
                <a:gd name="T44" fmla="*/ 181 w 345"/>
                <a:gd name="T45" fmla="*/ 107 h 364"/>
                <a:gd name="T46" fmla="*/ 204 w 345"/>
                <a:gd name="T47" fmla="*/ 91 h 364"/>
                <a:gd name="T48" fmla="*/ 227 w 345"/>
                <a:gd name="T49" fmla="*/ 72 h 364"/>
                <a:gd name="T50" fmla="*/ 248 w 345"/>
                <a:gd name="T51" fmla="*/ 53 h 364"/>
                <a:gd name="T52" fmla="*/ 282 w 345"/>
                <a:gd name="T53" fmla="*/ 31 h 364"/>
                <a:gd name="T54" fmla="*/ 333 w 345"/>
                <a:gd name="T55" fmla="*/ 5 h 364"/>
                <a:gd name="T56" fmla="*/ 340 w 345"/>
                <a:gd name="T57" fmla="*/ 19 h 364"/>
                <a:gd name="T58" fmla="*/ 314 w 345"/>
                <a:gd name="T59" fmla="*/ 113 h 364"/>
                <a:gd name="T60" fmla="*/ 301 w 345"/>
                <a:gd name="T61" fmla="*/ 175 h 364"/>
                <a:gd name="T62" fmla="*/ 291 w 345"/>
                <a:gd name="T63" fmla="*/ 238 h 364"/>
                <a:gd name="T64" fmla="*/ 280 w 345"/>
                <a:gd name="T65" fmla="*/ 308 h 364"/>
                <a:gd name="T66" fmla="*/ 273 w 345"/>
                <a:gd name="T67" fmla="*/ 35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5" h="364">
                  <a:moveTo>
                    <a:pt x="272" y="364"/>
                  </a:moveTo>
                  <a:lnTo>
                    <a:pt x="261" y="363"/>
                  </a:lnTo>
                  <a:lnTo>
                    <a:pt x="235" y="358"/>
                  </a:lnTo>
                  <a:lnTo>
                    <a:pt x="197" y="352"/>
                  </a:lnTo>
                  <a:lnTo>
                    <a:pt x="152" y="342"/>
                  </a:lnTo>
                  <a:lnTo>
                    <a:pt x="128" y="338"/>
                  </a:lnTo>
                  <a:lnTo>
                    <a:pt x="106" y="332"/>
                  </a:lnTo>
                  <a:lnTo>
                    <a:pt x="84" y="326"/>
                  </a:lnTo>
                  <a:lnTo>
                    <a:pt x="64" y="320"/>
                  </a:lnTo>
                  <a:lnTo>
                    <a:pt x="46" y="313"/>
                  </a:lnTo>
                  <a:lnTo>
                    <a:pt x="32" y="306"/>
                  </a:lnTo>
                  <a:lnTo>
                    <a:pt x="26" y="302"/>
                  </a:lnTo>
                  <a:lnTo>
                    <a:pt x="20" y="298"/>
                  </a:lnTo>
                  <a:lnTo>
                    <a:pt x="17" y="295"/>
                  </a:lnTo>
                  <a:lnTo>
                    <a:pt x="14" y="291"/>
                  </a:lnTo>
                  <a:lnTo>
                    <a:pt x="9" y="283"/>
                  </a:lnTo>
                  <a:lnTo>
                    <a:pt x="6" y="275"/>
                  </a:lnTo>
                  <a:lnTo>
                    <a:pt x="3" y="265"/>
                  </a:lnTo>
                  <a:lnTo>
                    <a:pt x="2" y="256"/>
                  </a:lnTo>
                  <a:lnTo>
                    <a:pt x="0" y="236"/>
                  </a:lnTo>
                  <a:lnTo>
                    <a:pt x="0" y="215"/>
                  </a:lnTo>
                  <a:lnTo>
                    <a:pt x="3" y="183"/>
                  </a:lnTo>
                  <a:lnTo>
                    <a:pt x="6" y="170"/>
                  </a:lnTo>
                  <a:lnTo>
                    <a:pt x="6" y="160"/>
                  </a:lnTo>
                  <a:lnTo>
                    <a:pt x="9" y="136"/>
                  </a:lnTo>
                  <a:lnTo>
                    <a:pt x="12" y="130"/>
                  </a:lnTo>
                  <a:lnTo>
                    <a:pt x="13" y="124"/>
                  </a:lnTo>
                  <a:lnTo>
                    <a:pt x="17" y="119"/>
                  </a:lnTo>
                  <a:lnTo>
                    <a:pt x="19" y="116"/>
                  </a:lnTo>
                  <a:lnTo>
                    <a:pt x="22" y="113"/>
                  </a:lnTo>
                  <a:lnTo>
                    <a:pt x="27" y="112"/>
                  </a:lnTo>
                  <a:lnTo>
                    <a:pt x="32" y="112"/>
                  </a:lnTo>
                  <a:lnTo>
                    <a:pt x="38" y="113"/>
                  </a:lnTo>
                  <a:lnTo>
                    <a:pt x="45" y="117"/>
                  </a:lnTo>
                  <a:lnTo>
                    <a:pt x="52" y="119"/>
                  </a:lnTo>
                  <a:lnTo>
                    <a:pt x="62" y="122"/>
                  </a:lnTo>
                  <a:lnTo>
                    <a:pt x="71" y="124"/>
                  </a:lnTo>
                  <a:lnTo>
                    <a:pt x="82" y="125"/>
                  </a:lnTo>
                  <a:lnTo>
                    <a:pt x="94" y="125"/>
                  </a:lnTo>
                  <a:lnTo>
                    <a:pt x="106" y="125"/>
                  </a:lnTo>
                  <a:lnTo>
                    <a:pt x="118" y="125"/>
                  </a:lnTo>
                  <a:lnTo>
                    <a:pt x="131" y="123"/>
                  </a:lnTo>
                  <a:lnTo>
                    <a:pt x="143" y="120"/>
                  </a:lnTo>
                  <a:lnTo>
                    <a:pt x="156" y="117"/>
                  </a:lnTo>
                  <a:lnTo>
                    <a:pt x="169" y="112"/>
                  </a:lnTo>
                  <a:lnTo>
                    <a:pt x="181" y="107"/>
                  </a:lnTo>
                  <a:lnTo>
                    <a:pt x="194" y="100"/>
                  </a:lnTo>
                  <a:lnTo>
                    <a:pt x="204" y="91"/>
                  </a:lnTo>
                  <a:lnTo>
                    <a:pt x="216" y="81"/>
                  </a:lnTo>
                  <a:lnTo>
                    <a:pt x="227" y="72"/>
                  </a:lnTo>
                  <a:lnTo>
                    <a:pt x="238" y="62"/>
                  </a:lnTo>
                  <a:lnTo>
                    <a:pt x="248" y="53"/>
                  </a:lnTo>
                  <a:lnTo>
                    <a:pt x="260" y="46"/>
                  </a:lnTo>
                  <a:lnTo>
                    <a:pt x="282" y="31"/>
                  </a:lnTo>
                  <a:lnTo>
                    <a:pt x="302" y="19"/>
                  </a:lnTo>
                  <a:lnTo>
                    <a:pt x="333" y="5"/>
                  </a:lnTo>
                  <a:lnTo>
                    <a:pt x="345" y="0"/>
                  </a:lnTo>
                  <a:lnTo>
                    <a:pt x="340" y="19"/>
                  </a:lnTo>
                  <a:lnTo>
                    <a:pt x="328" y="62"/>
                  </a:lnTo>
                  <a:lnTo>
                    <a:pt x="314" y="113"/>
                  </a:lnTo>
                  <a:lnTo>
                    <a:pt x="304" y="155"/>
                  </a:lnTo>
                  <a:lnTo>
                    <a:pt x="301" y="175"/>
                  </a:lnTo>
                  <a:lnTo>
                    <a:pt x="296" y="205"/>
                  </a:lnTo>
                  <a:lnTo>
                    <a:pt x="291" y="238"/>
                  </a:lnTo>
                  <a:lnTo>
                    <a:pt x="285" y="275"/>
                  </a:lnTo>
                  <a:lnTo>
                    <a:pt x="280" y="308"/>
                  </a:lnTo>
                  <a:lnTo>
                    <a:pt x="276" y="336"/>
                  </a:lnTo>
                  <a:lnTo>
                    <a:pt x="273" y="357"/>
                  </a:lnTo>
                  <a:lnTo>
                    <a:pt x="272" y="364"/>
                  </a:lnTo>
                  <a:close/>
                </a:path>
              </a:pathLst>
            </a:custGeom>
            <a:solidFill>
              <a:srgbClr val="E5B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2206" y="1090"/>
              <a:ext cx="82" cy="115"/>
            </a:xfrm>
            <a:custGeom>
              <a:avLst/>
              <a:gdLst>
                <a:gd name="T0" fmla="*/ 328 w 410"/>
                <a:gd name="T1" fmla="*/ 455 h 576"/>
                <a:gd name="T2" fmla="*/ 328 w 410"/>
                <a:gd name="T3" fmla="*/ 426 h 576"/>
                <a:gd name="T4" fmla="*/ 331 w 410"/>
                <a:gd name="T5" fmla="*/ 360 h 576"/>
                <a:gd name="T6" fmla="*/ 338 w 410"/>
                <a:gd name="T7" fmla="*/ 285 h 576"/>
                <a:gd name="T8" fmla="*/ 344 w 410"/>
                <a:gd name="T9" fmla="*/ 253 h 576"/>
                <a:gd name="T10" fmla="*/ 352 w 410"/>
                <a:gd name="T11" fmla="*/ 229 h 576"/>
                <a:gd name="T12" fmla="*/ 376 w 410"/>
                <a:gd name="T13" fmla="*/ 177 h 576"/>
                <a:gd name="T14" fmla="*/ 400 w 410"/>
                <a:gd name="T15" fmla="*/ 107 h 576"/>
                <a:gd name="T16" fmla="*/ 408 w 410"/>
                <a:gd name="T17" fmla="*/ 72 h 576"/>
                <a:gd name="T18" fmla="*/ 410 w 410"/>
                <a:gd name="T19" fmla="*/ 42 h 576"/>
                <a:gd name="T20" fmla="*/ 405 w 410"/>
                <a:gd name="T21" fmla="*/ 18 h 576"/>
                <a:gd name="T22" fmla="*/ 401 w 410"/>
                <a:gd name="T23" fmla="*/ 9 h 576"/>
                <a:gd name="T24" fmla="*/ 392 w 410"/>
                <a:gd name="T25" fmla="*/ 4 h 576"/>
                <a:gd name="T26" fmla="*/ 382 w 410"/>
                <a:gd name="T27" fmla="*/ 0 h 576"/>
                <a:gd name="T28" fmla="*/ 369 w 410"/>
                <a:gd name="T29" fmla="*/ 0 h 576"/>
                <a:gd name="T30" fmla="*/ 334 w 410"/>
                <a:gd name="T31" fmla="*/ 7 h 576"/>
                <a:gd name="T32" fmla="*/ 294 w 410"/>
                <a:gd name="T33" fmla="*/ 21 h 576"/>
                <a:gd name="T34" fmla="*/ 249 w 410"/>
                <a:gd name="T35" fmla="*/ 40 h 576"/>
                <a:gd name="T36" fmla="*/ 157 w 410"/>
                <a:gd name="T37" fmla="*/ 80 h 576"/>
                <a:gd name="T38" fmla="*/ 118 w 410"/>
                <a:gd name="T39" fmla="*/ 93 h 576"/>
                <a:gd name="T40" fmla="*/ 86 w 410"/>
                <a:gd name="T41" fmla="*/ 100 h 576"/>
                <a:gd name="T42" fmla="*/ 50 w 410"/>
                <a:gd name="T43" fmla="*/ 107 h 576"/>
                <a:gd name="T44" fmla="*/ 25 w 410"/>
                <a:gd name="T45" fmla="*/ 120 h 576"/>
                <a:gd name="T46" fmla="*/ 11 w 410"/>
                <a:gd name="T47" fmla="*/ 137 h 576"/>
                <a:gd name="T48" fmla="*/ 3 w 410"/>
                <a:gd name="T49" fmla="*/ 156 h 576"/>
                <a:gd name="T50" fmla="*/ 0 w 410"/>
                <a:gd name="T51" fmla="*/ 173 h 576"/>
                <a:gd name="T52" fmla="*/ 1 w 410"/>
                <a:gd name="T53" fmla="*/ 190 h 576"/>
                <a:gd name="T54" fmla="*/ 5 w 410"/>
                <a:gd name="T55" fmla="*/ 204 h 576"/>
                <a:gd name="T56" fmla="*/ 81 w 410"/>
                <a:gd name="T57" fmla="*/ 189 h 576"/>
                <a:gd name="T58" fmla="*/ 142 w 410"/>
                <a:gd name="T59" fmla="*/ 177 h 576"/>
                <a:gd name="T60" fmla="*/ 183 w 410"/>
                <a:gd name="T61" fmla="*/ 172 h 576"/>
                <a:gd name="T62" fmla="*/ 188 w 410"/>
                <a:gd name="T63" fmla="*/ 173 h 576"/>
                <a:gd name="T64" fmla="*/ 190 w 410"/>
                <a:gd name="T65" fmla="*/ 177 h 576"/>
                <a:gd name="T66" fmla="*/ 192 w 410"/>
                <a:gd name="T67" fmla="*/ 190 h 576"/>
                <a:gd name="T68" fmla="*/ 180 w 410"/>
                <a:gd name="T69" fmla="*/ 232 h 576"/>
                <a:gd name="T70" fmla="*/ 163 w 410"/>
                <a:gd name="T71" fmla="*/ 278 h 576"/>
                <a:gd name="T72" fmla="*/ 158 w 410"/>
                <a:gd name="T73" fmla="*/ 297 h 576"/>
                <a:gd name="T74" fmla="*/ 158 w 410"/>
                <a:gd name="T75" fmla="*/ 310 h 576"/>
                <a:gd name="T76" fmla="*/ 169 w 410"/>
                <a:gd name="T77" fmla="*/ 349 h 576"/>
                <a:gd name="T78" fmla="*/ 188 w 410"/>
                <a:gd name="T79" fmla="*/ 417 h 576"/>
                <a:gd name="T80" fmla="*/ 200 w 410"/>
                <a:gd name="T81" fmla="*/ 452 h 576"/>
                <a:gd name="T82" fmla="*/ 214 w 410"/>
                <a:gd name="T83" fmla="*/ 487 h 576"/>
                <a:gd name="T84" fmla="*/ 230 w 410"/>
                <a:gd name="T85" fmla="*/ 515 h 576"/>
                <a:gd name="T86" fmla="*/ 247 w 410"/>
                <a:gd name="T87" fmla="*/ 536 h 576"/>
                <a:gd name="T88" fmla="*/ 266 w 410"/>
                <a:gd name="T89" fmla="*/ 549 h 576"/>
                <a:gd name="T90" fmla="*/ 287 w 410"/>
                <a:gd name="T91" fmla="*/ 559 h 576"/>
                <a:gd name="T92" fmla="*/ 326 w 410"/>
                <a:gd name="T93" fmla="*/ 571 h 576"/>
                <a:gd name="T94" fmla="*/ 369 w 410"/>
                <a:gd name="T95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0" h="576">
                  <a:moveTo>
                    <a:pt x="369" y="576"/>
                  </a:moveTo>
                  <a:lnTo>
                    <a:pt x="328" y="455"/>
                  </a:lnTo>
                  <a:lnTo>
                    <a:pt x="328" y="448"/>
                  </a:lnTo>
                  <a:lnTo>
                    <a:pt x="328" y="426"/>
                  </a:lnTo>
                  <a:lnTo>
                    <a:pt x="329" y="397"/>
                  </a:lnTo>
                  <a:lnTo>
                    <a:pt x="331" y="360"/>
                  </a:lnTo>
                  <a:lnTo>
                    <a:pt x="334" y="322"/>
                  </a:lnTo>
                  <a:lnTo>
                    <a:pt x="338" y="285"/>
                  </a:lnTo>
                  <a:lnTo>
                    <a:pt x="341" y="267"/>
                  </a:lnTo>
                  <a:lnTo>
                    <a:pt x="344" y="253"/>
                  </a:lnTo>
                  <a:lnTo>
                    <a:pt x="348" y="240"/>
                  </a:lnTo>
                  <a:lnTo>
                    <a:pt x="352" y="229"/>
                  </a:lnTo>
                  <a:lnTo>
                    <a:pt x="363" y="207"/>
                  </a:lnTo>
                  <a:lnTo>
                    <a:pt x="376" y="177"/>
                  </a:lnTo>
                  <a:lnTo>
                    <a:pt x="389" y="142"/>
                  </a:lnTo>
                  <a:lnTo>
                    <a:pt x="400" y="107"/>
                  </a:lnTo>
                  <a:lnTo>
                    <a:pt x="404" y="89"/>
                  </a:lnTo>
                  <a:lnTo>
                    <a:pt x="408" y="72"/>
                  </a:lnTo>
                  <a:lnTo>
                    <a:pt x="410" y="56"/>
                  </a:lnTo>
                  <a:lnTo>
                    <a:pt x="410" y="42"/>
                  </a:lnTo>
                  <a:lnTo>
                    <a:pt x="409" y="28"/>
                  </a:lnTo>
                  <a:lnTo>
                    <a:pt x="405" y="18"/>
                  </a:lnTo>
                  <a:lnTo>
                    <a:pt x="403" y="13"/>
                  </a:lnTo>
                  <a:lnTo>
                    <a:pt x="401" y="9"/>
                  </a:lnTo>
                  <a:lnTo>
                    <a:pt x="397" y="6"/>
                  </a:lnTo>
                  <a:lnTo>
                    <a:pt x="392" y="4"/>
                  </a:lnTo>
                  <a:lnTo>
                    <a:pt x="388" y="1"/>
                  </a:lnTo>
                  <a:lnTo>
                    <a:pt x="382" y="0"/>
                  </a:lnTo>
                  <a:lnTo>
                    <a:pt x="376" y="0"/>
                  </a:lnTo>
                  <a:lnTo>
                    <a:pt x="369" y="0"/>
                  </a:lnTo>
                  <a:lnTo>
                    <a:pt x="352" y="2"/>
                  </a:lnTo>
                  <a:lnTo>
                    <a:pt x="334" y="7"/>
                  </a:lnTo>
                  <a:lnTo>
                    <a:pt x="315" y="13"/>
                  </a:lnTo>
                  <a:lnTo>
                    <a:pt x="294" y="21"/>
                  </a:lnTo>
                  <a:lnTo>
                    <a:pt x="271" y="31"/>
                  </a:lnTo>
                  <a:lnTo>
                    <a:pt x="249" y="40"/>
                  </a:lnTo>
                  <a:lnTo>
                    <a:pt x="202" y="61"/>
                  </a:lnTo>
                  <a:lnTo>
                    <a:pt x="157" y="80"/>
                  </a:lnTo>
                  <a:lnTo>
                    <a:pt x="137" y="87"/>
                  </a:lnTo>
                  <a:lnTo>
                    <a:pt x="118" y="93"/>
                  </a:lnTo>
                  <a:lnTo>
                    <a:pt x="100" y="97"/>
                  </a:lnTo>
                  <a:lnTo>
                    <a:pt x="86" y="100"/>
                  </a:lnTo>
                  <a:lnTo>
                    <a:pt x="66" y="102"/>
                  </a:lnTo>
                  <a:lnTo>
                    <a:pt x="50" y="107"/>
                  </a:lnTo>
                  <a:lnTo>
                    <a:pt x="36" y="113"/>
                  </a:lnTo>
                  <a:lnTo>
                    <a:pt x="25" y="120"/>
                  </a:lnTo>
                  <a:lnTo>
                    <a:pt x="17" y="128"/>
                  </a:lnTo>
                  <a:lnTo>
                    <a:pt x="11" y="137"/>
                  </a:lnTo>
                  <a:lnTo>
                    <a:pt x="6" y="146"/>
                  </a:lnTo>
                  <a:lnTo>
                    <a:pt x="3" y="156"/>
                  </a:lnTo>
                  <a:lnTo>
                    <a:pt x="1" y="165"/>
                  </a:lnTo>
                  <a:lnTo>
                    <a:pt x="0" y="173"/>
                  </a:lnTo>
                  <a:lnTo>
                    <a:pt x="0" y="182"/>
                  </a:lnTo>
                  <a:lnTo>
                    <a:pt x="1" y="190"/>
                  </a:lnTo>
                  <a:lnTo>
                    <a:pt x="4" y="201"/>
                  </a:lnTo>
                  <a:lnTo>
                    <a:pt x="5" y="204"/>
                  </a:lnTo>
                  <a:lnTo>
                    <a:pt x="27" y="199"/>
                  </a:lnTo>
                  <a:lnTo>
                    <a:pt x="81" y="189"/>
                  </a:lnTo>
                  <a:lnTo>
                    <a:pt x="112" y="183"/>
                  </a:lnTo>
                  <a:lnTo>
                    <a:pt x="142" y="177"/>
                  </a:lnTo>
                  <a:lnTo>
                    <a:pt x="165" y="173"/>
                  </a:lnTo>
                  <a:lnTo>
                    <a:pt x="183" y="172"/>
                  </a:lnTo>
                  <a:lnTo>
                    <a:pt x="186" y="172"/>
                  </a:lnTo>
                  <a:lnTo>
                    <a:pt x="188" y="173"/>
                  </a:lnTo>
                  <a:lnTo>
                    <a:pt x="189" y="176"/>
                  </a:lnTo>
                  <a:lnTo>
                    <a:pt x="190" y="177"/>
                  </a:lnTo>
                  <a:lnTo>
                    <a:pt x="192" y="183"/>
                  </a:lnTo>
                  <a:lnTo>
                    <a:pt x="192" y="190"/>
                  </a:lnTo>
                  <a:lnTo>
                    <a:pt x="187" y="209"/>
                  </a:lnTo>
                  <a:lnTo>
                    <a:pt x="180" y="232"/>
                  </a:lnTo>
                  <a:lnTo>
                    <a:pt x="171" y="255"/>
                  </a:lnTo>
                  <a:lnTo>
                    <a:pt x="163" y="278"/>
                  </a:lnTo>
                  <a:lnTo>
                    <a:pt x="161" y="289"/>
                  </a:lnTo>
                  <a:lnTo>
                    <a:pt x="158" y="297"/>
                  </a:lnTo>
                  <a:lnTo>
                    <a:pt x="158" y="304"/>
                  </a:lnTo>
                  <a:lnTo>
                    <a:pt x="158" y="310"/>
                  </a:lnTo>
                  <a:lnTo>
                    <a:pt x="163" y="324"/>
                  </a:lnTo>
                  <a:lnTo>
                    <a:pt x="169" y="349"/>
                  </a:lnTo>
                  <a:lnTo>
                    <a:pt x="177" y="381"/>
                  </a:lnTo>
                  <a:lnTo>
                    <a:pt x="188" y="417"/>
                  </a:lnTo>
                  <a:lnTo>
                    <a:pt x="194" y="435"/>
                  </a:lnTo>
                  <a:lnTo>
                    <a:pt x="200" y="452"/>
                  </a:lnTo>
                  <a:lnTo>
                    <a:pt x="207" y="470"/>
                  </a:lnTo>
                  <a:lnTo>
                    <a:pt x="214" y="487"/>
                  </a:lnTo>
                  <a:lnTo>
                    <a:pt x="221" y="502"/>
                  </a:lnTo>
                  <a:lnTo>
                    <a:pt x="230" y="515"/>
                  </a:lnTo>
                  <a:lnTo>
                    <a:pt x="238" y="527"/>
                  </a:lnTo>
                  <a:lnTo>
                    <a:pt x="247" y="536"/>
                  </a:lnTo>
                  <a:lnTo>
                    <a:pt x="257" y="543"/>
                  </a:lnTo>
                  <a:lnTo>
                    <a:pt x="266" y="549"/>
                  </a:lnTo>
                  <a:lnTo>
                    <a:pt x="276" y="555"/>
                  </a:lnTo>
                  <a:lnTo>
                    <a:pt x="287" y="559"/>
                  </a:lnTo>
                  <a:lnTo>
                    <a:pt x="307" y="566"/>
                  </a:lnTo>
                  <a:lnTo>
                    <a:pt x="326" y="571"/>
                  </a:lnTo>
                  <a:lnTo>
                    <a:pt x="357" y="576"/>
                  </a:lnTo>
                  <a:lnTo>
                    <a:pt x="369" y="576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2212" y="1197"/>
              <a:ext cx="81" cy="40"/>
            </a:xfrm>
            <a:custGeom>
              <a:avLst/>
              <a:gdLst>
                <a:gd name="T0" fmla="*/ 25 w 404"/>
                <a:gd name="T1" fmla="*/ 201 h 201"/>
                <a:gd name="T2" fmla="*/ 0 w 404"/>
                <a:gd name="T3" fmla="*/ 129 h 201"/>
                <a:gd name="T4" fmla="*/ 363 w 404"/>
                <a:gd name="T5" fmla="*/ 0 h 201"/>
                <a:gd name="T6" fmla="*/ 404 w 404"/>
                <a:gd name="T7" fmla="*/ 97 h 201"/>
                <a:gd name="T8" fmla="*/ 25 w 404"/>
                <a:gd name="T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01">
                  <a:moveTo>
                    <a:pt x="25" y="201"/>
                  </a:moveTo>
                  <a:lnTo>
                    <a:pt x="0" y="129"/>
                  </a:lnTo>
                  <a:lnTo>
                    <a:pt x="363" y="0"/>
                  </a:lnTo>
                  <a:lnTo>
                    <a:pt x="404" y="97"/>
                  </a:lnTo>
                  <a:lnTo>
                    <a:pt x="25" y="201"/>
                  </a:lnTo>
                  <a:close/>
                </a:path>
              </a:pathLst>
            </a:custGeom>
            <a:solidFill>
              <a:srgbClr val="EC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2210" y="1208"/>
              <a:ext cx="407" cy="345"/>
            </a:xfrm>
            <a:custGeom>
              <a:avLst/>
              <a:gdLst>
                <a:gd name="T0" fmla="*/ 2036 w 2036"/>
                <a:gd name="T1" fmla="*/ 860 h 1726"/>
                <a:gd name="T2" fmla="*/ 1994 w 2036"/>
                <a:gd name="T3" fmla="*/ 866 h 1726"/>
                <a:gd name="T4" fmla="*/ 1910 w 2036"/>
                <a:gd name="T5" fmla="*/ 884 h 1726"/>
                <a:gd name="T6" fmla="*/ 1676 w 2036"/>
                <a:gd name="T7" fmla="*/ 935 h 1726"/>
                <a:gd name="T8" fmla="*/ 1449 w 2036"/>
                <a:gd name="T9" fmla="*/ 988 h 1726"/>
                <a:gd name="T10" fmla="*/ 1347 w 2036"/>
                <a:gd name="T11" fmla="*/ 1011 h 1726"/>
                <a:gd name="T12" fmla="*/ 442 w 2036"/>
                <a:gd name="T13" fmla="*/ 0 h 1726"/>
                <a:gd name="T14" fmla="*/ 6 w 2036"/>
                <a:gd name="T15" fmla="*/ 154 h 1726"/>
                <a:gd name="T16" fmla="*/ 45 w 2036"/>
                <a:gd name="T17" fmla="*/ 258 h 1726"/>
                <a:gd name="T18" fmla="*/ 114 w 2036"/>
                <a:gd name="T19" fmla="*/ 442 h 1726"/>
                <a:gd name="T20" fmla="*/ 206 w 2036"/>
                <a:gd name="T21" fmla="*/ 676 h 1726"/>
                <a:gd name="T22" fmla="*/ 308 w 2036"/>
                <a:gd name="T23" fmla="*/ 934 h 1726"/>
                <a:gd name="T24" fmla="*/ 412 w 2036"/>
                <a:gd name="T25" fmla="*/ 1186 h 1726"/>
                <a:gd name="T26" fmla="*/ 487 w 2036"/>
                <a:gd name="T27" fmla="*/ 1356 h 1726"/>
                <a:gd name="T28" fmla="*/ 534 w 2036"/>
                <a:gd name="T29" fmla="*/ 1453 h 1726"/>
                <a:gd name="T30" fmla="*/ 574 w 2036"/>
                <a:gd name="T31" fmla="*/ 1533 h 1726"/>
                <a:gd name="T32" fmla="*/ 610 w 2036"/>
                <a:gd name="T33" fmla="*/ 1593 h 1726"/>
                <a:gd name="T34" fmla="*/ 638 w 2036"/>
                <a:gd name="T35" fmla="*/ 1631 h 1726"/>
                <a:gd name="T36" fmla="*/ 668 w 2036"/>
                <a:gd name="T37" fmla="*/ 1660 h 1726"/>
                <a:gd name="T38" fmla="*/ 700 w 2036"/>
                <a:gd name="T39" fmla="*/ 1682 h 1726"/>
                <a:gd name="T40" fmla="*/ 733 w 2036"/>
                <a:gd name="T41" fmla="*/ 1700 h 1726"/>
                <a:gd name="T42" fmla="*/ 768 w 2036"/>
                <a:gd name="T43" fmla="*/ 1712 h 1726"/>
                <a:gd name="T44" fmla="*/ 803 w 2036"/>
                <a:gd name="T45" fmla="*/ 1720 h 1726"/>
                <a:gd name="T46" fmla="*/ 839 w 2036"/>
                <a:gd name="T47" fmla="*/ 1725 h 1726"/>
                <a:gd name="T48" fmla="*/ 876 w 2036"/>
                <a:gd name="T49" fmla="*/ 1726 h 1726"/>
                <a:gd name="T50" fmla="*/ 963 w 2036"/>
                <a:gd name="T51" fmla="*/ 1695 h 1726"/>
                <a:gd name="T52" fmla="*/ 1151 w 2036"/>
                <a:gd name="T53" fmla="*/ 1610 h 1726"/>
                <a:gd name="T54" fmla="*/ 1374 w 2036"/>
                <a:gd name="T55" fmla="*/ 1504 h 1726"/>
                <a:gd name="T56" fmla="*/ 1538 w 2036"/>
                <a:gd name="T57" fmla="*/ 1422 h 1726"/>
                <a:gd name="T58" fmla="*/ 1637 w 2036"/>
                <a:gd name="T59" fmla="*/ 1370 h 1726"/>
                <a:gd name="T60" fmla="*/ 1723 w 2036"/>
                <a:gd name="T61" fmla="*/ 1319 h 1726"/>
                <a:gd name="T62" fmla="*/ 1800 w 2036"/>
                <a:gd name="T63" fmla="*/ 1270 h 1726"/>
                <a:gd name="T64" fmla="*/ 1864 w 2036"/>
                <a:gd name="T65" fmla="*/ 1225 h 1726"/>
                <a:gd name="T66" fmla="*/ 1916 w 2036"/>
                <a:gd name="T67" fmla="*/ 1182 h 1726"/>
                <a:gd name="T68" fmla="*/ 1958 w 2036"/>
                <a:gd name="T69" fmla="*/ 1145 h 1726"/>
                <a:gd name="T70" fmla="*/ 1991 w 2036"/>
                <a:gd name="T71" fmla="*/ 1113 h 1726"/>
                <a:gd name="T72" fmla="*/ 2023 w 2036"/>
                <a:gd name="T73" fmla="*/ 1075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36" h="1726">
                  <a:moveTo>
                    <a:pt x="2036" y="1059"/>
                  </a:moveTo>
                  <a:lnTo>
                    <a:pt x="2036" y="860"/>
                  </a:lnTo>
                  <a:lnTo>
                    <a:pt x="2022" y="862"/>
                  </a:lnTo>
                  <a:lnTo>
                    <a:pt x="1994" y="866"/>
                  </a:lnTo>
                  <a:lnTo>
                    <a:pt x="1956" y="875"/>
                  </a:lnTo>
                  <a:lnTo>
                    <a:pt x="1910" y="884"/>
                  </a:lnTo>
                  <a:lnTo>
                    <a:pt x="1800" y="908"/>
                  </a:lnTo>
                  <a:lnTo>
                    <a:pt x="1676" y="935"/>
                  </a:lnTo>
                  <a:lnTo>
                    <a:pt x="1554" y="964"/>
                  </a:lnTo>
                  <a:lnTo>
                    <a:pt x="1449" y="988"/>
                  </a:lnTo>
                  <a:lnTo>
                    <a:pt x="1375" y="1005"/>
                  </a:lnTo>
                  <a:lnTo>
                    <a:pt x="1347" y="1011"/>
                  </a:lnTo>
                  <a:lnTo>
                    <a:pt x="946" y="1104"/>
                  </a:lnTo>
                  <a:lnTo>
                    <a:pt x="442" y="0"/>
                  </a:lnTo>
                  <a:lnTo>
                    <a:pt x="0" y="138"/>
                  </a:lnTo>
                  <a:lnTo>
                    <a:pt x="6" y="154"/>
                  </a:lnTo>
                  <a:lnTo>
                    <a:pt x="20" y="194"/>
                  </a:lnTo>
                  <a:lnTo>
                    <a:pt x="45" y="258"/>
                  </a:lnTo>
                  <a:lnTo>
                    <a:pt x="76" y="343"/>
                  </a:lnTo>
                  <a:lnTo>
                    <a:pt x="114" y="442"/>
                  </a:lnTo>
                  <a:lnTo>
                    <a:pt x="158" y="554"/>
                  </a:lnTo>
                  <a:lnTo>
                    <a:pt x="206" y="676"/>
                  </a:lnTo>
                  <a:lnTo>
                    <a:pt x="256" y="803"/>
                  </a:lnTo>
                  <a:lnTo>
                    <a:pt x="308" y="934"/>
                  </a:lnTo>
                  <a:lnTo>
                    <a:pt x="360" y="1062"/>
                  </a:lnTo>
                  <a:lnTo>
                    <a:pt x="412" y="1186"/>
                  </a:lnTo>
                  <a:lnTo>
                    <a:pt x="464" y="1302"/>
                  </a:lnTo>
                  <a:lnTo>
                    <a:pt x="487" y="1356"/>
                  </a:lnTo>
                  <a:lnTo>
                    <a:pt x="511" y="1406"/>
                  </a:lnTo>
                  <a:lnTo>
                    <a:pt x="534" y="1453"/>
                  </a:lnTo>
                  <a:lnTo>
                    <a:pt x="554" y="1495"/>
                  </a:lnTo>
                  <a:lnTo>
                    <a:pt x="574" y="1533"/>
                  </a:lnTo>
                  <a:lnTo>
                    <a:pt x="593" y="1566"/>
                  </a:lnTo>
                  <a:lnTo>
                    <a:pt x="610" y="1593"/>
                  </a:lnTo>
                  <a:lnTo>
                    <a:pt x="624" y="1615"/>
                  </a:lnTo>
                  <a:lnTo>
                    <a:pt x="638" y="1631"/>
                  </a:lnTo>
                  <a:lnTo>
                    <a:pt x="653" y="1645"/>
                  </a:lnTo>
                  <a:lnTo>
                    <a:pt x="668" y="1660"/>
                  </a:lnTo>
                  <a:lnTo>
                    <a:pt x="683" y="1672"/>
                  </a:lnTo>
                  <a:lnTo>
                    <a:pt x="700" y="1682"/>
                  </a:lnTo>
                  <a:lnTo>
                    <a:pt x="717" y="1692"/>
                  </a:lnTo>
                  <a:lnTo>
                    <a:pt x="733" y="1700"/>
                  </a:lnTo>
                  <a:lnTo>
                    <a:pt x="750" y="1706"/>
                  </a:lnTo>
                  <a:lnTo>
                    <a:pt x="768" y="1712"/>
                  </a:lnTo>
                  <a:lnTo>
                    <a:pt x="786" y="1717"/>
                  </a:lnTo>
                  <a:lnTo>
                    <a:pt x="803" y="1720"/>
                  </a:lnTo>
                  <a:lnTo>
                    <a:pt x="821" y="1724"/>
                  </a:lnTo>
                  <a:lnTo>
                    <a:pt x="839" y="1725"/>
                  </a:lnTo>
                  <a:lnTo>
                    <a:pt x="858" y="1726"/>
                  </a:lnTo>
                  <a:lnTo>
                    <a:pt x="876" y="1726"/>
                  </a:lnTo>
                  <a:lnTo>
                    <a:pt x="894" y="1726"/>
                  </a:lnTo>
                  <a:lnTo>
                    <a:pt x="963" y="1695"/>
                  </a:lnTo>
                  <a:lnTo>
                    <a:pt x="1050" y="1656"/>
                  </a:lnTo>
                  <a:lnTo>
                    <a:pt x="1151" y="1610"/>
                  </a:lnTo>
                  <a:lnTo>
                    <a:pt x="1261" y="1559"/>
                  </a:lnTo>
                  <a:lnTo>
                    <a:pt x="1374" y="1504"/>
                  </a:lnTo>
                  <a:lnTo>
                    <a:pt x="1485" y="1449"/>
                  </a:lnTo>
                  <a:lnTo>
                    <a:pt x="1538" y="1422"/>
                  </a:lnTo>
                  <a:lnTo>
                    <a:pt x="1589" y="1396"/>
                  </a:lnTo>
                  <a:lnTo>
                    <a:pt x="1637" y="1370"/>
                  </a:lnTo>
                  <a:lnTo>
                    <a:pt x="1681" y="1345"/>
                  </a:lnTo>
                  <a:lnTo>
                    <a:pt x="1723" y="1319"/>
                  </a:lnTo>
                  <a:lnTo>
                    <a:pt x="1763" y="1295"/>
                  </a:lnTo>
                  <a:lnTo>
                    <a:pt x="1800" y="1270"/>
                  </a:lnTo>
                  <a:lnTo>
                    <a:pt x="1833" y="1248"/>
                  </a:lnTo>
                  <a:lnTo>
                    <a:pt x="1864" y="1225"/>
                  </a:lnTo>
                  <a:lnTo>
                    <a:pt x="1891" y="1204"/>
                  </a:lnTo>
                  <a:lnTo>
                    <a:pt x="1916" y="1182"/>
                  </a:lnTo>
                  <a:lnTo>
                    <a:pt x="1939" y="1163"/>
                  </a:lnTo>
                  <a:lnTo>
                    <a:pt x="1958" y="1145"/>
                  </a:lnTo>
                  <a:lnTo>
                    <a:pt x="1975" y="1129"/>
                  </a:lnTo>
                  <a:lnTo>
                    <a:pt x="1991" y="1113"/>
                  </a:lnTo>
                  <a:lnTo>
                    <a:pt x="2004" y="1099"/>
                  </a:lnTo>
                  <a:lnTo>
                    <a:pt x="2023" y="1075"/>
                  </a:lnTo>
                  <a:lnTo>
                    <a:pt x="2036" y="1059"/>
                  </a:lnTo>
                  <a:close/>
                </a:path>
              </a:pathLst>
            </a:custGeom>
            <a:solidFill>
              <a:srgbClr val="223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2388" y="1387"/>
              <a:ext cx="241" cy="166"/>
            </a:xfrm>
            <a:custGeom>
              <a:avLst/>
              <a:gdLst>
                <a:gd name="T0" fmla="*/ 259 w 1202"/>
                <a:gd name="T1" fmla="*/ 772 h 831"/>
                <a:gd name="T2" fmla="*/ 267 w 1202"/>
                <a:gd name="T3" fmla="*/ 769 h 831"/>
                <a:gd name="T4" fmla="*/ 276 w 1202"/>
                <a:gd name="T5" fmla="*/ 767 h 831"/>
                <a:gd name="T6" fmla="*/ 297 w 1202"/>
                <a:gd name="T7" fmla="*/ 767 h 831"/>
                <a:gd name="T8" fmla="*/ 320 w 1202"/>
                <a:gd name="T9" fmla="*/ 767 h 831"/>
                <a:gd name="T10" fmla="*/ 330 w 1202"/>
                <a:gd name="T11" fmla="*/ 767 h 831"/>
                <a:gd name="T12" fmla="*/ 342 w 1202"/>
                <a:gd name="T13" fmla="*/ 766 h 831"/>
                <a:gd name="T14" fmla="*/ 354 w 1202"/>
                <a:gd name="T15" fmla="*/ 765 h 831"/>
                <a:gd name="T16" fmla="*/ 367 w 1202"/>
                <a:gd name="T17" fmla="*/ 762 h 831"/>
                <a:gd name="T18" fmla="*/ 536 w 1202"/>
                <a:gd name="T19" fmla="*/ 723 h 831"/>
                <a:gd name="T20" fmla="*/ 688 w 1202"/>
                <a:gd name="T21" fmla="*/ 685 h 831"/>
                <a:gd name="T22" fmla="*/ 820 w 1202"/>
                <a:gd name="T23" fmla="*/ 649 h 831"/>
                <a:gd name="T24" fmla="*/ 932 w 1202"/>
                <a:gd name="T25" fmla="*/ 620 h 831"/>
                <a:gd name="T26" fmla="*/ 1022 w 1202"/>
                <a:gd name="T27" fmla="*/ 594 h 831"/>
                <a:gd name="T28" fmla="*/ 1087 w 1202"/>
                <a:gd name="T29" fmla="*/ 575 h 831"/>
                <a:gd name="T30" fmla="*/ 1128 w 1202"/>
                <a:gd name="T31" fmla="*/ 562 h 831"/>
                <a:gd name="T32" fmla="*/ 1142 w 1202"/>
                <a:gd name="T33" fmla="*/ 557 h 831"/>
                <a:gd name="T34" fmla="*/ 1202 w 1202"/>
                <a:gd name="T35" fmla="*/ 0 h 831"/>
                <a:gd name="T36" fmla="*/ 1198 w 1202"/>
                <a:gd name="T37" fmla="*/ 6 h 831"/>
                <a:gd name="T38" fmla="*/ 1194 w 1202"/>
                <a:gd name="T39" fmla="*/ 9 h 831"/>
                <a:gd name="T40" fmla="*/ 1192 w 1202"/>
                <a:gd name="T41" fmla="*/ 11 h 831"/>
                <a:gd name="T42" fmla="*/ 1190 w 1202"/>
                <a:gd name="T43" fmla="*/ 12 h 831"/>
                <a:gd name="T44" fmla="*/ 1181 w 1202"/>
                <a:gd name="T45" fmla="*/ 13 h 831"/>
                <a:gd name="T46" fmla="*/ 1168 w 1202"/>
                <a:gd name="T47" fmla="*/ 14 h 831"/>
                <a:gd name="T48" fmla="*/ 1158 w 1202"/>
                <a:gd name="T49" fmla="*/ 17 h 831"/>
                <a:gd name="T50" fmla="*/ 1144 w 1202"/>
                <a:gd name="T51" fmla="*/ 21 h 831"/>
                <a:gd name="T52" fmla="*/ 1128 w 1202"/>
                <a:gd name="T53" fmla="*/ 27 h 831"/>
                <a:gd name="T54" fmla="*/ 1108 w 1202"/>
                <a:gd name="T55" fmla="*/ 37 h 831"/>
                <a:gd name="T56" fmla="*/ 1083 w 1202"/>
                <a:gd name="T57" fmla="*/ 47 h 831"/>
                <a:gd name="T58" fmla="*/ 1052 w 1202"/>
                <a:gd name="T59" fmla="*/ 63 h 831"/>
                <a:gd name="T60" fmla="*/ 1017 w 1202"/>
                <a:gd name="T61" fmla="*/ 82 h 831"/>
                <a:gd name="T62" fmla="*/ 976 w 1202"/>
                <a:gd name="T63" fmla="*/ 106 h 831"/>
                <a:gd name="T64" fmla="*/ 953 w 1202"/>
                <a:gd name="T65" fmla="*/ 119 h 831"/>
                <a:gd name="T66" fmla="*/ 929 w 1202"/>
                <a:gd name="T67" fmla="*/ 134 h 831"/>
                <a:gd name="T68" fmla="*/ 903 w 1202"/>
                <a:gd name="T69" fmla="*/ 152 h 831"/>
                <a:gd name="T70" fmla="*/ 876 w 1202"/>
                <a:gd name="T71" fmla="*/ 171 h 831"/>
                <a:gd name="T72" fmla="*/ 815 w 1202"/>
                <a:gd name="T73" fmla="*/ 215 h 831"/>
                <a:gd name="T74" fmla="*/ 750 w 1202"/>
                <a:gd name="T75" fmla="*/ 264 h 831"/>
                <a:gd name="T76" fmla="*/ 681 w 1202"/>
                <a:gd name="T77" fmla="*/ 317 h 831"/>
                <a:gd name="T78" fmla="*/ 608 w 1202"/>
                <a:gd name="T79" fmla="*/ 374 h 831"/>
                <a:gd name="T80" fmla="*/ 535 w 1202"/>
                <a:gd name="T81" fmla="*/ 432 h 831"/>
                <a:gd name="T82" fmla="*/ 461 w 1202"/>
                <a:gd name="T83" fmla="*/ 492 h 831"/>
                <a:gd name="T84" fmla="*/ 387 w 1202"/>
                <a:gd name="T85" fmla="*/ 550 h 831"/>
                <a:gd name="T86" fmla="*/ 317 w 1202"/>
                <a:gd name="T87" fmla="*/ 606 h 831"/>
                <a:gd name="T88" fmla="*/ 248 w 1202"/>
                <a:gd name="T89" fmla="*/ 659 h 831"/>
                <a:gd name="T90" fmla="*/ 185 w 1202"/>
                <a:gd name="T91" fmla="*/ 708 h 831"/>
                <a:gd name="T92" fmla="*/ 127 w 1202"/>
                <a:gd name="T93" fmla="*/ 749 h 831"/>
                <a:gd name="T94" fmla="*/ 77 w 1202"/>
                <a:gd name="T95" fmla="*/ 786 h 831"/>
                <a:gd name="T96" fmla="*/ 55 w 1202"/>
                <a:gd name="T97" fmla="*/ 800 h 831"/>
                <a:gd name="T98" fmla="*/ 33 w 1202"/>
                <a:gd name="T99" fmla="*/ 813 h 831"/>
                <a:gd name="T100" fmla="*/ 15 w 1202"/>
                <a:gd name="T101" fmla="*/ 823 h 831"/>
                <a:gd name="T102" fmla="*/ 0 w 1202"/>
                <a:gd name="T103" fmla="*/ 831 h 831"/>
                <a:gd name="T104" fmla="*/ 38 w 1202"/>
                <a:gd name="T105" fmla="*/ 828 h 831"/>
                <a:gd name="T106" fmla="*/ 76 w 1202"/>
                <a:gd name="T107" fmla="*/ 823 h 831"/>
                <a:gd name="T108" fmla="*/ 113 w 1202"/>
                <a:gd name="T109" fmla="*/ 816 h 831"/>
                <a:gd name="T110" fmla="*/ 147 w 1202"/>
                <a:gd name="T111" fmla="*/ 807 h 831"/>
                <a:gd name="T112" fmla="*/ 179 w 1202"/>
                <a:gd name="T113" fmla="*/ 798 h 831"/>
                <a:gd name="T114" fmla="*/ 209 w 1202"/>
                <a:gd name="T115" fmla="*/ 788 h 831"/>
                <a:gd name="T116" fmla="*/ 236 w 1202"/>
                <a:gd name="T117" fmla="*/ 780 h 831"/>
                <a:gd name="T118" fmla="*/ 259 w 1202"/>
                <a:gd name="T119" fmla="*/ 772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02" h="831">
                  <a:moveTo>
                    <a:pt x="259" y="772"/>
                  </a:moveTo>
                  <a:lnTo>
                    <a:pt x="267" y="769"/>
                  </a:lnTo>
                  <a:lnTo>
                    <a:pt x="276" y="767"/>
                  </a:lnTo>
                  <a:lnTo>
                    <a:pt x="297" y="767"/>
                  </a:lnTo>
                  <a:lnTo>
                    <a:pt x="320" y="767"/>
                  </a:lnTo>
                  <a:lnTo>
                    <a:pt x="330" y="767"/>
                  </a:lnTo>
                  <a:lnTo>
                    <a:pt x="342" y="766"/>
                  </a:lnTo>
                  <a:lnTo>
                    <a:pt x="354" y="765"/>
                  </a:lnTo>
                  <a:lnTo>
                    <a:pt x="367" y="762"/>
                  </a:lnTo>
                  <a:lnTo>
                    <a:pt x="536" y="723"/>
                  </a:lnTo>
                  <a:lnTo>
                    <a:pt x="688" y="685"/>
                  </a:lnTo>
                  <a:lnTo>
                    <a:pt x="820" y="649"/>
                  </a:lnTo>
                  <a:lnTo>
                    <a:pt x="932" y="620"/>
                  </a:lnTo>
                  <a:lnTo>
                    <a:pt x="1022" y="594"/>
                  </a:lnTo>
                  <a:lnTo>
                    <a:pt x="1087" y="575"/>
                  </a:lnTo>
                  <a:lnTo>
                    <a:pt x="1128" y="562"/>
                  </a:lnTo>
                  <a:lnTo>
                    <a:pt x="1142" y="557"/>
                  </a:lnTo>
                  <a:lnTo>
                    <a:pt x="1202" y="0"/>
                  </a:lnTo>
                  <a:lnTo>
                    <a:pt x="1198" y="6"/>
                  </a:lnTo>
                  <a:lnTo>
                    <a:pt x="1194" y="9"/>
                  </a:lnTo>
                  <a:lnTo>
                    <a:pt x="1192" y="11"/>
                  </a:lnTo>
                  <a:lnTo>
                    <a:pt x="1190" y="12"/>
                  </a:lnTo>
                  <a:lnTo>
                    <a:pt x="1181" y="13"/>
                  </a:lnTo>
                  <a:lnTo>
                    <a:pt x="1168" y="14"/>
                  </a:lnTo>
                  <a:lnTo>
                    <a:pt x="1158" y="17"/>
                  </a:lnTo>
                  <a:lnTo>
                    <a:pt x="1144" y="21"/>
                  </a:lnTo>
                  <a:lnTo>
                    <a:pt x="1128" y="27"/>
                  </a:lnTo>
                  <a:lnTo>
                    <a:pt x="1108" y="37"/>
                  </a:lnTo>
                  <a:lnTo>
                    <a:pt x="1083" y="47"/>
                  </a:lnTo>
                  <a:lnTo>
                    <a:pt x="1052" y="63"/>
                  </a:lnTo>
                  <a:lnTo>
                    <a:pt x="1017" y="82"/>
                  </a:lnTo>
                  <a:lnTo>
                    <a:pt x="976" y="106"/>
                  </a:lnTo>
                  <a:lnTo>
                    <a:pt x="953" y="119"/>
                  </a:lnTo>
                  <a:lnTo>
                    <a:pt x="929" y="134"/>
                  </a:lnTo>
                  <a:lnTo>
                    <a:pt x="903" y="152"/>
                  </a:lnTo>
                  <a:lnTo>
                    <a:pt x="876" y="171"/>
                  </a:lnTo>
                  <a:lnTo>
                    <a:pt x="815" y="215"/>
                  </a:lnTo>
                  <a:lnTo>
                    <a:pt x="750" y="264"/>
                  </a:lnTo>
                  <a:lnTo>
                    <a:pt x="681" y="317"/>
                  </a:lnTo>
                  <a:lnTo>
                    <a:pt x="608" y="374"/>
                  </a:lnTo>
                  <a:lnTo>
                    <a:pt x="535" y="432"/>
                  </a:lnTo>
                  <a:lnTo>
                    <a:pt x="461" y="492"/>
                  </a:lnTo>
                  <a:lnTo>
                    <a:pt x="387" y="550"/>
                  </a:lnTo>
                  <a:lnTo>
                    <a:pt x="317" y="606"/>
                  </a:lnTo>
                  <a:lnTo>
                    <a:pt x="248" y="659"/>
                  </a:lnTo>
                  <a:lnTo>
                    <a:pt x="185" y="708"/>
                  </a:lnTo>
                  <a:lnTo>
                    <a:pt x="127" y="749"/>
                  </a:lnTo>
                  <a:lnTo>
                    <a:pt x="77" y="786"/>
                  </a:lnTo>
                  <a:lnTo>
                    <a:pt x="55" y="800"/>
                  </a:lnTo>
                  <a:lnTo>
                    <a:pt x="33" y="813"/>
                  </a:lnTo>
                  <a:lnTo>
                    <a:pt x="15" y="823"/>
                  </a:lnTo>
                  <a:lnTo>
                    <a:pt x="0" y="831"/>
                  </a:lnTo>
                  <a:lnTo>
                    <a:pt x="38" y="828"/>
                  </a:lnTo>
                  <a:lnTo>
                    <a:pt x="76" y="823"/>
                  </a:lnTo>
                  <a:lnTo>
                    <a:pt x="113" y="816"/>
                  </a:lnTo>
                  <a:lnTo>
                    <a:pt x="147" y="807"/>
                  </a:lnTo>
                  <a:lnTo>
                    <a:pt x="179" y="798"/>
                  </a:lnTo>
                  <a:lnTo>
                    <a:pt x="209" y="788"/>
                  </a:lnTo>
                  <a:lnTo>
                    <a:pt x="236" y="780"/>
                  </a:lnTo>
                  <a:lnTo>
                    <a:pt x="259" y="772"/>
                  </a:lnTo>
                  <a:close/>
                </a:path>
              </a:pathLst>
            </a:custGeom>
            <a:solidFill>
              <a:srgbClr val="25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2520" y="2021"/>
              <a:ext cx="398" cy="873"/>
            </a:xfrm>
            <a:custGeom>
              <a:avLst/>
              <a:gdLst>
                <a:gd name="T0" fmla="*/ 112 w 1989"/>
                <a:gd name="T1" fmla="*/ 3477 h 4364"/>
                <a:gd name="T2" fmla="*/ 126 w 1989"/>
                <a:gd name="T3" fmla="*/ 3157 h 4364"/>
                <a:gd name="T4" fmla="*/ 108 w 1989"/>
                <a:gd name="T5" fmla="*/ 2683 h 4364"/>
                <a:gd name="T6" fmla="*/ 70 w 1989"/>
                <a:gd name="T7" fmla="*/ 2253 h 4364"/>
                <a:gd name="T8" fmla="*/ 16 w 1989"/>
                <a:gd name="T9" fmla="*/ 1799 h 4364"/>
                <a:gd name="T10" fmla="*/ 0 w 1989"/>
                <a:gd name="T11" fmla="*/ 1538 h 4364"/>
                <a:gd name="T12" fmla="*/ 10 w 1989"/>
                <a:gd name="T13" fmla="*/ 1092 h 4364"/>
                <a:gd name="T14" fmla="*/ 32 w 1989"/>
                <a:gd name="T15" fmla="*/ 434 h 4364"/>
                <a:gd name="T16" fmla="*/ 46 w 1989"/>
                <a:gd name="T17" fmla="*/ 15 h 4364"/>
                <a:gd name="T18" fmla="*/ 1926 w 1989"/>
                <a:gd name="T19" fmla="*/ 358 h 4364"/>
                <a:gd name="T20" fmla="*/ 1976 w 1989"/>
                <a:gd name="T21" fmla="*/ 649 h 4364"/>
                <a:gd name="T22" fmla="*/ 1989 w 1989"/>
                <a:gd name="T23" fmla="*/ 885 h 4364"/>
                <a:gd name="T24" fmla="*/ 1974 w 1989"/>
                <a:gd name="T25" fmla="*/ 1042 h 4364"/>
                <a:gd name="T26" fmla="*/ 1926 w 1989"/>
                <a:gd name="T27" fmla="*/ 1406 h 4364"/>
                <a:gd name="T28" fmla="*/ 1886 w 1989"/>
                <a:gd name="T29" fmla="*/ 1884 h 4364"/>
                <a:gd name="T30" fmla="*/ 1859 w 1989"/>
                <a:gd name="T31" fmla="*/ 2284 h 4364"/>
                <a:gd name="T32" fmla="*/ 1848 w 1989"/>
                <a:gd name="T33" fmla="*/ 2652 h 4364"/>
                <a:gd name="T34" fmla="*/ 1835 w 1989"/>
                <a:gd name="T35" fmla="*/ 3279 h 4364"/>
                <a:gd name="T36" fmla="*/ 1825 w 1989"/>
                <a:gd name="T37" fmla="*/ 3815 h 4364"/>
                <a:gd name="T38" fmla="*/ 1828 w 1989"/>
                <a:gd name="T39" fmla="*/ 3982 h 4364"/>
                <a:gd name="T40" fmla="*/ 1818 w 1989"/>
                <a:gd name="T41" fmla="*/ 4139 h 4364"/>
                <a:gd name="T42" fmla="*/ 1740 w 1989"/>
                <a:gd name="T43" fmla="*/ 4244 h 4364"/>
                <a:gd name="T44" fmla="*/ 1659 w 1989"/>
                <a:gd name="T45" fmla="*/ 4315 h 4364"/>
                <a:gd name="T46" fmla="*/ 1582 w 1989"/>
                <a:gd name="T47" fmla="*/ 4349 h 4364"/>
                <a:gd name="T48" fmla="*/ 1439 w 1989"/>
                <a:gd name="T49" fmla="*/ 4364 h 4364"/>
                <a:gd name="T50" fmla="*/ 1313 w 1989"/>
                <a:gd name="T51" fmla="*/ 4350 h 4364"/>
                <a:gd name="T52" fmla="*/ 1255 w 1989"/>
                <a:gd name="T53" fmla="*/ 4331 h 4364"/>
                <a:gd name="T54" fmla="*/ 1250 w 1989"/>
                <a:gd name="T55" fmla="*/ 4307 h 4364"/>
                <a:gd name="T56" fmla="*/ 1283 w 1989"/>
                <a:gd name="T57" fmla="*/ 4247 h 4364"/>
                <a:gd name="T58" fmla="*/ 1349 w 1989"/>
                <a:gd name="T59" fmla="*/ 4168 h 4364"/>
                <a:gd name="T60" fmla="*/ 1363 w 1989"/>
                <a:gd name="T61" fmla="*/ 3957 h 4364"/>
                <a:gd name="T62" fmla="*/ 1369 w 1989"/>
                <a:gd name="T63" fmla="*/ 3518 h 4364"/>
                <a:gd name="T64" fmla="*/ 1340 w 1989"/>
                <a:gd name="T65" fmla="*/ 3065 h 4364"/>
                <a:gd name="T66" fmla="*/ 1277 w 1989"/>
                <a:gd name="T67" fmla="*/ 2254 h 4364"/>
                <a:gd name="T68" fmla="*/ 1211 w 1989"/>
                <a:gd name="T69" fmla="*/ 1853 h 4364"/>
                <a:gd name="T70" fmla="*/ 1154 w 1989"/>
                <a:gd name="T71" fmla="*/ 1653 h 4364"/>
                <a:gd name="T72" fmla="*/ 1076 w 1989"/>
                <a:gd name="T73" fmla="*/ 1488 h 4364"/>
                <a:gd name="T74" fmla="*/ 960 w 1989"/>
                <a:gd name="T75" fmla="*/ 1297 h 4364"/>
                <a:gd name="T76" fmla="*/ 874 w 1989"/>
                <a:gd name="T77" fmla="*/ 1144 h 4364"/>
                <a:gd name="T78" fmla="*/ 811 w 1989"/>
                <a:gd name="T79" fmla="*/ 1063 h 4364"/>
                <a:gd name="T80" fmla="*/ 754 w 1989"/>
                <a:gd name="T81" fmla="*/ 1131 h 4364"/>
                <a:gd name="T82" fmla="*/ 687 w 1989"/>
                <a:gd name="T83" fmla="*/ 1296 h 4364"/>
                <a:gd name="T84" fmla="*/ 557 w 1989"/>
                <a:gd name="T85" fmla="*/ 1744 h 4364"/>
                <a:gd name="T86" fmla="*/ 500 w 1989"/>
                <a:gd name="T87" fmla="*/ 2029 h 4364"/>
                <a:gd name="T88" fmla="*/ 501 w 1989"/>
                <a:gd name="T89" fmla="*/ 2195 h 4364"/>
                <a:gd name="T90" fmla="*/ 521 w 1989"/>
                <a:gd name="T91" fmla="*/ 2529 h 4364"/>
                <a:gd name="T92" fmla="*/ 538 w 1989"/>
                <a:gd name="T93" fmla="*/ 2878 h 4364"/>
                <a:gd name="T94" fmla="*/ 532 w 1989"/>
                <a:gd name="T95" fmla="*/ 3108 h 4364"/>
                <a:gd name="T96" fmla="*/ 493 w 1989"/>
                <a:gd name="T97" fmla="*/ 3381 h 4364"/>
                <a:gd name="T98" fmla="*/ 486 w 1989"/>
                <a:gd name="T99" fmla="*/ 3513 h 4364"/>
                <a:gd name="T100" fmla="*/ 477 w 1989"/>
                <a:gd name="T101" fmla="*/ 3640 h 4364"/>
                <a:gd name="T102" fmla="*/ 416 w 1989"/>
                <a:gd name="T103" fmla="*/ 3691 h 4364"/>
                <a:gd name="T104" fmla="*/ 338 w 1989"/>
                <a:gd name="T105" fmla="*/ 3722 h 4364"/>
                <a:gd name="T106" fmla="*/ 194 w 1989"/>
                <a:gd name="T107" fmla="*/ 3737 h 4364"/>
                <a:gd name="T108" fmla="*/ 70 w 1989"/>
                <a:gd name="T109" fmla="*/ 3724 h 4364"/>
                <a:gd name="T110" fmla="*/ 11 w 1989"/>
                <a:gd name="T111" fmla="*/ 3707 h 4364"/>
                <a:gd name="T112" fmla="*/ 5 w 1989"/>
                <a:gd name="T113" fmla="*/ 3686 h 4364"/>
                <a:gd name="T114" fmla="*/ 39 w 1989"/>
                <a:gd name="T115" fmla="*/ 3632 h 4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89" h="4364">
                  <a:moveTo>
                    <a:pt x="103" y="3568"/>
                  </a:moveTo>
                  <a:lnTo>
                    <a:pt x="104" y="3562"/>
                  </a:lnTo>
                  <a:lnTo>
                    <a:pt x="106" y="3544"/>
                  </a:lnTo>
                  <a:lnTo>
                    <a:pt x="109" y="3515"/>
                  </a:lnTo>
                  <a:lnTo>
                    <a:pt x="112" y="3477"/>
                  </a:lnTo>
                  <a:lnTo>
                    <a:pt x="115" y="3430"/>
                  </a:lnTo>
                  <a:lnTo>
                    <a:pt x="118" y="3373"/>
                  </a:lnTo>
                  <a:lnTo>
                    <a:pt x="122" y="3309"/>
                  </a:lnTo>
                  <a:lnTo>
                    <a:pt x="124" y="3236"/>
                  </a:lnTo>
                  <a:lnTo>
                    <a:pt x="126" y="3157"/>
                  </a:lnTo>
                  <a:lnTo>
                    <a:pt x="126" y="3072"/>
                  </a:lnTo>
                  <a:lnTo>
                    <a:pt x="124" y="2981"/>
                  </a:lnTo>
                  <a:lnTo>
                    <a:pt x="121" y="2886"/>
                  </a:lnTo>
                  <a:lnTo>
                    <a:pt x="116" y="2786"/>
                  </a:lnTo>
                  <a:lnTo>
                    <a:pt x="108" y="2683"/>
                  </a:lnTo>
                  <a:lnTo>
                    <a:pt x="103" y="2631"/>
                  </a:lnTo>
                  <a:lnTo>
                    <a:pt x="97" y="2577"/>
                  </a:lnTo>
                  <a:lnTo>
                    <a:pt x="90" y="2524"/>
                  </a:lnTo>
                  <a:lnTo>
                    <a:pt x="83" y="2469"/>
                  </a:lnTo>
                  <a:lnTo>
                    <a:pt x="70" y="2253"/>
                  </a:lnTo>
                  <a:lnTo>
                    <a:pt x="61" y="2189"/>
                  </a:lnTo>
                  <a:lnTo>
                    <a:pt x="51" y="2105"/>
                  </a:lnTo>
                  <a:lnTo>
                    <a:pt x="39" y="2008"/>
                  </a:lnTo>
                  <a:lnTo>
                    <a:pt x="27" y="1904"/>
                  </a:lnTo>
                  <a:lnTo>
                    <a:pt x="16" y="1799"/>
                  </a:lnTo>
                  <a:lnTo>
                    <a:pt x="8" y="1700"/>
                  </a:lnTo>
                  <a:lnTo>
                    <a:pt x="4" y="1653"/>
                  </a:lnTo>
                  <a:lnTo>
                    <a:pt x="1" y="1611"/>
                  </a:lnTo>
                  <a:lnTo>
                    <a:pt x="0" y="1571"/>
                  </a:lnTo>
                  <a:lnTo>
                    <a:pt x="0" y="1538"/>
                  </a:lnTo>
                  <a:lnTo>
                    <a:pt x="0" y="1487"/>
                  </a:lnTo>
                  <a:lnTo>
                    <a:pt x="1" y="1415"/>
                  </a:lnTo>
                  <a:lnTo>
                    <a:pt x="3" y="1321"/>
                  </a:lnTo>
                  <a:lnTo>
                    <a:pt x="7" y="1213"/>
                  </a:lnTo>
                  <a:lnTo>
                    <a:pt x="10" y="1092"/>
                  </a:lnTo>
                  <a:lnTo>
                    <a:pt x="14" y="962"/>
                  </a:lnTo>
                  <a:lnTo>
                    <a:pt x="19" y="829"/>
                  </a:lnTo>
                  <a:lnTo>
                    <a:pt x="22" y="694"/>
                  </a:lnTo>
                  <a:lnTo>
                    <a:pt x="27" y="561"/>
                  </a:lnTo>
                  <a:lnTo>
                    <a:pt x="32" y="434"/>
                  </a:lnTo>
                  <a:lnTo>
                    <a:pt x="35" y="316"/>
                  </a:lnTo>
                  <a:lnTo>
                    <a:pt x="39" y="212"/>
                  </a:lnTo>
                  <a:lnTo>
                    <a:pt x="41" y="125"/>
                  </a:lnTo>
                  <a:lnTo>
                    <a:pt x="43" y="57"/>
                  </a:lnTo>
                  <a:lnTo>
                    <a:pt x="46" y="15"/>
                  </a:lnTo>
                  <a:lnTo>
                    <a:pt x="46" y="0"/>
                  </a:lnTo>
                  <a:lnTo>
                    <a:pt x="1895" y="233"/>
                  </a:lnTo>
                  <a:lnTo>
                    <a:pt x="1901" y="254"/>
                  </a:lnTo>
                  <a:lnTo>
                    <a:pt x="1917" y="316"/>
                  </a:lnTo>
                  <a:lnTo>
                    <a:pt x="1926" y="358"/>
                  </a:lnTo>
                  <a:lnTo>
                    <a:pt x="1937" y="406"/>
                  </a:lnTo>
                  <a:lnTo>
                    <a:pt x="1948" y="461"/>
                  </a:lnTo>
                  <a:lnTo>
                    <a:pt x="1958" y="520"/>
                  </a:lnTo>
                  <a:lnTo>
                    <a:pt x="1968" y="583"/>
                  </a:lnTo>
                  <a:lnTo>
                    <a:pt x="1976" y="649"/>
                  </a:lnTo>
                  <a:lnTo>
                    <a:pt x="1983" y="716"/>
                  </a:lnTo>
                  <a:lnTo>
                    <a:pt x="1988" y="784"/>
                  </a:lnTo>
                  <a:lnTo>
                    <a:pt x="1989" y="819"/>
                  </a:lnTo>
                  <a:lnTo>
                    <a:pt x="1989" y="852"/>
                  </a:lnTo>
                  <a:lnTo>
                    <a:pt x="1989" y="885"/>
                  </a:lnTo>
                  <a:lnTo>
                    <a:pt x="1988" y="917"/>
                  </a:lnTo>
                  <a:lnTo>
                    <a:pt x="1986" y="950"/>
                  </a:lnTo>
                  <a:lnTo>
                    <a:pt x="1983" y="981"/>
                  </a:lnTo>
                  <a:lnTo>
                    <a:pt x="1979" y="1012"/>
                  </a:lnTo>
                  <a:lnTo>
                    <a:pt x="1974" y="1042"/>
                  </a:lnTo>
                  <a:lnTo>
                    <a:pt x="1964" y="1096"/>
                  </a:lnTo>
                  <a:lnTo>
                    <a:pt x="1954" y="1162"/>
                  </a:lnTo>
                  <a:lnTo>
                    <a:pt x="1944" y="1235"/>
                  </a:lnTo>
                  <a:lnTo>
                    <a:pt x="1936" y="1317"/>
                  </a:lnTo>
                  <a:lnTo>
                    <a:pt x="1926" y="1406"/>
                  </a:lnTo>
                  <a:lnTo>
                    <a:pt x="1917" y="1499"/>
                  </a:lnTo>
                  <a:lnTo>
                    <a:pt x="1908" y="1594"/>
                  </a:lnTo>
                  <a:lnTo>
                    <a:pt x="1900" y="1691"/>
                  </a:lnTo>
                  <a:lnTo>
                    <a:pt x="1893" y="1789"/>
                  </a:lnTo>
                  <a:lnTo>
                    <a:pt x="1886" y="1884"/>
                  </a:lnTo>
                  <a:lnTo>
                    <a:pt x="1879" y="1976"/>
                  </a:lnTo>
                  <a:lnTo>
                    <a:pt x="1873" y="2064"/>
                  </a:lnTo>
                  <a:lnTo>
                    <a:pt x="1867" y="2146"/>
                  </a:lnTo>
                  <a:lnTo>
                    <a:pt x="1862" y="2220"/>
                  </a:lnTo>
                  <a:lnTo>
                    <a:pt x="1859" y="2284"/>
                  </a:lnTo>
                  <a:lnTo>
                    <a:pt x="1855" y="2337"/>
                  </a:lnTo>
                  <a:lnTo>
                    <a:pt x="1854" y="2388"/>
                  </a:lnTo>
                  <a:lnTo>
                    <a:pt x="1853" y="2460"/>
                  </a:lnTo>
                  <a:lnTo>
                    <a:pt x="1850" y="2549"/>
                  </a:lnTo>
                  <a:lnTo>
                    <a:pt x="1848" y="2652"/>
                  </a:lnTo>
                  <a:lnTo>
                    <a:pt x="1845" y="2767"/>
                  </a:lnTo>
                  <a:lnTo>
                    <a:pt x="1843" y="2890"/>
                  </a:lnTo>
                  <a:lnTo>
                    <a:pt x="1841" y="3019"/>
                  </a:lnTo>
                  <a:lnTo>
                    <a:pt x="1838" y="3150"/>
                  </a:lnTo>
                  <a:lnTo>
                    <a:pt x="1835" y="3279"/>
                  </a:lnTo>
                  <a:lnTo>
                    <a:pt x="1832" y="3405"/>
                  </a:lnTo>
                  <a:lnTo>
                    <a:pt x="1830" y="3525"/>
                  </a:lnTo>
                  <a:lnTo>
                    <a:pt x="1829" y="3635"/>
                  </a:lnTo>
                  <a:lnTo>
                    <a:pt x="1826" y="3733"/>
                  </a:lnTo>
                  <a:lnTo>
                    <a:pt x="1825" y="3815"/>
                  </a:lnTo>
                  <a:lnTo>
                    <a:pt x="1824" y="3878"/>
                  </a:lnTo>
                  <a:lnTo>
                    <a:pt x="1824" y="3919"/>
                  </a:lnTo>
                  <a:lnTo>
                    <a:pt x="1824" y="3939"/>
                  </a:lnTo>
                  <a:lnTo>
                    <a:pt x="1825" y="3961"/>
                  </a:lnTo>
                  <a:lnTo>
                    <a:pt x="1828" y="3982"/>
                  </a:lnTo>
                  <a:lnTo>
                    <a:pt x="1830" y="4003"/>
                  </a:lnTo>
                  <a:lnTo>
                    <a:pt x="1836" y="4049"/>
                  </a:lnTo>
                  <a:lnTo>
                    <a:pt x="1843" y="4094"/>
                  </a:lnTo>
                  <a:lnTo>
                    <a:pt x="1832" y="4114"/>
                  </a:lnTo>
                  <a:lnTo>
                    <a:pt x="1818" y="4139"/>
                  </a:lnTo>
                  <a:lnTo>
                    <a:pt x="1800" y="4167"/>
                  </a:lnTo>
                  <a:lnTo>
                    <a:pt x="1779" y="4198"/>
                  </a:lnTo>
                  <a:lnTo>
                    <a:pt x="1767" y="4214"/>
                  </a:lnTo>
                  <a:lnTo>
                    <a:pt x="1754" y="4229"/>
                  </a:lnTo>
                  <a:lnTo>
                    <a:pt x="1740" y="4244"/>
                  </a:lnTo>
                  <a:lnTo>
                    <a:pt x="1725" y="4260"/>
                  </a:lnTo>
                  <a:lnTo>
                    <a:pt x="1710" y="4274"/>
                  </a:lnTo>
                  <a:lnTo>
                    <a:pt x="1694" y="4288"/>
                  </a:lnTo>
                  <a:lnTo>
                    <a:pt x="1677" y="4301"/>
                  </a:lnTo>
                  <a:lnTo>
                    <a:pt x="1659" y="4315"/>
                  </a:lnTo>
                  <a:lnTo>
                    <a:pt x="1647" y="4322"/>
                  </a:lnTo>
                  <a:lnTo>
                    <a:pt x="1635" y="4328"/>
                  </a:lnTo>
                  <a:lnTo>
                    <a:pt x="1622" y="4335"/>
                  </a:lnTo>
                  <a:lnTo>
                    <a:pt x="1609" y="4339"/>
                  </a:lnTo>
                  <a:lnTo>
                    <a:pt x="1582" y="4349"/>
                  </a:lnTo>
                  <a:lnTo>
                    <a:pt x="1554" y="4355"/>
                  </a:lnTo>
                  <a:lnTo>
                    <a:pt x="1525" y="4360"/>
                  </a:lnTo>
                  <a:lnTo>
                    <a:pt x="1496" y="4363"/>
                  </a:lnTo>
                  <a:lnTo>
                    <a:pt x="1467" y="4364"/>
                  </a:lnTo>
                  <a:lnTo>
                    <a:pt x="1439" y="4364"/>
                  </a:lnTo>
                  <a:lnTo>
                    <a:pt x="1410" y="4363"/>
                  </a:lnTo>
                  <a:lnTo>
                    <a:pt x="1384" y="4362"/>
                  </a:lnTo>
                  <a:lnTo>
                    <a:pt x="1358" y="4358"/>
                  </a:lnTo>
                  <a:lnTo>
                    <a:pt x="1336" y="4355"/>
                  </a:lnTo>
                  <a:lnTo>
                    <a:pt x="1313" y="4350"/>
                  </a:lnTo>
                  <a:lnTo>
                    <a:pt x="1294" y="4347"/>
                  </a:lnTo>
                  <a:lnTo>
                    <a:pt x="1277" y="4342"/>
                  </a:lnTo>
                  <a:lnTo>
                    <a:pt x="1264" y="4337"/>
                  </a:lnTo>
                  <a:lnTo>
                    <a:pt x="1259" y="4335"/>
                  </a:lnTo>
                  <a:lnTo>
                    <a:pt x="1255" y="4331"/>
                  </a:lnTo>
                  <a:lnTo>
                    <a:pt x="1252" y="4328"/>
                  </a:lnTo>
                  <a:lnTo>
                    <a:pt x="1250" y="4323"/>
                  </a:lnTo>
                  <a:lnTo>
                    <a:pt x="1249" y="4318"/>
                  </a:lnTo>
                  <a:lnTo>
                    <a:pt x="1249" y="4313"/>
                  </a:lnTo>
                  <a:lnTo>
                    <a:pt x="1250" y="4307"/>
                  </a:lnTo>
                  <a:lnTo>
                    <a:pt x="1251" y="4301"/>
                  </a:lnTo>
                  <a:lnTo>
                    <a:pt x="1256" y="4288"/>
                  </a:lnTo>
                  <a:lnTo>
                    <a:pt x="1263" y="4275"/>
                  </a:lnTo>
                  <a:lnTo>
                    <a:pt x="1273" y="4261"/>
                  </a:lnTo>
                  <a:lnTo>
                    <a:pt x="1283" y="4247"/>
                  </a:lnTo>
                  <a:lnTo>
                    <a:pt x="1305" y="4220"/>
                  </a:lnTo>
                  <a:lnTo>
                    <a:pt x="1326" y="4197"/>
                  </a:lnTo>
                  <a:lnTo>
                    <a:pt x="1341" y="4182"/>
                  </a:lnTo>
                  <a:lnTo>
                    <a:pt x="1347" y="4176"/>
                  </a:lnTo>
                  <a:lnTo>
                    <a:pt x="1349" y="4168"/>
                  </a:lnTo>
                  <a:lnTo>
                    <a:pt x="1350" y="4148"/>
                  </a:lnTo>
                  <a:lnTo>
                    <a:pt x="1352" y="4117"/>
                  </a:lnTo>
                  <a:lnTo>
                    <a:pt x="1356" y="4075"/>
                  </a:lnTo>
                  <a:lnTo>
                    <a:pt x="1359" y="4021"/>
                  </a:lnTo>
                  <a:lnTo>
                    <a:pt x="1363" y="3957"/>
                  </a:lnTo>
                  <a:lnTo>
                    <a:pt x="1365" y="3885"/>
                  </a:lnTo>
                  <a:lnTo>
                    <a:pt x="1368" y="3804"/>
                  </a:lnTo>
                  <a:lnTo>
                    <a:pt x="1370" y="3715"/>
                  </a:lnTo>
                  <a:lnTo>
                    <a:pt x="1370" y="3620"/>
                  </a:lnTo>
                  <a:lnTo>
                    <a:pt x="1369" y="3518"/>
                  </a:lnTo>
                  <a:lnTo>
                    <a:pt x="1365" y="3411"/>
                  </a:lnTo>
                  <a:lnTo>
                    <a:pt x="1359" y="3299"/>
                  </a:lnTo>
                  <a:lnTo>
                    <a:pt x="1351" y="3184"/>
                  </a:lnTo>
                  <a:lnTo>
                    <a:pt x="1346" y="3126"/>
                  </a:lnTo>
                  <a:lnTo>
                    <a:pt x="1340" y="3065"/>
                  </a:lnTo>
                  <a:lnTo>
                    <a:pt x="1334" y="3006"/>
                  </a:lnTo>
                  <a:lnTo>
                    <a:pt x="1327" y="2944"/>
                  </a:lnTo>
                  <a:lnTo>
                    <a:pt x="1297" y="2405"/>
                  </a:lnTo>
                  <a:lnTo>
                    <a:pt x="1288" y="2333"/>
                  </a:lnTo>
                  <a:lnTo>
                    <a:pt x="1277" y="2254"/>
                  </a:lnTo>
                  <a:lnTo>
                    <a:pt x="1265" y="2172"/>
                  </a:lnTo>
                  <a:lnTo>
                    <a:pt x="1252" y="2089"/>
                  </a:lnTo>
                  <a:lnTo>
                    <a:pt x="1239" y="2006"/>
                  </a:lnTo>
                  <a:lnTo>
                    <a:pt x="1225" y="1926"/>
                  </a:lnTo>
                  <a:lnTo>
                    <a:pt x="1211" y="1853"/>
                  </a:lnTo>
                  <a:lnTo>
                    <a:pt x="1196" y="1786"/>
                  </a:lnTo>
                  <a:lnTo>
                    <a:pt x="1188" y="1754"/>
                  </a:lnTo>
                  <a:lnTo>
                    <a:pt x="1177" y="1720"/>
                  </a:lnTo>
                  <a:lnTo>
                    <a:pt x="1167" y="1687"/>
                  </a:lnTo>
                  <a:lnTo>
                    <a:pt x="1154" y="1653"/>
                  </a:lnTo>
                  <a:lnTo>
                    <a:pt x="1139" y="1620"/>
                  </a:lnTo>
                  <a:lnTo>
                    <a:pt x="1125" y="1586"/>
                  </a:lnTo>
                  <a:lnTo>
                    <a:pt x="1110" y="1552"/>
                  </a:lnTo>
                  <a:lnTo>
                    <a:pt x="1093" y="1520"/>
                  </a:lnTo>
                  <a:lnTo>
                    <a:pt x="1076" y="1488"/>
                  </a:lnTo>
                  <a:lnTo>
                    <a:pt x="1060" y="1457"/>
                  </a:lnTo>
                  <a:lnTo>
                    <a:pt x="1043" y="1428"/>
                  </a:lnTo>
                  <a:lnTo>
                    <a:pt x="1025" y="1398"/>
                  </a:lnTo>
                  <a:lnTo>
                    <a:pt x="992" y="1345"/>
                  </a:lnTo>
                  <a:lnTo>
                    <a:pt x="960" y="1297"/>
                  </a:lnTo>
                  <a:lnTo>
                    <a:pt x="943" y="1265"/>
                  </a:lnTo>
                  <a:lnTo>
                    <a:pt x="925" y="1234"/>
                  </a:lnTo>
                  <a:lnTo>
                    <a:pt x="909" y="1203"/>
                  </a:lnTo>
                  <a:lnTo>
                    <a:pt x="891" y="1172"/>
                  </a:lnTo>
                  <a:lnTo>
                    <a:pt x="874" y="1144"/>
                  </a:lnTo>
                  <a:lnTo>
                    <a:pt x="859" y="1118"/>
                  </a:lnTo>
                  <a:lnTo>
                    <a:pt x="843" y="1094"/>
                  </a:lnTo>
                  <a:lnTo>
                    <a:pt x="828" y="1073"/>
                  </a:lnTo>
                  <a:lnTo>
                    <a:pt x="820" y="1064"/>
                  </a:lnTo>
                  <a:lnTo>
                    <a:pt x="811" y="1063"/>
                  </a:lnTo>
                  <a:lnTo>
                    <a:pt x="801" y="1067"/>
                  </a:lnTo>
                  <a:lnTo>
                    <a:pt x="790" y="1076"/>
                  </a:lnTo>
                  <a:lnTo>
                    <a:pt x="779" y="1090"/>
                  </a:lnTo>
                  <a:lnTo>
                    <a:pt x="767" y="1108"/>
                  </a:lnTo>
                  <a:lnTo>
                    <a:pt x="754" y="1131"/>
                  </a:lnTo>
                  <a:lnTo>
                    <a:pt x="741" y="1158"/>
                  </a:lnTo>
                  <a:lnTo>
                    <a:pt x="728" y="1188"/>
                  </a:lnTo>
                  <a:lnTo>
                    <a:pt x="715" y="1221"/>
                  </a:lnTo>
                  <a:lnTo>
                    <a:pt x="701" y="1257"/>
                  </a:lnTo>
                  <a:lnTo>
                    <a:pt x="687" y="1296"/>
                  </a:lnTo>
                  <a:lnTo>
                    <a:pt x="659" y="1379"/>
                  </a:lnTo>
                  <a:lnTo>
                    <a:pt x="632" y="1468"/>
                  </a:lnTo>
                  <a:lnTo>
                    <a:pt x="605" y="1561"/>
                  </a:lnTo>
                  <a:lnTo>
                    <a:pt x="580" y="1653"/>
                  </a:lnTo>
                  <a:lnTo>
                    <a:pt x="557" y="1744"/>
                  </a:lnTo>
                  <a:lnTo>
                    <a:pt x="537" y="1829"/>
                  </a:lnTo>
                  <a:lnTo>
                    <a:pt x="520" y="1907"/>
                  </a:lnTo>
                  <a:lnTo>
                    <a:pt x="508" y="1974"/>
                  </a:lnTo>
                  <a:lnTo>
                    <a:pt x="503" y="2004"/>
                  </a:lnTo>
                  <a:lnTo>
                    <a:pt x="500" y="2029"/>
                  </a:lnTo>
                  <a:lnTo>
                    <a:pt x="498" y="2050"/>
                  </a:lnTo>
                  <a:lnTo>
                    <a:pt x="498" y="2067"/>
                  </a:lnTo>
                  <a:lnTo>
                    <a:pt x="498" y="2101"/>
                  </a:lnTo>
                  <a:lnTo>
                    <a:pt x="499" y="2144"/>
                  </a:lnTo>
                  <a:lnTo>
                    <a:pt x="501" y="2195"/>
                  </a:lnTo>
                  <a:lnTo>
                    <a:pt x="505" y="2253"/>
                  </a:lnTo>
                  <a:lnTo>
                    <a:pt x="508" y="2317"/>
                  </a:lnTo>
                  <a:lnTo>
                    <a:pt x="513" y="2385"/>
                  </a:lnTo>
                  <a:lnTo>
                    <a:pt x="518" y="2456"/>
                  </a:lnTo>
                  <a:lnTo>
                    <a:pt x="521" y="2529"/>
                  </a:lnTo>
                  <a:lnTo>
                    <a:pt x="526" y="2602"/>
                  </a:lnTo>
                  <a:lnTo>
                    <a:pt x="530" y="2675"/>
                  </a:lnTo>
                  <a:lnTo>
                    <a:pt x="533" y="2746"/>
                  </a:lnTo>
                  <a:lnTo>
                    <a:pt x="537" y="2814"/>
                  </a:lnTo>
                  <a:lnTo>
                    <a:pt x="538" y="2878"/>
                  </a:lnTo>
                  <a:lnTo>
                    <a:pt x="539" y="2935"/>
                  </a:lnTo>
                  <a:lnTo>
                    <a:pt x="539" y="2986"/>
                  </a:lnTo>
                  <a:lnTo>
                    <a:pt x="538" y="3030"/>
                  </a:lnTo>
                  <a:lnTo>
                    <a:pt x="536" y="3069"/>
                  </a:lnTo>
                  <a:lnTo>
                    <a:pt x="532" y="3108"/>
                  </a:lnTo>
                  <a:lnTo>
                    <a:pt x="528" y="3146"/>
                  </a:lnTo>
                  <a:lnTo>
                    <a:pt x="524" y="3185"/>
                  </a:lnTo>
                  <a:lnTo>
                    <a:pt x="514" y="3258"/>
                  </a:lnTo>
                  <a:lnTo>
                    <a:pt x="503" y="3325"/>
                  </a:lnTo>
                  <a:lnTo>
                    <a:pt x="493" y="3381"/>
                  </a:lnTo>
                  <a:lnTo>
                    <a:pt x="484" y="3426"/>
                  </a:lnTo>
                  <a:lnTo>
                    <a:pt x="479" y="3455"/>
                  </a:lnTo>
                  <a:lnTo>
                    <a:pt x="476" y="3464"/>
                  </a:lnTo>
                  <a:lnTo>
                    <a:pt x="480" y="3477"/>
                  </a:lnTo>
                  <a:lnTo>
                    <a:pt x="486" y="3513"/>
                  </a:lnTo>
                  <a:lnTo>
                    <a:pt x="490" y="3536"/>
                  </a:lnTo>
                  <a:lnTo>
                    <a:pt x="493" y="3563"/>
                  </a:lnTo>
                  <a:lnTo>
                    <a:pt x="495" y="3591"/>
                  </a:lnTo>
                  <a:lnTo>
                    <a:pt x="496" y="3621"/>
                  </a:lnTo>
                  <a:lnTo>
                    <a:pt x="477" y="3640"/>
                  </a:lnTo>
                  <a:lnTo>
                    <a:pt x="458" y="3659"/>
                  </a:lnTo>
                  <a:lnTo>
                    <a:pt x="449" y="3667"/>
                  </a:lnTo>
                  <a:lnTo>
                    <a:pt x="438" y="3676"/>
                  </a:lnTo>
                  <a:lnTo>
                    <a:pt x="427" y="3684"/>
                  </a:lnTo>
                  <a:lnTo>
                    <a:pt x="416" y="3691"/>
                  </a:lnTo>
                  <a:lnTo>
                    <a:pt x="404" y="3698"/>
                  </a:lnTo>
                  <a:lnTo>
                    <a:pt x="391" y="3704"/>
                  </a:lnTo>
                  <a:lnTo>
                    <a:pt x="377" y="3709"/>
                  </a:lnTo>
                  <a:lnTo>
                    <a:pt x="364" y="3714"/>
                  </a:lnTo>
                  <a:lnTo>
                    <a:pt x="338" y="3722"/>
                  </a:lnTo>
                  <a:lnTo>
                    <a:pt x="310" y="3728"/>
                  </a:lnTo>
                  <a:lnTo>
                    <a:pt x="281" y="3733"/>
                  </a:lnTo>
                  <a:lnTo>
                    <a:pt x="252" y="3735"/>
                  </a:lnTo>
                  <a:lnTo>
                    <a:pt x="223" y="3737"/>
                  </a:lnTo>
                  <a:lnTo>
                    <a:pt x="194" y="3737"/>
                  </a:lnTo>
                  <a:lnTo>
                    <a:pt x="167" y="3736"/>
                  </a:lnTo>
                  <a:lnTo>
                    <a:pt x="140" y="3734"/>
                  </a:lnTo>
                  <a:lnTo>
                    <a:pt x="115" y="3731"/>
                  </a:lnTo>
                  <a:lnTo>
                    <a:pt x="91" y="3728"/>
                  </a:lnTo>
                  <a:lnTo>
                    <a:pt x="70" y="3724"/>
                  </a:lnTo>
                  <a:lnTo>
                    <a:pt x="51" y="3720"/>
                  </a:lnTo>
                  <a:lnTo>
                    <a:pt x="34" y="3716"/>
                  </a:lnTo>
                  <a:lnTo>
                    <a:pt x="21" y="3712"/>
                  </a:lnTo>
                  <a:lnTo>
                    <a:pt x="15" y="3710"/>
                  </a:lnTo>
                  <a:lnTo>
                    <a:pt x="11" y="3707"/>
                  </a:lnTo>
                  <a:lnTo>
                    <a:pt x="8" y="3704"/>
                  </a:lnTo>
                  <a:lnTo>
                    <a:pt x="7" y="3699"/>
                  </a:lnTo>
                  <a:lnTo>
                    <a:pt x="5" y="3696"/>
                  </a:lnTo>
                  <a:lnTo>
                    <a:pt x="5" y="3691"/>
                  </a:lnTo>
                  <a:lnTo>
                    <a:pt x="5" y="3686"/>
                  </a:lnTo>
                  <a:lnTo>
                    <a:pt x="8" y="3680"/>
                  </a:lnTo>
                  <a:lnTo>
                    <a:pt x="13" y="3670"/>
                  </a:lnTo>
                  <a:lnTo>
                    <a:pt x="20" y="3657"/>
                  </a:lnTo>
                  <a:lnTo>
                    <a:pt x="28" y="3645"/>
                  </a:lnTo>
                  <a:lnTo>
                    <a:pt x="39" y="3632"/>
                  </a:lnTo>
                  <a:lnTo>
                    <a:pt x="61" y="3608"/>
                  </a:lnTo>
                  <a:lnTo>
                    <a:pt x="82" y="3587"/>
                  </a:lnTo>
                  <a:lnTo>
                    <a:pt x="97" y="3572"/>
                  </a:lnTo>
                  <a:lnTo>
                    <a:pt x="103" y="3568"/>
                  </a:lnTo>
                  <a:close/>
                </a:path>
              </a:pathLst>
            </a:custGeom>
            <a:solidFill>
              <a:srgbClr val="264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2427" y="2752"/>
              <a:ext cx="226" cy="109"/>
            </a:xfrm>
            <a:custGeom>
              <a:avLst/>
              <a:gdLst>
                <a:gd name="T0" fmla="*/ 1 w 1132"/>
                <a:gd name="T1" fmla="*/ 382 h 546"/>
                <a:gd name="T2" fmla="*/ 0 w 1132"/>
                <a:gd name="T3" fmla="*/ 394 h 546"/>
                <a:gd name="T4" fmla="*/ 5 w 1132"/>
                <a:gd name="T5" fmla="*/ 413 h 546"/>
                <a:gd name="T6" fmla="*/ 14 w 1132"/>
                <a:gd name="T7" fmla="*/ 432 h 546"/>
                <a:gd name="T8" fmla="*/ 30 w 1132"/>
                <a:gd name="T9" fmla="*/ 456 h 546"/>
                <a:gd name="T10" fmla="*/ 55 w 1132"/>
                <a:gd name="T11" fmla="*/ 487 h 546"/>
                <a:gd name="T12" fmla="*/ 77 w 1132"/>
                <a:gd name="T13" fmla="*/ 512 h 546"/>
                <a:gd name="T14" fmla="*/ 96 w 1132"/>
                <a:gd name="T15" fmla="*/ 525 h 546"/>
                <a:gd name="T16" fmla="*/ 119 w 1132"/>
                <a:gd name="T17" fmla="*/ 534 h 546"/>
                <a:gd name="T18" fmla="*/ 144 w 1132"/>
                <a:gd name="T19" fmla="*/ 542 h 546"/>
                <a:gd name="T20" fmla="*/ 173 w 1132"/>
                <a:gd name="T21" fmla="*/ 545 h 546"/>
                <a:gd name="T22" fmla="*/ 205 w 1132"/>
                <a:gd name="T23" fmla="*/ 546 h 546"/>
                <a:gd name="T24" fmla="*/ 255 w 1132"/>
                <a:gd name="T25" fmla="*/ 544 h 546"/>
                <a:gd name="T26" fmla="*/ 326 w 1132"/>
                <a:gd name="T27" fmla="*/ 534 h 546"/>
                <a:gd name="T28" fmla="*/ 398 w 1132"/>
                <a:gd name="T29" fmla="*/ 519 h 546"/>
                <a:gd name="T30" fmla="*/ 471 w 1132"/>
                <a:gd name="T31" fmla="*/ 500 h 546"/>
                <a:gd name="T32" fmla="*/ 537 w 1132"/>
                <a:gd name="T33" fmla="*/ 477 h 546"/>
                <a:gd name="T34" fmla="*/ 631 w 1132"/>
                <a:gd name="T35" fmla="*/ 438 h 546"/>
                <a:gd name="T36" fmla="*/ 781 w 1132"/>
                <a:gd name="T37" fmla="*/ 368 h 546"/>
                <a:gd name="T38" fmla="*/ 932 w 1132"/>
                <a:gd name="T39" fmla="*/ 293 h 546"/>
                <a:gd name="T40" fmla="*/ 1055 w 1132"/>
                <a:gd name="T41" fmla="*/ 234 h 546"/>
                <a:gd name="T42" fmla="*/ 1103 w 1132"/>
                <a:gd name="T43" fmla="*/ 214 h 546"/>
                <a:gd name="T44" fmla="*/ 1115 w 1132"/>
                <a:gd name="T45" fmla="*/ 204 h 546"/>
                <a:gd name="T46" fmla="*/ 1123 w 1132"/>
                <a:gd name="T47" fmla="*/ 192 h 546"/>
                <a:gd name="T48" fmla="*/ 1129 w 1132"/>
                <a:gd name="T49" fmla="*/ 178 h 546"/>
                <a:gd name="T50" fmla="*/ 1132 w 1132"/>
                <a:gd name="T51" fmla="*/ 153 h 546"/>
                <a:gd name="T52" fmla="*/ 1128 w 1132"/>
                <a:gd name="T53" fmla="*/ 115 h 546"/>
                <a:gd name="T54" fmla="*/ 1119 w 1132"/>
                <a:gd name="T55" fmla="*/ 78 h 546"/>
                <a:gd name="T56" fmla="*/ 1107 w 1132"/>
                <a:gd name="T57" fmla="*/ 44 h 546"/>
                <a:gd name="T58" fmla="*/ 1093 w 1132"/>
                <a:gd name="T59" fmla="*/ 8 h 546"/>
                <a:gd name="T60" fmla="*/ 964 w 1132"/>
                <a:gd name="T61" fmla="*/ 62 h 546"/>
                <a:gd name="T62" fmla="*/ 882 w 1132"/>
                <a:gd name="T63" fmla="*/ 94 h 546"/>
                <a:gd name="T64" fmla="*/ 698 w 1132"/>
                <a:gd name="T65" fmla="*/ 165 h 546"/>
                <a:gd name="T66" fmla="*/ 502 w 1132"/>
                <a:gd name="T67" fmla="*/ 239 h 546"/>
                <a:gd name="T68" fmla="*/ 426 w 1132"/>
                <a:gd name="T69" fmla="*/ 266 h 546"/>
                <a:gd name="T70" fmla="*/ 381 w 1132"/>
                <a:gd name="T71" fmla="*/ 280 h 546"/>
                <a:gd name="T72" fmla="*/ 291 w 1132"/>
                <a:gd name="T73" fmla="*/ 302 h 546"/>
                <a:gd name="T74" fmla="*/ 165 w 1132"/>
                <a:gd name="T75" fmla="*/ 336 h 546"/>
                <a:gd name="T76" fmla="*/ 52 w 1132"/>
                <a:gd name="T77" fmla="*/ 367 h 546"/>
                <a:gd name="T78" fmla="*/ 3 w 1132"/>
                <a:gd name="T79" fmla="*/ 38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32" h="546">
                  <a:moveTo>
                    <a:pt x="3" y="380"/>
                  </a:moveTo>
                  <a:lnTo>
                    <a:pt x="1" y="382"/>
                  </a:lnTo>
                  <a:lnTo>
                    <a:pt x="0" y="386"/>
                  </a:lnTo>
                  <a:lnTo>
                    <a:pt x="0" y="394"/>
                  </a:lnTo>
                  <a:lnTo>
                    <a:pt x="3" y="405"/>
                  </a:lnTo>
                  <a:lnTo>
                    <a:pt x="5" y="413"/>
                  </a:lnTo>
                  <a:lnTo>
                    <a:pt x="10" y="422"/>
                  </a:lnTo>
                  <a:lnTo>
                    <a:pt x="14" y="432"/>
                  </a:lnTo>
                  <a:lnTo>
                    <a:pt x="22" y="443"/>
                  </a:lnTo>
                  <a:lnTo>
                    <a:pt x="30" y="456"/>
                  </a:lnTo>
                  <a:lnTo>
                    <a:pt x="42" y="472"/>
                  </a:lnTo>
                  <a:lnTo>
                    <a:pt x="55" y="487"/>
                  </a:lnTo>
                  <a:lnTo>
                    <a:pt x="70" y="505"/>
                  </a:lnTo>
                  <a:lnTo>
                    <a:pt x="77" y="512"/>
                  </a:lnTo>
                  <a:lnTo>
                    <a:pt x="87" y="519"/>
                  </a:lnTo>
                  <a:lnTo>
                    <a:pt x="96" y="525"/>
                  </a:lnTo>
                  <a:lnTo>
                    <a:pt x="107" y="530"/>
                  </a:lnTo>
                  <a:lnTo>
                    <a:pt x="119" y="534"/>
                  </a:lnTo>
                  <a:lnTo>
                    <a:pt x="131" y="538"/>
                  </a:lnTo>
                  <a:lnTo>
                    <a:pt x="144" y="542"/>
                  </a:lnTo>
                  <a:lnTo>
                    <a:pt x="158" y="543"/>
                  </a:lnTo>
                  <a:lnTo>
                    <a:pt x="173" y="545"/>
                  </a:lnTo>
                  <a:lnTo>
                    <a:pt x="188" y="546"/>
                  </a:lnTo>
                  <a:lnTo>
                    <a:pt x="205" y="546"/>
                  </a:lnTo>
                  <a:lnTo>
                    <a:pt x="220" y="546"/>
                  </a:lnTo>
                  <a:lnTo>
                    <a:pt x="255" y="544"/>
                  </a:lnTo>
                  <a:lnTo>
                    <a:pt x="289" y="540"/>
                  </a:lnTo>
                  <a:lnTo>
                    <a:pt x="326" y="534"/>
                  </a:lnTo>
                  <a:lnTo>
                    <a:pt x="362" y="527"/>
                  </a:lnTo>
                  <a:lnTo>
                    <a:pt x="398" y="519"/>
                  </a:lnTo>
                  <a:lnTo>
                    <a:pt x="435" y="510"/>
                  </a:lnTo>
                  <a:lnTo>
                    <a:pt x="471" y="500"/>
                  </a:lnTo>
                  <a:lnTo>
                    <a:pt x="504" y="488"/>
                  </a:lnTo>
                  <a:lnTo>
                    <a:pt x="537" y="477"/>
                  </a:lnTo>
                  <a:lnTo>
                    <a:pt x="567" y="466"/>
                  </a:lnTo>
                  <a:lnTo>
                    <a:pt x="631" y="438"/>
                  </a:lnTo>
                  <a:lnTo>
                    <a:pt x="705" y="405"/>
                  </a:lnTo>
                  <a:lnTo>
                    <a:pt x="781" y="368"/>
                  </a:lnTo>
                  <a:lnTo>
                    <a:pt x="858" y="330"/>
                  </a:lnTo>
                  <a:lnTo>
                    <a:pt x="932" y="293"/>
                  </a:lnTo>
                  <a:lnTo>
                    <a:pt x="1000" y="260"/>
                  </a:lnTo>
                  <a:lnTo>
                    <a:pt x="1055" y="234"/>
                  </a:lnTo>
                  <a:lnTo>
                    <a:pt x="1096" y="217"/>
                  </a:lnTo>
                  <a:lnTo>
                    <a:pt x="1103" y="214"/>
                  </a:lnTo>
                  <a:lnTo>
                    <a:pt x="1110" y="209"/>
                  </a:lnTo>
                  <a:lnTo>
                    <a:pt x="1115" y="204"/>
                  </a:lnTo>
                  <a:lnTo>
                    <a:pt x="1120" y="198"/>
                  </a:lnTo>
                  <a:lnTo>
                    <a:pt x="1123" y="192"/>
                  </a:lnTo>
                  <a:lnTo>
                    <a:pt x="1127" y="185"/>
                  </a:lnTo>
                  <a:lnTo>
                    <a:pt x="1129" y="178"/>
                  </a:lnTo>
                  <a:lnTo>
                    <a:pt x="1131" y="170"/>
                  </a:lnTo>
                  <a:lnTo>
                    <a:pt x="1132" y="153"/>
                  </a:lnTo>
                  <a:lnTo>
                    <a:pt x="1131" y="134"/>
                  </a:lnTo>
                  <a:lnTo>
                    <a:pt x="1128" y="115"/>
                  </a:lnTo>
                  <a:lnTo>
                    <a:pt x="1125" y="96"/>
                  </a:lnTo>
                  <a:lnTo>
                    <a:pt x="1119" y="78"/>
                  </a:lnTo>
                  <a:lnTo>
                    <a:pt x="1113" y="61"/>
                  </a:lnTo>
                  <a:lnTo>
                    <a:pt x="1107" y="44"/>
                  </a:lnTo>
                  <a:lnTo>
                    <a:pt x="1101" y="30"/>
                  </a:lnTo>
                  <a:lnTo>
                    <a:pt x="1093" y="8"/>
                  </a:lnTo>
                  <a:lnTo>
                    <a:pt x="1088" y="0"/>
                  </a:lnTo>
                  <a:lnTo>
                    <a:pt x="964" y="62"/>
                  </a:lnTo>
                  <a:lnTo>
                    <a:pt x="942" y="70"/>
                  </a:lnTo>
                  <a:lnTo>
                    <a:pt x="882" y="94"/>
                  </a:lnTo>
                  <a:lnTo>
                    <a:pt x="798" y="126"/>
                  </a:lnTo>
                  <a:lnTo>
                    <a:pt x="698" y="165"/>
                  </a:lnTo>
                  <a:lnTo>
                    <a:pt x="596" y="204"/>
                  </a:lnTo>
                  <a:lnTo>
                    <a:pt x="502" y="239"/>
                  </a:lnTo>
                  <a:lnTo>
                    <a:pt x="460" y="254"/>
                  </a:lnTo>
                  <a:lnTo>
                    <a:pt x="426" y="266"/>
                  </a:lnTo>
                  <a:lnTo>
                    <a:pt x="398" y="274"/>
                  </a:lnTo>
                  <a:lnTo>
                    <a:pt x="381" y="280"/>
                  </a:lnTo>
                  <a:lnTo>
                    <a:pt x="344" y="289"/>
                  </a:lnTo>
                  <a:lnTo>
                    <a:pt x="291" y="302"/>
                  </a:lnTo>
                  <a:lnTo>
                    <a:pt x="231" y="318"/>
                  </a:lnTo>
                  <a:lnTo>
                    <a:pt x="165" y="336"/>
                  </a:lnTo>
                  <a:lnTo>
                    <a:pt x="104" y="353"/>
                  </a:lnTo>
                  <a:lnTo>
                    <a:pt x="52" y="367"/>
                  </a:lnTo>
                  <a:lnTo>
                    <a:pt x="16" y="377"/>
                  </a:lnTo>
                  <a:lnTo>
                    <a:pt x="3" y="380"/>
                  </a:lnTo>
                  <a:close/>
                </a:path>
              </a:pathLst>
            </a:custGeom>
            <a:solidFill>
              <a:srgbClr val="62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2427" y="2720"/>
              <a:ext cx="221" cy="131"/>
            </a:xfrm>
            <a:custGeom>
              <a:avLst/>
              <a:gdLst>
                <a:gd name="T0" fmla="*/ 292 w 1104"/>
                <a:gd name="T1" fmla="*/ 645 h 656"/>
                <a:gd name="T2" fmla="*/ 361 w 1104"/>
                <a:gd name="T3" fmla="*/ 630 h 656"/>
                <a:gd name="T4" fmla="*/ 431 w 1104"/>
                <a:gd name="T5" fmla="*/ 609 h 656"/>
                <a:gd name="T6" fmla="*/ 499 w 1104"/>
                <a:gd name="T7" fmla="*/ 588 h 656"/>
                <a:gd name="T8" fmla="*/ 564 w 1104"/>
                <a:gd name="T9" fmla="*/ 563 h 656"/>
                <a:gd name="T10" fmla="*/ 624 w 1104"/>
                <a:gd name="T11" fmla="*/ 538 h 656"/>
                <a:gd name="T12" fmla="*/ 676 w 1104"/>
                <a:gd name="T13" fmla="*/ 513 h 656"/>
                <a:gd name="T14" fmla="*/ 718 w 1104"/>
                <a:gd name="T15" fmla="*/ 488 h 656"/>
                <a:gd name="T16" fmla="*/ 752 w 1104"/>
                <a:gd name="T17" fmla="*/ 464 h 656"/>
                <a:gd name="T18" fmla="*/ 794 w 1104"/>
                <a:gd name="T19" fmla="*/ 443 h 656"/>
                <a:gd name="T20" fmla="*/ 870 w 1104"/>
                <a:gd name="T21" fmla="*/ 412 h 656"/>
                <a:gd name="T22" fmla="*/ 950 w 1104"/>
                <a:gd name="T23" fmla="*/ 381 h 656"/>
                <a:gd name="T24" fmla="*/ 1000 w 1104"/>
                <a:gd name="T25" fmla="*/ 360 h 656"/>
                <a:gd name="T26" fmla="*/ 1043 w 1104"/>
                <a:gd name="T27" fmla="*/ 337 h 656"/>
                <a:gd name="T28" fmla="*/ 1069 w 1104"/>
                <a:gd name="T29" fmla="*/ 320 h 656"/>
                <a:gd name="T30" fmla="*/ 1082 w 1104"/>
                <a:gd name="T31" fmla="*/ 307 h 656"/>
                <a:gd name="T32" fmla="*/ 1094 w 1104"/>
                <a:gd name="T33" fmla="*/ 290 h 656"/>
                <a:gd name="T34" fmla="*/ 1101 w 1104"/>
                <a:gd name="T35" fmla="*/ 265 h 656"/>
                <a:gd name="T36" fmla="*/ 1104 w 1104"/>
                <a:gd name="T37" fmla="*/ 233 h 656"/>
                <a:gd name="T38" fmla="*/ 1101 w 1104"/>
                <a:gd name="T39" fmla="*/ 197 h 656"/>
                <a:gd name="T40" fmla="*/ 1093 w 1104"/>
                <a:gd name="T41" fmla="*/ 137 h 656"/>
                <a:gd name="T42" fmla="*/ 1075 w 1104"/>
                <a:gd name="T43" fmla="*/ 46 h 656"/>
                <a:gd name="T44" fmla="*/ 1055 w 1104"/>
                <a:gd name="T45" fmla="*/ 18 h 656"/>
                <a:gd name="T46" fmla="*/ 1023 w 1104"/>
                <a:gd name="T47" fmla="*/ 65 h 656"/>
                <a:gd name="T48" fmla="*/ 989 w 1104"/>
                <a:gd name="T49" fmla="*/ 107 h 656"/>
                <a:gd name="T50" fmla="*/ 962 w 1104"/>
                <a:gd name="T51" fmla="*/ 134 h 656"/>
                <a:gd name="T52" fmla="*/ 931 w 1104"/>
                <a:gd name="T53" fmla="*/ 160 h 656"/>
                <a:gd name="T54" fmla="*/ 899 w 1104"/>
                <a:gd name="T55" fmla="*/ 185 h 656"/>
                <a:gd name="T56" fmla="*/ 870 w 1104"/>
                <a:gd name="T57" fmla="*/ 203 h 656"/>
                <a:gd name="T58" fmla="*/ 843 w 1104"/>
                <a:gd name="T59" fmla="*/ 214 h 656"/>
                <a:gd name="T60" fmla="*/ 804 w 1104"/>
                <a:gd name="T61" fmla="*/ 227 h 656"/>
                <a:gd name="T62" fmla="*/ 747 w 1104"/>
                <a:gd name="T63" fmla="*/ 238 h 656"/>
                <a:gd name="T64" fmla="*/ 689 w 1104"/>
                <a:gd name="T65" fmla="*/ 242 h 656"/>
                <a:gd name="T66" fmla="*/ 633 w 1104"/>
                <a:gd name="T67" fmla="*/ 241 h 656"/>
                <a:gd name="T68" fmla="*/ 581 w 1104"/>
                <a:gd name="T69" fmla="*/ 236 h 656"/>
                <a:gd name="T70" fmla="*/ 536 w 1104"/>
                <a:gd name="T71" fmla="*/ 229 h 656"/>
                <a:gd name="T72" fmla="*/ 500 w 1104"/>
                <a:gd name="T73" fmla="*/ 221 h 656"/>
                <a:gd name="T74" fmla="*/ 481 w 1104"/>
                <a:gd name="T75" fmla="*/ 215 h 656"/>
                <a:gd name="T76" fmla="*/ 474 w 1104"/>
                <a:gd name="T77" fmla="*/ 209 h 656"/>
                <a:gd name="T78" fmla="*/ 471 w 1104"/>
                <a:gd name="T79" fmla="*/ 201 h 656"/>
                <a:gd name="T80" fmla="*/ 471 w 1104"/>
                <a:gd name="T81" fmla="*/ 191 h 656"/>
                <a:gd name="T82" fmla="*/ 479 w 1104"/>
                <a:gd name="T83" fmla="*/ 175 h 656"/>
                <a:gd name="T84" fmla="*/ 494 w 1104"/>
                <a:gd name="T85" fmla="*/ 150 h 656"/>
                <a:gd name="T86" fmla="*/ 527 w 1104"/>
                <a:gd name="T87" fmla="*/ 113 h 656"/>
                <a:gd name="T88" fmla="*/ 563 w 1104"/>
                <a:gd name="T89" fmla="*/ 77 h 656"/>
                <a:gd name="T90" fmla="*/ 0 w 1104"/>
                <a:gd name="T91" fmla="*/ 538 h 656"/>
                <a:gd name="T92" fmla="*/ 15 w 1104"/>
                <a:gd name="T93" fmla="*/ 561 h 656"/>
                <a:gd name="T94" fmla="*/ 35 w 1104"/>
                <a:gd name="T95" fmla="*/ 583 h 656"/>
                <a:gd name="T96" fmla="*/ 63 w 1104"/>
                <a:gd name="T97" fmla="*/ 607 h 656"/>
                <a:gd name="T98" fmla="*/ 99 w 1104"/>
                <a:gd name="T99" fmla="*/ 630 h 656"/>
                <a:gd name="T100" fmla="*/ 121 w 1104"/>
                <a:gd name="T101" fmla="*/ 639 h 656"/>
                <a:gd name="T102" fmla="*/ 143 w 1104"/>
                <a:gd name="T103" fmla="*/ 647 h 656"/>
                <a:gd name="T104" fmla="*/ 170 w 1104"/>
                <a:gd name="T105" fmla="*/ 653 h 656"/>
                <a:gd name="T106" fmla="*/ 197 w 1104"/>
                <a:gd name="T107" fmla="*/ 656 h 656"/>
                <a:gd name="T108" fmla="*/ 227 w 1104"/>
                <a:gd name="T109" fmla="*/ 656 h 656"/>
                <a:gd name="T110" fmla="*/ 259 w 1104"/>
                <a:gd name="T111" fmla="*/ 652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04" h="656">
                  <a:moveTo>
                    <a:pt x="259" y="652"/>
                  </a:moveTo>
                  <a:lnTo>
                    <a:pt x="292" y="645"/>
                  </a:lnTo>
                  <a:lnTo>
                    <a:pt x="326" y="638"/>
                  </a:lnTo>
                  <a:lnTo>
                    <a:pt x="361" y="630"/>
                  </a:lnTo>
                  <a:lnTo>
                    <a:pt x="395" y="620"/>
                  </a:lnTo>
                  <a:lnTo>
                    <a:pt x="431" y="609"/>
                  </a:lnTo>
                  <a:lnTo>
                    <a:pt x="466" y="599"/>
                  </a:lnTo>
                  <a:lnTo>
                    <a:pt x="499" y="588"/>
                  </a:lnTo>
                  <a:lnTo>
                    <a:pt x="532" y="576"/>
                  </a:lnTo>
                  <a:lnTo>
                    <a:pt x="564" y="563"/>
                  </a:lnTo>
                  <a:lnTo>
                    <a:pt x="595" y="551"/>
                  </a:lnTo>
                  <a:lnTo>
                    <a:pt x="624" y="538"/>
                  </a:lnTo>
                  <a:lnTo>
                    <a:pt x="651" y="526"/>
                  </a:lnTo>
                  <a:lnTo>
                    <a:pt x="676" y="513"/>
                  </a:lnTo>
                  <a:lnTo>
                    <a:pt x="698" y="500"/>
                  </a:lnTo>
                  <a:lnTo>
                    <a:pt x="718" y="488"/>
                  </a:lnTo>
                  <a:lnTo>
                    <a:pt x="735" y="476"/>
                  </a:lnTo>
                  <a:lnTo>
                    <a:pt x="752" y="464"/>
                  </a:lnTo>
                  <a:lnTo>
                    <a:pt x="772" y="454"/>
                  </a:lnTo>
                  <a:lnTo>
                    <a:pt x="794" y="443"/>
                  </a:lnTo>
                  <a:lnTo>
                    <a:pt x="819" y="432"/>
                  </a:lnTo>
                  <a:lnTo>
                    <a:pt x="870" y="412"/>
                  </a:lnTo>
                  <a:lnTo>
                    <a:pt x="923" y="392"/>
                  </a:lnTo>
                  <a:lnTo>
                    <a:pt x="950" y="381"/>
                  </a:lnTo>
                  <a:lnTo>
                    <a:pt x="975" y="371"/>
                  </a:lnTo>
                  <a:lnTo>
                    <a:pt x="1000" y="360"/>
                  </a:lnTo>
                  <a:lnTo>
                    <a:pt x="1023" y="349"/>
                  </a:lnTo>
                  <a:lnTo>
                    <a:pt x="1043" y="337"/>
                  </a:lnTo>
                  <a:lnTo>
                    <a:pt x="1061" y="326"/>
                  </a:lnTo>
                  <a:lnTo>
                    <a:pt x="1069" y="320"/>
                  </a:lnTo>
                  <a:lnTo>
                    <a:pt x="1076" y="314"/>
                  </a:lnTo>
                  <a:lnTo>
                    <a:pt x="1082" y="307"/>
                  </a:lnTo>
                  <a:lnTo>
                    <a:pt x="1088" y="301"/>
                  </a:lnTo>
                  <a:lnTo>
                    <a:pt x="1094" y="290"/>
                  </a:lnTo>
                  <a:lnTo>
                    <a:pt x="1098" y="278"/>
                  </a:lnTo>
                  <a:lnTo>
                    <a:pt x="1101" y="265"/>
                  </a:lnTo>
                  <a:lnTo>
                    <a:pt x="1103" y="250"/>
                  </a:lnTo>
                  <a:lnTo>
                    <a:pt x="1104" y="233"/>
                  </a:lnTo>
                  <a:lnTo>
                    <a:pt x="1104" y="216"/>
                  </a:lnTo>
                  <a:lnTo>
                    <a:pt x="1101" y="197"/>
                  </a:lnTo>
                  <a:lnTo>
                    <a:pt x="1099" y="178"/>
                  </a:lnTo>
                  <a:lnTo>
                    <a:pt x="1093" y="137"/>
                  </a:lnTo>
                  <a:lnTo>
                    <a:pt x="1085" y="92"/>
                  </a:lnTo>
                  <a:lnTo>
                    <a:pt x="1075" y="46"/>
                  </a:lnTo>
                  <a:lnTo>
                    <a:pt x="1066" y="0"/>
                  </a:lnTo>
                  <a:lnTo>
                    <a:pt x="1055" y="18"/>
                  </a:lnTo>
                  <a:lnTo>
                    <a:pt x="1041" y="41"/>
                  </a:lnTo>
                  <a:lnTo>
                    <a:pt x="1023" y="65"/>
                  </a:lnTo>
                  <a:lnTo>
                    <a:pt x="1000" y="93"/>
                  </a:lnTo>
                  <a:lnTo>
                    <a:pt x="989" y="107"/>
                  </a:lnTo>
                  <a:lnTo>
                    <a:pt x="975" y="120"/>
                  </a:lnTo>
                  <a:lnTo>
                    <a:pt x="962" y="134"/>
                  </a:lnTo>
                  <a:lnTo>
                    <a:pt x="947" y="147"/>
                  </a:lnTo>
                  <a:lnTo>
                    <a:pt x="931" y="160"/>
                  </a:lnTo>
                  <a:lnTo>
                    <a:pt x="916" y="174"/>
                  </a:lnTo>
                  <a:lnTo>
                    <a:pt x="899" y="185"/>
                  </a:lnTo>
                  <a:lnTo>
                    <a:pt x="882" y="196"/>
                  </a:lnTo>
                  <a:lnTo>
                    <a:pt x="870" y="203"/>
                  </a:lnTo>
                  <a:lnTo>
                    <a:pt x="857" y="209"/>
                  </a:lnTo>
                  <a:lnTo>
                    <a:pt x="843" y="214"/>
                  </a:lnTo>
                  <a:lnTo>
                    <a:pt x="830" y="219"/>
                  </a:lnTo>
                  <a:lnTo>
                    <a:pt x="804" y="227"/>
                  </a:lnTo>
                  <a:lnTo>
                    <a:pt x="776" y="233"/>
                  </a:lnTo>
                  <a:lnTo>
                    <a:pt x="747" y="238"/>
                  </a:lnTo>
                  <a:lnTo>
                    <a:pt x="718" y="240"/>
                  </a:lnTo>
                  <a:lnTo>
                    <a:pt x="689" y="242"/>
                  </a:lnTo>
                  <a:lnTo>
                    <a:pt x="660" y="242"/>
                  </a:lnTo>
                  <a:lnTo>
                    <a:pt x="633" y="241"/>
                  </a:lnTo>
                  <a:lnTo>
                    <a:pt x="606" y="239"/>
                  </a:lnTo>
                  <a:lnTo>
                    <a:pt x="581" y="236"/>
                  </a:lnTo>
                  <a:lnTo>
                    <a:pt x="557" y="233"/>
                  </a:lnTo>
                  <a:lnTo>
                    <a:pt x="536" y="229"/>
                  </a:lnTo>
                  <a:lnTo>
                    <a:pt x="517" y="225"/>
                  </a:lnTo>
                  <a:lnTo>
                    <a:pt x="500" y="221"/>
                  </a:lnTo>
                  <a:lnTo>
                    <a:pt x="487" y="217"/>
                  </a:lnTo>
                  <a:lnTo>
                    <a:pt x="481" y="215"/>
                  </a:lnTo>
                  <a:lnTo>
                    <a:pt x="477" y="212"/>
                  </a:lnTo>
                  <a:lnTo>
                    <a:pt x="474" y="209"/>
                  </a:lnTo>
                  <a:lnTo>
                    <a:pt x="473" y="204"/>
                  </a:lnTo>
                  <a:lnTo>
                    <a:pt x="471" y="201"/>
                  </a:lnTo>
                  <a:lnTo>
                    <a:pt x="471" y="196"/>
                  </a:lnTo>
                  <a:lnTo>
                    <a:pt x="471" y="191"/>
                  </a:lnTo>
                  <a:lnTo>
                    <a:pt x="474" y="185"/>
                  </a:lnTo>
                  <a:lnTo>
                    <a:pt x="479" y="175"/>
                  </a:lnTo>
                  <a:lnTo>
                    <a:pt x="486" y="162"/>
                  </a:lnTo>
                  <a:lnTo>
                    <a:pt x="494" y="150"/>
                  </a:lnTo>
                  <a:lnTo>
                    <a:pt x="505" y="137"/>
                  </a:lnTo>
                  <a:lnTo>
                    <a:pt x="527" y="113"/>
                  </a:lnTo>
                  <a:lnTo>
                    <a:pt x="548" y="92"/>
                  </a:lnTo>
                  <a:lnTo>
                    <a:pt x="563" y="77"/>
                  </a:lnTo>
                  <a:lnTo>
                    <a:pt x="569" y="73"/>
                  </a:lnTo>
                  <a:lnTo>
                    <a:pt x="0" y="538"/>
                  </a:lnTo>
                  <a:lnTo>
                    <a:pt x="3" y="545"/>
                  </a:lnTo>
                  <a:lnTo>
                    <a:pt x="15" y="561"/>
                  </a:lnTo>
                  <a:lnTo>
                    <a:pt x="25" y="571"/>
                  </a:lnTo>
                  <a:lnTo>
                    <a:pt x="35" y="583"/>
                  </a:lnTo>
                  <a:lnTo>
                    <a:pt x="48" y="595"/>
                  </a:lnTo>
                  <a:lnTo>
                    <a:pt x="63" y="607"/>
                  </a:lnTo>
                  <a:lnTo>
                    <a:pt x="80" y="619"/>
                  </a:lnTo>
                  <a:lnTo>
                    <a:pt x="99" y="630"/>
                  </a:lnTo>
                  <a:lnTo>
                    <a:pt x="109" y="634"/>
                  </a:lnTo>
                  <a:lnTo>
                    <a:pt x="121" y="639"/>
                  </a:lnTo>
                  <a:lnTo>
                    <a:pt x="132" y="644"/>
                  </a:lnTo>
                  <a:lnTo>
                    <a:pt x="143" y="647"/>
                  </a:lnTo>
                  <a:lnTo>
                    <a:pt x="156" y="651"/>
                  </a:lnTo>
                  <a:lnTo>
                    <a:pt x="170" y="653"/>
                  </a:lnTo>
                  <a:lnTo>
                    <a:pt x="183" y="654"/>
                  </a:lnTo>
                  <a:lnTo>
                    <a:pt x="197" y="656"/>
                  </a:lnTo>
                  <a:lnTo>
                    <a:pt x="211" y="656"/>
                  </a:lnTo>
                  <a:lnTo>
                    <a:pt x="227" y="656"/>
                  </a:lnTo>
                  <a:lnTo>
                    <a:pt x="242" y="654"/>
                  </a:lnTo>
                  <a:lnTo>
                    <a:pt x="259" y="652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2676" y="2875"/>
              <a:ext cx="226" cy="123"/>
            </a:xfrm>
            <a:custGeom>
              <a:avLst/>
              <a:gdLst>
                <a:gd name="T0" fmla="*/ 1 w 1131"/>
                <a:gd name="T1" fmla="*/ 427 h 612"/>
                <a:gd name="T2" fmla="*/ 0 w 1131"/>
                <a:gd name="T3" fmla="*/ 441 h 612"/>
                <a:gd name="T4" fmla="*/ 4 w 1131"/>
                <a:gd name="T5" fmla="*/ 463 h 612"/>
                <a:gd name="T6" fmla="*/ 13 w 1131"/>
                <a:gd name="T7" fmla="*/ 484 h 612"/>
                <a:gd name="T8" fmla="*/ 28 w 1131"/>
                <a:gd name="T9" fmla="*/ 511 h 612"/>
                <a:gd name="T10" fmla="*/ 53 w 1131"/>
                <a:gd name="T11" fmla="*/ 546 h 612"/>
                <a:gd name="T12" fmla="*/ 76 w 1131"/>
                <a:gd name="T13" fmla="*/ 574 h 612"/>
                <a:gd name="T14" fmla="*/ 95 w 1131"/>
                <a:gd name="T15" fmla="*/ 589 h 612"/>
                <a:gd name="T16" fmla="*/ 117 w 1131"/>
                <a:gd name="T17" fmla="*/ 599 h 612"/>
                <a:gd name="T18" fmla="*/ 144 w 1131"/>
                <a:gd name="T19" fmla="*/ 606 h 612"/>
                <a:gd name="T20" fmla="*/ 172 w 1131"/>
                <a:gd name="T21" fmla="*/ 611 h 612"/>
                <a:gd name="T22" fmla="*/ 203 w 1131"/>
                <a:gd name="T23" fmla="*/ 612 h 612"/>
                <a:gd name="T24" fmla="*/ 253 w 1131"/>
                <a:gd name="T25" fmla="*/ 610 h 612"/>
                <a:gd name="T26" fmla="*/ 324 w 1131"/>
                <a:gd name="T27" fmla="*/ 599 h 612"/>
                <a:gd name="T28" fmla="*/ 398 w 1131"/>
                <a:gd name="T29" fmla="*/ 581 h 612"/>
                <a:gd name="T30" fmla="*/ 469 w 1131"/>
                <a:gd name="T31" fmla="*/ 560 h 612"/>
                <a:gd name="T32" fmla="*/ 536 w 1131"/>
                <a:gd name="T33" fmla="*/ 535 h 612"/>
                <a:gd name="T34" fmla="*/ 598 w 1131"/>
                <a:gd name="T35" fmla="*/ 507 h 612"/>
                <a:gd name="T36" fmla="*/ 667 w 1131"/>
                <a:gd name="T37" fmla="*/ 472 h 612"/>
                <a:gd name="T38" fmla="*/ 781 w 1131"/>
                <a:gd name="T39" fmla="*/ 412 h 612"/>
                <a:gd name="T40" fmla="*/ 932 w 1131"/>
                <a:gd name="T41" fmla="*/ 327 h 612"/>
                <a:gd name="T42" fmla="*/ 1028 w 1131"/>
                <a:gd name="T43" fmla="*/ 275 h 612"/>
                <a:gd name="T44" fmla="*/ 1077 w 1131"/>
                <a:gd name="T45" fmla="*/ 251 h 612"/>
                <a:gd name="T46" fmla="*/ 1103 w 1131"/>
                <a:gd name="T47" fmla="*/ 239 h 612"/>
                <a:gd name="T48" fmla="*/ 1115 w 1131"/>
                <a:gd name="T49" fmla="*/ 229 h 612"/>
                <a:gd name="T50" fmla="*/ 1123 w 1131"/>
                <a:gd name="T51" fmla="*/ 216 h 612"/>
                <a:gd name="T52" fmla="*/ 1128 w 1131"/>
                <a:gd name="T53" fmla="*/ 199 h 612"/>
                <a:gd name="T54" fmla="*/ 1131 w 1131"/>
                <a:gd name="T55" fmla="*/ 172 h 612"/>
                <a:gd name="T56" fmla="*/ 1128 w 1131"/>
                <a:gd name="T57" fmla="*/ 129 h 612"/>
                <a:gd name="T58" fmla="*/ 1118 w 1131"/>
                <a:gd name="T59" fmla="*/ 87 h 612"/>
                <a:gd name="T60" fmla="*/ 1106 w 1131"/>
                <a:gd name="T61" fmla="*/ 49 h 612"/>
                <a:gd name="T62" fmla="*/ 1091 w 1131"/>
                <a:gd name="T63" fmla="*/ 8 h 612"/>
                <a:gd name="T64" fmla="*/ 962 w 1131"/>
                <a:gd name="T65" fmla="*/ 70 h 612"/>
                <a:gd name="T66" fmla="*/ 882 w 1131"/>
                <a:gd name="T67" fmla="*/ 105 h 612"/>
                <a:gd name="T68" fmla="*/ 697 w 1131"/>
                <a:gd name="T69" fmla="*/ 185 h 612"/>
                <a:gd name="T70" fmla="*/ 500 w 1131"/>
                <a:gd name="T71" fmla="*/ 268 h 612"/>
                <a:gd name="T72" fmla="*/ 424 w 1131"/>
                <a:gd name="T73" fmla="*/ 298 h 612"/>
                <a:gd name="T74" fmla="*/ 379 w 1131"/>
                <a:gd name="T75" fmla="*/ 313 h 612"/>
                <a:gd name="T76" fmla="*/ 291 w 1131"/>
                <a:gd name="T77" fmla="*/ 338 h 612"/>
                <a:gd name="T78" fmla="*/ 165 w 1131"/>
                <a:gd name="T79" fmla="*/ 376 h 612"/>
                <a:gd name="T80" fmla="*/ 51 w 1131"/>
                <a:gd name="T81" fmla="*/ 410 h 612"/>
                <a:gd name="T82" fmla="*/ 2 w 1131"/>
                <a:gd name="T83" fmla="*/ 426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31" h="612">
                  <a:moveTo>
                    <a:pt x="2" y="426"/>
                  </a:moveTo>
                  <a:lnTo>
                    <a:pt x="1" y="427"/>
                  </a:lnTo>
                  <a:lnTo>
                    <a:pt x="0" y="432"/>
                  </a:lnTo>
                  <a:lnTo>
                    <a:pt x="0" y="441"/>
                  </a:lnTo>
                  <a:lnTo>
                    <a:pt x="1" y="454"/>
                  </a:lnTo>
                  <a:lnTo>
                    <a:pt x="4" y="463"/>
                  </a:lnTo>
                  <a:lnTo>
                    <a:pt x="8" y="472"/>
                  </a:lnTo>
                  <a:lnTo>
                    <a:pt x="13" y="484"/>
                  </a:lnTo>
                  <a:lnTo>
                    <a:pt x="20" y="497"/>
                  </a:lnTo>
                  <a:lnTo>
                    <a:pt x="28" y="511"/>
                  </a:lnTo>
                  <a:lnTo>
                    <a:pt x="40" y="528"/>
                  </a:lnTo>
                  <a:lnTo>
                    <a:pt x="53" y="546"/>
                  </a:lnTo>
                  <a:lnTo>
                    <a:pt x="69" y="566"/>
                  </a:lnTo>
                  <a:lnTo>
                    <a:pt x="76" y="574"/>
                  </a:lnTo>
                  <a:lnTo>
                    <a:pt x="85" y="581"/>
                  </a:lnTo>
                  <a:lnTo>
                    <a:pt x="95" y="589"/>
                  </a:lnTo>
                  <a:lnTo>
                    <a:pt x="105" y="595"/>
                  </a:lnTo>
                  <a:lnTo>
                    <a:pt x="117" y="599"/>
                  </a:lnTo>
                  <a:lnTo>
                    <a:pt x="129" y="603"/>
                  </a:lnTo>
                  <a:lnTo>
                    <a:pt x="144" y="606"/>
                  </a:lnTo>
                  <a:lnTo>
                    <a:pt x="157" y="609"/>
                  </a:lnTo>
                  <a:lnTo>
                    <a:pt x="172" y="611"/>
                  </a:lnTo>
                  <a:lnTo>
                    <a:pt x="187" y="612"/>
                  </a:lnTo>
                  <a:lnTo>
                    <a:pt x="203" y="612"/>
                  </a:lnTo>
                  <a:lnTo>
                    <a:pt x="220" y="612"/>
                  </a:lnTo>
                  <a:lnTo>
                    <a:pt x="253" y="610"/>
                  </a:lnTo>
                  <a:lnTo>
                    <a:pt x="289" y="605"/>
                  </a:lnTo>
                  <a:lnTo>
                    <a:pt x="324" y="599"/>
                  </a:lnTo>
                  <a:lnTo>
                    <a:pt x="361" y="591"/>
                  </a:lnTo>
                  <a:lnTo>
                    <a:pt x="398" y="581"/>
                  </a:lnTo>
                  <a:lnTo>
                    <a:pt x="434" y="571"/>
                  </a:lnTo>
                  <a:lnTo>
                    <a:pt x="469" y="560"/>
                  </a:lnTo>
                  <a:lnTo>
                    <a:pt x="504" y="547"/>
                  </a:lnTo>
                  <a:lnTo>
                    <a:pt x="536" y="535"/>
                  </a:lnTo>
                  <a:lnTo>
                    <a:pt x="567" y="522"/>
                  </a:lnTo>
                  <a:lnTo>
                    <a:pt x="598" y="507"/>
                  </a:lnTo>
                  <a:lnTo>
                    <a:pt x="631" y="491"/>
                  </a:lnTo>
                  <a:lnTo>
                    <a:pt x="667" y="472"/>
                  </a:lnTo>
                  <a:lnTo>
                    <a:pt x="703" y="453"/>
                  </a:lnTo>
                  <a:lnTo>
                    <a:pt x="781" y="412"/>
                  </a:lnTo>
                  <a:lnTo>
                    <a:pt x="858" y="369"/>
                  </a:lnTo>
                  <a:lnTo>
                    <a:pt x="932" y="327"/>
                  </a:lnTo>
                  <a:lnTo>
                    <a:pt x="998" y="292"/>
                  </a:lnTo>
                  <a:lnTo>
                    <a:pt x="1028" y="275"/>
                  </a:lnTo>
                  <a:lnTo>
                    <a:pt x="1054" y="262"/>
                  </a:lnTo>
                  <a:lnTo>
                    <a:pt x="1077" y="251"/>
                  </a:lnTo>
                  <a:lnTo>
                    <a:pt x="1094" y="243"/>
                  </a:lnTo>
                  <a:lnTo>
                    <a:pt x="1103" y="239"/>
                  </a:lnTo>
                  <a:lnTo>
                    <a:pt x="1109" y="235"/>
                  </a:lnTo>
                  <a:lnTo>
                    <a:pt x="1115" y="229"/>
                  </a:lnTo>
                  <a:lnTo>
                    <a:pt x="1119" y="223"/>
                  </a:lnTo>
                  <a:lnTo>
                    <a:pt x="1123" y="216"/>
                  </a:lnTo>
                  <a:lnTo>
                    <a:pt x="1125" y="207"/>
                  </a:lnTo>
                  <a:lnTo>
                    <a:pt x="1128" y="199"/>
                  </a:lnTo>
                  <a:lnTo>
                    <a:pt x="1130" y="191"/>
                  </a:lnTo>
                  <a:lnTo>
                    <a:pt x="1131" y="172"/>
                  </a:lnTo>
                  <a:lnTo>
                    <a:pt x="1130" y="150"/>
                  </a:lnTo>
                  <a:lnTo>
                    <a:pt x="1128" y="129"/>
                  </a:lnTo>
                  <a:lnTo>
                    <a:pt x="1123" y="109"/>
                  </a:lnTo>
                  <a:lnTo>
                    <a:pt x="1118" y="87"/>
                  </a:lnTo>
                  <a:lnTo>
                    <a:pt x="1112" y="67"/>
                  </a:lnTo>
                  <a:lnTo>
                    <a:pt x="1106" y="49"/>
                  </a:lnTo>
                  <a:lnTo>
                    <a:pt x="1100" y="33"/>
                  </a:lnTo>
                  <a:lnTo>
                    <a:pt x="1091" y="8"/>
                  </a:lnTo>
                  <a:lnTo>
                    <a:pt x="1087" y="0"/>
                  </a:lnTo>
                  <a:lnTo>
                    <a:pt x="962" y="70"/>
                  </a:lnTo>
                  <a:lnTo>
                    <a:pt x="941" y="79"/>
                  </a:lnTo>
                  <a:lnTo>
                    <a:pt x="882" y="105"/>
                  </a:lnTo>
                  <a:lnTo>
                    <a:pt x="797" y="142"/>
                  </a:lnTo>
                  <a:lnTo>
                    <a:pt x="697" y="185"/>
                  </a:lnTo>
                  <a:lnTo>
                    <a:pt x="595" y="228"/>
                  </a:lnTo>
                  <a:lnTo>
                    <a:pt x="500" y="268"/>
                  </a:lnTo>
                  <a:lnTo>
                    <a:pt x="460" y="283"/>
                  </a:lnTo>
                  <a:lnTo>
                    <a:pt x="424" y="298"/>
                  </a:lnTo>
                  <a:lnTo>
                    <a:pt x="398" y="307"/>
                  </a:lnTo>
                  <a:lnTo>
                    <a:pt x="379" y="313"/>
                  </a:lnTo>
                  <a:lnTo>
                    <a:pt x="343" y="323"/>
                  </a:lnTo>
                  <a:lnTo>
                    <a:pt x="291" y="338"/>
                  </a:lnTo>
                  <a:lnTo>
                    <a:pt x="229" y="356"/>
                  </a:lnTo>
                  <a:lnTo>
                    <a:pt x="165" y="376"/>
                  </a:lnTo>
                  <a:lnTo>
                    <a:pt x="103" y="395"/>
                  </a:lnTo>
                  <a:lnTo>
                    <a:pt x="51" y="410"/>
                  </a:lnTo>
                  <a:lnTo>
                    <a:pt x="15" y="422"/>
                  </a:lnTo>
                  <a:lnTo>
                    <a:pt x="2" y="426"/>
                  </a:lnTo>
                  <a:close/>
                </a:path>
              </a:pathLst>
            </a:custGeom>
            <a:solidFill>
              <a:srgbClr val="62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2676" y="2840"/>
              <a:ext cx="221" cy="147"/>
            </a:xfrm>
            <a:custGeom>
              <a:avLst/>
              <a:gdLst>
                <a:gd name="T0" fmla="*/ 291 w 1104"/>
                <a:gd name="T1" fmla="*/ 723 h 736"/>
                <a:gd name="T2" fmla="*/ 361 w 1104"/>
                <a:gd name="T3" fmla="*/ 705 h 736"/>
                <a:gd name="T4" fmla="*/ 430 w 1104"/>
                <a:gd name="T5" fmla="*/ 684 h 736"/>
                <a:gd name="T6" fmla="*/ 499 w 1104"/>
                <a:gd name="T7" fmla="*/ 659 h 736"/>
                <a:gd name="T8" fmla="*/ 563 w 1104"/>
                <a:gd name="T9" fmla="*/ 631 h 736"/>
                <a:gd name="T10" fmla="*/ 624 w 1104"/>
                <a:gd name="T11" fmla="*/ 603 h 736"/>
                <a:gd name="T12" fmla="*/ 675 w 1104"/>
                <a:gd name="T13" fmla="*/ 574 h 736"/>
                <a:gd name="T14" fmla="*/ 718 w 1104"/>
                <a:gd name="T15" fmla="*/ 547 h 736"/>
                <a:gd name="T16" fmla="*/ 752 w 1104"/>
                <a:gd name="T17" fmla="*/ 521 h 736"/>
                <a:gd name="T18" fmla="*/ 794 w 1104"/>
                <a:gd name="T19" fmla="*/ 496 h 736"/>
                <a:gd name="T20" fmla="*/ 870 w 1104"/>
                <a:gd name="T21" fmla="*/ 462 h 736"/>
                <a:gd name="T22" fmla="*/ 950 w 1104"/>
                <a:gd name="T23" fmla="*/ 427 h 736"/>
                <a:gd name="T24" fmla="*/ 1000 w 1104"/>
                <a:gd name="T25" fmla="*/ 403 h 736"/>
                <a:gd name="T26" fmla="*/ 1044 w 1104"/>
                <a:gd name="T27" fmla="*/ 378 h 736"/>
                <a:gd name="T28" fmla="*/ 1070 w 1104"/>
                <a:gd name="T29" fmla="*/ 358 h 736"/>
                <a:gd name="T30" fmla="*/ 1083 w 1104"/>
                <a:gd name="T31" fmla="*/ 343 h 736"/>
                <a:gd name="T32" fmla="*/ 1095 w 1104"/>
                <a:gd name="T33" fmla="*/ 324 h 736"/>
                <a:gd name="T34" fmla="*/ 1102 w 1104"/>
                <a:gd name="T35" fmla="*/ 295 h 736"/>
                <a:gd name="T36" fmla="*/ 1104 w 1104"/>
                <a:gd name="T37" fmla="*/ 261 h 736"/>
                <a:gd name="T38" fmla="*/ 1102 w 1104"/>
                <a:gd name="T39" fmla="*/ 221 h 736"/>
                <a:gd name="T40" fmla="*/ 1092 w 1104"/>
                <a:gd name="T41" fmla="*/ 152 h 736"/>
                <a:gd name="T42" fmla="*/ 1075 w 1104"/>
                <a:gd name="T43" fmla="*/ 52 h 736"/>
                <a:gd name="T44" fmla="*/ 1054 w 1104"/>
                <a:gd name="T45" fmla="*/ 20 h 736"/>
                <a:gd name="T46" fmla="*/ 1022 w 1104"/>
                <a:gd name="T47" fmla="*/ 73 h 736"/>
                <a:gd name="T48" fmla="*/ 989 w 1104"/>
                <a:gd name="T49" fmla="*/ 120 h 736"/>
                <a:gd name="T50" fmla="*/ 962 w 1104"/>
                <a:gd name="T51" fmla="*/ 150 h 736"/>
                <a:gd name="T52" fmla="*/ 932 w 1104"/>
                <a:gd name="T53" fmla="*/ 180 h 736"/>
                <a:gd name="T54" fmla="*/ 899 w 1104"/>
                <a:gd name="T55" fmla="*/ 207 h 736"/>
                <a:gd name="T56" fmla="*/ 869 w 1104"/>
                <a:gd name="T57" fmla="*/ 228 h 736"/>
                <a:gd name="T58" fmla="*/ 844 w 1104"/>
                <a:gd name="T59" fmla="*/ 241 h 736"/>
                <a:gd name="T60" fmla="*/ 804 w 1104"/>
                <a:gd name="T61" fmla="*/ 255 h 736"/>
                <a:gd name="T62" fmla="*/ 747 w 1104"/>
                <a:gd name="T63" fmla="*/ 266 h 736"/>
                <a:gd name="T64" fmla="*/ 689 w 1104"/>
                <a:gd name="T65" fmla="*/ 270 h 736"/>
                <a:gd name="T66" fmla="*/ 632 w 1104"/>
                <a:gd name="T67" fmla="*/ 269 h 736"/>
                <a:gd name="T68" fmla="*/ 580 w 1104"/>
                <a:gd name="T69" fmla="*/ 264 h 736"/>
                <a:gd name="T70" fmla="*/ 535 w 1104"/>
                <a:gd name="T71" fmla="*/ 256 h 736"/>
                <a:gd name="T72" fmla="*/ 499 w 1104"/>
                <a:gd name="T73" fmla="*/ 248 h 736"/>
                <a:gd name="T74" fmla="*/ 481 w 1104"/>
                <a:gd name="T75" fmla="*/ 241 h 736"/>
                <a:gd name="T76" fmla="*/ 474 w 1104"/>
                <a:gd name="T77" fmla="*/ 234 h 736"/>
                <a:gd name="T78" fmla="*/ 471 w 1104"/>
                <a:gd name="T79" fmla="*/ 224 h 736"/>
                <a:gd name="T80" fmla="*/ 472 w 1104"/>
                <a:gd name="T81" fmla="*/ 213 h 736"/>
                <a:gd name="T82" fmla="*/ 478 w 1104"/>
                <a:gd name="T83" fmla="*/ 194 h 736"/>
                <a:gd name="T84" fmla="*/ 495 w 1104"/>
                <a:gd name="T85" fmla="*/ 167 h 736"/>
                <a:gd name="T86" fmla="*/ 527 w 1104"/>
                <a:gd name="T87" fmla="*/ 126 h 736"/>
                <a:gd name="T88" fmla="*/ 563 w 1104"/>
                <a:gd name="T89" fmla="*/ 88 h 736"/>
                <a:gd name="T90" fmla="*/ 0 w 1104"/>
                <a:gd name="T91" fmla="*/ 603 h 736"/>
                <a:gd name="T92" fmla="*/ 16 w 1104"/>
                <a:gd name="T93" fmla="*/ 628 h 736"/>
                <a:gd name="T94" fmla="*/ 35 w 1104"/>
                <a:gd name="T95" fmla="*/ 653 h 736"/>
                <a:gd name="T96" fmla="*/ 63 w 1104"/>
                <a:gd name="T97" fmla="*/ 680 h 736"/>
                <a:gd name="T98" fmla="*/ 99 w 1104"/>
                <a:gd name="T99" fmla="*/ 705 h 736"/>
                <a:gd name="T100" fmla="*/ 120 w 1104"/>
                <a:gd name="T101" fmla="*/ 717 h 736"/>
                <a:gd name="T102" fmla="*/ 144 w 1104"/>
                <a:gd name="T103" fmla="*/ 725 h 736"/>
                <a:gd name="T104" fmla="*/ 169 w 1104"/>
                <a:gd name="T105" fmla="*/ 731 h 736"/>
                <a:gd name="T106" fmla="*/ 196 w 1104"/>
                <a:gd name="T107" fmla="*/ 735 h 736"/>
                <a:gd name="T108" fmla="*/ 226 w 1104"/>
                <a:gd name="T109" fmla="*/ 735 h 736"/>
                <a:gd name="T110" fmla="*/ 258 w 1104"/>
                <a:gd name="T111" fmla="*/ 73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04" h="736">
                  <a:moveTo>
                    <a:pt x="258" y="730"/>
                  </a:moveTo>
                  <a:lnTo>
                    <a:pt x="291" y="723"/>
                  </a:lnTo>
                  <a:lnTo>
                    <a:pt x="326" y="715"/>
                  </a:lnTo>
                  <a:lnTo>
                    <a:pt x="361" y="705"/>
                  </a:lnTo>
                  <a:lnTo>
                    <a:pt x="396" y="694"/>
                  </a:lnTo>
                  <a:lnTo>
                    <a:pt x="430" y="684"/>
                  </a:lnTo>
                  <a:lnTo>
                    <a:pt x="465" y="671"/>
                  </a:lnTo>
                  <a:lnTo>
                    <a:pt x="499" y="659"/>
                  </a:lnTo>
                  <a:lnTo>
                    <a:pt x="533" y="644"/>
                  </a:lnTo>
                  <a:lnTo>
                    <a:pt x="563" y="631"/>
                  </a:lnTo>
                  <a:lnTo>
                    <a:pt x="594" y="617"/>
                  </a:lnTo>
                  <a:lnTo>
                    <a:pt x="624" y="603"/>
                  </a:lnTo>
                  <a:lnTo>
                    <a:pt x="650" y="589"/>
                  </a:lnTo>
                  <a:lnTo>
                    <a:pt x="675" y="574"/>
                  </a:lnTo>
                  <a:lnTo>
                    <a:pt x="698" y="560"/>
                  </a:lnTo>
                  <a:lnTo>
                    <a:pt x="718" y="547"/>
                  </a:lnTo>
                  <a:lnTo>
                    <a:pt x="735" y="533"/>
                  </a:lnTo>
                  <a:lnTo>
                    <a:pt x="752" y="521"/>
                  </a:lnTo>
                  <a:lnTo>
                    <a:pt x="771" y="508"/>
                  </a:lnTo>
                  <a:lnTo>
                    <a:pt x="794" y="496"/>
                  </a:lnTo>
                  <a:lnTo>
                    <a:pt x="818" y="484"/>
                  </a:lnTo>
                  <a:lnTo>
                    <a:pt x="870" y="462"/>
                  </a:lnTo>
                  <a:lnTo>
                    <a:pt x="924" y="439"/>
                  </a:lnTo>
                  <a:lnTo>
                    <a:pt x="950" y="427"/>
                  </a:lnTo>
                  <a:lnTo>
                    <a:pt x="976" y="415"/>
                  </a:lnTo>
                  <a:lnTo>
                    <a:pt x="1000" y="403"/>
                  </a:lnTo>
                  <a:lnTo>
                    <a:pt x="1023" y="392"/>
                  </a:lnTo>
                  <a:lnTo>
                    <a:pt x="1044" y="378"/>
                  </a:lnTo>
                  <a:lnTo>
                    <a:pt x="1062" y="364"/>
                  </a:lnTo>
                  <a:lnTo>
                    <a:pt x="1070" y="358"/>
                  </a:lnTo>
                  <a:lnTo>
                    <a:pt x="1077" y="351"/>
                  </a:lnTo>
                  <a:lnTo>
                    <a:pt x="1083" y="343"/>
                  </a:lnTo>
                  <a:lnTo>
                    <a:pt x="1089" y="336"/>
                  </a:lnTo>
                  <a:lnTo>
                    <a:pt x="1095" y="324"/>
                  </a:lnTo>
                  <a:lnTo>
                    <a:pt x="1098" y="311"/>
                  </a:lnTo>
                  <a:lnTo>
                    <a:pt x="1102" y="295"/>
                  </a:lnTo>
                  <a:lnTo>
                    <a:pt x="1103" y="279"/>
                  </a:lnTo>
                  <a:lnTo>
                    <a:pt x="1104" y="261"/>
                  </a:lnTo>
                  <a:lnTo>
                    <a:pt x="1103" y="241"/>
                  </a:lnTo>
                  <a:lnTo>
                    <a:pt x="1102" y="221"/>
                  </a:lnTo>
                  <a:lnTo>
                    <a:pt x="1100" y="198"/>
                  </a:lnTo>
                  <a:lnTo>
                    <a:pt x="1092" y="152"/>
                  </a:lnTo>
                  <a:lnTo>
                    <a:pt x="1084" y="103"/>
                  </a:lnTo>
                  <a:lnTo>
                    <a:pt x="1075" y="52"/>
                  </a:lnTo>
                  <a:lnTo>
                    <a:pt x="1065" y="0"/>
                  </a:lnTo>
                  <a:lnTo>
                    <a:pt x="1054" y="20"/>
                  </a:lnTo>
                  <a:lnTo>
                    <a:pt x="1040" y="45"/>
                  </a:lnTo>
                  <a:lnTo>
                    <a:pt x="1022" y="73"/>
                  </a:lnTo>
                  <a:lnTo>
                    <a:pt x="1001" y="104"/>
                  </a:lnTo>
                  <a:lnTo>
                    <a:pt x="989" y="120"/>
                  </a:lnTo>
                  <a:lnTo>
                    <a:pt x="976" y="135"/>
                  </a:lnTo>
                  <a:lnTo>
                    <a:pt x="962" y="150"/>
                  </a:lnTo>
                  <a:lnTo>
                    <a:pt x="947" y="166"/>
                  </a:lnTo>
                  <a:lnTo>
                    <a:pt x="932" y="180"/>
                  </a:lnTo>
                  <a:lnTo>
                    <a:pt x="916" y="194"/>
                  </a:lnTo>
                  <a:lnTo>
                    <a:pt x="899" y="207"/>
                  </a:lnTo>
                  <a:lnTo>
                    <a:pt x="881" y="221"/>
                  </a:lnTo>
                  <a:lnTo>
                    <a:pt x="869" y="228"/>
                  </a:lnTo>
                  <a:lnTo>
                    <a:pt x="857" y="234"/>
                  </a:lnTo>
                  <a:lnTo>
                    <a:pt x="844" y="241"/>
                  </a:lnTo>
                  <a:lnTo>
                    <a:pt x="831" y="245"/>
                  </a:lnTo>
                  <a:lnTo>
                    <a:pt x="804" y="255"/>
                  </a:lnTo>
                  <a:lnTo>
                    <a:pt x="776" y="261"/>
                  </a:lnTo>
                  <a:lnTo>
                    <a:pt x="747" y="266"/>
                  </a:lnTo>
                  <a:lnTo>
                    <a:pt x="718" y="269"/>
                  </a:lnTo>
                  <a:lnTo>
                    <a:pt x="689" y="270"/>
                  </a:lnTo>
                  <a:lnTo>
                    <a:pt x="661" y="270"/>
                  </a:lnTo>
                  <a:lnTo>
                    <a:pt x="632" y="269"/>
                  </a:lnTo>
                  <a:lnTo>
                    <a:pt x="606" y="268"/>
                  </a:lnTo>
                  <a:lnTo>
                    <a:pt x="580" y="264"/>
                  </a:lnTo>
                  <a:lnTo>
                    <a:pt x="558" y="261"/>
                  </a:lnTo>
                  <a:lnTo>
                    <a:pt x="535" y="256"/>
                  </a:lnTo>
                  <a:lnTo>
                    <a:pt x="516" y="253"/>
                  </a:lnTo>
                  <a:lnTo>
                    <a:pt x="499" y="248"/>
                  </a:lnTo>
                  <a:lnTo>
                    <a:pt x="486" y="243"/>
                  </a:lnTo>
                  <a:lnTo>
                    <a:pt x="481" y="241"/>
                  </a:lnTo>
                  <a:lnTo>
                    <a:pt x="477" y="237"/>
                  </a:lnTo>
                  <a:lnTo>
                    <a:pt x="474" y="234"/>
                  </a:lnTo>
                  <a:lnTo>
                    <a:pt x="472" y="229"/>
                  </a:lnTo>
                  <a:lnTo>
                    <a:pt x="471" y="224"/>
                  </a:lnTo>
                  <a:lnTo>
                    <a:pt x="471" y="219"/>
                  </a:lnTo>
                  <a:lnTo>
                    <a:pt x="472" y="213"/>
                  </a:lnTo>
                  <a:lnTo>
                    <a:pt x="473" y="207"/>
                  </a:lnTo>
                  <a:lnTo>
                    <a:pt x="478" y="194"/>
                  </a:lnTo>
                  <a:lnTo>
                    <a:pt x="485" y="181"/>
                  </a:lnTo>
                  <a:lnTo>
                    <a:pt x="495" y="167"/>
                  </a:lnTo>
                  <a:lnTo>
                    <a:pt x="505" y="153"/>
                  </a:lnTo>
                  <a:lnTo>
                    <a:pt x="527" y="126"/>
                  </a:lnTo>
                  <a:lnTo>
                    <a:pt x="548" y="103"/>
                  </a:lnTo>
                  <a:lnTo>
                    <a:pt x="563" y="88"/>
                  </a:lnTo>
                  <a:lnTo>
                    <a:pt x="569" y="82"/>
                  </a:lnTo>
                  <a:lnTo>
                    <a:pt x="0" y="603"/>
                  </a:lnTo>
                  <a:lnTo>
                    <a:pt x="4" y="610"/>
                  </a:lnTo>
                  <a:lnTo>
                    <a:pt x="16" y="628"/>
                  </a:lnTo>
                  <a:lnTo>
                    <a:pt x="24" y="640"/>
                  </a:lnTo>
                  <a:lnTo>
                    <a:pt x="35" y="653"/>
                  </a:lnTo>
                  <a:lnTo>
                    <a:pt x="48" y="666"/>
                  </a:lnTo>
                  <a:lnTo>
                    <a:pt x="63" y="680"/>
                  </a:lnTo>
                  <a:lnTo>
                    <a:pt x="80" y="693"/>
                  </a:lnTo>
                  <a:lnTo>
                    <a:pt x="99" y="705"/>
                  </a:lnTo>
                  <a:lnTo>
                    <a:pt x="109" y="711"/>
                  </a:lnTo>
                  <a:lnTo>
                    <a:pt x="120" y="717"/>
                  </a:lnTo>
                  <a:lnTo>
                    <a:pt x="132" y="722"/>
                  </a:lnTo>
                  <a:lnTo>
                    <a:pt x="144" y="725"/>
                  </a:lnTo>
                  <a:lnTo>
                    <a:pt x="156" y="729"/>
                  </a:lnTo>
                  <a:lnTo>
                    <a:pt x="169" y="731"/>
                  </a:lnTo>
                  <a:lnTo>
                    <a:pt x="182" y="734"/>
                  </a:lnTo>
                  <a:lnTo>
                    <a:pt x="196" y="735"/>
                  </a:lnTo>
                  <a:lnTo>
                    <a:pt x="212" y="736"/>
                  </a:lnTo>
                  <a:lnTo>
                    <a:pt x="226" y="735"/>
                  </a:lnTo>
                  <a:lnTo>
                    <a:pt x="243" y="734"/>
                  </a:lnTo>
                  <a:lnTo>
                    <a:pt x="258" y="730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2616" y="2234"/>
              <a:ext cx="96" cy="511"/>
            </a:xfrm>
            <a:custGeom>
              <a:avLst/>
              <a:gdLst>
                <a:gd name="T0" fmla="*/ 63 w 484"/>
                <a:gd name="T1" fmla="*/ 1923 h 2558"/>
                <a:gd name="T2" fmla="*/ 62 w 484"/>
                <a:gd name="T3" fmla="*/ 1815 h 2558"/>
                <a:gd name="T4" fmla="*/ 57 w 484"/>
                <a:gd name="T5" fmla="*/ 1683 h 2558"/>
                <a:gd name="T6" fmla="*/ 50 w 484"/>
                <a:gd name="T7" fmla="*/ 1539 h 2558"/>
                <a:gd name="T8" fmla="*/ 42 w 484"/>
                <a:gd name="T9" fmla="*/ 1393 h 2558"/>
                <a:gd name="T10" fmla="*/ 32 w 484"/>
                <a:gd name="T11" fmla="*/ 1254 h 2558"/>
                <a:gd name="T12" fmla="*/ 25 w 484"/>
                <a:gd name="T13" fmla="*/ 1132 h 2558"/>
                <a:gd name="T14" fmla="*/ 22 w 484"/>
                <a:gd name="T15" fmla="*/ 1038 h 2558"/>
                <a:gd name="T16" fmla="*/ 22 w 484"/>
                <a:gd name="T17" fmla="*/ 987 h 2558"/>
                <a:gd name="T18" fmla="*/ 27 w 484"/>
                <a:gd name="T19" fmla="*/ 941 h 2558"/>
                <a:gd name="T20" fmla="*/ 44 w 484"/>
                <a:gd name="T21" fmla="*/ 844 h 2558"/>
                <a:gd name="T22" fmla="*/ 81 w 484"/>
                <a:gd name="T23" fmla="*/ 681 h 2558"/>
                <a:gd name="T24" fmla="*/ 129 w 484"/>
                <a:gd name="T25" fmla="*/ 498 h 2558"/>
                <a:gd name="T26" fmla="*/ 183 w 484"/>
                <a:gd name="T27" fmla="*/ 316 h 2558"/>
                <a:gd name="T28" fmla="*/ 225 w 484"/>
                <a:gd name="T29" fmla="*/ 194 h 2558"/>
                <a:gd name="T30" fmla="*/ 252 w 484"/>
                <a:gd name="T31" fmla="*/ 125 h 2558"/>
                <a:gd name="T32" fmla="*/ 278 w 484"/>
                <a:gd name="T33" fmla="*/ 68 h 2558"/>
                <a:gd name="T34" fmla="*/ 303 w 484"/>
                <a:gd name="T35" fmla="*/ 27 h 2558"/>
                <a:gd name="T36" fmla="*/ 325 w 484"/>
                <a:gd name="T37" fmla="*/ 4 h 2558"/>
                <a:gd name="T38" fmla="*/ 344 w 484"/>
                <a:gd name="T39" fmla="*/ 1 h 2558"/>
                <a:gd name="T40" fmla="*/ 367 w 484"/>
                <a:gd name="T41" fmla="*/ 31 h 2558"/>
                <a:gd name="T42" fmla="*/ 398 w 484"/>
                <a:gd name="T43" fmla="*/ 81 h 2558"/>
                <a:gd name="T44" fmla="*/ 433 w 484"/>
                <a:gd name="T45" fmla="*/ 140 h 2558"/>
                <a:gd name="T46" fmla="*/ 467 w 484"/>
                <a:gd name="T47" fmla="*/ 202 h 2558"/>
                <a:gd name="T48" fmla="*/ 453 w 484"/>
                <a:gd name="T49" fmla="*/ 193 h 2558"/>
                <a:gd name="T50" fmla="*/ 416 w 484"/>
                <a:gd name="T51" fmla="*/ 149 h 2558"/>
                <a:gd name="T52" fmla="*/ 400 w 484"/>
                <a:gd name="T53" fmla="*/ 134 h 2558"/>
                <a:gd name="T54" fmla="*/ 391 w 484"/>
                <a:gd name="T55" fmla="*/ 134 h 2558"/>
                <a:gd name="T56" fmla="*/ 382 w 484"/>
                <a:gd name="T57" fmla="*/ 149 h 2558"/>
                <a:gd name="T58" fmla="*/ 364 w 484"/>
                <a:gd name="T59" fmla="*/ 194 h 2558"/>
                <a:gd name="T60" fmla="*/ 332 w 484"/>
                <a:gd name="T61" fmla="*/ 288 h 2558"/>
                <a:gd name="T62" fmla="*/ 295 w 484"/>
                <a:gd name="T63" fmla="*/ 410 h 2558"/>
                <a:gd name="T64" fmla="*/ 237 w 484"/>
                <a:gd name="T65" fmla="*/ 615 h 2558"/>
                <a:gd name="T66" fmla="*/ 169 w 484"/>
                <a:gd name="T67" fmla="*/ 868 h 2558"/>
                <a:gd name="T68" fmla="*/ 145 w 484"/>
                <a:gd name="T69" fmla="*/ 981 h 2558"/>
                <a:gd name="T70" fmla="*/ 140 w 484"/>
                <a:gd name="T71" fmla="*/ 1094 h 2558"/>
                <a:gd name="T72" fmla="*/ 134 w 484"/>
                <a:gd name="T73" fmla="*/ 1266 h 2558"/>
                <a:gd name="T74" fmla="*/ 127 w 484"/>
                <a:gd name="T75" fmla="*/ 1477 h 2558"/>
                <a:gd name="T76" fmla="*/ 120 w 484"/>
                <a:gd name="T77" fmla="*/ 1703 h 2558"/>
                <a:gd name="T78" fmla="*/ 113 w 484"/>
                <a:gd name="T79" fmla="*/ 1919 h 2558"/>
                <a:gd name="T80" fmla="*/ 108 w 484"/>
                <a:gd name="T81" fmla="*/ 2106 h 2558"/>
                <a:gd name="T82" fmla="*/ 105 w 484"/>
                <a:gd name="T83" fmla="*/ 2237 h 2558"/>
                <a:gd name="T84" fmla="*/ 105 w 484"/>
                <a:gd name="T85" fmla="*/ 2294 h 2558"/>
                <a:gd name="T86" fmla="*/ 107 w 484"/>
                <a:gd name="T87" fmla="*/ 2332 h 2558"/>
                <a:gd name="T88" fmla="*/ 117 w 484"/>
                <a:gd name="T89" fmla="*/ 2392 h 2558"/>
                <a:gd name="T90" fmla="*/ 117 w 484"/>
                <a:gd name="T91" fmla="*/ 2443 h 2558"/>
                <a:gd name="T92" fmla="*/ 98 w 484"/>
                <a:gd name="T93" fmla="*/ 2471 h 2558"/>
                <a:gd name="T94" fmla="*/ 70 w 484"/>
                <a:gd name="T95" fmla="*/ 2505 h 2558"/>
                <a:gd name="T96" fmla="*/ 38 w 484"/>
                <a:gd name="T97" fmla="*/ 2540 h 2558"/>
                <a:gd name="T98" fmla="*/ 19 w 484"/>
                <a:gd name="T99" fmla="*/ 2528 h 2558"/>
                <a:gd name="T100" fmla="*/ 14 w 484"/>
                <a:gd name="T101" fmla="*/ 2473 h 2558"/>
                <a:gd name="T102" fmla="*/ 4 w 484"/>
                <a:gd name="T103" fmla="*/ 2414 h 2558"/>
                <a:gd name="T104" fmla="*/ 3 w 484"/>
                <a:gd name="T105" fmla="*/ 2392 h 2558"/>
                <a:gd name="T106" fmla="*/ 17 w 484"/>
                <a:gd name="T107" fmla="*/ 2318 h 2558"/>
                <a:gd name="T108" fmla="*/ 38 w 484"/>
                <a:gd name="T109" fmla="*/ 2195 h 2558"/>
                <a:gd name="T110" fmla="*/ 52 w 484"/>
                <a:gd name="T111" fmla="*/ 2083 h 2558"/>
                <a:gd name="T112" fmla="*/ 60 w 484"/>
                <a:gd name="T113" fmla="*/ 2006 h 2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4" h="2558">
                  <a:moveTo>
                    <a:pt x="62" y="1967"/>
                  </a:moveTo>
                  <a:lnTo>
                    <a:pt x="63" y="1923"/>
                  </a:lnTo>
                  <a:lnTo>
                    <a:pt x="63" y="1872"/>
                  </a:lnTo>
                  <a:lnTo>
                    <a:pt x="62" y="1815"/>
                  </a:lnTo>
                  <a:lnTo>
                    <a:pt x="61" y="1751"/>
                  </a:lnTo>
                  <a:lnTo>
                    <a:pt x="57" y="1683"/>
                  </a:lnTo>
                  <a:lnTo>
                    <a:pt x="54" y="1612"/>
                  </a:lnTo>
                  <a:lnTo>
                    <a:pt x="50" y="1539"/>
                  </a:lnTo>
                  <a:lnTo>
                    <a:pt x="45" y="1466"/>
                  </a:lnTo>
                  <a:lnTo>
                    <a:pt x="42" y="1393"/>
                  </a:lnTo>
                  <a:lnTo>
                    <a:pt x="37" y="1322"/>
                  </a:lnTo>
                  <a:lnTo>
                    <a:pt x="32" y="1254"/>
                  </a:lnTo>
                  <a:lnTo>
                    <a:pt x="29" y="1190"/>
                  </a:lnTo>
                  <a:lnTo>
                    <a:pt x="25" y="1132"/>
                  </a:lnTo>
                  <a:lnTo>
                    <a:pt x="23" y="1081"/>
                  </a:lnTo>
                  <a:lnTo>
                    <a:pt x="22" y="1038"/>
                  </a:lnTo>
                  <a:lnTo>
                    <a:pt x="22" y="1004"/>
                  </a:lnTo>
                  <a:lnTo>
                    <a:pt x="22" y="987"/>
                  </a:lnTo>
                  <a:lnTo>
                    <a:pt x="24" y="966"/>
                  </a:lnTo>
                  <a:lnTo>
                    <a:pt x="27" y="941"/>
                  </a:lnTo>
                  <a:lnTo>
                    <a:pt x="32" y="911"/>
                  </a:lnTo>
                  <a:lnTo>
                    <a:pt x="44" y="844"/>
                  </a:lnTo>
                  <a:lnTo>
                    <a:pt x="61" y="766"/>
                  </a:lnTo>
                  <a:lnTo>
                    <a:pt x="81" y="681"/>
                  </a:lnTo>
                  <a:lnTo>
                    <a:pt x="104" y="590"/>
                  </a:lnTo>
                  <a:lnTo>
                    <a:pt x="129" y="498"/>
                  </a:lnTo>
                  <a:lnTo>
                    <a:pt x="156" y="405"/>
                  </a:lnTo>
                  <a:lnTo>
                    <a:pt x="183" y="316"/>
                  </a:lnTo>
                  <a:lnTo>
                    <a:pt x="211" y="233"/>
                  </a:lnTo>
                  <a:lnTo>
                    <a:pt x="225" y="194"/>
                  </a:lnTo>
                  <a:lnTo>
                    <a:pt x="239" y="158"/>
                  </a:lnTo>
                  <a:lnTo>
                    <a:pt x="252" y="125"/>
                  </a:lnTo>
                  <a:lnTo>
                    <a:pt x="265" y="95"/>
                  </a:lnTo>
                  <a:lnTo>
                    <a:pt x="278" y="68"/>
                  </a:lnTo>
                  <a:lnTo>
                    <a:pt x="291" y="45"/>
                  </a:lnTo>
                  <a:lnTo>
                    <a:pt x="303" y="27"/>
                  </a:lnTo>
                  <a:lnTo>
                    <a:pt x="314" y="13"/>
                  </a:lnTo>
                  <a:lnTo>
                    <a:pt x="325" y="4"/>
                  </a:lnTo>
                  <a:lnTo>
                    <a:pt x="335" y="0"/>
                  </a:lnTo>
                  <a:lnTo>
                    <a:pt x="344" y="1"/>
                  </a:lnTo>
                  <a:lnTo>
                    <a:pt x="352" y="10"/>
                  </a:lnTo>
                  <a:lnTo>
                    <a:pt x="367" y="31"/>
                  </a:lnTo>
                  <a:lnTo>
                    <a:pt x="383" y="55"/>
                  </a:lnTo>
                  <a:lnTo>
                    <a:pt x="398" y="81"/>
                  </a:lnTo>
                  <a:lnTo>
                    <a:pt x="415" y="109"/>
                  </a:lnTo>
                  <a:lnTo>
                    <a:pt x="433" y="140"/>
                  </a:lnTo>
                  <a:lnTo>
                    <a:pt x="449" y="171"/>
                  </a:lnTo>
                  <a:lnTo>
                    <a:pt x="467" y="202"/>
                  </a:lnTo>
                  <a:lnTo>
                    <a:pt x="484" y="234"/>
                  </a:lnTo>
                  <a:lnTo>
                    <a:pt x="453" y="193"/>
                  </a:lnTo>
                  <a:lnTo>
                    <a:pt x="427" y="160"/>
                  </a:lnTo>
                  <a:lnTo>
                    <a:pt x="416" y="149"/>
                  </a:lnTo>
                  <a:lnTo>
                    <a:pt x="407" y="140"/>
                  </a:lnTo>
                  <a:lnTo>
                    <a:pt x="400" y="134"/>
                  </a:lnTo>
                  <a:lnTo>
                    <a:pt x="395" y="133"/>
                  </a:lnTo>
                  <a:lnTo>
                    <a:pt x="391" y="134"/>
                  </a:lnTo>
                  <a:lnTo>
                    <a:pt x="388" y="140"/>
                  </a:lnTo>
                  <a:lnTo>
                    <a:pt x="382" y="149"/>
                  </a:lnTo>
                  <a:lnTo>
                    <a:pt x="377" y="160"/>
                  </a:lnTo>
                  <a:lnTo>
                    <a:pt x="364" y="194"/>
                  </a:lnTo>
                  <a:lnTo>
                    <a:pt x="348" y="236"/>
                  </a:lnTo>
                  <a:lnTo>
                    <a:pt x="332" y="288"/>
                  </a:lnTo>
                  <a:lnTo>
                    <a:pt x="314" y="346"/>
                  </a:lnTo>
                  <a:lnTo>
                    <a:pt x="295" y="410"/>
                  </a:lnTo>
                  <a:lnTo>
                    <a:pt x="276" y="476"/>
                  </a:lnTo>
                  <a:lnTo>
                    <a:pt x="237" y="615"/>
                  </a:lnTo>
                  <a:lnTo>
                    <a:pt x="200" y="751"/>
                  </a:lnTo>
                  <a:lnTo>
                    <a:pt x="169" y="868"/>
                  </a:lnTo>
                  <a:lnTo>
                    <a:pt x="145" y="955"/>
                  </a:lnTo>
                  <a:lnTo>
                    <a:pt x="145" y="981"/>
                  </a:lnTo>
                  <a:lnTo>
                    <a:pt x="143" y="1029"/>
                  </a:lnTo>
                  <a:lnTo>
                    <a:pt x="140" y="1094"/>
                  </a:lnTo>
                  <a:lnTo>
                    <a:pt x="138" y="1173"/>
                  </a:lnTo>
                  <a:lnTo>
                    <a:pt x="134" y="1266"/>
                  </a:lnTo>
                  <a:lnTo>
                    <a:pt x="131" y="1368"/>
                  </a:lnTo>
                  <a:lnTo>
                    <a:pt x="127" y="1477"/>
                  </a:lnTo>
                  <a:lnTo>
                    <a:pt x="124" y="1589"/>
                  </a:lnTo>
                  <a:lnTo>
                    <a:pt x="120" y="1703"/>
                  </a:lnTo>
                  <a:lnTo>
                    <a:pt x="117" y="1813"/>
                  </a:lnTo>
                  <a:lnTo>
                    <a:pt x="113" y="1919"/>
                  </a:lnTo>
                  <a:lnTo>
                    <a:pt x="111" y="2018"/>
                  </a:lnTo>
                  <a:lnTo>
                    <a:pt x="108" y="2106"/>
                  </a:lnTo>
                  <a:lnTo>
                    <a:pt x="106" y="2180"/>
                  </a:lnTo>
                  <a:lnTo>
                    <a:pt x="105" y="2237"/>
                  </a:lnTo>
                  <a:lnTo>
                    <a:pt x="105" y="2277"/>
                  </a:lnTo>
                  <a:lnTo>
                    <a:pt x="105" y="2294"/>
                  </a:lnTo>
                  <a:lnTo>
                    <a:pt x="106" y="2313"/>
                  </a:lnTo>
                  <a:lnTo>
                    <a:pt x="107" y="2332"/>
                  </a:lnTo>
                  <a:lnTo>
                    <a:pt x="110" y="2351"/>
                  </a:lnTo>
                  <a:lnTo>
                    <a:pt x="117" y="2392"/>
                  </a:lnTo>
                  <a:lnTo>
                    <a:pt x="124" y="2432"/>
                  </a:lnTo>
                  <a:lnTo>
                    <a:pt x="117" y="2443"/>
                  </a:lnTo>
                  <a:lnTo>
                    <a:pt x="108" y="2456"/>
                  </a:lnTo>
                  <a:lnTo>
                    <a:pt x="98" y="2471"/>
                  </a:lnTo>
                  <a:lnTo>
                    <a:pt x="85" y="2487"/>
                  </a:lnTo>
                  <a:lnTo>
                    <a:pt x="70" y="2505"/>
                  </a:lnTo>
                  <a:lnTo>
                    <a:pt x="55" y="2521"/>
                  </a:lnTo>
                  <a:lnTo>
                    <a:pt x="38" y="2540"/>
                  </a:lnTo>
                  <a:lnTo>
                    <a:pt x="20" y="2558"/>
                  </a:lnTo>
                  <a:lnTo>
                    <a:pt x="19" y="2528"/>
                  </a:lnTo>
                  <a:lnTo>
                    <a:pt x="17" y="2500"/>
                  </a:lnTo>
                  <a:lnTo>
                    <a:pt x="14" y="2473"/>
                  </a:lnTo>
                  <a:lnTo>
                    <a:pt x="10" y="2450"/>
                  </a:lnTo>
                  <a:lnTo>
                    <a:pt x="4" y="2414"/>
                  </a:lnTo>
                  <a:lnTo>
                    <a:pt x="0" y="2401"/>
                  </a:lnTo>
                  <a:lnTo>
                    <a:pt x="3" y="2392"/>
                  </a:lnTo>
                  <a:lnTo>
                    <a:pt x="8" y="2363"/>
                  </a:lnTo>
                  <a:lnTo>
                    <a:pt x="17" y="2318"/>
                  </a:lnTo>
                  <a:lnTo>
                    <a:pt x="27" y="2262"/>
                  </a:lnTo>
                  <a:lnTo>
                    <a:pt x="38" y="2195"/>
                  </a:lnTo>
                  <a:lnTo>
                    <a:pt x="48" y="2122"/>
                  </a:lnTo>
                  <a:lnTo>
                    <a:pt x="52" y="2083"/>
                  </a:lnTo>
                  <a:lnTo>
                    <a:pt x="56" y="2045"/>
                  </a:lnTo>
                  <a:lnTo>
                    <a:pt x="60" y="2006"/>
                  </a:lnTo>
                  <a:lnTo>
                    <a:pt x="62" y="1967"/>
                  </a:lnTo>
                  <a:close/>
                </a:path>
              </a:pathLst>
            </a:custGeom>
            <a:solidFill>
              <a:srgbClr val="223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2520" y="1376"/>
              <a:ext cx="382" cy="801"/>
            </a:xfrm>
            <a:custGeom>
              <a:avLst/>
              <a:gdLst>
                <a:gd name="T0" fmla="*/ 1724 w 1910"/>
                <a:gd name="T1" fmla="*/ 3490 h 4004"/>
                <a:gd name="T2" fmla="*/ 1714 w 1910"/>
                <a:gd name="T3" fmla="*/ 3362 h 4004"/>
                <a:gd name="T4" fmla="*/ 1664 w 1910"/>
                <a:gd name="T5" fmla="*/ 3113 h 4004"/>
                <a:gd name="T6" fmla="*/ 1590 w 1910"/>
                <a:gd name="T7" fmla="*/ 2812 h 4004"/>
                <a:gd name="T8" fmla="*/ 1539 w 1910"/>
                <a:gd name="T9" fmla="*/ 2562 h 4004"/>
                <a:gd name="T10" fmla="*/ 1526 w 1910"/>
                <a:gd name="T11" fmla="*/ 2430 h 4004"/>
                <a:gd name="T12" fmla="*/ 1527 w 1910"/>
                <a:gd name="T13" fmla="*/ 2296 h 4004"/>
                <a:gd name="T14" fmla="*/ 1544 w 1910"/>
                <a:gd name="T15" fmla="*/ 2125 h 4004"/>
                <a:gd name="T16" fmla="*/ 1598 w 1910"/>
                <a:gd name="T17" fmla="*/ 1815 h 4004"/>
                <a:gd name="T18" fmla="*/ 1642 w 1910"/>
                <a:gd name="T19" fmla="*/ 1608 h 4004"/>
                <a:gd name="T20" fmla="*/ 1652 w 1910"/>
                <a:gd name="T21" fmla="*/ 1266 h 4004"/>
                <a:gd name="T22" fmla="*/ 1659 w 1910"/>
                <a:gd name="T23" fmla="*/ 1075 h 4004"/>
                <a:gd name="T24" fmla="*/ 1721 w 1910"/>
                <a:gd name="T25" fmla="*/ 966 h 4004"/>
                <a:gd name="T26" fmla="*/ 1881 w 1910"/>
                <a:gd name="T27" fmla="*/ 703 h 4004"/>
                <a:gd name="T28" fmla="*/ 1893 w 1910"/>
                <a:gd name="T29" fmla="*/ 587 h 4004"/>
                <a:gd name="T30" fmla="*/ 1869 w 1910"/>
                <a:gd name="T31" fmla="*/ 525 h 4004"/>
                <a:gd name="T32" fmla="*/ 1793 w 1910"/>
                <a:gd name="T33" fmla="*/ 464 h 4004"/>
                <a:gd name="T34" fmla="*/ 1641 w 1910"/>
                <a:gd name="T35" fmla="*/ 384 h 4004"/>
                <a:gd name="T36" fmla="*/ 1443 w 1910"/>
                <a:gd name="T37" fmla="*/ 299 h 4004"/>
                <a:gd name="T38" fmla="*/ 1056 w 1910"/>
                <a:gd name="T39" fmla="*/ 154 h 4004"/>
                <a:gd name="T40" fmla="*/ 695 w 1910"/>
                <a:gd name="T41" fmla="*/ 33 h 4004"/>
                <a:gd name="T42" fmla="*/ 584 w 1910"/>
                <a:gd name="T43" fmla="*/ 0 h 4004"/>
                <a:gd name="T44" fmla="*/ 519 w 1910"/>
                <a:gd name="T45" fmla="*/ 10 h 4004"/>
                <a:gd name="T46" fmla="*/ 436 w 1910"/>
                <a:gd name="T47" fmla="*/ 38 h 4004"/>
                <a:gd name="T48" fmla="*/ 344 w 1910"/>
                <a:gd name="T49" fmla="*/ 97 h 4004"/>
                <a:gd name="T50" fmla="*/ 256 w 1910"/>
                <a:gd name="T51" fmla="*/ 197 h 4004"/>
                <a:gd name="T52" fmla="*/ 177 w 1910"/>
                <a:gd name="T53" fmla="*/ 341 h 4004"/>
                <a:gd name="T54" fmla="*/ 112 w 1910"/>
                <a:gd name="T55" fmla="*/ 530 h 4004"/>
                <a:gd name="T56" fmla="*/ 70 w 1910"/>
                <a:gd name="T57" fmla="*/ 764 h 4004"/>
                <a:gd name="T58" fmla="*/ 42 w 1910"/>
                <a:gd name="T59" fmla="*/ 1214 h 4004"/>
                <a:gd name="T60" fmla="*/ 14 w 1910"/>
                <a:gd name="T61" fmla="*/ 2101 h 4004"/>
                <a:gd name="T62" fmla="*/ 0 w 1910"/>
                <a:gd name="T63" fmla="*/ 3040 h 4004"/>
                <a:gd name="T64" fmla="*/ 2 w 1910"/>
                <a:gd name="T65" fmla="*/ 3474 h 4004"/>
                <a:gd name="T66" fmla="*/ 15 w 1910"/>
                <a:gd name="T67" fmla="*/ 3654 h 4004"/>
                <a:gd name="T68" fmla="*/ 41 w 1910"/>
                <a:gd name="T69" fmla="*/ 3697 h 4004"/>
                <a:gd name="T70" fmla="*/ 87 w 1910"/>
                <a:gd name="T71" fmla="*/ 3732 h 4004"/>
                <a:gd name="T72" fmla="*/ 196 w 1910"/>
                <a:gd name="T73" fmla="*/ 3789 h 4004"/>
                <a:gd name="T74" fmla="*/ 383 w 1910"/>
                <a:gd name="T75" fmla="*/ 3859 h 4004"/>
                <a:gd name="T76" fmla="*/ 601 w 1910"/>
                <a:gd name="T77" fmla="*/ 3905 h 4004"/>
                <a:gd name="T78" fmla="*/ 609 w 1910"/>
                <a:gd name="T79" fmla="*/ 3884 h 4004"/>
                <a:gd name="T80" fmla="*/ 643 w 1910"/>
                <a:gd name="T81" fmla="*/ 3881 h 4004"/>
                <a:gd name="T82" fmla="*/ 715 w 1910"/>
                <a:gd name="T83" fmla="*/ 3913 h 4004"/>
                <a:gd name="T84" fmla="*/ 776 w 1910"/>
                <a:gd name="T85" fmla="*/ 3946 h 4004"/>
                <a:gd name="T86" fmla="*/ 896 w 1910"/>
                <a:gd name="T87" fmla="*/ 3978 h 4004"/>
                <a:gd name="T88" fmla="*/ 1081 w 1910"/>
                <a:gd name="T89" fmla="*/ 4001 h 4004"/>
                <a:gd name="T90" fmla="*/ 1293 w 1910"/>
                <a:gd name="T91" fmla="*/ 4002 h 4004"/>
                <a:gd name="T92" fmla="*/ 1472 w 1910"/>
                <a:gd name="T93" fmla="*/ 3971 h 4004"/>
                <a:gd name="T94" fmla="*/ 1559 w 1910"/>
                <a:gd name="T95" fmla="*/ 3887 h 4004"/>
                <a:gd name="T96" fmla="*/ 1640 w 1910"/>
                <a:gd name="T97" fmla="*/ 3786 h 4004"/>
                <a:gd name="T98" fmla="*/ 1699 w 1910"/>
                <a:gd name="T99" fmla="*/ 3671 h 4004"/>
                <a:gd name="T100" fmla="*/ 1719 w 1910"/>
                <a:gd name="T101" fmla="*/ 3592 h 4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10" h="4004">
                  <a:moveTo>
                    <a:pt x="1722" y="3577"/>
                  </a:moveTo>
                  <a:lnTo>
                    <a:pt x="1724" y="3548"/>
                  </a:lnTo>
                  <a:lnTo>
                    <a:pt x="1725" y="3520"/>
                  </a:lnTo>
                  <a:lnTo>
                    <a:pt x="1724" y="3490"/>
                  </a:lnTo>
                  <a:lnTo>
                    <a:pt x="1723" y="3459"/>
                  </a:lnTo>
                  <a:lnTo>
                    <a:pt x="1721" y="3427"/>
                  </a:lnTo>
                  <a:lnTo>
                    <a:pt x="1718" y="3395"/>
                  </a:lnTo>
                  <a:lnTo>
                    <a:pt x="1714" y="3362"/>
                  </a:lnTo>
                  <a:lnTo>
                    <a:pt x="1709" y="3327"/>
                  </a:lnTo>
                  <a:lnTo>
                    <a:pt x="1696" y="3257"/>
                  </a:lnTo>
                  <a:lnTo>
                    <a:pt x="1680" y="3185"/>
                  </a:lnTo>
                  <a:lnTo>
                    <a:pt x="1664" y="3113"/>
                  </a:lnTo>
                  <a:lnTo>
                    <a:pt x="1646" y="3038"/>
                  </a:lnTo>
                  <a:lnTo>
                    <a:pt x="1627" y="2962"/>
                  </a:lnTo>
                  <a:lnTo>
                    <a:pt x="1608" y="2887"/>
                  </a:lnTo>
                  <a:lnTo>
                    <a:pt x="1590" y="2812"/>
                  </a:lnTo>
                  <a:lnTo>
                    <a:pt x="1573" y="2738"/>
                  </a:lnTo>
                  <a:lnTo>
                    <a:pt x="1558" y="2666"/>
                  </a:lnTo>
                  <a:lnTo>
                    <a:pt x="1545" y="2596"/>
                  </a:lnTo>
                  <a:lnTo>
                    <a:pt x="1539" y="2562"/>
                  </a:lnTo>
                  <a:lnTo>
                    <a:pt x="1534" y="2527"/>
                  </a:lnTo>
                  <a:lnTo>
                    <a:pt x="1530" y="2494"/>
                  </a:lnTo>
                  <a:lnTo>
                    <a:pt x="1528" y="2462"/>
                  </a:lnTo>
                  <a:lnTo>
                    <a:pt x="1526" y="2430"/>
                  </a:lnTo>
                  <a:lnTo>
                    <a:pt x="1525" y="2398"/>
                  </a:lnTo>
                  <a:lnTo>
                    <a:pt x="1525" y="2364"/>
                  </a:lnTo>
                  <a:lnTo>
                    <a:pt x="1526" y="2330"/>
                  </a:lnTo>
                  <a:lnTo>
                    <a:pt x="1527" y="2296"/>
                  </a:lnTo>
                  <a:lnTo>
                    <a:pt x="1529" y="2261"/>
                  </a:lnTo>
                  <a:lnTo>
                    <a:pt x="1532" y="2227"/>
                  </a:lnTo>
                  <a:lnTo>
                    <a:pt x="1535" y="2192"/>
                  </a:lnTo>
                  <a:lnTo>
                    <a:pt x="1544" y="2125"/>
                  </a:lnTo>
                  <a:lnTo>
                    <a:pt x="1553" y="2057"/>
                  </a:lnTo>
                  <a:lnTo>
                    <a:pt x="1564" y="1992"/>
                  </a:lnTo>
                  <a:lnTo>
                    <a:pt x="1576" y="1929"/>
                  </a:lnTo>
                  <a:lnTo>
                    <a:pt x="1598" y="1815"/>
                  </a:lnTo>
                  <a:lnTo>
                    <a:pt x="1620" y="1723"/>
                  </a:lnTo>
                  <a:lnTo>
                    <a:pt x="1635" y="1659"/>
                  </a:lnTo>
                  <a:lnTo>
                    <a:pt x="1641" y="1631"/>
                  </a:lnTo>
                  <a:lnTo>
                    <a:pt x="1642" y="1608"/>
                  </a:lnTo>
                  <a:lnTo>
                    <a:pt x="1643" y="1549"/>
                  </a:lnTo>
                  <a:lnTo>
                    <a:pt x="1646" y="1463"/>
                  </a:lnTo>
                  <a:lnTo>
                    <a:pt x="1649" y="1366"/>
                  </a:lnTo>
                  <a:lnTo>
                    <a:pt x="1652" y="1266"/>
                  </a:lnTo>
                  <a:lnTo>
                    <a:pt x="1654" y="1178"/>
                  </a:lnTo>
                  <a:lnTo>
                    <a:pt x="1656" y="1113"/>
                  </a:lnTo>
                  <a:lnTo>
                    <a:pt x="1658" y="1082"/>
                  </a:lnTo>
                  <a:lnTo>
                    <a:pt x="1659" y="1075"/>
                  </a:lnTo>
                  <a:lnTo>
                    <a:pt x="1665" y="1062"/>
                  </a:lnTo>
                  <a:lnTo>
                    <a:pt x="1675" y="1044"/>
                  </a:lnTo>
                  <a:lnTo>
                    <a:pt x="1687" y="1021"/>
                  </a:lnTo>
                  <a:lnTo>
                    <a:pt x="1721" y="966"/>
                  </a:lnTo>
                  <a:lnTo>
                    <a:pt x="1760" y="899"/>
                  </a:lnTo>
                  <a:lnTo>
                    <a:pt x="1801" y="830"/>
                  </a:lnTo>
                  <a:lnTo>
                    <a:pt x="1843" y="762"/>
                  </a:lnTo>
                  <a:lnTo>
                    <a:pt x="1881" y="703"/>
                  </a:lnTo>
                  <a:lnTo>
                    <a:pt x="1910" y="657"/>
                  </a:lnTo>
                  <a:lnTo>
                    <a:pt x="1905" y="631"/>
                  </a:lnTo>
                  <a:lnTo>
                    <a:pt x="1899" y="608"/>
                  </a:lnTo>
                  <a:lnTo>
                    <a:pt x="1893" y="587"/>
                  </a:lnTo>
                  <a:lnTo>
                    <a:pt x="1887" y="568"/>
                  </a:lnTo>
                  <a:lnTo>
                    <a:pt x="1881" y="551"/>
                  </a:lnTo>
                  <a:lnTo>
                    <a:pt x="1875" y="537"/>
                  </a:lnTo>
                  <a:lnTo>
                    <a:pt x="1869" y="525"/>
                  </a:lnTo>
                  <a:lnTo>
                    <a:pt x="1862" y="517"/>
                  </a:lnTo>
                  <a:lnTo>
                    <a:pt x="1844" y="500"/>
                  </a:lnTo>
                  <a:lnTo>
                    <a:pt x="1822" y="482"/>
                  </a:lnTo>
                  <a:lnTo>
                    <a:pt x="1793" y="464"/>
                  </a:lnTo>
                  <a:lnTo>
                    <a:pt x="1761" y="444"/>
                  </a:lnTo>
                  <a:lnTo>
                    <a:pt x="1724" y="425"/>
                  </a:lnTo>
                  <a:lnTo>
                    <a:pt x="1685" y="405"/>
                  </a:lnTo>
                  <a:lnTo>
                    <a:pt x="1641" y="384"/>
                  </a:lnTo>
                  <a:lnTo>
                    <a:pt x="1595" y="363"/>
                  </a:lnTo>
                  <a:lnTo>
                    <a:pt x="1546" y="342"/>
                  </a:lnTo>
                  <a:lnTo>
                    <a:pt x="1496" y="321"/>
                  </a:lnTo>
                  <a:lnTo>
                    <a:pt x="1443" y="299"/>
                  </a:lnTo>
                  <a:lnTo>
                    <a:pt x="1389" y="277"/>
                  </a:lnTo>
                  <a:lnTo>
                    <a:pt x="1277" y="235"/>
                  </a:lnTo>
                  <a:lnTo>
                    <a:pt x="1166" y="194"/>
                  </a:lnTo>
                  <a:lnTo>
                    <a:pt x="1056" y="154"/>
                  </a:lnTo>
                  <a:lnTo>
                    <a:pt x="950" y="118"/>
                  </a:lnTo>
                  <a:lnTo>
                    <a:pt x="853" y="86"/>
                  </a:lnTo>
                  <a:lnTo>
                    <a:pt x="766" y="56"/>
                  </a:lnTo>
                  <a:lnTo>
                    <a:pt x="695" y="33"/>
                  </a:lnTo>
                  <a:lnTo>
                    <a:pt x="639" y="16"/>
                  </a:lnTo>
                  <a:lnTo>
                    <a:pt x="603" y="4"/>
                  </a:lnTo>
                  <a:lnTo>
                    <a:pt x="591" y="0"/>
                  </a:lnTo>
                  <a:lnTo>
                    <a:pt x="584" y="0"/>
                  </a:lnTo>
                  <a:lnTo>
                    <a:pt x="565" y="1"/>
                  </a:lnTo>
                  <a:lnTo>
                    <a:pt x="552" y="4"/>
                  </a:lnTo>
                  <a:lnTo>
                    <a:pt x="537" y="6"/>
                  </a:lnTo>
                  <a:lnTo>
                    <a:pt x="519" y="10"/>
                  </a:lnTo>
                  <a:lnTo>
                    <a:pt x="500" y="14"/>
                  </a:lnTo>
                  <a:lnTo>
                    <a:pt x="480" y="21"/>
                  </a:lnTo>
                  <a:lnTo>
                    <a:pt x="458" y="29"/>
                  </a:lnTo>
                  <a:lnTo>
                    <a:pt x="436" y="38"/>
                  </a:lnTo>
                  <a:lnTo>
                    <a:pt x="413" y="50"/>
                  </a:lnTo>
                  <a:lnTo>
                    <a:pt x="391" y="63"/>
                  </a:lnTo>
                  <a:lnTo>
                    <a:pt x="367" y="78"/>
                  </a:lnTo>
                  <a:lnTo>
                    <a:pt x="344" y="97"/>
                  </a:lnTo>
                  <a:lnTo>
                    <a:pt x="322" y="118"/>
                  </a:lnTo>
                  <a:lnTo>
                    <a:pt x="299" y="141"/>
                  </a:lnTo>
                  <a:lnTo>
                    <a:pt x="278" y="168"/>
                  </a:lnTo>
                  <a:lnTo>
                    <a:pt x="256" y="197"/>
                  </a:lnTo>
                  <a:lnTo>
                    <a:pt x="235" y="229"/>
                  </a:lnTo>
                  <a:lnTo>
                    <a:pt x="215" y="264"/>
                  </a:lnTo>
                  <a:lnTo>
                    <a:pt x="196" y="301"/>
                  </a:lnTo>
                  <a:lnTo>
                    <a:pt x="177" y="341"/>
                  </a:lnTo>
                  <a:lnTo>
                    <a:pt x="160" y="385"/>
                  </a:lnTo>
                  <a:lnTo>
                    <a:pt x="143" y="430"/>
                  </a:lnTo>
                  <a:lnTo>
                    <a:pt x="128" y="479"/>
                  </a:lnTo>
                  <a:lnTo>
                    <a:pt x="112" y="530"/>
                  </a:lnTo>
                  <a:lnTo>
                    <a:pt x="99" y="584"/>
                  </a:lnTo>
                  <a:lnTo>
                    <a:pt x="89" y="641"/>
                  </a:lnTo>
                  <a:lnTo>
                    <a:pt x="78" y="701"/>
                  </a:lnTo>
                  <a:lnTo>
                    <a:pt x="70" y="764"/>
                  </a:lnTo>
                  <a:lnTo>
                    <a:pt x="63" y="828"/>
                  </a:lnTo>
                  <a:lnTo>
                    <a:pt x="57" y="918"/>
                  </a:lnTo>
                  <a:lnTo>
                    <a:pt x="49" y="1049"/>
                  </a:lnTo>
                  <a:lnTo>
                    <a:pt x="42" y="1214"/>
                  </a:lnTo>
                  <a:lnTo>
                    <a:pt x="35" y="1408"/>
                  </a:lnTo>
                  <a:lnTo>
                    <a:pt x="27" y="1626"/>
                  </a:lnTo>
                  <a:lnTo>
                    <a:pt x="21" y="1859"/>
                  </a:lnTo>
                  <a:lnTo>
                    <a:pt x="14" y="2101"/>
                  </a:lnTo>
                  <a:lnTo>
                    <a:pt x="9" y="2347"/>
                  </a:lnTo>
                  <a:lnTo>
                    <a:pt x="4" y="2589"/>
                  </a:lnTo>
                  <a:lnTo>
                    <a:pt x="1" y="2822"/>
                  </a:lnTo>
                  <a:lnTo>
                    <a:pt x="0" y="3040"/>
                  </a:lnTo>
                  <a:lnTo>
                    <a:pt x="0" y="3235"/>
                  </a:lnTo>
                  <a:lnTo>
                    <a:pt x="0" y="3323"/>
                  </a:lnTo>
                  <a:lnTo>
                    <a:pt x="1" y="3402"/>
                  </a:lnTo>
                  <a:lnTo>
                    <a:pt x="2" y="3474"/>
                  </a:lnTo>
                  <a:lnTo>
                    <a:pt x="4" y="3535"/>
                  </a:lnTo>
                  <a:lnTo>
                    <a:pt x="8" y="3586"/>
                  </a:lnTo>
                  <a:lnTo>
                    <a:pt x="11" y="3627"/>
                  </a:lnTo>
                  <a:lnTo>
                    <a:pt x="15" y="3654"/>
                  </a:lnTo>
                  <a:lnTo>
                    <a:pt x="20" y="3671"/>
                  </a:lnTo>
                  <a:lnTo>
                    <a:pt x="26" y="3679"/>
                  </a:lnTo>
                  <a:lnTo>
                    <a:pt x="33" y="3688"/>
                  </a:lnTo>
                  <a:lnTo>
                    <a:pt x="41" y="3697"/>
                  </a:lnTo>
                  <a:lnTo>
                    <a:pt x="52" y="3706"/>
                  </a:lnTo>
                  <a:lnTo>
                    <a:pt x="63" y="3715"/>
                  </a:lnTo>
                  <a:lnTo>
                    <a:pt x="74" y="3724"/>
                  </a:lnTo>
                  <a:lnTo>
                    <a:pt x="87" y="3732"/>
                  </a:lnTo>
                  <a:lnTo>
                    <a:pt x="102" y="3741"/>
                  </a:lnTo>
                  <a:lnTo>
                    <a:pt x="131" y="3759"/>
                  </a:lnTo>
                  <a:lnTo>
                    <a:pt x="162" y="3774"/>
                  </a:lnTo>
                  <a:lnTo>
                    <a:pt x="196" y="3789"/>
                  </a:lnTo>
                  <a:lnTo>
                    <a:pt x="229" y="3804"/>
                  </a:lnTo>
                  <a:lnTo>
                    <a:pt x="292" y="3829"/>
                  </a:lnTo>
                  <a:lnTo>
                    <a:pt x="345" y="3848"/>
                  </a:lnTo>
                  <a:lnTo>
                    <a:pt x="383" y="3859"/>
                  </a:lnTo>
                  <a:lnTo>
                    <a:pt x="397" y="3864"/>
                  </a:lnTo>
                  <a:lnTo>
                    <a:pt x="494" y="3390"/>
                  </a:lnTo>
                  <a:lnTo>
                    <a:pt x="601" y="3907"/>
                  </a:lnTo>
                  <a:lnTo>
                    <a:pt x="601" y="3905"/>
                  </a:lnTo>
                  <a:lnTo>
                    <a:pt x="602" y="3897"/>
                  </a:lnTo>
                  <a:lnTo>
                    <a:pt x="603" y="3893"/>
                  </a:lnTo>
                  <a:lnTo>
                    <a:pt x="606" y="3888"/>
                  </a:lnTo>
                  <a:lnTo>
                    <a:pt x="609" y="3884"/>
                  </a:lnTo>
                  <a:lnTo>
                    <a:pt x="615" y="3882"/>
                  </a:lnTo>
                  <a:lnTo>
                    <a:pt x="622" y="3880"/>
                  </a:lnTo>
                  <a:lnTo>
                    <a:pt x="631" y="3880"/>
                  </a:lnTo>
                  <a:lnTo>
                    <a:pt x="643" y="3881"/>
                  </a:lnTo>
                  <a:lnTo>
                    <a:pt x="656" y="3884"/>
                  </a:lnTo>
                  <a:lnTo>
                    <a:pt x="672" y="3890"/>
                  </a:lnTo>
                  <a:lnTo>
                    <a:pt x="692" y="3900"/>
                  </a:lnTo>
                  <a:lnTo>
                    <a:pt x="715" y="3913"/>
                  </a:lnTo>
                  <a:lnTo>
                    <a:pt x="741" y="3928"/>
                  </a:lnTo>
                  <a:lnTo>
                    <a:pt x="752" y="3934"/>
                  </a:lnTo>
                  <a:lnTo>
                    <a:pt x="763" y="3940"/>
                  </a:lnTo>
                  <a:lnTo>
                    <a:pt x="776" y="3946"/>
                  </a:lnTo>
                  <a:lnTo>
                    <a:pt x="790" y="3952"/>
                  </a:lnTo>
                  <a:lnTo>
                    <a:pt x="821" y="3962"/>
                  </a:lnTo>
                  <a:lnTo>
                    <a:pt x="857" y="3971"/>
                  </a:lnTo>
                  <a:lnTo>
                    <a:pt x="896" y="3978"/>
                  </a:lnTo>
                  <a:lnTo>
                    <a:pt x="939" y="3985"/>
                  </a:lnTo>
                  <a:lnTo>
                    <a:pt x="984" y="3991"/>
                  </a:lnTo>
                  <a:lnTo>
                    <a:pt x="1032" y="3996"/>
                  </a:lnTo>
                  <a:lnTo>
                    <a:pt x="1081" y="4001"/>
                  </a:lnTo>
                  <a:lnTo>
                    <a:pt x="1133" y="4003"/>
                  </a:lnTo>
                  <a:lnTo>
                    <a:pt x="1186" y="4004"/>
                  </a:lnTo>
                  <a:lnTo>
                    <a:pt x="1239" y="4004"/>
                  </a:lnTo>
                  <a:lnTo>
                    <a:pt x="1293" y="4002"/>
                  </a:lnTo>
                  <a:lnTo>
                    <a:pt x="1346" y="4000"/>
                  </a:lnTo>
                  <a:lnTo>
                    <a:pt x="1399" y="3996"/>
                  </a:lnTo>
                  <a:lnTo>
                    <a:pt x="1451" y="3990"/>
                  </a:lnTo>
                  <a:lnTo>
                    <a:pt x="1472" y="3971"/>
                  </a:lnTo>
                  <a:lnTo>
                    <a:pt x="1494" y="3952"/>
                  </a:lnTo>
                  <a:lnTo>
                    <a:pt x="1515" y="3932"/>
                  </a:lnTo>
                  <a:lnTo>
                    <a:pt x="1538" y="3909"/>
                  </a:lnTo>
                  <a:lnTo>
                    <a:pt x="1559" y="3887"/>
                  </a:lnTo>
                  <a:lnTo>
                    <a:pt x="1580" y="3863"/>
                  </a:lnTo>
                  <a:lnTo>
                    <a:pt x="1601" y="3838"/>
                  </a:lnTo>
                  <a:lnTo>
                    <a:pt x="1621" y="3812"/>
                  </a:lnTo>
                  <a:lnTo>
                    <a:pt x="1640" y="3786"/>
                  </a:lnTo>
                  <a:lnTo>
                    <a:pt x="1656" y="3759"/>
                  </a:lnTo>
                  <a:lnTo>
                    <a:pt x="1673" y="3730"/>
                  </a:lnTo>
                  <a:lnTo>
                    <a:pt x="1687" y="3700"/>
                  </a:lnTo>
                  <a:lnTo>
                    <a:pt x="1699" y="3671"/>
                  </a:lnTo>
                  <a:lnTo>
                    <a:pt x="1709" y="3640"/>
                  </a:lnTo>
                  <a:lnTo>
                    <a:pt x="1714" y="3624"/>
                  </a:lnTo>
                  <a:lnTo>
                    <a:pt x="1717" y="3609"/>
                  </a:lnTo>
                  <a:lnTo>
                    <a:pt x="1719" y="3592"/>
                  </a:lnTo>
                  <a:lnTo>
                    <a:pt x="1722" y="3577"/>
                  </a:lnTo>
                  <a:close/>
                </a:path>
              </a:pathLst>
            </a:custGeom>
            <a:solidFill>
              <a:srgbClr val="223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2811" y="1507"/>
              <a:ext cx="111" cy="667"/>
            </a:xfrm>
            <a:custGeom>
              <a:avLst/>
              <a:gdLst>
                <a:gd name="T0" fmla="*/ 553 w 556"/>
                <a:gd name="T1" fmla="*/ 2488 h 3333"/>
                <a:gd name="T2" fmla="*/ 556 w 556"/>
                <a:gd name="T3" fmla="*/ 2315 h 3333"/>
                <a:gd name="T4" fmla="*/ 556 w 556"/>
                <a:gd name="T5" fmla="*/ 2023 h 3333"/>
                <a:gd name="T6" fmla="*/ 554 w 556"/>
                <a:gd name="T7" fmla="*/ 1652 h 3333"/>
                <a:gd name="T8" fmla="*/ 545 w 556"/>
                <a:gd name="T9" fmla="*/ 1237 h 3333"/>
                <a:gd name="T10" fmla="*/ 531 w 556"/>
                <a:gd name="T11" fmla="*/ 818 h 3333"/>
                <a:gd name="T12" fmla="*/ 516 w 556"/>
                <a:gd name="T13" fmla="*/ 523 h 3333"/>
                <a:gd name="T14" fmla="*/ 503 w 556"/>
                <a:gd name="T15" fmla="*/ 345 h 3333"/>
                <a:gd name="T16" fmla="*/ 487 w 556"/>
                <a:gd name="T17" fmla="*/ 187 h 3333"/>
                <a:gd name="T18" fmla="*/ 469 w 556"/>
                <a:gd name="T19" fmla="*/ 56 h 3333"/>
                <a:gd name="T20" fmla="*/ 430 w 556"/>
                <a:gd name="T21" fmla="*/ 46 h 3333"/>
                <a:gd name="T22" fmla="*/ 350 w 556"/>
                <a:gd name="T23" fmla="*/ 173 h 3333"/>
                <a:gd name="T24" fmla="*/ 270 w 556"/>
                <a:gd name="T25" fmla="*/ 309 h 3333"/>
                <a:gd name="T26" fmla="*/ 224 w 556"/>
                <a:gd name="T27" fmla="*/ 387 h 3333"/>
                <a:gd name="T28" fmla="*/ 208 w 556"/>
                <a:gd name="T29" fmla="*/ 418 h 3333"/>
                <a:gd name="T30" fmla="*/ 204 w 556"/>
                <a:gd name="T31" fmla="*/ 431 h 3333"/>
                <a:gd name="T32" fmla="*/ 195 w 556"/>
                <a:gd name="T33" fmla="*/ 452 h 3333"/>
                <a:gd name="T34" fmla="*/ 169 w 556"/>
                <a:gd name="T35" fmla="*/ 499 h 3333"/>
                <a:gd name="T36" fmla="*/ 126 w 556"/>
                <a:gd name="T37" fmla="*/ 567 h 3333"/>
                <a:gd name="T38" fmla="*/ 93 w 556"/>
                <a:gd name="T39" fmla="*/ 616 h 3333"/>
                <a:gd name="T40" fmla="*/ 89 w 556"/>
                <a:gd name="T41" fmla="*/ 661 h 3333"/>
                <a:gd name="T42" fmla="*/ 89 w 556"/>
                <a:gd name="T43" fmla="*/ 766 h 3333"/>
                <a:gd name="T44" fmla="*/ 85 w 556"/>
                <a:gd name="T45" fmla="*/ 903 h 3333"/>
                <a:gd name="T46" fmla="*/ 81 w 556"/>
                <a:gd name="T47" fmla="*/ 1064 h 3333"/>
                <a:gd name="T48" fmla="*/ 75 w 556"/>
                <a:gd name="T49" fmla="*/ 1238 h 3333"/>
                <a:gd name="T50" fmla="*/ 71 w 556"/>
                <a:gd name="T51" fmla="*/ 1414 h 3333"/>
                <a:gd name="T52" fmla="*/ 70 w 556"/>
                <a:gd name="T53" fmla="*/ 1585 h 3333"/>
                <a:gd name="T54" fmla="*/ 74 w 556"/>
                <a:gd name="T55" fmla="*/ 1738 h 3333"/>
                <a:gd name="T56" fmla="*/ 81 w 556"/>
                <a:gd name="T57" fmla="*/ 1870 h 3333"/>
                <a:gd name="T58" fmla="*/ 87 w 556"/>
                <a:gd name="T59" fmla="*/ 2004 h 3333"/>
                <a:gd name="T60" fmla="*/ 90 w 556"/>
                <a:gd name="T61" fmla="*/ 2144 h 3333"/>
                <a:gd name="T62" fmla="*/ 90 w 556"/>
                <a:gd name="T63" fmla="*/ 2286 h 3333"/>
                <a:gd name="T64" fmla="*/ 89 w 556"/>
                <a:gd name="T65" fmla="*/ 2426 h 3333"/>
                <a:gd name="T66" fmla="*/ 83 w 556"/>
                <a:gd name="T67" fmla="*/ 2564 h 3333"/>
                <a:gd name="T68" fmla="*/ 76 w 556"/>
                <a:gd name="T69" fmla="*/ 2694 h 3333"/>
                <a:gd name="T70" fmla="*/ 66 w 556"/>
                <a:gd name="T71" fmla="*/ 2815 h 3333"/>
                <a:gd name="T72" fmla="*/ 58 w 556"/>
                <a:gd name="T73" fmla="*/ 2903 h 3333"/>
                <a:gd name="T74" fmla="*/ 57 w 556"/>
                <a:gd name="T75" fmla="*/ 2970 h 3333"/>
                <a:gd name="T76" fmla="*/ 63 w 556"/>
                <a:gd name="T77" fmla="*/ 3068 h 3333"/>
                <a:gd name="T78" fmla="*/ 64 w 556"/>
                <a:gd name="T79" fmla="*/ 3162 h 3333"/>
                <a:gd name="T80" fmla="*/ 62 w 556"/>
                <a:gd name="T81" fmla="*/ 3205 h 3333"/>
                <a:gd name="T82" fmla="*/ 57 w 556"/>
                <a:gd name="T83" fmla="*/ 3232 h 3333"/>
                <a:gd name="T84" fmla="*/ 50 w 556"/>
                <a:gd name="T85" fmla="*/ 3258 h 3333"/>
                <a:gd name="T86" fmla="*/ 39 w 556"/>
                <a:gd name="T87" fmla="*/ 3282 h 3333"/>
                <a:gd name="T88" fmla="*/ 26 w 556"/>
                <a:gd name="T89" fmla="*/ 3303 h 3333"/>
                <a:gd name="T90" fmla="*/ 9 w 556"/>
                <a:gd name="T91" fmla="*/ 3324 h 3333"/>
                <a:gd name="T92" fmla="*/ 47 w 556"/>
                <a:gd name="T93" fmla="*/ 3326 h 3333"/>
                <a:gd name="T94" fmla="*/ 138 w 556"/>
                <a:gd name="T95" fmla="*/ 3309 h 3333"/>
                <a:gd name="T96" fmla="*/ 200 w 556"/>
                <a:gd name="T97" fmla="*/ 3293 h 3333"/>
                <a:gd name="T98" fmla="*/ 236 w 556"/>
                <a:gd name="T99" fmla="*/ 3280 h 3333"/>
                <a:gd name="T100" fmla="*/ 271 w 556"/>
                <a:gd name="T101" fmla="*/ 3264 h 3333"/>
                <a:gd name="T102" fmla="*/ 301 w 556"/>
                <a:gd name="T103" fmla="*/ 3248 h 3333"/>
                <a:gd name="T104" fmla="*/ 334 w 556"/>
                <a:gd name="T105" fmla="*/ 3224 h 3333"/>
                <a:gd name="T106" fmla="*/ 369 w 556"/>
                <a:gd name="T107" fmla="*/ 3188 h 3333"/>
                <a:gd name="T108" fmla="*/ 400 w 556"/>
                <a:gd name="T109" fmla="*/ 3145 h 3333"/>
                <a:gd name="T110" fmla="*/ 428 w 556"/>
                <a:gd name="T111" fmla="*/ 3097 h 3333"/>
                <a:gd name="T112" fmla="*/ 451 w 556"/>
                <a:gd name="T113" fmla="*/ 3043 h 3333"/>
                <a:gd name="T114" fmla="*/ 472 w 556"/>
                <a:gd name="T115" fmla="*/ 2988 h 3333"/>
                <a:gd name="T116" fmla="*/ 490 w 556"/>
                <a:gd name="T117" fmla="*/ 2931 h 3333"/>
                <a:gd name="T118" fmla="*/ 504 w 556"/>
                <a:gd name="T119" fmla="*/ 2871 h 3333"/>
                <a:gd name="T120" fmla="*/ 520 w 556"/>
                <a:gd name="T121" fmla="*/ 2786 h 3333"/>
                <a:gd name="T122" fmla="*/ 535 w 556"/>
                <a:gd name="T123" fmla="*/ 2679 h 3333"/>
                <a:gd name="T124" fmla="*/ 547 w 556"/>
                <a:gd name="T125" fmla="*/ 2559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6" h="3333">
                  <a:moveTo>
                    <a:pt x="551" y="2518"/>
                  </a:moveTo>
                  <a:lnTo>
                    <a:pt x="553" y="2488"/>
                  </a:lnTo>
                  <a:lnTo>
                    <a:pt x="555" y="2419"/>
                  </a:lnTo>
                  <a:lnTo>
                    <a:pt x="556" y="2315"/>
                  </a:lnTo>
                  <a:lnTo>
                    <a:pt x="556" y="2182"/>
                  </a:lnTo>
                  <a:lnTo>
                    <a:pt x="556" y="2023"/>
                  </a:lnTo>
                  <a:lnTo>
                    <a:pt x="555" y="1845"/>
                  </a:lnTo>
                  <a:lnTo>
                    <a:pt x="554" y="1652"/>
                  </a:lnTo>
                  <a:lnTo>
                    <a:pt x="550" y="1447"/>
                  </a:lnTo>
                  <a:lnTo>
                    <a:pt x="545" y="1237"/>
                  </a:lnTo>
                  <a:lnTo>
                    <a:pt x="539" y="1026"/>
                  </a:lnTo>
                  <a:lnTo>
                    <a:pt x="531" y="818"/>
                  </a:lnTo>
                  <a:lnTo>
                    <a:pt x="522" y="618"/>
                  </a:lnTo>
                  <a:lnTo>
                    <a:pt x="516" y="523"/>
                  </a:lnTo>
                  <a:lnTo>
                    <a:pt x="510" y="432"/>
                  </a:lnTo>
                  <a:lnTo>
                    <a:pt x="503" y="345"/>
                  </a:lnTo>
                  <a:lnTo>
                    <a:pt x="495" y="265"/>
                  </a:lnTo>
                  <a:lnTo>
                    <a:pt x="487" y="187"/>
                  </a:lnTo>
                  <a:lnTo>
                    <a:pt x="479" y="119"/>
                  </a:lnTo>
                  <a:lnTo>
                    <a:pt x="469" y="56"/>
                  </a:lnTo>
                  <a:lnTo>
                    <a:pt x="459" y="0"/>
                  </a:lnTo>
                  <a:lnTo>
                    <a:pt x="430" y="46"/>
                  </a:lnTo>
                  <a:lnTo>
                    <a:pt x="392" y="105"/>
                  </a:lnTo>
                  <a:lnTo>
                    <a:pt x="350" y="173"/>
                  </a:lnTo>
                  <a:lnTo>
                    <a:pt x="309" y="242"/>
                  </a:lnTo>
                  <a:lnTo>
                    <a:pt x="270" y="309"/>
                  </a:lnTo>
                  <a:lnTo>
                    <a:pt x="236" y="364"/>
                  </a:lnTo>
                  <a:lnTo>
                    <a:pt x="224" y="387"/>
                  </a:lnTo>
                  <a:lnTo>
                    <a:pt x="214" y="405"/>
                  </a:lnTo>
                  <a:lnTo>
                    <a:pt x="208" y="418"/>
                  </a:lnTo>
                  <a:lnTo>
                    <a:pt x="207" y="425"/>
                  </a:lnTo>
                  <a:lnTo>
                    <a:pt x="204" y="431"/>
                  </a:lnTo>
                  <a:lnTo>
                    <a:pt x="201" y="440"/>
                  </a:lnTo>
                  <a:lnTo>
                    <a:pt x="195" y="452"/>
                  </a:lnTo>
                  <a:lnTo>
                    <a:pt x="188" y="466"/>
                  </a:lnTo>
                  <a:lnTo>
                    <a:pt x="169" y="499"/>
                  </a:lnTo>
                  <a:lnTo>
                    <a:pt x="147" y="533"/>
                  </a:lnTo>
                  <a:lnTo>
                    <a:pt x="126" y="567"/>
                  </a:lnTo>
                  <a:lnTo>
                    <a:pt x="107" y="596"/>
                  </a:lnTo>
                  <a:lnTo>
                    <a:pt x="93" y="616"/>
                  </a:lnTo>
                  <a:lnTo>
                    <a:pt x="88" y="624"/>
                  </a:lnTo>
                  <a:lnTo>
                    <a:pt x="89" y="661"/>
                  </a:lnTo>
                  <a:lnTo>
                    <a:pt x="90" y="709"/>
                  </a:lnTo>
                  <a:lnTo>
                    <a:pt x="89" y="766"/>
                  </a:lnTo>
                  <a:lnTo>
                    <a:pt x="88" y="831"/>
                  </a:lnTo>
                  <a:lnTo>
                    <a:pt x="85" y="903"/>
                  </a:lnTo>
                  <a:lnTo>
                    <a:pt x="83" y="982"/>
                  </a:lnTo>
                  <a:lnTo>
                    <a:pt x="81" y="1064"/>
                  </a:lnTo>
                  <a:lnTo>
                    <a:pt x="77" y="1150"/>
                  </a:lnTo>
                  <a:lnTo>
                    <a:pt x="75" y="1238"/>
                  </a:lnTo>
                  <a:lnTo>
                    <a:pt x="72" y="1326"/>
                  </a:lnTo>
                  <a:lnTo>
                    <a:pt x="71" y="1414"/>
                  </a:lnTo>
                  <a:lnTo>
                    <a:pt x="70" y="1501"/>
                  </a:lnTo>
                  <a:lnTo>
                    <a:pt x="70" y="1585"/>
                  </a:lnTo>
                  <a:lnTo>
                    <a:pt x="71" y="1663"/>
                  </a:lnTo>
                  <a:lnTo>
                    <a:pt x="74" y="1738"/>
                  </a:lnTo>
                  <a:lnTo>
                    <a:pt x="77" y="1805"/>
                  </a:lnTo>
                  <a:lnTo>
                    <a:pt x="81" y="1870"/>
                  </a:lnTo>
                  <a:lnTo>
                    <a:pt x="84" y="1937"/>
                  </a:lnTo>
                  <a:lnTo>
                    <a:pt x="87" y="2004"/>
                  </a:lnTo>
                  <a:lnTo>
                    <a:pt x="89" y="2074"/>
                  </a:lnTo>
                  <a:lnTo>
                    <a:pt x="90" y="2144"/>
                  </a:lnTo>
                  <a:lnTo>
                    <a:pt x="91" y="2214"/>
                  </a:lnTo>
                  <a:lnTo>
                    <a:pt x="90" y="2286"/>
                  </a:lnTo>
                  <a:lnTo>
                    <a:pt x="90" y="2356"/>
                  </a:lnTo>
                  <a:lnTo>
                    <a:pt x="89" y="2426"/>
                  </a:lnTo>
                  <a:lnTo>
                    <a:pt x="87" y="2496"/>
                  </a:lnTo>
                  <a:lnTo>
                    <a:pt x="83" y="2564"/>
                  </a:lnTo>
                  <a:lnTo>
                    <a:pt x="81" y="2630"/>
                  </a:lnTo>
                  <a:lnTo>
                    <a:pt x="76" y="2694"/>
                  </a:lnTo>
                  <a:lnTo>
                    <a:pt x="71" y="2756"/>
                  </a:lnTo>
                  <a:lnTo>
                    <a:pt x="66" y="2815"/>
                  </a:lnTo>
                  <a:lnTo>
                    <a:pt x="60" y="2871"/>
                  </a:lnTo>
                  <a:lnTo>
                    <a:pt x="58" y="2903"/>
                  </a:lnTo>
                  <a:lnTo>
                    <a:pt x="57" y="2936"/>
                  </a:lnTo>
                  <a:lnTo>
                    <a:pt x="57" y="2970"/>
                  </a:lnTo>
                  <a:lnTo>
                    <a:pt x="59" y="3003"/>
                  </a:lnTo>
                  <a:lnTo>
                    <a:pt x="63" y="3068"/>
                  </a:lnTo>
                  <a:lnTo>
                    <a:pt x="65" y="3131"/>
                  </a:lnTo>
                  <a:lnTo>
                    <a:pt x="64" y="3162"/>
                  </a:lnTo>
                  <a:lnTo>
                    <a:pt x="63" y="3191"/>
                  </a:lnTo>
                  <a:lnTo>
                    <a:pt x="62" y="3205"/>
                  </a:lnTo>
                  <a:lnTo>
                    <a:pt x="59" y="3219"/>
                  </a:lnTo>
                  <a:lnTo>
                    <a:pt x="57" y="3232"/>
                  </a:lnTo>
                  <a:lnTo>
                    <a:pt x="53" y="3245"/>
                  </a:lnTo>
                  <a:lnTo>
                    <a:pt x="50" y="3258"/>
                  </a:lnTo>
                  <a:lnTo>
                    <a:pt x="45" y="3270"/>
                  </a:lnTo>
                  <a:lnTo>
                    <a:pt x="39" y="3282"/>
                  </a:lnTo>
                  <a:lnTo>
                    <a:pt x="33" y="3293"/>
                  </a:lnTo>
                  <a:lnTo>
                    <a:pt x="26" y="3303"/>
                  </a:lnTo>
                  <a:lnTo>
                    <a:pt x="19" y="3314"/>
                  </a:lnTo>
                  <a:lnTo>
                    <a:pt x="9" y="3324"/>
                  </a:lnTo>
                  <a:lnTo>
                    <a:pt x="0" y="3333"/>
                  </a:lnTo>
                  <a:lnTo>
                    <a:pt x="47" y="3326"/>
                  </a:lnTo>
                  <a:lnTo>
                    <a:pt x="94" y="3319"/>
                  </a:lnTo>
                  <a:lnTo>
                    <a:pt x="138" y="3309"/>
                  </a:lnTo>
                  <a:lnTo>
                    <a:pt x="179" y="3299"/>
                  </a:lnTo>
                  <a:lnTo>
                    <a:pt x="200" y="3293"/>
                  </a:lnTo>
                  <a:lnTo>
                    <a:pt x="219" y="3286"/>
                  </a:lnTo>
                  <a:lnTo>
                    <a:pt x="236" y="3280"/>
                  </a:lnTo>
                  <a:lnTo>
                    <a:pt x="254" y="3273"/>
                  </a:lnTo>
                  <a:lnTo>
                    <a:pt x="271" y="3264"/>
                  </a:lnTo>
                  <a:lnTo>
                    <a:pt x="286" y="3256"/>
                  </a:lnTo>
                  <a:lnTo>
                    <a:pt x="301" y="3248"/>
                  </a:lnTo>
                  <a:lnTo>
                    <a:pt x="314" y="3239"/>
                  </a:lnTo>
                  <a:lnTo>
                    <a:pt x="334" y="3224"/>
                  </a:lnTo>
                  <a:lnTo>
                    <a:pt x="352" y="3207"/>
                  </a:lnTo>
                  <a:lnTo>
                    <a:pt x="369" y="3188"/>
                  </a:lnTo>
                  <a:lnTo>
                    <a:pt x="386" y="3167"/>
                  </a:lnTo>
                  <a:lnTo>
                    <a:pt x="400" y="3145"/>
                  </a:lnTo>
                  <a:lnTo>
                    <a:pt x="415" y="3122"/>
                  </a:lnTo>
                  <a:lnTo>
                    <a:pt x="428" y="3097"/>
                  </a:lnTo>
                  <a:lnTo>
                    <a:pt x="441" y="3071"/>
                  </a:lnTo>
                  <a:lnTo>
                    <a:pt x="451" y="3043"/>
                  </a:lnTo>
                  <a:lnTo>
                    <a:pt x="462" y="3016"/>
                  </a:lnTo>
                  <a:lnTo>
                    <a:pt x="472" y="2988"/>
                  </a:lnTo>
                  <a:lnTo>
                    <a:pt x="481" y="2959"/>
                  </a:lnTo>
                  <a:lnTo>
                    <a:pt x="490" y="2931"/>
                  </a:lnTo>
                  <a:lnTo>
                    <a:pt x="497" y="2901"/>
                  </a:lnTo>
                  <a:lnTo>
                    <a:pt x="504" y="2871"/>
                  </a:lnTo>
                  <a:lnTo>
                    <a:pt x="510" y="2843"/>
                  </a:lnTo>
                  <a:lnTo>
                    <a:pt x="520" y="2786"/>
                  </a:lnTo>
                  <a:lnTo>
                    <a:pt x="529" y="2730"/>
                  </a:lnTo>
                  <a:lnTo>
                    <a:pt x="535" y="2679"/>
                  </a:lnTo>
                  <a:lnTo>
                    <a:pt x="539" y="2632"/>
                  </a:lnTo>
                  <a:lnTo>
                    <a:pt x="547" y="2559"/>
                  </a:lnTo>
                  <a:lnTo>
                    <a:pt x="551" y="2518"/>
                  </a:lnTo>
                  <a:close/>
                </a:path>
              </a:pathLst>
            </a:custGeom>
            <a:solidFill>
              <a:srgbClr val="25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2603" y="1402"/>
              <a:ext cx="82" cy="331"/>
            </a:xfrm>
            <a:custGeom>
              <a:avLst/>
              <a:gdLst>
                <a:gd name="T0" fmla="*/ 186 w 411"/>
                <a:gd name="T1" fmla="*/ 1654 h 1654"/>
                <a:gd name="T2" fmla="*/ 0 w 411"/>
                <a:gd name="T3" fmla="*/ 822 h 1654"/>
                <a:gd name="T4" fmla="*/ 113 w 411"/>
                <a:gd name="T5" fmla="*/ 733 h 1654"/>
                <a:gd name="T6" fmla="*/ 0 w 411"/>
                <a:gd name="T7" fmla="*/ 597 h 1654"/>
                <a:gd name="T8" fmla="*/ 5 w 411"/>
                <a:gd name="T9" fmla="*/ 580 h 1654"/>
                <a:gd name="T10" fmla="*/ 17 w 411"/>
                <a:gd name="T11" fmla="*/ 536 h 1654"/>
                <a:gd name="T12" fmla="*/ 36 w 411"/>
                <a:gd name="T13" fmla="*/ 473 h 1654"/>
                <a:gd name="T14" fmla="*/ 61 w 411"/>
                <a:gd name="T15" fmla="*/ 397 h 1654"/>
                <a:gd name="T16" fmla="*/ 87 w 411"/>
                <a:gd name="T17" fmla="*/ 317 h 1654"/>
                <a:gd name="T18" fmla="*/ 115 w 411"/>
                <a:gd name="T19" fmla="*/ 238 h 1654"/>
                <a:gd name="T20" fmla="*/ 130 w 411"/>
                <a:gd name="T21" fmla="*/ 203 h 1654"/>
                <a:gd name="T22" fmla="*/ 144 w 411"/>
                <a:gd name="T23" fmla="*/ 171 h 1654"/>
                <a:gd name="T24" fmla="*/ 157 w 411"/>
                <a:gd name="T25" fmla="*/ 143 h 1654"/>
                <a:gd name="T26" fmla="*/ 169 w 411"/>
                <a:gd name="T27" fmla="*/ 121 h 1654"/>
                <a:gd name="T28" fmla="*/ 176 w 411"/>
                <a:gd name="T29" fmla="*/ 110 h 1654"/>
                <a:gd name="T30" fmla="*/ 183 w 411"/>
                <a:gd name="T31" fmla="*/ 102 h 1654"/>
                <a:gd name="T32" fmla="*/ 190 w 411"/>
                <a:gd name="T33" fmla="*/ 93 h 1654"/>
                <a:gd name="T34" fmla="*/ 199 w 411"/>
                <a:gd name="T35" fmla="*/ 85 h 1654"/>
                <a:gd name="T36" fmla="*/ 215 w 411"/>
                <a:gd name="T37" fmla="*/ 70 h 1654"/>
                <a:gd name="T38" fmla="*/ 234 w 411"/>
                <a:gd name="T39" fmla="*/ 57 h 1654"/>
                <a:gd name="T40" fmla="*/ 255 w 411"/>
                <a:gd name="T41" fmla="*/ 46 h 1654"/>
                <a:gd name="T42" fmla="*/ 275 w 411"/>
                <a:gd name="T43" fmla="*/ 35 h 1654"/>
                <a:gd name="T44" fmla="*/ 295 w 411"/>
                <a:gd name="T45" fmla="*/ 27 h 1654"/>
                <a:gd name="T46" fmla="*/ 315 w 411"/>
                <a:gd name="T47" fmla="*/ 20 h 1654"/>
                <a:gd name="T48" fmla="*/ 334 w 411"/>
                <a:gd name="T49" fmla="*/ 15 h 1654"/>
                <a:gd name="T50" fmla="*/ 352 w 411"/>
                <a:gd name="T51" fmla="*/ 10 h 1654"/>
                <a:gd name="T52" fmla="*/ 369 w 411"/>
                <a:gd name="T53" fmla="*/ 5 h 1654"/>
                <a:gd name="T54" fmla="*/ 383 w 411"/>
                <a:gd name="T55" fmla="*/ 3 h 1654"/>
                <a:gd name="T56" fmla="*/ 404 w 411"/>
                <a:gd name="T57" fmla="*/ 0 h 1654"/>
                <a:gd name="T58" fmla="*/ 411 w 411"/>
                <a:gd name="T59" fmla="*/ 0 h 1654"/>
                <a:gd name="T60" fmla="*/ 186 w 411"/>
                <a:gd name="T61" fmla="*/ 1654 h 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1" h="1654">
                  <a:moveTo>
                    <a:pt x="186" y="1654"/>
                  </a:moveTo>
                  <a:lnTo>
                    <a:pt x="0" y="822"/>
                  </a:lnTo>
                  <a:lnTo>
                    <a:pt x="113" y="733"/>
                  </a:lnTo>
                  <a:lnTo>
                    <a:pt x="0" y="597"/>
                  </a:lnTo>
                  <a:lnTo>
                    <a:pt x="5" y="580"/>
                  </a:lnTo>
                  <a:lnTo>
                    <a:pt x="17" y="536"/>
                  </a:lnTo>
                  <a:lnTo>
                    <a:pt x="36" y="473"/>
                  </a:lnTo>
                  <a:lnTo>
                    <a:pt x="61" y="397"/>
                  </a:lnTo>
                  <a:lnTo>
                    <a:pt x="87" y="317"/>
                  </a:lnTo>
                  <a:lnTo>
                    <a:pt x="115" y="238"/>
                  </a:lnTo>
                  <a:lnTo>
                    <a:pt x="130" y="203"/>
                  </a:lnTo>
                  <a:lnTo>
                    <a:pt x="144" y="171"/>
                  </a:lnTo>
                  <a:lnTo>
                    <a:pt x="157" y="143"/>
                  </a:lnTo>
                  <a:lnTo>
                    <a:pt x="169" y="121"/>
                  </a:lnTo>
                  <a:lnTo>
                    <a:pt x="176" y="110"/>
                  </a:lnTo>
                  <a:lnTo>
                    <a:pt x="183" y="102"/>
                  </a:lnTo>
                  <a:lnTo>
                    <a:pt x="190" y="93"/>
                  </a:lnTo>
                  <a:lnTo>
                    <a:pt x="199" y="85"/>
                  </a:lnTo>
                  <a:lnTo>
                    <a:pt x="215" y="70"/>
                  </a:lnTo>
                  <a:lnTo>
                    <a:pt x="234" y="57"/>
                  </a:lnTo>
                  <a:lnTo>
                    <a:pt x="255" y="46"/>
                  </a:lnTo>
                  <a:lnTo>
                    <a:pt x="275" y="35"/>
                  </a:lnTo>
                  <a:lnTo>
                    <a:pt x="295" y="27"/>
                  </a:lnTo>
                  <a:lnTo>
                    <a:pt x="315" y="20"/>
                  </a:lnTo>
                  <a:lnTo>
                    <a:pt x="334" y="15"/>
                  </a:lnTo>
                  <a:lnTo>
                    <a:pt x="352" y="10"/>
                  </a:lnTo>
                  <a:lnTo>
                    <a:pt x="369" y="5"/>
                  </a:lnTo>
                  <a:lnTo>
                    <a:pt x="383" y="3"/>
                  </a:lnTo>
                  <a:lnTo>
                    <a:pt x="404" y="0"/>
                  </a:lnTo>
                  <a:lnTo>
                    <a:pt x="411" y="0"/>
                  </a:lnTo>
                  <a:lnTo>
                    <a:pt x="186" y="1654"/>
                  </a:lnTo>
                  <a:close/>
                </a:path>
              </a:pathLst>
            </a:custGeom>
            <a:solidFill>
              <a:srgbClr val="284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2652" y="1400"/>
              <a:ext cx="133" cy="132"/>
            </a:xfrm>
            <a:custGeom>
              <a:avLst/>
              <a:gdLst>
                <a:gd name="T0" fmla="*/ 525 w 666"/>
                <a:gd name="T1" fmla="*/ 146 h 656"/>
                <a:gd name="T2" fmla="*/ 478 w 666"/>
                <a:gd name="T3" fmla="*/ 146 h 656"/>
                <a:gd name="T4" fmla="*/ 431 w 666"/>
                <a:gd name="T5" fmla="*/ 142 h 656"/>
                <a:gd name="T6" fmla="*/ 388 w 666"/>
                <a:gd name="T7" fmla="*/ 135 h 656"/>
                <a:gd name="T8" fmla="*/ 326 w 666"/>
                <a:gd name="T9" fmla="*/ 119 h 656"/>
                <a:gd name="T10" fmla="*/ 252 w 666"/>
                <a:gd name="T11" fmla="*/ 93 h 656"/>
                <a:gd name="T12" fmla="*/ 191 w 666"/>
                <a:gd name="T13" fmla="*/ 65 h 656"/>
                <a:gd name="T14" fmla="*/ 143 w 666"/>
                <a:gd name="T15" fmla="*/ 37 h 656"/>
                <a:gd name="T16" fmla="*/ 99 w 666"/>
                <a:gd name="T17" fmla="*/ 8 h 656"/>
                <a:gd name="T18" fmla="*/ 89 w 666"/>
                <a:gd name="T19" fmla="*/ 6 h 656"/>
                <a:gd name="T20" fmla="*/ 86 w 666"/>
                <a:gd name="T21" fmla="*/ 44 h 656"/>
                <a:gd name="T22" fmla="*/ 76 w 666"/>
                <a:gd name="T23" fmla="*/ 103 h 656"/>
                <a:gd name="T24" fmla="*/ 65 w 666"/>
                <a:gd name="T25" fmla="*/ 148 h 656"/>
                <a:gd name="T26" fmla="*/ 55 w 666"/>
                <a:gd name="T27" fmla="*/ 175 h 656"/>
                <a:gd name="T28" fmla="*/ 43 w 666"/>
                <a:gd name="T29" fmla="*/ 200 h 656"/>
                <a:gd name="T30" fmla="*/ 29 w 666"/>
                <a:gd name="T31" fmla="*/ 239 h 656"/>
                <a:gd name="T32" fmla="*/ 14 w 666"/>
                <a:gd name="T33" fmla="*/ 294 h 656"/>
                <a:gd name="T34" fmla="*/ 4 w 666"/>
                <a:gd name="T35" fmla="*/ 357 h 656"/>
                <a:gd name="T36" fmla="*/ 0 w 666"/>
                <a:gd name="T37" fmla="*/ 408 h 656"/>
                <a:gd name="T38" fmla="*/ 1 w 666"/>
                <a:gd name="T39" fmla="*/ 441 h 656"/>
                <a:gd name="T40" fmla="*/ 6 w 666"/>
                <a:gd name="T41" fmla="*/ 475 h 656"/>
                <a:gd name="T42" fmla="*/ 13 w 666"/>
                <a:gd name="T43" fmla="*/ 509 h 656"/>
                <a:gd name="T44" fmla="*/ 24 w 666"/>
                <a:gd name="T45" fmla="*/ 540 h 656"/>
                <a:gd name="T46" fmla="*/ 39 w 666"/>
                <a:gd name="T47" fmla="*/ 569 h 656"/>
                <a:gd name="T48" fmla="*/ 58 w 666"/>
                <a:gd name="T49" fmla="*/ 597 h 656"/>
                <a:gd name="T50" fmla="*/ 83 w 666"/>
                <a:gd name="T51" fmla="*/ 620 h 656"/>
                <a:gd name="T52" fmla="*/ 109 w 666"/>
                <a:gd name="T53" fmla="*/ 637 h 656"/>
                <a:gd name="T54" fmla="*/ 133 w 666"/>
                <a:gd name="T55" fmla="*/ 646 h 656"/>
                <a:gd name="T56" fmla="*/ 160 w 666"/>
                <a:gd name="T57" fmla="*/ 654 h 656"/>
                <a:gd name="T58" fmla="*/ 190 w 666"/>
                <a:gd name="T59" fmla="*/ 656 h 656"/>
                <a:gd name="T60" fmla="*/ 221 w 666"/>
                <a:gd name="T61" fmla="*/ 655 h 656"/>
                <a:gd name="T62" fmla="*/ 253 w 666"/>
                <a:gd name="T63" fmla="*/ 651 h 656"/>
                <a:gd name="T64" fmla="*/ 286 w 666"/>
                <a:gd name="T65" fmla="*/ 644 h 656"/>
                <a:gd name="T66" fmla="*/ 321 w 666"/>
                <a:gd name="T67" fmla="*/ 633 h 656"/>
                <a:gd name="T68" fmla="*/ 373 w 666"/>
                <a:gd name="T69" fmla="*/ 614 h 656"/>
                <a:gd name="T70" fmla="*/ 442 w 666"/>
                <a:gd name="T71" fmla="*/ 579 h 656"/>
                <a:gd name="T72" fmla="*/ 508 w 666"/>
                <a:gd name="T73" fmla="*/ 536 h 656"/>
                <a:gd name="T74" fmla="*/ 553 w 666"/>
                <a:gd name="T75" fmla="*/ 499 h 656"/>
                <a:gd name="T76" fmla="*/ 580 w 666"/>
                <a:gd name="T77" fmla="*/ 472 h 656"/>
                <a:gd name="T78" fmla="*/ 609 w 666"/>
                <a:gd name="T79" fmla="*/ 429 h 656"/>
                <a:gd name="T80" fmla="*/ 635 w 666"/>
                <a:gd name="T81" fmla="*/ 372 h 656"/>
                <a:gd name="T82" fmla="*/ 654 w 666"/>
                <a:gd name="T83" fmla="*/ 316 h 656"/>
                <a:gd name="T84" fmla="*/ 662 w 666"/>
                <a:gd name="T85" fmla="*/ 277 h 656"/>
                <a:gd name="T86" fmla="*/ 664 w 666"/>
                <a:gd name="T87" fmla="*/ 252 h 656"/>
                <a:gd name="T88" fmla="*/ 664 w 666"/>
                <a:gd name="T89" fmla="*/ 230 h 656"/>
                <a:gd name="T90" fmla="*/ 662 w 666"/>
                <a:gd name="T91" fmla="*/ 209 h 656"/>
                <a:gd name="T92" fmla="*/ 655 w 666"/>
                <a:gd name="T93" fmla="*/ 192 h 656"/>
                <a:gd name="T94" fmla="*/ 645 w 666"/>
                <a:gd name="T95" fmla="*/ 175 h 656"/>
                <a:gd name="T96" fmla="*/ 631 w 666"/>
                <a:gd name="T97" fmla="*/ 163 h 656"/>
                <a:gd name="T98" fmla="*/ 613 w 666"/>
                <a:gd name="T99" fmla="*/ 154 h 656"/>
                <a:gd name="T100" fmla="*/ 592 w 666"/>
                <a:gd name="T101" fmla="*/ 148 h 656"/>
                <a:gd name="T102" fmla="*/ 566 w 666"/>
                <a:gd name="T103" fmla="*/ 145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6" h="656">
                  <a:moveTo>
                    <a:pt x="550" y="146"/>
                  </a:moveTo>
                  <a:lnTo>
                    <a:pt x="525" y="146"/>
                  </a:lnTo>
                  <a:lnTo>
                    <a:pt x="502" y="146"/>
                  </a:lnTo>
                  <a:lnTo>
                    <a:pt x="478" y="146"/>
                  </a:lnTo>
                  <a:lnTo>
                    <a:pt x="454" y="144"/>
                  </a:lnTo>
                  <a:lnTo>
                    <a:pt x="431" y="142"/>
                  </a:lnTo>
                  <a:lnTo>
                    <a:pt x="409" y="138"/>
                  </a:lnTo>
                  <a:lnTo>
                    <a:pt x="388" y="135"/>
                  </a:lnTo>
                  <a:lnTo>
                    <a:pt x="366" y="130"/>
                  </a:lnTo>
                  <a:lnTo>
                    <a:pt x="326" y="119"/>
                  </a:lnTo>
                  <a:lnTo>
                    <a:pt x="288" y="107"/>
                  </a:lnTo>
                  <a:lnTo>
                    <a:pt x="252" y="93"/>
                  </a:lnTo>
                  <a:lnTo>
                    <a:pt x="220" y="79"/>
                  </a:lnTo>
                  <a:lnTo>
                    <a:pt x="191" y="65"/>
                  </a:lnTo>
                  <a:lnTo>
                    <a:pt x="165" y="50"/>
                  </a:lnTo>
                  <a:lnTo>
                    <a:pt x="143" y="37"/>
                  </a:lnTo>
                  <a:lnTo>
                    <a:pt x="125" y="25"/>
                  </a:lnTo>
                  <a:lnTo>
                    <a:pt x="99" y="8"/>
                  </a:lnTo>
                  <a:lnTo>
                    <a:pt x="90" y="0"/>
                  </a:lnTo>
                  <a:lnTo>
                    <a:pt x="89" y="6"/>
                  </a:lnTo>
                  <a:lnTo>
                    <a:pt x="88" y="22"/>
                  </a:lnTo>
                  <a:lnTo>
                    <a:pt x="86" y="44"/>
                  </a:lnTo>
                  <a:lnTo>
                    <a:pt x="82" y="72"/>
                  </a:lnTo>
                  <a:lnTo>
                    <a:pt x="76" y="103"/>
                  </a:lnTo>
                  <a:lnTo>
                    <a:pt x="69" y="133"/>
                  </a:lnTo>
                  <a:lnTo>
                    <a:pt x="65" y="148"/>
                  </a:lnTo>
                  <a:lnTo>
                    <a:pt x="61" y="162"/>
                  </a:lnTo>
                  <a:lnTo>
                    <a:pt x="55" y="175"/>
                  </a:lnTo>
                  <a:lnTo>
                    <a:pt x="50" y="186"/>
                  </a:lnTo>
                  <a:lnTo>
                    <a:pt x="43" y="200"/>
                  </a:lnTo>
                  <a:lnTo>
                    <a:pt x="36" y="218"/>
                  </a:lnTo>
                  <a:lnTo>
                    <a:pt x="29" y="239"/>
                  </a:lnTo>
                  <a:lnTo>
                    <a:pt x="20" y="265"/>
                  </a:lnTo>
                  <a:lnTo>
                    <a:pt x="14" y="294"/>
                  </a:lnTo>
                  <a:lnTo>
                    <a:pt x="8" y="323"/>
                  </a:lnTo>
                  <a:lnTo>
                    <a:pt x="4" y="357"/>
                  </a:lnTo>
                  <a:lnTo>
                    <a:pt x="1" y="390"/>
                  </a:lnTo>
                  <a:lnTo>
                    <a:pt x="0" y="408"/>
                  </a:lnTo>
                  <a:lnTo>
                    <a:pt x="1" y="424"/>
                  </a:lnTo>
                  <a:lnTo>
                    <a:pt x="1" y="441"/>
                  </a:lnTo>
                  <a:lnTo>
                    <a:pt x="4" y="459"/>
                  </a:lnTo>
                  <a:lnTo>
                    <a:pt x="6" y="475"/>
                  </a:lnTo>
                  <a:lnTo>
                    <a:pt x="8" y="492"/>
                  </a:lnTo>
                  <a:lnTo>
                    <a:pt x="13" y="509"/>
                  </a:lnTo>
                  <a:lnTo>
                    <a:pt x="18" y="524"/>
                  </a:lnTo>
                  <a:lnTo>
                    <a:pt x="24" y="540"/>
                  </a:lnTo>
                  <a:lnTo>
                    <a:pt x="31" y="555"/>
                  </a:lnTo>
                  <a:lnTo>
                    <a:pt x="39" y="569"/>
                  </a:lnTo>
                  <a:lnTo>
                    <a:pt x="48" y="583"/>
                  </a:lnTo>
                  <a:lnTo>
                    <a:pt x="58" y="597"/>
                  </a:lnTo>
                  <a:lnTo>
                    <a:pt x="70" y="608"/>
                  </a:lnTo>
                  <a:lnTo>
                    <a:pt x="83" y="620"/>
                  </a:lnTo>
                  <a:lnTo>
                    <a:pt x="97" y="630"/>
                  </a:lnTo>
                  <a:lnTo>
                    <a:pt x="109" y="637"/>
                  </a:lnTo>
                  <a:lnTo>
                    <a:pt x="121" y="642"/>
                  </a:lnTo>
                  <a:lnTo>
                    <a:pt x="133" y="646"/>
                  </a:lnTo>
                  <a:lnTo>
                    <a:pt x="146" y="650"/>
                  </a:lnTo>
                  <a:lnTo>
                    <a:pt x="160" y="654"/>
                  </a:lnTo>
                  <a:lnTo>
                    <a:pt x="175" y="655"/>
                  </a:lnTo>
                  <a:lnTo>
                    <a:pt x="190" y="656"/>
                  </a:lnTo>
                  <a:lnTo>
                    <a:pt x="204" y="656"/>
                  </a:lnTo>
                  <a:lnTo>
                    <a:pt x="221" y="655"/>
                  </a:lnTo>
                  <a:lnTo>
                    <a:pt x="237" y="654"/>
                  </a:lnTo>
                  <a:lnTo>
                    <a:pt x="253" y="651"/>
                  </a:lnTo>
                  <a:lnTo>
                    <a:pt x="270" y="648"/>
                  </a:lnTo>
                  <a:lnTo>
                    <a:pt x="286" y="644"/>
                  </a:lnTo>
                  <a:lnTo>
                    <a:pt x="304" y="639"/>
                  </a:lnTo>
                  <a:lnTo>
                    <a:pt x="321" y="633"/>
                  </a:lnTo>
                  <a:lnTo>
                    <a:pt x="339" y="627"/>
                  </a:lnTo>
                  <a:lnTo>
                    <a:pt x="373" y="614"/>
                  </a:lnTo>
                  <a:lnTo>
                    <a:pt x="408" y="598"/>
                  </a:lnTo>
                  <a:lnTo>
                    <a:pt x="442" y="579"/>
                  </a:lnTo>
                  <a:lnTo>
                    <a:pt x="475" y="559"/>
                  </a:lnTo>
                  <a:lnTo>
                    <a:pt x="508" y="536"/>
                  </a:lnTo>
                  <a:lnTo>
                    <a:pt x="538" y="511"/>
                  </a:lnTo>
                  <a:lnTo>
                    <a:pt x="553" y="499"/>
                  </a:lnTo>
                  <a:lnTo>
                    <a:pt x="567" y="486"/>
                  </a:lnTo>
                  <a:lnTo>
                    <a:pt x="580" y="472"/>
                  </a:lnTo>
                  <a:lnTo>
                    <a:pt x="593" y="459"/>
                  </a:lnTo>
                  <a:lnTo>
                    <a:pt x="609" y="429"/>
                  </a:lnTo>
                  <a:lnTo>
                    <a:pt x="622" y="401"/>
                  </a:lnTo>
                  <a:lnTo>
                    <a:pt x="635" y="372"/>
                  </a:lnTo>
                  <a:lnTo>
                    <a:pt x="645" y="344"/>
                  </a:lnTo>
                  <a:lnTo>
                    <a:pt x="654" y="316"/>
                  </a:lnTo>
                  <a:lnTo>
                    <a:pt x="660" y="289"/>
                  </a:lnTo>
                  <a:lnTo>
                    <a:pt x="662" y="277"/>
                  </a:lnTo>
                  <a:lnTo>
                    <a:pt x="664" y="264"/>
                  </a:lnTo>
                  <a:lnTo>
                    <a:pt x="664" y="252"/>
                  </a:lnTo>
                  <a:lnTo>
                    <a:pt x="666" y="240"/>
                  </a:lnTo>
                  <a:lnTo>
                    <a:pt x="664" y="230"/>
                  </a:lnTo>
                  <a:lnTo>
                    <a:pt x="663" y="219"/>
                  </a:lnTo>
                  <a:lnTo>
                    <a:pt x="662" y="209"/>
                  </a:lnTo>
                  <a:lnTo>
                    <a:pt x="659" y="200"/>
                  </a:lnTo>
                  <a:lnTo>
                    <a:pt x="655" y="192"/>
                  </a:lnTo>
                  <a:lnTo>
                    <a:pt x="650" y="183"/>
                  </a:lnTo>
                  <a:lnTo>
                    <a:pt x="645" y="175"/>
                  </a:lnTo>
                  <a:lnTo>
                    <a:pt x="639" y="169"/>
                  </a:lnTo>
                  <a:lnTo>
                    <a:pt x="631" y="163"/>
                  </a:lnTo>
                  <a:lnTo>
                    <a:pt x="623" y="158"/>
                  </a:lnTo>
                  <a:lnTo>
                    <a:pt x="613" y="154"/>
                  </a:lnTo>
                  <a:lnTo>
                    <a:pt x="604" y="150"/>
                  </a:lnTo>
                  <a:lnTo>
                    <a:pt x="592" y="148"/>
                  </a:lnTo>
                  <a:lnTo>
                    <a:pt x="579" y="146"/>
                  </a:lnTo>
                  <a:lnTo>
                    <a:pt x="566" y="145"/>
                  </a:lnTo>
                  <a:lnTo>
                    <a:pt x="550" y="146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2670" y="1358"/>
              <a:ext cx="120" cy="134"/>
            </a:xfrm>
            <a:custGeom>
              <a:avLst/>
              <a:gdLst>
                <a:gd name="T0" fmla="*/ 566 w 598"/>
                <a:gd name="T1" fmla="*/ 51 h 671"/>
                <a:gd name="T2" fmla="*/ 565 w 598"/>
                <a:gd name="T3" fmla="*/ 37 h 671"/>
                <a:gd name="T4" fmla="*/ 561 w 598"/>
                <a:gd name="T5" fmla="*/ 25 h 671"/>
                <a:gd name="T6" fmla="*/ 554 w 598"/>
                <a:gd name="T7" fmla="*/ 16 h 671"/>
                <a:gd name="T8" fmla="*/ 546 w 598"/>
                <a:gd name="T9" fmla="*/ 9 h 671"/>
                <a:gd name="T10" fmla="*/ 535 w 598"/>
                <a:gd name="T11" fmla="*/ 5 h 671"/>
                <a:gd name="T12" fmla="*/ 515 w 598"/>
                <a:gd name="T13" fmla="*/ 1 h 671"/>
                <a:gd name="T14" fmla="*/ 431 w 598"/>
                <a:gd name="T15" fmla="*/ 27 h 671"/>
                <a:gd name="T16" fmla="*/ 269 w 598"/>
                <a:gd name="T17" fmla="*/ 96 h 671"/>
                <a:gd name="T18" fmla="*/ 114 w 598"/>
                <a:gd name="T19" fmla="*/ 163 h 671"/>
                <a:gd name="T20" fmla="*/ 15 w 598"/>
                <a:gd name="T21" fmla="*/ 206 h 671"/>
                <a:gd name="T22" fmla="*/ 9 w 598"/>
                <a:gd name="T23" fmla="*/ 220 h 671"/>
                <a:gd name="T24" fmla="*/ 53 w 598"/>
                <a:gd name="T25" fmla="*/ 249 h 671"/>
                <a:gd name="T26" fmla="*/ 101 w 598"/>
                <a:gd name="T27" fmla="*/ 277 h 671"/>
                <a:gd name="T28" fmla="*/ 162 w 598"/>
                <a:gd name="T29" fmla="*/ 305 h 671"/>
                <a:gd name="T30" fmla="*/ 236 w 598"/>
                <a:gd name="T31" fmla="*/ 331 h 671"/>
                <a:gd name="T32" fmla="*/ 298 w 598"/>
                <a:gd name="T33" fmla="*/ 347 h 671"/>
                <a:gd name="T34" fmla="*/ 341 w 598"/>
                <a:gd name="T35" fmla="*/ 354 h 671"/>
                <a:gd name="T36" fmla="*/ 388 w 598"/>
                <a:gd name="T37" fmla="*/ 358 h 671"/>
                <a:gd name="T38" fmla="*/ 435 w 598"/>
                <a:gd name="T39" fmla="*/ 358 h 671"/>
                <a:gd name="T40" fmla="*/ 476 w 598"/>
                <a:gd name="T41" fmla="*/ 357 h 671"/>
                <a:gd name="T42" fmla="*/ 502 w 598"/>
                <a:gd name="T43" fmla="*/ 360 h 671"/>
                <a:gd name="T44" fmla="*/ 523 w 598"/>
                <a:gd name="T45" fmla="*/ 366 h 671"/>
                <a:gd name="T46" fmla="*/ 541 w 598"/>
                <a:gd name="T47" fmla="*/ 375 h 671"/>
                <a:gd name="T48" fmla="*/ 555 w 598"/>
                <a:gd name="T49" fmla="*/ 387 h 671"/>
                <a:gd name="T50" fmla="*/ 565 w 598"/>
                <a:gd name="T51" fmla="*/ 404 h 671"/>
                <a:gd name="T52" fmla="*/ 572 w 598"/>
                <a:gd name="T53" fmla="*/ 421 h 671"/>
                <a:gd name="T54" fmla="*/ 574 w 598"/>
                <a:gd name="T55" fmla="*/ 442 h 671"/>
                <a:gd name="T56" fmla="*/ 574 w 598"/>
                <a:gd name="T57" fmla="*/ 464 h 671"/>
                <a:gd name="T58" fmla="*/ 572 w 598"/>
                <a:gd name="T59" fmla="*/ 489 h 671"/>
                <a:gd name="T60" fmla="*/ 564 w 598"/>
                <a:gd name="T61" fmla="*/ 528 h 671"/>
                <a:gd name="T62" fmla="*/ 545 w 598"/>
                <a:gd name="T63" fmla="*/ 584 h 671"/>
                <a:gd name="T64" fmla="*/ 519 w 598"/>
                <a:gd name="T65" fmla="*/ 641 h 671"/>
                <a:gd name="T66" fmla="*/ 523 w 598"/>
                <a:gd name="T67" fmla="*/ 648 h 671"/>
                <a:gd name="T68" fmla="*/ 557 w 598"/>
                <a:gd name="T69" fmla="*/ 602 h 671"/>
                <a:gd name="T70" fmla="*/ 576 w 598"/>
                <a:gd name="T71" fmla="*/ 566 h 671"/>
                <a:gd name="T72" fmla="*/ 585 w 598"/>
                <a:gd name="T73" fmla="*/ 541 h 671"/>
                <a:gd name="T74" fmla="*/ 592 w 598"/>
                <a:gd name="T75" fmla="*/ 516 h 671"/>
                <a:gd name="T76" fmla="*/ 597 w 598"/>
                <a:gd name="T77" fmla="*/ 491 h 671"/>
                <a:gd name="T78" fmla="*/ 598 w 598"/>
                <a:gd name="T79" fmla="*/ 438 h 671"/>
                <a:gd name="T80" fmla="*/ 596 w 598"/>
                <a:gd name="T81" fmla="*/ 370 h 671"/>
                <a:gd name="T82" fmla="*/ 589 w 598"/>
                <a:gd name="T83" fmla="*/ 318 h 671"/>
                <a:gd name="T84" fmla="*/ 580 w 598"/>
                <a:gd name="T85" fmla="*/ 277 h 671"/>
                <a:gd name="T86" fmla="*/ 571 w 598"/>
                <a:gd name="T87" fmla="*/ 239 h 671"/>
                <a:gd name="T88" fmla="*/ 564 w 598"/>
                <a:gd name="T89" fmla="*/ 198 h 671"/>
                <a:gd name="T90" fmla="*/ 560 w 598"/>
                <a:gd name="T91" fmla="*/ 153 h 671"/>
                <a:gd name="T92" fmla="*/ 563 w 598"/>
                <a:gd name="T93" fmla="*/ 95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98" h="671">
                  <a:moveTo>
                    <a:pt x="566" y="59"/>
                  </a:moveTo>
                  <a:lnTo>
                    <a:pt x="566" y="51"/>
                  </a:lnTo>
                  <a:lnTo>
                    <a:pt x="566" y="44"/>
                  </a:lnTo>
                  <a:lnTo>
                    <a:pt x="565" y="37"/>
                  </a:lnTo>
                  <a:lnTo>
                    <a:pt x="564" y="31"/>
                  </a:lnTo>
                  <a:lnTo>
                    <a:pt x="561" y="25"/>
                  </a:lnTo>
                  <a:lnTo>
                    <a:pt x="558" y="20"/>
                  </a:lnTo>
                  <a:lnTo>
                    <a:pt x="554" y="16"/>
                  </a:lnTo>
                  <a:lnTo>
                    <a:pt x="551" y="13"/>
                  </a:lnTo>
                  <a:lnTo>
                    <a:pt x="546" y="9"/>
                  </a:lnTo>
                  <a:lnTo>
                    <a:pt x="541" y="7"/>
                  </a:lnTo>
                  <a:lnTo>
                    <a:pt x="535" y="5"/>
                  </a:lnTo>
                  <a:lnTo>
                    <a:pt x="529" y="2"/>
                  </a:lnTo>
                  <a:lnTo>
                    <a:pt x="515" y="1"/>
                  </a:lnTo>
                  <a:lnTo>
                    <a:pt x="500" y="0"/>
                  </a:lnTo>
                  <a:lnTo>
                    <a:pt x="431" y="27"/>
                  </a:lnTo>
                  <a:lnTo>
                    <a:pt x="352" y="60"/>
                  </a:lnTo>
                  <a:lnTo>
                    <a:pt x="269" y="96"/>
                  </a:lnTo>
                  <a:lnTo>
                    <a:pt x="188" y="130"/>
                  </a:lnTo>
                  <a:lnTo>
                    <a:pt x="114" y="163"/>
                  </a:lnTo>
                  <a:lnTo>
                    <a:pt x="55" y="189"/>
                  </a:lnTo>
                  <a:lnTo>
                    <a:pt x="15" y="206"/>
                  </a:lnTo>
                  <a:lnTo>
                    <a:pt x="0" y="212"/>
                  </a:lnTo>
                  <a:lnTo>
                    <a:pt x="9" y="220"/>
                  </a:lnTo>
                  <a:lnTo>
                    <a:pt x="35" y="237"/>
                  </a:lnTo>
                  <a:lnTo>
                    <a:pt x="53" y="249"/>
                  </a:lnTo>
                  <a:lnTo>
                    <a:pt x="75" y="262"/>
                  </a:lnTo>
                  <a:lnTo>
                    <a:pt x="101" y="277"/>
                  </a:lnTo>
                  <a:lnTo>
                    <a:pt x="130" y="291"/>
                  </a:lnTo>
                  <a:lnTo>
                    <a:pt x="162" y="305"/>
                  </a:lnTo>
                  <a:lnTo>
                    <a:pt x="198" y="319"/>
                  </a:lnTo>
                  <a:lnTo>
                    <a:pt x="236" y="331"/>
                  </a:lnTo>
                  <a:lnTo>
                    <a:pt x="276" y="342"/>
                  </a:lnTo>
                  <a:lnTo>
                    <a:pt x="298" y="347"/>
                  </a:lnTo>
                  <a:lnTo>
                    <a:pt x="319" y="350"/>
                  </a:lnTo>
                  <a:lnTo>
                    <a:pt x="341" y="354"/>
                  </a:lnTo>
                  <a:lnTo>
                    <a:pt x="364" y="356"/>
                  </a:lnTo>
                  <a:lnTo>
                    <a:pt x="388" y="358"/>
                  </a:lnTo>
                  <a:lnTo>
                    <a:pt x="412" y="358"/>
                  </a:lnTo>
                  <a:lnTo>
                    <a:pt x="435" y="358"/>
                  </a:lnTo>
                  <a:lnTo>
                    <a:pt x="460" y="358"/>
                  </a:lnTo>
                  <a:lnTo>
                    <a:pt x="476" y="357"/>
                  </a:lnTo>
                  <a:lnTo>
                    <a:pt x="489" y="358"/>
                  </a:lnTo>
                  <a:lnTo>
                    <a:pt x="502" y="360"/>
                  </a:lnTo>
                  <a:lnTo>
                    <a:pt x="514" y="362"/>
                  </a:lnTo>
                  <a:lnTo>
                    <a:pt x="523" y="366"/>
                  </a:lnTo>
                  <a:lnTo>
                    <a:pt x="533" y="370"/>
                  </a:lnTo>
                  <a:lnTo>
                    <a:pt x="541" y="375"/>
                  </a:lnTo>
                  <a:lnTo>
                    <a:pt x="549" y="381"/>
                  </a:lnTo>
                  <a:lnTo>
                    <a:pt x="555" y="387"/>
                  </a:lnTo>
                  <a:lnTo>
                    <a:pt x="560" y="395"/>
                  </a:lnTo>
                  <a:lnTo>
                    <a:pt x="565" y="404"/>
                  </a:lnTo>
                  <a:lnTo>
                    <a:pt x="569" y="412"/>
                  </a:lnTo>
                  <a:lnTo>
                    <a:pt x="572" y="421"/>
                  </a:lnTo>
                  <a:lnTo>
                    <a:pt x="573" y="431"/>
                  </a:lnTo>
                  <a:lnTo>
                    <a:pt x="574" y="442"/>
                  </a:lnTo>
                  <a:lnTo>
                    <a:pt x="576" y="452"/>
                  </a:lnTo>
                  <a:lnTo>
                    <a:pt x="574" y="464"/>
                  </a:lnTo>
                  <a:lnTo>
                    <a:pt x="574" y="476"/>
                  </a:lnTo>
                  <a:lnTo>
                    <a:pt x="572" y="489"/>
                  </a:lnTo>
                  <a:lnTo>
                    <a:pt x="570" y="501"/>
                  </a:lnTo>
                  <a:lnTo>
                    <a:pt x="564" y="528"/>
                  </a:lnTo>
                  <a:lnTo>
                    <a:pt x="555" y="556"/>
                  </a:lnTo>
                  <a:lnTo>
                    <a:pt x="545" y="584"/>
                  </a:lnTo>
                  <a:lnTo>
                    <a:pt x="532" y="613"/>
                  </a:lnTo>
                  <a:lnTo>
                    <a:pt x="519" y="641"/>
                  </a:lnTo>
                  <a:lnTo>
                    <a:pt x="503" y="671"/>
                  </a:lnTo>
                  <a:lnTo>
                    <a:pt x="523" y="648"/>
                  </a:lnTo>
                  <a:lnTo>
                    <a:pt x="541" y="626"/>
                  </a:lnTo>
                  <a:lnTo>
                    <a:pt x="557" y="602"/>
                  </a:lnTo>
                  <a:lnTo>
                    <a:pt x="570" y="578"/>
                  </a:lnTo>
                  <a:lnTo>
                    <a:pt x="576" y="566"/>
                  </a:lnTo>
                  <a:lnTo>
                    <a:pt x="582" y="553"/>
                  </a:lnTo>
                  <a:lnTo>
                    <a:pt x="585" y="541"/>
                  </a:lnTo>
                  <a:lnTo>
                    <a:pt x="590" y="528"/>
                  </a:lnTo>
                  <a:lnTo>
                    <a:pt x="592" y="516"/>
                  </a:lnTo>
                  <a:lnTo>
                    <a:pt x="596" y="505"/>
                  </a:lnTo>
                  <a:lnTo>
                    <a:pt x="597" y="491"/>
                  </a:lnTo>
                  <a:lnTo>
                    <a:pt x="598" y="478"/>
                  </a:lnTo>
                  <a:lnTo>
                    <a:pt x="598" y="438"/>
                  </a:lnTo>
                  <a:lnTo>
                    <a:pt x="598" y="402"/>
                  </a:lnTo>
                  <a:lnTo>
                    <a:pt x="596" y="370"/>
                  </a:lnTo>
                  <a:lnTo>
                    <a:pt x="593" y="343"/>
                  </a:lnTo>
                  <a:lnTo>
                    <a:pt x="589" y="318"/>
                  </a:lnTo>
                  <a:lnTo>
                    <a:pt x="585" y="297"/>
                  </a:lnTo>
                  <a:lnTo>
                    <a:pt x="580" y="277"/>
                  </a:lnTo>
                  <a:lnTo>
                    <a:pt x="576" y="256"/>
                  </a:lnTo>
                  <a:lnTo>
                    <a:pt x="571" y="239"/>
                  </a:lnTo>
                  <a:lnTo>
                    <a:pt x="567" y="218"/>
                  </a:lnTo>
                  <a:lnTo>
                    <a:pt x="564" y="198"/>
                  </a:lnTo>
                  <a:lnTo>
                    <a:pt x="561" y="177"/>
                  </a:lnTo>
                  <a:lnTo>
                    <a:pt x="560" y="153"/>
                  </a:lnTo>
                  <a:lnTo>
                    <a:pt x="560" y="126"/>
                  </a:lnTo>
                  <a:lnTo>
                    <a:pt x="563" y="95"/>
                  </a:lnTo>
                  <a:lnTo>
                    <a:pt x="566" y="59"/>
                  </a:lnTo>
                  <a:close/>
                </a:path>
              </a:pathLst>
            </a:custGeom>
            <a:solidFill>
              <a:srgbClr val="E5B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2579" y="1202"/>
              <a:ext cx="235" cy="216"/>
            </a:xfrm>
            <a:custGeom>
              <a:avLst/>
              <a:gdLst>
                <a:gd name="T0" fmla="*/ 1171 w 1175"/>
                <a:gd name="T1" fmla="*/ 420 h 1083"/>
                <a:gd name="T2" fmla="*/ 1175 w 1175"/>
                <a:gd name="T3" fmla="*/ 375 h 1083"/>
                <a:gd name="T4" fmla="*/ 1171 w 1175"/>
                <a:gd name="T5" fmla="*/ 337 h 1083"/>
                <a:gd name="T6" fmla="*/ 1163 w 1175"/>
                <a:gd name="T7" fmla="*/ 306 h 1083"/>
                <a:gd name="T8" fmla="*/ 1142 w 1175"/>
                <a:gd name="T9" fmla="*/ 268 h 1083"/>
                <a:gd name="T10" fmla="*/ 1112 w 1175"/>
                <a:gd name="T11" fmla="*/ 242 h 1083"/>
                <a:gd name="T12" fmla="*/ 1083 w 1175"/>
                <a:gd name="T13" fmla="*/ 227 h 1083"/>
                <a:gd name="T14" fmla="*/ 957 w 1175"/>
                <a:gd name="T15" fmla="*/ 145 h 1083"/>
                <a:gd name="T16" fmla="*/ 968 w 1175"/>
                <a:gd name="T17" fmla="*/ 138 h 1083"/>
                <a:gd name="T18" fmla="*/ 929 w 1175"/>
                <a:gd name="T19" fmla="*/ 145 h 1083"/>
                <a:gd name="T20" fmla="*/ 647 w 1175"/>
                <a:gd name="T21" fmla="*/ 227 h 1083"/>
                <a:gd name="T22" fmla="*/ 564 w 1175"/>
                <a:gd name="T23" fmla="*/ 246 h 1083"/>
                <a:gd name="T24" fmla="*/ 484 w 1175"/>
                <a:gd name="T25" fmla="*/ 251 h 1083"/>
                <a:gd name="T26" fmla="*/ 411 w 1175"/>
                <a:gd name="T27" fmla="*/ 245 h 1083"/>
                <a:gd name="T28" fmla="*/ 342 w 1175"/>
                <a:gd name="T29" fmla="*/ 228 h 1083"/>
                <a:gd name="T30" fmla="*/ 279 w 1175"/>
                <a:gd name="T31" fmla="*/ 204 h 1083"/>
                <a:gd name="T32" fmla="*/ 220 w 1175"/>
                <a:gd name="T33" fmla="*/ 173 h 1083"/>
                <a:gd name="T34" fmla="*/ 151 w 1175"/>
                <a:gd name="T35" fmla="*/ 124 h 1083"/>
                <a:gd name="T36" fmla="*/ 68 w 1175"/>
                <a:gd name="T37" fmla="*/ 48 h 1083"/>
                <a:gd name="T38" fmla="*/ 21 w 1175"/>
                <a:gd name="T39" fmla="*/ 28 h 1083"/>
                <a:gd name="T40" fmla="*/ 8 w 1175"/>
                <a:gd name="T41" fmla="*/ 111 h 1083"/>
                <a:gd name="T42" fmla="*/ 0 w 1175"/>
                <a:gd name="T43" fmla="*/ 198 h 1083"/>
                <a:gd name="T44" fmla="*/ 4 w 1175"/>
                <a:gd name="T45" fmla="*/ 315 h 1083"/>
                <a:gd name="T46" fmla="*/ 21 w 1175"/>
                <a:gd name="T47" fmla="*/ 441 h 1083"/>
                <a:gd name="T48" fmla="*/ 52 w 1175"/>
                <a:gd name="T49" fmla="*/ 561 h 1083"/>
                <a:gd name="T50" fmla="*/ 94 w 1175"/>
                <a:gd name="T51" fmla="*/ 671 h 1083"/>
                <a:gd name="T52" fmla="*/ 148 w 1175"/>
                <a:gd name="T53" fmla="*/ 772 h 1083"/>
                <a:gd name="T54" fmla="*/ 212 w 1175"/>
                <a:gd name="T55" fmla="*/ 861 h 1083"/>
                <a:gd name="T56" fmla="*/ 286 w 1175"/>
                <a:gd name="T57" fmla="*/ 937 h 1083"/>
                <a:gd name="T58" fmla="*/ 367 w 1175"/>
                <a:gd name="T59" fmla="*/ 999 h 1083"/>
                <a:gd name="T60" fmla="*/ 455 w 1175"/>
                <a:gd name="T61" fmla="*/ 1044 h 1083"/>
                <a:gd name="T62" fmla="*/ 548 w 1175"/>
                <a:gd name="T63" fmla="*/ 1073 h 1083"/>
                <a:gd name="T64" fmla="*/ 647 w 1175"/>
                <a:gd name="T65" fmla="*/ 1083 h 1083"/>
                <a:gd name="T66" fmla="*/ 745 w 1175"/>
                <a:gd name="T67" fmla="*/ 1074 h 1083"/>
                <a:gd name="T68" fmla="*/ 837 w 1175"/>
                <a:gd name="T69" fmla="*/ 1045 h 1083"/>
                <a:gd name="T70" fmla="*/ 925 w 1175"/>
                <a:gd name="T71" fmla="*/ 1000 h 1083"/>
                <a:gd name="T72" fmla="*/ 1006 w 1175"/>
                <a:gd name="T73" fmla="*/ 939 h 1083"/>
                <a:gd name="T74" fmla="*/ 1079 w 1175"/>
                <a:gd name="T75" fmla="*/ 864 h 1083"/>
                <a:gd name="T76" fmla="*/ 1094 w 1175"/>
                <a:gd name="T77" fmla="*/ 817 h 1083"/>
                <a:gd name="T78" fmla="*/ 1086 w 1175"/>
                <a:gd name="T79" fmla="*/ 777 h 1083"/>
                <a:gd name="T80" fmla="*/ 1089 w 1175"/>
                <a:gd name="T81" fmla="*/ 713 h 1083"/>
                <a:gd name="T82" fmla="*/ 1114 w 1175"/>
                <a:gd name="T83" fmla="*/ 617 h 1083"/>
                <a:gd name="T84" fmla="*/ 1164 w 1175"/>
                <a:gd name="T85" fmla="*/ 454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75" h="1083">
                  <a:moveTo>
                    <a:pt x="1164" y="454"/>
                  </a:moveTo>
                  <a:lnTo>
                    <a:pt x="1168" y="436"/>
                  </a:lnTo>
                  <a:lnTo>
                    <a:pt x="1171" y="420"/>
                  </a:lnTo>
                  <a:lnTo>
                    <a:pt x="1174" y="403"/>
                  </a:lnTo>
                  <a:lnTo>
                    <a:pt x="1175" y="389"/>
                  </a:lnTo>
                  <a:lnTo>
                    <a:pt x="1175" y="375"/>
                  </a:lnTo>
                  <a:lnTo>
                    <a:pt x="1175" y="360"/>
                  </a:lnTo>
                  <a:lnTo>
                    <a:pt x="1174" y="348"/>
                  </a:lnTo>
                  <a:lnTo>
                    <a:pt x="1171" y="337"/>
                  </a:lnTo>
                  <a:lnTo>
                    <a:pt x="1170" y="326"/>
                  </a:lnTo>
                  <a:lnTo>
                    <a:pt x="1167" y="315"/>
                  </a:lnTo>
                  <a:lnTo>
                    <a:pt x="1163" y="306"/>
                  </a:lnTo>
                  <a:lnTo>
                    <a:pt x="1159" y="297"/>
                  </a:lnTo>
                  <a:lnTo>
                    <a:pt x="1151" y="281"/>
                  </a:lnTo>
                  <a:lnTo>
                    <a:pt x="1142" y="268"/>
                  </a:lnTo>
                  <a:lnTo>
                    <a:pt x="1132" y="257"/>
                  </a:lnTo>
                  <a:lnTo>
                    <a:pt x="1121" y="247"/>
                  </a:lnTo>
                  <a:lnTo>
                    <a:pt x="1112" y="242"/>
                  </a:lnTo>
                  <a:lnTo>
                    <a:pt x="1102" y="236"/>
                  </a:lnTo>
                  <a:lnTo>
                    <a:pt x="1089" y="230"/>
                  </a:lnTo>
                  <a:lnTo>
                    <a:pt x="1083" y="227"/>
                  </a:lnTo>
                  <a:lnTo>
                    <a:pt x="986" y="550"/>
                  </a:lnTo>
                  <a:lnTo>
                    <a:pt x="954" y="147"/>
                  </a:lnTo>
                  <a:lnTo>
                    <a:pt x="957" y="145"/>
                  </a:lnTo>
                  <a:lnTo>
                    <a:pt x="964" y="142"/>
                  </a:lnTo>
                  <a:lnTo>
                    <a:pt x="967" y="139"/>
                  </a:lnTo>
                  <a:lnTo>
                    <a:pt x="968" y="138"/>
                  </a:lnTo>
                  <a:lnTo>
                    <a:pt x="964" y="138"/>
                  </a:lnTo>
                  <a:lnTo>
                    <a:pt x="959" y="138"/>
                  </a:lnTo>
                  <a:lnTo>
                    <a:pt x="929" y="145"/>
                  </a:lnTo>
                  <a:lnTo>
                    <a:pt x="872" y="161"/>
                  </a:lnTo>
                  <a:lnTo>
                    <a:pt x="780" y="187"/>
                  </a:lnTo>
                  <a:lnTo>
                    <a:pt x="647" y="227"/>
                  </a:lnTo>
                  <a:lnTo>
                    <a:pt x="619" y="236"/>
                  </a:lnTo>
                  <a:lnTo>
                    <a:pt x="591" y="242"/>
                  </a:lnTo>
                  <a:lnTo>
                    <a:pt x="564" y="246"/>
                  </a:lnTo>
                  <a:lnTo>
                    <a:pt x="537" y="250"/>
                  </a:lnTo>
                  <a:lnTo>
                    <a:pt x="510" y="251"/>
                  </a:lnTo>
                  <a:lnTo>
                    <a:pt x="484" y="251"/>
                  </a:lnTo>
                  <a:lnTo>
                    <a:pt x="459" y="251"/>
                  </a:lnTo>
                  <a:lnTo>
                    <a:pt x="434" y="249"/>
                  </a:lnTo>
                  <a:lnTo>
                    <a:pt x="411" y="245"/>
                  </a:lnTo>
                  <a:lnTo>
                    <a:pt x="387" y="240"/>
                  </a:lnTo>
                  <a:lnTo>
                    <a:pt x="364" y="234"/>
                  </a:lnTo>
                  <a:lnTo>
                    <a:pt x="342" y="228"/>
                  </a:lnTo>
                  <a:lnTo>
                    <a:pt x="320" y="220"/>
                  </a:lnTo>
                  <a:lnTo>
                    <a:pt x="299" y="212"/>
                  </a:lnTo>
                  <a:lnTo>
                    <a:pt x="279" y="204"/>
                  </a:lnTo>
                  <a:lnTo>
                    <a:pt x="258" y="194"/>
                  </a:lnTo>
                  <a:lnTo>
                    <a:pt x="239" y="183"/>
                  </a:lnTo>
                  <a:lnTo>
                    <a:pt x="220" y="173"/>
                  </a:lnTo>
                  <a:lnTo>
                    <a:pt x="203" y="161"/>
                  </a:lnTo>
                  <a:lnTo>
                    <a:pt x="185" y="149"/>
                  </a:lnTo>
                  <a:lnTo>
                    <a:pt x="151" y="124"/>
                  </a:lnTo>
                  <a:lnTo>
                    <a:pt x="122" y="99"/>
                  </a:lnTo>
                  <a:lnTo>
                    <a:pt x="93" y="73"/>
                  </a:lnTo>
                  <a:lnTo>
                    <a:pt x="68" y="48"/>
                  </a:lnTo>
                  <a:lnTo>
                    <a:pt x="46" y="23"/>
                  </a:lnTo>
                  <a:lnTo>
                    <a:pt x="27" y="0"/>
                  </a:lnTo>
                  <a:lnTo>
                    <a:pt x="21" y="28"/>
                  </a:lnTo>
                  <a:lnTo>
                    <a:pt x="16" y="55"/>
                  </a:lnTo>
                  <a:lnTo>
                    <a:pt x="11" y="84"/>
                  </a:lnTo>
                  <a:lnTo>
                    <a:pt x="8" y="111"/>
                  </a:lnTo>
                  <a:lnTo>
                    <a:pt x="4" y="139"/>
                  </a:lnTo>
                  <a:lnTo>
                    <a:pt x="3" y="169"/>
                  </a:lnTo>
                  <a:lnTo>
                    <a:pt x="0" y="198"/>
                  </a:lnTo>
                  <a:lnTo>
                    <a:pt x="0" y="227"/>
                  </a:lnTo>
                  <a:lnTo>
                    <a:pt x="2" y="271"/>
                  </a:lnTo>
                  <a:lnTo>
                    <a:pt x="4" y="315"/>
                  </a:lnTo>
                  <a:lnTo>
                    <a:pt x="8" y="358"/>
                  </a:lnTo>
                  <a:lnTo>
                    <a:pt x="14" y="399"/>
                  </a:lnTo>
                  <a:lnTo>
                    <a:pt x="21" y="441"/>
                  </a:lnTo>
                  <a:lnTo>
                    <a:pt x="29" y="483"/>
                  </a:lnTo>
                  <a:lnTo>
                    <a:pt x="40" y="522"/>
                  </a:lnTo>
                  <a:lnTo>
                    <a:pt x="52" y="561"/>
                  </a:lnTo>
                  <a:lnTo>
                    <a:pt x="63" y="599"/>
                  </a:lnTo>
                  <a:lnTo>
                    <a:pt x="78" y="636"/>
                  </a:lnTo>
                  <a:lnTo>
                    <a:pt x="94" y="671"/>
                  </a:lnTo>
                  <a:lnTo>
                    <a:pt x="111" y="706"/>
                  </a:lnTo>
                  <a:lnTo>
                    <a:pt x="129" y="739"/>
                  </a:lnTo>
                  <a:lnTo>
                    <a:pt x="148" y="772"/>
                  </a:lnTo>
                  <a:lnTo>
                    <a:pt x="168" y="803"/>
                  </a:lnTo>
                  <a:lnTo>
                    <a:pt x="189" y="833"/>
                  </a:lnTo>
                  <a:lnTo>
                    <a:pt x="212" y="861"/>
                  </a:lnTo>
                  <a:lnTo>
                    <a:pt x="236" y="888"/>
                  </a:lnTo>
                  <a:lnTo>
                    <a:pt x="260" y="914"/>
                  </a:lnTo>
                  <a:lnTo>
                    <a:pt x="286" y="937"/>
                  </a:lnTo>
                  <a:lnTo>
                    <a:pt x="312" y="959"/>
                  </a:lnTo>
                  <a:lnTo>
                    <a:pt x="338" y="980"/>
                  </a:lnTo>
                  <a:lnTo>
                    <a:pt x="367" y="999"/>
                  </a:lnTo>
                  <a:lnTo>
                    <a:pt x="395" y="1016"/>
                  </a:lnTo>
                  <a:lnTo>
                    <a:pt x="425" y="1031"/>
                  </a:lnTo>
                  <a:lnTo>
                    <a:pt x="455" y="1044"/>
                  </a:lnTo>
                  <a:lnTo>
                    <a:pt x="485" y="1056"/>
                  </a:lnTo>
                  <a:lnTo>
                    <a:pt x="516" y="1066"/>
                  </a:lnTo>
                  <a:lnTo>
                    <a:pt x="548" y="1073"/>
                  </a:lnTo>
                  <a:lnTo>
                    <a:pt x="581" y="1079"/>
                  </a:lnTo>
                  <a:lnTo>
                    <a:pt x="614" y="1082"/>
                  </a:lnTo>
                  <a:lnTo>
                    <a:pt x="647" y="1083"/>
                  </a:lnTo>
                  <a:lnTo>
                    <a:pt x="679" y="1082"/>
                  </a:lnTo>
                  <a:lnTo>
                    <a:pt x="712" y="1079"/>
                  </a:lnTo>
                  <a:lnTo>
                    <a:pt x="745" y="1074"/>
                  </a:lnTo>
                  <a:lnTo>
                    <a:pt x="775" y="1066"/>
                  </a:lnTo>
                  <a:lnTo>
                    <a:pt x="808" y="1056"/>
                  </a:lnTo>
                  <a:lnTo>
                    <a:pt x="837" y="1045"/>
                  </a:lnTo>
                  <a:lnTo>
                    <a:pt x="867" y="1032"/>
                  </a:lnTo>
                  <a:lnTo>
                    <a:pt x="897" y="1017"/>
                  </a:lnTo>
                  <a:lnTo>
                    <a:pt x="925" y="1000"/>
                  </a:lnTo>
                  <a:lnTo>
                    <a:pt x="953" y="981"/>
                  </a:lnTo>
                  <a:lnTo>
                    <a:pt x="980" y="961"/>
                  </a:lnTo>
                  <a:lnTo>
                    <a:pt x="1006" y="939"/>
                  </a:lnTo>
                  <a:lnTo>
                    <a:pt x="1031" y="915"/>
                  </a:lnTo>
                  <a:lnTo>
                    <a:pt x="1056" y="890"/>
                  </a:lnTo>
                  <a:lnTo>
                    <a:pt x="1079" y="864"/>
                  </a:lnTo>
                  <a:lnTo>
                    <a:pt x="1101" y="835"/>
                  </a:lnTo>
                  <a:lnTo>
                    <a:pt x="1098" y="827"/>
                  </a:lnTo>
                  <a:lnTo>
                    <a:pt x="1094" y="817"/>
                  </a:lnTo>
                  <a:lnTo>
                    <a:pt x="1090" y="808"/>
                  </a:lnTo>
                  <a:lnTo>
                    <a:pt x="1088" y="797"/>
                  </a:lnTo>
                  <a:lnTo>
                    <a:pt x="1086" y="777"/>
                  </a:lnTo>
                  <a:lnTo>
                    <a:pt x="1085" y="757"/>
                  </a:lnTo>
                  <a:lnTo>
                    <a:pt x="1087" y="736"/>
                  </a:lnTo>
                  <a:lnTo>
                    <a:pt x="1089" y="713"/>
                  </a:lnTo>
                  <a:lnTo>
                    <a:pt x="1094" y="689"/>
                  </a:lnTo>
                  <a:lnTo>
                    <a:pt x="1100" y="665"/>
                  </a:lnTo>
                  <a:lnTo>
                    <a:pt x="1114" y="617"/>
                  </a:lnTo>
                  <a:lnTo>
                    <a:pt x="1131" y="565"/>
                  </a:lnTo>
                  <a:lnTo>
                    <a:pt x="1149" y="510"/>
                  </a:lnTo>
                  <a:lnTo>
                    <a:pt x="1164" y="454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2552" y="1076"/>
              <a:ext cx="286" cy="293"/>
            </a:xfrm>
            <a:custGeom>
              <a:avLst/>
              <a:gdLst>
                <a:gd name="T0" fmla="*/ 744 w 1431"/>
                <a:gd name="T1" fmla="*/ 1 h 1463"/>
                <a:gd name="T2" fmla="*/ 685 w 1431"/>
                <a:gd name="T3" fmla="*/ 10 h 1463"/>
                <a:gd name="T4" fmla="*/ 628 w 1431"/>
                <a:gd name="T5" fmla="*/ 25 h 1463"/>
                <a:gd name="T6" fmla="*/ 574 w 1431"/>
                <a:gd name="T7" fmla="*/ 48 h 1463"/>
                <a:gd name="T8" fmla="*/ 521 w 1431"/>
                <a:gd name="T9" fmla="*/ 75 h 1463"/>
                <a:gd name="T10" fmla="*/ 471 w 1431"/>
                <a:gd name="T11" fmla="*/ 110 h 1463"/>
                <a:gd name="T12" fmla="*/ 424 w 1431"/>
                <a:gd name="T13" fmla="*/ 149 h 1463"/>
                <a:gd name="T14" fmla="*/ 380 w 1431"/>
                <a:gd name="T15" fmla="*/ 194 h 1463"/>
                <a:gd name="T16" fmla="*/ 312 w 1431"/>
                <a:gd name="T17" fmla="*/ 279 h 1463"/>
                <a:gd name="T18" fmla="*/ 256 w 1431"/>
                <a:gd name="T19" fmla="*/ 352 h 1463"/>
                <a:gd name="T20" fmla="*/ 224 w 1431"/>
                <a:gd name="T21" fmla="*/ 334 h 1463"/>
                <a:gd name="T22" fmla="*/ 158 w 1431"/>
                <a:gd name="T23" fmla="*/ 278 h 1463"/>
                <a:gd name="T24" fmla="*/ 113 w 1431"/>
                <a:gd name="T25" fmla="*/ 226 h 1463"/>
                <a:gd name="T26" fmla="*/ 90 w 1431"/>
                <a:gd name="T27" fmla="*/ 187 h 1463"/>
                <a:gd name="T28" fmla="*/ 0 w 1431"/>
                <a:gd name="T29" fmla="*/ 387 h 1463"/>
                <a:gd name="T30" fmla="*/ 85 w 1431"/>
                <a:gd name="T31" fmla="*/ 544 h 1463"/>
                <a:gd name="T32" fmla="*/ 140 w 1431"/>
                <a:gd name="T33" fmla="*/ 604 h 1463"/>
                <a:gd name="T34" fmla="*/ 164 w 1431"/>
                <a:gd name="T35" fmla="*/ 628 h 1463"/>
                <a:gd name="T36" fmla="*/ 230 w 1431"/>
                <a:gd name="T37" fmla="*/ 701 h 1463"/>
                <a:gd name="T38" fmla="*/ 322 w 1431"/>
                <a:gd name="T39" fmla="*/ 777 h 1463"/>
                <a:gd name="T40" fmla="*/ 376 w 1431"/>
                <a:gd name="T41" fmla="*/ 811 h 1463"/>
                <a:gd name="T42" fmla="*/ 436 w 1431"/>
                <a:gd name="T43" fmla="*/ 840 h 1463"/>
                <a:gd name="T44" fmla="*/ 501 w 1431"/>
                <a:gd name="T45" fmla="*/ 862 h 1463"/>
                <a:gd name="T46" fmla="*/ 571 w 1431"/>
                <a:gd name="T47" fmla="*/ 877 h 1463"/>
                <a:gd name="T48" fmla="*/ 647 w 1431"/>
                <a:gd name="T49" fmla="*/ 879 h 1463"/>
                <a:gd name="T50" fmla="*/ 728 w 1431"/>
                <a:gd name="T51" fmla="*/ 870 h 1463"/>
                <a:gd name="T52" fmla="*/ 917 w 1431"/>
                <a:gd name="T53" fmla="*/ 815 h 1463"/>
                <a:gd name="T54" fmla="*/ 1096 w 1431"/>
                <a:gd name="T55" fmla="*/ 766 h 1463"/>
                <a:gd name="T56" fmla="*/ 1104 w 1431"/>
                <a:gd name="T57" fmla="*/ 767 h 1463"/>
                <a:gd name="T58" fmla="*/ 1091 w 1431"/>
                <a:gd name="T59" fmla="*/ 775 h 1463"/>
                <a:gd name="T60" fmla="*/ 1226 w 1431"/>
                <a:gd name="T61" fmla="*/ 858 h 1463"/>
                <a:gd name="T62" fmla="*/ 1258 w 1431"/>
                <a:gd name="T63" fmla="*/ 875 h 1463"/>
                <a:gd name="T64" fmla="*/ 1288 w 1431"/>
                <a:gd name="T65" fmla="*/ 909 h 1463"/>
                <a:gd name="T66" fmla="*/ 1304 w 1431"/>
                <a:gd name="T67" fmla="*/ 943 h 1463"/>
                <a:gd name="T68" fmla="*/ 1311 w 1431"/>
                <a:gd name="T69" fmla="*/ 976 h 1463"/>
                <a:gd name="T70" fmla="*/ 1312 w 1431"/>
                <a:gd name="T71" fmla="*/ 1017 h 1463"/>
                <a:gd name="T72" fmla="*/ 1305 w 1431"/>
                <a:gd name="T73" fmla="*/ 1064 h 1463"/>
                <a:gd name="T74" fmla="*/ 1268 w 1431"/>
                <a:gd name="T75" fmla="*/ 1193 h 1463"/>
                <a:gd name="T76" fmla="*/ 1231 w 1431"/>
                <a:gd name="T77" fmla="*/ 1317 h 1463"/>
                <a:gd name="T78" fmla="*/ 1222 w 1431"/>
                <a:gd name="T79" fmla="*/ 1385 h 1463"/>
                <a:gd name="T80" fmla="*/ 1227 w 1431"/>
                <a:gd name="T81" fmla="*/ 1436 h 1463"/>
                <a:gd name="T82" fmla="*/ 1238 w 1431"/>
                <a:gd name="T83" fmla="*/ 1463 h 1463"/>
                <a:gd name="T84" fmla="*/ 1300 w 1431"/>
                <a:gd name="T85" fmla="*/ 1371 h 1463"/>
                <a:gd name="T86" fmla="*/ 1351 w 1431"/>
                <a:gd name="T87" fmla="*/ 1266 h 1463"/>
                <a:gd name="T88" fmla="*/ 1390 w 1431"/>
                <a:gd name="T89" fmla="*/ 1152 h 1463"/>
                <a:gd name="T90" fmla="*/ 1416 w 1431"/>
                <a:gd name="T91" fmla="*/ 1029 h 1463"/>
                <a:gd name="T92" fmla="*/ 1430 w 1431"/>
                <a:gd name="T93" fmla="*/ 900 h 1463"/>
                <a:gd name="T94" fmla="*/ 1427 w 1431"/>
                <a:gd name="T95" fmla="*/ 769 h 1463"/>
                <a:gd name="T96" fmla="*/ 1410 w 1431"/>
                <a:gd name="T97" fmla="*/ 642 h 1463"/>
                <a:gd name="T98" fmla="*/ 1380 w 1431"/>
                <a:gd name="T99" fmla="*/ 523 h 1463"/>
                <a:gd name="T100" fmla="*/ 1337 w 1431"/>
                <a:gd name="T101" fmla="*/ 411 h 1463"/>
                <a:gd name="T102" fmla="*/ 1282 w 1431"/>
                <a:gd name="T103" fmla="*/ 311 h 1463"/>
                <a:gd name="T104" fmla="*/ 1218 w 1431"/>
                <a:gd name="T105" fmla="*/ 222 h 1463"/>
                <a:gd name="T106" fmla="*/ 1145 w 1431"/>
                <a:gd name="T107" fmla="*/ 146 h 1463"/>
                <a:gd name="T108" fmla="*/ 1063 w 1431"/>
                <a:gd name="T109" fmla="*/ 85 h 1463"/>
                <a:gd name="T110" fmla="*/ 975 w 1431"/>
                <a:gd name="T111" fmla="*/ 38 h 1463"/>
                <a:gd name="T112" fmla="*/ 882 w 1431"/>
                <a:gd name="T113" fmla="*/ 10 h 1463"/>
                <a:gd name="T114" fmla="*/ 784 w 1431"/>
                <a:gd name="T115" fmla="*/ 0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31" h="1463">
                  <a:moveTo>
                    <a:pt x="784" y="0"/>
                  </a:moveTo>
                  <a:lnTo>
                    <a:pt x="764" y="0"/>
                  </a:lnTo>
                  <a:lnTo>
                    <a:pt x="744" y="1"/>
                  </a:lnTo>
                  <a:lnTo>
                    <a:pt x="725" y="4"/>
                  </a:lnTo>
                  <a:lnTo>
                    <a:pt x="704" y="6"/>
                  </a:lnTo>
                  <a:lnTo>
                    <a:pt x="685" y="10"/>
                  </a:lnTo>
                  <a:lnTo>
                    <a:pt x="666" y="15"/>
                  </a:lnTo>
                  <a:lnTo>
                    <a:pt x="647" y="19"/>
                  </a:lnTo>
                  <a:lnTo>
                    <a:pt x="628" y="25"/>
                  </a:lnTo>
                  <a:lnTo>
                    <a:pt x="611" y="32"/>
                  </a:lnTo>
                  <a:lnTo>
                    <a:pt x="592" y="39"/>
                  </a:lnTo>
                  <a:lnTo>
                    <a:pt x="574" y="48"/>
                  </a:lnTo>
                  <a:lnTo>
                    <a:pt x="556" y="56"/>
                  </a:lnTo>
                  <a:lnTo>
                    <a:pt x="538" y="66"/>
                  </a:lnTo>
                  <a:lnTo>
                    <a:pt x="521" y="75"/>
                  </a:lnTo>
                  <a:lnTo>
                    <a:pt x="505" y="86"/>
                  </a:lnTo>
                  <a:lnTo>
                    <a:pt x="488" y="98"/>
                  </a:lnTo>
                  <a:lnTo>
                    <a:pt x="471" y="110"/>
                  </a:lnTo>
                  <a:lnTo>
                    <a:pt x="455" y="123"/>
                  </a:lnTo>
                  <a:lnTo>
                    <a:pt x="439" y="136"/>
                  </a:lnTo>
                  <a:lnTo>
                    <a:pt x="424" y="149"/>
                  </a:lnTo>
                  <a:lnTo>
                    <a:pt x="408" y="164"/>
                  </a:lnTo>
                  <a:lnTo>
                    <a:pt x="394" y="178"/>
                  </a:lnTo>
                  <a:lnTo>
                    <a:pt x="380" y="194"/>
                  </a:lnTo>
                  <a:lnTo>
                    <a:pt x="366" y="210"/>
                  </a:lnTo>
                  <a:lnTo>
                    <a:pt x="338" y="244"/>
                  </a:lnTo>
                  <a:lnTo>
                    <a:pt x="312" y="279"/>
                  </a:lnTo>
                  <a:lnTo>
                    <a:pt x="287" y="316"/>
                  </a:lnTo>
                  <a:lnTo>
                    <a:pt x="265" y="357"/>
                  </a:lnTo>
                  <a:lnTo>
                    <a:pt x="256" y="352"/>
                  </a:lnTo>
                  <a:lnTo>
                    <a:pt x="246" y="347"/>
                  </a:lnTo>
                  <a:lnTo>
                    <a:pt x="235" y="341"/>
                  </a:lnTo>
                  <a:lnTo>
                    <a:pt x="224" y="334"/>
                  </a:lnTo>
                  <a:lnTo>
                    <a:pt x="202" y="316"/>
                  </a:lnTo>
                  <a:lnTo>
                    <a:pt x="179" y="298"/>
                  </a:lnTo>
                  <a:lnTo>
                    <a:pt x="158" y="278"/>
                  </a:lnTo>
                  <a:lnTo>
                    <a:pt x="140" y="259"/>
                  </a:lnTo>
                  <a:lnTo>
                    <a:pt x="123" y="241"/>
                  </a:lnTo>
                  <a:lnTo>
                    <a:pt x="113" y="226"/>
                  </a:lnTo>
                  <a:lnTo>
                    <a:pt x="99" y="202"/>
                  </a:lnTo>
                  <a:lnTo>
                    <a:pt x="92" y="190"/>
                  </a:lnTo>
                  <a:lnTo>
                    <a:pt x="90" y="187"/>
                  </a:lnTo>
                  <a:lnTo>
                    <a:pt x="89" y="186"/>
                  </a:lnTo>
                  <a:lnTo>
                    <a:pt x="146" y="428"/>
                  </a:lnTo>
                  <a:lnTo>
                    <a:pt x="0" y="387"/>
                  </a:lnTo>
                  <a:lnTo>
                    <a:pt x="57" y="509"/>
                  </a:lnTo>
                  <a:lnTo>
                    <a:pt x="64" y="518"/>
                  </a:lnTo>
                  <a:lnTo>
                    <a:pt x="85" y="544"/>
                  </a:lnTo>
                  <a:lnTo>
                    <a:pt x="101" y="562"/>
                  </a:lnTo>
                  <a:lnTo>
                    <a:pt x="120" y="582"/>
                  </a:lnTo>
                  <a:lnTo>
                    <a:pt x="140" y="604"/>
                  </a:lnTo>
                  <a:lnTo>
                    <a:pt x="164" y="626"/>
                  </a:lnTo>
                  <a:lnTo>
                    <a:pt x="164" y="627"/>
                  </a:lnTo>
                  <a:lnTo>
                    <a:pt x="164" y="628"/>
                  </a:lnTo>
                  <a:lnTo>
                    <a:pt x="183" y="651"/>
                  </a:lnTo>
                  <a:lnTo>
                    <a:pt x="205" y="676"/>
                  </a:lnTo>
                  <a:lnTo>
                    <a:pt x="230" y="701"/>
                  </a:lnTo>
                  <a:lnTo>
                    <a:pt x="259" y="727"/>
                  </a:lnTo>
                  <a:lnTo>
                    <a:pt x="288" y="752"/>
                  </a:lnTo>
                  <a:lnTo>
                    <a:pt x="322" y="777"/>
                  </a:lnTo>
                  <a:lnTo>
                    <a:pt x="340" y="789"/>
                  </a:lnTo>
                  <a:lnTo>
                    <a:pt x="357" y="801"/>
                  </a:lnTo>
                  <a:lnTo>
                    <a:pt x="376" y="811"/>
                  </a:lnTo>
                  <a:lnTo>
                    <a:pt x="395" y="822"/>
                  </a:lnTo>
                  <a:lnTo>
                    <a:pt x="416" y="832"/>
                  </a:lnTo>
                  <a:lnTo>
                    <a:pt x="436" y="840"/>
                  </a:lnTo>
                  <a:lnTo>
                    <a:pt x="457" y="848"/>
                  </a:lnTo>
                  <a:lnTo>
                    <a:pt x="479" y="856"/>
                  </a:lnTo>
                  <a:lnTo>
                    <a:pt x="501" y="862"/>
                  </a:lnTo>
                  <a:lnTo>
                    <a:pt x="524" y="868"/>
                  </a:lnTo>
                  <a:lnTo>
                    <a:pt x="548" y="873"/>
                  </a:lnTo>
                  <a:lnTo>
                    <a:pt x="571" y="877"/>
                  </a:lnTo>
                  <a:lnTo>
                    <a:pt x="596" y="879"/>
                  </a:lnTo>
                  <a:lnTo>
                    <a:pt x="621" y="879"/>
                  </a:lnTo>
                  <a:lnTo>
                    <a:pt x="647" y="879"/>
                  </a:lnTo>
                  <a:lnTo>
                    <a:pt x="674" y="878"/>
                  </a:lnTo>
                  <a:lnTo>
                    <a:pt x="701" y="874"/>
                  </a:lnTo>
                  <a:lnTo>
                    <a:pt x="728" y="870"/>
                  </a:lnTo>
                  <a:lnTo>
                    <a:pt x="756" y="864"/>
                  </a:lnTo>
                  <a:lnTo>
                    <a:pt x="784" y="855"/>
                  </a:lnTo>
                  <a:lnTo>
                    <a:pt x="917" y="815"/>
                  </a:lnTo>
                  <a:lnTo>
                    <a:pt x="1009" y="789"/>
                  </a:lnTo>
                  <a:lnTo>
                    <a:pt x="1066" y="773"/>
                  </a:lnTo>
                  <a:lnTo>
                    <a:pt x="1096" y="766"/>
                  </a:lnTo>
                  <a:lnTo>
                    <a:pt x="1101" y="766"/>
                  </a:lnTo>
                  <a:lnTo>
                    <a:pt x="1105" y="766"/>
                  </a:lnTo>
                  <a:lnTo>
                    <a:pt x="1104" y="767"/>
                  </a:lnTo>
                  <a:lnTo>
                    <a:pt x="1101" y="770"/>
                  </a:lnTo>
                  <a:lnTo>
                    <a:pt x="1094" y="773"/>
                  </a:lnTo>
                  <a:lnTo>
                    <a:pt x="1091" y="775"/>
                  </a:lnTo>
                  <a:lnTo>
                    <a:pt x="1123" y="1178"/>
                  </a:lnTo>
                  <a:lnTo>
                    <a:pt x="1220" y="855"/>
                  </a:lnTo>
                  <a:lnTo>
                    <a:pt x="1226" y="858"/>
                  </a:lnTo>
                  <a:lnTo>
                    <a:pt x="1239" y="864"/>
                  </a:lnTo>
                  <a:lnTo>
                    <a:pt x="1249" y="868"/>
                  </a:lnTo>
                  <a:lnTo>
                    <a:pt x="1258" y="875"/>
                  </a:lnTo>
                  <a:lnTo>
                    <a:pt x="1269" y="885"/>
                  </a:lnTo>
                  <a:lnTo>
                    <a:pt x="1279" y="896"/>
                  </a:lnTo>
                  <a:lnTo>
                    <a:pt x="1288" y="909"/>
                  </a:lnTo>
                  <a:lnTo>
                    <a:pt x="1296" y="925"/>
                  </a:lnTo>
                  <a:lnTo>
                    <a:pt x="1300" y="934"/>
                  </a:lnTo>
                  <a:lnTo>
                    <a:pt x="1304" y="943"/>
                  </a:lnTo>
                  <a:lnTo>
                    <a:pt x="1307" y="954"/>
                  </a:lnTo>
                  <a:lnTo>
                    <a:pt x="1308" y="965"/>
                  </a:lnTo>
                  <a:lnTo>
                    <a:pt x="1311" y="976"/>
                  </a:lnTo>
                  <a:lnTo>
                    <a:pt x="1312" y="988"/>
                  </a:lnTo>
                  <a:lnTo>
                    <a:pt x="1312" y="1003"/>
                  </a:lnTo>
                  <a:lnTo>
                    <a:pt x="1312" y="1017"/>
                  </a:lnTo>
                  <a:lnTo>
                    <a:pt x="1311" y="1031"/>
                  </a:lnTo>
                  <a:lnTo>
                    <a:pt x="1308" y="1048"/>
                  </a:lnTo>
                  <a:lnTo>
                    <a:pt x="1305" y="1064"/>
                  </a:lnTo>
                  <a:lnTo>
                    <a:pt x="1301" y="1082"/>
                  </a:lnTo>
                  <a:lnTo>
                    <a:pt x="1286" y="1138"/>
                  </a:lnTo>
                  <a:lnTo>
                    <a:pt x="1268" y="1193"/>
                  </a:lnTo>
                  <a:lnTo>
                    <a:pt x="1251" y="1245"/>
                  </a:lnTo>
                  <a:lnTo>
                    <a:pt x="1237" y="1293"/>
                  </a:lnTo>
                  <a:lnTo>
                    <a:pt x="1231" y="1317"/>
                  </a:lnTo>
                  <a:lnTo>
                    <a:pt x="1226" y="1341"/>
                  </a:lnTo>
                  <a:lnTo>
                    <a:pt x="1224" y="1364"/>
                  </a:lnTo>
                  <a:lnTo>
                    <a:pt x="1222" y="1385"/>
                  </a:lnTo>
                  <a:lnTo>
                    <a:pt x="1223" y="1405"/>
                  </a:lnTo>
                  <a:lnTo>
                    <a:pt x="1225" y="1425"/>
                  </a:lnTo>
                  <a:lnTo>
                    <a:pt x="1227" y="1436"/>
                  </a:lnTo>
                  <a:lnTo>
                    <a:pt x="1231" y="1445"/>
                  </a:lnTo>
                  <a:lnTo>
                    <a:pt x="1235" y="1455"/>
                  </a:lnTo>
                  <a:lnTo>
                    <a:pt x="1238" y="1463"/>
                  </a:lnTo>
                  <a:lnTo>
                    <a:pt x="1261" y="1434"/>
                  </a:lnTo>
                  <a:lnTo>
                    <a:pt x="1281" y="1403"/>
                  </a:lnTo>
                  <a:lnTo>
                    <a:pt x="1300" y="1371"/>
                  </a:lnTo>
                  <a:lnTo>
                    <a:pt x="1318" y="1336"/>
                  </a:lnTo>
                  <a:lnTo>
                    <a:pt x="1336" y="1302"/>
                  </a:lnTo>
                  <a:lnTo>
                    <a:pt x="1351" y="1266"/>
                  </a:lnTo>
                  <a:lnTo>
                    <a:pt x="1365" y="1228"/>
                  </a:lnTo>
                  <a:lnTo>
                    <a:pt x="1378" y="1190"/>
                  </a:lnTo>
                  <a:lnTo>
                    <a:pt x="1390" y="1152"/>
                  </a:lnTo>
                  <a:lnTo>
                    <a:pt x="1401" y="1112"/>
                  </a:lnTo>
                  <a:lnTo>
                    <a:pt x="1409" y="1070"/>
                  </a:lnTo>
                  <a:lnTo>
                    <a:pt x="1416" y="1029"/>
                  </a:lnTo>
                  <a:lnTo>
                    <a:pt x="1422" y="987"/>
                  </a:lnTo>
                  <a:lnTo>
                    <a:pt x="1427" y="943"/>
                  </a:lnTo>
                  <a:lnTo>
                    <a:pt x="1430" y="900"/>
                  </a:lnTo>
                  <a:lnTo>
                    <a:pt x="1431" y="855"/>
                  </a:lnTo>
                  <a:lnTo>
                    <a:pt x="1430" y="811"/>
                  </a:lnTo>
                  <a:lnTo>
                    <a:pt x="1427" y="769"/>
                  </a:lnTo>
                  <a:lnTo>
                    <a:pt x="1422" y="725"/>
                  </a:lnTo>
                  <a:lnTo>
                    <a:pt x="1418" y="683"/>
                  </a:lnTo>
                  <a:lnTo>
                    <a:pt x="1410" y="642"/>
                  </a:lnTo>
                  <a:lnTo>
                    <a:pt x="1401" y="601"/>
                  </a:lnTo>
                  <a:lnTo>
                    <a:pt x="1391" y="561"/>
                  </a:lnTo>
                  <a:lnTo>
                    <a:pt x="1380" y="523"/>
                  </a:lnTo>
                  <a:lnTo>
                    <a:pt x="1367" y="485"/>
                  </a:lnTo>
                  <a:lnTo>
                    <a:pt x="1352" y="448"/>
                  </a:lnTo>
                  <a:lnTo>
                    <a:pt x="1337" y="411"/>
                  </a:lnTo>
                  <a:lnTo>
                    <a:pt x="1320" y="377"/>
                  </a:lnTo>
                  <a:lnTo>
                    <a:pt x="1301" y="343"/>
                  </a:lnTo>
                  <a:lnTo>
                    <a:pt x="1282" y="311"/>
                  </a:lnTo>
                  <a:lnTo>
                    <a:pt x="1262" y="281"/>
                  </a:lnTo>
                  <a:lnTo>
                    <a:pt x="1241" y="251"/>
                  </a:lnTo>
                  <a:lnTo>
                    <a:pt x="1218" y="222"/>
                  </a:lnTo>
                  <a:lnTo>
                    <a:pt x="1195" y="195"/>
                  </a:lnTo>
                  <a:lnTo>
                    <a:pt x="1170" y="170"/>
                  </a:lnTo>
                  <a:lnTo>
                    <a:pt x="1145" y="146"/>
                  </a:lnTo>
                  <a:lnTo>
                    <a:pt x="1119" y="124"/>
                  </a:lnTo>
                  <a:lnTo>
                    <a:pt x="1092" y="104"/>
                  </a:lnTo>
                  <a:lnTo>
                    <a:pt x="1063" y="85"/>
                  </a:lnTo>
                  <a:lnTo>
                    <a:pt x="1035" y="67"/>
                  </a:lnTo>
                  <a:lnTo>
                    <a:pt x="1006" y="51"/>
                  </a:lnTo>
                  <a:lnTo>
                    <a:pt x="975" y="38"/>
                  </a:lnTo>
                  <a:lnTo>
                    <a:pt x="946" y="26"/>
                  </a:lnTo>
                  <a:lnTo>
                    <a:pt x="914" y="17"/>
                  </a:lnTo>
                  <a:lnTo>
                    <a:pt x="882" y="10"/>
                  </a:lnTo>
                  <a:lnTo>
                    <a:pt x="849" y="4"/>
                  </a:lnTo>
                  <a:lnTo>
                    <a:pt x="817" y="1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33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2603" y="1308"/>
              <a:ext cx="35" cy="58"/>
            </a:xfrm>
            <a:custGeom>
              <a:avLst/>
              <a:gdLst>
                <a:gd name="T0" fmla="*/ 110 w 175"/>
                <a:gd name="T1" fmla="*/ 0 h 291"/>
                <a:gd name="T2" fmla="*/ 0 w 175"/>
                <a:gd name="T3" fmla="*/ 291 h 291"/>
                <a:gd name="T4" fmla="*/ 175 w 175"/>
                <a:gd name="T5" fmla="*/ 277 h 291"/>
                <a:gd name="T6" fmla="*/ 110 w 175"/>
                <a:gd name="T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291">
                  <a:moveTo>
                    <a:pt x="110" y="0"/>
                  </a:moveTo>
                  <a:lnTo>
                    <a:pt x="0" y="291"/>
                  </a:lnTo>
                  <a:lnTo>
                    <a:pt x="175" y="277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E5B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2640" y="1476"/>
              <a:ext cx="95" cy="228"/>
            </a:xfrm>
            <a:custGeom>
              <a:avLst/>
              <a:gdLst>
                <a:gd name="T0" fmla="*/ 0 w 476"/>
                <a:gd name="T1" fmla="*/ 0 h 1139"/>
                <a:gd name="T2" fmla="*/ 23 w 476"/>
                <a:gd name="T3" fmla="*/ 1139 h 1139"/>
                <a:gd name="T4" fmla="*/ 476 w 476"/>
                <a:gd name="T5" fmla="*/ 97 h 1139"/>
                <a:gd name="T6" fmla="*/ 470 w 476"/>
                <a:gd name="T7" fmla="*/ 99 h 1139"/>
                <a:gd name="T8" fmla="*/ 452 w 476"/>
                <a:gd name="T9" fmla="*/ 102 h 1139"/>
                <a:gd name="T10" fmla="*/ 425 w 476"/>
                <a:gd name="T11" fmla="*/ 107 h 1139"/>
                <a:gd name="T12" fmla="*/ 392 w 476"/>
                <a:gd name="T13" fmla="*/ 113 h 1139"/>
                <a:gd name="T14" fmla="*/ 353 w 476"/>
                <a:gd name="T15" fmla="*/ 119 h 1139"/>
                <a:gd name="T16" fmla="*/ 312 w 476"/>
                <a:gd name="T17" fmla="*/ 125 h 1139"/>
                <a:gd name="T18" fmla="*/ 272 w 476"/>
                <a:gd name="T19" fmla="*/ 128 h 1139"/>
                <a:gd name="T20" fmla="*/ 234 w 476"/>
                <a:gd name="T21" fmla="*/ 129 h 1139"/>
                <a:gd name="T22" fmla="*/ 216 w 476"/>
                <a:gd name="T23" fmla="*/ 129 h 1139"/>
                <a:gd name="T24" fmla="*/ 200 w 476"/>
                <a:gd name="T25" fmla="*/ 128 h 1139"/>
                <a:gd name="T26" fmla="*/ 185 w 476"/>
                <a:gd name="T27" fmla="*/ 127 h 1139"/>
                <a:gd name="T28" fmla="*/ 172 w 476"/>
                <a:gd name="T29" fmla="*/ 125 h 1139"/>
                <a:gd name="T30" fmla="*/ 148 w 476"/>
                <a:gd name="T31" fmla="*/ 119 h 1139"/>
                <a:gd name="T32" fmla="*/ 129 w 476"/>
                <a:gd name="T33" fmla="*/ 113 h 1139"/>
                <a:gd name="T34" fmla="*/ 104 w 476"/>
                <a:gd name="T35" fmla="*/ 102 h 1139"/>
                <a:gd name="T36" fmla="*/ 96 w 476"/>
                <a:gd name="T37" fmla="*/ 97 h 1139"/>
                <a:gd name="T38" fmla="*/ 0 w 476"/>
                <a:gd name="T39" fmla="*/ 0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6" h="1139">
                  <a:moveTo>
                    <a:pt x="0" y="0"/>
                  </a:moveTo>
                  <a:lnTo>
                    <a:pt x="23" y="1139"/>
                  </a:lnTo>
                  <a:lnTo>
                    <a:pt x="476" y="97"/>
                  </a:lnTo>
                  <a:lnTo>
                    <a:pt x="470" y="99"/>
                  </a:lnTo>
                  <a:lnTo>
                    <a:pt x="452" y="102"/>
                  </a:lnTo>
                  <a:lnTo>
                    <a:pt x="425" y="107"/>
                  </a:lnTo>
                  <a:lnTo>
                    <a:pt x="392" y="113"/>
                  </a:lnTo>
                  <a:lnTo>
                    <a:pt x="353" y="119"/>
                  </a:lnTo>
                  <a:lnTo>
                    <a:pt x="312" y="125"/>
                  </a:lnTo>
                  <a:lnTo>
                    <a:pt x="272" y="128"/>
                  </a:lnTo>
                  <a:lnTo>
                    <a:pt x="234" y="129"/>
                  </a:lnTo>
                  <a:lnTo>
                    <a:pt x="216" y="129"/>
                  </a:lnTo>
                  <a:lnTo>
                    <a:pt x="200" y="128"/>
                  </a:lnTo>
                  <a:lnTo>
                    <a:pt x="185" y="127"/>
                  </a:lnTo>
                  <a:lnTo>
                    <a:pt x="172" y="125"/>
                  </a:lnTo>
                  <a:lnTo>
                    <a:pt x="148" y="119"/>
                  </a:lnTo>
                  <a:lnTo>
                    <a:pt x="129" y="113"/>
                  </a:lnTo>
                  <a:lnTo>
                    <a:pt x="104" y="102"/>
                  </a:lnTo>
                  <a:lnTo>
                    <a:pt x="96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C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2635" y="1546"/>
              <a:ext cx="44" cy="174"/>
            </a:xfrm>
            <a:custGeom>
              <a:avLst/>
              <a:gdLst>
                <a:gd name="T0" fmla="*/ 79 w 217"/>
                <a:gd name="T1" fmla="*/ 0 h 872"/>
                <a:gd name="T2" fmla="*/ 0 w 217"/>
                <a:gd name="T3" fmla="*/ 572 h 872"/>
                <a:gd name="T4" fmla="*/ 24 w 217"/>
                <a:gd name="T5" fmla="*/ 872 h 872"/>
                <a:gd name="T6" fmla="*/ 45 w 217"/>
                <a:gd name="T7" fmla="*/ 855 h 872"/>
                <a:gd name="T8" fmla="*/ 93 w 217"/>
                <a:gd name="T9" fmla="*/ 816 h 872"/>
                <a:gd name="T10" fmla="*/ 117 w 217"/>
                <a:gd name="T11" fmla="*/ 793 h 872"/>
                <a:gd name="T12" fmla="*/ 139 w 217"/>
                <a:gd name="T13" fmla="*/ 773 h 872"/>
                <a:gd name="T14" fmla="*/ 148 w 217"/>
                <a:gd name="T15" fmla="*/ 764 h 872"/>
                <a:gd name="T16" fmla="*/ 156 w 217"/>
                <a:gd name="T17" fmla="*/ 755 h 872"/>
                <a:gd name="T18" fmla="*/ 159 w 217"/>
                <a:gd name="T19" fmla="*/ 748 h 872"/>
                <a:gd name="T20" fmla="*/ 160 w 217"/>
                <a:gd name="T21" fmla="*/ 742 h 872"/>
                <a:gd name="T22" fmla="*/ 163 w 217"/>
                <a:gd name="T23" fmla="*/ 723 h 872"/>
                <a:gd name="T24" fmla="*/ 166 w 217"/>
                <a:gd name="T25" fmla="*/ 688 h 872"/>
                <a:gd name="T26" fmla="*/ 171 w 217"/>
                <a:gd name="T27" fmla="*/ 642 h 872"/>
                <a:gd name="T28" fmla="*/ 177 w 217"/>
                <a:gd name="T29" fmla="*/ 591 h 872"/>
                <a:gd name="T30" fmla="*/ 183 w 217"/>
                <a:gd name="T31" fmla="*/ 543 h 872"/>
                <a:gd name="T32" fmla="*/ 188 w 217"/>
                <a:gd name="T33" fmla="*/ 500 h 872"/>
                <a:gd name="T34" fmla="*/ 191 w 217"/>
                <a:gd name="T35" fmla="*/ 471 h 872"/>
                <a:gd name="T36" fmla="*/ 194 w 217"/>
                <a:gd name="T37" fmla="*/ 460 h 872"/>
                <a:gd name="T38" fmla="*/ 217 w 217"/>
                <a:gd name="T39" fmla="*/ 72 h 872"/>
                <a:gd name="T40" fmla="*/ 79 w 217"/>
                <a:gd name="T41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872">
                  <a:moveTo>
                    <a:pt x="79" y="0"/>
                  </a:moveTo>
                  <a:lnTo>
                    <a:pt x="0" y="572"/>
                  </a:lnTo>
                  <a:lnTo>
                    <a:pt x="24" y="872"/>
                  </a:lnTo>
                  <a:lnTo>
                    <a:pt x="45" y="855"/>
                  </a:lnTo>
                  <a:lnTo>
                    <a:pt x="93" y="816"/>
                  </a:lnTo>
                  <a:lnTo>
                    <a:pt x="117" y="793"/>
                  </a:lnTo>
                  <a:lnTo>
                    <a:pt x="139" y="773"/>
                  </a:lnTo>
                  <a:lnTo>
                    <a:pt x="148" y="764"/>
                  </a:lnTo>
                  <a:lnTo>
                    <a:pt x="156" y="755"/>
                  </a:lnTo>
                  <a:lnTo>
                    <a:pt x="159" y="748"/>
                  </a:lnTo>
                  <a:lnTo>
                    <a:pt x="160" y="742"/>
                  </a:lnTo>
                  <a:lnTo>
                    <a:pt x="163" y="723"/>
                  </a:lnTo>
                  <a:lnTo>
                    <a:pt x="166" y="688"/>
                  </a:lnTo>
                  <a:lnTo>
                    <a:pt x="171" y="642"/>
                  </a:lnTo>
                  <a:lnTo>
                    <a:pt x="177" y="591"/>
                  </a:lnTo>
                  <a:lnTo>
                    <a:pt x="183" y="543"/>
                  </a:lnTo>
                  <a:lnTo>
                    <a:pt x="188" y="500"/>
                  </a:lnTo>
                  <a:lnTo>
                    <a:pt x="191" y="471"/>
                  </a:lnTo>
                  <a:lnTo>
                    <a:pt x="194" y="460"/>
                  </a:lnTo>
                  <a:lnTo>
                    <a:pt x="217" y="7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BC2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2641" y="1433"/>
              <a:ext cx="164" cy="334"/>
            </a:xfrm>
            <a:custGeom>
              <a:avLst/>
              <a:gdLst>
                <a:gd name="T0" fmla="*/ 813 w 822"/>
                <a:gd name="T1" fmla="*/ 0 h 1671"/>
                <a:gd name="T2" fmla="*/ 814 w 822"/>
                <a:gd name="T3" fmla="*/ 7 h 1671"/>
                <a:gd name="T4" fmla="*/ 818 w 822"/>
                <a:gd name="T5" fmla="*/ 26 h 1671"/>
                <a:gd name="T6" fmla="*/ 821 w 822"/>
                <a:gd name="T7" fmla="*/ 57 h 1671"/>
                <a:gd name="T8" fmla="*/ 822 w 822"/>
                <a:gd name="T9" fmla="*/ 97 h 1671"/>
                <a:gd name="T10" fmla="*/ 822 w 822"/>
                <a:gd name="T11" fmla="*/ 121 h 1671"/>
                <a:gd name="T12" fmla="*/ 821 w 822"/>
                <a:gd name="T13" fmla="*/ 146 h 1671"/>
                <a:gd name="T14" fmla="*/ 820 w 822"/>
                <a:gd name="T15" fmla="*/ 172 h 1671"/>
                <a:gd name="T16" fmla="*/ 817 w 822"/>
                <a:gd name="T17" fmla="*/ 200 h 1671"/>
                <a:gd name="T18" fmla="*/ 813 w 822"/>
                <a:gd name="T19" fmla="*/ 230 h 1671"/>
                <a:gd name="T20" fmla="*/ 807 w 822"/>
                <a:gd name="T21" fmla="*/ 260 h 1671"/>
                <a:gd name="T22" fmla="*/ 799 w 822"/>
                <a:gd name="T23" fmla="*/ 291 h 1671"/>
                <a:gd name="T24" fmla="*/ 789 w 822"/>
                <a:gd name="T25" fmla="*/ 323 h 1671"/>
                <a:gd name="T26" fmla="*/ 770 w 822"/>
                <a:gd name="T27" fmla="*/ 386 h 1671"/>
                <a:gd name="T28" fmla="*/ 752 w 822"/>
                <a:gd name="T29" fmla="*/ 445 h 1671"/>
                <a:gd name="T30" fmla="*/ 739 w 822"/>
                <a:gd name="T31" fmla="*/ 502 h 1671"/>
                <a:gd name="T32" fmla="*/ 727 w 822"/>
                <a:gd name="T33" fmla="*/ 552 h 1671"/>
                <a:gd name="T34" fmla="*/ 719 w 822"/>
                <a:gd name="T35" fmla="*/ 593 h 1671"/>
                <a:gd name="T36" fmla="*/ 713 w 822"/>
                <a:gd name="T37" fmla="*/ 626 h 1671"/>
                <a:gd name="T38" fmla="*/ 710 w 822"/>
                <a:gd name="T39" fmla="*/ 646 h 1671"/>
                <a:gd name="T40" fmla="*/ 708 w 822"/>
                <a:gd name="T41" fmla="*/ 653 h 1671"/>
                <a:gd name="T42" fmla="*/ 523 w 822"/>
                <a:gd name="T43" fmla="*/ 653 h 1671"/>
                <a:gd name="T44" fmla="*/ 555 w 822"/>
                <a:gd name="T45" fmla="*/ 831 h 1671"/>
                <a:gd name="T46" fmla="*/ 30 w 822"/>
                <a:gd name="T47" fmla="*/ 1671 h 1671"/>
                <a:gd name="T48" fmla="*/ 26 w 822"/>
                <a:gd name="T49" fmla="*/ 1662 h 1671"/>
                <a:gd name="T50" fmla="*/ 19 w 822"/>
                <a:gd name="T51" fmla="*/ 1640 h 1671"/>
                <a:gd name="T52" fmla="*/ 15 w 822"/>
                <a:gd name="T53" fmla="*/ 1624 h 1671"/>
                <a:gd name="T54" fmla="*/ 11 w 822"/>
                <a:gd name="T55" fmla="*/ 1605 h 1671"/>
                <a:gd name="T56" fmla="*/ 7 w 822"/>
                <a:gd name="T57" fmla="*/ 1583 h 1671"/>
                <a:gd name="T58" fmla="*/ 4 w 822"/>
                <a:gd name="T59" fmla="*/ 1559 h 1671"/>
                <a:gd name="T60" fmla="*/ 1 w 822"/>
                <a:gd name="T61" fmla="*/ 1533 h 1671"/>
                <a:gd name="T62" fmla="*/ 0 w 822"/>
                <a:gd name="T63" fmla="*/ 1504 h 1671"/>
                <a:gd name="T64" fmla="*/ 0 w 822"/>
                <a:gd name="T65" fmla="*/ 1473 h 1671"/>
                <a:gd name="T66" fmla="*/ 2 w 822"/>
                <a:gd name="T67" fmla="*/ 1443 h 1671"/>
                <a:gd name="T68" fmla="*/ 5 w 822"/>
                <a:gd name="T69" fmla="*/ 1426 h 1671"/>
                <a:gd name="T70" fmla="*/ 7 w 822"/>
                <a:gd name="T71" fmla="*/ 1409 h 1671"/>
                <a:gd name="T72" fmla="*/ 11 w 822"/>
                <a:gd name="T73" fmla="*/ 1393 h 1671"/>
                <a:gd name="T74" fmla="*/ 14 w 822"/>
                <a:gd name="T75" fmla="*/ 1376 h 1671"/>
                <a:gd name="T76" fmla="*/ 19 w 822"/>
                <a:gd name="T77" fmla="*/ 1359 h 1671"/>
                <a:gd name="T78" fmla="*/ 24 w 822"/>
                <a:gd name="T79" fmla="*/ 1342 h 1671"/>
                <a:gd name="T80" fmla="*/ 31 w 822"/>
                <a:gd name="T81" fmla="*/ 1325 h 1671"/>
                <a:gd name="T82" fmla="*/ 38 w 822"/>
                <a:gd name="T83" fmla="*/ 1307 h 1671"/>
                <a:gd name="T84" fmla="*/ 55 w 822"/>
                <a:gd name="T85" fmla="*/ 1267 h 1671"/>
                <a:gd name="T86" fmla="*/ 76 w 822"/>
                <a:gd name="T87" fmla="*/ 1215 h 1671"/>
                <a:gd name="T88" fmla="*/ 101 w 822"/>
                <a:gd name="T89" fmla="*/ 1153 h 1671"/>
                <a:gd name="T90" fmla="*/ 128 w 822"/>
                <a:gd name="T91" fmla="*/ 1085 h 1671"/>
                <a:gd name="T92" fmla="*/ 158 w 822"/>
                <a:gd name="T93" fmla="*/ 1011 h 1671"/>
                <a:gd name="T94" fmla="*/ 189 w 822"/>
                <a:gd name="T95" fmla="*/ 934 h 1671"/>
                <a:gd name="T96" fmla="*/ 219 w 822"/>
                <a:gd name="T97" fmla="*/ 856 h 1671"/>
                <a:gd name="T98" fmla="*/ 250 w 822"/>
                <a:gd name="T99" fmla="*/ 778 h 1671"/>
                <a:gd name="T100" fmla="*/ 279 w 822"/>
                <a:gd name="T101" fmla="*/ 702 h 1671"/>
                <a:gd name="T102" fmla="*/ 308 w 822"/>
                <a:gd name="T103" fmla="*/ 629 h 1671"/>
                <a:gd name="T104" fmla="*/ 333 w 822"/>
                <a:gd name="T105" fmla="*/ 563 h 1671"/>
                <a:gd name="T106" fmla="*/ 355 w 822"/>
                <a:gd name="T107" fmla="*/ 504 h 1671"/>
                <a:gd name="T108" fmla="*/ 374 w 822"/>
                <a:gd name="T109" fmla="*/ 456 h 1671"/>
                <a:gd name="T110" fmla="*/ 389 w 822"/>
                <a:gd name="T111" fmla="*/ 419 h 1671"/>
                <a:gd name="T112" fmla="*/ 398 w 822"/>
                <a:gd name="T113" fmla="*/ 395 h 1671"/>
                <a:gd name="T114" fmla="*/ 402 w 822"/>
                <a:gd name="T115" fmla="*/ 387 h 1671"/>
                <a:gd name="T116" fmla="*/ 813 w 822"/>
                <a:gd name="T117" fmla="*/ 0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2" h="1671">
                  <a:moveTo>
                    <a:pt x="813" y="0"/>
                  </a:moveTo>
                  <a:lnTo>
                    <a:pt x="814" y="7"/>
                  </a:lnTo>
                  <a:lnTo>
                    <a:pt x="818" y="26"/>
                  </a:lnTo>
                  <a:lnTo>
                    <a:pt x="821" y="57"/>
                  </a:lnTo>
                  <a:lnTo>
                    <a:pt x="822" y="97"/>
                  </a:lnTo>
                  <a:lnTo>
                    <a:pt x="822" y="121"/>
                  </a:lnTo>
                  <a:lnTo>
                    <a:pt x="821" y="146"/>
                  </a:lnTo>
                  <a:lnTo>
                    <a:pt x="820" y="172"/>
                  </a:lnTo>
                  <a:lnTo>
                    <a:pt x="817" y="200"/>
                  </a:lnTo>
                  <a:lnTo>
                    <a:pt x="813" y="230"/>
                  </a:lnTo>
                  <a:lnTo>
                    <a:pt x="807" y="260"/>
                  </a:lnTo>
                  <a:lnTo>
                    <a:pt x="799" y="291"/>
                  </a:lnTo>
                  <a:lnTo>
                    <a:pt x="789" y="323"/>
                  </a:lnTo>
                  <a:lnTo>
                    <a:pt x="770" y="386"/>
                  </a:lnTo>
                  <a:lnTo>
                    <a:pt x="752" y="445"/>
                  </a:lnTo>
                  <a:lnTo>
                    <a:pt x="739" y="502"/>
                  </a:lnTo>
                  <a:lnTo>
                    <a:pt x="727" y="552"/>
                  </a:lnTo>
                  <a:lnTo>
                    <a:pt x="719" y="593"/>
                  </a:lnTo>
                  <a:lnTo>
                    <a:pt x="713" y="626"/>
                  </a:lnTo>
                  <a:lnTo>
                    <a:pt x="710" y="646"/>
                  </a:lnTo>
                  <a:lnTo>
                    <a:pt x="708" y="653"/>
                  </a:lnTo>
                  <a:lnTo>
                    <a:pt x="523" y="653"/>
                  </a:lnTo>
                  <a:lnTo>
                    <a:pt x="555" y="831"/>
                  </a:lnTo>
                  <a:lnTo>
                    <a:pt x="30" y="1671"/>
                  </a:lnTo>
                  <a:lnTo>
                    <a:pt x="26" y="1662"/>
                  </a:lnTo>
                  <a:lnTo>
                    <a:pt x="19" y="1640"/>
                  </a:lnTo>
                  <a:lnTo>
                    <a:pt x="15" y="1624"/>
                  </a:lnTo>
                  <a:lnTo>
                    <a:pt x="11" y="1605"/>
                  </a:lnTo>
                  <a:lnTo>
                    <a:pt x="7" y="1583"/>
                  </a:lnTo>
                  <a:lnTo>
                    <a:pt x="4" y="1559"/>
                  </a:lnTo>
                  <a:lnTo>
                    <a:pt x="1" y="1533"/>
                  </a:lnTo>
                  <a:lnTo>
                    <a:pt x="0" y="1504"/>
                  </a:lnTo>
                  <a:lnTo>
                    <a:pt x="0" y="1473"/>
                  </a:lnTo>
                  <a:lnTo>
                    <a:pt x="2" y="1443"/>
                  </a:lnTo>
                  <a:lnTo>
                    <a:pt x="5" y="1426"/>
                  </a:lnTo>
                  <a:lnTo>
                    <a:pt x="7" y="1409"/>
                  </a:lnTo>
                  <a:lnTo>
                    <a:pt x="11" y="1393"/>
                  </a:lnTo>
                  <a:lnTo>
                    <a:pt x="14" y="1376"/>
                  </a:lnTo>
                  <a:lnTo>
                    <a:pt x="19" y="1359"/>
                  </a:lnTo>
                  <a:lnTo>
                    <a:pt x="24" y="1342"/>
                  </a:lnTo>
                  <a:lnTo>
                    <a:pt x="31" y="1325"/>
                  </a:lnTo>
                  <a:lnTo>
                    <a:pt x="38" y="1307"/>
                  </a:lnTo>
                  <a:lnTo>
                    <a:pt x="55" y="1267"/>
                  </a:lnTo>
                  <a:lnTo>
                    <a:pt x="76" y="1215"/>
                  </a:lnTo>
                  <a:lnTo>
                    <a:pt x="101" y="1153"/>
                  </a:lnTo>
                  <a:lnTo>
                    <a:pt x="128" y="1085"/>
                  </a:lnTo>
                  <a:lnTo>
                    <a:pt x="158" y="1011"/>
                  </a:lnTo>
                  <a:lnTo>
                    <a:pt x="189" y="934"/>
                  </a:lnTo>
                  <a:lnTo>
                    <a:pt x="219" y="856"/>
                  </a:lnTo>
                  <a:lnTo>
                    <a:pt x="250" y="778"/>
                  </a:lnTo>
                  <a:lnTo>
                    <a:pt x="279" y="702"/>
                  </a:lnTo>
                  <a:lnTo>
                    <a:pt x="308" y="629"/>
                  </a:lnTo>
                  <a:lnTo>
                    <a:pt x="333" y="563"/>
                  </a:lnTo>
                  <a:lnTo>
                    <a:pt x="355" y="504"/>
                  </a:lnTo>
                  <a:lnTo>
                    <a:pt x="374" y="456"/>
                  </a:lnTo>
                  <a:lnTo>
                    <a:pt x="389" y="419"/>
                  </a:lnTo>
                  <a:lnTo>
                    <a:pt x="398" y="395"/>
                  </a:lnTo>
                  <a:lnTo>
                    <a:pt x="402" y="387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284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2647" y="1495"/>
              <a:ext cx="51" cy="65"/>
            </a:xfrm>
            <a:custGeom>
              <a:avLst/>
              <a:gdLst>
                <a:gd name="T0" fmla="*/ 0 w 259"/>
                <a:gd name="T1" fmla="*/ 113 h 323"/>
                <a:gd name="T2" fmla="*/ 23 w 259"/>
                <a:gd name="T3" fmla="*/ 251 h 323"/>
                <a:gd name="T4" fmla="*/ 161 w 259"/>
                <a:gd name="T5" fmla="*/ 323 h 323"/>
                <a:gd name="T6" fmla="*/ 259 w 259"/>
                <a:gd name="T7" fmla="*/ 145 h 323"/>
                <a:gd name="T8" fmla="*/ 259 w 259"/>
                <a:gd name="T9" fmla="*/ 65 h 323"/>
                <a:gd name="T10" fmla="*/ 153 w 259"/>
                <a:gd name="T11" fmla="*/ 32 h 323"/>
                <a:gd name="T12" fmla="*/ 64 w 259"/>
                <a:gd name="T13" fmla="*/ 0 h 323"/>
                <a:gd name="T14" fmla="*/ 0 w 259"/>
                <a:gd name="T15" fmla="*/ 11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" h="323">
                  <a:moveTo>
                    <a:pt x="0" y="113"/>
                  </a:moveTo>
                  <a:lnTo>
                    <a:pt x="23" y="251"/>
                  </a:lnTo>
                  <a:lnTo>
                    <a:pt x="161" y="323"/>
                  </a:lnTo>
                  <a:lnTo>
                    <a:pt x="259" y="145"/>
                  </a:lnTo>
                  <a:lnTo>
                    <a:pt x="259" y="65"/>
                  </a:lnTo>
                  <a:lnTo>
                    <a:pt x="153" y="32"/>
                  </a:lnTo>
                  <a:lnTo>
                    <a:pt x="64" y="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BC2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2677" y="1405"/>
              <a:ext cx="126" cy="174"/>
            </a:xfrm>
            <a:custGeom>
              <a:avLst/>
              <a:gdLst>
                <a:gd name="T0" fmla="*/ 57 w 630"/>
                <a:gd name="T1" fmla="*/ 872 h 872"/>
                <a:gd name="T2" fmla="*/ 0 w 630"/>
                <a:gd name="T3" fmla="*/ 484 h 872"/>
                <a:gd name="T4" fmla="*/ 542 w 630"/>
                <a:gd name="T5" fmla="*/ 106 h 872"/>
                <a:gd name="T6" fmla="*/ 534 w 630"/>
                <a:gd name="T7" fmla="*/ 0 h 872"/>
                <a:gd name="T8" fmla="*/ 549 w 630"/>
                <a:gd name="T9" fmla="*/ 14 h 872"/>
                <a:gd name="T10" fmla="*/ 582 w 630"/>
                <a:gd name="T11" fmla="*/ 47 h 872"/>
                <a:gd name="T12" fmla="*/ 591 w 630"/>
                <a:gd name="T13" fmla="*/ 58 h 872"/>
                <a:gd name="T14" fmla="*/ 600 w 630"/>
                <a:gd name="T15" fmla="*/ 69 h 872"/>
                <a:gd name="T16" fmla="*/ 609 w 630"/>
                <a:gd name="T17" fmla="*/ 81 h 872"/>
                <a:gd name="T18" fmla="*/ 616 w 630"/>
                <a:gd name="T19" fmla="*/ 93 h 872"/>
                <a:gd name="T20" fmla="*/ 622 w 630"/>
                <a:gd name="T21" fmla="*/ 103 h 872"/>
                <a:gd name="T22" fmla="*/ 626 w 630"/>
                <a:gd name="T23" fmla="*/ 115 h 872"/>
                <a:gd name="T24" fmla="*/ 630 w 630"/>
                <a:gd name="T25" fmla="*/ 127 h 872"/>
                <a:gd name="T26" fmla="*/ 630 w 630"/>
                <a:gd name="T27" fmla="*/ 138 h 872"/>
                <a:gd name="T28" fmla="*/ 629 w 630"/>
                <a:gd name="T29" fmla="*/ 166 h 872"/>
                <a:gd name="T30" fmla="*/ 625 w 630"/>
                <a:gd name="T31" fmla="*/ 207 h 872"/>
                <a:gd name="T32" fmla="*/ 622 w 630"/>
                <a:gd name="T33" fmla="*/ 230 h 872"/>
                <a:gd name="T34" fmla="*/ 618 w 630"/>
                <a:gd name="T35" fmla="*/ 256 h 872"/>
                <a:gd name="T36" fmla="*/ 613 w 630"/>
                <a:gd name="T37" fmla="*/ 284 h 872"/>
                <a:gd name="T38" fmla="*/ 607 w 630"/>
                <a:gd name="T39" fmla="*/ 311 h 872"/>
                <a:gd name="T40" fmla="*/ 600 w 630"/>
                <a:gd name="T41" fmla="*/ 340 h 872"/>
                <a:gd name="T42" fmla="*/ 592 w 630"/>
                <a:gd name="T43" fmla="*/ 367 h 872"/>
                <a:gd name="T44" fmla="*/ 584 w 630"/>
                <a:gd name="T45" fmla="*/ 394 h 872"/>
                <a:gd name="T46" fmla="*/ 573 w 630"/>
                <a:gd name="T47" fmla="*/ 422 h 872"/>
                <a:gd name="T48" fmla="*/ 561 w 630"/>
                <a:gd name="T49" fmla="*/ 446 h 872"/>
                <a:gd name="T50" fmla="*/ 548 w 630"/>
                <a:gd name="T51" fmla="*/ 470 h 872"/>
                <a:gd name="T52" fmla="*/ 541 w 630"/>
                <a:gd name="T53" fmla="*/ 481 h 872"/>
                <a:gd name="T54" fmla="*/ 534 w 630"/>
                <a:gd name="T55" fmla="*/ 490 h 872"/>
                <a:gd name="T56" fmla="*/ 525 w 630"/>
                <a:gd name="T57" fmla="*/ 500 h 872"/>
                <a:gd name="T58" fmla="*/ 517 w 630"/>
                <a:gd name="T59" fmla="*/ 508 h 872"/>
                <a:gd name="T60" fmla="*/ 498 w 630"/>
                <a:gd name="T61" fmla="*/ 527 h 872"/>
                <a:gd name="T62" fmla="*/ 472 w 630"/>
                <a:gd name="T63" fmla="*/ 550 h 872"/>
                <a:gd name="T64" fmla="*/ 442 w 630"/>
                <a:gd name="T65" fmla="*/ 576 h 872"/>
                <a:gd name="T66" fmla="*/ 408 w 630"/>
                <a:gd name="T67" fmla="*/ 603 h 872"/>
                <a:gd name="T68" fmla="*/ 333 w 630"/>
                <a:gd name="T69" fmla="*/ 663 h 872"/>
                <a:gd name="T70" fmla="*/ 254 w 630"/>
                <a:gd name="T71" fmla="*/ 724 h 872"/>
                <a:gd name="T72" fmla="*/ 179 w 630"/>
                <a:gd name="T73" fmla="*/ 780 h 872"/>
                <a:gd name="T74" fmla="*/ 116 w 630"/>
                <a:gd name="T75" fmla="*/ 828 h 872"/>
                <a:gd name="T76" fmla="*/ 73 w 630"/>
                <a:gd name="T77" fmla="*/ 860 h 872"/>
                <a:gd name="T78" fmla="*/ 57 w 630"/>
                <a:gd name="T79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0" h="872">
                  <a:moveTo>
                    <a:pt x="57" y="872"/>
                  </a:moveTo>
                  <a:lnTo>
                    <a:pt x="0" y="484"/>
                  </a:lnTo>
                  <a:lnTo>
                    <a:pt x="542" y="106"/>
                  </a:lnTo>
                  <a:lnTo>
                    <a:pt x="534" y="0"/>
                  </a:lnTo>
                  <a:lnTo>
                    <a:pt x="549" y="14"/>
                  </a:lnTo>
                  <a:lnTo>
                    <a:pt x="582" y="47"/>
                  </a:lnTo>
                  <a:lnTo>
                    <a:pt x="591" y="58"/>
                  </a:lnTo>
                  <a:lnTo>
                    <a:pt x="600" y="69"/>
                  </a:lnTo>
                  <a:lnTo>
                    <a:pt x="609" y="81"/>
                  </a:lnTo>
                  <a:lnTo>
                    <a:pt x="616" y="93"/>
                  </a:lnTo>
                  <a:lnTo>
                    <a:pt x="622" y="103"/>
                  </a:lnTo>
                  <a:lnTo>
                    <a:pt x="626" y="115"/>
                  </a:lnTo>
                  <a:lnTo>
                    <a:pt x="630" y="127"/>
                  </a:lnTo>
                  <a:lnTo>
                    <a:pt x="630" y="138"/>
                  </a:lnTo>
                  <a:lnTo>
                    <a:pt x="629" y="166"/>
                  </a:lnTo>
                  <a:lnTo>
                    <a:pt x="625" y="207"/>
                  </a:lnTo>
                  <a:lnTo>
                    <a:pt x="622" y="230"/>
                  </a:lnTo>
                  <a:lnTo>
                    <a:pt x="618" y="256"/>
                  </a:lnTo>
                  <a:lnTo>
                    <a:pt x="613" y="284"/>
                  </a:lnTo>
                  <a:lnTo>
                    <a:pt x="607" y="311"/>
                  </a:lnTo>
                  <a:lnTo>
                    <a:pt x="600" y="340"/>
                  </a:lnTo>
                  <a:lnTo>
                    <a:pt x="592" y="367"/>
                  </a:lnTo>
                  <a:lnTo>
                    <a:pt x="584" y="394"/>
                  </a:lnTo>
                  <a:lnTo>
                    <a:pt x="573" y="422"/>
                  </a:lnTo>
                  <a:lnTo>
                    <a:pt x="561" y="446"/>
                  </a:lnTo>
                  <a:lnTo>
                    <a:pt x="548" y="470"/>
                  </a:lnTo>
                  <a:lnTo>
                    <a:pt x="541" y="481"/>
                  </a:lnTo>
                  <a:lnTo>
                    <a:pt x="534" y="490"/>
                  </a:lnTo>
                  <a:lnTo>
                    <a:pt x="525" y="500"/>
                  </a:lnTo>
                  <a:lnTo>
                    <a:pt x="517" y="508"/>
                  </a:lnTo>
                  <a:lnTo>
                    <a:pt x="498" y="527"/>
                  </a:lnTo>
                  <a:lnTo>
                    <a:pt x="472" y="550"/>
                  </a:lnTo>
                  <a:lnTo>
                    <a:pt x="442" y="576"/>
                  </a:lnTo>
                  <a:lnTo>
                    <a:pt x="408" y="603"/>
                  </a:lnTo>
                  <a:lnTo>
                    <a:pt x="333" y="663"/>
                  </a:lnTo>
                  <a:lnTo>
                    <a:pt x="254" y="724"/>
                  </a:lnTo>
                  <a:lnTo>
                    <a:pt x="179" y="780"/>
                  </a:lnTo>
                  <a:lnTo>
                    <a:pt x="116" y="828"/>
                  </a:lnTo>
                  <a:lnTo>
                    <a:pt x="73" y="860"/>
                  </a:lnTo>
                  <a:lnTo>
                    <a:pt x="57" y="872"/>
                  </a:lnTo>
                  <a:close/>
                </a:path>
              </a:pathLst>
            </a:custGeom>
            <a:solidFill>
              <a:srgbClr val="FD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2635" y="1419"/>
              <a:ext cx="42" cy="120"/>
            </a:xfrm>
            <a:custGeom>
              <a:avLst/>
              <a:gdLst>
                <a:gd name="T0" fmla="*/ 209 w 209"/>
                <a:gd name="T1" fmla="*/ 412 h 599"/>
                <a:gd name="T2" fmla="*/ 204 w 209"/>
                <a:gd name="T3" fmla="*/ 407 h 599"/>
                <a:gd name="T4" fmla="*/ 190 w 209"/>
                <a:gd name="T5" fmla="*/ 389 h 599"/>
                <a:gd name="T6" fmla="*/ 180 w 209"/>
                <a:gd name="T7" fmla="*/ 377 h 599"/>
                <a:gd name="T8" fmla="*/ 171 w 209"/>
                <a:gd name="T9" fmla="*/ 361 h 599"/>
                <a:gd name="T10" fmla="*/ 160 w 209"/>
                <a:gd name="T11" fmla="*/ 345 h 599"/>
                <a:gd name="T12" fmla="*/ 150 w 209"/>
                <a:gd name="T13" fmla="*/ 327 h 599"/>
                <a:gd name="T14" fmla="*/ 140 w 209"/>
                <a:gd name="T15" fmla="*/ 307 h 599"/>
                <a:gd name="T16" fmla="*/ 131 w 209"/>
                <a:gd name="T17" fmla="*/ 285 h 599"/>
                <a:gd name="T18" fmla="*/ 123 w 209"/>
                <a:gd name="T19" fmla="*/ 263 h 599"/>
                <a:gd name="T20" fmla="*/ 117 w 209"/>
                <a:gd name="T21" fmla="*/ 239 h 599"/>
                <a:gd name="T22" fmla="*/ 115 w 209"/>
                <a:gd name="T23" fmla="*/ 227 h 599"/>
                <a:gd name="T24" fmla="*/ 114 w 209"/>
                <a:gd name="T25" fmla="*/ 214 h 599"/>
                <a:gd name="T26" fmla="*/ 113 w 209"/>
                <a:gd name="T27" fmla="*/ 202 h 599"/>
                <a:gd name="T28" fmla="*/ 113 w 209"/>
                <a:gd name="T29" fmla="*/ 189 h 599"/>
                <a:gd name="T30" fmla="*/ 113 w 209"/>
                <a:gd name="T31" fmla="*/ 176 h 599"/>
                <a:gd name="T32" fmla="*/ 115 w 209"/>
                <a:gd name="T33" fmla="*/ 163 h 599"/>
                <a:gd name="T34" fmla="*/ 117 w 209"/>
                <a:gd name="T35" fmla="*/ 151 h 599"/>
                <a:gd name="T36" fmla="*/ 120 w 209"/>
                <a:gd name="T37" fmla="*/ 138 h 599"/>
                <a:gd name="T38" fmla="*/ 144 w 209"/>
                <a:gd name="T39" fmla="*/ 59 h 599"/>
                <a:gd name="T40" fmla="*/ 156 w 209"/>
                <a:gd name="T41" fmla="*/ 18 h 599"/>
                <a:gd name="T42" fmla="*/ 160 w 209"/>
                <a:gd name="T43" fmla="*/ 3 h 599"/>
                <a:gd name="T44" fmla="*/ 160 w 209"/>
                <a:gd name="T45" fmla="*/ 0 h 599"/>
                <a:gd name="T46" fmla="*/ 156 w 209"/>
                <a:gd name="T47" fmla="*/ 8 h 599"/>
                <a:gd name="T48" fmla="*/ 141 w 209"/>
                <a:gd name="T49" fmla="*/ 28 h 599"/>
                <a:gd name="T50" fmla="*/ 121 w 209"/>
                <a:gd name="T51" fmla="*/ 59 h 599"/>
                <a:gd name="T52" fmla="*/ 98 w 209"/>
                <a:gd name="T53" fmla="*/ 97 h 599"/>
                <a:gd name="T54" fmla="*/ 85 w 209"/>
                <a:gd name="T55" fmla="*/ 118 h 599"/>
                <a:gd name="T56" fmla="*/ 74 w 209"/>
                <a:gd name="T57" fmla="*/ 141 h 599"/>
                <a:gd name="T58" fmla="*/ 63 w 209"/>
                <a:gd name="T59" fmla="*/ 164 h 599"/>
                <a:gd name="T60" fmla="*/ 52 w 209"/>
                <a:gd name="T61" fmla="*/ 188 h 599"/>
                <a:gd name="T62" fmla="*/ 43 w 209"/>
                <a:gd name="T63" fmla="*/ 213 h 599"/>
                <a:gd name="T64" fmla="*/ 34 w 209"/>
                <a:gd name="T65" fmla="*/ 237 h 599"/>
                <a:gd name="T66" fmla="*/ 27 w 209"/>
                <a:gd name="T67" fmla="*/ 260 h 599"/>
                <a:gd name="T68" fmla="*/ 24 w 209"/>
                <a:gd name="T69" fmla="*/ 283 h 599"/>
                <a:gd name="T70" fmla="*/ 18 w 209"/>
                <a:gd name="T71" fmla="*/ 332 h 599"/>
                <a:gd name="T72" fmla="*/ 13 w 209"/>
                <a:gd name="T73" fmla="*/ 384 h 599"/>
                <a:gd name="T74" fmla="*/ 8 w 209"/>
                <a:gd name="T75" fmla="*/ 436 h 599"/>
                <a:gd name="T76" fmla="*/ 6 w 209"/>
                <a:gd name="T77" fmla="*/ 486 h 599"/>
                <a:gd name="T78" fmla="*/ 2 w 209"/>
                <a:gd name="T79" fmla="*/ 531 h 599"/>
                <a:gd name="T80" fmla="*/ 1 w 209"/>
                <a:gd name="T81" fmla="*/ 566 h 599"/>
                <a:gd name="T82" fmla="*/ 0 w 209"/>
                <a:gd name="T83" fmla="*/ 589 h 599"/>
                <a:gd name="T84" fmla="*/ 0 w 209"/>
                <a:gd name="T85" fmla="*/ 599 h 599"/>
                <a:gd name="T86" fmla="*/ 209 w 209"/>
                <a:gd name="T87" fmla="*/ 412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9" h="599">
                  <a:moveTo>
                    <a:pt x="209" y="412"/>
                  </a:moveTo>
                  <a:lnTo>
                    <a:pt x="204" y="407"/>
                  </a:lnTo>
                  <a:lnTo>
                    <a:pt x="190" y="389"/>
                  </a:lnTo>
                  <a:lnTo>
                    <a:pt x="180" y="377"/>
                  </a:lnTo>
                  <a:lnTo>
                    <a:pt x="171" y="361"/>
                  </a:lnTo>
                  <a:lnTo>
                    <a:pt x="160" y="345"/>
                  </a:lnTo>
                  <a:lnTo>
                    <a:pt x="150" y="327"/>
                  </a:lnTo>
                  <a:lnTo>
                    <a:pt x="140" y="307"/>
                  </a:lnTo>
                  <a:lnTo>
                    <a:pt x="131" y="285"/>
                  </a:lnTo>
                  <a:lnTo>
                    <a:pt x="123" y="263"/>
                  </a:lnTo>
                  <a:lnTo>
                    <a:pt x="117" y="239"/>
                  </a:lnTo>
                  <a:lnTo>
                    <a:pt x="115" y="227"/>
                  </a:lnTo>
                  <a:lnTo>
                    <a:pt x="114" y="214"/>
                  </a:lnTo>
                  <a:lnTo>
                    <a:pt x="113" y="202"/>
                  </a:lnTo>
                  <a:lnTo>
                    <a:pt x="113" y="189"/>
                  </a:lnTo>
                  <a:lnTo>
                    <a:pt x="113" y="176"/>
                  </a:lnTo>
                  <a:lnTo>
                    <a:pt x="115" y="163"/>
                  </a:lnTo>
                  <a:lnTo>
                    <a:pt x="117" y="151"/>
                  </a:lnTo>
                  <a:lnTo>
                    <a:pt x="120" y="138"/>
                  </a:lnTo>
                  <a:lnTo>
                    <a:pt x="144" y="59"/>
                  </a:lnTo>
                  <a:lnTo>
                    <a:pt x="156" y="18"/>
                  </a:lnTo>
                  <a:lnTo>
                    <a:pt x="160" y="3"/>
                  </a:lnTo>
                  <a:lnTo>
                    <a:pt x="160" y="0"/>
                  </a:lnTo>
                  <a:lnTo>
                    <a:pt x="156" y="8"/>
                  </a:lnTo>
                  <a:lnTo>
                    <a:pt x="141" y="28"/>
                  </a:lnTo>
                  <a:lnTo>
                    <a:pt x="121" y="59"/>
                  </a:lnTo>
                  <a:lnTo>
                    <a:pt x="98" y="97"/>
                  </a:lnTo>
                  <a:lnTo>
                    <a:pt x="85" y="118"/>
                  </a:lnTo>
                  <a:lnTo>
                    <a:pt x="74" y="141"/>
                  </a:lnTo>
                  <a:lnTo>
                    <a:pt x="63" y="164"/>
                  </a:lnTo>
                  <a:lnTo>
                    <a:pt x="52" y="188"/>
                  </a:lnTo>
                  <a:lnTo>
                    <a:pt x="43" y="213"/>
                  </a:lnTo>
                  <a:lnTo>
                    <a:pt x="34" y="237"/>
                  </a:lnTo>
                  <a:lnTo>
                    <a:pt x="27" y="260"/>
                  </a:lnTo>
                  <a:lnTo>
                    <a:pt x="24" y="283"/>
                  </a:lnTo>
                  <a:lnTo>
                    <a:pt x="18" y="332"/>
                  </a:lnTo>
                  <a:lnTo>
                    <a:pt x="13" y="384"/>
                  </a:lnTo>
                  <a:lnTo>
                    <a:pt x="8" y="436"/>
                  </a:lnTo>
                  <a:lnTo>
                    <a:pt x="6" y="486"/>
                  </a:lnTo>
                  <a:lnTo>
                    <a:pt x="2" y="531"/>
                  </a:lnTo>
                  <a:lnTo>
                    <a:pt x="1" y="566"/>
                  </a:lnTo>
                  <a:lnTo>
                    <a:pt x="0" y="589"/>
                  </a:lnTo>
                  <a:lnTo>
                    <a:pt x="0" y="599"/>
                  </a:lnTo>
                  <a:lnTo>
                    <a:pt x="209" y="412"/>
                  </a:lnTo>
                  <a:close/>
                </a:path>
              </a:pathLst>
            </a:custGeom>
            <a:solidFill>
              <a:srgbClr val="FD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2634" y="1751"/>
              <a:ext cx="13" cy="21"/>
            </a:xfrm>
            <a:custGeom>
              <a:avLst/>
              <a:gdLst>
                <a:gd name="T0" fmla="*/ 65 w 65"/>
                <a:gd name="T1" fmla="*/ 52 h 105"/>
                <a:gd name="T2" fmla="*/ 63 w 65"/>
                <a:gd name="T3" fmla="*/ 63 h 105"/>
                <a:gd name="T4" fmla="*/ 62 w 65"/>
                <a:gd name="T5" fmla="*/ 73 h 105"/>
                <a:gd name="T6" fmla="*/ 59 w 65"/>
                <a:gd name="T7" fmla="*/ 82 h 105"/>
                <a:gd name="T8" fmla="*/ 55 w 65"/>
                <a:gd name="T9" fmla="*/ 90 h 105"/>
                <a:gd name="T10" fmla="*/ 50 w 65"/>
                <a:gd name="T11" fmla="*/ 96 h 105"/>
                <a:gd name="T12" fmla="*/ 44 w 65"/>
                <a:gd name="T13" fmla="*/ 101 h 105"/>
                <a:gd name="T14" fmla="*/ 39 w 65"/>
                <a:gd name="T15" fmla="*/ 104 h 105"/>
                <a:gd name="T16" fmla="*/ 33 w 65"/>
                <a:gd name="T17" fmla="*/ 105 h 105"/>
                <a:gd name="T18" fmla="*/ 25 w 65"/>
                <a:gd name="T19" fmla="*/ 104 h 105"/>
                <a:gd name="T20" fmla="*/ 20 w 65"/>
                <a:gd name="T21" fmla="*/ 101 h 105"/>
                <a:gd name="T22" fmla="*/ 15 w 65"/>
                <a:gd name="T23" fmla="*/ 96 h 105"/>
                <a:gd name="T24" fmla="*/ 10 w 65"/>
                <a:gd name="T25" fmla="*/ 90 h 105"/>
                <a:gd name="T26" fmla="*/ 5 w 65"/>
                <a:gd name="T27" fmla="*/ 82 h 105"/>
                <a:gd name="T28" fmla="*/ 3 w 65"/>
                <a:gd name="T29" fmla="*/ 73 h 105"/>
                <a:gd name="T30" fmla="*/ 0 w 65"/>
                <a:gd name="T31" fmla="*/ 63 h 105"/>
                <a:gd name="T32" fmla="*/ 0 w 65"/>
                <a:gd name="T33" fmla="*/ 52 h 105"/>
                <a:gd name="T34" fmla="*/ 0 w 65"/>
                <a:gd name="T35" fmla="*/ 41 h 105"/>
                <a:gd name="T36" fmla="*/ 3 w 65"/>
                <a:gd name="T37" fmla="*/ 32 h 105"/>
                <a:gd name="T38" fmla="*/ 5 w 65"/>
                <a:gd name="T39" fmla="*/ 22 h 105"/>
                <a:gd name="T40" fmla="*/ 10 w 65"/>
                <a:gd name="T41" fmla="*/ 15 h 105"/>
                <a:gd name="T42" fmla="*/ 15 w 65"/>
                <a:gd name="T43" fmla="*/ 9 h 105"/>
                <a:gd name="T44" fmla="*/ 20 w 65"/>
                <a:gd name="T45" fmla="*/ 5 h 105"/>
                <a:gd name="T46" fmla="*/ 25 w 65"/>
                <a:gd name="T47" fmla="*/ 1 h 105"/>
                <a:gd name="T48" fmla="*/ 33 w 65"/>
                <a:gd name="T49" fmla="*/ 0 h 105"/>
                <a:gd name="T50" fmla="*/ 39 w 65"/>
                <a:gd name="T51" fmla="*/ 1 h 105"/>
                <a:gd name="T52" fmla="*/ 44 w 65"/>
                <a:gd name="T53" fmla="*/ 5 h 105"/>
                <a:gd name="T54" fmla="*/ 50 w 65"/>
                <a:gd name="T55" fmla="*/ 9 h 105"/>
                <a:gd name="T56" fmla="*/ 55 w 65"/>
                <a:gd name="T57" fmla="*/ 15 h 105"/>
                <a:gd name="T58" fmla="*/ 59 w 65"/>
                <a:gd name="T59" fmla="*/ 22 h 105"/>
                <a:gd name="T60" fmla="*/ 62 w 65"/>
                <a:gd name="T61" fmla="*/ 32 h 105"/>
                <a:gd name="T62" fmla="*/ 63 w 65"/>
                <a:gd name="T63" fmla="*/ 41 h 105"/>
                <a:gd name="T64" fmla="*/ 65 w 65"/>
                <a:gd name="T65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105">
                  <a:moveTo>
                    <a:pt x="65" y="52"/>
                  </a:moveTo>
                  <a:lnTo>
                    <a:pt x="63" y="63"/>
                  </a:lnTo>
                  <a:lnTo>
                    <a:pt x="62" y="73"/>
                  </a:lnTo>
                  <a:lnTo>
                    <a:pt x="59" y="82"/>
                  </a:lnTo>
                  <a:lnTo>
                    <a:pt x="55" y="90"/>
                  </a:lnTo>
                  <a:lnTo>
                    <a:pt x="50" y="96"/>
                  </a:lnTo>
                  <a:lnTo>
                    <a:pt x="44" y="101"/>
                  </a:lnTo>
                  <a:lnTo>
                    <a:pt x="39" y="104"/>
                  </a:lnTo>
                  <a:lnTo>
                    <a:pt x="33" y="105"/>
                  </a:lnTo>
                  <a:lnTo>
                    <a:pt x="25" y="104"/>
                  </a:lnTo>
                  <a:lnTo>
                    <a:pt x="20" y="101"/>
                  </a:lnTo>
                  <a:lnTo>
                    <a:pt x="15" y="96"/>
                  </a:lnTo>
                  <a:lnTo>
                    <a:pt x="10" y="90"/>
                  </a:lnTo>
                  <a:lnTo>
                    <a:pt x="5" y="82"/>
                  </a:lnTo>
                  <a:lnTo>
                    <a:pt x="3" y="73"/>
                  </a:lnTo>
                  <a:lnTo>
                    <a:pt x="0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32"/>
                  </a:lnTo>
                  <a:lnTo>
                    <a:pt x="5" y="22"/>
                  </a:lnTo>
                  <a:lnTo>
                    <a:pt x="10" y="15"/>
                  </a:lnTo>
                  <a:lnTo>
                    <a:pt x="15" y="9"/>
                  </a:lnTo>
                  <a:lnTo>
                    <a:pt x="20" y="5"/>
                  </a:lnTo>
                  <a:lnTo>
                    <a:pt x="25" y="1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4" y="5"/>
                  </a:lnTo>
                  <a:lnTo>
                    <a:pt x="50" y="9"/>
                  </a:lnTo>
                  <a:lnTo>
                    <a:pt x="55" y="15"/>
                  </a:lnTo>
                  <a:lnTo>
                    <a:pt x="59" y="22"/>
                  </a:lnTo>
                  <a:lnTo>
                    <a:pt x="62" y="32"/>
                  </a:lnTo>
                  <a:lnTo>
                    <a:pt x="63" y="41"/>
                  </a:lnTo>
                  <a:lnTo>
                    <a:pt x="65" y="52"/>
                  </a:lnTo>
                  <a:close/>
                </a:path>
              </a:pathLst>
            </a:custGeom>
            <a:solidFill>
              <a:srgbClr val="252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2692" y="2283"/>
              <a:ext cx="331" cy="355"/>
            </a:xfrm>
            <a:custGeom>
              <a:avLst/>
              <a:gdLst>
                <a:gd name="T0" fmla="*/ 1654 w 1654"/>
                <a:gd name="T1" fmla="*/ 0 h 1777"/>
                <a:gd name="T2" fmla="*/ 479 w 1654"/>
                <a:gd name="T3" fmla="*/ 114 h 1777"/>
                <a:gd name="T4" fmla="*/ 0 w 1654"/>
                <a:gd name="T5" fmla="*/ 77 h 1777"/>
                <a:gd name="T6" fmla="*/ 38 w 1654"/>
                <a:gd name="T7" fmla="*/ 435 h 1777"/>
                <a:gd name="T8" fmla="*/ 70 w 1654"/>
                <a:gd name="T9" fmla="*/ 1777 h 1777"/>
                <a:gd name="T10" fmla="*/ 1632 w 1654"/>
                <a:gd name="T11" fmla="*/ 985 h 1777"/>
                <a:gd name="T12" fmla="*/ 1654 w 1654"/>
                <a:gd name="T13" fmla="*/ 0 h 1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777">
                  <a:moveTo>
                    <a:pt x="1654" y="0"/>
                  </a:moveTo>
                  <a:lnTo>
                    <a:pt x="479" y="114"/>
                  </a:lnTo>
                  <a:lnTo>
                    <a:pt x="0" y="77"/>
                  </a:lnTo>
                  <a:lnTo>
                    <a:pt x="38" y="435"/>
                  </a:lnTo>
                  <a:lnTo>
                    <a:pt x="70" y="1777"/>
                  </a:lnTo>
                  <a:lnTo>
                    <a:pt x="1632" y="985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rgbClr val="634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2673" y="2298"/>
              <a:ext cx="33" cy="341"/>
            </a:xfrm>
            <a:custGeom>
              <a:avLst/>
              <a:gdLst>
                <a:gd name="T0" fmla="*/ 93 w 163"/>
                <a:gd name="T1" fmla="*/ 1 h 1703"/>
                <a:gd name="T2" fmla="*/ 87 w 163"/>
                <a:gd name="T3" fmla="*/ 0 h 1703"/>
                <a:gd name="T4" fmla="*/ 83 w 163"/>
                <a:gd name="T5" fmla="*/ 10 h 1703"/>
                <a:gd name="T6" fmla="*/ 72 w 163"/>
                <a:gd name="T7" fmla="*/ 36 h 1703"/>
                <a:gd name="T8" fmla="*/ 65 w 163"/>
                <a:gd name="T9" fmla="*/ 56 h 1703"/>
                <a:gd name="T10" fmla="*/ 57 w 163"/>
                <a:gd name="T11" fmla="*/ 80 h 1703"/>
                <a:gd name="T12" fmla="*/ 49 w 163"/>
                <a:gd name="T13" fmla="*/ 108 h 1703"/>
                <a:gd name="T14" fmla="*/ 40 w 163"/>
                <a:gd name="T15" fmla="*/ 140 h 1703"/>
                <a:gd name="T16" fmla="*/ 32 w 163"/>
                <a:gd name="T17" fmla="*/ 177 h 1703"/>
                <a:gd name="T18" fmla="*/ 24 w 163"/>
                <a:gd name="T19" fmla="*/ 219 h 1703"/>
                <a:gd name="T20" fmla="*/ 17 w 163"/>
                <a:gd name="T21" fmla="*/ 264 h 1703"/>
                <a:gd name="T22" fmla="*/ 9 w 163"/>
                <a:gd name="T23" fmla="*/ 312 h 1703"/>
                <a:gd name="T24" fmla="*/ 5 w 163"/>
                <a:gd name="T25" fmla="*/ 366 h 1703"/>
                <a:gd name="T26" fmla="*/ 1 w 163"/>
                <a:gd name="T27" fmla="*/ 423 h 1703"/>
                <a:gd name="T28" fmla="*/ 0 w 163"/>
                <a:gd name="T29" fmla="*/ 485 h 1703"/>
                <a:gd name="T30" fmla="*/ 1 w 163"/>
                <a:gd name="T31" fmla="*/ 550 h 1703"/>
                <a:gd name="T32" fmla="*/ 4 w 163"/>
                <a:gd name="T33" fmla="*/ 621 h 1703"/>
                <a:gd name="T34" fmla="*/ 6 w 163"/>
                <a:gd name="T35" fmla="*/ 698 h 1703"/>
                <a:gd name="T36" fmla="*/ 8 w 163"/>
                <a:gd name="T37" fmla="*/ 782 h 1703"/>
                <a:gd name="T38" fmla="*/ 11 w 163"/>
                <a:gd name="T39" fmla="*/ 868 h 1703"/>
                <a:gd name="T40" fmla="*/ 13 w 163"/>
                <a:gd name="T41" fmla="*/ 957 h 1703"/>
                <a:gd name="T42" fmla="*/ 15 w 163"/>
                <a:gd name="T43" fmla="*/ 1046 h 1703"/>
                <a:gd name="T44" fmla="*/ 19 w 163"/>
                <a:gd name="T45" fmla="*/ 1135 h 1703"/>
                <a:gd name="T46" fmla="*/ 21 w 163"/>
                <a:gd name="T47" fmla="*/ 1221 h 1703"/>
                <a:gd name="T48" fmla="*/ 24 w 163"/>
                <a:gd name="T49" fmla="*/ 1302 h 1703"/>
                <a:gd name="T50" fmla="*/ 26 w 163"/>
                <a:gd name="T51" fmla="*/ 1378 h 1703"/>
                <a:gd name="T52" fmla="*/ 27 w 163"/>
                <a:gd name="T53" fmla="*/ 1445 h 1703"/>
                <a:gd name="T54" fmla="*/ 30 w 163"/>
                <a:gd name="T55" fmla="*/ 1505 h 1703"/>
                <a:gd name="T56" fmla="*/ 31 w 163"/>
                <a:gd name="T57" fmla="*/ 1553 h 1703"/>
                <a:gd name="T58" fmla="*/ 32 w 163"/>
                <a:gd name="T59" fmla="*/ 1590 h 1703"/>
                <a:gd name="T60" fmla="*/ 33 w 163"/>
                <a:gd name="T61" fmla="*/ 1614 h 1703"/>
                <a:gd name="T62" fmla="*/ 33 w 163"/>
                <a:gd name="T63" fmla="*/ 1622 h 1703"/>
                <a:gd name="T64" fmla="*/ 153 w 163"/>
                <a:gd name="T65" fmla="*/ 1703 h 1703"/>
                <a:gd name="T66" fmla="*/ 163 w 163"/>
                <a:gd name="T67" fmla="*/ 1701 h 1703"/>
                <a:gd name="T68" fmla="*/ 131 w 163"/>
                <a:gd name="T69" fmla="*/ 359 h 1703"/>
                <a:gd name="T70" fmla="*/ 93 w 163"/>
                <a:gd name="T71" fmla="*/ 1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703">
                  <a:moveTo>
                    <a:pt x="93" y="1"/>
                  </a:moveTo>
                  <a:lnTo>
                    <a:pt x="87" y="0"/>
                  </a:lnTo>
                  <a:lnTo>
                    <a:pt x="83" y="10"/>
                  </a:lnTo>
                  <a:lnTo>
                    <a:pt x="72" y="36"/>
                  </a:lnTo>
                  <a:lnTo>
                    <a:pt x="65" y="56"/>
                  </a:lnTo>
                  <a:lnTo>
                    <a:pt x="57" y="80"/>
                  </a:lnTo>
                  <a:lnTo>
                    <a:pt x="49" y="108"/>
                  </a:lnTo>
                  <a:lnTo>
                    <a:pt x="40" y="140"/>
                  </a:lnTo>
                  <a:lnTo>
                    <a:pt x="32" y="177"/>
                  </a:lnTo>
                  <a:lnTo>
                    <a:pt x="24" y="219"/>
                  </a:lnTo>
                  <a:lnTo>
                    <a:pt x="17" y="264"/>
                  </a:lnTo>
                  <a:lnTo>
                    <a:pt x="9" y="312"/>
                  </a:lnTo>
                  <a:lnTo>
                    <a:pt x="5" y="366"/>
                  </a:lnTo>
                  <a:lnTo>
                    <a:pt x="1" y="423"/>
                  </a:lnTo>
                  <a:lnTo>
                    <a:pt x="0" y="485"/>
                  </a:lnTo>
                  <a:lnTo>
                    <a:pt x="1" y="550"/>
                  </a:lnTo>
                  <a:lnTo>
                    <a:pt x="4" y="621"/>
                  </a:lnTo>
                  <a:lnTo>
                    <a:pt x="6" y="698"/>
                  </a:lnTo>
                  <a:lnTo>
                    <a:pt x="8" y="782"/>
                  </a:lnTo>
                  <a:lnTo>
                    <a:pt x="11" y="868"/>
                  </a:lnTo>
                  <a:lnTo>
                    <a:pt x="13" y="957"/>
                  </a:lnTo>
                  <a:lnTo>
                    <a:pt x="15" y="1046"/>
                  </a:lnTo>
                  <a:lnTo>
                    <a:pt x="19" y="1135"/>
                  </a:lnTo>
                  <a:lnTo>
                    <a:pt x="21" y="1221"/>
                  </a:lnTo>
                  <a:lnTo>
                    <a:pt x="24" y="1302"/>
                  </a:lnTo>
                  <a:lnTo>
                    <a:pt x="26" y="1378"/>
                  </a:lnTo>
                  <a:lnTo>
                    <a:pt x="27" y="1445"/>
                  </a:lnTo>
                  <a:lnTo>
                    <a:pt x="30" y="1505"/>
                  </a:lnTo>
                  <a:lnTo>
                    <a:pt x="31" y="1553"/>
                  </a:lnTo>
                  <a:lnTo>
                    <a:pt x="32" y="1590"/>
                  </a:lnTo>
                  <a:lnTo>
                    <a:pt x="33" y="1614"/>
                  </a:lnTo>
                  <a:lnTo>
                    <a:pt x="33" y="1622"/>
                  </a:lnTo>
                  <a:lnTo>
                    <a:pt x="153" y="1703"/>
                  </a:lnTo>
                  <a:lnTo>
                    <a:pt x="163" y="1701"/>
                  </a:lnTo>
                  <a:lnTo>
                    <a:pt x="131" y="35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513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2689" y="2147"/>
              <a:ext cx="345" cy="341"/>
            </a:xfrm>
            <a:custGeom>
              <a:avLst/>
              <a:gdLst>
                <a:gd name="T0" fmla="*/ 0 w 1724"/>
                <a:gd name="T1" fmla="*/ 753 h 1701"/>
                <a:gd name="T2" fmla="*/ 1615 w 1724"/>
                <a:gd name="T3" fmla="*/ 0 h 1701"/>
                <a:gd name="T4" fmla="*/ 1620 w 1724"/>
                <a:gd name="T5" fmla="*/ 6 h 1701"/>
                <a:gd name="T6" fmla="*/ 1633 w 1724"/>
                <a:gd name="T7" fmla="*/ 21 h 1701"/>
                <a:gd name="T8" fmla="*/ 1642 w 1724"/>
                <a:gd name="T9" fmla="*/ 33 h 1701"/>
                <a:gd name="T10" fmla="*/ 1652 w 1724"/>
                <a:gd name="T11" fmla="*/ 46 h 1701"/>
                <a:gd name="T12" fmla="*/ 1663 w 1724"/>
                <a:gd name="T13" fmla="*/ 63 h 1701"/>
                <a:gd name="T14" fmla="*/ 1673 w 1724"/>
                <a:gd name="T15" fmla="*/ 81 h 1701"/>
                <a:gd name="T16" fmla="*/ 1684 w 1724"/>
                <a:gd name="T17" fmla="*/ 101 h 1701"/>
                <a:gd name="T18" fmla="*/ 1693 w 1724"/>
                <a:gd name="T19" fmla="*/ 124 h 1701"/>
                <a:gd name="T20" fmla="*/ 1703 w 1724"/>
                <a:gd name="T21" fmla="*/ 147 h 1701"/>
                <a:gd name="T22" fmla="*/ 1711 w 1724"/>
                <a:gd name="T23" fmla="*/ 172 h 1701"/>
                <a:gd name="T24" fmla="*/ 1717 w 1724"/>
                <a:gd name="T25" fmla="*/ 200 h 1701"/>
                <a:gd name="T26" fmla="*/ 1722 w 1724"/>
                <a:gd name="T27" fmla="*/ 229 h 1701"/>
                <a:gd name="T28" fmla="*/ 1723 w 1724"/>
                <a:gd name="T29" fmla="*/ 244 h 1701"/>
                <a:gd name="T30" fmla="*/ 1724 w 1724"/>
                <a:gd name="T31" fmla="*/ 259 h 1701"/>
                <a:gd name="T32" fmla="*/ 1724 w 1724"/>
                <a:gd name="T33" fmla="*/ 274 h 1701"/>
                <a:gd name="T34" fmla="*/ 1723 w 1724"/>
                <a:gd name="T35" fmla="*/ 291 h 1701"/>
                <a:gd name="T36" fmla="*/ 1720 w 1724"/>
                <a:gd name="T37" fmla="*/ 366 h 1701"/>
                <a:gd name="T38" fmla="*/ 1717 w 1724"/>
                <a:gd name="T39" fmla="*/ 456 h 1701"/>
                <a:gd name="T40" fmla="*/ 1715 w 1724"/>
                <a:gd name="T41" fmla="*/ 553 h 1701"/>
                <a:gd name="T42" fmla="*/ 1714 w 1724"/>
                <a:gd name="T43" fmla="*/ 651 h 1701"/>
                <a:gd name="T44" fmla="*/ 1712 w 1724"/>
                <a:gd name="T45" fmla="*/ 740 h 1701"/>
                <a:gd name="T46" fmla="*/ 1712 w 1724"/>
                <a:gd name="T47" fmla="*/ 814 h 1701"/>
                <a:gd name="T48" fmla="*/ 1712 w 1724"/>
                <a:gd name="T49" fmla="*/ 863 h 1701"/>
                <a:gd name="T50" fmla="*/ 1712 w 1724"/>
                <a:gd name="T51" fmla="*/ 882 h 1701"/>
                <a:gd name="T52" fmla="*/ 32 w 1724"/>
                <a:gd name="T53" fmla="*/ 1701 h 1701"/>
                <a:gd name="T54" fmla="*/ 32 w 1724"/>
                <a:gd name="T55" fmla="*/ 1672 h 1701"/>
                <a:gd name="T56" fmla="*/ 33 w 1724"/>
                <a:gd name="T57" fmla="*/ 1597 h 1701"/>
                <a:gd name="T58" fmla="*/ 34 w 1724"/>
                <a:gd name="T59" fmla="*/ 1489 h 1701"/>
                <a:gd name="T60" fmla="*/ 35 w 1724"/>
                <a:gd name="T61" fmla="*/ 1360 h 1701"/>
                <a:gd name="T62" fmla="*/ 35 w 1724"/>
                <a:gd name="T63" fmla="*/ 1224 h 1701"/>
                <a:gd name="T64" fmla="*/ 35 w 1724"/>
                <a:gd name="T65" fmla="*/ 1096 h 1701"/>
                <a:gd name="T66" fmla="*/ 35 w 1724"/>
                <a:gd name="T67" fmla="*/ 1039 h 1701"/>
                <a:gd name="T68" fmla="*/ 34 w 1724"/>
                <a:gd name="T69" fmla="*/ 988 h 1701"/>
                <a:gd name="T70" fmla="*/ 33 w 1724"/>
                <a:gd name="T71" fmla="*/ 947 h 1701"/>
                <a:gd name="T72" fmla="*/ 32 w 1724"/>
                <a:gd name="T73" fmla="*/ 914 h 1701"/>
                <a:gd name="T74" fmla="*/ 27 w 1724"/>
                <a:gd name="T75" fmla="*/ 868 h 1701"/>
                <a:gd name="T76" fmla="*/ 22 w 1724"/>
                <a:gd name="T77" fmla="*/ 830 h 1701"/>
                <a:gd name="T78" fmla="*/ 16 w 1724"/>
                <a:gd name="T79" fmla="*/ 802 h 1701"/>
                <a:gd name="T80" fmla="*/ 12 w 1724"/>
                <a:gd name="T81" fmla="*/ 781 h 1701"/>
                <a:gd name="T82" fmla="*/ 2 w 1724"/>
                <a:gd name="T83" fmla="*/ 759 h 1701"/>
                <a:gd name="T84" fmla="*/ 0 w 1724"/>
                <a:gd name="T85" fmla="*/ 753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24" h="1701">
                  <a:moveTo>
                    <a:pt x="0" y="753"/>
                  </a:moveTo>
                  <a:lnTo>
                    <a:pt x="1615" y="0"/>
                  </a:lnTo>
                  <a:lnTo>
                    <a:pt x="1620" y="6"/>
                  </a:lnTo>
                  <a:lnTo>
                    <a:pt x="1633" y="21"/>
                  </a:lnTo>
                  <a:lnTo>
                    <a:pt x="1642" y="33"/>
                  </a:lnTo>
                  <a:lnTo>
                    <a:pt x="1652" y="46"/>
                  </a:lnTo>
                  <a:lnTo>
                    <a:pt x="1663" y="63"/>
                  </a:lnTo>
                  <a:lnTo>
                    <a:pt x="1673" y="81"/>
                  </a:lnTo>
                  <a:lnTo>
                    <a:pt x="1684" y="101"/>
                  </a:lnTo>
                  <a:lnTo>
                    <a:pt x="1693" y="124"/>
                  </a:lnTo>
                  <a:lnTo>
                    <a:pt x="1703" y="147"/>
                  </a:lnTo>
                  <a:lnTo>
                    <a:pt x="1711" y="172"/>
                  </a:lnTo>
                  <a:lnTo>
                    <a:pt x="1717" y="200"/>
                  </a:lnTo>
                  <a:lnTo>
                    <a:pt x="1722" y="229"/>
                  </a:lnTo>
                  <a:lnTo>
                    <a:pt x="1723" y="244"/>
                  </a:lnTo>
                  <a:lnTo>
                    <a:pt x="1724" y="259"/>
                  </a:lnTo>
                  <a:lnTo>
                    <a:pt x="1724" y="274"/>
                  </a:lnTo>
                  <a:lnTo>
                    <a:pt x="1723" y="291"/>
                  </a:lnTo>
                  <a:lnTo>
                    <a:pt x="1720" y="366"/>
                  </a:lnTo>
                  <a:lnTo>
                    <a:pt x="1717" y="456"/>
                  </a:lnTo>
                  <a:lnTo>
                    <a:pt x="1715" y="553"/>
                  </a:lnTo>
                  <a:lnTo>
                    <a:pt x="1714" y="651"/>
                  </a:lnTo>
                  <a:lnTo>
                    <a:pt x="1712" y="740"/>
                  </a:lnTo>
                  <a:lnTo>
                    <a:pt x="1712" y="814"/>
                  </a:lnTo>
                  <a:lnTo>
                    <a:pt x="1712" y="863"/>
                  </a:lnTo>
                  <a:lnTo>
                    <a:pt x="1712" y="882"/>
                  </a:lnTo>
                  <a:lnTo>
                    <a:pt x="32" y="1701"/>
                  </a:lnTo>
                  <a:lnTo>
                    <a:pt x="32" y="1672"/>
                  </a:lnTo>
                  <a:lnTo>
                    <a:pt x="33" y="1597"/>
                  </a:lnTo>
                  <a:lnTo>
                    <a:pt x="34" y="1489"/>
                  </a:lnTo>
                  <a:lnTo>
                    <a:pt x="35" y="1360"/>
                  </a:lnTo>
                  <a:lnTo>
                    <a:pt x="35" y="1224"/>
                  </a:lnTo>
                  <a:lnTo>
                    <a:pt x="35" y="1096"/>
                  </a:lnTo>
                  <a:lnTo>
                    <a:pt x="35" y="1039"/>
                  </a:lnTo>
                  <a:lnTo>
                    <a:pt x="34" y="988"/>
                  </a:lnTo>
                  <a:lnTo>
                    <a:pt x="33" y="947"/>
                  </a:lnTo>
                  <a:lnTo>
                    <a:pt x="32" y="914"/>
                  </a:lnTo>
                  <a:lnTo>
                    <a:pt x="27" y="868"/>
                  </a:lnTo>
                  <a:lnTo>
                    <a:pt x="22" y="830"/>
                  </a:lnTo>
                  <a:lnTo>
                    <a:pt x="16" y="802"/>
                  </a:lnTo>
                  <a:lnTo>
                    <a:pt x="12" y="781"/>
                  </a:lnTo>
                  <a:lnTo>
                    <a:pt x="2" y="759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4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2843" y="2369"/>
              <a:ext cx="26" cy="27"/>
            </a:xfrm>
            <a:custGeom>
              <a:avLst/>
              <a:gdLst>
                <a:gd name="T0" fmla="*/ 0 w 130"/>
                <a:gd name="T1" fmla="*/ 62 h 137"/>
                <a:gd name="T2" fmla="*/ 0 w 130"/>
                <a:gd name="T3" fmla="*/ 137 h 137"/>
                <a:gd name="T4" fmla="*/ 130 w 130"/>
                <a:gd name="T5" fmla="*/ 75 h 137"/>
                <a:gd name="T6" fmla="*/ 128 w 130"/>
                <a:gd name="T7" fmla="*/ 0 h 137"/>
                <a:gd name="T8" fmla="*/ 0 w 130"/>
                <a:gd name="T9" fmla="*/ 6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7">
                  <a:moveTo>
                    <a:pt x="0" y="62"/>
                  </a:moveTo>
                  <a:lnTo>
                    <a:pt x="0" y="137"/>
                  </a:lnTo>
                  <a:lnTo>
                    <a:pt x="130" y="75"/>
                  </a:lnTo>
                  <a:lnTo>
                    <a:pt x="128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513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2876" y="2345"/>
              <a:ext cx="42" cy="35"/>
            </a:xfrm>
            <a:custGeom>
              <a:avLst/>
              <a:gdLst>
                <a:gd name="T0" fmla="*/ 2 w 211"/>
                <a:gd name="T1" fmla="*/ 174 h 174"/>
                <a:gd name="T2" fmla="*/ 126 w 211"/>
                <a:gd name="T3" fmla="*/ 114 h 174"/>
                <a:gd name="T4" fmla="*/ 211 w 211"/>
                <a:gd name="T5" fmla="*/ 72 h 174"/>
                <a:gd name="T6" fmla="*/ 207 w 211"/>
                <a:gd name="T7" fmla="*/ 0 h 174"/>
                <a:gd name="T8" fmla="*/ 0 w 211"/>
                <a:gd name="T9" fmla="*/ 99 h 174"/>
                <a:gd name="T10" fmla="*/ 2 w 211"/>
                <a:gd name="T1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174">
                  <a:moveTo>
                    <a:pt x="2" y="174"/>
                  </a:moveTo>
                  <a:lnTo>
                    <a:pt x="126" y="114"/>
                  </a:lnTo>
                  <a:lnTo>
                    <a:pt x="211" y="72"/>
                  </a:lnTo>
                  <a:lnTo>
                    <a:pt x="207" y="0"/>
                  </a:lnTo>
                  <a:lnTo>
                    <a:pt x="0" y="99"/>
                  </a:lnTo>
                  <a:lnTo>
                    <a:pt x="2" y="174"/>
                  </a:lnTo>
                  <a:close/>
                </a:path>
              </a:pathLst>
            </a:custGeom>
            <a:solidFill>
              <a:srgbClr val="513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2925" y="2334"/>
              <a:ext cx="28" cy="22"/>
            </a:xfrm>
            <a:custGeom>
              <a:avLst/>
              <a:gdLst>
                <a:gd name="T0" fmla="*/ 141 w 141"/>
                <a:gd name="T1" fmla="*/ 8 h 110"/>
                <a:gd name="T2" fmla="*/ 77 w 141"/>
                <a:gd name="T3" fmla="*/ 0 h 110"/>
                <a:gd name="T4" fmla="*/ 0 w 141"/>
                <a:gd name="T5" fmla="*/ 36 h 110"/>
                <a:gd name="T6" fmla="*/ 4 w 141"/>
                <a:gd name="T7" fmla="*/ 110 h 110"/>
                <a:gd name="T8" fmla="*/ 101 w 141"/>
                <a:gd name="T9" fmla="*/ 64 h 110"/>
                <a:gd name="T10" fmla="*/ 141 w 141"/>
                <a:gd name="T11" fmla="*/ 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110">
                  <a:moveTo>
                    <a:pt x="141" y="8"/>
                  </a:moveTo>
                  <a:lnTo>
                    <a:pt x="77" y="0"/>
                  </a:lnTo>
                  <a:lnTo>
                    <a:pt x="0" y="36"/>
                  </a:lnTo>
                  <a:lnTo>
                    <a:pt x="4" y="110"/>
                  </a:lnTo>
                  <a:lnTo>
                    <a:pt x="101" y="64"/>
                  </a:lnTo>
                  <a:lnTo>
                    <a:pt x="141" y="8"/>
                  </a:lnTo>
                  <a:close/>
                </a:path>
              </a:pathLst>
            </a:custGeom>
            <a:solidFill>
              <a:srgbClr val="513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2869" y="2356"/>
              <a:ext cx="57" cy="37"/>
            </a:xfrm>
            <a:custGeom>
              <a:avLst/>
              <a:gdLst>
                <a:gd name="T0" fmla="*/ 38 w 288"/>
                <a:gd name="T1" fmla="*/ 122 h 185"/>
                <a:gd name="T2" fmla="*/ 38 w 288"/>
                <a:gd name="T3" fmla="*/ 119 h 185"/>
                <a:gd name="T4" fmla="*/ 0 w 288"/>
                <a:gd name="T5" fmla="*/ 138 h 185"/>
                <a:gd name="T6" fmla="*/ 1 w 288"/>
                <a:gd name="T7" fmla="*/ 185 h 185"/>
                <a:gd name="T8" fmla="*/ 288 w 288"/>
                <a:gd name="T9" fmla="*/ 39 h 185"/>
                <a:gd name="T10" fmla="*/ 285 w 288"/>
                <a:gd name="T11" fmla="*/ 0 h 185"/>
                <a:gd name="T12" fmla="*/ 162 w 288"/>
                <a:gd name="T13" fmla="*/ 59 h 185"/>
                <a:gd name="T14" fmla="*/ 38 w 288"/>
                <a:gd name="T15" fmla="*/ 12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85">
                  <a:moveTo>
                    <a:pt x="38" y="122"/>
                  </a:moveTo>
                  <a:lnTo>
                    <a:pt x="38" y="119"/>
                  </a:lnTo>
                  <a:lnTo>
                    <a:pt x="0" y="138"/>
                  </a:lnTo>
                  <a:lnTo>
                    <a:pt x="1" y="185"/>
                  </a:lnTo>
                  <a:lnTo>
                    <a:pt x="288" y="39"/>
                  </a:lnTo>
                  <a:lnTo>
                    <a:pt x="285" y="0"/>
                  </a:lnTo>
                  <a:lnTo>
                    <a:pt x="162" y="59"/>
                  </a:lnTo>
                  <a:lnTo>
                    <a:pt x="38" y="122"/>
                  </a:lnTo>
                  <a:close/>
                </a:path>
              </a:pathLst>
            </a:custGeom>
            <a:solidFill>
              <a:srgbClr val="8E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2868" y="2333"/>
              <a:ext cx="57" cy="36"/>
            </a:xfrm>
            <a:custGeom>
              <a:avLst/>
              <a:gdLst>
                <a:gd name="T0" fmla="*/ 41 w 286"/>
                <a:gd name="T1" fmla="*/ 161 h 182"/>
                <a:gd name="T2" fmla="*/ 248 w 286"/>
                <a:gd name="T3" fmla="*/ 61 h 182"/>
                <a:gd name="T4" fmla="*/ 248 w 286"/>
                <a:gd name="T5" fmla="*/ 64 h 182"/>
                <a:gd name="T6" fmla="*/ 286 w 286"/>
                <a:gd name="T7" fmla="*/ 45 h 182"/>
                <a:gd name="T8" fmla="*/ 283 w 286"/>
                <a:gd name="T9" fmla="*/ 0 h 182"/>
                <a:gd name="T10" fmla="*/ 0 w 286"/>
                <a:gd name="T11" fmla="*/ 137 h 182"/>
                <a:gd name="T12" fmla="*/ 3 w 286"/>
                <a:gd name="T13" fmla="*/ 182 h 182"/>
                <a:gd name="T14" fmla="*/ 41 w 286"/>
                <a:gd name="T15" fmla="*/ 163 h 182"/>
                <a:gd name="T16" fmla="*/ 41 w 286"/>
                <a:gd name="T17" fmla="*/ 16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182">
                  <a:moveTo>
                    <a:pt x="41" y="161"/>
                  </a:moveTo>
                  <a:lnTo>
                    <a:pt x="248" y="61"/>
                  </a:lnTo>
                  <a:lnTo>
                    <a:pt x="248" y="64"/>
                  </a:lnTo>
                  <a:lnTo>
                    <a:pt x="286" y="45"/>
                  </a:lnTo>
                  <a:lnTo>
                    <a:pt x="283" y="0"/>
                  </a:lnTo>
                  <a:lnTo>
                    <a:pt x="0" y="137"/>
                  </a:lnTo>
                  <a:lnTo>
                    <a:pt x="3" y="182"/>
                  </a:lnTo>
                  <a:lnTo>
                    <a:pt x="41" y="163"/>
                  </a:lnTo>
                  <a:lnTo>
                    <a:pt x="41" y="161"/>
                  </a:lnTo>
                  <a:close/>
                </a:path>
              </a:pathLst>
            </a:custGeom>
            <a:solidFill>
              <a:srgbClr val="8E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2868" y="2365"/>
              <a:ext cx="8" cy="19"/>
            </a:xfrm>
            <a:custGeom>
              <a:avLst/>
              <a:gdLst>
                <a:gd name="T0" fmla="*/ 38 w 40"/>
                <a:gd name="T1" fmla="*/ 0 h 94"/>
                <a:gd name="T2" fmla="*/ 0 w 40"/>
                <a:gd name="T3" fmla="*/ 19 h 94"/>
                <a:gd name="T4" fmla="*/ 2 w 40"/>
                <a:gd name="T5" fmla="*/ 94 h 94"/>
                <a:gd name="T6" fmla="*/ 40 w 40"/>
                <a:gd name="T7" fmla="*/ 75 h 94"/>
                <a:gd name="T8" fmla="*/ 38 w 40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4">
                  <a:moveTo>
                    <a:pt x="38" y="0"/>
                  </a:moveTo>
                  <a:lnTo>
                    <a:pt x="0" y="19"/>
                  </a:lnTo>
                  <a:lnTo>
                    <a:pt x="2" y="94"/>
                  </a:lnTo>
                  <a:lnTo>
                    <a:pt x="40" y="7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13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2901" y="2342"/>
              <a:ext cx="25" cy="26"/>
            </a:xfrm>
            <a:custGeom>
              <a:avLst/>
              <a:gdLst>
                <a:gd name="T0" fmla="*/ 81 w 123"/>
                <a:gd name="T1" fmla="*/ 19 h 133"/>
                <a:gd name="T2" fmla="*/ 85 w 123"/>
                <a:gd name="T3" fmla="*/ 91 h 133"/>
                <a:gd name="T4" fmla="*/ 0 w 123"/>
                <a:gd name="T5" fmla="*/ 133 h 133"/>
                <a:gd name="T6" fmla="*/ 123 w 123"/>
                <a:gd name="T7" fmla="*/ 74 h 133"/>
                <a:gd name="T8" fmla="*/ 119 w 123"/>
                <a:gd name="T9" fmla="*/ 0 h 133"/>
                <a:gd name="T10" fmla="*/ 81 w 123"/>
                <a:gd name="T11" fmla="*/ 1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133">
                  <a:moveTo>
                    <a:pt x="81" y="19"/>
                  </a:moveTo>
                  <a:lnTo>
                    <a:pt x="85" y="91"/>
                  </a:lnTo>
                  <a:lnTo>
                    <a:pt x="0" y="133"/>
                  </a:lnTo>
                  <a:lnTo>
                    <a:pt x="123" y="74"/>
                  </a:lnTo>
                  <a:lnTo>
                    <a:pt x="119" y="0"/>
                  </a:lnTo>
                  <a:lnTo>
                    <a:pt x="81" y="19"/>
                  </a:lnTo>
                  <a:close/>
                </a:path>
              </a:pathLst>
            </a:custGeom>
            <a:solidFill>
              <a:srgbClr val="8E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2898" y="2348"/>
              <a:ext cx="24" cy="15"/>
            </a:xfrm>
            <a:custGeom>
              <a:avLst/>
              <a:gdLst>
                <a:gd name="T0" fmla="*/ 16 w 119"/>
                <a:gd name="T1" fmla="*/ 57 h 76"/>
                <a:gd name="T2" fmla="*/ 119 w 119"/>
                <a:gd name="T3" fmla="*/ 0 h 76"/>
                <a:gd name="T4" fmla="*/ 101 w 119"/>
                <a:gd name="T5" fmla="*/ 22 h 76"/>
                <a:gd name="T6" fmla="*/ 0 w 119"/>
                <a:gd name="T7" fmla="*/ 76 h 76"/>
                <a:gd name="T8" fmla="*/ 16 w 119"/>
                <a:gd name="T9" fmla="*/ 5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6">
                  <a:moveTo>
                    <a:pt x="16" y="57"/>
                  </a:moveTo>
                  <a:lnTo>
                    <a:pt x="119" y="0"/>
                  </a:lnTo>
                  <a:lnTo>
                    <a:pt x="101" y="22"/>
                  </a:lnTo>
                  <a:lnTo>
                    <a:pt x="0" y="76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AAA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2624" y="1846"/>
              <a:ext cx="13" cy="21"/>
            </a:xfrm>
            <a:custGeom>
              <a:avLst/>
              <a:gdLst>
                <a:gd name="T0" fmla="*/ 64 w 64"/>
                <a:gd name="T1" fmla="*/ 52 h 106"/>
                <a:gd name="T2" fmla="*/ 64 w 64"/>
                <a:gd name="T3" fmla="*/ 63 h 106"/>
                <a:gd name="T4" fmla="*/ 62 w 64"/>
                <a:gd name="T5" fmla="*/ 74 h 106"/>
                <a:gd name="T6" fmla="*/ 59 w 64"/>
                <a:gd name="T7" fmla="*/ 82 h 106"/>
                <a:gd name="T8" fmla="*/ 54 w 64"/>
                <a:gd name="T9" fmla="*/ 90 h 106"/>
                <a:gd name="T10" fmla="*/ 50 w 64"/>
                <a:gd name="T11" fmla="*/ 96 h 106"/>
                <a:gd name="T12" fmla="*/ 45 w 64"/>
                <a:gd name="T13" fmla="*/ 101 h 106"/>
                <a:gd name="T14" fmla="*/ 39 w 64"/>
                <a:gd name="T15" fmla="*/ 104 h 106"/>
                <a:gd name="T16" fmla="*/ 32 w 64"/>
                <a:gd name="T17" fmla="*/ 106 h 106"/>
                <a:gd name="T18" fmla="*/ 26 w 64"/>
                <a:gd name="T19" fmla="*/ 104 h 106"/>
                <a:gd name="T20" fmla="*/ 19 w 64"/>
                <a:gd name="T21" fmla="*/ 101 h 106"/>
                <a:gd name="T22" fmla="*/ 14 w 64"/>
                <a:gd name="T23" fmla="*/ 96 h 106"/>
                <a:gd name="T24" fmla="*/ 9 w 64"/>
                <a:gd name="T25" fmla="*/ 90 h 106"/>
                <a:gd name="T26" fmla="*/ 6 w 64"/>
                <a:gd name="T27" fmla="*/ 82 h 106"/>
                <a:gd name="T28" fmla="*/ 2 w 64"/>
                <a:gd name="T29" fmla="*/ 74 h 106"/>
                <a:gd name="T30" fmla="*/ 0 w 64"/>
                <a:gd name="T31" fmla="*/ 63 h 106"/>
                <a:gd name="T32" fmla="*/ 0 w 64"/>
                <a:gd name="T33" fmla="*/ 52 h 106"/>
                <a:gd name="T34" fmla="*/ 0 w 64"/>
                <a:gd name="T35" fmla="*/ 42 h 106"/>
                <a:gd name="T36" fmla="*/ 2 w 64"/>
                <a:gd name="T37" fmla="*/ 32 h 106"/>
                <a:gd name="T38" fmla="*/ 6 w 64"/>
                <a:gd name="T39" fmla="*/ 24 h 106"/>
                <a:gd name="T40" fmla="*/ 9 w 64"/>
                <a:gd name="T41" fmla="*/ 15 h 106"/>
                <a:gd name="T42" fmla="*/ 14 w 64"/>
                <a:gd name="T43" fmla="*/ 9 h 106"/>
                <a:gd name="T44" fmla="*/ 19 w 64"/>
                <a:gd name="T45" fmla="*/ 5 h 106"/>
                <a:gd name="T46" fmla="*/ 26 w 64"/>
                <a:gd name="T47" fmla="*/ 1 h 106"/>
                <a:gd name="T48" fmla="*/ 32 w 64"/>
                <a:gd name="T49" fmla="*/ 0 h 106"/>
                <a:gd name="T50" fmla="*/ 39 w 64"/>
                <a:gd name="T51" fmla="*/ 1 h 106"/>
                <a:gd name="T52" fmla="*/ 45 w 64"/>
                <a:gd name="T53" fmla="*/ 5 h 106"/>
                <a:gd name="T54" fmla="*/ 50 w 64"/>
                <a:gd name="T55" fmla="*/ 9 h 106"/>
                <a:gd name="T56" fmla="*/ 54 w 64"/>
                <a:gd name="T57" fmla="*/ 15 h 106"/>
                <a:gd name="T58" fmla="*/ 59 w 64"/>
                <a:gd name="T59" fmla="*/ 24 h 106"/>
                <a:gd name="T60" fmla="*/ 62 w 64"/>
                <a:gd name="T61" fmla="*/ 32 h 106"/>
                <a:gd name="T62" fmla="*/ 64 w 64"/>
                <a:gd name="T63" fmla="*/ 42 h 106"/>
                <a:gd name="T64" fmla="*/ 64 w 64"/>
                <a:gd name="T65" fmla="*/ 5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106">
                  <a:moveTo>
                    <a:pt x="64" y="52"/>
                  </a:moveTo>
                  <a:lnTo>
                    <a:pt x="64" y="63"/>
                  </a:lnTo>
                  <a:lnTo>
                    <a:pt x="62" y="74"/>
                  </a:lnTo>
                  <a:lnTo>
                    <a:pt x="59" y="82"/>
                  </a:lnTo>
                  <a:lnTo>
                    <a:pt x="54" y="90"/>
                  </a:lnTo>
                  <a:lnTo>
                    <a:pt x="50" y="96"/>
                  </a:lnTo>
                  <a:lnTo>
                    <a:pt x="45" y="101"/>
                  </a:lnTo>
                  <a:lnTo>
                    <a:pt x="39" y="104"/>
                  </a:lnTo>
                  <a:lnTo>
                    <a:pt x="32" y="106"/>
                  </a:lnTo>
                  <a:lnTo>
                    <a:pt x="26" y="104"/>
                  </a:lnTo>
                  <a:lnTo>
                    <a:pt x="19" y="101"/>
                  </a:lnTo>
                  <a:lnTo>
                    <a:pt x="14" y="96"/>
                  </a:lnTo>
                  <a:lnTo>
                    <a:pt x="9" y="90"/>
                  </a:lnTo>
                  <a:lnTo>
                    <a:pt x="6" y="82"/>
                  </a:lnTo>
                  <a:lnTo>
                    <a:pt x="2" y="74"/>
                  </a:lnTo>
                  <a:lnTo>
                    <a:pt x="0" y="63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9" y="15"/>
                  </a:lnTo>
                  <a:lnTo>
                    <a:pt x="14" y="9"/>
                  </a:lnTo>
                  <a:lnTo>
                    <a:pt x="19" y="5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9" y="1"/>
                  </a:lnTo>
                  <a:lnTo>
                    <a:pt x="45" y="5"/>
                  </a:lnTo>
                  <a:lnTo>
                    <a:pt x="50" y="9"/>
                  </a:lnTo>
                  <a:lnTo>
                    <a:pt x="54" y="15"/>
                  </a:lnTo>
                  <a:lnTo>
                    <a:pt x="59" y="24"/>
                  </a:lnTo>
                  <a:lnTo>
                    <a:pt x="62" y="32"/>
                  </a:lnTo>
                  <a:lnTo>
                    <a:pt x="64" y="42"/>
                  </a:lnTo>
                  <a:lnTo>
                    <a:pt x="64" y="52"/>
                  </a:lnTo>
                  <a:close/>
                </a:path>
              </a:pathLst>
            </a:custGeom>
            <a:solidFill>
              <a:srgbClr val="252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2793" y="2151"/>
              <a:ext cx="128" cy="109"/>
            </a:xfrm>
            <a:custGeom>
              <a:avLst/>
              <a:gdLst>
                <a:gd name="T0" fmla="*/ 0 w 638"/>
                <a:gd name="T1" fmla="*/ 195 h 542"/>
                <a:gd name="T2" fmla="*/ 0 w 638"/>
                <a:gd name="T3" fmla="*/ 235 h 542"/>
                <a:gd name="T4" fmla="*/ 0 w 638"/>
                <a:gd name="T5" fmla="*/ 323 h 542"/>
                <a:gd name="T6" fmla="*/ 0 w 638"/>
                <a:gd name="T7" fmla="*/ 417 h 542"/>
                <a:gd name="T8" fmla="*/ 0 w 638"/>
                <a:gd name="T9" fmla="*/ 470 h 542"/>
                <a:gd name="T10" fmla="*/ 4 w 638"/>
                <a:gd name="T11" fmla="*/ 511 h 542"/>
                <a:gd name="T12" fmla="*/ 8 w 638"/>
                <a:gd name="T13" fmla="*/ 534 h 542"/>
                <a:gd name="T14" fmla="*/ 99 w 638"/>
                <a:gd name="T15" fmla="*/ 534 h 542"/>
                <a:gd name="T16" fmla="*/ 107 w 638"/>
                <a:gd name="T17" fmla="*/ 487 h 542"/>
                <a:gd name="T18" fmla="*/ 118 w 638"/>
                <a:gd name="T19" fmla="*/ 417 h 542"/>
                <a:gd name="T20" fmla="*/ 122 w 638"/>
                <a:gd name="T21" fmla="*/ 367 h 542"/>
                <a:gd name="T22" fmla="*/ 122 w 638"/>
                <a:gd name="T23" fmla="*/ 341 h 542"/>
                <a:gd name="T24" fmla="*/ 121 w 638"/>
                <a:gd name="T25" fmla="*/ 324 h 542"/>
                <a:gd name="T26" fmla="*/ 127 w 638"/>
                <a:gd name="T27" fmla="*/ 308 h 542"/>
                <a:gd name="T28" fmla="*/ 140 w 638"/>
                <a:gd name="T29" fmla="*/ 290 h 542"/>
                <a:gd name="T30" fmla="*/ 158 w 638"/>
                <a:gd name="T31" fmla="*/ 272 h 542"/>
                <a:gd name="T32" fmla="*/ 203 w 638"/>
                <a:gd name="T33" fmla="*/ 236 h 542"/>
                <a:gd name="T34" fmla="*/ 477 w 638"/>
                <a:gd name="T35" fmla="*/ 114 h 542"/>
                <a:gd name="T36" fmla="*/ 510 w 638"/>
                <a:gd name="T37" fmla="*/ 112 h 542"/>
                <a:gd name="T38" fmla="*/ 523 w 638"/>
                <a:gd name="T39" fmla="*/ 114 h 542"/>
                <a:gd name="T40" fmla="*/ 535 w 638"/>
                <a:gd name="T41" fmla="*/ 118 h 542"/>
                <a:gd name="T42" fmla="*/ 544 w 638"/>
                <a:gd name="T43" fmla="*/ 126 h 542"/>
                <a:gd name="T44" fmla="*/ 549 w 638"/>
                <a:gd name="T45" fmla="*/ 139 h 542"/>
                <a:gd name="T46" fmla="*/ 553 w 638"/>
                <a:gd name="T47" fmla="*/ 178 h 542"/>
                <a:gd name="T48" fmla="*/ 553 w 638"/>
                <a:gd name="T49" fmla="*/ 227 h 542"/>
                <a:gd name="T50" fmla="*/ 549 w 638"/>
                <a:gd name="T51" fmla="*/ 284 h 542"/>
                <a:gd name="T52" fmla="*/ 616 w 638"/>
                <a:gd name="T53" fmla="*/ 298 h 542"/>
                <a:gd name="T54" fmla="*/ 622 w 638"/>
                <a:gd name="T55" fmla="*/ 229 h 542"/>
                <a:gd name="T56" fmla="*/ 631 w 638"/>
                <a:gd name="T57" fmla="*/ 133 h 542"/>
                <a:gd name="T58" fmla="*/ 637 w 638"/>
                <a:gd name="T59" fmla="*/ 50 h 542"/>
                <a:gd name="T60" fmla="*/ 638 w 638"/>
                <a:gd name="T61" fmla="*/ 23 h 542"/>
                <a:gd name="T62" fmla="*/ 635 w 638"/>
                <a:gd name="T63" fmla="*/ 16 h 542"/>
                <a:gd name="T64" fmla="*/ 626 w 638"/>
                <a:gd name="T65" fmla="*/ 8 h 542"/>
                <a:gd name="T66" fmla="*/ 606 w 638"/>
                <a:gd name="T67" fmla="*/ 2 h 542"/>
                <a:gd name="T68" fmla="*/ 580 w 638"/>
                <a:gd name="T69" fmla="*/ 0 h 542"/>
                <a:gd name="T70" fmla="*/ 535 w 638"/>
                <a:gd name="T71" fmla="*/ 2 h 542"/>
                <a:gd name="T72" fmla="*/ 472 w 638"/>
                <a:gd name="T73" fmla="*/ 12 h 542"/>
                <a:gd name="T74" fmla="*/ 414 w 638"/>
                <a:gd name="T75" fmla="*/ 26 h 542"/>
                <a:gd name="T76" fmla="*/ 322 w 638"/>
                <a:gd name="T77" fmla="*/ 50 h 542"/>
                <a:gd name="T78" fmla="*/ 225 w 638"/>
                <a:gd name="T79" fmla="*/ 76 h 542"/>
                <a:gd name="T80" fmla="*/ 158 w 638"/>
                <a:gd name="T81" fmla="*/ 93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8" h="542">
                  <a:moveTo>
                    <a:pt x="147" y="96"/>
                  </a:moveTo>
                  <a:lnTo>
                    <a:pt x="0" y="195"/>
                  </a:lnTo>
                  <a:lnTo>
                    <a:pt x="0" y="207"/>
                  </a:lnTo>
                  <a:lnTo>
                    <a:pt x="0" y="235"/>
                  </a:lnTo>
                  <a:lnTo>
                    <a:pt x="0" y="276"/>
                  </a:lnTo>
                  <a:lnTo>
                    <a:pt x="0" y="323"/>
                  </a:lnTo>
                  <a:lnTo>
                    <a:pt x="0" y="372"/>
                  </a:lnTo>
                  <a:lnTo>
                    <a:pt x="0" y="417"/>
                  </a:lnTo>
                  <a:lnTo>
                    <a:pt x="0" y="451"/>
                  </a:lnTo>
                  <a:lnTo>
                    <a:pt x="0" y="470"/>
                  </a:lnTo>
                  <a:lnTo>
                    <a:pt x="1" y="491"/>
                  </a:lnTo>
                  <a:lnTo>
                    <a:pt x="4" y="511"/>
                  </a:lnTo>
                  <a:lnTo>
                    <a:pt x="7" y="527"/>
                  </a:lnTo>
                  <a:lnTo>
                    <a:pt x="8" y="534"/>
                  </a:lnTo>
                  <a:lnTo>
                    <a:pt x="98" y="542"/>
                  </a:lnTo>
                  <a:lnTo>
                    <a:pt x="99" y="534"/>
                  </a:lnTo>
                  <a:lnTo>
                    <a:pt x="102" y="515"/>
                  </a:lnTo>
                  <a:lnTo>
                    <a:pt x="107" y="487"/>
                  </a:lnTo>
                  <a:lnTo>
                    <a:pt x="112" y="453"/>
                  </a:lnTo>
                  <a:lnTo>
                    <a:pt x="118" y="417"/>
                  </a:lnTo>
                  <a:lnTo>
                    <a:pt x="121" y="382"/>
                  </a:lnTo>
                  <a:lnTo>
                    <a:pt x="122" y="367"/>
                  </a:lnTo>
                  <a:lnTo>
                    <a:pt x="122" y="353"/>
                  </a:lnTo>
                  <a:lnTo>
                    <a:pt x="122" y="341"/>
                  </a:lnTo>
                  <a:lnTo>
                    <a:pt x="121" y="333"/>
                  </a:lnTo>
                  <a:lnTo>
                    <a:pt x="121" y="324"/>
                  </a:lnTo>
                  <a:lnTo>
                    <a:pt x="124" y="316"/>
                  </a:lnTo>
                  <a:lnTo>
                    <a:pt x="127" y="308"/>
                  </a:lnTo>
                  <a:lnTo>
                    <a:pt x="133" y="298"/>
                  </a:lnTo>
                  <a:lnTo>
                    <a:pt x="140" y="290"/>
                  </a:lnTo>
                  <a:lnTo>
                    <a:pt x="149" y="280"/>
                  </a:lnTo>
                  <a:lnTo>
                    <a:pt x="158" y="272"/>
                  </a:lnTo>
                  <a:lnTo>
                    <a:pt x="168" y="264"/>
                  </a:lnTo>
                  <a:lnTo>
                    <a:pt x="203" y="236"/>
                  </a:lnTo>
                  <a:lnTo>
                    <a:pt x="220" y="226"/>
                  </a:lnTo>
                  <a:lnTo>
                    <a:pt x="477" y="114"/>
                  </a:lnTo>
                  <a:lnTo>
                    <a:pt x="487" y="113"/>
                  </a:lnTo>
                  <a:lnTo>
                    <a:pt x="510" y="112"/>
                  </a:lnTo>
                  <a:lnTo>
                    <a:pt x="517" y="113"/>
                  </a:lnTo>
                  <a:lnTo>
                    <a:pt x="523" y="114"/>
                  </a:lnTo>
                  <a:lnTo>
                    <a:pt x="529" y="115"/>
                  </a:lnTo>
                  <a:lnTo>
                    <a:pt x="535" y="118"/>
                  </a:lnTo>
                  <a:lnTo>
                    <a:pt x="540" y="121"/>
                  </a:lnTo>
                  <a:lnTo>
                    <a:pt x="544" y="126"/>
                  </a:lnTo>
                  <a:lnTo>
                    <a:pt x="548" y="132"/>
                  </a:lnTo>
                  <a:lnTo>
                    <a:pt x="549" y="139"/>
                  </a:lnTo>
                  <a:lnTo>
                    <a:pt x="552" y="157"/>
                  </a:lnTo>
                  <a:lnTo>
                    <a:pt x="553" y="178"/>
                  </a:lnTo>
                  <a:lnTo>
                    <a:pt x="553" y="203"/>
                  </a:lnTo>
                  <a:lnTo>
                    <a:pt x="553" y="227"/>
                  </a:lnTo>
                  <a:lnTo>
                    <a:pt x="550" y="267"/>
                  </a:lnTo>
                  <a:lnTo>
                    <a:pt x="549" y="284"/>
                  </a:lnTo>
                  <a:lnTo>
                    <a:pt x="615" y="309"/>
                  </a:lnTo>
                  <a:lnTo>
                    <a:pt x="616" y="298"/>
                  </a:lnTo>
                  <a:lnTo>
                    <a:pt x="618" y="270"/>
                  </a:lnTo>
                  <a:lnTo>
                    <a:pt x="622" y="229"/>
                  </a:lnTo>
                  <a:lnTo>
                    <a:pt x="626" y="182"/>
                  </a:lnTo>
                  <a:lnTo>
                    <a:pt x="631" y="133"/>
                  </a:lnTo>
                  <a:lnTo>
                    <a:pt x="635" y="87"/>
                  </a:lnTo>
                  <a:lnTo>
                    <a:pt x="637" y="50"/>
                  </a:lnTo>
                  <a:lnTo>
                    <a:pt x="638" y="26"/>
                  </a:lnTo>
                  <a:lnTo>
                    <a:pt x="638" y="23"/>
                  </a:lnTo>
                  <a:lnTo>
                    <a:pt x="637" y="19"/>
                  </a:lnTo>
                  <a:lnTo>
                    <a:pt x="635" y="16"/>
                  </a:lnTo>
                  <a:lnTo>
                    <a:pt x="632" y="13"/>
                  </a:lnTo>
                  <a:lnTo>
                    <a:pt x="626" y="8"/>
                  </a:lnTo>
                  <a:lnTo>
                    <a:pt x="617" y="5"/>
                  </a:lnTo>
                  <a:lnTo>
                    <a:pt x="606" y="2"/>
                  </a:lnTo>
                  <a:lnTo>
                    <a:pt x="594" y="1"/>
                  </a:lnTo>
                  <a:lnTo>
                    <a:pt x="580" y="0"/>
                  </a:lnTo>
                  <a:lnTo>
                    <a:pt x="566" y="0"/>
                  </a:lnTo>
                  <a:lnTo>
                    <a:pt x="535" y="2"/>
                  </a:lnTo>
                  <a:lnTo>
                    <a:pt x="502" y="6"/>
                  </a:lnTo>
                  <a:lnTo>
                    <a:pt x="472" y="12"/>
                  </a:lnTo>
                  <a:lnTo>
                    <a:pt x="445" y="18"/>
                  </a:lnTo>
                  <a:lnTo>
                    <a:pt x="414" y="26"/>
                  </a:lnTo>
                  <a:lnTo>
                    <a:pt x="371" y="37"/>
                  </a:lnTo>
                  <a:lnTo>
                    <a:pt x="322" y="50"/>
                  </a:lnTo>
                  <a:lnTo>
                    <a:pt x="272" y="63"/>
                  </a:lnTo>
                  <a:lnTo>
                    <a:pt x="225" y="76"/>
                  </a:lnTo>
                  <a:lnTo>
                    <a:pt x="185" y="86"/>
                  </a:lnTo>
                  <a:lnTo>
                    <a:pt x="158" y="93"/>
                  </a:lnTo>
                  <a:lnTo>
                    <a:pt x="147" y="96"/>
                  </a:lnTo>
                  <a:close/>
                </a:path>
              </a:pathLst>
            </a:custGeom>
            <a:solidFill>
              <a:srgbClr val="513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2809" y="2170"/>
              <a:ext cx="109" cy="90"/>
            </a:xfrm>
            <a:custGeom>
              <a:avLst/>
              <a:gdLst>
                <a:gd name="T0" fmla="*/ 526 w 544"/>
                <a:gd name="T1" fmla="*/ 28 h 446"/>
                <a:gd name="T2" fmla="*/ 518 w 544"/>
                <a:gd name="T3" fmla="*/ 16 h 446"/>
                <a:gd name="T4" fmla="*/ 503 w 544"/>
                <a:gd name="T5" fmla="*/ 9 h 446"/>
                <a:gd name="T6" fmla="*/ 484 w 544"/>
                <a:gd name="T7" fmla="*/ 4 h 446"/>
                <a:gd name="T8" fmla="*/ 449 w 544"/>
                <a:gd name="T9" fmla="*/ 0 h 446"/>
                <a:gd name="T10" fmla="*/ 393 w 544"/>
                <a:gd name="T11" fmla="*/ 5 h 446"/>
                <a:gd name="T12" fmla="*/ 304 w 544"/>
                <a:gd name="T13" fmla="*/ 19 h 446"/>
                <a:gd name="T14" fmla="*/ 217 w 544"/>
                <a:gd name="T15" fmla="*/ 39 h 446"/>
                <a:gd name="T16" fmla="*/ 197 w 544"/>
                <a:gd name="T17" fmla="*/ 48 h 446"/>
                <a:gd name="T18" fmla="*/ 147 w 544"/>
                <a:gd name="T19" fmla="*/ 76 h 446"/>
                <a:gd name="T20" fmla="*/ 78 w 544"/>
                <a:gd name="T21" fmla="*/ 121 h 446"/>
                <a:gd name="T22" fmla="*/ 34 w 544"/>
                <a:gd name="T23" fmla="*/ 157 h 446"/>
                <a:gd name="T24" fmla="*/ 15 w 544"/>
                <a:gd name="T25" fmla="*/ 178 h 446"/>
                <a:gd name="T26" fmla="*/ 8 w 544"/>
                <a:gd name="T27" fmla="*/ 196 h 446"/>
                <a:gd name="T28" fmla="*/ 4 w 544"/>
                <a:gd name="T29" fmla="*/ 220 h 446"/>
                <a:gd name="T30" fmla="*/ 1 w 544"/>
                <a:gd name="T31" fmla="*/ 269 h 446"/>
                <a:gd name="T32" fmla="*/ 0 w 544"/>
                <a:gd name="T33" fmla="*/ 345 h 446"/>
                <a:gd name="T34" fmla="*/ 1 w 544"/>
                <a:gd name="T35" fmla="*/ 416 h 446"/>
                <a:gd name="T36" fmla="*/ 19 w 544"/>
                <a:gd name="T37" fmla="*/ 446 h 446"/>
                <a:gd name="T38" fmla="*/ 23 w 544"/>
                <a:gd name="T39" fmla="*/ 419 h 446"/>
                <a:gd name="T40" fmla="*/ 33 w 544"/>
                <a:gd name="T41" fmla="*/ 357 h 446"/>
                <a:gd name="T42" fmla="*/ 42 w 544"/>
                <a:gd name="T43" fmla="*/ 286 h 446"/>
                <a:gd name="T44" fmla="*/ 43 w 544"/>
                <a:gd name="T45" fmla="*/ 257 h 446"/>
                <a:gd name="T46" fmla="*/ 42 w 544"/>
                <a:gd name="T47" fmla="*/ 237 h 446"/>
                <a:gd name="T48" fmla="*/ 45 w 544"/>
                <a:gd name="T49" fmla="*/ 220 h 446"/>
                <a:gd name="T50" fmla="*/ 54 w 544"/>
                <a:gd name="T51" fmla="*/ 202 h 446"/>
                <a:gd name="T52" fmla="*/ 70 w 544"/>
                <a:gd name="T53" fmla="*/ 184 h 446"/>
                <a:gd name="T54" fmla="*/ 89 w 544"/>
                <a:gd name="T55" fmla="*/ 168 h 446"/>
                <a:gd name="T56" fmla="*/ 141 w 544"/>
                <a:gd name="T57" fmla="*/ 130 h 446"/>
                <a:gd name="T58" fmla="*/ 408 w 544"/>
                <a:gd name="T59" fmla="*/ 17 h 446"/>
                <a:gd name="T60" fmla="*/ 438 w 544"/>
                <a:gd name="T61" fmla="*/ 17 h 446"/>
                <a:gd name="T62" fmla="*/ 450 w 544"/>
                <a:gd name="T63" fmla="*/ 19 h 446"/>
                <a:gd name="T64" fmla="*/ 461 w 544"/>
                <a:gd name="T65" fmla="*/ 25 h 446"/>
                <a:gd name="T66" fmla="*/ 469 w 544"/>
                <a:gd name="T67" fmla="*/ 36 h 446"/>
                <a:gd name="T68" fmla="*/ 473 w 544"/>
                <a:gd name="T69" fmla="*/ 61 h 446"/>
                <a:gd name="T70" fmla="*/ 474 w 544"/>
                <a:gd name="T71" fmla="*/ 107 h 446"/>
                <a:gd name="T72" fmla="*/ 471 w 544"/>
                <a:gd name="T73" fmla="*/ 171 h 446"/>
                <a:gd name="T74" fmla="*/ 536 w 544"/>
                <a:gd name="T75" fmla="*/ 213 h 446"/>
                <a:gd name="T76" fmla="*/ 538 w 544"/>
                <a:gd name="T77" fmla="*/ 187 h 446"/>
                <a:gd name="T78" fmla="*/ 544 w 544"/>
                <a:gd name="T79" fmla="*/ 125 h 446"/>
                <a:gd name="T80" fmla="*/ 533 w 544"/>
                <a:gd name="T81" fmla="*/ 76 h 446"/>
                <a:gd name="T82" fmla="*/ 527 w 544"/>
                <a:gd name="T83" fmla="*/ 3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4" h="446">
                  <a:moveTo>
                    <a:pt x="527" y="35"/>
                  </a:moveTo>
                  <a:lnTo>
                    <a:pt x="526" y="28"/>
                  </a:lnTo>
                  <a:lnTo>
                    <a:pt x="522" y="22"/>
                  </a:lnTo>
                  <a:lnTo>
                    <a:pt x="518" y="16"/>
                  </a:lnTo>
                  <a:lnTo>
                    <a:pt x="511" y="12"/>
                  </a:lnTo>
                  <a:lnTo>
                    <a:pt x="503" y="9"/>
                  </a:lnTo>
                  <a:lnTo>
                    <a:pt x="494" y="5"/>
                  </a:lnTo>
                  <a:lnTo>
                    <a:pt x="484" y="4"/>
                  </a:lnTo>
                  <a:lnTo>
                    <a:pt x="474" y="1"/>
                  </a:lnTo>
                  <a:lnTo>
                    <a:pt x="449" y="0"/>
                  </a:lnTo>
                  <a:lnTo>
                    <a:pt x="421" y="1"/>
                  </a:lnTo>
                  <a:lnTo>
                    <a:pt x="393" y="5"/>
                  </a:lnTo>
                  <a:lnTo>
                    <a:pt x="362" y="9"/>
                  </a:lnTo>
                  <a:lnTo>
                    <a:pt x="304" y="19"/>
                  </a:lnTo>
                  <a:lnTo>
                    <a:pt x="254" y="30"/>
                  </a:lnTo>
                  <a:lnTo>
                    <a:pt x="217" y="39"/>
                  </a:lnTo>
                  <a:lnTo>
                    <a:pt x="204" y="43"/>
                  </a:lnTo>
                  <a:lnTo>
                    <a:pt x="197" y="48"/>
                  </a:lnTo>
                  <a:lnTo>
                    <a:pt x="175" y="58"/>
                  </a:lnTo>
                  <a:lnTo>
                    <a:pt x="147" y="76"/>
                  </a:lnTo>
                  <a:lnTo>
                    <a:pt x="114" y="98"/>
                  </a:lnTo>
                  <a:lnTo>
                    <a:pt x="78" y="121"/>
                  </a:lnTo>
                  <a:lnTo>
                    <a:pt x="47" y="145"/>
                  </a:lnTo>
                  <a:lnTo>
                    <a:pt x="34" y="157"/>
                  </a:lnTo>
                  <a:lnTo>
                    <a:pt x="23" y="168"/>
                  </a:lnTo>
                  <a:lnTo>
                    <a:pt x="15" y="178"/>
                  </a:lnTo>
                  <a:lnTo>
                    <a:pt x="10" y="188"/>
                  </a:lnTo>
                  <a:lnTo>
                    <a:pt x="8" y="196"/>
                  </a:lnTo>
                  <a:lnTo>
                    <a:pt x="5" y="207"/>
                  </a:lnTo>
                  <a:lnTo>
                    <a:pt x="4" y="220"/>
                  </a:lnTo>
                  <a:lnTo>
                    <a:pt x="3" y="235"/>
                  </a:lnTo>
                  <a:lnTo>
                    <a:pt x="1" y="269"/>
                  </a:lnTo>
                  <a:lnTo>
                    <a:pt x="1" y="305"/>
                  </a:lnTo>
                  <a:lnTo>
                    <a:pt x="0" y="345"/>
                  </a:lnTo>
                  <a:lnTo>
                    <a:pt x="0" y="381"/>
                  </a:lnTo>
                  <a:lnTo>
                    <a:pt x="1" y="416"/>
                  </a:lnTo>
                  <a:lnTo>
                    <a:pt x="1" y="444"/>
                  </a:lnTo>
                  <a:lnTo>
                    <a:pt x="19" y="446"/>
                  </a:lnTo>
                  <a:lnTo>
                    <a:pt x="20" y="438"/>
                  </a:lnTo>
                  <a:lnTo>
                    <a:pt x="23" y="419"/>
                  </a:lnTo>
                  <a:lnTo>
                    <a:pt x="28" y="391"/>
                  </a:lnTo>
                  <a:lnTo>
                    <a:pt x="33" y="357"/>
                  </a:lnTo>
                  <a:lnTo>
                    <a:pt x="39" y="321"/>
                  </a:lnTo>
                  <a:lnTo>
                    <a:pt x="42" y="286"/>
                  </a:lnTo>
                  <a:lnTo>
                    <a:pt x="43" y="271"/>
                  </a:lnTo>
                  <a:lnTo>
                    <a:pt x="43" y="257"/>
                  </a:lnTo>
                  <a:lnTo>
                    <a:pt x="43" y="245"/>
                  </a:lnTo>
                  <a:lnTo>
                    <a:pt x="42" y="237"/>
                  </a:lnTo>
                  <a:lnTo>
                    <a:pt x="42" y="228"/>
                  </a:lnTo>
                  <a:lnTo>
                    <a:pt x="45" y="220"/>
                  </a:lnTo>
                  <a:lnTo>
                    <a:pt x="48" y="212"/>
                  </a:lnTo>
                  <a:lnTo>
                    <a:pt x="54" y="202"/>
                  </a:lnTo>
                  <a:lnTo>
                    <a:pt x="61" y="194"/>
                  </a:lnTo>
                  <a:lnTo>
                    <a:pt x="70" y="184"/>
                  </a:lnTo>
                  <a:lnTo>
                    <a:pt x="79" y="176"/>
                  </a:lnTo>
                  <a:lnTo>
                    <a:pt x="89" y="168"/>
                  </a:lnTo>
                  <a:lnTo>
                    <a:pt x="124" y="140"/>
                  </a:lnTo>
                  <a:lnTo>
                    <a:pt x="141" y="130"/>
                  </a:lnTo>
                  <a:lnTo>
                    <a:pt x="398" y="18"/>
                  </a:lnTo>
                  <a:lnTo>
                    <a:pt x="408" y="17"/>
                  </a:lnTo>
                  <a:lnTo>
                    <a:pt x="431" y="16"/>
                  </a:lnTo>
                  <a:lnTo>
                    <a:pt x="438" y="17"/>
                  </a:lnTo>
                  <a:lnTo>
                    <a:pt x="444" y="18"/>
                  </a:lnTo>
                  <a:lnTo>
                    <a:pt x="450" y="19"/>
                  </a:lnTo>
                  <a:lnTo>
                    <a:pt x="456" y="22"/>
                  </a:lnTo>
                  <a:lnTo>
                    <a:pt x="461" y="25"/>
                  </a:lnTo>
                  <a:lnTo>
                    <a:pt x="465" y="30"/>
                  </a:lnTo>
                  <a:lnTo>
                    <a:pt x="469" y="36"/>
                  </a:lnTo>
                  <a:lnTo>
                    <a:pt x="470" y="43"/>
                  </a:lnTo>
                  <a:lnTo>
                    <a:pt x="473" y="61"/>
                  </a:lnTo>
                  <a:lnTo>
                    <a:pt x="474" y="82"/>
                  </a:lnTo>
                  <a:lnTo>
                    <a:pt x="474" y="107"/>
                  </a:lnTo>
                  <a:lnTo>
                    <a:pt x="474" y="131"/>
                  </a:lnTo>
                  <a:lnTo>
                    <a:pt x="471" y="171"/>
                  </a:lnTo>
                  <a:lnTo>
                    <a:pt x="470" y="188"/>
                  </a:lnTo>
                  <a:lnTo>
                    <a:pt x="536" y="213"/>
                  </a:lnTo>
                  <a:lnTo>
                    <a:pt x="536" y="206"/>
                  </a:lnTo>
                  <a:lnTo>
                    <a:pt x="538" y="187"/>
                  </a:lnTo>
                  <a:lnTo>
                    <a:pt x="540" y="158"/>
                  </a:lnTo>
                  <a:lnTo>
                    <a:pt x="544" y="125"/>
                  </a:lnTo>
                  <a:lnTo>
                    <a:pt x="538" y="100"/>
                  </a:lnTo>
                  <a:lnTo>
                    <a:pt x="533" y="76"/>
                  </a:lnTo>
                  <a:lnTo>
                    <a:pt x="530" y="55"/>
                  </a:lnTo>
                  <a:lnTo>
                    <a:pt x="527" y="35"/>
                  </a:lnTo>
                  <a:close/>
                </a:path>
              </a:pathLst>
            </a:custGeom>
            <a:solidFill>
              <a:srgbClr val="4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2619" y="1937"/>
              <a:ext cx="13" cy="21"/>
            </a:xfrm>
            <a:custGeom>
              <a:avLst/>
              <a:gdLst>
                <a:gd name="T0" fmla="*/ 65 w 65"/>
                <a:gd name="T1" fmla="*/ 53 h 106"/>
                <a:gd name="T2" fmla="*/ 64 w 65"/>
                <a:gd name="T3" fmla="*/ 64 h 106"/>
                <a:gd name="T4" fmla="*/ 63 w 65"/>
                <a:gd name="T5" fmla="*/ 74 h 106"/>
                <a:gd name="T6" fmla="*/ 59 w 65"/>
                <a:gd name="T7" fmla="*/ 82 h 106"/>
                <a:gd name="T8" fmla="*/ 56 w 65"/>
                <a:gd name="T9" fmla="*/ 90 h 106"/>
                <a:gd name="T10" fmla="*/ 51 w 65"/>
                <a:gd name="T11" fmla="*/ 96 h 106"/>
                <a:gd name="T12" fmla="*/ 45 w 65"/>
                <a:gd name="T13" fmla="*/ 101 h 106"/>
                <a:gd name="T14" fmla="*/ 39 w 65"/>
                <a:gd name="T15" fmla="*/ 104 h 106"/>
                <a:gd name="T16" fmla="*/ 33 w 65"/>
                <a:gd name="T17" fmla="*/ 106 h 106"/>
                <a:gd name="T18" fmla="*/ 26 w 65"/>
                <a:gd name="T19" fmla="*/ 104 h 106"/>
                <a:gd name="T20" fmla="*/ 20 w 65"/>
                <a:gd name="T21" fmla="*/ 101 h 106"/>
                <a:gd name="T22" fmla="*/ 15 w 65"/>
                <a:gd name="T23" fmla="*/ 96 h 106"/>
                <a:gd name="T24" fmla="*/ 9 w 65"/>
                <a:gd name="T25" fmla="*/ 90 h 106"/>
                <a:gd name="T26" fmla="*/ 6 w 65"/>
                <a:gd name="T27" fmla="*/ 82 h 106"/>
                <a:gd name="T28" fmla="*/ 3 w 65"/>
                <a:gd name="T29" fmla="*/ 74 h 106"/>
                <a:gd name="T30" fmla="*/ 1 w 65"/>
                <a:gd name="T31" fmla="*/ 64 h 106"/>
                <a:gd name="T32" fmla="*/ 0 w 65"/>
                <a:gd name="T33" fmla="*/ 53 h 106"/>
                <a:gd name="T34" fmla="*/ 1 w 65"/>
                <a:gd name="T35" fmla="*/ 43 h 106"/>
                <a:gd name="T36" fmla="*/ 3 w 65"/>
                <a:gd name="T37" fmla="*/ 32 h 106"/>
                <a:gd name="T38" fmla="*/ 6 w 65"/>
                <a:gd name="T39" fmla="*/ 24 h 106"/>
                <a:gd name="T40" fmla="*/ 9 w 65"/>
                <a:gd name="T41" fmla="*/ 15 h 106"/>
                <a:gd name="T42" fmla="*/ 15 w 65"/>
                <a:gd name="T43" fmla="*/ 9 h 106"/>
                <a:gd name="T44" fmla="*/ 20 w 65"/>
                <a:gd name="T45" fmla="*/ 5 h 106"/>
                <a:gd name="T46" fmla="*/ 26 w 65"/>
                <a:gd name="T47" fmla="*/ 1 h 106"/>
                <a:gd name="T48" fmla="*/ 33 w 65"/>
                <a:gd name="T49" fmla="*/ 0 h 106"/>
                <a:gd name="T50" fmla="*/ 39 w 65"/>
                <a:gd name="T51" fmla="*/ 1 h 106"/>
                <a:gd name="T52" fmla="*/ 45 w 65"/>
                <a:gd name="T53" fmla="*/ 5 h 106"/>
                <a:gd name="T54" fmla="*/ 51 w 65"/>
                <a:gd name="T55" fmla="*/ 9 h 106"/>
                <a:gd name="T56" fmla="*/ 56 w 65"/>
                <a:gd name="T57" fmla="*/ 15 h 106"/>
                <a:gd name="T58" fmla="*/ 59 w 65"/>
                <a:gd name="T59" fmla="*/ 24 h 106"/>
                <a:gd name="T60" fmla="*/ 63 w 65"/>
                <a:gd name="T61" fmla="*/ 32 h 106"/>
                <a:gd name="T62" fmla="*/ 64 w 65"/>
                <a:gd name="T63" fmla="*/ 43 h 106"/>
                <a:gd name="T64" fmla="*/ 65 w 65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106">
                  <a:moveTo>
                    <a:pt x="65" y="53"/>
                  </a:moveTo>
                  <a:lnTo>
                    <a:pt x="64" y="64"/>
                  </a:lnTo>
                  <a:lnTo>
                    <a:pt x="63" y="74"/>
                  </a:lnTo>
                  <a:lnTo>
                    <a:pt x="59" y="82"/>
                  </a:lnTo>
                  <a:lnTo>
                    <a:pt x="56" y="90"/>
                  </a:lnTo>
                  <a:lnTo>
                    <a:pt x="51" y="96"/>
                  </a:lnTo>
                  <a:lnTo>
                    <a:pt x="45" y="101"/>
                  </a:lnTo>
                  <a:lnTo>
                    <a:pt x="39" y="104"/>
                  </a:lnTo>
                  <a:lnTo>
                    <a:pt x="33" y="106"/>
                  </a:lnTo>
                  <a:lnTo>
                    <a:pt x="26" y="104"/>
                  </a:lnTo>
                  <a:lnTo>
                    <a:pt x="20" y="101"/>
                  </a:lnTo>
                  <a:lnTo>
                    <a:pt x="15" y="96"/>
                  </a:lnTo>
                  <a:lnTo>
                    <a:pt x="9" y="90"/>
                  </a:lnTo>
                  <a:lnTo>
                    <a:pt x="6" y="82"/>
                  </a:lnTo>
                  <a:lnTo>
                    <a:pt x="3" y="74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3" y="32"/>
                  </a:lnTo>
                  <a:lnTo>
                    <a:pt x="6" y="24"/>
                  </a:lnTo>
                  <a:lnTo>
                    <a:pt x="9" y="15"/>
                  </a:lnTo>
                  <a:lnTo>
                    <a:pt x="15" y="9"/>
                  </a:lnTo>
                  <a:lnTo>
                    <a:pt x="20" y="5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5" y="5"/>
                  </a:lnTo>
                  <a:lnTo>
                    <a:pt x="51" y="9"/>
                  </a:lnTo>
                  <a:lnTo>
                    <a:pt x="56" y="15"/>
                  </a:lnTo>
                  <a:lnTo>
                    <a:pt x="59" y="24"/>
                  </a:lnTo>
                  <a:lnTo>
                    <a:pt x="63" y="32"/>
                  </a:lnTo>
                  <a:lnTo>
                    <a:pt x="64" y="43"/>
                  </a:lnTo>
                  <a:lnTo>
                    <a:pt x="65" y="53"/>
                  </a:lnTo>
                  <a:close/>
                </a:path>
              </a:pathLst>
            </a:custGeom>
            <a:solidFill>
              <a:srgbClr val="252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2823" y="2108"/>
              <a:ext cx="90" cy="101"/>
            </a:xfrm>
            <a:custGeom>
              <a:avLst/>
              <a:gdLst>
                <a:gd name="T0" fmla="*/ 437 w 453"/>
                <a:gd name="T1" fmla="*/ 23 h 508"/>
                <a:gd name="T2" fmla="*/ 90 w 453"/>
                <a:gd name="T3" fmla="*/ 14 h 508"/>
                <a:gd name="T4" fmla="*/ 60 w 453"/>
                <a:gd name="T5" fmla="*/ 72 h 508"/>
                <a:gd name="T6" fmla="*/ 41 w 453"/>
                <a:gd name="T7" fmla="*/ 116 h 508"/>
                <a:gd name="T8" fmla="*/ 27 w 453"/>
                <a:gd name="T9" fmla="*/ 158 h 508"/>
                <a:gd name="T10" fmla="*/ 16 w 453"/>
                <a:gd name="T11" fmla="*/ 213 h 508"/>
                <a:gd name="T12" fmla="*/ 3 w 453"/>
                <a:gd name="T13" fmla="*/ 293 h 508"/>
                <a:gd name="T14" fmla="*/ 6 w 453"/>
                <a:gd name="T15" fmla="*/ 312 h 508"/>
                <a:gd name="T16" fmla="*/ 42 w 453"/>
                <a:gd name="T17" fmla="*/ 304 h 508"/>
                <a:gd name="T18" fmla="*/ 78 w 453"/>
                <a:gd name="T19" fmla="*/ 300 h 508"/>
                <a:gd name="T20" fmla="*/ 100 w 453"/>
                <a:gd name="T21" fmla="*/ 301 h 508"/>
                <a:gd name="T22" fmla="*/ 115 w 453"/>
                <a:gd name="T23" fmla="*/ 306 h 508"/>
                <a:gd name="T24" fmla="*/ 122 w 453"/>
                <a:gd name="T25" fmla="*/ 311 h 508"/>
                <a:gd name="T26" fmla="*/ 126 w 453"/>
                <a:gd name="T27" fmla="*/ 317 h 508"/>
                <a:gd name="T28" fmla="*/ 130 w 453"/>
                <a:gd name="T29" fmla="*/ 325 h 508"/>
                <a:gd name="T30" fmla="*/ 130 w 453"/>
                <a:gd name="T31" fmla="*/ 351 h 508"/>
                <a:gd name="T32" fmla="*/ 135 w 453"/>
                <a:gd name="T33" fmla="*/ 397 h 508"/>
                <a:gd name="T34" fmla="*/ 73 w 453"/>
                <a:gd name="T35" fmla="*/ 444 h 508"/>
                <a:gd name="T36" fmla="*/ 92 w 453"/>
                <a:gd name="T37" fmla="*/ 505 h 508"/>
                <a:gd name="T38" fmla="*/ 162 w 453"/>
                <a:gd name="T39" fmla="*/ 491 h 508"/>
                <a:gd name="T40" fmla="*/ 233 w 453"/>
                <a:gd name="T41" fmla="*/ 477 h 508"/>
                <a:gd name="T42" fmla="*/ 290 w 453"/>
                <a:gd name="T43" fmla="*/ 469 h 508"/>
                <a:gd name="T44" fmla="*/ 333 w 453"/>
                <a:gd name="T45" fmla="*/ 459 h 508"/>
                <a:gd name="T46" fmla="*/ 359 w 453"/>
                <a:gd name="T47" fmla="*/ 451 h 508"/>
                <a:gd name="T48" fmla="*/ 383 w 453"/>
                <a:gd name="T49" fmla="*/ 440 h 508"/>
                <a:gd name="T50" fmla="*/ 405 w 453"/>
                <a:gd name="T51" fmla="*/ 427 h 508"/>
                <a:gd name="T52" fmla="*/ 424 w 453"/>
                <a:gd name="T53" fmla="*/ 407 h 508"/>
                <a:gd name="T54" fmla="*/ 440 w 453"/>
                <a:gd name="T55" fmla="*/ 381 h 508"/>
                <a:gd name="T56" fmla="*/ 449 w 453"/>
                <a:gd name="T57" fmla="*/ 355 h 508"/>
                <a:gd name="T58" fmla="*/ 453 w 453"/>
                <a:gd name="T59" fmla="*/ 330 h 508"/>
                <a:gd name="T60" fmla="*/ 452 w 453"/>
                <a:gd name="T61" fmla="*/ 296 h 508"/>
                <a:gd name="T62" fmla="*/ 446 w 453"/>
                <a:gd name="T63" fmla="*/ 26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3" h="508">
                  <a:moveTo>
                    <a:pt x="445" y="266"/>
                  </a:moveTo>
                  <a:lnTo>
                    <a:pt x="437" y="23"/>
                  </a:lnTo>
                  <a:lnTo>
                    <a:pt x="98" y="0"/>
                  </a:lnTo>
                  <a:lnTo>
                    <a:pt x="90" y="14"/>
                  </a:lnTo>
                  <a:lnTo>
                    <a:pt x="72" y="49"/>
                  </a:lnTo>
                  <a:lnTo>
                    <a:pt x="60" y="72"/>
                  </a:lnTo>
                  <a:lnTo>
                    <a:pt x="49" y="95"/>
                  </a:lnTo>
                  <a:lnTo>
                    <a:pt x="41" y="116"/>
                  </a:lnTo>
                  <a:lnTo>
                    <a:pt x="33" y="136"/>
                  </a:lnTo>
                  <a:lnTo>
                    <a:pt x="27" y="158"/>
                  </a:lnTo>
                  <a:lnTo>
                    <a:pt x="21" y="185"/>
                  </a:lnTo>
                  <a:lnTo>
                    <a:pt x="16" y="213"/>
                  </a:lnTo>
                  <a:lnTo>
                    <a:pt x="11" y="243"/>
                  </a:lnTo>
                  <a:lnTo>
                    <a:pt x="3" y="293"/>
                  </a:lnTo>
                  <a:lnTo>
                    <a:pt x="0" y="314"/>
                  </a:lnTo>
                  <a:lnTo>
                    <a:pt x="6" y="312"/>
                  </a:lnTo>
                  <a:lnTo>
                    <a:pt x="21" y="308"/>
                  </a:lnTo>
                  <a:lnTo>
                    <a:pt x="42" y="304"/>
                  </a:lnTo>
                  <a:lnTo>
                    <a:pt x="66" y="301"/>
                  </a:lnTo>
                  <a:lnTo>
                    <a:pt x="78" y="300"/>
                  </a:lnTo>
                  <a:lnTo>
                    <a:pt x="90" y="300"/>
                  </a:lnTo>
                  <a:lnTo>
                    <a:pt x="100" y="301"/>
                  </a:lnTo>
                  <a:lnTo>
                    <a:pt x="110" y="304"/>
                  </a:lnTo>
                  <a:lnTo>
                    <a:pt x="115" y="306"/>
                  </a:lnTo>
                  <a:lnTo>
                    <a:pt x="118" y="307"/>
                  </a:lnTo>
                  <a:lnTo>
                    <a:pt x="122" y="311"/>
                  </a:lnTo>
                  <a:lnTo>
                    <a:pt x="124" y="313"/>
                  </a:lnTo>
                  <a:lnTo>
                    <a:pt x="126" y="317"/>
                  </a:lnTo>
                  <a:lnTo>
                    <a:pt x="129" y="320"/>
                  </a:lnTo>
                  <a:lnTo>
                    <a:pt x="130" y="325"/>
                  </a:lnTo>
                  <a:lnTo>
                    <a:pt x="130" y="330"/>
                  </a:lnTo>
                  <a:lnTo>
                    <a:pt x="130" y="351"/>
                  </a:lnTo>
                  <a:lnTo>
                    <a:pt x="132" y="374"/>
                  </a:lnTo>
                  <a:lnTo>
                    <a:pt x="135" y="397"/>
                  </a:lnTo>
                  <a:lnTo>
                    <a:pt x="137" y="420"/>
                  </a:lnTo>
                  <a:lnTo>
                    <a:pt x="73" y="444"/>
                  </a:lnTo>
                  <a:lnTo>
                    <a:pt x="81" y="508"/>
                  </a:lnTo>
                  <a:lnTo>
                    <a:pt x="92" y="505"/>
                  </a:lnTo>
                  <a:lnTo>
                    <a:pt x="122" y="500"/>
                  </a:lnTo>
                  <a:lnTo>
                    <a:pt x="162" y="491"/>
                  </a:lnTo>
                  <a:lnTo>
                    <a:pt x="207" y="479"/>
                  </a:lnTo>
                  <a:lnTo>
                    <a:pt x="233" y="477"/>
                  </a:lnTo>
                  <a:lnTo>
                    <a:pt x="261" y="473"/>
                  </a:lnTo>
                  <a:lnTo>
                    <a:pt x="290" y="469"/>
                  </a:lnTo>
                  <a:lnTo>
                    <a:pt x="319" y="463"/>
                  </a:lnTo>
                  <a:lnTo>
                    <a:pt x="333" y="459"/>
                  </a:lnTo>
                  <a:lnTo>
                    <a:pt x="346" y="456"/>
                  </a:lnTo>
                  <a:lnTo>
                    <a:pt x="359" y="451"/>
                  </a:lnTo>
                  <a:lnTo>
                    <a:pt x="372" y="446"/>
                  </a:lnTo>
                  <a:lnTo>
                    <a:pt x="383" y="440"/>
                  </a:lnTo>
                  <a:lnTo>
                    <a:pt x="394" y="433"/>
                  </a:lnTo>
                  <a:lnTo>
                    <a:pt x="405" y="427"/>
                  </a:lnTo>
                  <a:lnTo>
                    <a:pt x="413" y="419"/>
                  </a:lnTo>
                  <a:lnTo>
                    <a:pt x="424" y="407"/>
                  </a:lnTo>
                  <a:lnTo>
                    <a:pt x="433" y="394"/>
                  </a:lnTo>
                  <a:lnTo>
                    <a:pt x="440" y="381"/>
                  </a:lnTo>
                  <a:lnTo>
                    <a:pt x="445" y="368"/>
                  </a:lnTo>
                  <a:lnTo>
                    <a:pt x="449" y="355"/>
                  </a:lnTo>
                  <a:lnTo>
                    <a:pt x="451" y="342"/>
                  </a:lnTo>
                  <a:lnTo>
                    <a:pt x="453" y="330"/>
                  </a:lnTo>
                  <a:lnTo>
                    <a:pt x="453" y="318"/>
                  </a:lnTo>
                  <a:lnTo>
                    <a:pt x="452" y="296"/>
                  </a:lnTo>
                  <a:lnTo>
                    <a:pt x="449" y="280"/>
                  </a:lnTo>
                  <a:lnTo>
                    <a:pt x="446" y="269"/>
                  </a:lnTo>
                  <a:lnTo>
                    <a:pt x="445" y="266"/>
                  </a:lnTo>
                  <a:close/>
                </a:path>
              </a:pathLst>
            </a:custGeom>
            <a:solidFill>
              <a:srgbClr val="F8C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2613" y="2044"/>
              <a:ext cx="13" cy="21"/>
            </a:xfrm>
            <a:custGeom>
              <a:avLst/>
              <a:gdLst>
                <a:gd name="T0" fmla="*/ 64 w 64"/>
                <a:gd name="T1" fmla="*/ 52 h 105"/>
                <a:gd name="T2" fmla="*/ 64 w 64"/>
                <a:gd name="T3" fmla="*/ 63 h 105"/>
                <a:gd name="T4" fmla="*/ 62 w 64"/>
                <a:gd name="T5" fmla="*/ 73 h 105"/>
                <a:gd name="T6" fmla="*/ 58 w 64"/>
                <a:gd name="T7" fmla="*/ 82 h 105"/>
                <a:gd name="T8" fmla="*/ 55 w 64"/>
                <a:gd name="T9" fmla="*/ 90 h 105"/>
                <a:gd name="T10" fmla="*/ 50 w 64"/>
                <a:gd name="T11" fmla="*/ 96 h 105"/>
                <a:gd name="T12" fmla="*/ 44 w 64"/>
                <a:gd name="T13" fmla="*/ 101 h 105"/>
                <a:gd name="T14" fmla="*/ 38 w 64"/>
                <a:gd name="T15" fmla="*/ 105 h 105"/>
                <a:gd name="T16" fmla="*/ 32 w 64"/>
                <a:gd name="T17" fmla="*/ 105 h 105"/>
                <a:gd name="T18" fmla="*/ 26 w 64"/>
                <a:gd name="T19" fmla="*/ 105 h 105"/>
                <a:gd name="T20" fmla="*/ 19 w 64"/>
                <a:gd name="T21" fmla="*/ 101 h 105"/>
                <a:gd name="T22" fmla="*/ 14 w 64"/>
                <a:gd name="T23" fmla="*/ 96 h 105"/>
                <a:gd name="T24" fmla="*/ 9 w 64"/>
                <a:gd name="T25" fmla="*/ 90 h 105"/>
                <a:gd name="T26" fmla="*/ 5 w 64"/>
                <a:gd name="T27" fmla="*/ 82 h 105"/>
                <a:gd name="T28" fmla="*/ 2 w 64"/>
                <a:gd name="T29" fmla="*/ 73 h 105"/>
                <a:gd name="T30" fmla="*/ 0 w 64"/>
                <a:gd name="T31" fmla="*/ 63 h 105"/>
                <a:gd name="T32" fmla="*/ 0 w 64"/>
                <a:gd name="T33" fmla="*/ 52 h 105"/>
                <a:gd name="T34" fmla="*/ 0 w 64"/>
                <a:gd name="T35" fmla="*/ 42 h 105"/>
                <a:gd name="T36" fmla="*/ 2 w 64"/>
                <a:gd name="T37" fmla="*/ 32 h 105"/>
                <a:gd name="T38" fmla="*/ 5 w 64"/>
                <a:gd name="T39" fmla="*/ 23 h 105"/>
                <a:gd name="T40" fmla="*/ 9 w 64"/>
                <a:gd name="T41" fmla="*/ 16 h 105"/>
                <a:gd name="T42" fmla="*/ 14 w 64"/>
                <a:gd name="T43" fmla="*/ 10 h 105"/>
                <a:gd name="T44" fmla="*/ 19 w 64"/>
                <a:gd name="T45" fmla="*/ 4 h 105"/>
                <a:gd name="T46" fmla="*/ 26 w 64"/>
                <a:gd name="T47" fmla="*/ 1 h 105"/>
                <a:gd name="T48" fmla="*/ 32 w 64"/>
                <a:gd name="T49" fmla="*/ 0 h 105"/>
                <a:gd name="T50" fmla="*/ 38 w 64"/>
                <a:gd name="T51" fmla="*/ 1 h 105"/>
                <a:gd name="T52" fmla="*/ 44 w 64"/>
                <a:gd name="T53" fmla="*/ 4 h 105"/>
                <a:gd name="T54" fmla="*/ 50 w 64"/>
                <a:gd name="T55" fmla="*/ 10 h 105"/>
                <a:gd name="T56" fmla="*/ 55 w 64"/>
                <a:gd name="T57" fmla="*/ 16 h 105"/>
                <a:gd name="T58" fmla="*/ 58 w 64"/>
                <a:gd name="T59" fmla="*/ 23 h 105"/>
                <a:gd name="T60" fmla="*/ 62 w 64"/>
                <a:gd name="T61" fmla="*/ 32 h 105"/>
                <a:gd name="T62" fmla="*/ 64 w 64"/>
                <a:gd name="T63" fmla="*/ 42 h 105"/>
                <a:gd name="T64" fmla="*/ 64 w 64"/>
                <a:gd name="T65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105">
                  <a:moveTo>
                    <a:pt x="64" y="52"/>
                  </a:moveTo>
                  <a:lnTo>
                    <a:pt x="64" y="63"/>
                  </a:lnTo>
                  <a:lnTo>
                    <a:pt x="62" y="73"/>
                  </a:lnTo>
                  <a:lnTo>
                    <a:pt x="58" y="82"/>
                  </a:lnTo>
                  <a:lnTo>
                    <a:pt x="55" y="90"/>
                  </a:lnTo>
                  <a:lnTo>
                    <a:pt x="50" y="96"/>
                  </a:lnTo>
                  <a:lnTo>
                    <a:pt x="44" y="101"/>
                  </a:lnTo>
                  <a:lnTo>
                    <a:pt x="38" y="105"/>
                  </a:lnTo>
                  <a:lnTo>
                    <a:pt x="32" y="105"/>
                  </a:lnTo>
                  <a:lnTo>
                    <a:pt x="26" y="105"/>
                  </a:lnTo>
                  <a:lnTo>
                    <a:pt x="19" y="101"/>
                  </a:lnTo>
                  <a:lnTo>
                    <a:pt x="14" y="96"/>
                  </a:lnTo>
                  <a:lnTo>
                    <a:pt x="9" y="90"/>
                  </a:lnTo>
                  <a:lnTo>
                    <a:pt x="5" y="82"/>
                  </a:lnTo>
                  <a:lnTo>
                    <a:pt x="2" y="73"/>
                  </a:lnTo>
                  <a:lnTo>
                    <a:pt x="0" y="63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5" y="23"/>
                  </a:lnTo>
                  <a:lnTo>
                    <a:pt x="9" y="16"/>
                  </a:lnTo>
                  <a:lnTo>
                    <a:pt x="14" y="10"/>
                  </a:lnTo>
                  <a:lnTo>
                    <a:pt x="19" y="4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4" y="4"/>
                  </a:lnTo>
                  <a:lnTo>
                    <a:pt x="50" y="10"/>
                  </a:lnTo>
                  <a:lnTo>
                    <a:pt x="55" y="16"/>
                  </a:lnTo>
                  <a:lnTo>
                    <a:pt x="58" y="23"/>
                  </a:lnTo>
                  <a:lnTo>
                    <a:pt x="62" y="32"/>
                  </a:lnTo>
                  <a:lnTo>
                    <a:pt x="64" y="42"/>
                  </a:lnTo>
                  <a:lnTo>
                    <a:pt x="64" y="52"/>
                  </a:lnTo>
                  <a:close/>
                </a:path>
              </a:pathLst>
            </a:custGeom>
            <a:solidFill>
              <a:srgbClr val="252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2829" y="2088"/>
              <a:ext cx="91" cy="40"/>
            </a:xfrm>
            <a:custGeom>
              <a:avLst/>
              <a:gdLst>
                <a:gd name="T0" fmla="*/ 24 w 452"/>
                <a:gd name="T1" fmla="*/ 0 h 202"/>
                <a:gd name="T2" fmla="*/ 0 w 452"/>
                <a:gd name="T3" fmla="*/ 121 h 202"/>
                <a:gd name="T4" fmla="*/ 429 w 452"/>
                <a:gd name="T5" fmla="*/ 202 h 202"/>
                <a:gd name="T6" fmla="*/ 452 w 452"/>
                <a:gd name="T7" fmla="*/ 32 h 202"/>
                <a:gd name="T8" fmla="*/ 24 w 452"/>
                <a:gd name="T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02">
                  <a:moveTo>
                    <a:pt x="24" y="0"/>
                  </a:moveTo>
                  <a:lnTo>
                    <a:pt x="0" y="121"/>
                  </a:lnTo>
                  <a:lnTo>
                    <a:pt x="429" y="202"/>
                  </a:lnTo>
                  <a:lnTo>
                    <a:pt x="452" y="3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C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2826" y="1479"/>
              <a:ext cx="129" cy="637"/>
            </a:xfrm>
            <a:custGeom>
              <a:avLst/>
              <a:gdLst>
                <a:gd name="T0" fmla="*/ 323 w 647"/>
                <a:gd name="T1" fmla="*/ 0 h 3181"/>
                <a:gd name="T2" fmla="*/ 320 w 647"/>
                <a:gd name="T3" fmla="*/ 4 h 3181"/>
                <a:gd name="T4" fmla="*/ 312 w 647"/>
                <a:gd name="T5" fmla="*/ 19 h 3181"/>
                <a:gd name="T6" fmla="*/ 297 w 647"/>
                <a:gd name="T7" fmla="*/ 41 h 3181"/>
                <a:gd name="T8" fmla="*/ 279 w 647"/>
                <a:gd name="T9" fmla="*/ 72 h 3181"/>
                <a:gd name="T10" fmla="*/ 259 w 647"/>
                <a:gd name="T11" fmla="*/ 111 h 3181"/>
                <a:gd name="T12" fmla="*/ 235 w 647"/>
                <a:gd name="T13" fmla="*/ 158 h 3181"/>
                <a:gd name="T14" fmla="*/ 210 w 647"/>
                <a:gd name="T15" fmla="*/ 210 h 3181"/>
                <a:gd name="T16" fmla="*/ 183 w 647"/>
                <a:gd name="T17" fmla="*/ 268 h 3181"/>
                <a:gd name="T18" fmla="*/ 157 w 647"/>
                <a:gd name="T19" fmla="*/ 332 h 3181"/>
                <a:gd name="T20" fmla="*/ 131 w 647"/>
                <a:gd name="T21" fmla="*/ 401 h 3181"/>
                <a:gd name="T22" fmla="*/ 119 w 647"/>
                <a:gd name="T23" fmla="*/ 437 h 3181"/>
                <a:gd name="T24" fmla="*/ 107 w 647"/>
                <a:gd name="T25" fmla="*/ 475 h 3181"/>
                <a:gd name="T26" fmla="*/ 95 w 647"/>
                <a:gd name="T27" fmla="*/ 513 h 3181"/>
                <a:gd name="T28" fmla="*/ 84 w 647"/>
                <a:gd name="T29" fmla="*/ 552 h 3181"/>
                <a:gd name="T30" fmla="*/ 74 w 647"/>
                <a:gd name="T31" fmla="*/ 591 h 3181"/>
                <a:gd name="T32" fmla="*/ 64 w 647"/>
                <a:gd name="T33" fmla="*/ 631 h 3181"/>
                <a:gd name="T34" fmla="*/ 56 w 647"/>
                <a:gd name="T35" fmla="*/ 673 h 3181"/>
                <a:gd name="T36" fmla="*/ 49 w 647"/>
                <a:gd name="T37" fmla="*/ 715 h 3181"/>
                <a:gd name="T38" fmla="*/ 43 w 647"/>
                <a:gd name="T39" fmla="*/ 757 h 3181"/>
                <a:gd name="T40" fmla="*/ 38 w 647"/>
                <a:gd name="T41" fmla="*/ 800 h 3181"/>
                <a:gd name="T42" fmla="*/ 35 w 647"/>
                <a:gd name="T43" fmla="*/ 844 h 3181"/>
                <a:gd name="T44" fmla="*/ 32 w 647"/>
                <a:gd name="T45" fmla="*/ 888 h 3181"/>
                <a:gd name="T46" fmla="*/ 31 w 647"/>
                <a:gd name="T47" fmla="*/ 931 h 3181"/>
                <a:gd name="T48" fmla="*/ 31 w 647"/>
                <a:gd name="T49" fmla="*/ 975 h 3181"/>
                <a:gd name="T50" fmla="*/ 31 w 647"/>
                <a:gd name="T51" fmla="*/ 1017 h 3181"/>
                <a:gd name="T52" fmla="*/ 33 w 647"/>
                <a:gd name="T53" fmla="*/ 1059 h 3181"/>
                <a:gd name="T54" fmla="*/ 35 w 647"/>
                <a:gd name="T55" fmla="*/ 1100 h 3181"/>
                <a:gd name="T56" fmla="*/ 38 w 647"/>
                <a:gd name="T57" fmla="*/ 1141 h 3181"/>
                <a:gd name="T58" fmla="*/ 42 w 647"/>
                <a:gd name="T59" fmla="*/ 1180 h 3181"/>
                <a:gd name="T60" fmla="*/ 45 w 647"/>
                <a:gd name="T61" fmla="*/ 1219 h 3181"/>
                <a:gd name="T62" fmla="*/ 55 w 647"/>
                <a:gd name="T63" fmla="*/ 1294 h 3181"/>
                <a:gd name="T64" fmla="*/ 65 w 647"/>
                <a:gd name="T65" fmla="*/ 1364 h 3181"/>
                <a:gd name="T66" fmla="*/ 77 w 647"/>
                <a:gd name="T67" fmla="*/ 1431 h 3181"/>
                <a:gd name="T68" fmla="*/ 90 w 647"/>
                <a:gd name="T69" fmla="*/ 1491 h 3181"/>
                <a:gd name="T70" fmla="*/ 103 w 647"/>
                <a:gd name="T71" fmla="*/ 1547 h 3181"/>
                <a:gd name="T72" fmla="*/ 117 w 647"/>
                <a:gd name="T73" fmla="*/ 1596 h 3181"/>
                <a:gd name="T74" fmla="*/ 128 w 647"/>
                <a:gd name="T75" fmla="*/ 1640 h 3181"/>
                <a:gd name="T76" fmla="*/ 139 w 647"/>
                <a:gd name="T77" fmla="*/ 1675 h 3181"/>
                <a:gd name="T78" fmla="*/ 147 w 647"/>
                <a:gd name="T79" fmla="*/ 1705 h 3181"/>
                <a:gd name="T80" fmla="*/ 155 w 647"/>
                <a:gd name="T81" fmla="*/ 1726 h 3181"/>
                <a:gd name="T82" fmla="*/ 159 w 647"/>
                <a:gd name="T83" fmla="*/ 1739 h 3181"/>
                <a:gd name="T84" fmla="*/ 162 w 647"/>
                <a:gd name="T85" fmla="*/ 1743 h 3181"/>
                <a:gd name="T86" fmla="*/ 0 w 647"/>
                <a:gd name="T87" fmla="*/ 3100 h 3181"/>
                <a:gd name="T88" fmla="*/ 484 w 647"/>
                <a:gd name="T89" fmla="*/ 3181 h 3181"/>
                <a:gd name="T90" fmla="*/ 647 w 647"/>
                <a:gd name="T91" fmla="*/ 1743 h 3181"/>
                <a:gd name="T92" fmla="*/ 517 w 647"/>
                <a:gd name="T93" fmla="*/ 419 h 3181"/>
                <a:gd name="T94" fmla="*/ 323 w 647"/>
                <a:gd name="T95" fmla="*/ 0 h 3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7" h="3181">
                  <a:moveTo>
                    <a:pt x="323" y="0"/>
                  </a:moveTo>
                  <a:lnTo>
                    <a:pt x="320" y="4"/>
                  </a:lnTo>
                  <a:lnTo>
                    <a:pt x="312" y="19"/>
                  </a:lnTo>
                  <a:lnTo>
                    <a:pt x="297" y="41"/>
                  </a:lnTo>
                  <a:lnTo>
                    <a:pt x="279" y="72"/>
                  </a:lnTo>
                  <a:lnTo>
                    <a:pt x="259" y="111"/>
                  </a:lnTo>
                  <a:lnTo>
                    <a:pt x="235" y="158"/>
                  </a:lnTo>
                  <a:lnTo>
                    <a:pt x="210" y="210"/>
                  </a:lnTo>
                  <a:lnTo>
                    <a:pt x="183" y="268"/>
                  </a:lnTo>
                  <a:lnTo>
                    <a:pt x="157" y="332"/>
                  </a:lnTo>
                  <a:lnTo>
                    <a:pt x="131" y="401"/>
                  </a:lnTo>
                  <a:lnTo>
                    <a:pt x="119" y="437"/>
                  </a:lnTo>
                  <a:lnTo>
                    <a:pt x="107" y="475"/>
                  </a:lnTo>
                  <a:lnTo>
                    <a:pt x="95" y="513"/>
                  </a:lnTo>
                  <a:lnTo>
                    <a:pt x="84" y="552"/>
                  </a:lnTo>
                  <a:lnTo>
                    <a:pt x="74" y="591"/>
                  </a:lnTo>
                  <a:lnTo>
                    <a:pt x="64" y="631"/>
                  </a:lnTo>
                  <a:lnTo>
                    <a:pt x="56" y="673"/>
                  </a:lnTo>
                  <a:lnTo>
                    <a:pt x="49" y="715"/>
                  </a:lnTo>
                  <a:lnTo>
                    <a:pt x="43" y="757"/>
                  </a:lnTo>
                  <a:lnTo>
                    <a:pt x="38" y="800"/>
                  </a:lnTo>
                  <a:lnTo>
                    <a:pt x="35" y="844"/>
                  </a:lnTo>
                  <a:lnTo>
                    <a:pt x="32" y="888"/>
                  </a:lnTo>
                  <a:lnTo>
                    <a:pt x="31" y="931"/>
                  </a:lnTo>
                  <a:lnTo>
                    <a:pt x="31" y="975"/>
                  </a:lnTo>
                  <a:lnTo>
                    <a:pt x="31" y="1017"/>
                  </a:lnTo>
                  <a:lnTo>
                    <a:pt x="33" y="1059"/>
                  </a:lnTo>
                  <a:lnTo>
                    <a:pt x="35" y="1100"/>
                  </a:lnTo>
                  <a:lnTo>
                    <a:pt x="38" y="1141"/>
                  </a:lnTo>
                  <a:lnTo>
                    <a:pt x="42" y="1180"/>
                  </a:lnTo>
                  <a:lnTo>
                    <a:pt x="45" y="1219"/>
                  </a:lnTo>
                  <a:lnTo>
                    <a:pt x="55" y="1294"/>
                  </a:lnTo>
                  <a:lnTo>
                    <a:pt x="65" y="1364"/>
                  </a:lnTo>
                  <a:lnTo>
                    <a:pt x="77" y="1431"/>
                  </a:lnTo>
                  <a:lnTo>
                    <a:pt x="90" y="1491"/>
                  </a:lnTo>
                  <a:lnTo>
                    <a:pt x="103" y="1547"/>
                  </a:lnTo>
                  <a:lnTo>
                    <a:pt x="117" y="1596"/>
                  </a:lnTo>
                  <a:lnTo>
                    <a:pt x="128" y="1640"/>
                  </a:lnTo>
                  <a:lnTo>
                    <a:pt x="139" y="1675"/>
                  </a:lnTo>
                  <a:lnTo>
                    <a:pt x="147" y="1705"/>
                  </a:lnTo>
                  <a:lnTo>
                    <a:pt x="155" y="1726"/>
                  </a:lnTo>
                  <a:lnTo>
                    <a:pt x="159" y="1739"/>
                  </a:lnTo>
                  <a:lnTo>
                    <a:pt x="162" y="1743"/>
                  </a:lnTo>
                  <a:lnTo>
                    <a:pt x="0" y="3100"/>
                  </a:lnTo>
                  <a:lnTo>
                    <a:pt x="484" y="3181"/>
                  </a:lnTo>
                  <a:lnTo>
                    <a:pt x="647" y="1743"/>
                  </a:lnTo>
                  <a:lnTo>
                    <a:pt x="517" y="419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223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3334" y="3111"/>
              <a:ext cx="693" cy="893"/>
            </a:xfrm>
            <a:custGeom>
              <a:avLst/>
              <a:gdLst>
                <a:gd name="T0" fmla="*/ 21 w 3466"/>
                <a:gd name="T1" fmla="*/ 1122 h 4466"/>
                <a:gd name="T2" fmla="*/ 14 w 3466"/>
                <a:gd name="T3" fmla="*/ 2234 h 4466"/>
                <a:gd name="T4" fmla="*/ 7 w 3466"/>
                <a:gd name="T5" fmla="*/ 3345 h 4466"/>
                <a:gd name="T6" fmla="*/ 0 w 3466"/>
                <a:gd name="T7" fmla="*/ 4466 h 4466"/>
                <a:gd name="T8" fmla="*/ 3445 w 3466"/>
                <a:gd name="T9" fmla="*/ 3342 h 4466"/>
                <a:gd name="T10" fmla="*/ 3452 w 3466"/>
                <a:gd name="T11" fmla="*/ 2223 h 4466"/>
                <a:gd name="T12" fmla="*/ 3459 w 3466"/>
                <a:gd name="T13" fmla="*/ 1112 h 4466"/>
                <a:gd name="T14" fmla="*/ 3466 w 3466"/>
                <a:gd name="T15" fmla="*/ 0 h 4466"/>
                <a:gd name="T16" fmla="*/ 21 w 3466"/>
                <a:gd name="T17" fmla="*/ 1122 h 4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6" h="4466">
                  <a:moveTo>
                    <a:pt x="21" y="1122"/>
                  </a:moveTo>
                  <a:lnTo>
                    <a:pt x="14" y="2234"/>
                  </a:lnTo>
                  <a:lnTo>
                    <a:pt x="7" y="3345"/>
                  </a:lnTo>
                  <a:lnTo>
                    <a:pt x="0" y="4466"/>
                  </a:lnTo>
                  <a:lnTo>
                    <a:pt x="3445" y="3342"/>
                  </a:lnTo>
                  <a:lnTo>
                    <a:pt x="3452" y="2223"/>
                  </a:lnTo>
                  <a:lnTo>
                    <a:pt x="3459" y="1112"/>
                  </a:lnTo>
                  <a:lnTo>
                    <a:pt x="3466" y="0"/>
                  </a:lnTo>
                  <a:lnTo>
                    <a:pt x="21" y="1122"/>
                  </a:lnTo>
                  <a:close/>
                </a:path>
              </a:pathLst>
            </a:custGeom>
            <a:solidFill>
              <a:srgbClr val="9E2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93"/>
            <p:cNvSpPr>
              <a:spLocks/>
            </p:cNvSpPr>
            <p:nvPr/>
          </p:nvSpPr>
          <p:spPr bwMode="auto">
            <a:xfrm>
              <a:off x="1490" y="2726"/>
              <a:ext cx="1848" cy="1278"/>
            </a:xfrm>
            <a:custGeom>
              <a:avLst/>
              <a:gdLst>
                <a:gd name="T0" fmla="*/ 9242 w 9242"/>
                <a:gd name="T1" fmla="*/ 3045 h 6389"/>
                <a:gd name="T2" fmla="*/ 9235 w 9242"/>
                <a:gd name="T3" fmla="*/ 4157 h 6389"/>
                <a:gd name="T4" fmla="*/ 9228 w 9242"/>
                <a:gd name="T5" fmla="*/ 5268 h 6389"/>
                <a:gd name="T6" fmla="*/ 9221 w 9242"/>
                <a:gd name="T7" fmla="*/ 6389 h 6389"/>
                <a:gd name="T8" fmla="*/ 6163 w 9242"/>
                <a:gd name="T9" fmla="*/ 4642 h 6389"/>
                <a:gd name="T10" fmla="*/ 6115 w 9242"/>
                <a:gd name="T11" fmla="*/ 4615 h 6389"/>
                <a:gd name="T12" fmla="*/ 3104 w 9242"/>
                <a:gd name="T13" fmla="*/ 2894 h 6389"/>
                <a:gd name="T14" fmla="*/ 3058 w 9242"/>
                <a:gd name="T15" fmla="*/ 2867 h 6389"/>
                <a:gd name="T16" fmla="*/ 0 w 9242"/>
                <a:gd name="T17" fmla="*/ 1120 h 6389"/>
                <a:gd name="T18" fmla="*/ 7 w 9242"/>
                <a:gd name="T19" fmla="*/ 0 h 6389"/>
                <a:gd name="T20" fmla="*/ 3065 w 9242"/>
                <a:gd name="T21" fmla="*/ 1747 h 6389"/>
                <a:gd name="T22" fmla="*/ 3071 w 9242"/>
                <a:gd name="T23" fmla="*/ 637 h 6389"/>
                <a:gd name="T24" fmla="*/ 6129 w 9242"/>
                <a:gd name="T25" fmla="*/ 2383 h 6389"/>
                <a:gd name="T26" fmla="*/ 6137 w 9242"/>
                <a:gd name="T27" fmla="*/ 1271 h 6389"/>
                <a:gd name="T28" fmla="*/ 9242 w 9242"/>
                <a:gd name="T29" fmla="*/ 3045 h 6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42" h="6389">
                  <a:moveTo>
                    <a:pt x="9242" y="3045"/>
                  </a:moveTo>
                  <a:lnTo>
                    <a:pt x="9235" y="4157"/>
                  </a:lnTo>
                  <a:lnTo>
                    <a:pt x="9228" y="5268"/>
                  </a:lnTo>
                  <a:lnTo>
                    <a:pt x="9221" y="6389"/>
                  </a:lnTo>
                  <a:lnTo>
                    <a:pt x="6163" y="4642"/>
                  </a:lnTo>
                  <a:lnTo>
                    <a:pt x="6115" y="4615"/>
                  </a:lnTo>
                  <a:lnTo>
                    <a:pt x="3104" y="2894"/>
                  </a:lnTo>
                  <a:lnTo>
                    <a:pt x="3058" y="2867"/>
                  </a:lnTo>
                  <a:lnTo>
                    <a:pt x="0" y="1120"/>
                  </a:lnTo>
                  <a:lnTo>
                    <a:pt x="7" y="0"/>
                  </a:lnTo>
                  <a:lnTo>
                    <a:pt x="3065" y="1747"/>
                  </a:lnTo>
                  <a:lnTo>
                    <a:pt x="3071" y="637"/>
                  </a:lnTo>
                  <a:lnTo>
                    <a:pt x="6129" y="2383"/>
                  </a:lnTo>
                  <a:lnTo>
                    <a:pt x="6137" y="1271"/>
                  </a:lnTo>
                  <a:lnTo>
                    <a:pt x="9242" y="3045"/>
                  </a:lnTo>
                  <a:close/>
                </a:path>
              </a:pathLst>
            </a:custGeom>
            <a:solidFill>
              <a:srgbClr val="AD2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2962" y="3258"/>
              <a:ext cx="22" cy="20"/>
            </a:xfrm>
            <a:custGeom>
              <a:avLst/>
              <a:gdLst>
                <a:gd name="T0" fmla="*/ 107 w 107"/>
                <a:gd name="T1" fmla="*/ 22 h 102"/>
                <a:gd name="T2" fmla="*/ 69 w 107"/>
                <a:gd name="T3" fmla="*/ 0 h 102"/>
                <a:gd name="T4" fmla="*/ 54 w 107"/>
                <a:gd name="T5" fmla="*/ 30 h 102"/>
                <a:gd name="T6" fmla="*/ 38 w 107"/>
                <a:gd name="T7" fmla="*/ 56 h 102"/>
                <a:gd name="T8" fmla="*/ 30 w 107"/>
                <a:gd name="T9" fmla="*/ 69 h 102"/>
                <a:gd name="T10" fmla="*/ 20 w 107"/>
                <a:gd name="T11" fmla="*/ 81 h 102"/>
                <a:gd name="T12" fmla="*/ 11 w 107"/>
                <a:gd name="T13" fmla="*/ 91 h 102"/>
                <a:gd name="T14" fmla="*/ 0 w 107"/>
                <a:gd name="T15" fmla="*/ 102 h 102"/>
                <a:gd name="T16" fmla="*/ 18 w 107"/>
                <a:gd name="T17" fmla="*/ 97 h 102"/>
                <a:gd name="T18" fmla="*/ 35 w 107"/>
                <a:gd name="T19" fmla="*/ 91 h 102"/>
                <a:gd name="T20" fmla="*/ 49 w 107"/>
                <a:gd name="T21" fmla="*/ 84 h 102"/>
                <a:gd name="T22" fmla="*/ 63 w 107"/>
                <a:gd name="T23" fmla="*/ 75 h 102"/>
                <a:gd name="T24" fmla="*/ 75 w 107"/>
                <a:gd name="T25" fmla="*/ 63 h 102"/>
                <a:gd name="T26" fmla="*/ 87 w 107"/>
                <a:gd name="T27" fmla="*/ 51 h 102"/>
                <a:gd name="T28" fmla="*/ 98 w 107"/>
                <a:gd name="T29" fmla="*/ 37 h 102"/>
                <a:gd name="T30" fmla="*/ 107 w 107"/>
                <a:gd name="T31" fmla="*/ 2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102">
                  <a:moveTo>
                    <a:pt x="107" y="22"/>
                  </a:moveTo>
                  <a:lnTo>
                    <a:pt x="69" y="0"/>
                  </a:lnTo>
                  <a:lnTo>
                    <a:pt x="54" y="30"/>
                  </a:lnTo>
                  <a:lnTo>
                    <a:pt x="38" y="56"/>
                  </a:lnTo>
                  <a:lnTo>
                    <a:pt x="30" y="69"/>
                  </a:lnTo>
                  <a:lnTo>
                    <a:pt x="20" y="81"/>
                  </a:lnTo>
                  <a:lnTo>
                    <a:pt x="11" y="91"/>
                  </a:lnTo>
                  <a:lnTo>
                    <a:pt x="0" y="102"/>
                  </a:lnTo>
                  <a:lnTo>
                    <a:pt x="18" y="97"/>
                  </a:lnTo>
                  <a:lnTo>
                    <a:pt x="35" y="91"/>
                  </a:lnTo>
                  <a:lnTo>
                    <a:pt x="49" y="84"/>
                  </a:lnTo>
                  <a:lnTo>
                    <a:pt x="63" y="75"/>
                  </a:lnTo>
                  <a:lnTo>
                    <a:pt x="75" y="63"/>
                  </a:lnTo>
                  <a:lnTo>
                    <a:pt x="87" y="51"/>
                  </a:lnTo>
                  <a:lnTo>
                    <a:pt x="98" y="37"/>
                  </a:lnTo>
                  <a:lnTo>
                    <a:pt x="107" y="22"/>
                  </a:lnTo>
                  <a:close/>
                </a:path>
              </a:pathLst>
            </a:custGeom>
            <a:solidFill>
              <a:srgbClr val="C83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2897" y="3269"/>
              <a:ext cx="122" cy="461"/>
            </a:xfrm>
            <a:custGeom>
              <a:avLst/>
              <a:gdLst>
                <a:gd name="T0" fmla="*/ 342 w 611"/>
                <a:gd name="T1" fmla="*/ 376 h 2306"/>
                <a:gd name="T2" fmla="*/ 68 w 611"/>
                <a:gd name="T3" fmla="*/ 216 h 2306"/>
                <a:gd name="T4" fmla="*/ 70 w 611"/>
                <a:gd name="T5" fmla="*/ 35 h 2306"/>
                <a:gd name="T6" fmla="*/ 54 w 611"/>
                <a:gd name="T7" fmla="*/ 28 h 2306"/>
                <a:gd name="T8" fmla="*/ 38 w 611"/>
                <a:gd name="T9" fmla="*/ 19 h 2306"/>
                <a:gd name="T10" fmla="*/ 21 w 611"/>
                <a:gd name="T11" fmla="*/ 11 h 2306"/>
                <a:gd name="T12" fmla="*/ 4 w 611"/>
                <a:gd name="T13" fmla="*/ 0 h 2306"/>
                <a:gd name="T14" fmla="*/ 0 w 611"/>
                <a:gd name="T15" fmla="*/ 247 h 2306"/>
                <a:gd name="T16" fmla="*/ 275 w 611"/>
                <a:gd name="T17" fmla="*/ 406 h 2306"/>
                <a:gd name="T18" fmla="*/ 256 w 611"/>
                <a:gd name="T19" fmla="*/ 2101 h 2306"/>
                <a:gd name="T20" fmla="*/ 610 w 611"/>
                <a:gd name="T21" fmla="*/ 2306 h 2306"/>
                <a:gd name="T22" fmla="*/ 611 w 611"/>
                <a:gd name="T23" fmla="*/ 2235 h 2306"/>
                <a:gd name="T24" fmla="*/ 323 w 611"/>
                <a:gd name="T25" fmla="*/ 2069 h 2306"/>
                <a:gd name="T26" fmla="*/ 342 w 611"/>
                <a:gd name="T27" fmla="*/ 376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1" h="2306">
                  <a:moveTo>
                    <a:pt x="342" y="376"/>
                  </a:moveTo>
                  <a:lnTo>
                    <a:pt x="68" y="216"/>
                  </a:lnTo>
                  <a:lnTo>
                    <a:pt x="70" y="35"/>
                  </a:lnTo>
                  <a:lnTo>
                    <a:pt x="54" y="28"/>
                  </a:lnTo>
                  <a:lnTo>
                    <a:pt x="38" y="19"/>
                  </a:lnTo>
                  <a:lnTo>
                    <a:pt x="21" y="11"/>
                  </a:lnTo>
                  <a:lnTo>
                    <a:pt x="4" y="0"/>
                  </a:lnTo>
                  <a:lnTo>
                    <a:pt x="0" y="247"/>
                  </a:lnTo>
                  <a:lnTo>
                    <a:pt x="275" y="406"/>
                  </a:lnTo>
                  <a:lnTo>
                    <a:pt x="256" y="2101"/>
                  </a:lnTo>
                  <a:lnTo>
                    <a:pt x="610" y="2306"/>
                  </a:lnTo>
                  <a:lnTo>
                    <a:pt x="611" y="2235"/>
                  </a:lnTo>
                  <a:lnTo>
                    <a:pt x="323" y="2069"/>
                  </a:lnTo>
                  <a:lnTo>
                    <a:pt x="342" y="376"/>
                  </a:lnTo>
                  <a:close/>
                </a:path>
              </a:pathLst>
            </a:custGeom>
            <a:solidFill>
              <a:srgbClr val="C83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2910" y="3262"/>
              <a:ext cx="114" cy="454"/>
            </a:xfrm>
            <a:custGeom>
              <a:avLst/>
              <a:gdLst>
                <a:gd name="T0" fmla="*/ 367 w 567"/>
                <a:gd name="T1" fmla="*/ 0 h 2266"/>
                <a:gd name="T2" fmla="*/ 358 w 567"/>
                <a:gd name="T3" fmla="*/ 15 h 2266"/>
                <a:gd name="T4" fmla="*/ 347 w 567"/>
                <a:gd name="T5" fmla="*/ 29 h 2266"/>
                <a:gd name="T6" fmla="*/ 335 w 567"/>
                <a:gd name="T7" fmla="*/ 41 h 2266"/>
                <a:gd name="T8" fmla="*/ 323 w 567"/>
                <a:gd name="T9" fmla="*/ 53 h 2266"/>
                <a:gd name="T10" fmla="*/ 309 w 567"/>
                <a:gd name="T11" fmla="*/ 62 h 2266"/>
                <a:gd name="T12" fmla="*/ 295 w 567"/>
                <a:gd name="T13" fmla="*/ 69 h 2266"/>
                <a:gd name="T14" fmla="*/ 278 w 567"/>
                <a:gd name="T15" fmla="*/ 75 h 2266"/>
                <a:gd name="T16" fmla="*/ 260 w 567"/>
                <a:gd name="T17" fmla="*/ 80 h 2266"/>
                <a:gd name="T18" fmla="*/ 251 w 567"/>
                <a:gd name="T19" fmla="*/ 87 h 2266"/>
                <a:gd name="T20" fmla="*/ 241 w 567"/>
                <a:gd name="T21" fmla="*/ 94 h 2266"/>
                <a:gd name="T22" fmla="*/ 230 w 567"/>
                <a:gd name="T23" fmla="*/ 100 h 2266"/>
                <a:gd name="T24" fmla="*/ 219 w 567"/>
                <a:gd name="T25" fmla="*/ 105 h 2266"/>
                <a:gd name="T26" fmla="*/ 207 w 567"/>
                <a:gd name="T27" fmla="*/ 108 h 2266"/>
                <a:gd name="T28" fmla="*/ 194 w 567"/>
                <a:gd name="T29" fmla="*/ 112 h 2266"/>
                <a:gd name="T30" fmla="*/ 179 w 567"/>
                <a:gd name="T31" fmla="*/ 113 h 2266"/>
                <a:gd name="T32" fmla="*/ 164 w 567"/>
                <a:gd name="T33" fmla="*/ 113 h 2266"/>
                <a:gd name="T34" fmla="*/ 148 w 567"/>
                <a:gd name="T35" fmla="*/ 113 h 2266"/>
                <a:gd name="T36" fmla="*/ 131 w 567"/>
                <a:gd name="T37" fmla="*/ 111 h 2266"/>
                <a:gd name="T38" fmla="*/ 113 w 567"/>
                <a:gd name="T39" fmla="*/ 107 h 2266"/>
                <a:gd name="T40" fmla="*/ 93 w 567"/>
                <a:gd name="T41" fmla="*/ 103 h 2266"/>
                <a:gd name="T42" fmla="*/ 72 w 567"/>
                <a:gd name="T43" fmla="*/ 95 h 2266"/>
                <a:gd name="T44" fmla="*/ 50 w 567"/>
                <a:gd name="T45" fmla="*/ 87 h 2266"/>
                <a:gd name="T46" fmla="*/ 27 w 567"/>
                <a:gd name="T47" fmla="*/ 78 h 2266"/>
                <a:gd name="T48" fmla="*/ 2 w 567"/>
                <a:gd name="T49" fmla="*/ 66 h 2266"/>
                <a:gd name="T50" fmla="*/ 0 w 567"/>
                <a:gd name="T51" fmla="*/ 247 h 2266"/>
                <a:gd name="T52" fmla="*/ 274 w 567"/>
                <a:gd name="T53" fmla="*/ 407 h 2266"/>
                <a:gd name="T54" fmla="*/ 255 w 567"/>
                <a:gd name="T55" fmla="*/ 2100 h 2266"/>
                <a:gd name="T56" fmla="*/ 543 w 567"/>
                <a:gd name="T57" fmla="*/ 2266 h 2266"/>
                <a:gd name="T58" fmla="*/ 567 w 567"/>
                <a:gd name="T59" fmla="*/ 117 h 2266"/>
                <a:gd name="T60" fmla="*/ 367 w 567"/>
                <a:gd name="T61" fmla="*/ 0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7" h="2266">
                  <a:moveTo>
                    <a:pt x="367" y="0"/>
                  </a:moveTo>
                  <a:lnTo>
                    <a:pt x="358" y="15"/>
                  </a:lnTo>
                  <a:lnTo>
                    <a:pt x="347" y="29"/>
                  </a:lnTo>
                  <a:lnTo>
                    <a:pt x="335" y="41"/>
                  </a:lnTo>
                  <a:lnTo>
                    <a:pt x="323" y="53"/>
                  </a:lnTo>
                  <a:lnTo>
                    <a:pt x="309" y="62"/>
                  </a:lnTo>
                  <a:lnTo>
                    <a:pt x="295" y="69"/>
                  </a:lnTo>
                  <a:lnTo>
                    <a:pt x="278" y="75"/>
                  </a:lnTo>
                  <a:lnTo>
                    <a:pt x="260" y="80"/>
                  </a:lnTo>
                  <a:lnTo>
                    <a:pt x="251" y="87"/>
                  </a:lnTo>
                  <a:lnTo>
                    <a:pt x="241" y="94"/>
                  </a:lnTo>
                  <a:lnTo>
                    <a:pt x="230" y="100"/>
                  </a:lnTo>
                  <a:lnTo>
                    <a:pt x="219" y="105"/>
                  </a:lnTo>
                  <a:lnTo>
                    <a:pt x="207" y="108"/>
                  </a:lnTo>
                  <a:lnTo>
                    <a:pt x="194" y="112"/>
                  </a:lnTo>
                  <a:lnTo>
                    <a:pt x="179" y="113"/>
                  </a:lnTo>
                  <a:lnTo>
                    <a:pt x="164" y="113"/>
                  </a:lnTo>
                  <a:lnTo>
                    <a:pt x="148" y="113"/>
                  </a:lnTo>
                  <a:lnTo>
                    <a:pt x="131" y="111"/>
                  </a:lnTo>
                  <a:lnTo>
                    <a:pt x="113" y="107"/>
                  </a:lnTo>
                  <a:lnTo>
                    <a:pt x="93" y="103"/>
                  </a:lnTo>
                  <a:lnTo>
                    <a:pt x="72" y="95"/>
                  </a:lnTo>
                  <a:lnTo>
                    <a:pt x="50" y="87"/>
                  </a:lnTo>
                  <a:lnTo>
                    <a:pt x="27" y="78"/>
                  </a:lnTo>
                  <a:lnTo>
                    <a:pt x="2" y="66"/>
                  </a:lnTo>
                  <a:lnTo>
                    <a:pt x="0" y="247"/>
                  </a:lnTo>
                  <a:lnTo>
                    <a:pt x="274" y="407"/>
                  </a:lnTo>
                  <a:lnTo>
                    <a:pt x="255" y="2100"/>
                  </a:lnTo>
                  <a:lnTo>
                    <a:pt x="543" y="2266"/>
                  </a:lnTo>
                  <a:lnTo>
                    <a:pt x="567" y="11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8B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auto">
            <a:xfrm>
              <a:off x="2717" y="2756"/>
              <a:ext cx="1310" cy="579"/>
            </a:xfrm>
            <a:custGeom>
              <a:avLst/>
              <a:gdLst>
                <a:gd name="T0" fmla="*/ 0 w 6550"/>
                <a:gd name="T1" fmla="*/ 1123 h 2897"/>
                <a:gd name="T2" fmla="*/ 3444 w 6550"/>
                <a:gd name="T3" fmla="*/ 0 h 2897"/>
                <a:gd name="T4" fmla="*/ 6550 w 6550"/>
                <a:gd name="T5" fmla="*/ 1775 h 2897"/>
                <a:gd name="T6" fmla="*/ 3105 w 6550"/>
                <a:gd name="T7" fmla="*/ 2897 h 2897"/>
                <a:gd name="T8" fmla="*/ 0 w 6550"/>
                <a:gd name="T9" fmla="*/ 1123 h 2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0" h="2897">
                  <a:moveTo>
                    <a:pt x="0" y="1123"/>
                  </a:moveTo>
                  <a:lnTo>
                    <a:pt x="3444" y="0"/>
                  </a:lnTo>
                  <a:lnTo>
                    <a:pt x="6550" y="1775"/>
                  </a:lnTo>
                  <a:lnTo>
                    <a:pt x="3105" y="2897"/>
                  </a:lnTo>
                  <a:lnTo>
                    <a:pt x="0" y="1123"/>
                  </a:lnTo>
                  <a:close/>
                </a:path>
              </a:pathLst>
            </a:custGeom>
            <a:solidFill>
              <a:srgbClr val="C83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auto">
            <a:xfrm>
              <a:off x="3094" y="2873"/>
              <a:ext cx="560" cy="277"/>
            </a:xfrm>
            <a:custGeom>
              <a:avLst/>
              <a:gdLst>
                <a:gd name="T0" fmla="*/ 677 w 2800"/>
                <a:gd name="T1" fmla="*/ 61 h 1384"/>
                <a:gd name="T2" fmla="*/ 310 w 2800"/>
                <a:gd name="T3" fmla="*/ 277 h 1384"/>
                <a:gd name="T4" fmla="*/ 21 w 2800"/>
                <a:gd name="T5" fmla="*/ 452 h 1384"/>
                <a:gd name="T6" fmla="*/ 2 w 2800"/>
                <a:gd name="T7" fmla="*/ 478 h 1384"/>
                <a:gd name="T8" fmla="*/ 2 w 2800"/>
                <a:gd name="T9" fmla="*/ 514 h 1384"/>
                <a:gd name="T10" fmla="*/ 22 w 2800"/>
                <a:gd name="T11" fmla="*/ 558 h 1384"/>
                <a:gd name="T12" fmla="*/ 59 w 2800"/>
                <a:gd name="T13" fmla="*/ 609 h 1384"/>
                <a:gd name="T14" fmla="*/ 114 w 2800"/>
                <a:gd name="T15" fmla="*/ 663 h 1384"/>
                <a:gd name="T16" fmla="*/ 182 w 2800"/>
                <a:gd name="T17" fmla="*/ 719 h 1384"/>
                <a:gd name="T18" fmla="*/ 264 w 2800"/>
                <a:gd name="T19" fmla="*/ 775 h 1384"/>
                <a:gd name="T20" fmla="*/ 357 w 2800"/>
                <a:gd name="T21" fmla="*/ 828 h 1384"/>
                <a:gd name="T22" fmla="*/ 461 w 2800"/>
                <a:gd name="T23" fmla="*/ 875 h 1384"/>
                <a:gd name="T24" fmla="*/ 574 w 2800"/>
                <a:gd name="T25" fmla="*/ 917 h 1384"/>
                <a:gd name="T26" fmla="*/ 733 w 2800"/>
                <a:gd name="T27" fmla="*/ 960 h 1384"/>
                <a:gd name="T28" fmla="*/ 946 w 2800"/>
                <a:gd name="T29" fmla="*/ 1024 h 1384"/>
                <a:gd name="T30" fmla="*/ 1129 w 2800"/>
                <a:gd name="T31" fmla="*/ 1089 h 1384"/>
                <a:gd name="T32" fmla="*/ 1292 w 2800"/>
                <a:gd name="T33" fmla="*/ 1155 h 1384"/>
                <a:gd name="T34" fmla="*/ 1444 w 2800"/>
                <a:gd name="T35" fmla="*/ 1220 h 1384"/>
                <a:gd name="T36" fmla="*/ 1594 w 2800"/>
                <a:gd name="T37" fmla="*/ 1282 h 1384"/>
                <a:gd name="T38" fmla="*/ 1673 w 2800"/>
                <a:gd name="T39" fmla="*/ 1310 h 1384"/>
                <a:gd name="T40" fmla="*/ 1816 w 2800"/>
                <a:gd name="T41" fmla="*/ 1349 h 1384"/>
                <a:gd name="T42" fmla="*/ 1964 w 2800"/>
                <a:gd name="T43" fmla="*/ 1374 h 1384"/>
                <a:gd name="T44" fmla="*/ 2055 w 2800"/>
                <a:gd name="T45" fmla="*/ 1381 h 1384"/>
                <a:gd name="T46" fmla="*/ 2142 w 2800"/>
                <a:gd name="T47" fmla="*/ 1384 h 1384"/>
                <a:gd name="T48" fmla="*/ 2226 w 2800"/>
                <a:gd name="T49" fmla="*/ 1380 h 1384"/>
                <a:gd name="T50" fmla="*/ 2306 w 2800"/>
                <a:gd name="T51" fmla="*/ 1369 h 1384"/>
                <a:gd name="T52" fmla="*/ 2378 w 2800"/>
                <a:gd name="T53" fmla="*/ 1353 h 1384"/>
                <a:gd name="T54" fmla="*/ 2442 w 2800"/>
                <a:gd name="T55" fmla="*/ 1328 h 1384"/>
                <a:gd name="T56" fmla="*/ 2499 w 2800"/>
                <a:gd name="T57" fmla="*/ 1295 h 1384"/>
                <a:gd name="T58" fmla="*/ 2558 w 2800"/>
                <a:gd name="T59" fmla="*/ 1250 h 1384"/>
                <a:gd name="T60" fmla="*/ 2616 w 2800"/>
                <a:gd name="T61" fmla="*/ 1194 h 1384"/>
                <a:gd name="T62" fmla="*/ 2670 w 2800"/>
                <a:gd name="T63" fmla="*/ 1132 h 1384"/>
                <a:gd name="T64" fmla="*/ 2719 w 2800"/>
                <a:gd name="T65" fmla="*/ 1067 h 1384"/>
                <a:gd name="T66" fmla="*/ 2758 w 2800"/>
                <a:gd name="T67" fmla="*/ 1001 h 1384"/>
                <a:gd name="T68" fmla="*/ 2786 w 2800"/>
                <a:gd name="T69" fmla="*/ 938 h 1384"/>
                <a:gd name="T70" fmla="*/ 2800 w 2800"/>
                <a:gd name="T71" fmla="*/ 880 h 1384"/>
                <a:gd name="T72" fmla="*/ 2795 w 2800"/>
                <a:gd name="T73" fmla="*/ 832 h 1384"/>
                <a:gd name="T74" fmla="*/ 2772 w 2800"/>
                <a:gd name="T75" fmla="*/ 795 h 1384"/>
                <a:gd name="T76" fmla="*/ 2725 w 2800"/>
                <a:gd name="T77" fmla="*/ 772 h 1384"/>
                <a:gd name="T78" fmla="*/ 2438 w 2800"/>
                <a:gd name="T79" fmla="*/ 707 h 1384"/>
                <a:gd name="T80" fmla="*/ 2227 w 2800"/>
                <a:gd name="T81" fmla="*/ 653 h 1384"/>
                <a:gd name="T82" fmla="*/ 2085 w 2800"/>
                <a:gd name="T83" fmla="*/ 609 h 1384"/>
                <a:gd name="T84" fmla="*/ 1973 w 2800"/>
                <a:gd name="T85" fmla="*/ 560 h 1384"/>
                <a:gd name="T86" fmla="*/ 1726 w 2800"/>
                <a:gd name="T87" fmla="*/ 430 h 1384"/>
                <a:gd name="T88" fmla="*/ 1462 w 2800"/>
                <a:gd name="T89" fmla="*/ 292 h 1384"/>
                <a:gd name="T90" fmla="*/ 1340 w 2800"/>
                <a:gd name="T91" fmla="*/ 225 h 1384"/>
                <a:gd name="T92" fmla="*/ 1239 w 2800"/>
                <a:gd name="T93" fmla="*/ 178 h 1384"/>
                <a:gd name="T94" fmla="*/ 945 w 2800"/>
                <a:gd name="T95" fmla="*/ 62 h 1384"/>
                <a:gd name="T96" fmla="*/ 781 w 2800"/>
                <a:gd name="T97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00" h="1384">
                  <a:moveTo>
                    <a:pt x="781" y="0"/>
                  </a:moveTo>
                  <a:lnTo>
                    <a:pt x="752" y="17"/>
                  </a:lnTo>
                  <a:lnTo>
                    <a:pt x="677" y="61"/>
                  </a:lnTo>
                  <a:lnTo>
                    <a:pt x="569" y="124"/>
                  </a:lnTo>
                  <a:lnTo>
                    <a:pt x="442" y="199"/>
                  </a:lnTo>
                  <a:lnTo>
                    <a:pt x="310" y="277"/>
                  </a:lnTo>
                  <a:lnTo>
                    <a:pt x="186" y="351"/>
                  </a:lnTo>
                  <a:lnTo>
                    <a:pt x="85" y="412"/>
                  </a:lnTo>
                  <a:lnTo>
                    <a:pt x="21" y="452"/>
                  </a:lnTo>
                  <a:lnTo>
                    <a:pt x="13" y="460"/>
                  </a:lnTo>
                  <a:lnTo>
                    <a:pt x="6" y="468"/>
                  </a:lnTo>
                  <a:lnTo>
                    <a:pt x="2" y="478"/>
                  </a:lnTo>
                  <a:lnTo>
                    <a:pt x="0" y="490"/>
                  </a:lnTo>
                  <a:lnTo>
                    <a:pt x="0" y="501"/>
                  </a:lnTo>
                  <a:lnTo>
                    <a:pt x="2" y="514"/>
                  </a:lnTo>
                  <a:lnTo>
                    <a:pt x="7" y="529"/>
                  </a:lnTo>
                  <a:lnTo>
                    <a:pt x="14" y="543"/>
                  </a:lnTo>
                  <a:lnTo>
                    <a:pt x="22" y="558"/>
                  </a:lnTo>
                  <a:lnTo>
                    <a:pt x="33" y="575"/>
                  </a:lnTo>
                  <a:lnTo>
                    <a:pt x="45" y="592"/>
                  </a:lnTo>
                  <a:lnTo>
                    <a:pt x="59" y="609"/>
                  </a:lnTo>
                  <a:lnTo>
                    <a:pt x="76" y="627"/>
                  </a:lnTo>
                  <a:lnTo>
                    <a:pt x="94" y="645"/>
                  </a:lnTo>
                  <a:lnTo>
                    <a:pt x="114" y="663"/>
                  </a:lnTo>
                  <a:lnTo>
                    <a:pt x="134" y="682"/>
                  </a:lnTo>
                  <a:lnTo>
                    <a:pt x="158" y="701"/>
                  </a:lnTo>
                  <a:lnTo>
                    <a:pt x="182" y="719"/>
                  </a:lnTo>
                  <a:lnTo>
                    <a:pt x="208" y="738"/>
                  </a:lnTo>
                  <a:lnTo>
                    <a:pt x="235" y="757"/>
                  </a:lnTo>
                  <a:lnTo>
                    <a:pt x="264" y="775"/>
                  </a:lnTo>
                  <a:lnTo>
                    <a:pt x="293" y="792"/>
                  </a:lnTo>
                  <a:lnTo>
                    <a:pt x="324" y="810"/>
                  </a:lnTo>
                  <a:lnTo>
                    <a:pt x="357" y="828"/>
                  </a:lnTo>
                  <a:lnTo>
                    <a:pt x="391" y="845"/>
                  </a:lnTo>
                  <a:lnTo>
                    <a:pt x="425" y="860"/>
                  </a:lnTo>
                  <a:lnTo>
                    <a:pt x="461" y="875"/>
                  </a:lnTo>
                  <a:lnTo>
                    <a:pt x="498" y="890"/>
                  </a:lnTo>
                  <a:lnTo>
                    <a:pt x="536" y="904"/>
                  </a:lnTo>
                  <a:lnTo>
                    <a:pt x="574" y="917"/>
                  </a:lnTo>
                  <a:lnTo>
                    <a:pt x="614" y="929"/>
                  </a:lnTo>
                  <a:lnTo>
                    <a:pt x="653" y="940"/>
                  </a:lnTo>
                  <a:lnTo>
                    <a:pt x="733" y="960"/>
                  </a:lnTo>
                  <a:lnTo>
                    <a:pt x="808" y="981"/>
                  </a:lnTo>
                  <a:lnTo>
                    <a:pt x="878" y="1001"/>
                  </a:lnTo>
                  <a:lnTo>
                    <a:pt x="946" y="1024"/>
                  </a:lnTo>
                  <a:lnTo>
                    <a:pt x="1010" y="1045"/>
                  </a:lnTo>
                  <a:lnTo>
                    <a:pt x="1071" y="1067"/>
                  </a:lnTo>
                  <a:lnTo>
                    <a:pt x="1129" y="1089"/>
                  </a:lnTo>
                  <a:lnTo>
                    <a:pt x="1185" y="1111"/>
                  </a:lnTo>
                  <a:lnTo>
                    <a:pt x="1239" y="1133"/>
                  </a:lnTo>
                  <a:lnTo>
                    <a:pt x="1292" y="1155"/>
                  </a:lnTo>
                  <a:lnTo>
                    <a:pt x="1343" y="1177"/>
                  </a:lnTo>
                  <a:lnTo>
                    <a:pt x="1394" y="1198"/>
                  </a:lnTo>
                  <a:lnTo>
                    <a:pt x="1444" y="1220"/>
                  </a:lnTo>
                  <a:lnTo>
                    <a:pt x="1494" y="1241"/>
                  </a:lnTo>
                  <a:lnTo>
                    <a:pt x="1544" y="1261"/>
                  </a:lnTo>
                  <a:lnTo>
                    <a:pt x="1594" y="1282"/>
                  </a:lnTo>
                  <a:lnTo>
                    <a:pt x="1620" y="1292"/>
                  </a:lnTo>
                  <a:lnTo>
                    <a:pt x="1646" y="1302"/>
                  </a:lnTo>
                  <a:lnTo>
                    <a:pt x="1673" y="1310"/>
                  </a:lnTo>
                  <a:lnTo>
                    <a:pt x="1701" y="1320"/>
                  </a:lnTo>
                  <a:lnTo>
                    <a:pt x="1758" y="1335"/>
                  </a:lnTo>
                  <a:lnTo>
                    <a:pt x="1816" y="1349"/>
                  </a:lnTo>
                  <a:lnTo>
                    <a:pt x="1875" y="1360"/>
                  </a:lnTo>
                  <a:lnTo>
                    <a:pt x="1935" y="1369"/>
                  </a:lnTo>
                  <a:lnTo>
                    <a:pt x="1964" y="1374"/>
                  </a:lnTo>
                  <a:lnTo>
                    <a:pt x="1994" y="1377"/>
                  </a:lnTo>
                  <a:lnTo>
                    <a:pt x="2025" y="1380"/>
                  </a:lnTo>
                  <a:lnTo>
                    <a:pt x="2055" y="1381"/>
                  </a:lnTo>
                  <a:lnTo>
                    <a:pt x="2083" y="1383"/>
                  </a:lnTo>
                  <a:lnTo>
                    <a:pt x="2113" y="1384"/>
                  </a:lnTo>
                  <a:lnTo>
                    <a:pt x="2142" y="1384"/>
                  </a:lnTo>
                  <a:lnTo>
                    <a:pt x="2170" y="1384"/>
                  </a:lnTo>
                  <a:lnTo>
                    <a:pt x="2199" y="1381"/>
                  </a:lnTo>
                  <a:lnTo>
                    <a:pt x="2226" y="1380"/>
                  </a:lnTo>
                  <a:lnTo>
                    <a:pt x="2253" y="1377"/>
                  </a:lnTo>
                  <a:lnTo>
                    <a:pt x="2279" y="1374"/>
                  </a:lnTo>
                  <a:lnTo>
                    <a:pt x="2306" y="1369"/>
                  </a:lnTo>
                  <a:lnTo>
                    <a:pt x="2331" y="1365"/>
                  </a:lnTo>
                  <a:lnTo>
                    <a:pt x="2354" y="1359"/>
                  </a:lnTo>
                  <a:lnTo>
                    <a:pt x="2378" y="1353"/>
                  </a:lnTo>
                  <a:lnTo>
                    <a:pt x="2399" y="1345"/>
                  </a:lnTo>
                  <a:lnTo>
                    <a:pt x="2421" y="1337"/>
                  </a:lnTo>
                  <a:lnTo>
                    <a:pt x="2442" y="1328"/>
                  </a:lnTo>
                  <a:lnTo>
                    <a:pt x="2461" y="1318"/>
                  </a:lnTo>
                  <a:lnTo>
                    <a:pt x="2480" y="1308"/>
                  </a:lnTo>
                  <a:lnTo>
                    <a:pt x="2499" y="1295"/>
                  </a:lnTo>
                  <a:lnTo>
                    <a:pt x="2518" y="1280"/>
                  </a:lnTo>
                  <a:lnTo>
                    <a:pt x="2537" y="1266"/>
                  </a:lnTo>
                  <a:lnTo>
                    <a:pt x="2558" y="1250"/>
                  </a:lnTo>
                  <a:lnTo>
                    <a:pt x="2577" y="1232"/>
                  </a:lnTo>
                  <a:lnTo>
                    <a:pt x="2597" y="1214"/>
                  </a:lnTo>
                  <a:lnTo>
                    <a:pt x="2616" y="1194"/>
                  </a:lnTo>
                  <a:lnTo>
                    <a:pt x="2635" y="1175"/>
                  </a:lnTo>
                  <a:lnTo>
                    <a:pt x="2653" y="1153"/>
                  </a:lnTo>
                  <a:lnTo>
                    <a:pt x="2670" y="1132"/>
                  </a:lnTo>
                  <a:lnTo>
                    <a:pt x="2687" y="1111"/>
                  </a:lnTo>
                  <a:lnTo>
                    <a:pt x="2704" y="1089"/>
                  </a:lnTo>
                  <a:lnTo>
                    <a:pt x="2719" y="1067"/>
                  </a:lnTo>
                  <a:lnTo>
                    <a:pt x="2733" y="1045"/>
                  </a:lnTo>
                  <a:lnTo>
                    <a:pt x="2747" y="1023"/>
                  </a:lnTo>
                  <a:lnTo>
                    <a:pt x="2758" y="1001"/>
                  </a:lnTo>
                  <a:lnTo>
                    <a:pt x="2769" y="980"/>
                  </a:lnTo>
                  <a:lnTo>
                    <a:pt x="2779" y="959"/>
                  </a:lnTo>
                  <a:lnTo>
                    <a:pt x="2786" y="938"/>
                  </a:lnTo>
                  <a:lnTo>
                    <a:pt x="2793" y="918"/>
                  </a:lnTo>
                  <a:lnTo>
                    <a:pt x="2796" y="899"/>
                  </a:lnTo>
                  <a:lnTo>
                    <a:pt x="2800" y="880"/>
                  </a:lnTo>
                  <a:lnTo>
                    <a:pt x="2800" y="864"/>
                  </a:lnTo>
                  <a:lnTo>
                    <a:pt x="2799" y="847"/>
                  </a:lnTo>
                  <a:lnTo>
                    <a:pt x="2795" y="832"/>
                  </a:lnTo>
                  <a:lnTo>
                    <a:pt x="2791" y="818"/>
                  </a:lnTo>
                  <a:lnTo>
                    <a:pt x="2782" y="805"/>
                  </a:lnTo>
                  <a:lnTo>
                    <a:pt x="2772" y="795"/>
                  </a:lnTo>
                  <a:lnTo>
                    <a:pt x="2758" y="785"/>
                  </a:lnTo>
                  <a:lnTo>
                    <a:pt x="2743" y="778"/>
                  </a:lnTo>
                  <a:lnTo>
                    <a:pt x="2725" y="772"/>
                  </a:lnTo>
                  <a:lnTo>
                    <a:pt x="2640" y="753"/>
                  </a:lnTo>
                  <a:lnTo>
                    <a:pt x="2542" y="731"/>
                  </a:lnTo>
                  <a:lnTo>
                    <a:pt x="2438" y="707"/>
                  </a:lnTo>
                  <a:lnTo>
                    <a:pt x="2332" y="682"/>
                  </a:lnTo>
                  <a:lnTo>
                    <a:pt x="2278" y="668"/>
                  </a:lnTo>
                  <a:lnTo>
                    <a:pt x="2227" y="653"/>
                  </a:lnTo>
                  <a:lnTo>
                    <a:pt x="2177" y="639"/>
                  </a:lnTo>
                  <a:lnTo>
                    <a:pt x="2130" y="625"/>
                  </a:lnTo>
                  <a:lnTo>
                    <a:pt x="2085" y="609"/>
                  </a:lnTo>
                  <a:lnTo>
                    <a:pt x="2043" y="593"/>
                  </a:lnTo>
                  <a:lnTo>
                    <a:pt x="2006" y="576"/>
                  </a:lnTo>
                  <a:lnTo>
                    <a:pt x="1973" y="560"/>
                  </a:lnTo>
                  <a:lnTo>
                    <a:pt x="1903" y="522"/>
                  </a:lnTo>
                  <a:lnTo>
                    <a:pt x="1818" y="478"/>
                  </a:lnTo>
                  <a:lnTo>
                    <a:pt x="1726" y="430"/>
                  </a:lnTo>
                  <a:lnTo>
                    <a:pt x="1632" y="381"/>
                  </a:lnTo>
                  <a:lnTo>
                    <a:pt x="1541" y="334"/>
                  </a:lnTo>
                  <a:lnTo>
                    <a:pt x="1462" y="292"/>
                  </a:lnTo>
                  <a:lnTo>
                    <a:pt x="1399" y="258"/>
                  </a:lnTo>
                  <a:lnTo>
                    <a:pt x="1358" y="235"/>
                  </a:lnTo>
                  <a:lnTo>
                    <a:pt x="1340" y="225"/>
                  </a:lnTo>
                  <a:lnTo>
                    <a:pt x="1314" y="212"/>
                  </a:lnTo>
                  <a:lnTo>
                    <a:pt x="1280" y="196"/>
                  </a:lnTo>
                  <a:lnTo>
                    <a:pt x="1239" y="178"/>
                  </a:lnTo>
                  <a:lnTo>
                    <a:pt x="1145" y="140"/>
                  </a:lnTo>
                  <a:lnTo>
                    <a:pt x="1043" y="100"/>
                  </a:lnTo>
                  <a:lnTo>
                    <a:pt x="945" y="62"/>
                  </a:lnTo>
                  <a:lnTo>
                    <a:pt x="861" y="31"/>
                  </a:lnTo>
                  <a:lnTo>
                    <a:pt x="802" y="9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9E2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auto">
            <a:xfrm>
              <a:off x="3248" y="2131"/>
              <a:ext cx="417" cy="917"/>
            </a:xfrm>
            <a:custGeom>
              <a:avLst/>
              <a:gdLst>
                <a:gd name="T0" fmla="*/ 117 w 2088"/>
                <a:gd name="T1" fmla="*/ 3651 h 4583"/>
                <a:gd name="T2" fmla="*/ 132 w 2088"/>
                <a:gd name="T3" fmla="*/ 3315 h 4583"/>
                <a:gd name="T4" fmla="*/ 113 w 2088"/>
                <a:gd name="T5" fmla="*/ 2817 h 4583"/>
                <a:gd name="T6" fmla="*/ 73 w 2088"/>
                <a:gd name="T7" fmla="*/ 2366 h 4583"/>
                <a:gd name="T8" fmla="*/ 18 w 2088"/>
                <a:gd name="T9" fmla="*/ 1890 h 4583"/>
                <a:gd name="T10" fmla="*/ 0 w 2088"/>
                <a:gd name="T11" fmla="*/ 1615 h 4583"/>
                <a:gd name="T12" fmla="*/ 10 w 2088"/>
                <a:gd name="T13" fmla="*/ 1146 h 4583"/>
                <a:gd name="T14" fmla="*/ 33 w 2088"/>
                <a:gd name="T15" fmla="*/ 455 h 4583"/>
                <a:gd name="T16" fmla="*/ 47 w 2088"/>
                <a:gd name="T17" fmla="*/ 16 h 4583"/>
                <a:gd name="T18" fmla="*/ 2003 w 2088"/>
                <a:gd name="T19" fmla="*/ 296 h 4583"/>
                <a:gd name="T20" fmla="*/ 2055 w 2088"/>
                <a:gd name="T21" fmla="*/ 547 h 4583"/>
                <a:gd name="T22" fmla="*/ 2085 w 2088"/>
                <a:gd name="T23" fmla="*/ 788 h 4583"/>
                <a:gd name="T24" fmla="*/ 2087 w 2088"/>
                <a:gd name="T25" fmla="*/ 963 h 4583"/>
                <a:gd name="T26" fmla="*/ 2062 w 2088"/>
                <a:gd name="T27" fmla="*/ 1151 h 4583"/>
                <a:gd name="T28" fmla="*/ 2013 w 2088"/>
                <a:gd name="T29" fmla="*/ 1574 h 4583"/>
                <a:gd name="T30" fmla="*/ 1973 w 2088"/>
                <a:gd name="T31" fmla="*/ 2075 h 4583"/>
                <a:gd name="T32" fmla="*/ 1948 w 2088"/>
                <a:gd name="T33" fmla="*/ 2454 h 4583"/>
                <a:gd name="T34" fmla="*/ 1937 w 2088"/>
                <a:gd name="T35" fmla="*/ 2905 h 4583"/>
                <a:gd name="T36" fmla="*/ 1924 w 2088"/>
                <a:gd name="T37" fmla="*/ 3575 h 4583"/>
                <a:gd name="T38" fmla="*/ 1915 w 2088"/>
                <a:gd name="T39" fmla="*/ 4071 h 4583"/>
                <a:gd name="T40" fmla="*/ 1921 w 2088"/>
                <a:gd name="T41" fmla="*/ 4203 h 4583"/>
                <a:gd name="T42" fmla="*/ 1924 w 2088"/>
                <a:gd name="T43" fmla="*/ 4318 h 4583"/>
                <a:gd name="T44" fmla="*/ 1841 w 2088"/>
                <a:gd name="T45" fmla="*/ 4439 h 4583"/>
                <a:gd name="T46" fmla="*/ 1760 w 2088"/>
                <a:gd name="T47" fmla="*/ 4516 h 4583"/>
                <a:gd name="T48" fmla="*/ 1690 w 2088"/>
                <a:gd name="T49" fmla="*/ 4556 h 4583"/>
                <a:gd name="T50" fmla="*/ 1601 w 2088"/>
                <a:gd name="T51" fmla="*/ 4578 h 4583"/>
                <a:gd name="T52" fmla="*/ 1453 w 2088"/>
                <a:gd name="T53" fmla="*/ 4578 h 4583"/>
                <a:gd name="T54" fmla="*/ 1342 w 2088"/>
                <a:gd name="T55" fmla="*/ 4558 h 4583"/>
                <a:gd name="T56" fmla="*/ 1312 w 2088"/>
                <a:gd name="T57" fmla="*/ 4539 h 4583"/>
                <a:gd name="T58" fmla="*/ 1319 w 2088"/>
                <a:gd name="T59" fmla="*/ 4503 h 4583"/>
                <a:gd name="T60" fmla="*/ 1392 w 2088"/>
                <a:gd name="T61" fmla="*/ 4406 h 4583"/>
                <a:gd name="T62" fmla="*/ 1420 w 2088"/>
                <a:gd name="T63" fmla="*/ 4323 h 4583"/>
                <a:gd name="T64" fmla="*/ 1437 w 2088"/>
                <a:gd name="T65" fmla="*/ 3994 h 4583"/>
                <a:gd name="T66" fmla="*/ 1427 w 2088"/>
                <a:gd name="T67" fmla="*/ 3464 h 4583"/>
                <a:gd name="T68" fmla="*/ 1393 w 2088"/>
                <a:gd name="T69" fmla="*/ 3091 h 4583"/>
                <a:gd name="T70" fmla="*/ 1316 w 2088"/>
                <a:gd name="T71" fmla="*/ 2194 h 4583"/>
                <a:gd name="T72" fmla="*/ 1248 w 2088"/>
                <a:gd name="T73" fmla="*/ 1842 h 4583"/>
                <a:gd name="T74" fmla="*/ 1181 w 2088"/>
                <a:gd name="T75" fmla="*/ 1665 h 4583"/>
                <a:gd name="T76" fmla="*/ 1094 w 2088"/>
                <a:gd name="T77" fmla="*/ 1499 h 4583"/>
                <a:gd name="T78" fmla="*/ 972 w 2088"/>
                <a:gd name="T79" fmla="*/ 1296 h 4583"/>
                <a:gd name="T80" fmla="*/ 885 w 2088"/>
                <a:gd name="T81" fmla="*/ 1149 h 4583"/>
                <a:gd name="T82" fmla="*/ 829 w 2088"/>
                <a:gd name="T83" fmla="*/ 1130 h 4583"/>
                <a:gd name="T84" fmla="*/ 765 w 2088"/>
                <a:gd name="T85" fmla="*/ 1247 h 4583"/>
                <a:gd name="T86" fmla="*/ 663 w 2088"/>
                <a:gd name="T87" fmla="*/ 1542 h 4583"/>
                <a:gd name="T88" fmla="*/ 546 w 2088"/>
                <a:gd name="T89" fmla="*/ 2002 h 4583"/>
                <a:gd name="T90" fmla="*/ 522 w 2088"/>
                <a:gd name="T91" fmla="*/ 2170 h 4583"/>
                <a:gd name="T92" fmla="*/ 535 w 2088"/>
                <a:gd name="T93" fmla="*/ 2432 h 4583"/>
                <a:gd name="T94" fmla="*/ 556 w 2088"/>
                <a:gd name="T95" fmla="*/ 2809 h 4583"/>
                <a:gd name="T96" fmla="*/ 567 w 2088"/>
                <a:gd name="T97" fmla="*/ 3135 h 4583"/>
                <a:gd name="T98" fmla="*/ 550 w 2088"/>
                <a:gd name="T99" fmla="*/ 3344 h 4583"/>
                <a:gd name="T100" fmla="*/ 502 w 2088"/>
                <a:gd name="T101" fmla="*/ 3627 h 4583"/>
                <a:gd name="T102" fmla="*/ 518 w 2088"/>
                <a:gd name="T103" fmla="*/ 3740 h 4583"/>
                <a:gd name="T104" fmla="*/ 472 w 2088"/>
                <a:gd name="T105" fmla="*/ 3850 h 4583"/>
                <a:gd name="T106" fmla="*/ 411 w 2088"/>
                <a:gd name="T107" fmla="*/ 3889 h 4583"/>
                <a:gd name="T108" fmla="*/ 296 w 2088"/>
                <a:gd name="T109" fmla="*/ 3919 h 4583"/>
                <a:gd name="T110" fmla="*/ 147 w 2088"/>
                <a:gd name="T111" fmla="*/ 3920 h 4583"/>
                <a:gd name="T112" fmla="*/ 35 w 2088"/>
                <a:gd name="T113" fmla="*/ 3901 h 4583"/>
                <a:gd name="T114" fmla="*/ 7 w 2088"/>
                <a:gd name="T115" fmla="*/ 3885 h 4583"/>
                <a:gd name="T116" fmla="*/ 13 w 2088"/>
                <a:gd name="T117" fmla="*/ 3853 h 4583"/>
                <a:gd name="T118" fmla="*/ 86 w 2088"/>
                <a:gd name="T119" fmla="*/ 3766 h 4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88" h="4583">
                  <a:moveTo>
                    <a:pt x="109" y="3746"/>
                  </a:moveTo>
                  <a:lnTo>
                    <a:pt x="109" y="3739"/>
                  </a:lnTo>
                  <a:lnTo>
                    <a:pt x="111" y="3721"/>
                  </a:lnTo>
                  <a:lnTo>
                    <a:pt x="114" y="3691"/>
                  </a:lnTo>
                  <a:lnTo>
                    <a:pt x="117" y="3651"/>
                  </a:lnTo>
                  <a:lnTo>
                    <a:pt x="121" y="3601"/>
                  </a:lnTo>
                  <a:lnTo>
                    <a:pt x="125" y="3541"/>
                  </a:lnTo>
                  <a:lnTo>
                    <a:pt x="128" y="3474"/>
                  </a:lnTo>
                  <a:lnTo>
                    <a:pt x="130" y="3398"/>
                  </a:lnTo>
                  <a:lnTo>
                    <a:pt x="132" y="3315"/>
                  </a:lnTo>
                  <a:lnTo>
                    <a:pt x="132" y="3226"/>
                  </a:lnTo>
                  <a:lnTo>
                    <a:pt x="130" y="3131"/>
                  </a:lnTo>
                  <a:lnTo>
                    <a:pt x="127" y="3030"/>
                  </a:lnTo>
                  <a:lnTo>
                    <a:pt x="121" y="2925"/>
                  </a:lnTo>
                  <a:lnTo>
                    <a:pt x="113" y="2817"/>
                  </a:lnTo>
                  <a:lnTo>
                    <a:pt x="108" y="2762"/>
                  </a:lnTo>
                  <a:lnTo>
                    <a:pt x="102" y="2707"/>
                  </a:lnTo>
                  <a:lnTo>
                    <a:pt x="95" y="2650"/>
                  </a:lnTo>
                  <a:lnTo>
                    <a:pt x="86" y="2593"/>
                  </a:lnTo>
                  <a:lnTo>
                    <a:pt x="73" y="2366"/>
                  </a:lnTo>
                  <a:lnTo>
                    <a:pt x="64" y="2298"/>
                  </a:lnTo>
                  <a:lnTo>
                    <a:pt x="53" y="2210"/>
                  </a:lnTo>
                  <a:lnTo>
                    <a:pt x="41" y="2108"/>
                  </a:lnTo>
                  <a:lnTo>
                    <a:pt x="28" y="2000"/>
                  </a:lnTo>
                  <a:lnTo>
                    <a:pt x="18" y="1890"/>
                  </a:lnTo>
                  <a:lnTo>
                    <a:pt x="8" y="1785"/>
                  </a:lnTo>
                  <a:lnTo>
                    <a:pt x="4" y="1736"/>
                  </a:lnTo>
                  <a:lnTo>
                    <a:pt x="1" y="1691"/>
                  </a:lnTo>
                  <a:lnTo>
                    <a:pt x="0" y="1651"/>
                  </a:lnTo>
                  <a:lnTo>
                    <a:pt x="0" y="1615"/>
                  </a:lnTo>
                  <a:lnTo>
                    <a:pt x="0" y="1562"/>
                  </a:lnTo>
                  <a:lnTo>
                    <a:pt x="1" y="1485"/>
                  </a:lnTo>
                  <a:lnTo>
                    <a:pt x="3" y="1387"/>
                  </a:lnTo>
                  <a:lnTo>
                    <a:pt x="7" y="1273"/>
                  </a:lnTo>
                  <a:lnTo>
                    <a:pt x="10" y="1146"/>
                  </a:lnTo>
                  <a:lnTo>
                    <a:pt x="15" y="1011"/>
                  </a:lnTo>
                  <a:lnTo>
                    <a:pt x="19" y="871"/>
                  </a:lnTo>
                  <a:lnTo>
                    <a:pt x="23" y="728"/>
                  </a:lnTo>
                  <a:lnTo>
                    <a:pt x="28" y="589"/>
                  </a:lnTo>
                  <a:lnTo>
                    <a:pt x="33" y="455"/>
                  </a:lnTo>
                  <a:lnTo>
                    <a:pt x="37" y="333"/>
                  </a:lnTo>
                  <a:lnTo>
                    <a:pt x="40" y="224"/>
                  </a:lnTo>
                  <a:lnTo>
                    <a:pt x="44" y="131"/>
                  </a:lnTo>
                  <a:lnTo>
                    <a:pt x="46" y="61"/>
                  </a:lnTo>
                  <a:lnTo>
                    <a:pt x="47" y="16"/>
                  </a:lnTo>
                  <a:lnTo>
                    <a:pt x="48" y="0"/>
                  </a:lnTo>
                  <a:lnTo>
                    <a:pt x="1989" y="245"/>
                  </a:lnTo>
                  <a:lnTo>
                    <a:pt x="1992" y="251"/>
                  </a:lnTo>
                  <a:lnTo>
                    <a:pt x="1997" y="269"/>
                  </a:lnTo>
                  <a:lnTo>
                    <a:pt x="2003" y="296"/>
                  </a:lnTo>
                  <a:lnTo>
                    <a:pt x="2012" y="332"/>
                  </a:lnTo>
                  <a:lnTo>
                    <a:pt x="2022" y="377"/>
                  </a:lnTo>
                  <a:lnTo>
                    <a:pt x="2033" y="428"/>
                  </a:lnTo>
                  <a:lnTo>
                    <a:pt x="2044" y="485"/>
                  </a:lnTo>
                  <a:lnTo>
                    <a:pt x="2055" y="547"/>
                  </a:lnTo>
                  <a:lnTo>
                    <a:pt x="2066" y="613"/>
                  </a:lnTo>
                  <a:lnTo>
                    <a:pt x="2075" y="682"/>
                  </a:lnTo>
                  <a:lnTo>
                    <a:pt x="2079" y="718"/>
                  </a:lnTo>
                  <a:lnTo>
                    <a:pt x="2082" y="752"/>
                  </a:lnTo>
                  <a:lnTo>
                    <a:pt x="2085" y="788"/>
                  </a:lnTo>
                  <a:lnTo>
                    <a:pt x="2087" y="823"/>
                  </a:lnTo>
                  <a:lnTo>
                    <a:pt x="2088" y="859"/>
                  </a:lnTo>
                  <a:lnTo>
                    <a:pt x="2088" y="895"/>
                  </a:lnTo>
                  <a:lnTo>
                    <a:pt x="2088" y="929"/>
                  </a:lnTo>
                  <a:lnTo>
                    <a:pt x="2087" y="963"/>
                  </a:lnTo>
                  <a:lnTo>
                    <a:pt x="2085" y="998"/>
                  </a:lnTo>
                  <a:lnTo>
                    <a:pt x="2082" y="1031"/>
                  </a:lnTo>
                  <a:lnTo>
                    <a:pt x="2077" y="1063"/>
                  </a:lnTo>
                  <a:lnTo>
                    <a:pt x="2071" y="1094"/>
                  </a:lnTo>
                  <a:lnTo>
                    <a:pt x="2062" y="1151"/>
                  </a:lnTo>
                  <a:lnTo>
                    <a:pt x="2051" y="1220"/>
                  </a:lnTo>
                  <a:lnTo>
                    <a:pt x="2042" y="1297"/>
                  </a:lnTo>
                  <a:lnTo>
                    <a:pt x="2032" y="1384"/>
                  </a:lnTo>
                  <a:lnTo>
                    <a:pt x="2022" y="1476"/>
                  </a:lnTo>
                  <a:lnTo>
                    <a:pt x="2013" y="1574"/>
                  </a:lnTo>
                  <a:lnTo>
                    <a:pt x="2004" y="1675"/>
                  </a:lnTo>
                  <a:lnTo>
                    <a:pt x="1995" y="1776"/>
                  </a:lnTo>
                  <a:lnTo>
                    <a:pt x="1987" y="1878"/>
                  </a:lnTo>
                  <a:lnTo>
                    <a:pt x="1980" y="1979"/>
                  </a:lnTo>
                  <a:lnTo>
                    <a:pt x="1973" y="2075"/>
                  </a:lnTo>
                  <a:lnTo>
                    <a:pt x="1966" y="2168"/>
                  </a:lnTo>
                  <a:lnTo>
                    <a:pt x="1960" y="2253"/>
                  </a:lnTo>
                  <a:lnTo>
                    <a:pt x="1955" y="2330"/>
                  </a:lnTo>
                  <a:lnTo>
                    <a:pt x="1950" y="2398"/>
                  </a:lnTo>
                  <a:lnTo>
                    <a:pt x="1948" y="2454"/>
                  </a:lnTo>
                  <a:lnTo>
                    <a:pt x="1947" y="2508"/>
                  </a:lnTo>
                  <a:lnTo>
                    <a:pt x="1944" y="2583"/>
                  </a:lnTo>
                  <a:lnTo>
                    <a:pt x="1942" y="2677"/>
                  </a:lnTo>
                  <a:lnTo>
                    <a:pt x="1941" y="2785"/>
                  </a:lnTo>
                  <a:lnTo>
                    <a:pt x="1937" y="2905"/>
                  </a:lnTo>
                  <a:lnTo>
                    <a:pt x="1935" y="3034"/>
                  </a:lnTo>
                  <a:lnTo>
                    <a:pt x="1932" y="3169"/>
                  </a:lnTo>
                  <a:lnTo>
                    <a:pt x="1929" y="3306"/>
                  </a:lnTo>
                  <a:lnTo>
                    <a:pt x="1926" y="3443"/>
                  </a:lnTo>
                  <a:lnTo>
                    <a:pt x="1924" y="3575"/>
                  </a:lnTo>
                  <a:lnTo>
                    <a:pt x="1922" y="3701"/>
                  </a:lnTo>
                  <a:lnTo>
                    <a:pt x="1919" y="3817"/>
                  </a:lnTo>
                  <a:lnTo>
                    <a:pt x="1917" y="3919"/>
                  </a:lnTo>
                  <a:lnTo>
                    <a:pt x="1916" y="4005"/>
                  </a:lnTo>
                  <a:lnTo>
                    <a:pt x="1915" y="4071"/>
                  </a:lnTo>
                  <a:lnTo>
                    <a:pt x="1915" y="4115"/>
                  </a:lnTo>
                  <a:lnTo>
                    <a:pt x="1916" y="4136"/>
                  </a:lnTo>
                  <a:lnTo>
                    <a:pt x="1917" y="4158"/>
                  </a:lnTo>
                  <a:lnTo>
                    <a:pt x="1918" y="4180"/>
                  </a:lnTo>
                  <a:lnTo>
                    <a:pt x="1921" y="4203"/>
                  </a:lnTo>
                  <a:lnTo>
                    <a:pt x="1924" y="4227"/>
                  </a:lnTo>
                  <a:lnTo>
                    <a:pt x="1928" y="4249"/>
                  </a:lnTo>
                  <a:lnTo>
                    <a:pt x="1931" y="4273"/>
                  </a:lnTo>
                  <a:lnTo>
                    <a:pt x="1935" y="4297"/>
                  </a:lnTo>
                  <a:lnTo>
                    <a:pt x="1924" y="4318"/>
                  </a:lnTo>
                  <a:lnTo>
                    <a:pt x="1909" y="4345"/>
                  </a:lnTo>
                  <a:lnTo>
                    <a:pt x="1890" y="4375"/>
                  </a:lnTo>
                  <a:lnTo>
                    <a:pt x="1867" y="4407"/>
                  </a:lnTo>
                  <a:lnTo>
                    <a:pt x="1855" y="4424"/>
                  </a:lnTo>
                  <a:lnTo>
                    <a:pt x="1841" y="4439"/>
                  </a:lnTo>
                  <a:lnTo>
                    <a:pt x="1827" y="4456"/>
                  </a:lnTo>
                  <a:lnTo>
                    <a:pt x="1811" y="4472"/>
                  </a:lnTo>
                  <a:lnTo>
                    <a:pt x="1796" y="4488"/>
                  </a:lnTo>
                  <a:lnTo>
                    <a:pt x="1778" y="4502"/>
                  </a:lnTo>
                  <a:lnTo>
                    <a:pt x="1760" y="4516"/>
                  </a:lnTo>
                  <a:lnTo>
                    <a:pt x="1742" y="4529"/>
                  </a:lnTo>
                  <a:lnTo>
                    <a:pt x="1729" y="4538"/>
                  </a:lnTo>
                  <a:lnTo>
                    <a:pt x="1716" y="4544"/>
                  </a:lnTo>
                  <a:lnTo>
                    <a:pt x="1703" y="4551"/>
                  </a:lnTo>
                  <a:lnTo>
                    <a:pt x="1690" y="4556"/>
                  </a:lnTo>
                  <a:lnTo>
                    <a:pt x="1676" y="4562"/>
                  </a:lnTo>
                  <a:lnTo>
                    <a:pt x="1661" y="4565"/>
                  </a:lnTo>
                  <a:lnTo>
                    <a:pt x="1646" y="4570"/>
                  </a:lnTo>
                  <a:lnTo>
                    <a:pt x="1632" y="4572"/>
                  </a:lnTo>
                  <a:lnTo>
                    <a:pt x="1601" y="4578"/>
                  </a:lnTo>
                  <a:lnTo>
                    <a:pt x="1571" y="4581"/>
                  </a:lnTo>
                  <a:lnTo>
                    <a:pt x="1540" y="4583"/>
                  </a:lnTo>
                  <a:lnTo>
                    <a:pt x="1510" y="4583"/>
                  </a:lnTo>
                  <a:lnTo>
                    <a:pt x="1481" y="4581"/>
                  </a:lnTo>
                  <a:lnTo>
                    <a:pt x="1453" y="4578"/>
                  </a:lnTo>
                  <a:lnTo>
                    <a:pt x="1426" y="4576"/>
                  </a:lnTo>
                  <a:lnTo>
                    <a:pt x="1401" y="4571"/>
                  </a:lnTo>
                  <a:lnTo>
                    <a:pt x="1378" y="4567"/>
                  </a:lnTo>
                  <a:lnTo>
                    <a:pt x="1358" y="4563"/>
                  </a:lnTo>
                  <a:lnTo>
                    <a:pt x="1342" y="4558"/>
                  </a:lnTo>
                  <a:lnTo>
                    <a:pt x="1327" y="4553"/>
                  </a:lnTo>
                  <a:lnTo>
                    <a:pt x="1321" y="4551"/>
                  </a:lnTo>
                  <a:lnTo>
                    <a:pt x="1318" y="4547"/>
                  </a:lnTo>
                  <a:lnTo>
                    <a:pt x="1314" y="4543"/>
                  </a:lnTo>
                  <a:lnTo>
                    <a:pt x="1312" y="4539"/>
                  </a:lnTo>
                  <a:lnTo>
                    <a:pt x="1311" y="4534"/>
                  </a:lnTo>
                  <a:lnTo>
                    <a:pt x="1311" y="4528"/>
                  </a:lnTo>
                  <a:lnTo>
                    <a:pt x="1312" y="4522"/>
                  </a:lnTo>
                  <a:lnTo>
                    <a:pt x="1313" y="4516"/>
                  </a:lnTo>
                  <a:lnTo>
                    <a:pt x="1319" y="4503"/>
                  </a:lnTo>
                  <a:lnTo>
                    <a:pt x="1326" y="4489"/>
                  </a:lnTo>
                  <a:lnTo>
                    <a:pt x="1336" y="4474"/>
                  </a:lnTo>
                  <a:lnTo>
                    <a:pt x="1346" y="4459"/>
                  </a:lnTo>
                  <a:lnTo>
                    <a:pt x="1370" y="4431"/>
                  </a:lnTo>
                  <a:lnTo>
                    <a:pt x="1392" y="4406"/>
                  </a:lnTo>
                  <a:lnTo>
                    <a:pt x="1408" y="4389"/>
                  </a:lnTo>
                  <a:lnTo>
                    <a:pt x="1414" y="4383"/>
                  </a:lnTo>
                  <a:lnTo>
                    <a:pt x="1415" y="4376"/>
                  </a:lnTo>
                  <a:lnTo>
                    <a:pt x="1418" y="4356"/>
                  </a:lnTo>
                  <a:lnTo>
                    <a:pt x="1420" y="4323"/>
                  </a:lnTo>
                  <a:lnTo>
                    <a:pt x="1424" y="4278"/>
                  </a:lnTo>
                  <a:lnTo>
                    <a:pt x="1427" y="4221"/>
                  </a:lnTo>
                  <a:lnTo>
                    <a:pt x="1431" y="4154"/>
                  </a:lnTo>
                  <a:lnTo>
                    <a:pt x="1434" y="4078"/>
                  </a:lnTo>
                  <a:lnTo>
                    <a:pt x="1437" y="3994"/>
                  </a:lnTo>
                  <a:lnTo>
                    <a:pt x="1438" y="3900"/>
                  </a:lnTo>
                  <a:lnTo>
                    <a:pt x="1438" y="3800"/>
                  </a:lnTo>
                  <a:lnTo>
                    <a:pt x="1437" y="3693"/>
                  </a:lnTo>
                  <a:lnTo>
                    <a:pt x="1433" y="3582"/>
                  </a:lnTo>
                  <a:lnTo>
                    <a:pt x="1427" y="3464"/>
                  </a:lnTo>
                  <a:lnTo>
                    <a:pt x="1419" y="3343"/>
                  </a:lnTo>
                  <a:lnTo>
                    <a:pt x="1413" y="3281"/>
                  </a:lnTo>
                  <a:lnTo>
                    <a:pt x="1407" y="3218"/>
                  </a:lnTo>
                  <a:lnTo>
                    <a:pt x="1401" y="3156"/>
                  </a:lnTo>
                  <a:lnTo>
                    <a:pt x="1393" y="3091"/>
                  </a:lnTo>
                  <a:lnTo>
                    <a:pt x="1362" y="2525"/>
                  </a:lnTo>
                  <a:lnTo>
                    <a:pt x="1352" y="2449"/>
                  </a:lnTo>
                  <a:lnTo>
                    <a:pt x="1340" y="2367"/>
                  </a:lnTo>
                  <a:lnTo>
                    <a:pt x="1329" y="2282"/>
                  </a:lnTo>
                  <a:lnTo>
                    <a:pt x="1316" y="2194"/>
                  </a:lnTo>
                  <a:lnTo>
                    <a:pt x="1301" y="2107"/>
                  </a:lnTo>
                  <a:lnTo>
                    <a:pt x="1287" y="2023"/>
                  </a:lnTo>
                  <a:lnTo>
                    <a:pt x="1272" y="1945"/>
                  </a:lnTo>
                  <a:lnTo>
                    <a:pt x="1256" y="1877"/>
                  </a:lnTo>
                  <a:lnTo>
                    <a:pt x="1248" y="1842"/>
                  </a:lnTo>
                  <a:lnTo>
                    <a:pt x="1237" y="1807"/>
                  </a:lnTo>
                  <a:lnTo>
                    <a:pt x="1225" y="1771"/>
                  </a:lnTo>
                  <a:lnTo>
                    <a:pt x="1211" y="1736"/>
                  </a:lnTo>
                  <a:lnTo>
                    <a:pt x="1197" y="1701"/>
                  </a:lnTo>
                  <a:lnTo>
                    <a:pt x="1181" y="1665"/>
                  </a:lnTo>
                  <a:lnTo>
                    <a:pt x="1165" y="1631"/>
                  </a:lnTo>
                  <a:lnTo>
                    <a:pt x="1148" y="1596"/>
                  </a:lnTo>
                  <a:lnTo>
                    <a:pt x="1130" y="1563"/>
                  </a:lnTo>
                  <a:lnTo>
                    <a:pt x="1113" y="1530"/>
                  </a:lnTo>
                  <a:lnTo>
                    <a:pt x="1094" y="1499"/>
                  </a:lnTo>
                  <a:lnTo>
                    <a:pt x="1077" y="1468"/>
                  </a:lnTo>
                  <a:lnTo>
                    <a:pt x="1041" y="1412"/>
                  </a:lnTo>
                  <a:lnTo>
                    <a:pt x="1008" y="1362"/>
                  </a:lnTo>
                  <a:lnTo>
                    <a:pt x="990" y="1329"/>
                  </a:lnTo>
                  <a:lnTo>
                    <a:pt x="972" y="1296"/>
                  </a:lnTo>
                  <a:lnTo>
                    <a:pt x="954" y="1264"/>
                  </a:lnTo>
                  <a:lnTo>
                    <a:pt x="936" y="1232"/>
                  </a:lnTo>
                  <a:lnTo>
                    <a:pt x="919" y="1202"/>
                  </a:lnTo>
                  <a:lnTo>
                    <a:pt x="902" y="1174"/>
                  </a:lnTo>
                  <a:lnTo>
                    <a:pt x="885" y="1149"/>
                  </a:lnTo>
                  <a:lnTo>
                    <a:pt x="870" y="1126"/>
                  </a:lnTo>
                  <a:lnTo>
                    <a:pt x="861" y="1118"/>
                  </a:lnTo>
                  <a:lnTo>
                    <a:pt x="852" y="1117"/>
                  </a:lnTo>
                  <a:lnTo>
                    <a:pt x="841" y="1120"/>
                  </a:lnTo>
                  <a:lnTo>
                    <a:pt x="829" y="1130"/>
                  </a:lnTo>
                  <a:lnTo>
                    <a:pt x="817" y="1144"/>
                  </a:lnTo>
                  <a:lnTo>
                    <a:pt x="806" y="1164"/>
                  </a:lnTo>
                  <a:lnTo>
                    <a:pt x="793" y="1188"/>
                  </a:lnTo>
                  <a:lnTo>
                    <a:pt x="778" y="1215"/>
                  </a:lnTo>
                  <a:lnTo>
                    <a:pt x="765" y="1247"/>
                  </a:lnTo>
                  <a:lnTo>
                    <a:pt x="751" y="1283"/>
                  </a:lnTo>
                  <a:lnTo>
                    <a:pt x="735" y="1320"/>
                  </a:lnTo>
                  <a:lnTo>
                    <a:pt x="721" y="1361"/>
                  </a:lnTo>
                  <a:lnTo>
                    <a:pt x="693" y="1448"/>
                  </a:lnTo>
                  <a:lnTo>
                    <a:pt x="663" y="1542"/>
                  </a:lnTo>
                  <a:lnTo>
                    <a:pt x="636" y="1639"/>
                  </a:lnTo>
                  <a:lnTo>
                    <a:pt x="609" y="1736"/>
                  </a:lnTo>
                  <a:lnTo>
                    <a:pt x="584" y="1831"/>
                  </a:lnTo>
                  <a:lnTo>
                    <a:pt x="564" y="1922"/>
                  </a:lnTo>
                  <a:lnTo>
                    <a:pt x="546" y="2002"/>
                  </a:lnTo>
                  <a:lnTo>
                    <a:pt x="533" y="2074"/>
                  </a:lnTo>
                  <a:lnTo>
                    <a:pt x="529" y="2103"/>
                  </a:lnTo>
                  <a:lnTo>
                    <a:pt x="525" y="2130"/>
                  </a:lnTo>
                  <a:lnTo>
                    <a:pt x="523" y="2152"/>
                  </a:lnTo>
                  <a:lnTo>
                    <a:pt x="522" y="2170"/>
                  </a:lnTo>
                  <a:lnTo>
                    <a:pt x="523" y="2206"/>
                  </a:lnTo>
                  <a:lnTo>
                    <a:pt x="524" y="2251"/>
                  </a:lnTo>
                  <a:lnTo>
                    <a:pt x="526" y="2305"/>
                  </a:lnTo>
                  <a:lnTo>
                    <a:pt x="530" y="2366"/>
                  </a:lnTo>
                  <a:lnTo>
                    <a:pt x="535" y="2432"/>
                  </a:lnTo>
                  <a:lnTo>
                    <a:pt x="538" y="2504"/>
                  </a:lnTo>
                  <a:lnTo>
                    <a:pt x="543" y="2578"/>
                  </a:lnTo>
                  <a:lnTo>
                    <a:pt x="548" y="2656"/>
                  </a:lnTo>
                  <a:lnTo>
                    <a:pt x="552" y="2732"/>
                  </a:lnTo>
                  <a:lnTo>
                    <a:pt x="556" y="2809"/>
                  </a:lnTo>
                  <a:lnTo>
                    <a:pt x="560" y="2884"/>
                  </a:lnTo>
                  <a:lnTo>
                    <a:pt x="563" y="2954"/>
                  </a:lnTo>
                  <a:lnTo>
                    <a:pt x="565" y="3021"/>
                  </a:lnTo>
                  <a:lnTo>
                    <a:pt x="567" y="3082"/>
                  </a:lnTo>
                  <a:lnTo>
                    <a:pt x="567" y="3135"/>
                  </a:lnTo>
                  <a:lnTo>
                    <a:pt x="565" y="3180"/>
                  </a:lnTo>
                  <a:lnTo>
                    <a:pt x="563" y="3222"/>
                  </a:lnTo>
                  <a:lnTo>
                    <a:pt x="560" y="3262"/>
                  </a:lnTo>
                  <a:lnTo>
                    <a:pt x="555" y="3304"/>
                  </a:lnTo>
                  <a:lnTo>
                    <a:pt x="550" y="3344"/>
                  </a:lnTo>
                  <a:lnTo>
                    <a:pt x="539" y="3420"/>
                  </a:lnTo>
                  <a:lnTo>
                    <a:pt x="529" y="3490"/>
                  </a:lnTo>
                  <a:lnTo>
                    <a:pt x="518" y="3551"/>
                  </a:lnTo>
                  <a:lnTo>
                    <a:pt x="508" y="3597"/>
                  </a:lnTo>
                  <a:lnTo>
                    <a:pt x="502" y="3627"/>
                  </a:lnTo>
                  <a:lnTo>
                    <a:pt x="500" y="3638"/>
                  </a:lnTo>
                  <a:lnTo>
                    <a:pt x="504" y="3652"/>
                  </a:lnTo>
                  <a:lnTo>
                    <a:pt x="511" y="3688"/>
                  </a:lnTo>
                  <a:lnTo>
                    <a:pt x="514" y="3712"/>
                  </a:lnTo>
                  <a:lnTo>
                    <a:pt x="518" y="3740"/>
                  </a:lnTo>
                  <a:lnTo>
                    <a:pt x="520" y="3771"/>
                  </a:lnTo>
                  <a:lnTo>
                    <a:pt x="522" y="3802"/>
                  </a:lnTo>
                  <a:lnTo>
                    <a:pt x="501" y="3822"/>
                  </a:lnTo>
                  <a:lnTo>
                    <a:pt x="482" y="3841"/>
                  </a:lnTo>
                  <a:lnTo>
                    <a:pt x="472" y="3850"/>
                  </a:lnTo>
                  <a:lnTo>
                    <a:pt x="460" y="3860"/>
                  </a:lnTo>
                  <a:lnTo>
                    <a:pt x="448" y="3868"/>
                  </a:lnTo>
                  <a:lnTo>
                    <a:pt x="436" y="3876"/>
                  </a:lnTo>
                  <a:lnTo>
                    <a:pt x="423" y="3882"/>
                  </a:lnTo>
                  <a:lnTo>
                    <a:pt x="411" y="3889"/>
                  </a:lnTo>
                  <a:lnTo>
                    <a:pt x="397" y="3894"/>
                  </a:lnTo>
                  <a:lnTo>
                    <a:pt x="384" y="3899"/>
                  </a:lnTo>
                  <a:lnTo>
                    <a:pt x="355" y="3908"/>
                  </a:lnTo>
                  <a:lnTo>
                    <a:pt x="325" y="3914"/>
                  </a:lnTo>
                  <a:lnTo>
                    <a:pt x="296" y="3919"/>
                  </a:lnTo>
                  <a:lnTo>
                    <a:pt x="265" y="3921"/>
                  </a:lnTo>
                  <a:lnTo>
                    <a:pt x="234" y="3923"/>
                  </a:lnTo>
                  <a:lnTo>
                    <a:pt x="204" y="3923"/>
                  </a:lnTo>
                  <a:lnTo>
                    <a:pt x="176" y="3923"/>
                  </a:lnTo>
                  <a:lnTo>
                    <a:pt x="147" y="3920"/>
                  </a:lnTo>
                  <a:lnTo>
                    <a:pt x="120" y="3917"/>
                  </a:lnTo>
                  <a:lnTo>
                    <a:pt x="96" y="3914"/>
                  </a:lnTo>
                  <a:lnTo>
                    <a:pt x="73" y="3910"/>
                  </a:lnTo>
                  <a:lnTo>
                    <a:pt x="53" y="3906"/>
                  </a:lnTo>
                  <a:lnTo>
                    <a:pt x="35" y="3901"/>
                  </a:lnTo>
                  <a:lnTo>
                    <a:pt x="21" y="3897"/>
                  </a:lnTo>
                  <a:lnTo>
                    <a:pt x="16" y="3894"/>
                  </a:lnTo>
                  <a:lnTo>
                    <a:pt x="12" y="3892"/>
                  </a:lnTo>
                  <a:lnTo>
                    <a:pt x="9" y="3888"/>
                  </a:lnTo>
                  <a:lnTo>
                    <a:pt x="7" y="3885"/>
                  </a:lnTo>
                  <a:lnTo>
                    <a:pt x="6" y="3880"/>
                  </a:lnTo>
                  <a:lnTo>
                    <a:pt x="6" y="3875"/>
                  </a:lnTo>
                  <a:lnTo>
                    <a:pt x="7" y="3869"/>
                  </a:lnTo>
                  <a:lnTo>
                    <a:pt x="8" y="3864"/>
                  </a:lnTo>
                  <a:lnTo>
                    <a:pt x="13" y="3853"/>
                  </a:lnTo>
                  <a:lnTo>
                    <a:pt x="21" y="3840"/>
                  </a:lnTo>
                  <a:lnTo>
                    <a:pt x="31" y="3826"/>
                  </a:lnTo>
                  <a:lnTo>
                    <a:pt x="41" y="3813"/>
                  </a:lnTo>
                  <a:lnTo>
                    <a:pt x="64" y="3787"/>
                  </a:lnTo>
                  <a:lnTo>
                    <a:pt x="86" y="3766"/>
                  </a:lnTo>
                  <a:lnTo>
                    <a:pt x="102" y="3750"/>
                  </a:lnTo>
                  <a:lnTo>
                    <a:pt x="109" y="3746"/>
                  </a:lnTo>
                  <a:close/>
                </a:path>
              </a:pathLst>
            </a:custGeom>
            <a:solidFill>
              <a:srgbClr val="264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100"/>
            <p:cNvSpPr>
              <a:spLocks/>
            </p:cNvSpPr>
            <p:nvPr/>
          </p:nvSpPr>
          <p:spPr bwMode="auto">
            <a:xfrm>
              <a:off x="3149" y="2898"/>
              <a:ext cx="238" cy="115"/>
            </a:xfrm>
            <a:custGeom>
              <a:avLst/>
              <a:gdLst>
                <a:gd name="T0" fmla="*/ 2 w 1188"/>
                <a:gd name="T1" fmla="*/ 401 h 573"/>
                <a:gd name="T2" fmla="*/ 0 w 1188"/>
                <a:gd name="T3" fmla="*/ 414 h 573"/>
                <a:gd name="T4" fmla="*/ 6 w 1188"/>
                <a:gd name="T5" fmla="*/ 434 h 573"/>
                <a:gd name="T6" fmla="*/ 15 w 1188"/>
                <a:gd name="T7" fmla="*/ 453 h 573"/>
                <a:gd name="T8" fmla="*/ 32 w 1188"/>
                <a:gd name="T9" fmla="*/ 480 h 573"/>
                <a:gd name="T10" fmla="*/ 57 w 1188"/>
                <a:gd name="T11" fmla="*/ 512 h 573"/>
                <a:gd name="T12" fmla="*/ 82 w 1188"/>
                <a:gd name="T13" fmla="*/ 538 h 573"/>
                <a:gd name="T14" fmla="*/ 101 w 1188"/>
                <a:gd name="T15" fmla="*/ 551 h 573"/>
                <a:gd name="T16" fmla="*/ 124 w 1188"/>
                <a:gd name="T17" fmla="*/ 561 h 573"/>
                <a:gd name="T18" fmla="*/ 152 w 1188"/>
                <a:gd name="T19" fmla="*/ 569 h 573"/>
                <a:gd name="T20" fmla="*/ 181 w 1188"/>
                <a:gd name="T21" fmla="*/ 572 h 573"/>
                <a:gd name="T22" fmla="*/ 215 w 1188"/>
                <a:gd name="T23" fmla="*/ 573 h 573"/>
                <a:gd name="T24" fmla="*/ 267 w 1188"/>
                <a:gd name="T25" fmla="*/ 572 h 573"/>
                <a:gd name="T26" fmla="*/ 342 w 1188"/>
                <a:gd name="T27" fmla="*/ 561 h 573"/>
                <a:gd name="T28" fmla="*/ 418 w 1188"/>
                <a:gd name="T29" fmla="*/ 546 h 573"/>
                <a:gd name="T30" fmla="*/ 494 w 1188"/>
                <a:gd name="T31" fmla="*/ 525 h 573"/>
                <a:gd name="T32" fmla="*/ 564 w 1188"/>
                <a:gd name="T33" fmla="*/ 501 h 573"/>
                <a:gd name="T34" fmla="*/ 628 w 1188"/>
                <a:gd name="T35" fmla="*/ 476 h 573"/>
                <a:gd name="T36" fmla="*/ 701 w 1188"/>
                <a:gd name="T37" fmla="*/ 443 h 573"/>
                <a:gd name="T38" fmla="*/ 820 w 1188"/>
                <a:gd name="T39" fmla="*/ 386 h 573"/>
                <a:gd name="T40" fmla="*/ 979 w 1188"/>
                <a:gd name="T41" fmla="*/ 307 h 573"/>
                <a:gd name="T42" fmla="*/ 1107 w 1188"/>
                <a:gd name="T43" fmla="*/ 246 h 573"/>
                <a:gd name="T44" fmla="*/ 1159 w 1188"/>
                <a:gd name="T45" fmla="*/ 224 h 573"/>
                <a:gd name="T46" fmla="*/ 1170 w 1188"/>
                <a:gd name="T47" fmla="*/ 215 h 573"/>
                <a:gd name="T48" fmla="*/ 1180 w 1188"/>
                <a:gd name="T49" fmla="*/ 203 h 573"/>
                <a:gd name="T50" fmla="*/ 1186 w 1188"/>
                <a:gd name="T51" fmla="*/ 187 h 573"/>
                <a:gd name="T52" fmla="*/ 1188 w 1188"/>
                <a:gd name="T53" fmla="*/ 161 h 573"/>
                <a:gd name="T54" fmla="*/ 1185 w 1188"/>
                <a:gd name="T55" fmla="*/ 122 h 573"/>
                <a:gd name="T56" fmla="*/ 1174 w 1188"/>
                <a:gd name="T57" fmla="*/ 82 h 573"/>
                <a:gd name="T58" fmla="*/ 1162 w 1188"/>
                <a:gd name="T59" fmla="*/ 46 h 573"/>
                <a:gd name="T60" fmla="*/ 1147 w 1188"/>
                <a:gd name="T61" fmla="*/ 8 h 573"/>
                <a:gd name="T62" fmla="*/ 1011 w 1188"/>
                <a:gd name="T63" fmla="*/ 65 h 573"/>
                <a:gd name="T64" fmla="*/ 927 w 1188"/>
                <a:gd name="T65" fmla="*/ 98 h 573"/>
                <a:gd name="T66" fmla="*/ 733 w 1188"/>
                <a:gd name="T67" fmla="*/ 173 h 573"/>
                <a:gd name="T68" fmla="*/ 526 w 1188"/>
                <a:gd name="T69" fmla="*/ 252 h 573"/>
                <a:gd name="T70" fmla="*/ 447 w 1188"/>
                <a:gd name="T71" fmla="*/ 279 h 573"/>
                <a:gd name="T72" fmla="*/ 399 w 1188"/>
                <a:gd name="T73" fmla="*/ 294 h 573"/>
                <a:gd name="T74" fmla="*/ 306 w 1188"/>
                <a:gd name="T75" fmla="*/ 317 h 573"/>
                <a:gd name="T76" fmla="*/ 173 w 1188"/>
                <a:gd name="T77" fmla="*/ 352 h 573"/>
                <a:gd name="T78" fmla="*/ 54 w 1188"/>
                <a:gd name="T79" fmla="*/ 386 h 573"/>
                <a:gd name="T80" fmla="*/ 2 w 1188"/>
                <a:gd name="T81" fmla="*/ 40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88" h="573">
                  <a:moveTo>
                    <a:pt x="2" y="400"/>
                  </a:moveTo>
                  <a:lnTo>
                    <a:pt x="2" y="401"/>
                  </a:lnTo>
                  <a:lnTo>
                    <a:pt x="1" y="406"/>
                  </a:lnTo>
                  <a:lnTo>
                    <a:pt x="0" y="414"/>
                  </a:lnTo>
                  <a:lnTo>
                    <a:pt x="2" y="426"/>
                  </a:lnTo>
                  <a:lnTo>
                    <a:pt x="6" y="434"/>
                  </a:lnTo>
                  <a:lnTo>
                    <a:pt x="9" y="443"/>
                  </a:lnTo>
                  <a:lnTo>
                    <a:pt x="15" y="453"/>
                  </a:lnTo>
                  <a:lnTo>
                    <a:pt x="22" y="466"/>
                  </a:lnTo>
                  <a:lnTo>
                    <a:pt x="32" y="480"/>
                  </a:lnTo>
                  <a:lnTo>
                    <a:pt x="44" y="495"/>
                  </a:lnTo>
                  <a:lnTo>
                    <a:pt x="57" y="512"/>
                  </a:lnTo>
                  <a:lnTo>
                    <a:pt x="73" y="531"/>
                  </a:lnTo>
                  <a:lnTo>
                    <a:pt x="82" y="538"/>
                  </a:lnTo>
                  <a:lnTo>
                    <a:pt x="91" y="545"/>
                  </a:lnTo>
                  <a:lnTo>
                    <a:pt x="101" y="551"/>
                  </a:lnTo>
                  <a:lnTo>
                    <a:pt x="113" y="557"/>
                  </a:lnTo>
                  <a:lnTo>
                    <a:pt x="124" y="561"/>
                  </a:lnTo>
                  <a:lnTo>
                    <a:pt x="137" y="565"/>
                  </a:lnTo>
                  <a:lnTo>
                    <a:pt x="152" y="569"/>
                  </a:lnTo>
                  <a:lnTo>
                    <a:pt x="166" y="571"/>
                  </a:lnTo>
                  <a:lnTo>
                    <a:pt x="181" y="572"/>
                  </a:lnTo>
                  <a:lnTo>
                    <a:pt x="198" y="573"/>
                  </a:lnTo>
                  <a:lnTo>
                    <a:pt x="215" y="573"/>
                  </a:lnTo>
                  <a:lnTo>
                    <a:pt x="231" y="573"/>
                  </a:lnTo>
                  <a:lnTo>
                    <a:pt x="267" y="572"/>
                  </a:lnTo>
                  <a:lnTo>
                    <a:pt x="304" y="567"/>
                  </a:lnTo>
                  <a:lnTo>
                    <a:pt x="342" y="561"/>
                  </a:lnTo>
                  <a:lnTo>
                    <a:pt x="380" y="554"/>
                  </a:lnTo>
                  <a:lnTo>
                    <a:pt x="418" y="546"/>
                  </a:lnTo>
                  <a:lnTo>
                    <a:pt x="456" y="535"/>
                  </a:lnTo>
                  <a:lnTo>
                    <a:pt x="494" y="525"/>
                  </a:lnTo>
                  <a:lnTo>
                    <a:pt x="530" y="513"/>
                  </a:lnTo>
                  <a:lnTo>
                    <a:pt x="564" y="501"/>
                  </a:lnTo>
                  <a:lnTo>
                    <a:pt x="595" y="489"/>
                  </a:lnTo>
                  <a:lnTo>
                    <a:pt x="628" y="476"/>
                  </a:lnTo>
                  <a:lnTo>
                    <a:pt x="663" y="461"/>
                  </a:lnTo>
                  <a:lnTo>
                    <a:pt x="701" y="443"/>
                  </a:lnTo>
                  <a:lnTo>
                    <a:pt x="740" y="425"/>
                  </a:lnTo>
                  <a:lnTo>
                    <a:pt x="820" y="386"/>
                  </a:lnTo>
                  <a:lnTo>
                    <a:pt x="902" y="347"/>
                  </a:lnTo>
                  <a:lnTo>
                    <a:pt x="979" y="307"/>
                  </a:lnTo>
                  <a:lnTo>
                    <a:pt x="1049" y="274"/>
                  </a:lnTo>
                  <a:lnTo>
                    <a:pt x="1107" y="246"/>
                  </a:lnTo>
                  <a:lnTo>
                    <a:pt x="1150" y="228"/>
                  </a:lnTo>
                  <a:lnTo>
                    <a:pt x="1159" y="224"/>
                  </a:lnTo>
                  <a:lnTo>
                    <a:pt x="1164" y="221"/>
                  </a:lnTo>
                  <a:lnTo>
                    <a:pt x="1170" y="215"/>
                  </a:lnTo>
                  <a:lnTo>
                    <a:pt x="1175" y="209"/>
                  </a:lnTo>
                  <a:lnTo>
                    <a:pt x="1180" y="203"/>
                  </a:lnTo>
                  <a:lnTo>
                    <a:pt x="1183" y="195"/>
                  </a:lnTo>
                  <a:lnTo>
                    <a:pt x="1186" y="187"/>
                  </a:lnTo>
                  <a:lnTo>
                    <a:pt x="1187" y="179"/>
                  </a:lnTo>
                  <a:lnTo>
                    <a:pt x="1188" y="161"/>
                  </a:lnTo>
                  <a:lnTo>
                    <a:pt x="1187" y="141"/>
                  </a:lnTo>
                  <a:lnTo>
                    <a:pt x="1185" y="122"/>
                  </a:lnTo>
                  <a:lnTo>
                    <a:pt x="1180" y="102"/>
                  </a:lnTo>
                  <a:lnTo>
                    <a:pt x="1174" y="82"/>
                  </a:lnTo>
                  <a:lnTo>
                    <a:pt x="1168" y="64"/>
                  </a:lnTo>
                  <a:lnTo>
                    <a:pt x="1162" y="46"/>
                  </a:lnTo>
                  <a:lnTo>
                    <a:pt x="1156" y="31"/>
                  </a:lnTo>
                  <a:lnTo>
                    <a:pt x="1147" y="8"/>
                  </a:lnTo>
                  <a:lnTo>
                    <a:pt x="1142" y="0"/>
                  </a:lnTo>
                  <a:lnTo>
                    <a:pt x="1011" y="65"/>
                  </a:lnTo>
                  <a:lnTo>
                    <a:pt x="989" y="75"/>
                  </a:lnTo>
                  <a:lnTo>
                    <a:pt x="927" y="98"/>
                  </a:lnTo>
                  <a:lnTo>
                    <a:pt x="838" y="133"/>
                  </a:lnTo>
                  <a:lnTo>
                    <a:pt x="733" y="173"/>
                  </a:lnTo>
                  <a:lnTo>
                    <a:pt x="625" y="214"/>
                  </a:lnTo>
                  <a:lnTo>
                    <a:pt x="526" y="252"/>
                  </a:lnTo>
                  <a:lnTo>
                    <a:pt x="483" y="267"/>
                  </a:lnTo>
                  <a:lnTo>
                    <a:pt x="447" y="279"/>
                  </a:lnTo>
                  <a:lnTo>
                    <a:pt x="418" y="288"/>
                  </a:lnTo>
                  <a:lnTo>
                    <a:pt x="399" y="294"/>
                  </a:lnTo>
                  <a:lnTo>
                    <a:pt x="361" y="303"/>
                  </a:lnTo>
                  <a:lnTo>
                    <a:pt x="306" y="317"/>
                  </a:lnTo>
                  <a:lnTo>
                    <a:pt x="242" y="335"/>
                  </a:lnTo>
                  <a:lnTo>
                    <a:pt x="173" y="352"/>
                  </a:lnTo>
                  <a:lnTo>
                    <a:pt x="109" y="370"/>
                  </a:lnTo>
                  <a:lnTo>
                    <a:pt x="54" y="386"/>
                  </a:lnTo>
                  <a:lnTo>
                    <a:pt x="16" y="396"/>
                  </a:lnTo>
                  <a:lnTo>
                    <a:pt x="2" y="400"/>
                  </a:lnTo>
                  <a:close/>
                </a:path>
              </a:pathLst>
            </a:custGeom>
            <a:solidFill>
              <a:srgbClr val="62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>
              <a:off x="3150" y="2865"/>
              <a:ext cx="232" cy="138"/>
            </a:xfrm>
            <a:custGeom>
              <a:avLst/>
              <a:gdLst>
                <a:gd name="T0" fmla="*/ 308 w 1160"/>
                <a:gd name="T1" fmla="*/ 677 h 687"/>
                <a:gd name="T2" fmla="*/ 380 w 1160"/>
                <a:gd name="T3" fmla="*/ 660 h 687"/>
                <a:gd name="T4" fmla="*/ 453 w 1160"/>
                <a:gd name="T5" fmla="*/ 640 h 687"/>
                <a:gd name="T6" fmla="*/ 525 w 1160"/>
                <a:gd name="T7" fmla="*/ 616 h 687"/>
                <a:gd name="T8" fmla="*/ 593 w 1160"/>
                <a:gd name="T9" fmla="*/ 591 h 687"/>
                <a:gd name="T10" fmla="*/ 655 w 1160"/>
                <a:gd name="T11" fmla="*/ 565 h 687"/>
                <a:gd name="T12" fmla="*/ 710 w 1160"/>
                <a:gd name="T13" fmla="*/ 538 h 687"/>
                <a:gd name="T14" fmla="*/ 755 w 1160"/>
                <a:gd name="T15" fmla="*/ 512 h 687"/>
                <a:gd name="T16" fmla="*/ 790 w 1160"/>
                <a:gd name="T17" fmla="*/ 487 h 687"/>
                <a:gd name="T18" fmla="*/ 834 w 1160"/>
                <a:gd name="T19" fmla="*/ 464 h 687"/>
                <a:gd name="T20" fmla="*/ 914 w 1160"/>
                <a:gd name="T21" fmla="*/ 432 h 687"/>
                <a:gd name="T22" fmla="*/ 998 w 1160"/>
                <a:gd name="T23" fmla="*/ 400 h 687"/>
                <a:gd name="T24" fmla="*/ 1051 w 1160"/>
                <a:gd name="T25" fmla="*/ 377 h 687"/>
                <a:gd name="T26" fmla="*/ 1096 w 1160"/>
                <a:gd name="T27" fmla="*/ 354 h 687"/>
                <a:gd name="T28" fmla="*/ 1123 w 1160"/>
                <a:gd name="T29" fmla="*/ 335 h 687"/>
                <a:gd name="T30" fmla="*/ 1137 w 1160"/>
                <a:gd name="T31" fmla="*/ 322 h 687"/>
                <a:gd name="T32" fmla="*/ 1149 w 1160"/>
                <a:gd name="T33" fmla="*/ 304 h 687"/>
                <a:gd name="T34" fmla="*/ 1158 w 1160"/>
                <a:gd name="T35" fmla="*/ 276 h 687"/>
                <a:gd name="T36" fmla="*/ 1160 w 1160"/>
                <a:gd name="T37" fmla="*/ 244 h 687"/>
                <a:gd name="T38" fmla="*/ 1158 w 1160"/>
                <a:gd name="T39" fmla="*/ 206 h 687"/>
                <a:gd name="T40" fmla="*/ 1148 w 1160"/>
                <a:gd name="T41" fmla="*/ 142 h 687"/>
                <a:gd name="T42" fmla="*/ 1129 w 1160"/>
                <a:gd name="T43" fmla="*/ 48 h 687"/>
                <a:gd name="T44" fmla="*/ 1109 w 1160"/>
                <a:gd name="T45" fmla="*/ 19 h 687"/>
                <a:gd name="T46" fmla="*/ 1074 w 1160"/>
                <a:gd name="T47" fmla="*/ 69 h 687"/>
                <a:gd name="T48" fmla="*/ 1039 w 1160"/>
                <a:gd name="T49" fmla="*/ 111 h 687"/>
                <a:gd name="T50" fmla="*/ 1012 w 1160"/>
                <a:gd name="T51" fmla="*/ 140 h 687"/>
                <a:gd name="T52" fmla="*/ 979 w 1160"/>
                <a:gd name="T53" fmla="*/ 168 h 687"/>
                <a:gd name="T54" fmla="*/ 945 w 1160"/>
                <a:gd name="T55" fmla="*/ 194 h 687"/>
                <a:gd name="T56" fmla="*/ 913 w 1160"/>
                <a:gd name="T57" fmla="*/ 212 h 687"/>
                <a:gd name="T58" fmla="*/ 887 w 1160"/>
                <a:gd name="T59" fmla="*/ 224 h 687"/>
                <a:gd name="T60" fmla="*/ 845 w 1160"/>
                <a:gd name="T61" fmla="*/ 238 h 687"/>
                <a:gd name="T62" fmla="*/ 786 w 1160"/>
                <a:gd name="T63" fmla="*/ 249 h 687"/>
                <a:gd name="T64" fmla="*/ 724 w 1160"/>
                <a:gd name="T65" fmla="*/ 253 h 687"/>
                <a:gd name="T66" fmla="*/ 666 w 1160"/>
                <a:gd name="T67" fmla="*/ 253 h 687"/>
                <a:gd name="T68" fmla="*/ 610 w 1160"/>
                <a:gd name="T69" fmla="*/ 247 h 687"/>
                <a:gd name="T70" fmla="*/ 563 w 1160"/>
                <a:gd name="T71" fmla="*/ 240 h 687"/>
                <a:gd name="T72" fmla="*/ 525 w 1160"/>
                <a:gd name="T73" fmla="*/ 231 h 687"/>
                <a:gd name="T74" fmla="*/ 506 w 1160"/>
                <a:gd name="T75" fmla="*/ 224 h 687"/>
                <a:gd name="T76" fmla="*/ 499 w 1160"/>
                <a:gd name="T77" fmla="*/ 218 h 687"/>
                <a:gd name="T78" fmla="*/ 496 w 1160"/>
                <a:gd name="T79" fmla="*/ 210 h 687"/>
                <a:gd name="T80" fmla="*/ 497 w 1160"/>
                <a:gd name="T81" fmla="*/ 199 h 687"/>
                <a:gd name="T82" fmla="*/ 503 w 1160"/>
                <a:gd name="T83" fmla="*/ 183 h 687"/>
                <a:gd name="T84" fmla="*/ 521 w 1160"/>
                <a:gd name="T85" fmla="*/ 156 h 687"/>
                <a:gd name="T86" fmla="*/ 554 w 1160"/>
                <a:gd name="T87" fmla="*/ 117 h 687"/>
                <a:gd name="T88" fmla="*/ 592 w 1160"/>
                <a:gd name="T89" fmla="*/ 80 h 687"/>
                <a:gd name="T90" fmla="*/ 0 w 1160"/>
                <a:gd name="T91" fmla="*/ 565 h 687"/>
                <a:gd name="T92" fmla="*/ 17 w 1160"/>
                <a:gd name="T93" fmla="*/ 589 h 687"/>
                <a:gd name="T94" fmla="*/ 38 w 1160"/>
                <a:gd name="T95" fmla="*/ 611 h 687"/>
                <a:gd name="T96" fmla="*/ 67 w 1160"/>
                <a:gd name="T97" fmla="*/ 636 h 687"/>
                <a:gd name="T98" fmla="*/ 105 w 1160"/>
                <a:gd name="T99" fmla="*/ 660 h 687"/>
                <a:gd name="T100" fmla="*/ 127 w 1160"/>
                <a:gd name="T101" fmla="*/ 671 h 687"/>
                <a:gd name="T102" fmla="*/ 152 w 1160"/>
                <a:gd name="T103" fmla="*/ 679 h 687"/>
                <a:gd name="T104" fmla="*/ 178 w 1160"/>
                <a:gd name="T105" fmla="*/ 685 h 687"/>
                <a:gd name="T106" fmla="*/ 208 w 1160"/>
                <a:gd name="T107" fmla="*/ 687 h 687"/>
                <a:gd name="T108" fmla="*/ 239 w 1160"/>
                <a:gd name="T109" fmla="*/ 687 h 687"/>
                <a:gd name="T110" fmla="*/ 272 w 1160"/>
                <a:gd name="T111" fmla="*/ 684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60" h="687">
                  <a:moveTo>
                    <a:pt x="272" y="684"/>
                  </a:moveTo>
                  <a:lnTo>
                    <a:pt x="308" y="677"/>
                  </a:lnTo>
                  <a:lnTo>
                    <a:pt x="343" y="668"/>
                  </a:lnTo>
                  <a:lnTo>
                    <a:pt x="380" y="660"/>
                  </a:lnTo>
                  <a:lnTo>
                    <a:pt x="417" y="650"/>
                  </a:lnTo>
                  <a:lnTo>
                    <a:pt x="453" y="640"/>
                  </a:lnTo>
                  <a:lnTo>
                    <a:pt x="490" y="628"/>
                  </a:lnTo>
                  <a:lnTo>
                    <a:pt x="525" y="616"/>
                  </a:lnTo>
                  <a:lnTo>
                    <a:pt x="560" y="604"/>
                  </a:lnTo>
                  <a:lnTo>
                    <a:pt x="593" y="591"/>
                  </a:lnTo>
                  <a:lnTo>
                    <a:pt x="625" y="578"/>
                  </a:lnTo>
                  <a:lnTo>
                    <a:pt x="655" y="565"/>
                  </a:lnTo>
                  <a:lnTo>
                    <a:pt x="683" y="551"/>
                  </a:lnTo>
                  <a:lnTo>
                    <a:pt x="710" y="538"/>
                  </a:lnTo>
                  <a:lnTo>
                    <a:pt x="733" y="525"/>
                  </a:lnTo>
                  <a:lnTo>
                    <a:pt x="755" y="512"/>
                  </a:lnTo>
                  <a:lnTo>
                    <a:pt x="773" y="498"/>
                  </a:lnTo>
                  <a:lnTo>
                    <a:pt x="790" y="487"/>
                  </a:lnTo>
                  <a:lnTo>
                    <a:pt x="812" y="476"/>
                  </a:lnTo>
                  <a:lnTo>
                    <a:pt x="834" y="464"/>
                  </a:lnTo>
                  <a:lnTo>
                    <a:pt x="859" y="453"/>
                  </a:lnTo>
                  <a:lnTo>
                    <a:pt x="914" y="432"/>
                  </a:lnTo>
                  <a:lnTo>
                    <a:pt x="970" y="411"/>
                  </a:lnTo>
                  <a:lnTo>
                    <a:pt x="998" y="400"/>
                  </a:lnTo>
                  <a:lnTo>
                    <a:pt x="1026" y="389"/>
                  </a:lnTo>
                  <a:lnTo>
                    <a:pt x="1051" y="377"/>
                  </a:lnTo>
                  <a:lnTo>
                    <a:pt x="1074" y="365"/>
                  </a:lnTo>
                  <a:lnTo>
                    <a:pt x="1096" y="354"/>
                  </a:lnTo>
                  <a:lnTo>
                    <a:pt x="1115" y="342"/>
                  </a:lnTo>
                  <a:lnTo>
                    <a:pt x="1123" y="335"/>
                  </a:lnTo>
                  <a:lnTo>
                    <a:pt x="1132" y="327"/>
                  </a:lnTo>
                  <a:lnTo>
                    <a:pt x="1137" y="322"/>
                  </a:lnTo>
                  <a:lnTo>
                    <a:pt x="1143" y="314"/>
                  </a:lnTo>
                  <a:lnTo>
                    <a:pt x="1149" y="304"/>
                  </a:lnTo>
                  <a:lnTo>
                    <a:pt x="1154" y="291"/>
                  </a:lnTo>
                  <a:lnTo>
                    <a:pt x="1158" y="276"/>
                  </a:lnTo>
                  <a:lnTo>
                    <a:pt x="1159" y="261"/>
                  </a:lnTo>
                  <a:lnTo>
                    <a:pt x="1160" y="244"/>
                  </a:lnTo>
                  <a:lnTo>
                    <a:pt x="1159" y="225"/>
                  </a:lnTo>
                  <a:lnTo>
                    <a:pt x="1158" y="206"/>
                  </a:lnTo>
                  <a:lnTo>
                    <a:pt x="1155" y="186"/>
                  </a:lnTo>
                  <a:lnTo>
                    <a:pt x="1148" y="142"/>
                  </a:lnTo>
                  <a:lnTo>
                    <a:pt x="1140" y="96"/>
                  </a:lnTo>
                  <a:lnTo>
                    <a:pt x="1129" y="48"/>
                  </a:lnTo>
                  <a:lnTo>
                    <a:pt x="1120" y="0"/>
                  </a:lnTo>
                  <a:lnTo>
                    <a:pt x="1109" y="19"/>
                  </a:lnTo>
                  <a:lnTo>
                    <a:pt x="1094" y="41"/>
                  </a:lnTo>
                  <a:lnTo>
                    <a:pt x="1074" y="69"/>
                  </a:lnTo>
                  <a:lnTo>
                    <a:pt x="1052" y="97"/>
                  </a:lnTo>
                  <a:lnTo>
                    <a:pt x="1039" y="111"/>
                  </a:lnTo>
                  <a:lnTo>
                    <a:pt x="1026" y="126"/>
                  </a:lnTo>
                  <a:lnTo>
                    <a:pt x="1012" y="140"/>
                  </a:lnTo>
                  <a:lnTo>
                    <a:pt x="996" y="154"/>
                  </a:lnTo>
                  <a:lnTo>
                    <a:pt x="979" y="168"/>
                  </a:lnTo>
                  <a:lnTo>
                    <a:pt x="963" y="181"/>
                  </a:lnTo>
                  <a:lnTo>
                    <a:pt x="945" y="194"/>
                  </a:lnTo>
                  <a:lnTo>
                    <a:pt x="926" y="206"/>
                  </a:lnTo>
                  <a:lnTo>
                    <a:pt x="913" y="212"/>
                  </a:lnTo>
                  <a:lnTo>
                    <a:pt x="901" y="219"/>
                  </a:lnTo>
                  <a:lnTo>
                    <a:pt x="887" y="224"/>
                  </a:lnTo>
                  <a:lnTo>
                    <a:pt x="874" y="229"/>
                  </a:lnTo>
                  <a:lnTo>
                    <a:pt x="845" y="238"/>
                  </a:lnTo>
                  <a:lnTo>
                    <a:pt x="815" y="244"/>
                  </a:lnTo>
                  <a:lnTo>
                    <a:pt x="786" y="249"/>
                  </a:lnTo>
                  <a:lnTo>
                    <a:pt x="755" y="251"/>
                  </a:lnTo>
                  <a:lnTo>
                    <a:pt x="724" y="253"/>
                  </a:lnTo>
                  <a:lnTo>
                    <a:pt x="694" y="253"/>
                  </a:lnTo>
                  <a:lnTo>
                    <a:pt x="666" y="253"/>
                  </a:lnTo>
                  <a:lnTo>
                    <a:pt x="637" y="250"/>
                  </a:lnTo>
                  <a:lnTo>
                    <a:pt x="610" y="247"/>
                  </a:lnTo>
                  <a:lnTo>
                    <a:pt x="586" y="244"/>
                  </a:lnTo>
                  <a:lnTo>
                    <a:pt x="563" y="240"/>
                  </a:lnTo>
                  <a:lnTo>
                    <a:pt x="543" y="236"/>
                  </a:lnTo>
                  <a:lnTo>
                    <a:pt x="525" y="231"/>
                  </a:lnTo>
                  <a:lnTo>
                    <a:pt x="511" y="227"/>
                  </a:lnTo>
                  <a:lnTo>
                    <a:pt x="506" y="224"/>
                  </a:lnTo>
                  <a:lnTo>
                    <a:pt x="502" y="222"/>
                  </a:lnTo>
                  <a:lnTo>
                    <a:pt x="499" y="218"/>
                  </a:lnTo>
                  <a:lnTo>
                    <a:pt x="497" y="215"/>
                  </a:lnTo>
                  <a:lnTo>
                    <a:pt x="496" y="210"/>
                  </a:lnTo>
                  <a:lnTo>
                    <a:pt x="496" y="205"/>
                  </a:lnTo>
                  <a:lnTo>
                    <a:pt x="497" y="199"/>
                  </a:lnTo>
                  <a:lnTo>
                    <a:pt x="498" y="194"/>
                  </a:lnTo>
                  <a:lnTo>
                    <a:pt x="503" y="183"/>
                  </a:lnTo>
                  <a:lnTo>
                    <a:pt x="511" y="170"/>
                  </a:lnTo>
                  <a:lnTo>
                    <a:pt x="521" y="156"/>
                  </a:lnTo>
                  <a:lnTo>
                    <a:pt x="531" y="143"/>
                  </a:lnTo>
                  <a:lnTo>
                    <a:pt x="554" y="117"/>
                  </a:lnTo>
                  <a:lnTo>
                    <a:pt x="576" y="96"/>
                  </a:lnTo>
                  <a:lnTo>
                    <a:pt x="592" y="80"/>
                  </a:lnTo>
                  <a:lnTo>
                    <a:pt x="599" y="76"/>
                  </a:lnTo>
                  <a:lnTo>
                    <a:pt x="0" y="565"/>
                  </a:lnTo>
                  <a:lnTo>
                    <a:pt x="5" y="571"/>
                  </a:lnTo>
                  <a:lnTo>
                    <a:pt x="17" y="589"/>
                  </a:lnTo>
                  <a:lnTo>
                    <a:pt x="26" y="599"/>
                  </a:lnTo>
                  <a:lnTo>
                    <a:pt x="38" y="611"/>
                  </a:lnTo>
                  <a:lnTo>
                    <a:pt x="51" y="623"/>
                  </a:lnTo>
                  <a:lnTo>
                    <a:pt x="67" y="636"/>
                  </a:lnTo>
                  <a:lnTo>
                    <a:pt x="86" y="649"/>
                  </a:lnTo>
                  <a:lnTo>
                    <a:pt x="105" y="660"/>
                  </a:lnTo>
                  <a:lnTo>
                    <a:pt x="116" y="666"/>
                  </a:lnTo>
                  <a:lnTo>
                    <a:pt x="127" y="671"/>
                  </a:lnTo>
                  <a:lnTo>
                    <a:pt x="139" y="674"/>
                  </a:lnTo>
                  <a:lnTo>
                    <a:pt x="152" y="679"/>
                  </a:lnTo>
                  <a:lnTo>
                    <a:pt x="165" y="681"/>
                  </a:lnTo>
                  <a:lnTo>
                    <a:pt x="178" y="685"/>
                  </a:lnTo>
                  <a:lnTo>
                    <a:pt x="193" y="686"/>
                  </a:lnTo>
                  <a:lnTo>
                    <a:pt x="208" y="687"/>
                  </a:lnTo>
                  <a:lnTo>
                    <a:pt x="223" y="687"/>
                  </a:lnTo>
                  <a:lnTo>
                    <a:pt x="239" y="687"/>
                  </a:lnTo>
                  <a:lnTo>
                    <a:pt x="256" y="686"/>
                  </a:lnTo>
                  <a:lnTo>
                    <a:pt x="272" y="684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auto">
            <a:xfrm>
              <a:off x="3411" y="3028"/>
              <a:ext cx="237" cy="129"/>
            </a:xfrm>
            <a:custGeom>
              <a:avLst/>
              <a:gdLst>
                <a:gd name="T0" fmla="*/ 2 w 1189"/>
                <a:gd name="T1" fmla="*/ 449 h 644"/>
                <a:gd name="T2" fmla="*/ 0 w 1189"/>
                <a:gd name="T3" fmla="*/ 463 h 644"/>
                <a:gd name="T4" fmla="*/ 5 w 1189"/>
                <a:gd name="T5" fmla="*/ 486 h 644"/>
                <a:gd name="T6" fmla="*/ 14 w 1189"/>
                <a:gd name="T7" fmla="*/ 508 h 644"/>
                <a:gd name="T8" fmla="*/ 31 w 1189"/>
                <a:gd name="T9" fmla="*/ 538 h 644"/>
                <a:gd name="T10" fmla="*/ 56 w 1189"/>
                <a:gd name="T11" fmla="*/ 574 h 644"/>
                <a:gd name="T12" fmla="*/ 81 w 1189"/>
                <a:gd name="T13" fmla="*/ 603 h 644"/>
                <a:gd name="T14" fmla="*/ 100 w 1189"/>
                <a:gd name="T15" fmla="*/ 618 h 644"/>
                <a:gd name="T16" fmla="*/ 124 w 1189"/>
                <a:gd name="T17" fmla="*/ 630 h 644"/>
                <a:gd name="T18" fmla="*/ 151 w 1189"/>
                <a:gd name="T19" fmla="*/ 637 h 644"/>
                <a:gd name="T20" fmla="*/ 181 w 1189"/>
                <a:gd name="T21" fmla="*/ 641 h 644"/>
                <a:gd name="T22" fmla="*/ 214 w 1189"/>
                <a:gd name="T23" fmla="*/ 644 h 644"/>
                <a:gd name="T24" fmla="*/ 266 w 1189"/>
                <a:gd name="T25" fmla="*/ 641 h 644"/>
                <a:gd name="T26" fmla="*/ 341 w 1189"/>
                <a:gd name="T27" fmla="*/ 630 h 644"/>
                <a:gd name="T28" fmla="*/ 418 w 1189"/>
                <a:gd name="T29" fmla="*/ 612 h 644"/>
                <a:gd name="T30" fmla="*/ 493 w 1189"/>
                <a:gd name="T31" fmla="*/ 588 h 644"/>
                <a:gd name="T32" fmla="*/ 563 w 1189"/>
                <a:gd name="T33" fmla="*/ 562 h 644"/>
                <a:gd name="T34" fmla="*/ 627 w 1189"/>
                <a:gd name="T35" fmla="*/ 533 h 644"/>
                <a:gd name="T36" fmla="*/ 700 w 1189"/>
                <a:gd name="T37" fmla="*/ 498 h 644"/>
                <a:gd name="T38" fmla="*/ 820 w 1189"/>
                <a:gd name="T39" fmla="*/ 434 h 644"/>
                <a:gd name="T40" fmla="*/ 978 w 1189"/>
                <a:gd name="T41" fmla="*/ 345 h 644"/>
                <a:gd name="T42" fmla="*/ 1079 w 1189"/>
                <a:gd name="T43" fmla="*/ 290 h 644"/>
                <a:gd name="T44" fmla="*/ 1131 w 1189"/>
                <a:gd name="T45" fmla="*/ 265 h 644"/>
                <a:gd name="T46" fmla="*/ 1158 w 1189"/>
                <a:gd name="T47" fmla="*/ 252 h 644"/>
                <a:gd name="T48" fmla="*/ 1171 w 1189"/>
                <a:gd name="T49" fmla="*/ 241 h 644"/>
                <a:gd name="T50" fmla="*/ 1179 w 1189"/>
                <a:gd name="T51" fmla="*/ 227 h 644"/>
                <a:gd name="T52" fmla="*/ 1185 w 1189"/>
                <a:gd name="T53" fmla="*/ 210 h 644"/>
                <a:gd name="T54" fmla="*/ 1189 w 1189"/>
                <a:gd name="T55" fmla="*/ 181 h 644"/>
                <a:gd name="T56" fmla="*/ 1184 w 1189"/>
                <a:gd name="T57" fmla="*/ 137 h 644"/>
                <a:gd name="T58" fmla="*/ 1174 w 1189"/>
                <a:gd name="T59" fmla="*/ 93 h 644"/>
                <a:gd name="T60" fmla="*/ 1162 w 1189"/>
                <a:gd name="T61" fmla="*/ 52 h 644"/>
                <a:gd name="T62" fmla="*/ 1146 w 1189"/>
                <a:gd name="T63" fmla="*/ 10 h 644"/>
                <a:gd name="T64" fmla="*/ 1011 w 1189"/>
                <a:gd name="T65" fmla="*/ 74 h 644"/>
                <a:gd name="T66" fmla="*/ 926 w 1189"/>
                <a:gd name="T67" fmla="*/ 111 h 644"/>
                <a:gd name="T68" fmla="*/ 733 w 1189"/>
                <a:gd name="T69" fmla="*/ 195 h 644"/>
                <a:gd name="T70" fmla="*/ 525 w 1189"/>
                <a:gd name="T71" fmla="*/ 282 h 644"/>
                <a:gd name="T72" fmla="*/ 447 w 1189"/>
                <a:gd name="T73" fmla="*/ 312 h 644"/>
                <a:gd name="T74" fmla="*/ 399 w 1189"/>
                <a:gd name="T75" fmla="*/ 329 h 644"/>
                <a:gd name="T76" fmla="*/ 307 w 1189"/>
                <a:gd name="T77" fmla="*/ 355 h 644"/>
                <a:gd name="T78" fmla="*/ 173 w 1189"/>
                <a:gd name="T79" fmla="*/ 396 h 644"/>
                <a:gd name="T80" fmla="*/ 55 w 1189"/>
                <a:gd name="T81" fmla="*/ 432 h 644"/>
                <a:gd name="T82" fmla="*/ 2 w 1189"/>
                <a:gd name="T83" fmla="*/ 44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9" h="644">
                  <a:moveTo>
                    <a:pt x="2" y="448"/>
                  </a:moveTo>
                  <a:lnTo>
                    <a:pt x="2" y="449"/>
                  </a:lnTo>
                  <a:lnTo>
                    <a:pt x="0" y="455"/>
                  </a:lnTo>
                  <a:lnTo>
                    <a:pt x="0" y="463"/>
                  </a:lnTo>
                  <a:lnTo>
                    <a:pt x="2" y="478"/>
                  </a:lnTo>
                  <a:lnTo>
                    <a:pt x="5" y="486"/>
                  </a:lnTo>
                  <a:lnTo>
                    <a:pt x="9" y="497"/>
                  </a:lnTo>
                  <a:lnTo>
                    <a:pt x="14" y="508"/>
                  </a:lnTo>
                  <a:lnTo>
                    <a:pt x="21" y="523"/>
                  </a:lnTo>
                  <a:lnTo>
                    <a:pt x="31" y="538"/>
                  </a:lnTo>
                  <a:lnTo>
                    <a:pt x="43" y="555"/>
                  </a:lnTo>
                  <a:lnTo>
                    <a:pt x="56" y="574"/>
                  </a:lnTo>
                  <a:lnTo>
                    <a:pt x="72" y="594"/>
                  </a:lnTo>
                  <a:lnTo>
                    <a:pt x="81" y="603"/>
                  </a:lnTo>
                  <a:lnTo>
                    <a:pt x="90" y="612"/>
                  </a:lnTo>
                  <a:lnTo>
                    <a:pt x="100" y="618"/>
                  </a:lnTo>
                  <a:lnTo>
                    <a:pt x="112" y="625"/>
                  </a:lnTo>
                  <a:lnTo>
                    <a:pt x="124" y="630"/>
                  </a:lnTo>
                  <a:lnTo>
                    <a:pt x="137" y="634"/>
                  </a:lnTo>
                  <a:lnTo>
                    <a:pt x="151" y="637"/>
                  </a:lnTo>
                  <a:lnTo>
                    <a:pt x="165" y="640"/>
                  </a:lnTo>
                  <a:lnTo>
                    <a:pt x="181" y="641"/>
                  </a:lnTo>
                  <a:lnTo>
                    <a:pt x="197" y="643"/>
                  </a:lnTo>
                  <a:lnTo>
                    <a:pt x="214" y="644"/>
                  </a:lnTo>
                  <a:lnTo>
                    <a:pt x="230" y="644"/>
                  </a:lnTo>
                  <a:lnTo>
                    <a:pt x="266" y="641"/>
                  </a:lnTo>
                  <a:lnTo>
                    <a:pt x="303" y="637"/>
                  </a:lnTo>
                  <a:lnTo>
                    <a:pt x="341" y="630"/>
                  </a:lnTo>
                  <a:lnTo>
                    <a:pt x="379" y="621"/>
                  </a:lnTo>
                  <a:lnTo>
                    <a:pt x="418" y="612"/>
                  </a:lnTo>
                  <a:lnTo>
                    <a:pt x="456" y="601"/>
                  </a:lnTo>
                  <a:lnTo>
                    <a:pt x="493" y="588"/>
                  </a:lnTo>
                  <a:lnTo>
                    <a:pt x="529" y="576"/>
                  </a:lnTo>
                  <a:lnTo>
                    <a:pt x="563" y="562"/>
                  </a:lnTo>
                  <a:lnTo>
                    <a:pt x="595" y="549"/>
                  </a:lnTo>
                  <a:lnTo>
                    <a:pt x="627" y="533"/>
                  </a:lnTo>
                  <a:lnTo>
                    <a:pt x="663" y="517"/>
                  </a:lnTo>
                  <a:lnTo>
                    <a:pt x="700" y="498"/>
                  </a:lnTo>
                  <a:lnTo>
                    <a:pt x="739" y="476"/>
                  </a:lnTo>
                  <a:lnTo>
                    <a:pt x="820" y="434"/>
                  </a:lnTo>
                  <a:lnTo>
                    <a:pt x="901" y="388"/>
                  </a:lnTo>
                  <a:lnTo>
                    <a:pt x="978" y="345"/>
                  </a:lnTo>
                  <a:lnTo>
                    <a:pt x="1048" y="307"/>
                  </a:lnTo>
                  <a:lnTo>
                    <a:pt x="1079" y="290"/>
                  </a:lnTo>
                  <a:lnTo>
                    <a:pt x="1108" y="276"/>
                  </a:lnTo>
                  <a:lnTo>
                    <a:pt x="1131" y="265"/>
                  </a:lnTo>
                  <a:lnTo>
                    <a:pt x="1150" y="257"/>
                  </a:lnTo>
                  <a:lnTo>
                    <a:pt x="1158" y="252"/>
                  </a:lnTo>
                  <a:lnTo>
                    <a:pt x="1165" y="247"/>
                  </a:lnTo>
                  <a:lnTo>
                    <a:pt x="1171" y="241"/>
                  </a:lnTo>
                  <a:lnTo>
                    <a:pt x="1175" y="235"/>
                  </a:lnTo>
                  <a:lnTo>
                    <a:pt x="1179" y="227"/>
                  </a:lnTo>
                  <a:lnTo>
                    <a:pt x="1183" y="219"/>
                  </a:lnTo>
                  <a:lnTo>
                    <a:pt x="1185" y="210"/>
                  </a:lnTo>
                  <a:lnTo>
                    <a:pt x="1186" y="201"/>
                  </a:lnTo>
                  <a:lnTo>
                    <a:pt x="1189" y="181"/>
                  </a:lnTo>
                  <a:lnTo>
                    <a:pt x="1187" y="159"/>
                  </a:lnTo>
                  <a:lnTo>
                    <a:pt x="1184" y="137"/>
                  </a:lnTo>
                  <a:lnTo>
                    <a:pt x="1180" y="114"/>
                  </a:lnTo>
                  <a:lnTo>
                    <a:pt x="1174" y="93"/>
                  </a:lnTo>
                  <a:lnTo>
                    <a:pt x="1168" y="71"/>
                  </a:lnTo>
                  <a:lnTo>
                    <a:pt x="1162" y="52"/>
                  </a:lnTo>
                  <a:lnTo>
                    <a:pt x="1156" y="35"/>
                  </a:lnTo>
                  <a:lnTo>
                    <a:pt x="1146" y="10"/>
                  </a:lnTo>
                  <a:lnTo>
                    <a:pt x="1142" y="0"/>
                  </a:lnTo>
                  <a:lnTo>
                    <a:pt x="1011" y="74"/>
                  </a:lnTo>
                  <a:lnTo>
                    <a:pt x="988" y="83"/>
                  </a:lnTo>
                  <a:lnTo>
                    <a:pt x="926" y="111"/>
                  </a:lnTo>
                  <a:lnTo>
                    <a:pt x="837" y="150"/>
                  </a:lnTo>
                  <a:lnTo>
                    <a:pt x="733" y="195"/>
                  </a:lnTo>
                  <a:lnTo>
                    <a:pt x="625" y="240"/>
                  </a:lnTo>
                  <a:lnTo>
                    <a:pt x="525" y="282"/>
                  </a:lnTo>
                  <a:lnTo>
                    <a:pt x="482" y="298"/>
                  </a:lnTo>
                  <a:lnTo>
                    <a:pt x="447" y="312"/>
                  </a:lnTo>
                  <a:lnTo>
                    <a:pt x="418" y="323"/>
                  </a:lnTo>
                  <a:lnTo>
                    <a:pt x="399" y="329"/>
                  </a:lnTo>
                  <a:lnTo>
                    <a:pt x="361" y="340"/>
                  </a:lnTo>
                  <a:lnTo>
                    <a:pt x="307" y="355"/>
                  </a:lnTo>
                  <a:lnTo>
                    <a:pt x="241" y="375"/>
                  </a:lnTo>
                  <a:lnTo>
                    <a:pt x="173" y="396"/>
                  </a:lnTo>
                  <a:lnTo>
                    <a:pt x="109" y="416"/>
                  </a:lnTo>
                  <a:lnTo>
                    <a:pt x="55" y="432"/>
                  </a:lnTo>
                  <a:lnTo>
                    <a:pt x="17" y="444"/>
                  </a:lnTo>
                  <a:lnTo>
                    <a:pt x="2" y="448"/>
                  </a:lnTo>
                  <a:close/>
                </a:path>
              </a:pathLst>
            </a:custGeom>
            <a:solidFill>
              <a:srgbClr val="62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103"/>
            <p:cNvSpPr>
              <a:spLocks/>
            </p:cNvSpPr>
            <p:nvPr/>
          </p:nvSpPr>
          <p:spPr bwMode="auto">
            <a:xfrm>
              <a:off x="3411" y="2991"/>
              <a:ext cx="232" cy="154"/>
            </a:xfrm>
            <a:custGeom>
              <a:avLst/>
              <a:gdLst>
                <a:gd name="T0" fmla="*/ 307 w 1159"/>
                <a:gd name="T1" fmla="*/ 760 h 773"/>
                <a:gd name="T2" fmla="*/ 379 w 1159"/>
                <a:gd name="T3" fmla="*/ 741 h 773"/>
                <a:gd name="T4" fmla="*/ 453 w 1159"/>
                <a:gd name="T5" fmla="*/ 718 h 773"/>
                <a:gd name="T6" fmla="*/ 524 w 1159"/>
                <a:gd name="T7" fmla="*/ 692 h 773"/>
                <a:gd name="T8" fmla="*/ 593 w 1159"/>
                <a:gd name="T9" fmla="*/ 664 h 773"/>
                <a:gd name="T10" fmla="*/ 655 w 1159"/>
                <a:gd name="T11" fmla="*/ 634 h 773"/>
                <a:gd name="T12" fmla="*/ 710 w 1159"/>
                <a:gd name="T13" fmla="*/ 604 h 773"/>
                <a:gd name="T14" fmla="*/ 755 w 1159"/>
                <a:gd name="T15" fmla="*/ 574 h 773"/>
                <a:gd name="T16" fmla="*/ 791 w 1159"/>
                <a:gd name="T17" fmla="*/ 547 h 773"/>
                <a:gd name="T18" fmla="*/ 835 w 1159"/>
                <a:gd name="T19" fmla="*/ 522 h 773"/>
                <a:gd name="T20" fmla="*/ 914 w 1159"/>
                <a:gd name="T21" fmla="*/ 485 h 773"/>
                <a:gd name="T22" fmla="*/ 999 w 1159"/>
                <a:gd name="T23" fmla="*/ 450 h 773"/>
                <a:gd name="T24" fmla="*/ 1051 w 1159"/>
                <a:gd name="T25" fmla="*/ 425 h 773"/>
                <a:gd name="T26" fmla="*/ 1096 w 1159"/>
                <a:gd name="T27" fmla="*/ 398 h 773"/>
                <a:gd name="T28" fmla="*/ 1124 w 1159"/>
                <a:gd name="T29" fmla="*/ 376 h 773"/>
                <a:gd name="T30" fmla="*/ 1138 w 1159"/>
                <a:gd name="T31" fmla="*/ 361 h 773"/>
                <a:gd name="T32" fmla="*/ 1150 w 1159"/>
                <a:gd name="T33" fmla="*/ 342 h 773"/>
                <a:gd name="T34" fmla="*/ 1157 w 1159"/>
                <a:gd name="T35" fmla="*/ 311 h 773"/>
                <a:gd name="T36" fmla="*/ 1159 w 1159"/>
                <a:gd name="T37" fmla="*/ 274 h 773"/>
                <a:gd name="T38" fmla="*/ 1158 w 1159"/>
                <a:gd name="T39" fmla="*/ 232 h 773"/>
                <a:gd name="T40" fmla="*/ 1148 w 1159"/>
                <a:gd name="T41" fmla="*/ 160 h 773"/>
                <a:gd name="T42" fmla="*/ 1129 w 1159"/>
                <a:gd name="T43" fmla="*/ 54 h 773"/>
                <a:gd name="T44" fmla="*/ 1108 w 1159"/>
                <a:gd name="T45" fmla="*/ 21 h 773"/>
                <a:gd name="T46" fmla="*/ 1074 w 1159"/>
                <a:gd name="T47" fmla="*/ 78 h 773"/>
                <a:gd name="T48" fmla="*/ 1039 w 1159"/>
                <a:gd name="T49" fmla="*/ 127 h 773"/>
                <a:gd name="T50" fmla="*/ 1011 w 1159"/>
                <a:gd name="T51" fmla="*/ 159 h 773"/>
                <a:gd name="T52" fmla="*/ 980 w 1159"/>
                <a:gd name="T53" fmla="*/ 191 h 773"/>
                <a:gd name="T54" fmla="*/ 944 w 1159"/>
                <a:gd name="T55" fmla="*/ 219 h 773"/>
                <a:gd name="T56" fmla="*/ 913 w 1159"/>
                <a:gd name="T57" fmla="*/ 241 h 773"/>
                <a:gd name="T58" fmla="*/ 887 w 1159"/>
                <a:gd name="T59" fmla="*/ 254 h 773"/>
                <a:gd name="T60" fmla="*/ 860 w 1159"/>
                <a:gd name="T61" fmla="*/ 265 h 773"/>
                <a:gd name="T62" fmla="*/ 830 w 1159"/>
                <a:gd name="T63" fmla="*/ 273 h 773"/>
                <a:gd name="T64" fmla="*/ 785 w 1159"/>
                <a:gd name="T65" fmla="*/ 281 h 773"/>
                <a:gd name="T66" fmla="*/ 724 w 1159"/>
                <a:gd name="T67" fmla="*/ 286 h 773"/>
                <a:gd name="T68" fmla="*/ 665 w 1159"/>
                <a:gd name="T69" fmla="*/ 284 h 773"/>
                <a:gd name="T70" fmla="*/ 610 w 1159"/>
                <a:gd name="T71" fmla="*/ 279 h 773"/>
                <a:gd name="T72" fmla="*/ 562 w 1159"/>
                <a:gd name="T73" fmla="*/ 270 h 773"/>
                <a:gd name="T74" fmla="*/ 526 w 1159"/>
                <a:gd name="T75" fmla="*/ 261 h 773"/>
                <a:gd name="T76" fmla="*/ 505 w 1159"/>
                <a:gd name="T77" fmla="*/ 254 h 773"/>
                <a:gd name="T78" fmla="*/ 498 w 1159"/>
                <a:gd name="T79" fmla="*/ 246 h 773"/>
                <a:gd name="T80" fmla="*/ 495 w 1159"/>
                <a:gd name="T81" fmla="*/ 237 h 773"/>
                <a:gd name="T82" fmla="*/ 496 w 1159"/>
                <a:gd name="T83" fmla="*/ 225 h 773"/>
                <a:gd name="T84" fmla="*/ 503 w 1159"/>
                <a:gd name="T85" fmla="*/ 206 h 773"/>
                <a:gd name="T86" fmla="*/ 520 w 1159"/>
                <a:gd name="T87" fmla="*/ 177 h 773"/>
                <a:gd name="T88" fmla="*/ 554 w 1159"/>
                <a:gd name="T89" fmla="*/ 134 h 773"/>
                <a:gd name="T90" fmla="*/ 592 w 1159"/>
                <a:gd name="T91" fmla="*/ 92 h 773"/>
                <a:gd name="T92" fmla="*/ 0 w 1159"/>
                <a:gd name="T93" fmla="*/ 634 h 773"/>
                <a:gd name="T94" fmla="*/ 17 w 1159"/>
                <a:gd name="T95" fmla="*/ 660 h 773"/>
                <a:gd name="T96" fmla="*/ 38 w 1159"/>
                <a:gd name="T97" fmla="*/ 686 h 773"/>
                <a:gd name="T98" fmla="*/ 67 w 1159"/>
                <a:gd name="T99" fmla="*/ 715 h 773"/>
                <a:gd name="T100" fmla="*/ 105 w 1159"/>
                <a:gd name="T101" fmla="*/ 742 h 773"/>
                <a:gd name="T102" fmla="*/ 127 w 1159"/>
                <a:gd name="T103" fmla="*/ 753 h 773"/>
                <a:gd name="T104" fmla="*/ 151 w 1159"/>
                <a:gd name="T105" fmla="*/ 762 h 773"/>
                <a:gd name="T106" fmla="*/ 179 w 1159"/>
                <a:gd name="T107" fmla="*/ 769 h 773"/>
                <a:gd name="T108" fmla="*/ 207 w 1159"/>
                <a:gd name="T109" fmla="*/ 773 h 773"/>
                <a:gd name="T110" fmla="*/ 238 w 1159"/>
                <a:gd name="T111" fmla="*/ 773 h 773"/>
                <a:gd name="T112" fmla="*/ 272 w 1159"/>
                <a:gd name="T113" fmla="*/ 768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59" h="773">
                  <a:moveTo>
                    <a:pt x="272" y="768"/>
                  </a:moveTo>
                  <a:lnTo>
                    <a:pt x="307" y="760"/>
                  </a:lnTo>
                  <a:lnTo>
                    <a:pt x="343" y="751"/>
                  </a:lnTo>
                  <a:lnTo>
                    <a:pt x="379" y="741"/>
                  </a:lnTo>
                  <a:lnTo>
                    <a:pt x="416" y="730"/>
                  </a:lnTo>
                  <a:lnTo>
                    <a:pt x="453" y="718"/>
                  </a:lnTo>
                  <a:lnTo>
                    <a:pt x="489" y="705"/>
                  </a:lnTo>
                  <a:lnTo>
                    <a:pt x="524" y="692"/>
                  </a:lnTo>
                  <a:lnTo>
                    <a:pt x="559" y="678"/>
                  </a:lnTo>
                  <a:lnTo>
                    <a:pt x="593" y="664"/>
                  </a:lnTo>
                  <a:lnTo>
                    <a:pt x="625" y="648"/>
                  </a:lnTo>
                  <a:lnTo>
                    <a:pt x="655" y="634"/>
                  </a:lnTo>
                  <a:lnTo>
                    <a:pt x="684" y="618"/>
                  </a:lnTo>
                  <a:lnTo>
                    <a:pt x="710" y="604"/>
                  </a:lnTo>
                  <a:lnTo>
                    <a:pt x="734" y="589"/>
                  </a:lnTo>
                  <a:lnTo>
                    <a:pt x="755" y="574"/>
                  </a:lnTo>
                  <a:lnTo>
                    <a:pt x="773" y="560"/>
                  </a:lnTo>
                  <a:lnTo>
                    <a:pt x="791" y="547"/>
                  </a:lnTo>
                  <a:lnTo>
                    <a:pt x="811" y="534"/>
                  </a:lnTo>
                  <a:lnTo>
                    <a:pt x="835" y="522"/>
                  </a:lnTo>
                  <a:lnTo>
                    <a:pt x="860" y="509"/>
                  </a:lnTo>
                  <a:lnTo>
                    <a:pt x="914" y="485"/>
                  </a:lnTo>
                  <a:lnTo>
                    <a:pt x="970" y="462"/>
                  </a:lnTo>
                  <a:lnTo>
                    <a:pt x="999" y="450"/>
                  </a:lnTo>
                  <a:lnTo>
                    <a:pt x="1025" y="438"/>
                  </a:lnTo>
                  <a:lnTo>
                    <a:pt x="1051" y="425"/>
                  </a:lnTo>
                  <a:lnTo>
                    <a:pt x="1075" y="412"/>
                  </a:lnTo>
                  <a:lnTo>
                    <a:pt x="1096" y="398"/>
                  </a:lnTo>
                  <a:lnTo>
                    <a:pt x="1115" y="383"/>
                  </a:lnTo>
                  <a:lnTo>
                    <a:pt x="1124" y="376"/>
                  </a:lnTo>
                  <a:lnTo>
                    <a:pt x="1131" y="369"/>
                  </a:lnTo>
                  <a:lnTo>
                    <a:pt x="1138" y="361"/>
                  </a:lnTo>
                  <a:lnTo>
                    <a:pt x="1144" y="354"/>
                  </a:lnTo>
                  <a:lnTo>
                    <a:pt x="1150" y="342"/>
                  </a:lnTo>
                  <a:lnTo>
                    <a:pt x="1154" y="327"/>
                  </a:lnTo>
                  <a:lnTo>
                    <a:pt x="1157" y="311"/>
                  </a:lnTo>
                  <a:lnTo>
                    <a:pt x="1159" y="294"/>
                  </a:lnTo>
                  <a:lnTo>
                    <a:pt x="1159" y="274"/>
                  </a:lnTo>
                  <a:lnTo>
                    <a:pt x="1159" y="254"/>
                  </a:lnTo>
                  <a:lnTo>
                    <a:pt x="1158" y="232"/>
                  </a:lnTo>
                  <a:lnTo>
                    <a:pt x="1154" y="210"/>
                  </a:lnTo>
                  <a:lnTo>
                    <a:pt x="1148" y="160"/>
                  </a:lnTo>
                  <a:lnTo>
                    <a:pt x="1139" y="109"/>
                  </a:lnTo>
                  <a:lnTo>
                    <a:pt x="1129" y="54"/>
                  </a:lnTo>
                  <a:lnTo>
                    <a:pt x="1119" y="0"/>
                  </a:lnTo>
                  <a:lnTo>
                    <a:pt x="1108" y="21"/>
                  </a:lnTo>
                  <a:lnTo>
                    <a:pt x="1093" y="48"/>
                  </a:lnTo>
                  <a:lnTo>
                    <a:pt x="1074" y="78"/>
                  </a:lnTo>
                  <a:lnTo>
                    <a:pt x="1051" y="110"/>
                  </a:lnTo>
                  <a:lnTo>
                    <a:pt x="1039" y="127"/>
                  </a:lnTo>
                  <a:lnTo>
                    <a:pt x="1025" y="142"/>
                  </a:lnTo>
                  <a:lnTo>
                    <a:pt x="1011" y="159"/>
                  </a:lnTo>
                  <a:lnTo>
                    <a:pt x="995" y="175"/>
                  </a:lnTo>
                  <a:lnTo>
                    <a:pt x="980" y="191"/>
                  </a:lnTo>
                  <a:lnTo>
                    <a:pt x="962" y="205"/>
                  </a:lnTo>
                  <a:lnTo>
                    <a:pt x="944" y="219"/>
                  </a:lnTo>
                  <a:lnTo>
                    <a:pt x="926" y="232"/>
                  </a:lnTo>
                  <a:lnTo>
                    <a:pt x="913" y="241"/>
                  </a:lnTo>
                  <a:lnTo>
                    <a:pt x="900" y="247"/>
                  </a:lnTo>
                  <a:lnTo>
                    <a:pt x="887" y="254"/>
                  </a:lnTo>
                  <a:lnTo>
                    <a:pt x="874" y="259"/>
                  </a:lnTo>
                  <a:lnTo>
                    <a:pt x="860" y="265"/>
                  </a:lnTo>
                  <a:lnTo>
                    <a:pt x="845" y="268"/>
                  </a:lnTo>
                  <a:lnTo>
                    <a:pt x="830" y="273"/>
                  </a:lnTo>
                  <a:lnTo>
                    <a:pt x="816" y="275"/>
                  </a:lnTo>
                  <a:lnTo>
                    <a:pt x="785" y="281"/>
                  </a:lnTo>
                  <a:lnTo>
                    <a:pt x="755" y="284"/>
                  </a:lnTo>
                  <a:lnTo>
                    <a:pt x="724" y="286"/>
                  </a:lnTo>
                  <a:lnTo>
                    <a:pt x="694" y="286"/>
                  </a:lnTo>
                  <a:lnTo>
                    <a:pt x="665" y="284"/>
                  </a:lnTo>
                  <a:lnTo>
                    <a:pt x="637" y="281"/>
                  </a:lnTo>
                  <a:lnTo>
                    <a:pt x="610" y="279"/>
                  </a:lnTo>
                  <a:lnTo>
                    <a:pt x="585" y="274"/>
                  </a:lnTo>
                  <a:lnTo>
                    <a:pt x="562" y="270"/>
                  </a:lnTo>
                  <a:lnTo>
                    <a:pt x="542" y="266"/>
                  </a:lnTo>
                  <a:lnTo>
                    <a:pt x="526" y="261"/>
                  </a:lnTo>
                  <a:lnTo>
                    <a:pt x="511" y="256"/>
                  </a:lnTo>
                  <a:lnTo>
                    <a:pt x="505" y="254"/>
                  </a:lnTo>
                  <a:lnTo>
                    <a:pt x="502" y="250"/>
                  </a:lnTo>
                  <a:lnTo>
                    <a:pt x="498" y="246"/>
                  </a:lnTo>
                  <a:lnTo>
                    <a:pt x="496" y="242"/>
                  </a:lnTo>
                  <a:lnTo>
                    <a:pt x="495" y="237"/>
                  </a:lnTo>
                  <a:lnTo>
                    <a:pt x="495" y="231"/>
                  </a:lnTo>
                  <a:lnTo>
                    <a:pt x="496" y="225"/>
                  </a:lnTo>
                  <a:lnTo>
                    <a:pt x="497" y="219"/>
                  </a:lnTo>
                  <a:lnTo>
                    <a:pt x="503" y="206"/>
                  </a:lnTo>
                  <a:lnTo>
                    <a:pt x="510" y="192"/>
                  </a:lnTo>
                  <a:lnTo>
                    <a:pt x="520" y="177"/>
                  </a:lnTo>
                  <a:lnTo>
                    <a:pt x="530" y="162"/>
                  </a:lnTo>
                  <a:lnTo>
                    <a:pt x="554" y="134"/>
                  </a:lnTo>
                  <a:lnTo>
                    <a:pt x="576" y="109"/>
                  </a:lnTo>
                  <a:lnTo>
                    <a:pt x="592" y="92"/>
                  </a:lnTo>
                  <a:lnTo>
                    <a:pt x="598" y="86"/>
                  </a:lnTo>
                  <a:lnTo>
                    <a:pt x="0" y="634"/>
                  </a:lnTo>
                  <a:lnTo>
                    <a:pt x="5" y="641"/>
                  </a:lnTo>
                  <a:lnTo>
                    <a:pt x="17" y="660"/>
                  </a:lnTo>
                  <a:lnTo>
                    <a:pt x="26" y="673"/>
                  </a:lnTo>
                  <a:lnTo>
                    <a:pt x="38" y="686"/>
                  </a:lnTo>
                  <a:lnTo>
                    <a:pt x="51" y="700"/>
                  </a:lnTo>
                  <a:lnTo>
                    <a:pt x="67" y="715"/>
                  </a:lnTo>
                  <a:lnTo>
                    <a:pt x="85" y="729"/>
                  </a:lnTo>
                  <a:lnTo>
                    <a:pt x="105" y="742"/>
                  </a:lnTo>
                  <a:lnTo>
                    <a:pt x="116" y="748"/>
                  </a:lnTo>
                  <a:lnTo>
                    <a:pt x="127" y="753"/>
                  </a:lnTo>
                  <a:lnTo>
                    <a:pt x="139" y="759"/>
                  </a:lnTo>
                  <a:lnTo>
                    <a:pt x="151" y="762"/>
                  </a:lnTo>
                  <a:lnTo>
                    <a:pt x="164" y="766"/>
                  </a:lnTo>
                  <a:lnTo>
                    <a:pt x="179" y="769"/>
                  </a:lnTo>
                  <a:lnTo>
                    <a:pt x="193" y="772"/>
                  </a:lnTo>
                  <a:lnTo>
                    <a:pt x="207" y="773"/>
                  </a:lnTo>
                  <a:lnTo>
                    <a:pt x="223" y="773"/>
                  </a:lnTo>
                  <a:lnTo>
                    <a:pt x="238" y="773"/>
                  </a:lnTo>
                  <a:lnTo>
                    <a:pt x="255" y="770"/>
                  </a:lnTo>
                  <a:lnTo>
                    <a:pt x="272" y="768"/>
                  </a:lnTo>
                  <a:close/>
                </a:path>
              </a:pathLst>
            </a:custGeom>
            <a:solidFill>
              <a:srgbClr val="24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3348" y="2355"/>
              <a:ext cx="101" cy="537"/>
            </a:xfrm>
            <a:custGeom>
              <a:avLst/>
              <a:gdLst>
                <a:gd name="T0" fmla="*/ 67 w 508"/>
                <a:gd name="T1" fmla="*/ 2018 h 2685"/>
                <a:gd name="T2" fmla="*/ 65 w 508"/>
                <a:gd name="T3" fmla="*/ 1904 h 2685"/>
                <a:gd name="T4" fmla="*/ 60 w 508"/>
                <a:gd name="T5" fmla="*/ 1767 h 2685"/>
                <a:gd name="T6" fmla="*/ 52 w 508"/>
                <a:gd name="T7" fmla="*/ 1615 h 2685"/>
                <a:gd name="T8" fmla="*/ 43 w 508"/>
                <a:gd name="T9" fmla="*/ 1461 h 2685"/>
                <a:gd name="T10" fmla="*/ 35 w 508"/>
                <a:gd name="T11" fmla="*/ 1315 h 2685"/>
                <a:gd name="T12" fmla="*/ 26 w 508"/>
                <a:gd name="T13" fmla="*/ 1188 h 2685"/>
                <a:gd name="T14" fmla="*/ 23 w 508"/>
                <a:gd name="T15" fmla="*/ 1089 h 2685"/>
                <a:gd name="T16" fmla="*/ 23 w 508"/>
                <a:gd name="T17" fmla="*/ 1035 h 2685"/>
                <a:gd name="T18" fmla="*/ 29 w 508"/>
                <a:gd name="T19" fmla="*/ 986 h 2685"/>
                <a:gd name="T20" fmla="*/ 46 w 508"/>
                <a:gd name="T21" fmla="*/ 885 h 2685"/>
                <a:gd name="T22" fmla="*/ 84 w 508"/>
                <a:gd name="T23" fmla="*/ 714 h 2685"/>
                <a:gd name="T24" fmla="*/ 136 w 508"/>
                <a:gd name="T25" fmla="*/ 522 h 2685"/>
                <a:gd name="T26" fmla="*/ 193 w 508"/>
                <a:gd name="T27" fmla="*/ 331 h 2685"/>
                <a:gd name="T28" fmla="*/ 235 w 508"/>
                <a:gd name="T29" fmla="*/ 203 h 2685"/>
                <a:gd name="T30" fmla="*/ 265 w 508"/>
                <a:gd name="T31" fmla="*/ 130 h 2685"/>
                <a:gd name="T32" fmla="*/ 293 w 508"/>
                <a:gd name="T33" fmla="*/ 71 h 2685"/>
                <a:gd name="T34" fmla="*/ 317 w 508"/>
                <a:gd name="T35" fmla="*/ 27 h 2685"/>
                <a:gd name="T36" fmla="*/ 341 w 508"/>
                <a:gd name="T37" fmla="*/ 3 h 2685"/>
                <a:gd name="T38" fmla="*/ 361 w 508"/>
                <a:gd name="T39" fmla="*/ 1 h 2685"/>
                <a:gd name="T40" fmla="*/ 385 w 508"/>
                <a:gd name="T41" fmla="*/ 32 h 2685"/>
                <a:gd name="T42" fmla="*/ 419 w 508"/>
                <a:gd name="T43" fmla="*/ 85 h 2685"/>
                <a:gd name="T44" fmla="*/ 454 w 508"/>
                <a:gd name="T45" fmla="*/ 147 h 2685"/>
                <a:gd name="T46" fmla="*/ 490 w 508"/>
                <a:gd name="T47" fmla="*/ 212 h 2685"/>
                <a:gd name="T48" fmla="*/ 491 w 508"/>
                <a:gd name="T49" fmla="*/ 222 h 2685"/>
                <a:gd name="T50" fmla="*/ 461 w 508"/>
                <a:gd name="T51" fmla="*/ 184 h 2685"/>
                <a:gd name="T52" fmla="*/ 436 w 508"/>
                <a:gd name="T53" fmla="*/ 155 h 2685"/>
                <a:gd name="T54" fmla="*/ 420 w 508"/>
                <a:gd name="T55" fmla="*/ 141 h 2685"/>
                <a:gd name="T56" fmla="*/ 410 w 508"/>
                <a:gd name="T57" fmla="*/ 141 h 2685"/>
                <a:gd name="T58" fmla="*/ 401 w 508"/>
                <a:gd name="T59" fmla="*/ 156 h 2685"/>
                <a:gd name="T60" fmla="*/ 382 w 508"/>
                <a:gd name="T61" fmla="*/ 203 h 2685"/>
                <a:gd name="T62" fmla="*/ 348 w 508"/>
                <a:gd name="T63" fmla="*/ 301 h 2685"/>
                <a:gd name="T64" fmla="*/ 310 w 508"/>
                <a:gd name="T65" fmla="*/ 429 h 2685"/>
                <a:gd name="T66" fmla="*/ 269 w 508"/>
                <a:gd name="T67" fmla="*/ 572 h 2685"/>
                <a:gd name="T68" fmla="*/ 228 w 508"/>
                <a:gd name="T69" fmla="*/ 718 h 2685"/>
                <a:gd name="T70" fmla="*/ 193 w 508"/>
                <a:gd name="T71" fmla="*/ 852 h 2685"/>
                <a:gd name="T72" fmla="*/ 163 w 508"/>
                <a:gd name="T73" fmla="*/ 960 h 2685"/>
                <a:gd name="T74" fmla="*/ 152 w 508"/>
                <a:gd name="T75" fmla="*/ 1029 h 2685"/>
                <a:gd name="T76" fmla="*/ 147 w 508"/>
                <a:gd name="T77" fmla="*/ 1147 h 2685"/>
                <a:gd name="T78" fmla="*/ 142 w 508"/>
                <a:gd name="T79" fmla="*/ 1328 h 2685"/>
                <a:gd name="T80" fmla="*/ 133 w 508"/>
                <a:gd name="T81" fmla="*/ 1550 h 2685"/>
                <a:gd name="T82" fmla="*/ 126 w 508"/>
                <a:gd name="T83" fmla="*/ 1787 h 2685"/>
                <a:gd name="T84" fmla="*/ 119 w 508"/>
                <a:gd name="T85" fmla="*/ 2015 h 2685"/>
                <a:gd name="T86" fmla="*/ 113 w 508"/>
                <a:gd name="T87" fmla="*/ 2210 h 2685"/>
                <a:gd name="T88" fmla="*/ 109 w 508"/>
                <a:gd name="T89" fmla="*/ 2348 h 2685"/>
                <a:gd name="T90" fmla="*/ 109 w 508"/>
                <a:gd name="T91" fmla="*/ 2408 h 2685"/>
                <a:gd name="T92" fmla="*/ 113 w 508"/>
                <a:gd name="T93" fmla="*/ 2447 h 2685"/>
                <a:gd name="T94" fmla="*/ 123 w 508"/>
                <a:gd name="T95" fmla="*/ 2510 h 2685"/>
                <a:gd name="T96" fmla="*/ 123 w 508"/>
                <a:gd name="T97" fmla="*/ 2565 h 2685"/>
                <a:gd name="T98" fmla="*/ 102 w 508"/>
                <a:gd name="T99" fmla="*/ 2593 h 2685"/>
                <a:gd name="T100" fmla="*/ 74 w 508"/>
                <a:gd name="T101" fmla="*/ 2628 h 2685"/>
                <a:gd name="T102" fmla="*/ 41 w 508"/>
                <a:gd name="T103" fmla="*/ 2666 h 2685"/>
                <a:gd name="T104" fmla="*/ 20 w 508"/>
                <a:gd name="T105" fmla="*/ 2654 h 2685"/>
                <a:gd name="T106" fmla="*/ 14 w 508"/>
                <a:gd name="T107" fmla="*/ 2595 h 2685"/>
                <a:gd name="T108" fmla="*/ 4 w 508"/>
                <a:gd name="T109" fmla="*/ 2535 h 2685"/>
                <a:gd name="T110" fmla="*/ 2 w 508"/>
                <a:gd name="T111" fmla="*/ 2510 h 2685"/>
                <a:gd name="T112" fmla="*/ 18 w 508"/>
                <a:gd name="T113" fmla="*/ 2434 h 2685"/>
                <a:gd name="T114" fmla="*/ 39 w 508"/>
                <a:gd name="T115" fmla="*/ 2303 h 2685"/>
                <a:gd name="T116" fmla="*/ 55 w 508"/>
                <a:gd name="T117" fmla="*/ 2187 h 2685"/>
                <a:gd name="T118" fmla="*/ 63 w 508"/>
                <a:gd name="T119" fmla="*/ 2105 h 2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8" h="2685">
                  <a:moveTo>
                    <a:pt x="65" y="2063"/>
                  </a:moveTo>
                  <a:lnTo>
                    <a:pt x="67" y="2018"/>
                  </a:lnTo>
                  <a:lnTo>
                    <a:pt x="67" y="1965"/>
                  </a:lnTo>
                  <a:lnTo>
                    <a:pt x="65" y="1904"/>
                  </a:lnTo>
                  <a:lnTo>
                    <a:pt x="63" y="1837"/>
                  </a:lnTo>
                  <a:lnTo>
                    <a:pt x="60" y="1767"/>
                  </a:lnTo>
                  <a:lnTo>
                    <a:pt x="56" y="1692"/>
                  </a:lnTo>
                  <a:lnTo>
                    <a:pt x="52" y="1615"/>
                  </a:lnTo>
                  <a:lnTo>
                    <a:pt x="48" y="1539"/>
                  </a:lnTo>
                  <a:lnTo>
                    <a:pt x="43" y="1461"/>
                  </a:lnTo>
                  <a:lnTo>
                    <a:pt x="38" y="1387"/>
                  </a:lnTo>
                  <a:lnTo>
                    <a:pt x="35" y="1315"/>
                  </a:lnTo>
                  <a:lnTo>
                    <a:pt x="30" y="1249"/>
                  </a:lnTo>
                  <a:lnTo>
                    <a:pt x="26" y="1188"/>
                  </a:lnTo>
                  <a:lnTo>
                    <a:pt x="24" y="1134"/>
                  </a:lnTo>
                  <a:lnTo>
                    <a:pt x="23" y="1089"/>
                  </a:lnTo>
                  <a:lnTo>
                    <a:pt x="22" y="1053"/>
                  </a:lnTo>
                  <a:lnTo>
                    <a:pt x="23" y="1035"/>
                  </a:lnTo>
                  <a:lnTo>
                    <a:pt x="25" y="1013"/>
                  </a:lnTo>
                  <a:lnTo>
                    <a:pt x="29" y="986"/>
                  </a:lnTo>
                  <a:lnTo>
                    <a:pt x="33" y="957"/>
                  </a:lnTo>
                  <a:lnTo>
                    <a:pt x="46" y="885"/>
                  </a:lnTo>
                  <a:lnTo>
                    <a:pt x="64" y="805"/>
                  </a:lnTo>
                  <a:lnTo>
                    <a:pt x="84" y="714"/>
                  </a:lnTo>
                  <a:lnTo>
                    <a:pt x="109" y="619"/>
                  </a:lnTo>
                  <a:lnTo>
                    <a:pt x="136" y="522"/>
                  </a:lnTo>
                  <a:lnTo>
                    <a:pt x="163" y="425"/>
                  </a:lnTo>
                  <a:lnTo>
                    <a:pt x="193" y="331"/>
                  </a:lnTo>
                  <a:lnTo>
                    <a:pt x="221" y="244"/>
                  </a:lnTo>
                  <a:lnTo>
                    <a:pt x="235" y="203"/>
                  </a:lnTo>
                  <a:lnTo>
                    <a:pt x="251" y="166"/>
                  </a:lnTo>
                  <a:lnTo>
                    <a:pt x="265" y="130"/>
                  </a:lnTo>
                  <a:lnTo>
                    <a:pt x="278" y="98"/>
                  </a:lnTo>
                  <a:lnTo>
                    <a:pt x="293" y="71"/>
                  </a:lnTo>
                  <a:lnTo>
                    <a:pt x="306" y="47"/>
                  </a:lnTo>
                  <a:lnTo>
                    <a:pt x="317" y="27"/>
                  </a:lnTo>
                  <a:lnTo>
                    <a:pt x="329" y="13"/>
                  </a:lnTo>
                  <a:lnTo>
                    <a:pt x="341" y="3"/>
                  </a:lnTo>
                  <a:lnTo>
                    <a:pt x="352" y="0"/>
                  </a:lnTo>
                  <a:lnTo>
                    <a:pt x="361" y="1"/>
                  </a:lnTo>
                  <a:lnTo>
                    <a:pt x="370" y="9"/>
                  </a:lnTo>
                  <a:lnTo>
                    <a:pt x="385" y="32"/>
                  </a:lnTo>
                  <a:lnTo>
                    <a:pt x="402" y="57"/>
                  </a:lnTo>
                  <a:lnTo>
                    <a:pt x="419" y="85"/>
                  </a:lnTo>
                  <a:lnTo>
                    <a:pt x="436" y="115"/>
                  </a:lnTo>
                  <a:lnTo>
                    <a:pt x="454" y="147"/>
                  </a:lnTo>
                  <a:lnTo>
                    <a:pt x="472" y="179"/>
                  </a:lnTo>
                  <a:lnTo>
                    <a:pt x="490" y="212"/>
                  </a:lnTo>
                  <a:lnTo>
                    <a:pt x="508" y="245"/>
                  </a:lnTo>
                  <a:lnTo>
                    <a:pt x="491" y="222"/>
                  </a:lnTo>
                  <a:lnTo>
                    <a:pt x="476" y="201"/>
                  </a:lnTo>
                  <a:lnTo>
                    <a:pt x="461" y="184"/>
                  </a:lnTo>
                  <a:lnTo>
                    <a:pt x="448" y="168"/>
                  </a:lnTo>
                  <a:lnTo>
                    <a:pt x="436" y="155"/>
                  </a:lnTo>
                  <a:lnTo>
                    <a:pt x="427" y="147"/>
                  </a:lnTo>
                  <a:lnTo>
                    <a:pt x="420" y="141"/>
                  </a:lnTo>
                  <a:lnTo>
                    <a:pt x="414" y="139"/>
                  </a:lnTo>
                  <a:lnTo>
                    <a:pt x="410" y="141"/>
                  </a:lnTo>
                  <a:lnTo>
                    <a:pt x="407" y="147"/>
                  </a:lnTo>
                  <a:lnTo>
                    <a:pt x="401" y="156"/>
                  </a:lnTo>
                  <a:lnTo>
                    <a:pt x="396" y="168"/>
                  </a:lnTo>
                  <a:lnTo>
                    <a:pt x="382" y="203"/>
                  </a:lnTo>
                  <a:lnTo>
                    <a:pt x="366" y="248"/>
                  </a:lnTo>
                  <a:lnTo>
                    <a:pt x="348" y="301"/>
                  </a:lnTo>
                  <a:lnTo>
                    <a:pt x="329" y="362"/>
                  </a:lnTo>
                  <a:lnTo>
                    <a:pt x="310" y="429"/>
                  </a:lnTo>
                  <a:lnTo>
                    <a:pt x="289" y="500"/>
                  </a:lnTo>
                  <a:lnTo>
                    <a:pt x="269" y="572"/>
                  </a:lnTo>
                  <a:lnTo>
                    <a:pt x="249" y="646"/>
                  </a:lnTo>
                  <a:lnTo>
                    <a:pt x="228" y="718"/>
                  </a:lnTo>
                  <a:lnTo>
                    <a:pt x="209" y="787"/>
                  </a:lnTo>
                  <a:lnTo>
                    <a:pt x="193" y="852"/>
                  </a:lnTo>
                  <a:lnTo>
                    <a:pt x="177" y="910"/>
                  </a:lnTo>
                  <a:lnTo>
                    <a:pt x="163" y="960"/>
                  </a:lnTo>
                  <a:lnTo>
                    <a:pt x="153" y="1002"/>
                  </a:lnTo>
                  <a:lnTo>
                    <a:pt x="152" y="1029"/>
                  </a:lnTo>
                  <a:lnTo>
                    <a:pt x="150" y="1079"/>
                  </a:lnTo>
                  <a:lnTo>
                    <a:pt x="147" y="1147"/>
                  </a:lnTo>
                  <a:lnTo>
                    <a:pt x="144" y="1231"/>
                  </a:lnTo>
                  <a:lnTo>
                    <a:pt x="142" y="1328"/>
                  </a:lnTo>
                  <a:lnTo>
                    <a:pt x="138" y="1436"/>
                  </a:lnTo>
                  <a:lnTo>
                    <a:pt x="133" y="1550"/>
                  </a:lnTo>
                  <a:lnTo>
                    <a:pt x="130" y="1668"/>
                  </a:lnTo>
                  <a:lnTo>
                    <a:pt x="126" y="1787"/>
                  </a:lnTo>
                  <a:lnTo>
                    <a:pt x="123" y="1903"/>
                  </a:lnTo>
                  <a:lnTo>
                    <a:pt x="119" y="2015"/>
                  </a:lnTo>
                  <a:lnTo>
                    <a:pt x="115" y="2118"/>
                  </a:lnTo>
                  <a:lnTo>
                    <a:pt x="113" y="2210"/>
                  </a:lnTo>
                  <a:lnTo>
                    <a:pt x="111" y="2288"/>
                  </a:lnTo>
                  <a:lnTo>
                    <a:pt x="109" y="2348"/>
                  </a:lnTo>
                  <a:lnTo>
                    <a:pt x="109" y="2389"/>
                  </a:lnTo>
                  <a:lnTo>
                    <a:pt x="109" y="2408"/>
                  </a:lnTo>
                  <a:lnTo>
                    <a:pt x="111" y="2428"/>
                  </a:lnTo>
                  <a:lnTo>
                    <a:pt x="113" y="2447"/>
                  </a:lnTo>
                  <a:lnTo>
                    <a:pt x="115" y="2468"/>
                  </a:lnTo>
                  <a:lnTo>
                    <a:pt x="123" y="2510"/>
                  </a:lnTo>
                  <a:lnTo>
                    <a:pt x="130" y="2553"/>
                  </a:lnTo>
                  <a:lnTo>
                    <a:pt x="123" y="2565"/>
                  </a:lnTo>
                  <a:lnTo>
                    <a:pt x="113" y="2578"/>
                  </a:lnTo>
                  <a:lnTo>
                    <a:pt x="102" y="2593"/>
                  </a:lnTo>
                  <a:lnTo>
                    <a:pt x="89" y="2610"/>
                  </a:lnTo>
                  <a:lnTo>
                    <a:pt x="74" y="2628"/>
                  </a:lnTo>
                  <a:lnTo>
                    <a:pt x="58" y="2647"/>
                  </a:lnTo>
                  <a:lnTo>
                    <a:pt x="41" y="2666"/>
                  </a:lnTo>
                  <a:lnTo>
                    <a:pt x="22" y="2685"/>
                  </a:lnTo>
                  <a:lnTo>
                    <a:pt x="20" y="2654"/>
                  </a:lnTo>
                  <a:lnTo>
                    <a:pt x="18" y="2623"/>
                  </a:lnTo>
                  <a:lnTo>
                    <a:pt x="14" y="2595"/>
                  </a:lnTo>
                  <a:lnTo>
                    <a:pt x="11" y="2571"/>
                  </a:lnTo>
                  <a:lnTo>
                    <a:pt x="4" y="2535"/>
                  </a:lnTo>
                  <a:lnTo>
                    <a:pt x="0" y="2521"/>
                  </a:lnTo>
                  <a:lnTo>
                    <a:pt x="2" y="2510"/>
                  </a:lnTo>
                  <a:lnTo>
                    <a:pt x="8" y="2480"/>
                  </a:lnTo>
                  <a:lnTo>
                    <a:pt x="18" y="2434"/>
                  </a:lnTo>
                  <a:lnTo>
                    <a:pt x="29" y="2373"/>
                  </a:lnTo>
                  <a:lnTo>
                    <a:pt x="39" y="2303"/>
                  </a:lnTo>
                  <a:lnTo>
                    <a:pt x="50" y="2227"/>
                  </a:lnTo>
                  <a:lnTo>
                    <a:pt x="55" y="2187"/>
                  </a:lnTo>
                  <a:lnTo>
                    <a:pt x="60" y="2145"/>
                  </a:lnTo>
                  <a:lnTo>
                    <a:pt x="63" y="2105"/>
                  </a:lnTo>
                  <a:lnTo>
                    <a:pt x="65" y="2063"/>
                  </a:lnTo>
                  <a:close/>
                </a:path>
              </a:pathLst>
            </a:custGeom>
            <a:solidFill>
              <a:srgbClr val="223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3248" y="1454"/>
              <a:ext cx="401" cy="841"/>
            </a:xfrm>
            <a:custGeom>
              <a:avLst/>
              <a:gdLst>
                <a:gd name="T0" fmla="*/ 1811 w 2005"/>
                <a:gd name="T1" fmla="*/ 3663 h 4204"/>
                <a:gd name="T2" fmla="*/ 1799 w 2005"/>
                <a:gd name="T3" fmla="*/ 3529 h 4204"/>
                <a:gd name="T4" fmla="*/ 1747 w 2005"/>
                <a:gd name="T5" fmla="*/ 3267 h 4204"/>
                <a:gd name="T6" fmla="*/ 1669 w 2005"/>
                <a:gd name="T7" fmla="*/ 2952 h 4204"/>
                <a:gd name="T8" fmla="*/ 1615 w 2005"/>
                <a:gd name="T9" fmla="*/ 2688 h 4204"/>
                <a:gd name="T10" fmla="*/ 1602 w 2005"/>
                <a:gd name="T11" fmla="*/ 2551 h 4204"/>
                <a:gd name="T12" fmla="*/ 1603 w 2005"/>
                <a:gd name="T13" fmla="*/ 2410 h 4204"/>
                <a:gd name="T14" fmla="*/ 1620 w 2005"/>
                <a:gd name="T15" fmla="*/ 2230 h 4204"/>
                <a:gd name="T16" fmla="*/ 1666 w 2005"/>
                <a:gd name="T17" fmla="*/ 1963 h 4204"/>
                <a:gd name="T18" fmla="*/ 1710 w 2005"/>
                <a:gd name="T19" fmla="*/ 1772 h 4204"/>
                <a:gd name="T20" fmla="*/ 1723 w 2005"/>
                <a:gd name="T21" fmla="*/ 1688 h 4204"/>
                <a:gd name="T22" fmla="*/ 1734 w 2005"/>
                <a:gd name="T23" fmla="*/ 1329 h 4204"/>
                <a:gd name="T24" fmla="*/ 1742 w 2005"/>
                <a:gd name="T25" fmla="*/ 1128 h 4204"/>
                <a:gd name="T26" fmla="*/ 1806 w 2005"/>
                <a:gd name="T27" fmla="*/ 1013 h 4204"/>
                <a:gd name="T28" fmla="*/ 1975 w 2005"/>
                <a:gd name="T29" fmla="*/ 738 h 4204"/>
                <a:gd name="T30" fmla="*/ 1984 w 2005"/>
                <a:gd name="T31" fmla="*/ 624 h 4204"/>
                <a:gd name="T32" fmla="*/ 1896 w 2005"/>
                <a:gd name="T33" fmla="*/ 423 h 4204"/>
                <a:gd name="T34" fmla="*/ 1837 w 2005"/>
                <a:gd name="T35" fmla="*/ 311 h 4204"/>
                <a:gd name="T36" fmla="*/ 1812 w 2005"/>
                <a:gd name="T37" fmla="*/ 281 h 4204"/>
                <a:gd name="T38" fmla="*/ 1669 w 2005"/>
                <a:gd name="T39" fmla="*/ 280 h 4204"/>
                <a:gd name="T40" fmla="*/ 1470 w 2005"/>
                <a:gd name="T41" fmla="*/ 257 h 4204"/>
                <a:gd name="T42" fmla="*/ 1270 w 2005"/>
                <a:gd name="T43" fmla="*/ 216 h 4204"/>
                <a:gd name="T44" fmla="*/ 1079 w 2005"/>
                <a:gd name="T45" fmla="*/ 165 h 4204"/>
                <a:gd name="T46" fmla="*/ 798 w 2005"/>
                <a:gd name="T47" fmla="*/ 71 h 4204"/>
                <a:gd name="T48" fmla="*/ 628 w 2005"/>
                <a:gd name="T49" fmla="*/ 3 h 4204"/>
                <a:gd name="T50" fmla="*/ 580 w 2005"/>
                <a:gd name="T51" fmla="*/ 3 h 4204"/>
                <a:gd name="T52" fmla="*/ 504 w 2005"/>
                <a:gd name="T53" fmla="*/ 22 h 4204"/>
                <a:gd name="T54" fmla="*/ 410 w 2005"/>
                <a:gd name="T55" fmla="*/ 66 h 4204"/>
                <a:gd name="T56" fmla="*/ 349 w 2005"/>
                <a:gd name="T57" fmla="*/ 113 h 4204"/>
                <a:gd name="T58" fmla="*/ 268 w 2005"/>
                <a:gd name="T59" fmla="*/ 206 h 4204"/>
                <a:gd name="T60" fmla="*/ 186 w 2005"/>
                <a:gd name="T61" fmla="*/ 358 h 4204"/>
                <a:gd name="T62" fmla="*/ 119 w 2005"/>
                <a:gd name="T63" fmla="*/ 557 h 4204"/>
                <a:gd name="T64" fmla="*/ 73 w 2005"/>
                <a:gd name="T65" fmla="*/ 801 h 4204"/>
                <a:gd name="T66" fmla="*/ 44 w 2005"/>
                <a:gd name="T67" fmla="*/ 1275 h 4204"/>
                <a:gd name="T68" fmla="*/ 15 w 2005"/>
                <a:gd name="T69" fmla="*/ 2205 h 4204"/>
                <a:gd name="T70" fmla="*/ 0 w 2005"/>
                <a:gd name="T71" fmla="*/ 3191 h 4204"/>
                <a:gd name="T72" fmla="*/ 3 w 2005"/>
                <a:gd name="T73" fmla="*/ 3647 h 4204"/>
                <a:gd name="T74" fmla="*/ 16 w 2005"/>
                <a:gd name="T75" fmla="*/ 3837 h 4204"/>
                <a:gd name="T76" fmla="*/ 44 w 2005"/>
                <a:gd name="T77" fmla="*/ 3882 h 4204"/>
                <a:gd name="T78" fmla="*/ 92 w 2005"/>
                <a:gd name="T79" fmla="*/ 3919 h 4204"/>
                <a:gd name="T80" fmla="*/ 205 w 2005"/>
                <a:gd name="T81" fmla="*/ 3978 h 4204"/>
                <a:gd name="T82" fmla="*/ 403 w 2005"/>
                <a:gd name="T83" fmla="*/ 4052 h 4204"/>
                <a:gd name="T84" fmla="*/ 631 w 2005"/>
                <a:gd name="T85" fmla="*/ 4099 h 4204"/>
                <a:gd name="T86" fmla="*/ 640 w 2005"/>
                <a:gd name="T87" fmla="*/ 4078 h 4204"/>
                <a:gd name="T88" fmla="*/ 675 w 2005"/>
                <a:gd name="T89" fmla="*/ 4074 h 4204"/>
                <a:gd name="T90" fmla="*/ 751 w 2005"/>
                <a:gd name="T91" fmla="*/ 4107 h 4204"/>
                <a:gd name="T92" fmla="*/ 815 w 2005"/>
                <a:gd name="T93" fmla="*/ 4143 h 4204"/>
                <a:gd name="T94" fmla="*/ 941 w 2005"/>
                <a:gd name="T95" fmla="*/ 4176 h 4204"/>
                <a:gd name="T96" fmla="*/ 1136 w 2005"/>
                <a:gd name="T97" fmla="*/ 4199 h 4204"/>
                <a:gd name="T98" fmla="*/ 1357 w 2005"/>
                <a:gd name="T99" fmla="*/ 4201 h 4204"/>
                <a:gd name="T100" fmla="*/ 1545 w 2005"/>
                <a:gd name="T101" fmla="*/ 4169 h 4204"/>
                <a:gd name="T102" fmla="*/ 1636 w 2005"/>
                <a:gd name="T103" fmla="*/ 4080 h 4204"/>
                <a:gd name="T104" fmla="*/ 1721 w 2005"/>
                <a:gd name="T105" fmla="*/ 3974 h 4204"/>
                <a:gd name="T106" fmla="*/ 1778 w 2005"/>
                <a:gd name="T107" fmla="*/ 3869 h 4204"/>
                <a:gd name="T108" fmla="*/ 1799 w 2005"/>
                <a:gd name="T109" fmla="*/ 3805 h 4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5" h="4204">
                  <a:moveTo>
                    <a:pt x="1808" y="3755"/>
                  </a:moveTo>
                  <a:lnTo>
                    <a:pt x="1810" y="3725"/>
                  </a:lnTo>
                  <a:lnTo>
                    <a:pt x="1811" y="3695"/>
                  </a:lnTo>
                  <a:lnTo>
                    <a:pt x="1811" y="3663"/>
                  </a:lnTo>
                  <a:lnTo>
                    <a:pt x="1810" y="3631"/>
                  </a:lnTo>
                  <a:lnTo>
                    <a:pt x="1808" y="3598"/>
                  </a:lnTo>
                  <a:lnTo>
                    <a:pt x="1804" y="3563"/>
                  </a:lnTo>
                  <a:lnTo>
                    <a:pt x="1799" y="3529"/>
                  </a:lnTo>
                  <a:lnTo>
                    <a:pt x="1793" y="3493"/>
                  </a:lnTo>
                  <a:lnTo>
                    <a:pt x="1780" y="3420"/>
                  </a:lnTo>
                  <a:lnTo>
                    <a:pt x="1765" y="3344"/>
                  </a:lnTo>
                  <a:lnTo>
                    <a:pt x="1747" y="3267"/>
                  </a:lnTo>
                  <a:lnTo>
                    <a:pt x="1728" y="3188"/>
                  </a:lnTo>
                  <a:lnTo>
                    <a:pt x="1708" y="3110"/>
                  </a:lnTo>
                  <a:lnTo>
                    <a:pt x="1689" y="3030"/>
                  </a:lnTo>
                  <a:lnTo>
                    <a:pt x="1669" y="2952"/>
                  </a:lnTo>
                  <a:lnTo>
                    <a:pt x="1651" y="2875"/>
                  </a:lnTo>
                  <a:lnTo>
                    <a:pt x="1635" y="2799"/>
                  </a:lnTo>
                  <a:lnTo>
                    <a:pt x="1621" y="2725"/>
                  </a:lnTo>
                  <a:lnTo>
                    <a:pt x="1615" y="2688"/>
                  </a:lnTo>
                  <a:lnTo>
                    <a:pt x="1610" y="2653"/>
                  </a:lnTo>
                  <a:lnTo>
                    <a:pt x="1607" y="2618"/>
                  </a:lnTo>
                  <a:lnTo>
                    <a:pt x="1604" y="2585"/>
                  </a:lnTo>
                  <a:lnTo>
                    <a:pt x="1602" y="2551"/>
                  </a:lnTo>
                  <a:lnTo>
                    <a:pt x="1601" y="2516"/>
                  </a:lnTo>
                  <a:lnTo>
                    <a:pt x="1601" y="2482"/>
                  </a:lnTo>
                  <a:lnTo>
                    <a:pt x="1602" y="2446"/>
                  </a:lnTo>
                  <a:lnTo>
                    <a:pt x="1603" y="2410"/>
                  </a:lnTo>
                  <a:lnTo>
                    <a:pt x="1606" y="2374"/>
                  </a:lnTo>
                  <a:lnTo>
                    <a:pt x="1608" y="2338"/>
                  </a:lnTo>
                  <a:lnTo>
                    <a:pt x="1611" y="2301"/>
                  </a:lnTo>
                  <a:lnTo>
                    <a:pt x="1620" y="2230"/>
                  </a:lnTo>
                  <a:lnTo>
                    <a:pt x="1630" y="2159"/>
                  </a:lnTo>
                  <a:lnTo>
                    <a:pt x="1641" y="2090"/>
                  </a:lnTo>
                  <a:lnTo>
                    <a:pt x="1654" y="2024"/>
                  </a:lnTo>
                  <a:lnTo>
                    <a:pt x="1666" y="1963"/>
                  </a:lnTo>
                  <a:lnTo>
                    <a:pt x="1678" y="1906"/>
                  </a:lnTo>
                  <a:lnTo>
                    <a:pt x="1690" y="1853"/>
                  </a:lnTo>
                  <a:lnTo>
                    <a:pt x="1701" y="1808"/>
                  </a:lnTo>
                  <a:lnTo>
                    <a:pt x="1710" y="1772"/>
                  </a:lnTo>
                  <a:lnTo>
                    <a:pt x="1716" y="1742"/>
                  </a:lnTo>
                  <a:lnTo>
                    <a:pt x="1721" y="1722"/>
                  </a:lnTo>
                  <a:lnTo>
                    <a:pt x="1723" y="1712"/>
                  </a:lnTo>
                  <a:lnTo>
                    <a:pt x="1723" y="1688"/>
                  </a:lnTo>
                  <a:lnTo>
                    <a:pt x="1726" y="1625"/>
                  </a:lnTo>
                  <a:lnTo>
                    <a:pt x="1728" y="1536"/>
                  </a:lnTo>
                  <a:lnTo>
                    <a:pt x="1732" y="1433"/>
                  </a:lnTo>
                  <a:lnTo>
                    <a:pt x="1734" y="1329"/>
                  </a:lnTo>
                  <a:lnTo>
                    <a:pt x="1736" y="1236"/>
                  </a:lnTo>
                  <a:lnTo>
                    <a:pt x="1739" y="1168"/>
                  </a:lnTo>
                  <a:lnTo>
                    <a:pt x="1740" y="1136"/>
                  </a:lnTo>
                  <a:lnTo>
                    <a:pt x="1742" y="1128"/>
                  </a:lnTo>
                  <a:lnTo>
                    <a:pt x="1748" y="1115"/>
                  </a:lnTo>
                  <a:lnTo>
                    <a:pt x="1758" y="1096"/>
                  </a:lnTo>
                  <a:lnTo>
                    <a:pt x="1772" y="1072"/>
                  </a:lnTo>
                  <a:lnTo>
                    <a:pt x="1806" y="1013"/>
                  </a:lnTo>
                  <a:lnTo>
                    <a:pt x="1847" y="944"/>
                  </a:lnTo>
                  <a:lnTo>
                    <a:pt x="1892" y="871"/>
                  </a:lnTo>
                  <a:lnTo>
                    <a:pt x="1936" y="801"/>
                  </a:lnTo>
                  <a:lnTo>
                    <a:pt x="1975" y="738"/>
                  </a:lnTo>
                  <a:lnTo>
                    <a:pt x="2005" y="690"/>
                  </a:lnTo>
                  <a:lnTo>
                    <a:pt x="2001" y="672"/>
                  </a:lnTo>
                  <a:lnTo>
                    <a:pt x="1994" y="651"/>
                  </a:lnTo>
                  <a:lnTo>
                    <a:pt x="1984" y="624"/>
                  </a:lnTo>
                  <a:lnTo>
                    <a:pt x="1973" y="595"/>
                  </a:lnTo>
                  <a:lnTo>
                    <a:pt x="1944" y="527"/>
                  </a:lnTo>
                  <a:lnTo>
                    <a:pt x="1912" y="457"/>
                  </a:lnTo>
                  <a:lnTo>
                    <a:pt x="1896" y="423"/>
                  </a:lnTo>
                  <a:lnTo>
                    <a:pt x="1880" y="389"/>
                  </a:lnTo>
                  <a:lnTo>
                    <a:pt x="1865" y="360"/>
                  </a:lnTo>
                  <a:lnTo>
                    <a:pt x="1850" y="333"/>
                  </a:lnTo>
                  <a:lnTo>
                    <a:pt x="1837" y="311"/>
                  </a:lnTo>
                  <a:lnTo>
                    <a:pt x="1825" y="294"/>
                  </a:lnTo>
                  <a:lnTo>
                    <a:pt x="1821" y="288"/>
                  </a:lnTo>
                  <a:lnTo>
                    <a:pt x="1816" y="284"/>
                  </a:lnTo>
                  <a:lnTo>
                    <a:pt x="1812" y="281"/>
                  </a:lnTo>
                  <a:lnTo>
                    <a:pt x="1810" y="280"/>
                  </a:lnTo>
                  <a:lnTo>
                    <a:pt x="1764" y="281"/>
                  </a:lnTo>
                  <a:lnTo>
                    <a:pt x="1717" y="281"/>
                  </a:lnTo>
                  <a:lnTo>
                    <a:pt x="1669" y="280"/>
                  </a:lnTo>
                  <a:lnTo>
                    <a:pt x="1620" y="276"/>
                  </a:lnTo>
                  <a:lnTo>
                    <a:pt x="1570" y="271"/>
                  </a:lnTo>
                  <a:lnTo>
                    <a:pt x="1520" y="265"/>
                  </a:lnTo>
                  <a:lnTo>
                    <a:pt x="1470" y="257"/>
                  </a:lnTo>
                  <a:lnTo>
                    <a:pt x="1420" y="248"/>
                  </a:lnTo>
                  <a:lnTo>
                    <a:pt x="1370" y="238"/>
                  </a:lnTo>
                  <a:lnTo>
                    <a:pt x="1320" y="228"/>
                  </a:lnTo>
                  <a:lnTo>
                    <a:pt x="1270" y="216"/>
                  </a:lnTo>
                  <a:lnTo>
                    <a:pt x="1220" y="204"/>
                  </a:lnTo>
                  <a:lnTo>
                    <a:pt x="1173" y="191"/>
                  </a:lnTo>
                  <a:lnTo>
                    <a:pt x="1125" y="178"/>
                  </a:lnTo>
                  <a:lnTo>
                    <a:pt x="1079" y="165"/>
                  </a:lnTo>
                  <a:lnTo>
                    <a:pt x="1034" y="151"/>
                  </a:lnTo>
                  <a:lnTo>
                    <a:pt x="948" y="123"/>
                  </a:lnTo>
                  <a:lnTo>
                    <a:pt x="870" y="96"/>
                  </a:lnTo>
                  <a:lnTo>
                    <a:pt x="798" y="71"/>
                  </a:lnTo>
                  <a:lnTo>
                    <a:pt x="738" y="47"/>
                  </a:lnTo>
                  <a:lnTo>
                    <a:pt x="689" y="28"/>
                  </a:lnTo>
                  <a:lnTo>
                    <a:pt x="652" y="13"/>
                  </a:lnTo>
                  <a:lnTo>
                    <a:pt x="628" y="3"/>
                  </a:lnTo>
                  <a:lnTo>
                    <a:pt x="620" y="0"/>
                  </a:lnTo>
                  <a:lnTo>
                    <a:pt x="613" y="0"/>
                  </a:lnTo>
                  <a:lnTo>
                    <a:pt x="594" y="2"/>
                  </a:lnTo>
                  <a:lnTo>
                    <a:pt x="580" y="3"/>
                  </a:lnTo>
                  <a:lnTo>
                    <a:pt x="564" y="7"/>
                  </a:lnTo>
                  <a:lnTo>
                    <a:pt x="545" y="10"/>
                  </a:lnTo>
                  <a:lnTo>
                    <a:pt x="525" y="15"/>
                  </a:lnTo>
                  <a:lnTo>
                    <a:pt x="504" y="22"/>
                  </a:lnTo>
                  <a:lnTo>
                    <a:pt x="481" y="31"/>
                  </a:lnTo>
                  <a:lnTo>
                    <a:pt x="459" y="40"/>
                  </a:lnTo>
                  <a:lnTo>
                    <a:pt x="434" y="52"/>
                  </a:lnTo>
                  <a:lnTo>
                    <a:pt x="410" y="66"/>
                  </a:lnTo>
                  <a:lnTo>
                    <a:pt x="385" y="83"/>
                  </a:lnTo>
                  <a:lnTo>
                    <a:pt x="373" y="92"/>
                  </a:lnTo>
                  <a:lnTo>
                    <a:pt x="361" y="102"/>
                  </a:lnTo>
                  <a:lnTo>
                    <a:pt x="349" y="113"/>
                  </a:lnTo>
                  <a:lnTo>
                    <a:pt x="337" y="123"/>
                  </a:lnTo>
                  <a:lnTo>
                    <a:pt x="313" y="148"/>
                  </a:lnTo>
                  <a:lnTo>
                    <a:pt x="291" y="177"/>
                  </a:lnTo>
                  <a:lnTo>
                    <a:pt x="268" y="206"/>
                  </a:lnTo>
                  <a:lnTo>
                    <a:pt x="247" y="241"/>
                  </a:lnTo>
                  <a:lnTo>
                    <a:pt x="226" y="276"/>
                  </a:lnTo>
                  <a:lnTo>
                    <a:pt x="205" y="316"/>
                  </a:lnTo>
                  <a:lnTo>
                    <a:pt x="186" y="358"/>
                  </a:lnTo>
                  <a:lnTo>
                    <a:pt x="167" y="404"/>
                  </a:lnTo>
                  <a:lnTo>
                    <a:pt x="151" y="452"/>
                  </a:lnTo>
                  <a:lnTo>
                    <a:pt x="134" y="502"/>
                  </a:lnTo>
                  <a:lnTo>
                    <a:pt x="119" y="557"/>
                  </a:lnTo>
                  <a:lnTo>
                    <a:pt x="105" y="614"/>
                  </a:lnTo>
                  <a:lnTo>
                    <a:pt x="92" y="673"/>
                  </a:lnTo>
                  <a:lnTo>
                    <a:pt x="82" y="736"/>
                  </a:lnTo>
                  <a:lnTo>
                    <a:pt x="73" y="801"/>
                  </a:lnTo>
                  <a:lnTo>
                    <a:pt x="66" y="870"/>
                  </a:lnTo>
                  <a:lnTo>
                    <a:pt x="59" y="964"/>
                  </a:lnTo>
                  <a:lnTo>
                    <a:pt x="52" y="1101"/>
                  </a:lnTo>
                  <a:lnTo>
                    <a:pt x="44" y="1275"/>
                  </a:lnTo>
                  <a:lnTo>
                    <a:pt x="37" y="1479"/>
                  </a:lnTo>
                  <a:lnTo>
                    <a:pt x="29" y="1706"/>
                  </a:lnTo>
                  <a:lnTo>
                    <a:pt x="21" y="1951"/>
                  </a:lnTo>
                  <a:lnTo>
                    <a:pt x="15" y="2205"/>
                  </a:lnTo>
                  <a:lnTo>
                    <a:pt x="9" y="2463"/>
                  </a:lnTo>
                  <a:lnTo>
                    <a:pt x="4" y="2718"/>
                  </a:lnTo>
                  <a:lnTo>
                    <a:pt x="1" y="2963"/>
                  </a:lnTo>
                  <a:lnTo>
                    <a:pt x="0" y="3191"/>
                  </a:lnTo>
                  <a:lnTo>
                    <a:pt x="0" y="3396"/>
                  </a:lnTo>
                  <a:lnTo>
                    <a:pt x="0" y="3489"/>
                  </a:lnTo>
                  <a:lnTo>
                    <a:pt x="1" y="3572"/>
                  </a:lnTo>
                  <a:lnTo>
                    <a:pt x="3" y="3647"/>
                  </a:lnTo>
                  <a:lnTo>
                    <a:pt x="6" y="3711"/>
                  </a:lnTo>
                  <a:lnTo>
                    <a:pt x="8" y="3764"/>
                  </a:lnTo>
                  <a:lnTo>
                    <a:pt x="12" y="3807"/>
                  </a:lnTo>
                  <a:lnTo>
                    <a:pt x="16" y="3837"/>
                  </a:lnTo>
                  <a:lnTo>
                    <a:pt x="21" y="3853"/>
                  </a:lnTo>
                  <a:lnTo>
                    <a:pt x="27" y="3863"/>
                  </a:lnTo>
                  <a:lnTo>
                    <a:pt x="34" y="3872"/>
                  </a:lnTo>
                  <a:lnTo>
                    <a:pt x="44" y="3882"/>
                  </a:lnTo>
                  <a:lnTo>
                    <a:pt x="54" y="3891"/>
                  </a:lnTo>
                  <a:lnTo>
                    <a:pt x="66" y="3900"/>
                  </a:lnTo>
                  <a:lnTo>
                    <a:pt x="78" y="3909"/>
                  </a:lnTo>
                  <a:lnTo>
                    <a:pt x="92" y="3919"/>
                  </a:lnTo>
                  <a:lnTo>
                    <a:pt x="107" y="3927"/>
                  </a:lnTo>
                  <a:lnTo>
                    <a:pt x="138" y="3945"/>
                  </a:lnTo>
                  <a:lnTo>
                    <a:pt x="171" y="3961"/>
                  </a:lnTo>
                  <a:lnTo>
                    <a:pt x="205" y="3978"/>
                  </a:lnTo>
                  <a:lnTo>
                    <a:pt x="240" y="3992"/>
                  </a:lnTo>
                  <a:lnTo>
                    <a:pt x="306" y="4018"/>
                  </a:lnTo>
                  <a:lnTo>
                    <a:pt x="363" y="4038"/>
                  </a:lnTo>
                  <a:lnTo>
                    <a:pt x="403" y="4052"/>
                  </a:lnTo>
                  <a:lnTo>
                    <a:pt x="417" y="4056"/>
                  </a:lnTo>
                  <a:lnTo>
                    <a:pt x="519" y="3559"/>
                  </a:lnTo>
                  <a:lnTo>
                    <a:pt x="632" y="4101"/>
                  </a:lnTo>
                  <a:lnTo>
                    <a:pt x="631" y="4099"/>
                  </a:lnTo>
                  <a:lnTo>
                    <a:pt x="632" y="4091"/>
                  </a:lnTo>
                  <a:lnTo>
                    <a:pt x="633" y="4086"/>
                  </a:lnTo>
                  <a:lnTo>
                    <a:pt x="637" y="4082"/>
                  </a:lnTo>
                  <a:lnTo>
                    <a:pt x="640" y="4078"/>
                  </a:lnTo>
                  <a:lnTo>
                    <a:pt x="645" y="4075"/>
                  </a:lnTo>
                  <a:lnTo>
                    <a:pt x="653" y="4073"/>
                  </a:lnTo>
                  <a:lnTo>
                    <a:pt x="663" y="4072"/>
                  </a:lnTo>
                  <a:lnTo>
                    <a:pt x="675" y="4074"/>
                  </a:lnTo>
                  <a:lnTo>
                    <a:pt x="689" y="4078"/>
                  </a:lnTo>
                  <a:lnTo>
                    <a:pt x="706" y="4085"/>
                  </a:lnTo>
                  <a:lnTo>
                    <a:pt x="727" y="4094"/>
                  </a:lnTo>
                  <a:lnTo>
                    <a:pt x="751" y="4107"/>
                  </a:lnTo>
                  <a:lnTo>
                    <a:pt x="778" y="4124"/>
                  </a:lnTo>
                  <a:lnTo>
                    <a:pt x="789" y="4131"/>
                  </a:lnTo>
                  <a:lnTo>
                    <a:pt x="801" y="4137"/>
                  </a:lnTo>
                  <a:lnTo>
                    <a:pt x="815" y="4143"/>
                  </a:lnTo>
                  <a:lnTo>
                    <a:pt x="829" y="4148"/>
                  </a:lnTo>
                  <a:lnTo>
                    <a:pt x="863" y="4158"/>
                  </a:lnTo>
                  <a:lnTo>
                    <a:pt x="899" y="4168"/>
                  </a:lnTo>
                  <a:lnTo>
                    <a:pt x="941" y="4176"/>
                  </a:lnTo>
                  <a:lnTo>
                    <a:pt x="985" y="4185"/>
                  </a:lnTo>
                  <a:lnTo>
                    <a:pt x="1034" y="4190"/>
                  </a:lnTo>
                  <a:lnTo>
                    <a:pt x="1084" y="4195"/>
                  </a:lnTo>
                  <a:lnTo>
                    <a:pt x="1136" y="4199"/>
                  </a:lnTo>
                  <a:lnTo>
                    <a:pt x="1190" y="4202"/>
                  </a:lnTo>
                  <a:lnTo>
                    <a:pt x="1245" y="4204"/>
                  </a:lnTo>
                  <a:lnTo>
                    <a:pt x="1301" y="4204"/>
                  </a:lnTo>
                  <a:lnTo>
                    <a:pt x="1357" y="4201"/>
                  </a:lnTo>
                  <a:lnTo>
                    <a:pt x="1413" y="4199"/>
                  </a:lnTo>
                  <a:lnTo>
                    <a:pt x="1469" y="4194"/>
                  </a:lnTo>
                  <a:lnTo>
                    <a:pt x="1522" y="4188"/>
                  </a:lnTo>
                  <a:lnTo>
                    <a:pt x="1545" y="4169"/>
                  </a:lnTo>
                  <a:lnTo>
                    <a:pt x="1567" y="4149"/>
                  </a:lnTo>
                  <a:lnTo>
                    <a:pt x="1591" y="4128"/>
                  </a:lnTo>
                  <a:lnTo>
                    <a:pt x="1614" y="4105"/>
                  </a:lnTo>
                  <a:lnTo>
                    <a:pt x="1636" y="4080"/>
                  </a:lnTo>
                  <a:lnTo>
                    <a:pt x="1659" y="4055"/>
                  </a:lnTo>
                  <a:lnTo>
                    <a:pt x="1680" y="4029"/>
                  </a:lnTo>
                  <a:lnTo>
                    <a:pt x="1702" y="4002"/>
                  </a:lnTo>
                  <a:lnTo>
                    <a:pt x="1721" y="3974"/>
                  </a:lnTo>
                  <a:lnTo>
                    <a:pt x="1740" y="3945"/>
                  </a:lnTo>
                  <a:lnTo>
                    <a:pt x="1756" y="3915"/>
                  </a:lnTo>
                  <a:lnTo>
                    <a:pt x="1771" y="3884"/>
                  </a:lnTo>
                  <a:lnTo>
                    <a:pt x="1778" y="3869"/>
                  </a:lnTo>
                  <a:lnTo>
                    <a:pt x="1784" y="3853"/>
                  </a:lnTo>
                  <a:lnTo>
                    <a:pt x="1790" y="3837"/>
                  </a:lnTo>
                  <a:lnTo>
                    <a:pt x="1795" y="3821"/>
                  </a:lnTo>
                  <a:lnTo>
                    <a:pt x="1799" y="3805"/>
                  </a:lnTo>
                  <a:lnTo>
                    <a:pt x="1803" y="3788"/>
                  </a:lnTo>
                  <a:lnTo>
                    <a:pt x="1805" y="3771"/>
                  </a:lnTo>
                  <a:lnTo>
                    <a:pt x="1808" y="3755"/>
                  </a:lnTo>
                  <a:close/>
                </a:path>
              </a:pathLst>
            </a:custGeom>
            <a:solidFill>
              <a:srgbClr val="223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106"/>
            <p:cNvSpPr>
              <a:spLocks/>
            </p:cNvSpPr>
            <p:nvPr/>
          </p:nvSpPr>
          <p:spPr bwMode="auto">
            <a:xfrm>
              <a:off x="3552" y="1592"/>
              <a:ext cx="107" cy="700"/>
            </a:xfrm>
            <a:custGeom>
              <a:avLst/>
              <a:gdLst>
                <a:gd name="T0" fmla="*/ 485 w 535"/>
                <a:gd name="T1" fmla="*/ 1466 h 3498"/>
                <a:gd name="T2" fmla="*/ 507 w 535"/>
                <a:gd name="T3" fmla="*/ 1264 h 3498"/>
                <a:gd name="T4" fmla="*/ 528 w 535"/>
                <a:gd name="T5" fmla="*/ 959 h 3498"/>
                <a:gd name="T6" fmla="*/ 535 w 535"/>
                <a:gd name="T7" fmla="*/ 661 h 3498"/>
                <a:gd name="T8" fmla="*/ 533 w 535"/>
                <a:gd name="T9" fmla="*/ 475 h 3498"/>
                <a:gd name="T10" fmla="*/ 522 w 535"/>
                <a:gd name="T11" fmla="*/ 289 h 3498"/>
                <a:gd name="T12" fmla="*/ 503 w 535"/>
                <a:gd name="T13" fmla="*/ 111 h 3498"/>
                <a:gd name="T14" fmla="*/ 453 w 535"/>
                <a:gd name="T15" fmla="*/ 48 h 3498"/>
                <a:gd name="T16" fmla="*/ 325 w 535"/>
                <a:gd name="T17" fmla="*/ 254 h 3498"/>
                <a:gd name="T18" fmla="*/ 236 w 535"/>
                <a:gd name="T19" fmla="*/ 406 h 3498"/>
                <a:gd name="T20" fmla="*/ 218 w 535"/>
                <a:gd name="T21" fmla="*/ 446 h 3498"/>
                <a:gd name="T22" fmla="*/ 210 w 535"/>
                <a:gd name="T23" fmla="*/ 597 h 3498"/>
                <a:gd name="T24" fmla="*/ 196 w 535"/>
                <a:gd name="T25" fmla="*/ 823 h 3498"/>
                <a:gd name="T26" fmla="*/ 194 w 535"/>
                <a:gd name="T27" fmla="*/ 906 h 3498"/>
                <a:gd name="T28" fmla="*/ 191 w 535"/>
                <a:gd name="T29" fmla="*/ 968 h 3498"/>
                <a:gd name="T30" fmla="*/ 168 w 535"/>
                <a:gd name="T31" fmla="*/ 1128 h 3498"/>
                <a:gd name="T32" fmla="*/ 132 w 535"/>
                <a:gd name="T33" fmla="*/ 1324 h 3498"/>
                <a:gd name="T34" fmla="*/ 99 w 535"/>
                <a:gd name="T35" fmla="*/ 1539 h 3498"/>
                <a:gd name="T36" fmla="*/ 84 w 535"/>
                <a:gd name="T37" fmla="*/ 1685 h 3498"/>
                <a:gd name="T38" fmla="*/ 79 w 535"/>
                <a:gd name="T39" fmla="*/ 1792 h 3498"/>
                <a:gd name="T40" fmla="*/ 82 w 535"/>
                <a:gd name="T41" fmla="*/ 1895 h 3498"/>
                <a:gd name="T42" fmla="*/ 93 w 535"/>
                <a:gd name="T43" fmla="*/ 2104 h 3498"/>
                <a:gd name="T44" fmla="*/ 97 w 535"/>
                <a:gd name="T45" fmla="*/ 2325 h 3498"/>
                <a:gd name="T46" fmla="*/ 94 w 535"/>
                <a:gd name="T47" fmla="*/ 2547 h 3498"/>
                <a:gd name="T48" fmla="*/ 86 w 535"/>
                <a:gd name="T49" fmla="*/ 2761 h 3498"/>
                <a:gd name="T50" fmla="*/ 72 w 535"/>
                <a:gd name="T51" fmla="*/ 2954 h 3498"/>
                <a:gd name="T52" fmla="*/ 61 w 535"/>
                <a:gd name="T53" fmla="*/ 3082 h 3498"/>
                <a:gd name="T54" fmla="*/ 67 w 535"/>
                <a:gd name="T55" fmla="*/ 3220 h 3498"/>
                <a:gd name="T56" fmla="*/ 67 w 535"/>
                <a:gd name="T57" fmla="*/ 3350 h 3498"/>
                <a:gd name="T58" fmla="*/ 61 w 535"/>
                <a:gd name="T59" fmla="*/ 3392 h 3498"/>
                <a:gd name="T60" fmla="*/ 49 w 535"/>
                <a:gd name="T61" fmla="*/ 3433 h 3498"/>
                <a:gd name="T62" fmla="*/ 29 w 535"/>
                <a:gd name="T63" fmla="*/ 3468 h 3498"/>
                <a:gd name="T64" fmla="*/ 0 w 535"/>
                <a:gd name="T65" fmla="*/ 3498 h 3498"/>
                <a:gd name="T66" fmla="*/ 43 w 535"/>
                <a:gd name="T67" fmla="*/ 3487 h 3498"/>
                <a:gd name="T68" fmla="*/ 94 w 535"/>
                <a:gd name="T69" fmla="*/ 3466 h 3498"/>
                <a:gd name="T70" fmla="*/ 171 w 535"/>
                <a:gd name="T71" fmla="*/ 3424 h 3498"/>
                <a:gd name="T72" fmla="*/ 290 w 535"/>
                <a:gd name="T73" fmla="*/ 3343 h 3498"/>
                <a:gd name="T74" fmla="*/ 396 w 535"/>
                <a:gd name="T75" fmla="*/ 3253 h 3498"/>
                <a:gd name="T76" fmla="*/ 450 w 535"/>
                <a:gd name="T77" fmla="*/ 3199 h 3498"/>
                <a:gd name="T78" fmla="*/ 476 w 535"/>
                <a:gd name="T79" fmla="*/ 3162 h 3498"/>
                <a:gd name="T80" fmla="*/ 488 w 535"/>
                <a:gd name="T81" fmla="*/ 3134 h 3498"/>
                <a:gd name="T82" fmla="*/ 504 w 535"/>
                <a:gd name="T83" fmla="*/ 2966 h 3498"/>
                <a:gd name="T84" fmla="*/ 514 w 535"/>
                <a:gd name="T85" fmla="*/ 2782 h 3498"/>
                <a:gd name="T86" fmla="*/ 516 w 535"/>
                <a:gd name="T87" fmla="*/ 2524 h 3498"/>
                <a:gd name="T88" fmla="*/ 507 w 535"/>
                <a:gd name="T89" fmla="*/ 2140 h 3498"/>
                <a:gd name="T90" fmla="*/ 490 w 535"/>
                <a:gd name="T91" fmla="*/ 1809 h 3498"/>
                <a:gd name="T92" fmla="*/ 478 w 535"/>
                <a:gd name="T93" fmla="*/ 1585 h 3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5" h="3498">
                  <a:moveTo>
                    <a:pt x="478" y="1523"/>
                  </a:moveTo>
                  <a:lnTo>
                    <a:pt x="481" y="1504"/>
                  </a:lnTo>
                  <a:lnTo>
                    <a:pt x="485" y="1466"/>
                  </a:lnTo>
                  <a:lnTo>
                    <a:pt x="492" y="1413"/>
                  </a:lnTo>
                  <a:lnTo>
                    <a:pt x="500" y="1345"/>
                  </a:lnTo>
                  <a:lnTo>
                    <a:pt x="507" y="1264"/>
                  </a:lnTo>
                  <a:lnTo>
                    <a:pt x="515" y="1172"/>
                  </a:lnTo>
                  <a:lnTo>
                    <a:pt x="522" y="1070"/>
                  </a:lnTo>
                  <a:lnTo>
                    <a:pt x="528" y="959"/>
                  </a:lnTo>
                  <a:lnTo>
                    <a:pt x="533" y="843"/>
                  </a:lnTo>
                  <a:lnTo>
                    <a:pt x="535" y="723"/>
                  </a:lnTo>
                  <a:lnTo>
                    <a:pt x="535" y="661"/>
                  </a:lnTo>
                  <a:lnTo>
                    <a:pt x="535" y="599"/>
                  </a:lnTo>
                  <a:lnTo>
                    <a:pt x="535" y="536"/>
                  </a:lnTo>
                  <a:lnTo>
                    <a:pt x="533" y="475"/>
                  </a:lnTo>
                  <a:lnTo>
                    <a:pt x="530" y="412"/>
                  </a:lnTo>
                  <a:lnTo>
                    <a:pt x="527" y="350"/>
                  </a:lnTo>
                  <a:lnTo>
                    <a:pt x="522" y="289"/>
                  </a:lnTo>
                  <a:lnTo>
                    <a:pt x="517" y="229"/>
                  </a:lnTo>
                  <a:lnTo>
                    <a:pt x="510" y="170"/>
                  </a:lnTo>
                  <a:lnTo>
                    <a:pt x="503" y="111"/>
                  </a:lnTo>
                  <a:lnTo>
                    <a:pt x="494" y="54"/>
                  </a:lnTo>
                  <a:lnTo>
                    <a:pt x="483" y="0"/>
                  </a:lnTo>
                  <a:lnTo>
                    <a:pt x="453" y="48"/>
                  </a:lnTo>
                  <a:lnTo>
                    <a:pt x="414" y="111"/>
                  </a:lnTo>
                  <a:lnTo>
                    <a:pt x="370" y="181"/>
                  </a:lnTo>
                  <a:lnTo>
                    <a:pt x="325" y="254"/>
                  </a:lnTo>
                  <a:lnTo>
                    <a:pt x="284" y="323"/>
                  </a:lnTo>
                  <a:lnTo>
                    <a:pt x="250" y="382"/>
                  </a:lnTo>
                  <a:lnTo>
                    <a:pt x="236" y="406"/>
                  </a:lnTo>
                  <a:lnTo>
                    <a:pt x="226" y="425"/>
                  </a:lnTo>
                  <a:lnTo>
                    <a:pt x="220" y="438"/>
                  </a:lnTo>
                  <a:lnTo>
                    <a:pt x="218" y="446"/>
                  </a:lnTo>
                  <a:lnTo>
                    <a:pt x="217" y="472"/>
                  </a:lnTo>
                  <a:lnTo>
                    <a:pt x="213" y="526"/>
                  </a:lnTo>
                  <a:lnTo>
                    <a:pt x="210" y="597"/>
                  </a:lnTo>
                  <a:lnTo>
                    <a:pt x="205" y="677"/>
                  </a:lnTo>
                  <a:lnTo>
                    <a:pt x="201" y="755"/>
                  </a:lnTo>
                  <a:lnTo>
                    <a:pt x="196" y="823"/>
                  </a:lnTo>
                  <a:lnTo>
                    <a:pt x="194" y="870"/>
                  </a:lnTo>
                  <a:lnTo>
                    <a:pt x="193" y="888"/>
                  </a:lnTo>
                  <a:lnTo>
                    <a:pt x="194" y="906"/>
                  </a:lnTo>
                  <a:lnTo>
                    <a:pt x="193" y="925"/>
                  </a:lnTo>
                  <a:lnTo>
                    <a:pt x="193" y="945"/>
                  </a:lnTo>
                  <a:lnTo>
                    <a:pt x="191" y="968"/>
                  </a:lnTo>
                  <a:lnTo>
                    <a:pt x="185" y="1015"/>
                  </a:lnTo>
                  <a:lnTo>
                    <a:pt x="177" y="1070"/>
                  </a:lnTo>
                  <a:lnTo>
                    <a:pt x="168" y="1128"/>
                  </a:lnTo>
                  <a:lnTo>
                    <a:pt x="156" y="1190"/>
                  </a:lnTo>
                  <a:lnTo>
                    <a:pt x="144" y="1255"/>
                  </a:lnTo>
                  <a:lnTo>
                    <a:pt x="132" y="1324"/>
                  </a:lnTo>
                  <a:lnTo>
                    <a:pt x="120" y="1394"/>
                  </a:lnTo>
                  <a:lnTo>
                    <a:pt x="108" y="1466"/>
                  </a:lnTo>
                  <a:lnTo>
                    <a:pt x="99" y="1539"/>
                  </a:lnTo>
                  <a:lnTo>
                    <a:pt x="89" y="1612"/>
                  </a:lnTo>
                  <a:lnTo>
                    <a:pt x="87" y="1648"/>
                  </a:lnTo>
                  <a:lnTo>
                    <a:pt x="84" y="1685"/>
                  </a:lnTo>
                  <a:lnTo>
                    <a:pt x="81" y="1720"/>
                  </a:lnTo>
                  <a:lnTo>
                    <a:pt x="80" y="1756"/>
                  </a:lnTo>
                  <a:lnTo>
                    <a:pt x="79" y="1792"/>
                  </a:lnTo>
                  <a:lnTo>
                    <a:pt x="79" y="1826"/>
                  </a:lnTo>
                  <a:lnTo>
                    <a:pt x="80" y="1861"/>
                  </a:lnTo>
                  <a:lnTo>
                    <a:pt x="82" y="1895"/>
                  </a:lnTo>
                  <a:lnTo>
                    <a:pt x="86" y="1963"/>
                  </a:lnTo>
                  <a:lnTo>
                    <a:pt x="89" y="2033"/>
                  </a:lnTo>
                  <a:lnTo>
                    <a:pt x="93" y="2104"/>
                  </a:lnTo>
                  <a:lnTo>
                    <a:pt x="94" y="2176"/>
                  </a:lnTo>
                  <a:lnTo>
                    <a:pt x="95" y="2250"/>
                  </a:lnTo>
                  <a:lnTo>
                    <a:pt x="97" y="2325"/>
                  </a:lnTo>
                  <a:lnTo>
                    <a:pt x="97" y="2398"/>
                  </a:lnTo>
                  <a:lnTo>
                    <a:pt x="95" y="2473"/>
                  </a:lnTo>
                  <a:lnTo>
                    <a:pt x="94" y="2547"/>
                  </a:lnTo>
                  <a:lnTo>
                    <a:pt x="92" y="2619"/>
                  </a:lnTo>
                  <a:lnTo>
                    <a:pt x="89" y="2691"/>
                  </a:lnTo>
                  <a:lnTo>
                    <a:pt x="86" y="2761"/>
                  </a:lnTo>
                  <a:lnTo>
                    <a:pt x="81" y="2827"/>
                  </a:lnTo>
                  <a:lnTo>
                    <a:pt x="76" y="2892"/>
                  </a:lnTo>
                  <a:lnTo>
                    <a:pt x="72" y="2954"/>
                  </a:lnTo>
                  <a:lnTo>
                    <a:pt x="66" y="3014"/>
                  </a:lnTo>
                  <a:lnTo>
                    <a:pt x="62" y="3048"/>
                  </a:lnTo>
                  <a:lnTo>
                    <a:pt x="61" y="3082"/>
                  </a:lnTo>
                  <a:lnTo>
                    <a:pt x="62" y="3117"/>
                  </a:lnTo>
                  <a:lnTo>
                    <a:pt x="63" y="3151"/>
                  </a:lnTo>
                  <a:lnTo>
                    <a:pt x="67" y="3220"/>
                  </a:lnTo>
                  <a:lnTo>
                    <a:pt x="69" y="3287"/>
                  </a:lnTo>
                  <a:lnTo>
                    <a:pt x="69" y="3319"/>
                  </a:lnTo>
                  <a:lnTo>
                    <a:pt x="67" y="3350"/>
                  </a:lnTo>
                  <a:lnTo>
                    <a:pt x="66" y="3364"/>
                  </a:lnTo>
                  <a:lnTo>
                    <a:pt x="63" y="3378"/>
                  </a:lnTo>
                  <a:lnTo>
                    <a:pt x="61" y="3392"/>
                  </a:lnTo>
                  <a:lnTo>
                    <a:pt x="57" y="3407"/>
                  </a:lnTo>
                  <a:lnTo>
                    <a:pt x="54" y="3420"/>
                  </a:lnTo>
                  <a:lnTo>
                    <a:pt x="49" y="3433"/>
                  </a:lnTo>
                  <a:lnTo>
                    <a:pt x="43" y="3445"/>
                  </a:lnTo>
                  <a:lnTo>
                    <a:pt x="36" y="3457"/>
                  </a:lnTo>
                  <a:lnTo>
                    <a:pt x="29" y="3468"/>
                  </a:lnTo>
                  <a:lnTo>
                    <a:pt x="21" y="3479"/>
                  </a:lnTo>
                  <a:lnTo>
                    <a:pt x="11" y="3489"/>
                  </a:lnTo>
                  <a:lnTo>
                    <a:pt x="0" y="3498"/>
                  </a:lnTo>
                  <a:lnTo>
                    <a:pt x="15" y="3496"/>
                  </a:lnTo>
                  <a:lnTo>
                    <a:pt x="29" y="3492"/>
                  </a:lnTo>
                  <a:lnTo>
                    <a:pt x="43" y="3487"/>
                  </a:lnTo>
                  <a:lnTo>
                    <a:pt x="60" y="3481"/>
                  </a:lnTo>
                  <a:lnTo>
                    <a:pt x="78" y="3474"/>
                  </a:lnTo>
                  <a:lnTo>
                    <a:pt x="94" y="3466"/>
                  </a:lnTo>
                  <a:lnTo>
                    <a:pt x="113" y="3457"/>
                  </a:lnTo>
                  <a:lnTo>
                    <a:pt x="132" y="3447"/>
                  </a:lnTo>
                  <a:lnTo>
                    <a:pt x="171" y="3424"/>
                  </a:lnTo>
                  <a:lnTo>
                    <a:pt x="211" y="3398"/>
                  </a:lnTo>
                  <a:lnTo>
                    <a:pt x="251" y="3371"/>
                  </a:lnTo>
                  <a:lnTo>
                    <a:pt x="290" y="3343"/>
                  </a:lnTo>
                  <a:lnTo>
                    <a:pt x="328" y="3313"/>
                  </a:lnTo>
                  <a:lnTo>
                    <a:pt x="364" y="3283"/>
                  </a:lnTo>
                  <a:lnTo>
                    <a:pt x="396" y="3253"/>
                  </a:lnTo>
                  <a:lnTo>
                    <a:pt x="425" y="3225"/>
                  </a:lnTo>
                  <a:lnTo>
                    <a:pt x="438" y="3212"/>
                  </a:lnTo>
                  <a:lnTo>
                    <a:pt x="450" y="3199"/>
                  </a:lnTo>
                  <a:lnTo>
                    <a:pt x="459" y="3186"/>
                  </a:lnTo>
                  <a:lnTo>
                    <a:pt x="469" y="3174"/>
                  </a:lnTo>
                  <a:lnTo>
                    <a:pt x="476" y="3162"/>
                  </a:lnTo>
                  <a:lnTo>
                    <a:pt x="482" y="3153"/>
                  </a:lnTo>
                  <a:lnTo>
                    <a:pt x="485" y="3142"/>
                  </a:lnTo>
                  <a:lnTo>
                    <a:pt x="488" y="3134"/>
                  </a:lnTo>
                  <a:lnTo>
                    <a:pt x="494" y="3080"/>
                  </a:lnTo>
                  <a:lnTo>
                    <a:pt x="500" y="3024"/>
                  </a:lnTo>
                  <a:lnTo>
                    <a:pt x="504" y="2966"/>
                  </a:lnTo>
                  <a:lnTo>
                    <a:pt x="508" y="2907"/>
                  </a:lnTo>
                  <a:lnTo>
                    <a:pt x="511" y="2845"/>
                  </a:lnTo>
                  <a:lnTo>
                    <a:pt x="514" y="2782"/>
                  </a:lnTo>
                  <a:lnTo>
                    <a:pt x="515" y="2719"/>
                  </a:lnTo>
                  <a:lnTo>
                    <a:pt x="516" y="2654"/>
                  </a:lnTo>
                  <a:lnTo>
                    <a:pt x="516" y="2524"/>
                  </a:lnTo>
                  <a:lnTo>
                    <a:pt x="515" y="2394"/>
                  </a:lnTo>
                  <a:lnTo>
                    <a:pt x="511" y="2264"/>
                  </a:lnTo>
                  <a:lnTo>
                    <a:pt x="507" y="2140"/>
                  </a:lnTo>
                  <a:lnTo>
                    <a:pt x="502" y="2021"/>
                  </a:lnTo>
                  <a:lnTo>
                    <a:pt x="496" y="1910"/>
                  </a:lnTo>
                  <a:lnTo>
                    <a:pt x="490" y="1809"/>
                  </a:lnTo>
                  <a:lnTo>
                    <a:pt x="485" y="1720"/>
                  </a:lnTo>
                  <a:lnTo>
                    <a:pt x="481" y="1644"/>
                  </a:lnTo>
                  <a:lnTo>
                    <a:pt x="478" y="1585"/>
                  </a:lnTo>
                  <a:lnTo>
                    <a:pt x="477" y="1545"/>
                  </a:lnTo>
                  <a:lnTo>
                    <a:pt x="478" y="1523"/>
                  </a:lnTo>
                  <a:close/>
                </a:path>
              </a:pathLst>
            </a:custGeom>
            <a:solidFill>
              <a:srgbClr val="25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107"/>
            <p:cNvSpPr>
              <a:spLocks/>
            </p:cNvSpPr>
            <p:nvPr/>
          </p:nvSpPr>
          <p:spPr bwMode="auto">
            <a:xfrm>
              <a:off x="3335" y="1481"/>
              <a:ext cx="86" cy="348"/>
            </a:xfrm>
            <a:custGeom>
              <a:avLst/>
              <a:gdLst>
                <a:gd name="T0" fmla="*/ 194 w 432"/>
                <a:gd name="T1" fmla="*/ 1737 h 1737"/>
                <a:gd name="T2" fmla="*/ 0 w 432"/>
                <a:gd name="T3" fmla="*/ 865 h 1737"/>
                <a:gd name="T4" fmla="*/ 118 w 432"/>
                <a:gd name="T5" fmla="*/ 772 h 1737"/>
                <a:gd name="T6" fmla="*/ 0 w 432"/>
                <a:gd name="T7" fmla="*/ 627 h 1737"/>
                <a:gd name="T8" fmla="*/ 4 w 432"/>
                <a:gd name="T9" fmla="*/ 611 h 1737"/>
                <a:gd name="T10" fmla="*/ 17 w 432"/>
                <a:gd name="T11" fmla="*/ 565 h 1737"/>
                <a:gd name="T12" fmla="*/ 38 w 432"/>
                <a:gd name="T13" fmla="*/ 499 h 1737"/>
                <a:gd name="T14" fmla="*/ 63 w 432"/>
                <a:gd name="T15" fmla="*/ 419 h 1737"/>
                <a:gd name="T16" fmla="*/ 91 w 432"/>
                <a:gd name="T17" fmla="*/ 334 h 1737"/>
                <a:gd name="T18" fmla="*/ 121 w 432"/>
                <a:gd name="T19" fmla="*/ 252 h 1737"/>
                <a:gd name="T20" fmla="*/ 136 w 432"/>
                <a:gd name="T21" fmla="*/ 215 h 1737"/>
                <a:gd name="T22" fmla="*/ 150 w 432"/>
                <a:gd name="T23" fmla="*/ 181 h 1737"/>
                <a:gd name="T24" fmla="*/ 165 w 432"/>
                <a:gd name="T25" fmla="*/ 151 h 1737"/>
                <a:gd name="T26" fmla="*/ 178 w 432"/>
                <a:gd name="T27" fmla="*/ 127 h 1737"/>
                <a:gd name="T28" fmla="*/ 184 w 432"/>
                <a:gd name="T29" fmla="*/ 118 h 1737"/>
                <a:gd name="T30" fmla="*/ 192 w 432"/>
                <a:gd name="T31" fmla="*/ 108 h 1737"/>
                <a:gd name="T32" fmla="*/ 199 w 432"/>
                <a:gd name="T33" fmla="*/ 99 h 1737"/>
                <a:gd name="T34" fmla="*/ 208 w 432"/>
                <a:gd name="T35" fmla="*/ 90 h 1737"/>
                <a:gd name="T36" fmla="*/ 227 w 432"/>
                <a:gd name="T37" fmla="*/ 75 h 1737"/>
                <a:gd name="T38" fmla="*/ 246 w 432"/>
                <a:gd name="T39" fmla="*/ 62 h 1737"/>
                <a:gd name="T40" fmla="*/ 267 w 432"/>
                <a:gd name="T41" fmla="*/ 50 h 1737"/>
                <a:gd name="T42" fmla="*/ 287 w 432"/>
                <a:gd name="T43" fmla="*/ 39 h 1737"/>
                <a:gd name="T44" fmla="*/ 309 w 432"/>
                <a:gd name="T45" fmla="*/ 30 h 1737"/>
                <a:gd name="T46" fmla="*/ 330 w 432"/>
                <a:gd name="T47" fmla="*/ 23 h 1737"/>
                <a:gd name="T48" fmla="*/ 350 w 432"/>
                <a:gd name="T49" fmla="*/ 17 h 1737"/>
                <a:gd name="T50" fmla="*/ 369 w 432"/>
                <a:gd name="T51" fmla="*/ 12 h 1737"/>
                <a:gd name="T52" fmla="*/ 386 w 432"/>
                <a:gd name="T53" fmla="*/ 8 h 1737"/>
                <a:gd name="T54" fmla="*/ 401 w 432"/>
                <a:gd name="T55" fmla="*/ 5 h 1737"/>
                <a:gd name="T56" fmla="*/ 424 w 432"/>
                <a:gd name="T57" fmla="*/ 1 h 1737"/>
                <a:gd name="T58" fmla="*/ 432 w 432"/>
                <a:gd name="T59" fmla="*/ 0 h 1737"/>
                <a:gd name="T60" fmla="*/ 194 w 432"/>
                <a:gd name="T61" fmla="*/ 1737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2" h="1737">
                  <a:moveTo>
                    <a:pt x="194" y="1737"/>
                  </a:moveTo>
                  <a:lnTo>
                    <a:pt x="0" y="865"/>
                  </a:lnTo>
                  <a:lnTo>
                    <a:pt x="118" y="772"/>
                  </a:lnTo>
                  <a:lnTo>
                    <a:pt x="0" y="627"/>
                  </a:lnTo>
                  <a:lnTo>
                    <a:pt x="4" y="611"/>
                  </a:lnTo>
                  <a:lnTo>
                    <a:pt x="17" y="565"/>
                  </a:lnTo>
                  <a:lnTo>
                    <a:pt x="38" y="499"/>
                  </a:lnTo>
                  <a:lnTo>
                    <a:pt x="63" y="419"/>
                  </a:lnTo>
                  <a:lnTo>
                    <a:pt x="91" y="334"/>
                  </a:lnTo>
                  <a:lnTo>
                    <a:pt x="121" y="252"/>
                  </a:lnTo>
                  <a:lnTo>
                    <a:pt x="136" y="215"/>
                  </a:lnTo>
                  <a:lnTo>
                    <a:pt x="150" y="181"/>
                  </a:lnTo>
                  <a:lnTo>
                    <a:pt x="165" y="151"/>
                  </a:lnTo>
                  <a:lnTo>
                    <a:pt x="178" y="127"/>
                  </a:lnTo>
                  <a:lnTo>
                    <a:pt x="184" y="118"/>
                  </a:lnTo>
                  <a:lnTo>
                    <a:pt x="192" y="108"/>
                  </a:lnTo>
                  <a:lnTo>
                    <a:pt x="199" y="99"/>
                  </a:lnTo>
                  <a:lnTo>
                    <a:pt x="208" y="90"/>
                  </a:lnTo>
                  <a:lnTo>
                    <a:pt x="227" y="75"/>
                  </a:lnTo>
                  <a:lnTo>
                    <a:pt x="246" y="62"/>
                  </a:lnTo>
                  <a:lnTo>
                    <a:pt x="267" y="50"/>
                  </a:lnTo>
                  <a:lnTo>
                    <a:pt x="287" y="39"/>
                  </a:lnTo>
                  <a:lnTo>
                    <a:pt x="309" y="30"/>
                  </a:lnTo>
                  <a:lnTo>
                    <a:pt x="330" y="23"/>
                  </a:lnTo>
                  <a:lnTo>
                    <a:pt x="350" y="17"/>
                  </a:lnTo>
                  <a:lnTo>
                    <a:pt x="369" y="12"/>
                  </a:lnTo>
                  <a:lnTo>
                    <a:pt x="386" y="8"/>
                  </a:lnTo>
                  <a:lnTo>
                    <a:pt x="401" y="5"/>
                  </a:lnTo>
                  <a:lnTo>
                    <a:pt x="424" y="1"/>
                  </a:lnTo>
                  <a:lnTo>
                    <a:pt x="432" y="0"/>
                  </a:lnTo>
                  <a:lnTo>
                    <a:pt x="194" y="1737"/>
                  </a:lnTo>
                  <a:close/>
                </a:path>
              </a:pathLst>
            </a:custGeom>
            <a:solidFill>
              <a:srgbClr val="284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108"/>
            <p:cNvSpPr>
              <a:spLocks/>
            </p:cNvSpPr>
            <p:nvPr/>
          </p:nvSpPr>
          <p:spPr bwMode="auto">
            <a:xfrm>
              <a:off x="3390" y="1480"/>
              <a:ext cx="137" cy="137"/>
            </a:xfrm>
            <a:custGeom>
              <a:avLst/>
              <a:gdLst>
                <a:gd name="T0" fmla="*/ 536 w 689"/>
                <a:gd name="T1" fmla="*/ 129 h 682"/>
                <a:gd name="T2" fmla="*/ 485 w 689"/>
                <a:gd name="T3" fmla="*/ 131 h 682"/>
                <a:gd name="T4" fmla="*/ 437 w 689"/>
                <a:gd name="T5" fmla="*/ 129 h 682"/>
                <a:gd name="T6" fmla="*/ 390 w 689"/>
                <a:gd name="T7" fmla="*/ 124 h 682"/>
                <a:gd name="T8" fmla="*/ 346 w 689"/>
                <a:gd name="T9" fmla="*/ 116 h 682"/>
                <a:gd name="T10" fmla="*/ 305 w 689"/>
                <a:gd name="T11" fmla="*/ 106 h 682"/>
                <a:gd name="T12" fmla="*/ 246 w 689"/>
                <a:gd name="T13" fmla="*/ 88 h 682"/>
                <a:gd name="T14" fmla="*/ 181 w 689"/>
                <a:gd name="T15" fmla="*/ 62 h 682"/>
                <a:gd name="T16" fmla="*/ 129 w 689"/>
                <a:gd name="T17" fmla="*/ 36 h 682"/>
                <a:gd name="T18" fmla="*/ 80 w 689"/>
                <a:gd name="T19" fmla="*/ 8 h 682"/>
                <a:gd name="T20" fmla="*/ 70 w 689"/>
                <a:gd name="T21" fmla="*/ 6 h 682"/>
                <a:gd name="T22" fmla="*/ 69 w 689"/>
                <a:gd name="T23" fmla="*/ 47 h 682"/>
                <a:gd name="T24" fmla="*/ 62 w 689"/>
                <a:gd name="T25" fmla="*/ 108 h 682"/>
                <a:gd name="T26" fmla="*/ 54 w 689"/>
                <a:gd name="T27" fmla="*/ 156 h 682"/>
                <a:gd name="T28" fmla="*/ 44 w 689"/>
                <a:gd name="T29" fmla="*/ 186 h 682"/>
                <a:gd name="T30" fmla="*/ 34 w 689"/>
                <a:gd name="T31" fmla="*/ 212 h 682"/>
                <a:gd name="T32" fmla="*/ 19 w 689"/>
                <a:gd name="T33" fmla="*/ 255 h 682"/>
                <a:gd name="T34" fmla="*/ 7 w 689"/>
                <a:gd name="T35" fmla="*/ 312 h 682"/>
                <a:gd name="T36" fmla="*/ 0 w 689"/>
                <a:gd name="T37" fmla="*/ 378 h 682"/>
                <a:gd name="T38" fmla="*/ 0 w 689"/>
                <a:gd name="T39" fmla="*/ 431 h 682"/>
                <a:gd name="T40" fmla="*/ 4 w 689"/>
                <a:gd name="T41" fmla="*/ 467 h 682"/>
                <a:gd name="T42" fmla="*/ 10 w 689"/>
                <a:gd name="T43" fmla="*/ 503 h 682"/>
                <a:gd name="T44" fmla="*/ 19 w 689"/>
                <a:gd name="T45" fmla="*/ 537 h 682"/>
                <a:gd name="T46" fmla="*/ 32 w 689"/>
                <a:gd name="T47" fmla="*/ 569 h 682"/>
                <a:gd name="T48" fmla="*/ 50 w 689"/>
                <a:gd name="T49" fmla="*/ 600 h 682"/>
                <a:gd name="T50" fmla="*/ 73 w 689"/>
                <a:gd name="T51" fmla="*/ 626 h 682"/>
                <a:gd name="T52" fmla="*/ 100 w 689"/>
                <a:gd name="T53" fmla="*/ 650 h 682"/>
                <a:gd name="T54" fmla="*/ 127 w 689"/>
                <a:gd name="T55" fmla="*/ 667 h 682"/>
                <a:gd name="T56" fmla="*/ 154 w 689"/>
                <a:gd name="T57" fmla="*/ 675 h 682"/>
                <a:gd name="T58" fmla="*/ 182 w 689"/>
                <a:gd name="T59" fmla="*/ 681 h 682"/>
                <a:gd name="T60" fmla="*/ 213 w 689"/>
                <a:gd name="T61" fmla="*/ 682 h 682"/>
                <a:gd name="T62" fmla="*/ 245 w 689"/>
                <a:gd name="T63" fmla="*/ 678 h 682"/>
                <a:gd name="T64" fmla="*/ 280 w 689"/>
                <a:gd name="T65" fmla="*/ 673 h 682"/>
                <a:gd name="T66" fmla="*/ 314 w 689"/>
                <a:gd name="T67" fmla="*/ 663 h 682"/>
                <a:gd name="T68" fmla="*/ 350 w 689"/>
                <a:gd name="T69" fmla="*/ 651 h 682"/>
                <a:gd name="T70" fmla="*/ 403 w 689"/>
                <a:gd name="T71" fmla="*/ 627 h 682"/>
                <a:gd name="T72" fmla="*/ 473 w 689"/>
                <a:gd name="T73" fmla="*/ 587 h 682"/>
                <a:gd name="T74" fmla="*/ 539 w 689"/>
                <a:gd name="T75" fmla="*/ 537 h 682"/>
                <a:gd name="T76" fmla="*/ 585 w 689"/>
                <a:gd name="T77" fmla="*/ 496 h 682"/>
                <a:gd name="T78" fmla="*/ 612 w 689"/>
                <a:gd name="T79" fmla="*/ 467 h 682"/>
                <a:gd name="T80" fmla="*/ 639 w 689"/>
                <a:gd name="T81" fmla="*/ 421 h 682"/>
                <a:gd name="T82" fmla="*/ 662 w 689"/>
                <a:gd name="T83" fmla="*/ 358 h 682"/>
                <a:gd name="T84" fmla="*/ 680 w 689"/>
                <a:gd name="T85" fmla="*/ 298 h 682"/>
                <a:gd name="T86" fmla="*/ 686 w 689"/>
                <a:gd name="T87" fmla="*/ 257 h 682"/>
                <a:gd name="T88" fmla="*/ 689 w 689"/>
                <a:gd name="T89" fmla="*/ 232 h 682"/>
                <a:gd name="T90" fmla="*/ 686 w 689"/>
                <a:gd name="T91" fmla="*/ 208 h 682"/>
                <a:gd name="T92" fmla="*/ 683 w 689"/>
                <a:gd name="T93" fmla="*/ 187 h 682"/>
                <a:gd name="T94" fmla="*/ 674 w 689"/>
                <a:gd name="T95" fmla="*/ 168 h 682"/>
                <a:gd name="T96" fmla="*/ 664 w 689"/>
                <a:gd name="T97" fmla="*/ 152 h 682"/>
                <a:gd name="T98" fmla="*/ 648 w 689"/>
                <a:gd name="T99" fmla="*/ 139 h 682"/>
                <a:gd name="T100" fmla="*/ 629 w 689"/>
                <a:gd name="T101" fmla="*/ 131 h 682"/>
                <a:gd name="T102" fmla="*/ 605 w 689"/>
                <a:gd name="T103" fmla="*/ 126 h 682"/>
                <a:gd name="T104" fmla="*/ 578 w 689"/>
                <a:gd name="T105" fmla="*/ 125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9" h="682">
                  <a:moveTo>
                    <a:pt x="563" y="126"/>
                  </a:moveTo>
                  <a:lnTo>
                    <a:pt x="536" y="129"/>
                  </a:lnTo>
                  <a:lnTo>
                    <a:pt x="510" y="130"/>
                  </a:lnTo>
                  <a:lnTo>
                    <a:pt x="485" y="131"/>
                  </a:lnTo>
                  <a:lnTo>
                    <a:pt x="461" y="130"/>
                  </a:lnTo>
                  <a:lnTo>
                    <a:pt x="437" y="129"/>
                  </a:lnTo>
                  <a:lnTo>
                    <a:pt x="413" y="126"/>
                  </a:lnTo>
                  <a:lnTo>
                    <a:pt x="390" y="124"/>
                  </a:lnTo>
                  <a:lnTo>
                    <a:pt x="368" y="120"/>
                  </a:lnTo>
                  <a:lnTo>
                    <a:pt x="346" y="116"/>
                  </a:lnTo>
                  <a:lnTo>
                    <a:pt x="325" y="112"/>
                  </a:lnTo>
                  <a:lnTo>
                    <a:pt x="305" y="106"/>
                  </a:lnTo>
                  <a:lnTo>
                    <a:pt x="284" y="100"/>
                  </a:lnTo>
                  <a:lnTo>
                    <a:pt x="246" y="88"/>
                  </a:lnTo>
                  <a:lnTo>
                    <a:pt x="212" y="75"/>
                  </a:lnTo>
                  <a:lnTo>
                    <a:pt x="181" y="62"/>
                  </a:lnTo>
                  <a:lnTo>
                    <a:pt x="152" y="49"/>
                  </a:lnTo>
                  <a:lnTo>
                    <a:pt x="129" y="36"/>
                  </a:lnTo>
                  <a:lnTo>
                    <a:pt x="108" y="24"/>
                  </a:lnTo>
                  <a:lnTo>
                    <a:pt x="80" y="8"/>
                  </a:lnTo>
                  <a:lnTo>
                    <a:pt x="70" y="0"/>
                  </a:lnTo>
                  <a:lnTo>
                    <a:pt x="70" y="6"/>
                  </a:lnTo>
                  <a:lnTo>
                    <a:pt x="70" y="23"/>
                  </a:lnTo>
                  <a:lnTo>
                    <a:pt x="69" y="47"/>
                  </a:lnTo>
                  <a:lnTo>
                    <a:pt x="67" y="76"/>
                  </a:lnTo>
                  <a:lnTo>
                    <a:pt x="62" y="108"/>
                  </a:lnTo>
                  <a:lnTo>
                    <a:pt x="57" y="141"/>
                  </a:lnTo>
                  <a:lnTo>
                    <a:pt x="54" y="156"/>
                  </a:lnTo>
                  <a:lnTo>
                    <a:pt x="49" y="171"/>
                  </a:lnTo>
                  <a:lnTo>
                    <a:pt x="44" y="186"/>
                  </a:lnTo>
                  <a:lnTo>
                    <a:pt x="40" y="198"/>
                  </a:lnTo>
                  <a:lnTo>
                    <a:pt x="34" y="212"/>
                  </a:lnTo>
                  <a:lnTo>
                    <a:pt x="26" y="231"/>
                  </a:lnTo>
                  <a:lnTo>
                    <a:pt x="19" y="255"/>
                  </a:lnTo>
                  <a:lnTo>
                    <a:pt x="13" y="282"/>
                  </a:lnTo>
                  <a:lnTo>
                    <a:pt x="7" y="312"/>
                  </a:lnTo>
                  <a:lnTo>
                    <a:pt x="4" y="344"/>
                  </a:lnTo>
                  <a:lnTo>
                    <a:pt x="0" y="378"/>
                  </a:lnTo>
                  <a:lnTo>
                    <a:pt x="0" y="414"/>
                  </a:lnTo>
                  <a:lnTo>
                    <a:pt x="0" y="431"/>
                  </a:lnTo>
                  <a:lnTo>
                    <a:pt x="1" y="449"/>
                  </a:lnTo>
                  <a:lnTo>
                    <a:pt x="4" y="467"/>
                  </a:lnTo>
                  <a:lnTo>
                    <a:pt x="6" y="485"/>
                  </a:lnTo>
                  <a:lnTo>
                    <a:pt x="10" y="503"/>
                  </a:lnTo>
                  <a:lnTo>
                    <a:pt x="13" y="521"/>
                  </a:lnTo>
                  <a:lnTo>
                    <a:pt x="19" y="537"/>
                  </a:lnTo>
                  <a:lnTo>
                    <a:pt x="25" y="554"/>
                  </a:lnTo>
                  <a:lnTo>
                    <a:pt x="32" y="569"/>
                  </a:lnTo>
                  <a:lnTo>
                    <a:pt x="41" y="585"/>
                  </a:lnTo>
                  <a:lnTo>
                    <a:pt x="50" y="600"/>
                  </a:lnTo>
                  <a:lnTo>
                    <a:pt x="61" y="613"/>
                  </a:lnTo>
                  <a:lnTo>
                    <a:pt x="73" y="626"/>
                  </a:lnTo>
                  <a:lnTo>
                    <a:pt x="86" y="639"/>
                  </a:lnTo>
                  <a:lnTo>
                    <a:pt x="100" y="650"/>
                  </a:lnTo>
                  <a:lnTo>
                    <a:pt x="116" y="659"/>
                  </a:lnTo>
                  <a:lnTo>
                    <a:pt x="127" y="667"/>
                  </a:lnTo>
                  <a:lnTo>
                    <a:pt x="141" y="671"/>
                  </a:lnTo>
                  <a:lnTo>
                    <a:pt x="154" y="675"/>
                  </a:lnTo>
                  <a:lnTo>
                    <a:pt x="168" y="678"/>
                  </a:lnTo>
                  <a:lnTo>
                    <a:pt x="182" y="681"/>
                  </a:lnTo>
                  <a:lnTo>
                    <a:pt x="198" y="682"/>
                  </a:lnTo>
                  <a:lnTo>
                    <a:pt x="213" y="682"/>
                  </a:lnTo>
                  <a:lnTo>
                    <a:pt x="230" y="681"/>
                  </a:lnTo>
                  <a:lnTo>
                    <a:pt x="245" y="678"/>
                  </a:lnTo>
                  <a:lnTo>
                    <a:pt x="262" y="676"/>
                  </a:lnTo>
                  <a:lnTo>
                    <a:pt x="280" y="673"/>
                  </a:lnTo>
                  <a:lnTo>
                    <a:pt x="296" y="669"/>
                  </a:lnTo>
                  <a:lnTo>
                    <a:pt x="314" y="663"/>
                  </a:lnTo>
                  <a:lnTo>
                    <a:pt x="332" y="657"/>
                  </a:lnTo>
                  <a:lnTo>
                    <a:pt x="350" y="651"/>
                  </a:lnTo>
                  <a:lnTo>
                    <a:pt x="368" y="644"/>
                  </a:lnTo>
                  <a:lnTo>
                    <a:pt x="403" y="627"/>
                  </a:lnTo>
                  <a:lnTo>
                    <a:pt x="439" y="608"/>
                  </a:lnTo>
                  <a:lnTo>
                    <a:pt x="473" y="587"/>
                  </a:lnTo>
                  <a:lnTo>
                    <a:pt x="507" y="563"/>
                  </a:lnTo>
                  <a:lnTo>
                    <a:pt x="539" y="537"/>
                  </a:lnTo>
                  <a:lnTo>
                    <a:pt x="570" y="510"/>
                  </a:lnTo>
                  <a:lnTo>
                    <a:pt x="585" y="496"/>
                  </a:lnTo>
                  <a:lnTo>
                    <a:pt x="598" y="481"/>
                  </a:lnTo>
                  <a:lnTo>
                    <a:pt x="612" y="467"/>
                  </a:lnTo>
                  <a:lnTo>
                    <a:pt x="626" y="452"/>
                  </a:lnTo>
                  <a:lnTo>
                    <a:pt x="639" y="421"/>
                  </a:lnTo>
                  <a:lnTo>
                    <a:pt x="652" y="389"/>
                  </a:lnTo>
                  <a:lnTo>
                    <a:pt x="662" y="358"/>
                  </a:lnTo>
                  <a:lnTo>
                    <a:pt x="672" y="328"/>
                  </a:lnTo>
                  <a:lnTo>
                    <a:pt x="680" y="298"/>
                  </a:lnTo>
                  <a:lnTo>
                    <a:pt x="685" y="271"/>
                  </a:lnTo>
                  <a:lnTo>
                    <a:pt x="686" y="257"/>
                  </a:lnTo>
                  <a:lnTo>
                    <a:pt x="687" y="244"/>
                  </a:lnTo>
                  <a:lnTo>
                    <a:pt x="689" y="232"/>
                  </a:lnTo>
                  <a:lnTo>
                    <a:pt x="687" y="219"/>
                  </a:lnTo>
                  <a:lnTo>
                    <a:pt x="686" y="208"/>
                  </a:lnTo>
                  <a:lnTo>
                    <a:pt x="685" y="196"/>
                  </a:lnTo>
                  <a:lnTo>
                    <a:pt x="683" y="187"/>
                  </a:lnTo>
                  <a:lnTo>
                    <a:pt x="679" y="177"/>
                  </a:lnTo>
                  <a:lnTo>
                    <a:pt x="674" y="168"/>
                  </a:lnTo>
                  <a:lnTo>
                    <a:pt x="669" y="160"/>
                  </a:lnTo>
                  <a:lnTo>
                    <a:pt x="664" y="152"/>
                  </a:lnTo>
                  <a:lnTo>
                    <a:pt x="656" y="145"/>
                  </a:lnTo>
                  <a:lnTo>
                    <a:pt x="648" y="139"/>
                  </a:lnTo>
                  <a:lnTo>
                    <a:pt x="639" y="135"/>
                  </a:lnTo>
                  <a:lnTo>
                    <a:pt x="629" y="131"/>
                  </a:lnTo>
                  <a:lnTo>
                    <a:pt x="618" y="127"/>
                  </a:lnTo>
                  <a:lnTo>
                    <a:pt x="605" y="126"/>
                  </a:lnTo>
                  <a:lnTo>
                    <a:pt x="592" y="125"/>
                  </a:lnTo>
                  <a:lnTo>
                    <a:pt x="578" y="125"/>
                  </a:lnTo>
                  <a:lnTo>
                    <a:pt x="563" y="126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109"/>
            <p:cNvSpPr>
              <a:spLocks/>
            </p:cNvSpPr>
            <p:nvPr/>
          </p:nvSpPr>
          <p:spPr bwMode="auto">
            <a:xfrm>
              <a:off x="3404" y="1430"/>
              <a:ext cx="128" cy="141"/>
            </a:xfrm>
            <a:custGeom>
              <a:avLst/>
              <a:gdLst>
                <a:gd name="T0" fmla="*/ 585 w 642"/>
                <a:gd name="T1" fmla="*/ 50 h 703"/>
                <a:gd name="T2" fmla="*/ 583 w 642"/>
                <a:gd name="T3" fmla="*/ 35 h 703"/>
                <a:gd name="T4" fmla="*/ 578 w 642"/>
                <a:gd name="T5" fmla="*/ 23 h 703"/>
                <a:gd name="T6" fmla="*/ 571 w 642"/>
                <a:gd name="T7" fmla="*/ 14 h 703"/>
                <a:gd name="T8" fmla="*/ 561 w 642"/>
                <a:gd name="T9" fmla="*/ 7 h 703"/>
                <a:gd name="T10" fmla="*/ 550 w 642"/>
                <a:gd name="T11" fmla="*/ 3 h 703"/>
                <a:gd name="T12" fmla="*/ 528 w 642"/>
                <a:gd name="T13" fmla="*/ 0 h 703"/>
                <a:gd name="T14" fmla="*/ 443 w 642"/>
                <a:gd name="T15" fmla="*/ 33 h 703"/>
                <a:gd name="T16" fmla="*/ 276 w 642"/>
                <a:gd name="T17" fmla="*/ 114 h 703"/>
                <a:gd name="T18" fmla="*/ 118 w 642"/>
                <a:gd name="T19" fmla="*/ 192 h 703"/>
                <a:gd name="T20" fmla="*/ 16 w 642"/>
                <a:gd name="T21" fmla="*/ 244 h 703"/>
                <a:gd name="T22" fmla="*/ 10 w 642"/>
                <a:gd name="T23" fmla="*/ 259 h 703"/>
                <a:gd name="T24" fmla="*/ 59 w 642"/>
                <a:gd name="T25" fmla="*/ 287 h 703"/>
                <a:gd name="T26" fmla="*/ 111 w 642"/>
                <a:gd name="T27" fmla="*/ 313 h 703"/>
                <a:gd name="T28" fmla="*/ 176 w 642"/>
                <a:gd name="T29" fmla="*/ 339 h 703"/>
                <a:gd name="T30" fmla="*/ 235 w 642"/>
                <a:gd name="T31" fmla="*/ 357 h 703"/>
                <a:gd name="T32" fmla="*/ 276 w 642"/>
                <a:gd name="T33" fmla="*/ 367 h 703"/>
                <a:gd name="T34" fmla="*/ 320 w 642"/>
                <a:gd name="T35" fmla="*/ 375 h 703"/>
                <a:gd name="T36" fmla="*/ 367 w 642"/>
                <a:gd name="T37" fmla="*/ 380 h 703"/>
                <a:gd name="T38" fmla="*/ 415 w 642"/>
                <a:gd name="T39" fmla="*/ 382 h 703"/>
                <a:gd name="T40" fmla="*/ 466 w 642"/>
                <a:gd name="T41" fmla="*/ 380 h 703"/>
                <a:gd name="T42" fmla="*/ 508 w 642"/>
                <a:gd name="T43" fmla="*/ 376 h 703"/>
                <a:gd name="T44" fmla="*/ 535 w 642"/>
                <a:gd name="T45" fmla="*/ 377 h 703"/>
                <a:gd name="T46" fmla="*/ 559 w 642"/>
                <a:gd name="T47" fmla="*/ 382 h 703"/>
                <a:gd name="T48" fmla="*/ 578 w 642"/>
                <a:gd name="T49" fmla="*/ 390 h 703"/>
                <a:gd name="T50" fmla="*/ 594 w 642"/>
                <a:gd name="T51" fmla="*/ 403 h 703"/>
                <a:gd name="T52" fmla="*/ 604 w 642"/>
                <a:gd name="T53" fmla="*/ 419 h 703"/>
                <a:gd name="T54" fmla="*/ 613 w 642"/>
                <a:gd name="T55" fmla="*/ 438 h 703"/>
                <a:gd name="T56" fmla="*/ 616 w 642"/>
                <a:gd name="T57" fmla="*/ 459 h 703"/>
                <a:gd name="T58" fmla="*/ 619 w 642"/>
                <a:gd name="T59" fmla="*/ 483 h 703"/>
                <a:gd name="T60" fmla="*/ 616 w 642"/>
                <a:gd name="T61" fmla="*/ 508 h 703"/>
                <a:gd name="T62" fmla="*/ 610 w 642"/>
                <a:gd name="T63" fmla="*/ 549 h 703"/>
                <a:gd name="T64" fmla="*/ 592 w 642"/>
                <a:gd name="T65" fmla="*/ 609 h 703"/>
                <a:gd name="T66" fmla="*/ 569 w 642"/>
                <a:gd name="T67" fmla="*/ 672 h 703"/>
                <a:gd name="T68" fmla="*/ 575 w 642"/>
                <a:gd name="T69" fmla="*/ 678 h 703"/>
                <a:gd name="T70" fmla="*/ 607 w 642"/>
                <a:gd name="T71" fmla="*/ 628 h 703"/>
                <a:gd name="T72" fmla="*/ 624 w 642"/>
                <a:gd name="T73" fmla="*/ 589 h 703"/>
                <a:gd name="T74" fmla="*/ 634 w 642"/>
                <a:gd name="T75" fmla="*/ 563 h 703"/>
                <a:gd name="T76" fmla="*/ 640 w 642"/>
                <a:gd name="T77" fmla="*/ 536 h 703"/>
                <a:gd name="T78" fmla="*/ 642 w 642"/>
                <a:gd name="T79" fmla="*/ 509 h 703"/>
                <a:gd name="T80" fmla="*/ 641 w 642"/>
                <a:gd name="T81" fmla="*/ 453 h 703"/>
                <a:gd name="T82" fmla="*/ 635 w 642"/>
                <a:gd name="T83" fmla="*/ 383 h 703"/>
                <a:gd name="T84" fmla="*/ 624 w 642"/>
                <a:gd name="T85" fmla="*/ 329 h 703"/>
                <a:gd name="T86" fmla="*/ 613 w 642"/>
                <a:gd name="T87" fmla="*/ 285 h 703"/>
                <a:gd name="T88" fmla="*/ 602 w 642"/>
                <a:gd name="T89" fmla="*/ 245 h 703"/>
                <a:gd name="T90" fmla="*/ 591 w 642"/>
                <a:gd name="T91" fmla="*/ 205 h 703"/>
                <a:gd name="T92" fmla="*/ 585 w 642"/>
                <a:gd name="T93" fmla="*/ 156 h 703"/>
                <a:gd name="T94" fmla="*/ 583 w 642"/>
                <a:gd name="T95" fmla="*/ 96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2" h="703">
                  <a:moveTo>
                    <a:pt x="585" y="58"/>
                  </a:moveTo>
                  <a:lnTo>
                    <a:pt x="585" y="50"/>
                  </a:lnTo>
                  <a:lnTo>
                    <a:pt x="584" y="41"/>
                  </a:lnTo>
                  <a:lnTo>
                    <a:pt x="583" y="35"/>
                  </a:lnTo>
                  <a:lnTo>
                    <a:pt x="582" y="28"/>
                  </a:lnTo>
                  <a:lnTo>
                    <a:pt x="578" y="23"/>
                  </a:lnTo>
                  <a:lnTo>
                    <a:pt x="576" y="17"/>
                  </a:lnTo>
                  <a:lnTo>
                    <a:pt x="571" y="14"/>
                  </a:lnTo>
                  <a:lnTo>
                    <a:pt x="566" y="10"/>
                  </a:lnTo>
                  <a:lnTo>
                    <a:pt x="561" y="7"/>
                  </a:lnTo>
                  <a:lnTo>
                    <a:pt x="556" y="4"/>
                  </a:lnTo>
                  <a:lnTo>
                    <a:pt x="550" y="3"/>
                  </a:lnTo>
                  <a:lnTo>
                    <a:pt x="544" y="1"/>
                  </a:lnTo>
                  <a:lnTo>
                    <a:pt x="528" y="0"/>
                  </a:lnTo>
                  <a:lnTo>
                    <a:pt x="513" y="0"/>
                  </a:lnTo>
                  <a:lnTo>
                    <a:pt x="443" y="33"/>
                  </a:lnTo>
                  <a:lnTo>
                    <a:pt x="362" y="72"/>
                  </a:lnTo>
                  <a:lnTo>
                    <a:pt x="276" y="114"/>
                  </a:lnTo>
                  <a:lnTo>
                    <a:pt x="193" y="154"/>
                  </a:lnTo>
                  <a:lnTo>
                    <a:pt x="118" y="192"/>
                  </a:lnTo>
                  <a:lnTo>
                    <a:pt x="56" y="223"/>
                  </a:lnTo>
                  <a:lnTo>
                    <a:pt x="16" y="244"/>
                  </a:lnTo>
                  <a:lnTo>
                    <a:pt x="0" y="251"/>
                  </a:lnTo>
                  <a:lnTo>
                    <a:pt x="10" y="259"/>
                  </a:lnTo>
                  <a:lnTo>
                    <a:pt x="38" y="275"/>
                  </a:lnTo>
                  <a:lnTo>
                    <a:pt x="59" y="287"/>
                  </a:lnTo>
                  <a:lnTo>
                    <a:pt x="82" y="300"/>
                  </a:lnTo>
                  <a:lnTo>
                    <a:pt x="111" y="313"/>
                  </a:lnTo>
                  <a:lnTo>
                    <a:pt x="142" y="326"/>
                  </a:lnTo>
                  <a:lnTo>
                    <a:pt x="176" y="339"/>
                  </a:lnTo>
                  <a:lnTo>
                    <a:pt x="214" y="351"/>
                  </a:lnTo>
                  <a:lnTo>
                    <a:pt x="235" y="357"/>
                  </a:lnTo>
                  <a:lnTo>
                    <a:pt x="255" y="363"/>
                  </a:lnTo>
                  <a:lnTo>
                    <a:pt x="276" y="367"/>
                  </a:lnTo>
                  <a:lnTo>
                    <a:pt x="298" y="371"/>
                  </a:lnTo>
                  <a:lnTo>
                    <a:pt x="320" y="375"/>
                  </a:lnTo>
                  <a:lnTo>
                    <a:pt x="343" y="377"/>
                  </a:lnTo>
                  <a:lnTo>
                    <a:pt x="367" y="380"/>
                  </a:lnTo>
                  <a:lnTo>
                    <a:pt x="391" y="381"/>
                  </a:lnTo>
                  <a:lnTo>
                    <a:pt x="415" y="382"/>
                  </a:lnTo>
                  <a:lnTo>
                    <a:pt x="440" y="381"/>
                  </a:lnTo>
                  <a:lnTo>
                    <a:pt x="466" y="380"/>
                  </a:lnTo>
                  <a:lnTo>
                    <a:pt x="493" y="377"/>
                  </a:lnTo>
                  <a:lnTo>
                    <a:pt x="508" y="376"/>
                  </a:lnTo>
                  <a:lnTo>
                    <a:pt x="522" y="376"/>
                  </a:lnTo>
                  <a:lnTo>
                    <a:pt x="535" y="377"/>
                  </a:lnTo>
                  <a:lnTo>
                    <a:pt x="548" y="378"/>
                  </a:lnTo>
                  <a:lnTo>
                    <a:pt x="559" y="382"/>
                  </a:lnTo>
                  <a:lnTo>
                    <a:pt x="569" y="386"/>
                  </a:lnTo>
                  <a:lnTo>
                    <a:pt x="578" y="390"/>
                  </a:lnTo>
                  <a:lnTo>
                    <a:pt x="586" y="396"/>
                  </a:lnTo>
                  <a:lnTo>
                    <a:pt x="594" y="403"/>
                  </a:lnTo>
                  <a:lnTo>
                    <a:pt x="599" y="411"/>
                  </a:lnTo>
                  <a:lnTo>
                    <a:pt x="604" y="419"/>
                  </a:lnTo>
                  <a:lnTo>
                    <a:pt x="609" y="428"/>
                  </a:lnTo>
                  <a:lnTo>
                    <a:pt x="613" y="438"/>
                  </a:lnTo>
                  <a:lnTo>
                    <a:pt x="615" y="447"/>
                  </a:lnTo>
                  <a:lnTo>
                    <a:pt x="616" y="459"/>
                  </a:lnTo>
                  <a:lnTo>
                    <a:pt x="617" y="470"/>
                  </a:lnTo>
                  <a:lnTo>
                    <a:pt x="619" y="483"/>
                  </a:lnTo>
                  <a:lnTo>
                    <a:pt x="617" y="495"/>
                  </a:lnTo>
                  <a:lnTo>
                    <a:pt x="616" y="508"/>
                  </a:lnTo>
                  <a:lnTo>
                    <a:pt x="615" y="522"/>
                  </a:lnTo>
                  <a:lnTo>
                    <a:pt x="610" y="549"/>
                  </a:lnTo>
                  <a:lnTo>
                    <a:pt x="602" y="579"/>
                  </a:lnTo>
                  <a:lnTo>
                    <a:pt x="592" y="609"/>
                  </a:lnTo>
                  <a:lnTo>
                    <a:pt x="582" y="640"/>
                  </a:lnTo>
                  <a:lnTo>
                    <a:pt x="569" y="672"/>
                  </a:lnTo>
                  <a:lnTo>
                    <a:pt x="556" y="703"/>
                  </a:lnTo>
                  <a:lnTo>
                    <a:pt x="575" y="678"/>
                  </a:lnTo>
                  <a:lnTo>
                    <a:pt x="591" y="653"/>
                  </a:lnTo>
                  <a:lnTo>
                    <a:pt x="607" y="628"/>
                  </a:lnTo>
                  <a:lnTo>
                    <a:pt x="620" y="602"/>
                  </a:lnTo>
                  <a:lnTo>
                    <a:pt x="624" y="589"/>
                  </a:lnTo>
                  <a:lnTo>
                    <a:pt x="629" y="576"/>
                  </a:lnTo>
                  <a:lnTo>
                    <a:pt x="634" y="563"/>
                  </a:lnTo>
                  <a:lnTo>
                    <a:pt x="638" y="549"/>
                  </a:lnTo>
                  <a:lnTo>
                    <a:pt x="640" y="536"/>
                  </a:lnTo>
                  <a:lnTo>
                    <a:pt x="641" y="523"/>
                  </a:lnTo>
                  <a:lnTo>
                    <a:pt x="642" y="509"/>
                  </a:lnTo>
                  <a:lnTo>
                    <a:pt x="642" y="496"/>
                  </a:lnTo>
                  <a:lnTo>
                    <a:pt x="641" y="453"/>
                  </a:lnTo>
                  <a:lnTo>
                    <a:pt x="639" y="415"/>
                  </a:lnTo>
                  <a:lnTo>
                    <a:pt x="635" y="383"/>
                  </a:lnTo>
                  <a:lnTo>
                    <a:pt x="630" y="355"/>
                  </a:lnTo>
                  <a:lnTo>
                    <a:pt x="624" y="329"/>
                  </a:lnTo>
                  <a:lnTo>
                    <a:pt x="619" y="306"/>
                  </a:lnTo>
                  <a:lnTo>
                    <a:pt x="613" y="285"/>
                  </a:lnTo>
                  <a:lnTo>
                    <a:pt x="607" y="264"/>
                  </a:lnTo>
                  <a:lnTo>
                    <a:pt x="602" y="245"/>
                  </a:lnTo>
                  <a:lnTo>
                    <a:pt x="596" y="225"/>
                  </a:lnTo>
                  <a:lnTo>
                    <a:pt x="591" y="205"/>
                  </a:lnTo>
                  <a:lnTo>
                    <a:pt x="588" y="181"/>
                  </a:lnTo>
                  <a:lnTo>
                    <a:pt x="585" y="156"/>
                  </a:lnTo>
                  <a:lnTo>
                    <a:pt x="583" y="128"/>
                  </a:lnTo>
                  <a:lnTo>
                    <a:pt x="583" y="96"/>
                  </a:lnTo>
                  <a:lnTo>
                    <a:pt x="585" y="58"/>
                  </a:lnTo>
                  <a:close/>
                </a:path>
              </a:pathLst>
            </a:custGeom>
            <a:solidFill>
              <a:srgbClr val="E5B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110"/>
            <p:cNvSpPr>
              <a:spLocks/>
            </p:cNvSpPr>
            <p:nvPr/>
          </p:nvSpPr>
          <p:spPr bwMode="auto">
            <a:xfrm>
              <a:off x="3350" y="1209"/>
              <a:ext cx="229" cy="284"/>
            </a:xfrm>
            <a:custGeom>
              <a:avLst/>
              <a:gdLst>
                <a:gd name="T0" fmla="*/ 1064 w 1144"/>
                <a:gd name="T1" fmla="*/ 1124 h 1418"/>
                <a:gd name="T2" fmla="*/ 1097 w 1144"/>
                <a:gd name="T3" fmla="*/ 1090 h 1418"/>
                <a:gd name="T4" fmla="*/ 1121 w 1144"/>
                <a:gd name="T5" fmla="*/ 1058 h 1418"/>
                <a:gd name="T6" fmla="*/ 1136 w 1144"/>
                <a:gd name="T7" fmla="*/ 1029 h 1418"/>
                <a:gd name="T8" fmla="*/ 1144 w 1144"/>
                <a:gd name="T9" fmla="*/ 984 h 1418"/>
                <a:gd name="T10" fmla="*/ 1140 w 1144"/>
                <a:gd name="T11" fmla="*/ 942 h 1418"/>
                <a:gd name="T12" fmla="*/ 1127 w 1144"/>
                <a:gd name="T13" fmla="*/ 911 h 1418"/>
                <a:gd name="T14" fmla="*/ 1085 w 1144"/>
                <a:gd name="T15" fmla="*/ 760 h 1418"/>
                <a:gd name="T16" fmla="*/ 1097 w 1144"/>
                <a:gd name="T17" fmla="*/ 761 h 1418"/>
                <a:gd name="T18" fmla="*/ 1062 w 1144"/>
                <a:gd name="T19" fmla="*/ 740 h 1418"/>
                <a:gd name="T20" fmla="*/ 782 w 1144"/>
                <a:gd name="T21" fmla="*/ 609 h 1418"/>
                <a:gd name="T22" fmla="*/ 703 w 1144"/>
                <a:gd name="T23" fmla="*/ 567 h 1418"/>
                <a:gd name="T24" fmla="*/ 638 w 1144"/>
                <a:gd name="T25" fmla="*/ 516 h 1418"/>
                <a:gd name="T26" fmla="*/ 585 w 1144"/>
                <a:gd name="T27" fmla="*/ 460 h 1418"/>
                <a:gd name="T28" fmla="*/ 542 w 1144"/>
                <a:gd name="T29" fmla="*/ 399 h 1418"/>
                <a:gd name="T30" fmla="*/ 509 w 1144"/>
                <a:gd name="T31" fmla="*/ 335 h 1418"/>
                <a:gd name="T32" fmla="*/ 485 w 1144"/>
                <a:gd name="T33" fmla="*/ 271 h 1418"/>
                <a:gd name="T34" fmla="*/ 463 w 1144"/>
                <a:gd name="T35" fmla="*/ 186 h 1418"/>
                <a:gd name="T36" fmla="*/ 450 w 1144"/>
                <a:gd name="T37" fmla="*/ 67 h 1418"/>
                <a:gd name="T38" fmla="*/ 428 w 1144"/>
                <a:gd name="T39" fmla="*/ 18 h 1418"/>
                <a:gd name="T40" fmla="*/ 359 w 1144"/>
                <a:gd name="T41" fmla="*/ 75 h 1418"/>
                <a:gd name="T42" fmla="*/ 293 w 1144"/>
                <a:gd name="T43" fmla="*/ 139 h 1418"/>
                <a:gd name="T44" fmla="*/ 215 w 1144"/>
                <a:gd name="T45" fmla="*/ 233 h 1418"/>
                <a:gd name="T46" fmla="*/ 140 w 1144"/>
                <a:gd name="T47" fmla="*/ 345 h 1418"/>
                <a:gd name="T48" fmla="*/ 82 w 1144"/>
                <a:gd name="T49" fmla="*/ 460 h 1418"/>
                <a:gd name="T50" fmla="*/ 39 w 1144"/>
                <a:gd name="T51" fmla="*/ 576 h 1418"/>
                <a:gd name="T52" fmla="*/ 12 w 1144"/>
                <a:gd name="T53" fmla="*/ 694 h 1418"/>
                <a:gd name="T54" fmla="*/ 0 w 1144"/>
                <a:gd name="T55" fmla="*/ 808 h 1418"/>
                <a:gd name="T56" fmla="*/ 5 w 1144"/>
                <a:gd name="T57" fmla="*/ 918 h 1418"/>
                <a:gd name="T58" fmla="*/ 26 w 1144"/>
                <a:gd name="T59" fmla="*/ 1024 h 1418"/>
                <a:gd name="T60" fmla="*/ 64 w 1144"/>
                <a:gd name="T61" fmla="*/ 1120 h 1418"/>
                <a:gd name="T62" fmla="*/ 119 w 1144"/>
                <a:gd name="T63" fmla="*/ 1208 h 1418"/>
                <a:gd name="T64" fmla="*/ 189 w 1144"/>
                <a:gd name="T65" fmla="*/ 1284 h 1418"/>
                <a:gd name="T66" fmla="*/ 273 w 1144"/>
                <a:gd name="T67" fmla="*/ 1343 h 1418"/>
                <a:gd name="T68" fmla="*/ 366 w 1144"/>
                <a:gd name="T69" fmla="*/ 1386 h 1418"/>
                <a:gd name="T70" fmla="*/ 466 w 1144"/>
                <a:gd name="T71" fmla="*/ 1411 h 1418"/>
                <a:gd name="T72" fmla="*/ 573 w 1144"/>
                <a:gd name="T73" fmla="*/ 1418 h 1418"/>
                <a:gd name="T74" fmla="*/ 682 w 1144"/>
                <a:gd name="T75" fmla="*/ 1410 h 1418"/>
                <a:gd name="T76" fmla="*/ 726 w 1144"/>
                <a:gd name="T77" fmla="*/ 1384 h 1418"/>
                <a:gd name="T78" fmla="*/ 747 w 1144"/>
                <a:gd name="T79" fmla="*/ 1347 h 1418"/>
                <a:gd name="T80" fmla="*/ 795 w 1144"/>
                <a:gd name="T81" fmla="*/ 1298 h 1418"/>
                <a:gd name="T82" fmla="*/ 882 w 1144"/>
                <a:gd name="T83" fmla="*/ 1240 h 1418"/>
                <a:gd name="T84" fmla="*/ 1034 w 1144"/>
                <a:gd name="T85" fmla="*/ 1146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4" h="1418">
                  <a:moveTo>
                    <a:pt x="1034" y="1146"/>
                  </a:moveTo>
                  <a:lnTo>
                    <a:pt x="1049" y="1134"/>
                  </a:lnTo>
                  <a:lnTo>
                    <a:pt x="1064" y="1124"/>
                  </a:lnTo>
                  <a:lnTo>
                    <a:pt x="1076" y="1112"/>
                  </a:lnTo>
                  <a:lnTo>
                    <a:pt x="1087" y="1101"/>
                  </a:lnTo>
                  <a:lnTo>
                    <a:pt x="1097" y="1090"/>
                  </a:lnTo>
                  <a:lnTo>
                    <a:pt x="1106" y="1080"/>
                  </a:lnTo>
                  <a:lnTo>
                    <a:pt x="1114" y="1069"/>
                  </a:lnTo>
                  <a:lnTo>
                    <a:pt x="1121" y="1058"/>
                  </a:lnTo>
                  <a:lnTo>
                    <a:pt x="1127" y="1049"/>
                  </a:lnTo>
                  <a:lnTo>
                    <a:pt x="1131" y="1038"/>
                  </a:lnTo>
                  <a:lnTo>
                    <a:pt x="1136" y="1029"/>
                  </a:lnTo>
                  <a:lnTo>
                    <a:pt x="1139" y="1019"/>
                  </a:lnTo>
                  <a:lnTo>
                    <a:pt x="1143" y="1001"/>
                  </a:lnTo>
                  <a:lnTo>
                    <a:pt x="1144" y="984"/>
                  </a:lnTo>
                  <a:lnTo>
                    <a:pt x="1144" y="968"/>
                  </a:lnTo>
                  <a:lnTo>
                    <a:pt x="1142" y="954"/>
                  </a:lnTo>
                  <a:lnTo>
                    <a:pt x="1140" y="942"/>
                  </a:lnTo>
                  <a:lnTo>
                    <a:pt x="1136" y="931"/>
                  </a:lnTo>
                  <a:lnTo>
                    <a:pt x="1129" y="917"/>
                  </a:lnTo>
                  <a:lnTo>
                    <a:pt x="1127" y="911"/>
                  </a:lnTo>
                  <a:lnTo>
                    <a:pt x="826" y="1099"/>
                  </a:lnTo>
                  <a:lnTo>
                    <a:pt x="1080" y="758"/>
                  </a:lnTo>
                  <a:lnTo>
                    <a:pt x="1085" y="760"/>
                  </a:lnTo>
                  <a:lnTo>
                    <a:pt x="1093" y="761"/>
                  </a:lnTo>
                  <a:lnTo>
                    <a:pt x="1097" y="761"/>
                  </a:lnTo>
                  <a:lnTo>
                    <a:pt x="1097" y="761"/>
                  </a:lnTo>
                  <a:lnTo>
                    <a:pt x="1096" y="759"/>
                  </a:lnTo>
                  <a:lnTo>
                    <a:pt x="1090" y="754"/>
                  </a:lnTo>
                  <a:lnTo>
                    <a:pt x="1062" y="740"/>
                  </a:lnTo>
                  <a:lnTo>
                    <a:pt x="1007" y="713"/>
                  </a:lnTo>
                  <a:lnTo>
                    <a:pt x="916" y="670"/>
                  </a:lnTo>
                  <a:lnTo>
                    <a:pt x="782" y="609"/>
                  </a:lnTo>
                  <a:lnTo>
                    <a:pt x="755" y="596"/>
                  </a:lnTo>
                  <a:lnTo>
                    <a:pt x="728" y="582"/>
                  </a:lnTo>
                  <a:lnTo>
                    <a:pt x="703" y="567"/>
                  </a:lnTo>
                  <a:lnTo>
                    <a:pt x="680" y="550"/>
                  </a:lnTo>
                  <a:lnTo>
                    <a:pt x="658" y="533"/>
                  </a:lnTo>
                  <a:lnTo>
                    <a:pt x="638" y="516"/>
                  </a:lnTo>
                  <a:lnTo>
                    <a:pt x="619" y="498"/>
                  </a:lnTo>
                  <a:lnTo>
                    <a:pt x="601" y="479"/>
                  </a:lnTo>
                  <a:lnTo>
                    <a:pt x="585" y="460"/>
                  </a:lnTo>
                  <a:lnTo>
                    <a:pt x="569" y="440"/>
                  </a:lnTo>
                  <a:lnTo>
                    <a:pt x="555" y="419"/>
                  </a:lnTo>
                  <a:lnTo>
                    <a:pt x="542" y="399"/>
                  </a:lnTo>
                  <a:lnTo>
                    <a:pt x="530" y="378"/>
                  </a:lnTo>
                  <a:lnTo>
                    <a:pt x="519" y="357"/>
                  </a:lnTo>
                  <a:lnTo>
                    <a:pt x="509" y="335"/>
                  </a:lnTo>
                  <a:lnTo>
                    <a:pt x="500" y="314"/>
                  </a:lnTo>
                  <a:lnTo>
                    <a:pt x="492" y="292"/>
                  </a:lnTo>
                  <a:lnTo>
                    <a:pt x="485" y="271"/>
                  </a:lnTo>
                  <a:lnTo>
                    <a:pt x="478" y="250"/>
                  </a:lnTo>
                  <a:lnTo>
                    <a:pt x="473" y="228"/>
                  </a:lnTo>
                  <a:lnTo>
                    <a:pt x="463" y="186"/>
                  </a:lnTo>
                  <a:lnTo>
                    <a:pt x="457" y="144"/>
                  </a:lnTo>
                  <a:lnTo>
                    <a:pt x="453" y="105"/>
                  </a:lnTo>
                  <a:lnTo>
                    <a:pt x="450" y="67"/>
                  </a:lnTo>
                  <a:lnTo>
                    <a:pt x="450" y="32"/>
                  </a:lnTo>
                  <a:lnTo>
                    <a:pt x="450" y="0"/>
                  </a:lnTo>
                  <a:lnTo>
                    <a:pt x="428" y="18"/>
                  </a:lnTo>
                  <a:lnTo>
                    <a:pt x="404" y="36"/>
                  </a:lnTo>
                  <a:lnTo>
                    <a:pt x="381" y="55"/>
                  </a:lnTo>
                  <a:lnTo>
                    <a:pt x="359" y="75"/>
                  </a:lnTo>
                  <a:lnTo>
                    <a:pt x="336" y="95"/>
                  </a:lnTo>
                  <a:lnTo>
                    <a:pt x="315" y="117"/>
                  </a:lnTo>
                  <a:lnTo>
                    <a:pt x="293" y="139"/>
                  </a:lnTo>
                  <a:lnTo>
                    <a:pt x="272" y="162"/>
                  </a:lnTo>
                  <a:lnTo>
                    <a:pt x="242" y="197"/>
                  </a:lnTo>
                  <a:lnTo>
                    <a:pt x="215" y="233"/>
                  </a:lnTo>
                  <a:lnTo>
                    <a:pt x="188" y="270"/>
                  </a:lnTo>
                  <a:lnTo>
                    <a:pt x="164" y="307"/>
                  </a:lnTo>
                  <a:lnTo>
                    <a:pt x="140" y="345"/>
                  </a:lnTo>
                  <a:lnTo>
                    <a:pt x="119" y="383"/>
                  </a:lnTo>
                  <a:lnTo>
                    <a:pt x="100" y="421"/>
                  </a:lnTo>
                  <a:lnTo>
                    <a:pt x="82" y="460"/>
                  </a:lnTo>
                  <a:lnTo>
                    <a:pt x="65" y="499"/>
                  </a:lnTo>
                  <a:lnTo>
                    <a:pt x="51" y="537"/>
                  </a:lnTo>
                  <a:lnTo>
                    <a:pt x="39" y="576"/>
                  </a:lnTo>
                  <a:lnTo>
                    <a:pt x="27" y="615"/>
                  </a:lnTo>
                  <a:lnTo>
                    <a:pt x="19" y="655"/>
                  </a:lnTo>
                  <a:lnTo>
                    <a:pt x="12" y="694"/>
                  </a:lnTo>
                  <a:lnTo>
                    <a:pt x="6" y="732"/>
                  </a:lnTo>
                  <a:lnTo>
                    <a:pt x="2" y="770"/>
                  </a:lnTo>
                  <a:lnTo>
                    <a:pt x="0" y="808"/>
                  </a:lnTo>
                  <a:lnTo>
                    <a:pt x="0" y="846"/>
                  </a:lnTo>
                  <a:lnTo>
                    <a:pt x="2" y="883"/>
                  </a:lnTo>
                  <a:lnTo>
                    <a:pt x="5" y="918"/>
                  </a:lnTo>
                  <a:lnTo>
                    <a:pt x="11" y="954"/>
                  </a:lnTo>
                  <a:lnTo>
                    <a:pt x="18" y="989"/>
                  </a:lnTo>
                  <a:lnTo>
                    <a:pt x="26" y="1024"/>
                  </a:lnTo>
                  <a:lnTo>
                    <a:pt x="37" y="1057"/>
                  </a:lnTo>
                  <a:lnTo>
                    <a:pt x="50" y="1089"/>
                  </a:lnTo>
                  <a:lnTo>
                    <a:pt x="64" y="1120"/>
                  </a:lnTo>
                  <a:lnTo>
                    <a:pt x="81" y="1151"/>
                  </a:lnTo>
                  <a:lnTo>
                    <a:pt x="98" y="1181"/>
                  </a:lnTo>
                  <a:lnTo>
                    <a:pt x="119" y="1208"/>
                  </a:lnTo>
                  <a:lnTo>
                    <a:pt x="140" y="1235"/>
                  </a:lnTo>
                  <a:lnTo>
                    <a:pt x="164" y="1260"/>
                  </a:lnTo>
                  <a:lnTo>
                    <a:pt x="189" y="1284"/>
                  </a:lnTo>
                  <a:lnTo>
                    <a:pt x="216" y="1307"/>
                  </a:lnTo>
                  <a:lnTo>
                    <a:pt x="243" y="1326"/>
                  </a:lnTo>
                  <a:lnTo>
                    <a:pt x="273" y="1343"/>
                  </a:lnTo>
                  <a:lnTo>
                    <a:pt x="303" y="1360"/>
                  </a:lnTo>
                  <a:lnTo>
                    <a:pt x="334" y="1374"/>
                  </a:lnTo>
                  <a:lnTo>
                    <a:pt x="366" y="1386"/>
                  </a:lnTo>
                  <a:lnTo>
                    <a:pt x="398" y="1396"/>
                  </a:lnTo>
                  <a:lnTo>
                    <a:pt x="431" y="1404"/>
                  </a:lnTo>
                  <a:lnTo>
                    <a:pt x="466" y="1411"/>
                  </a:lnTo>
                  <a:lnTo>
                    <a:pt x="501" y="1416"/>
                  </a:lnTo>
                  <a:lnTo>
                    <a:pt x="536" y="1418"/>
                  </a:lnTo>
                  <a:lnTo>
                    <a:pt x="573" y="1418"/>
                  </a:lnTo>
                  <a:lnTo>
                    <a:pt x="608" y="1418"/>
                  </a:lnTo>
                  <a:lnTo>
                    <a:pt x="645" y="1415"/>
                  </a:lnTo>
                  <a:lnTo>
                    <a:pt x="682" y="1410"/>
                  </a:lnTo>
                  <a:lnTo>
                    <a:pt x="719" y="1404"/>
                  </a:lnTo>
                  <a:lnTo>
                    <a:pt x="722" y="1393"/>
                  </a:lnTo>
                  <a:lnTo>
                    <a:pt x="726" y="1384"/>
                  </a:lnTo>
                  <a:lnTo>
                    <a:pt x="731" y="1374"/>
                  </a:lnTo>
                  <a:lnTo>
                    <a:pt x="736" y="1365"/>
                  </a:lnTo>
                  <a:lnTo>
                    <a:pt x="747" y="1347"/>
                  </a:lnTo>
                  <a:lnTo>
                    <a:pt x="761" y="1330"/>
                  </a:lnTo>
                  <a:lnTo>
                    <a:pt x="777" y="1314"/>
                  </a:lnTo>
                  <a:lnTo>
                    <a:pt x="795" y="1298"/>
                  </a:lnTo>
                  <a:lnTo>
                    <a:pt x="814" y="1283"/>
                  </a:lnTo>
                  <a:lnTo>
                    <a:pt x="835" y="1269"/>
                  </a:lnTo>
                  <a:lnTo>
                    <a:pt x="882" y="1240"/>
                  </a:lnTo>
                  <a:lnTo>
                    <a:pt x="930" y="1210"/>
                  </a:lnTo>
                  <a:lnTo>
                    <a:pt x="982" y="1179"/>
                  </a:lnTo>
                  <a:lnTo>
                    <a:pt x="1034" y="1146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111"/>
            <p:cNvSpPr>
              <a:spLocks/>
            </p:cNvSpPr>
            <p:nvPr/>
          </p:nvSpPr>
          <p:spPr bwMode="auto">
            <a:xfrm>
              <a:off x="3440" y="1129"/>
              <a:ext cx="223" cy="361"/>
            </a:xfrm>
            <a:custGeom>
              <a:avLst/>
              <a:gdLst>
                <a:gd name="T0" fmla="*/ 895 w 1116"/>
                <a:gd name="T1" fmla="*/ 308 h 1804"/>
                <a:gd name="T2" fmla="*/ 843 w 1116"/>
                <a:gd name="T3" fmla="*/ 274 h 1804"/>
                <a:gd name="T4" fmla="*/ 788 w 1116"/>
                <a:gd name="T5" fmla="*/ 247 h 1804"/>
                <a:gd name="T6" fmla="*/ 730 w 1116"/>
                <a:gd name="T7" fmla="*/ 227 h 1804"/>
                <a:gd name="T8" fmla="*/ 668 w 1116"/>
                <a:gd name="T9" fmla="*/ 213 h 1804"/>
                <a:gd name="T10" fmla="*/ 605 w 1116"/>
                <a:gd name="T11" fmla="*/ 204 h 1804"/>
                <a:gd name="T12" fmla="*/ 541 w 1116"/>
                <a:gd name="T13" fmla="*/ 203 h 1804"/>
                <a:gd name="T14" fmla="*/ 474 w 1116"/>
                <a:gd name="T15" fmla="*/ 208 h 1804"/>
                <a:gd name="T16" fmla="*/ 406 w 1116"/>
                <a:gd name="T17" fmla="*/ 219 h 1804"/>
                <a:gd name="T18" fmla="*/ 339 w 1116"/>
                <a:gd name="T19" fmla="*/ 234 h 1804"/>
                <a:gd name="T20" fmla="*/ 271 w 1116"/>
                <a:gd name="T21" fmla="*/ 257 h 1804"/>
                <a:gd name="T22" fmla="*/ 259 w 1116"/>
                <a:gd name="T23" fmla="*/ 223 h 1804"/>
                <a:gd name="T24" fmla="*/ 245 w 1116"/>
                <a:gd name="T25" fmla="*/ 151 h 1804"/>
                <a:gd name="T26" fmla="*/ 240 w 1116"/>
                <a:gd name="T27" fmla="*/ 68 h 1804"/>
                <a:gd name="T28" fmla="*/ 251 w 1116"/>
                <a:gd name="T29" fmla="*/ 6 h 1804"/>
                <a:gd name="T30" fmla="*/ 127 w 1116"/>
                <a:gd name="T31" fmla="*/ 229 h 1804"/>
                <a:gd name="T32" fmla="*/ 1 w 1116"/>
                <a:gd name="T33" fmla="*/ 245 h 1804"/>
                <a:gd name="T34" fmla="*/ 0 w 1116"/>
                <a:gd name="T35" fmla="*/ 334 h 1804"/>
                <a:gd name="T36" fmla="*/ 3 w 1116"/>
                <a:gd name="T37" fmla="*/ 399 h 1804"/>
                <a:gd name="T38" fmla="*/ 2 w 1116"/>
                <a:gd name="T39" fmla="*/ 467 h 1804"/>
                <a:gd name="T40" fmla="*/ 15 w 1116"/>
                <a:gd name="T41" fmla="*/ 586 h 1804"/>
                <a:gd name="T42" fmla="*/ 37 w 1116"/>
                <a:gd name="T43" fmla="*/ 671 h 1804"/>
                <a:gd name="T44" fmla="*/ 61 w 1116"/>
                <a:gd name="T45" fmla="*/ 735 h 1804"/>
                <a:gd name="T46" fmla="*/ 94 w 1116"/>
                <a:gd name="T47" fmla="*/ 799 h 1804"/>
                <a:gd name="T48" fmla="*/ 137 w 1116"/>
                <a:gd name="T49" fmla="*/ 860 h 1804"/>
                <a:gd name="T50" fmla="*/ 190 w 1116"/>
                <a:gd name="T51" fmla="*/ 916 h 1804"/>
                <a:gd name="T52" fmla="*/ 255 w 1116"/>
                <a:gd name="T53" fmla="*/ 967 h 1804"/>
                <a:gd name="T54" fmla="*/ 334 w 1116"/>
                <a:gd name="T55" fmla="*/ 1009 h 1804"/>
                <a:gd name="T56" fmla="*/ 614 w 1116"/>
                <a:gd name="T57" fmla="*/ 1140 h 1804"/>
                <a:gd name="T58" fmla="*/ 649 w 1116"/>
                <a:gd name="T59" fmla="*/ 1161 h 1804"/>
                <a:gd name="T60" fmla="*/ 637 w 1116"/>
                <a:gd name="T61" fmla="*/ 1160 h 1804"/>
                <a:gd name="T62" fmla="*/ 679 w 1116"/>
                <a:gd name="T63" fmla="*/ 1311 h 1804"/>
                <a:gd name="T64" fmla="*/ 692 w 1116"/>
                <a:gd name="T65" fmla="*/ 1342 h 1804"/>
                <a:gd name="T66" fmla="*/ 696 w 1116"/>
                <a:gd name="T67" fmla="*/ 1384 h 1804"/>
                <a:gd name="T68" fmla="*/ 688 w 1116"/>
                <a:gd name="T69" fmla="*/ 1429 h 1804"/>
                <a:gd name="T70" fmla="*/ 673 w 1116"/>
                <a:gd name="T71" fmla="*/ 1458 h 1804"/>
                <a:gd name="T72" fmla="*/ 649 w 1116"/>
                <a:gd name="T73" fmla="*/ 1490 h 1804"/>
                <a:gd name="T74" fmla="*/ 616 w 1116"/>
                <a:gd name="T75" fmla="*/ 1524 h 1804"/>
                <a:gd name="T76" fmla="*/ 534 w 1116"/>
                <a:gd name="T77" fmla="*/ 1579 h 1804"/>
                <a:gd name="T78" fmla="*/ 387 w 1116"/>
                <a:gd name="T79" fmla="*/ 1669 h 1804"/>
                <a:gd name="T80" fmla="*/ 329 w 1116"/>
                <a:gd name="T81" fmla="*/ 1714 h 1804"/>
                <a:gd name="T82" fmla="*/ 288 w 1116"/>
                <a:gd name="T83" fmla="*/ 1765 h 1804"/>
                <a:gd name="T84" fmla="*/ 274 w 1116"/>
                <a:gd name="T85" fmla="*/ 1793 h 1804"/>
                <a:gd name="T86" fmla="*/ 347 w 1116"/>
                <a:gd name="T87" fmla="*/ 1785 h 1804"/>
                <a:gd name="T88" fmla="*/ 460 w 1116"/>
                <a:gd name="T89" fmla="*/ 1743 h 1804"/>
                <a:gd name="T90" fmla="*/ 570 w 1116"/>
                <a:gd name="T91" fmla="*/ 1685 h 1804"/>
                <a:gd name="T92" fmla="*/ 679 w 1116"/>
                <a:gd name="T93" fmla="*/ 1613 h 1804"/>
                <a:gd name="T94" fmla="*/ 780 w 1116"/>
                <a:gd name="T95" fmla="*/ 1524 h 1804"/>
                <a:gd name="T96" fmla="*/ 874 w 1116"/>
                <a:gd name="T97" fmla="*/ 1422 h 1804"/>
                <a:gd name="T98" fmla="*/ 953 w 1116"/>
                <a:gd name="T99" fmla="*/ 1312 h 1804"/>
                <a:gd name="T100" fmla="*/ 1017 w 1116"/>
                <a:gd name="T101" fmla="*/ 1197 h 1804"/>
                <a:gd name="T102" fmla="*/ 1065 w 1116"/>
                <a:gd name="T103" fmla="*/ 1081 h 1804"/>
                <a:gd name="T104" fmla="*/ 1098 w 1116"/>
                <a:gd name="T105" fmla="*/ 964 h 1804"/>
                <a:gd name="T106" fmla="*/ 1115 w 1116"/>
                <a:gd name="T107" fmla="*/ 848 h 1804"/>
                <a:gd name="T108" fmla="*/ 1115 w 1116"/>
                <a:gd name="T109" fmla="*/ 736 h 1804"/>
                <a:gd name="T110" fmla="*/ 1099 w 1116"/>
                <a:gd name="T111" fmla="*/ 629 h 1804"/>
                <a:gd name="T112" fmla="*/ 1067 w 1116"/>
                <a:gd name="T113" fmla="*/ 530 h 1804"/>
                <a:gd name="T114" fmla="*/ 1019 w 1116"/>
                <a:gd name="T115" fmla="*/ 438 h 1804"/>
                <a:gd name="T116" fmla="*/ 953 w 1116"/>
                <a:gd name="T117" fmla="*/ 359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6" h="1804">
                  <a:moveTo>
                    <a:pt x="928" y="335"/>
                  </a:moveTo>
                  <a:lnTo>
                    <a:pt x="912" y="321"/>
                  </a:lnTo>
                  <a:lnTo>
                    <a:pt x="895" y="308"/>
                  </a:lnTo>
                  <a:lnTo>
                    <a:pt x="878" y="296"/>
                  </a:lnTo>
                  <a:lnTo>
                    <a:pt x="860" y="285"/>
                  </a:lnTo>
                  <a:lnTo>
                    <a:pt x="843" y="274"/>
                  </a:lnTo>
                  <a:lnTo>
                    <a:pt x="825" y="265"/>
                  </a:lnTo>
                  <a:lnTo>
                    <a:pt x="807" y="255"/>
                  </a:lnTo>
                  <a:lnTo>
                    <a:pt x="788" y="247"/>
                  </a:lnTo>
                  <a:lnTo>
                    <a:pt x="769" y="240"/>
                  </a:lnTo>
                  <a:lnTo>
                    <a:pt x="749" y="233"/>
                  </a:lnTo>
                  <a:lnTo>
                    <a:pt x="730" y="227"/>
                  </a:lnTo>
                  <a:lnTo>
                    <a:pt x="710" y="221"/>
                  </a:lnTo>
                  <a:lnTo>
                    <a:pt x="689" y="216"/>
                  </a:lnTo>
                  <a:lnTo>
                    <a:pt x="668" y="213"/>
                  </a:lnTo>
                  <a:lnTo>
                    <a:pt x="648" y="209"/>
                  </a:lnTo>
                  <a:lnTo>
                    <a:pt x="626" y="207"/>
                  </a:lnTo>
                  <a:lnTo>
                    <a:pt x="605" y="204"/>
                  </a:lnTo>
                  <a:lnTo>
                    <a:pt x="584" y="203"/>
                  </a:lnTo>
                  <a:lnTo>
                    <a:pt x="562" y="203"/>
                  </a:lnTo>
                  <a:lnTo>
                    <a:pt x="541" y="203"/>
                  </a:lnTo>
                  <a:lnTo>
                    <a:pt x="518" y="204"/>
                  </a:lnTo>
                  <a:lnTo>
                    <a:pt x="497" y="206"/>
                  </a:lnTo>
                  <a:lnTo>
                    <a:pt x="474" y="208"/>
                  </a:lnTo>
                  <a:lnTo>
                    <a:pt x="452" y="210"/>
                  </a:lnTo>
                  <a:lnTo>
                    <a:pt x="429" y="214"/>
                  </a:lnTo>
                  <a:lnTo>
                    <a:pt x="406" y="219"/>
                  </a:lnTo>
                  <a:lnTo>
                    <a:pt x="384" y="223"/>
                  </a:lnTo>
                  <a:lnTo>
                    <a:pt x="361" y="228"/>
                  </a:lnTo>
                  <a:lnTo>
                    <a:pt x="339" y="234"/>
                  </a:lnTo>
                  <a:lnTo>
                    <a:pt x="316" y="241"/>
                  </a:lnTo>
                  <a:lnTo>
                    <a:pt x="294" y="248"/>
                  </a:lnTo>
                  <a:lnTo>
                    <a:pt x="271" y="257"/>
                  </a:lnTo>
                  <a:lnTo>
                    <a:pt x="267" y="247"/>
                  </a:lnTo>
                  <a:lnTo>
                    <a:pt x="263" y="236"/>
                  </a:lnTo>
                  <a:lnTo>
                    <a:pt x="259" y="223"/>
                  </a:lnTo>
                  <a:lnTo>
                    <a:pt x="255" y="210"/>
                  </a:lnTo>
                  <a:lnTo>
                    <a:pt x="250" y="182"/>
                  </a:lnTo>
                  <a:lnTo>
                    <a:pt x="245" y="151"/>
                  </a:lnTo>
                  <a:lnTo>
                    <a:pt x="241" y="121"/>
                  </a:lnTo>
                  <a:lnTo>
                    <a:pt x="240" y="93"/>
                  </a:lnTo>
                  <a:lnTo>
                    <a:pt x="240" y="68"/>
                  </a:lnTo>
                  <a:lnTo>
                    <a:pt x="242" y="49"/>
                  </a:lnTo>
                  <a:lnTo>
                    <a:pt x="247" y="20"/>
                  </a:lnTo>
                  <a:lnTo>
                    <a:pt x="251" y="6"/>
                  </a:lnTo>
                  <a:lnTo>
                    <a:pt x="251" y="0"/>
                  </a:lnTo>
                  <a:lnTo>
                    <a:pt x="252" y="0"/>
                  </a:lnTo>
                  <a:lnTo>
                    <a:pt x="127" y="229"/>
                  </a:lnTo>
                  <a:lnTo>
                    <a:pt x="40" y="97"/>
                  </a:lnTo>
                  <a:lnTo>
                    <a:pt x="2" y="232"/>
                  </a:lnTo>
                  <a:lnTo>
                    <a:pt x="1" y="245"/>
                  </a:lnTo>
                  <a:lnTo>
                    <a:pt x="0" y="280"/>
                  </a:lnTo>
                  <a:lnTo>
                    <a:pt x="0" y="305"/>
                  </a:lnTo>
                  <a:lnTo>
                    <a:pt x="0" y="334"/>
                  </a:lnTo>
                  <a:lnTo>
                    <a:pt x="1" y="365"/>
                  </a:lnTo>
                  <a:lnTo>
                    <a:pt x="5" y="399"/>
                  </a:lnTo>
                  <a:lnTo>
                    <a:pt x="3" y="399"/>
                  </a:lnTo>
                  <a:lnTo>
                    <a:pt x="2" y="400"/>
                  </a:lnTo>
                  <a:lnTo>
                    <a:pt x="2" y="432"/>
                  </a:lnTo>
                  <a:lnTo>
                    <a:pt x="2" y="467"/>
                  </a:lnTo>
                  <a:lnTo>
                    <a:pt x="5" y="505"/>
                  </a:lnTo>
                  <a:lnTo>
                    <a:pt x="9" y="544"/>
                  </a:lnTo>
                  <a:lnTo>
                    <a:pt x="15" y="586"/>
                  </a:lnTo>
                  <a:lnTo>
                    <a:pt x="25" y="628"/>
                  </a:lnTo>
                  <a:lnTo>
                    <a:pt x="30" y="650"/>
                  </a:lnTo>
                  <a:lnTo>
                    <a:pt x="37" y="671"/>
                  </a:lnTo>
                  <a:lnTo>
                    <a:pt x="44" y="692"/>
                  </a:lnTo>
                  <a:lnTo>
                    <a:pt x="52" y="714"/>
                  </a:lnTo>
                  <a:lnTo>
                    <a:pt x="61" y="735"/>
                  </a:lnTo>
                  <a:lnTo>
                    <a:pt x="71" y="757"/>
                  </a:lnTo>
                  <a:lnTo>
                    <a:pt x="82" y="778"/>
                  </a:lnTo>
                  <a:lnTo>
                    <a:pt x="94" y="799"/>
                  </a:lnTo>
                  <a:lnTo>
                    <a:pt x="107" y="819"/>
                  </a:lnTo>
                  <a:lnTo>
                    <a:pt x="121" y="840"/>
                  </a:lnTo>
                  <a:lnTo>
                    <a:pt x="137" y="860"/>
                  </a:lnTo>
                  <a:lnTo>
                    <a:pt x="153" y="879"/>
                  </a:lnTo>
                  <a:lnTo>
                    <a:pt x="171" y="898"/>
                  </a:lnTo>
                  <a:lnTo>
                    <a:pt x="190" y="916"/>
                  </a:lnTo>
                  <a:lnTo>
                    <a:pt x="210" y="933"/>
                  </a:lnTo>
                  <a:lnTo>
                    <a:pt x="232" y="950"/>
                  </a:lnTo>
                  <a:lnTo>
                    <a:pt x="255" y="967"/>
                  </a:lnTo>
                  <a:lnTo>
                    <a:pt x="280" y="982"/>
                  </a:lnTo>
                  <a:lnTo>
                    <a:pt x="307" y="996"/>
                  </a:lnTo>
                  <a:lnTo>
                    <a:pt x="334" y="1009"/>
                  </a:lnTo>
                  <a:lnTo>
                    <a:pt x="468" y="1070"/>
                  </a:lnTo>
                  <a:lnTo>
                    <a:pt x="559" y="1113"/>
                  </a:lnTo>
                  <a:lnTo>
                    <a:pt x="614" y="1140"/>
                  </a:lnTo>
                  <a:lnTo>
                    <a:pt x="642" y="1154"/>
                  </a:lnTo>
                  <a:lnTo>
                    <a:pt x="648" y="1159"/>
                  </a:lnTo>
                  <a:lnTo>
                    <a:pt x="649" y="1161"/>
                  </a:lnTo>
                  <a:lnTo>
                    <a:pt x="649" y="1161"/>
                  </a:lnTo>
                  <a:lnTo>
                    <a:pt x="645" y="1161"/>
                  </a:lnTo>
                  <a:lnTo>
                    <a:pt x="637" y="1160"/>
                  </a:lnTo>
                  <a:lnTo>
                    <a:pt x="632" y="1158"/>
                  </a:lnTo>
                  <a:lnTo>
                    <a:pt x="378" y="1499"/>
                  </a:lnTo>
                  <a:lnTo>
                    <a:pt x="679" y="1311"/>
                  </a:lnTo>
                  <a:lnTo>
                    <a:pt x="681" y="1317"/>
                  </a:lnTo>
                  <a:lnTo>
                    <a:pt x="688" y="1331"/>
                  </a:lnTo>
                  <a:lnTo>
                    <a:pt x="692" y="1342"/>
                  </a:lnTo>
                  <a:lnTo>
                    <a:pt x="694" y="1354"/>
                  </a:lnTo>
                  <a:lnTo>
                    <a:pt x="696" y="1368"/>
                  </a:lnTo>
                  <a:lnTo>
                    <a:pt x="696" y="1384"/>
                  </a:lnTo>
                  <a:lnTo>
                    <a:pt x="695" y="1401"/>
                  </a:lnTo>
                  <a:lnTo>
                    <a:pt x="691" y="1419"/>
                  </a:lnTo>
                  <a:lnTo>
                    <a:pt x="688" y="1429"/>
                  </a:lnTo>
                  <a:lnTo>
                    <a:pt x="683" y="1438"/>
                  </a:lnTo>
                  <a:lnTo>
                    <a:pt x="679" y="1449"/>
                  </a:lnTo>
                  <a:lnTo>
                    <a:pt x="673" y="1458"/>
                  </a:lnTo>
                  <a:lnTo>
                    <a:pt x="666" y="1469"/>
                  </a:lnTo>
                  <a:lnTo>
                    <a:pt x="658" y="1480"/>
                  </a:lnTo>
                  <a:lnTo>
                    <a:pt x="649" y="1490"/>
                  </a:lnTo>
                  <a:lnTo>
                    <a:pt x="639" y="1501"/>
                  </a:lnTo>
                  <a:lnTo>
                    <a:pt x="628" y="1512"/>
                  </a:lnTo>
                  <a:lnTo>
                    <a:pt x="616" y="1524"/>
                  </a:lnTo>
                  <a:lnTo>
                    <a:pt x="601" y="1534"/>
                  </a:lnTo>
                  <a:lnTo>
                    <a:pt x="586" y="1546"/>
                  </a:lnTo>
                  <a:lnTo>
                    <a:pt x="534" y="1579"/>
                  </a:lnTo>
                  <a:lnTo>
                    <a:pt x="482" y="1610"/>
                  </a:lnTo>
                  <a:lnTo>
                    <a:pt x="434" y="1640"/>
                  </a:lnTo>
                  <a:lnTo>
                    <a:pt x="387" y="1669"/>
                  </a:lnTo>
                  <a:lnTo>
                    <a:pt x="366" y="1683"/>
                  </a:lnTo>
                  <a:lnTo>
                    <a:pt x="347" y="1698"/>
                  </a:lnTo>
                  <a:lnTo>
                    <a:pt x="329" y="1714"/>
                  </a:lnTo>
                  <a:lnTo>
                    <a:pt x="313" y="1730"/>
                  </a:lnTo>
                  <a:lnTo>
                    <a:pt x="299" y="1747"/>
                  </a:lnTo>
                  <a:lnTo>
                    <a:pt x="288" y="1765"/>
                  </a:lnTo>
                  <a:lnTo>
                    <a:pt x="283" y="1774"/>
                  </a:lnTo>
                  <a:lnTo>
                    <a:pt x="278" y="1784"/>
                  </a:lnTo>
                  <a:lnTo>
                    <a:pt x="274" y="1793"/>
                  </a:lnTo>
                  <a:lnTo>
                    <a:pt x="271" y="1804"/>
                  </a:lnTo>
                  <a:lnTo>
                    <a:pt x="309" y="1794"/>
                  </a:lnTo>
                  <a:lnTo>
                    <a:pt x="347" y="1785"/>
                  </a:lnTo>
                  <a:lnTo>
                    <a:pt x="385" y="1773"/>
                  </a:lnTo>
                  <a:lnTo>
                    <a:pt x="422" y="1759"/>
                  </a:lnTo>
                  <a:lnTo>
                    <a:pt x="460" y="1743"/>
                  </a:lnTo>
                  <a:lnTo>
                    <a:pt x="497" y="1726"/>
                  </a:lnTo>
                  <a:lnTo>
                    <a:pt x="535" y="1707"/>
                  </a:lnTo>
                  <a:lnTo>
                    <a:pt x="570" y="1685"/>
                  </a:lnTo>
                  <a:lnTo>
                    <a:pt x="607" y="1663"/>
                  </a:lnTo>
                  <a:lnTo>
                    <a:pt x="643" y="1639"/>
                  </a:lnTo>
                  <a:lnTo>
                    <a:pt x="679" y="1613"/>
                  </a:lnTo>
                  <a:lnTo>
                    <a:pt x="713" y="1584"/>
                  </a:lnTo>
                  <a:lnTo>
                    <a:pt x="748" y="1556"/>
                  </a:lnTo>
                  <a:lnTo>
                    <a:pt x="780" y="1524"/>
                  </a:lnTo>
                  <a:lnTo>
                    <a:pt x="813" y="1492"/>
                  </a:lnTo>
                  <a:lnTo>
                    <a:pt x="844" y="1457"/>
                  </a:lnTo>
                  <a:lnTo>
                    <a:pt x="874" y="1422"/>
                  </a:lnTo>
                  <a:lnTo>
                    <a:pt x="902" y="1386"/>
                  </a:lnTo>
                  <a:lnTo>
                    <a:pt x="928" y="1349"/>
                  </a:lnTo>
                  <a:lnTo>
                    <a:pt x="953" y="1312"/>
                  </a:lnTo>
                  <a:lnTo>
                    <a:pt x="977" y="1274"/>
                  </a:lnTo>
                  <a:lnTo>
                    <a:pt x="997" y="1236"/>
                  </a:lnTo>
                  <a:lnTo>
                    <a:pt x="1017" y="1197"/>
                  </a:lnTo>
                  <a:lnTo>
                    <a:pt x="1035" y="1159"/>
                  </a:lnTo>
                  <a:lnTo>
                    <a:pt x="1051" y="1120"/>
                  </a:lnTo>
                  <a:lnTo>
                    <a:pt x="1065" y="1081"/>
                  </a:lnTo>
                  <a:lnTo>
                    <a:pt x="1078" y="1042"/>
                  </a:lnTo>
                  <a:lnTo>
                    <a:pt x="1089" y="1004"/>
                  </a:lnTo>
                  <a:lnTo>
                    <a:pt x="1098" y="964"/>
                  </a:lnTo>
                  <a:lnTo>
                    <a:pt x="1105" y="925"/>
                  </a:lnTo>
                  <a:lnTo>
                    <a:pt x="1110" y="887"/>
                  </a:lnTo>
                  <a:lnTo>
                    <a:pt x="1115" y="848"/>
                  </a:lnTo>
                  <a:lnTo>
                    <a:pt x="1116" y="810"/>
                  </a:lnTo>
                  <a:lnTo>
                    <a:pt x="1116" y="773"/>
                  </a:lnTo>
                  <a:lnTo>
                    <a:pt x="1115" y="736"/>
                  </a:lnTo>
                  <a:lnTo>
                    <a:pt x="1111" y="700"/>
                  </a:lnTo>
                  <a:lnTo>
                    <a:pt x="1107" y="664"/>
                  </a:lnTo>
                  <a:lnTo>
                    <a:pt x="1099" y="629"/>
                  </a:lnTo>
                  <a:lnTo>
                    <a:pt x="1090" y="595"/>
                  </a:lnTo>
                  <a:lnTo>
                    <a:pt x="1079" y="562"/>
                  </a:lnTo>
                  <a:lnTo>
                    <a:pt x="1067" y="530"/>
                  </a:lnTo>
                  <a:lnTo>
                    <a:pt x="1053" y="498"/>
                  </a:lnTo>
                  <a:lnTo>
                    <a:pt x="1036" y="468"/>
                  </a:lnTo>
                  <a:lnTo>
                    <a:pt x="1019" y="438"/>
                  </a:lnTo>
                  <a:lnTo>
                    <a:pt x="998" y="410"/>
                  </a:lnTo>
                  <a:lnTo>
                    <a:pt x="977" y="384"/>
                  </a:lnTo>
                  <a:lnTo>
                    <a:pt x="953" y="359"/>
                  </a:lnTo>
                  <a:lnTo>
                    <a:pt x="928" y="335"/>
                  </a:lnTo>
                  <a:close/>
                </a:path>
              </a:pathLst>
            </a:custGeom>
            <a:solidFill>
              <a:srgbClr val="FD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112"/>
            <p:cNvSpPr>
              <a:spLocks/>
            </p:cNvSpPr>
            <p:nvPr/>
          </p:nvSpPr>
          <p:spPr bwMode="auto">
            <a:xfrm>
              <a:off x="3364" y="1340"/>
              <a:ext cx="58" cy="53"/>
            </a:xfrm>
            <a:custGeom>
              <a:avLst/>
              <a:gdLst>
                <a:gd name="T0" fmla="*/ 289 w 289"/>
                <a:gd name="T1" fmla="*/ 0 h 263"/>
                <a:gd name="T2" fmla="*/ 0 w 289"/>
                <a:gd name="T3" fmla="*/ 154 h 263"/>
                <a:gd name="T4" fmla="*/ 150 w 289"/>
                <a:gd name="T5" fmla="*/ 263 h 263"/>
                <a:gd name="T6" fmla="*/ 289 w 289"/>
                <a:gd name="T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9" h="263">
                  <a:moveTo>
                    <a:pt x="289" y="0"/>
                  </a:moveTo>
                  <a:lnTo>
                    <a:pt x="0" y="154"/>
                  </a:lnTo>
                  <a:lnTo>
                    <a:pt x="150" y="263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E5B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113"/>
            <p:cNvSpPr>
              <a:spLocks/>
            </p:cNvSpPr>
            <p:nvPr/>
          </p:nvSpPr>
          <p:spPr bwMode="auto">
            <a:xfrm>
              <a:off x="3373" y="1559"/>
              <a:ext cx="101" cy="239"/>
            </a:xfrm>
            <a:custGeom>
              <a:avLst/>
              <a:gdLst>
                <a:gd name="T0" fmla="*/ 0 w 501"/>
                <a:gd name="T1" fmla="*/ 0 h 1194"/>
                <a:gd name="T2" fmla="*/ 25 w 501"/>
                <a:gd name="T3" fmla="*/ 1194 h 1194"/>
                <a:gd name="T4" fmla="*/ 501 w 501"/>
                <a:gd name="T5" fmla="*/ 101 h 1194"/>
                <a:gd name="T6" fmla="*/ 494 w 501"/>
                <a:gd name="T7" fmla="*/ 102 h 1194"/>
                <a:gd name="T8" fmla="*/ 476 w 501"/>
                <a:gd name="T9" fmla="*/ 107 h 1194"/>
                <a:gd name="T10" fmla="*/ 447 w 501"/>
                <a:gd name="T11" fmla="*/ 111 h 1194"/>
                <a:gd name="T12" fmla="*/ 412 w 501"/>
                <a:gd name="T13" fmla="*/ 117 h 1194"/>
                <a:gd name="T14" fmla="*/ 371 w 501"/>
                <a:gd name="T15" fmla="*/ 125 h 1194"/>
                <a:gd name="T16" fmla="*/ 329 w 501"/>
                <a:gd name="T17" fmla="*/ 129 h 1194"/>
                <a:gd name="T18" fmla="*/ 286 w 501"/>
                <a:gd name="T19" fmla="*/ 134 h 1194"/>
                <a:gd name="T20" fmla="*/ 247 w 501"/>
                <a:gd name="T21" fmla="*/ 135 h 1194"/>
                <a:gd name="T22" fmla="*/ 228 w 501"/>
                <a:gd name="T23" fmla="*/ 134 h 1194"/>
                <a:gd name="T24" fmla="*/ 211 w 501"/>
                <a:gd name="T25" fmla="*/ 134 h 1194"/>
                <a:gd name="T26" fmla="*/ 195 w 501"/>
                <a:gd name="T27" fmla="*/ 132 h 1194"/>
                <a:gd name="T28" fmla="*/ 181 w 501"/>
                <a:gd name="T29" fmla="*/ 129 h 1194"/>
                <a:gd name="T30" fmla="*/ 156 w 501"/>
                <a:gd name="T31" fmla="*/ 125 h 1194"/>
                <a:gd name="T32" fmla="*/ 136 w 501"/>
                <a:gd name="T33" fmla="*/ 117 h 1194"/>
                <a:gd name="T34" fmla="*/ 110 w 501"/>
                <a:gd name="T35" fmla="*/ 107 h 1194"/>
                <a:gd name="T36" fmla="*/ 102 w 501"/>
                <a:gd name="T37" fmla="*/ 101 h 1194"/>
                <a:gd name="T38" fmla="*/ 0 w 501"/>
                <a:gd name="T39" fmla="*/ 0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1" h="1194">
                  <a:moveTo>
                    <a:pt x="0" y="0"/>
                  </a:moveTo>
                  <a:lnTo>
                    <a:pt x="25" y="1194"/>
                  </a:lnTo>
                  <a:lnTo>
                    <a:pt x="501" y="101"/>
                  </a:lnTo>
                  <a:lnTo>
                    <a:pt x="494" y="102"/>
                  </a:lnTo>
                  <a:lnTo>
                    <a:pt x="476" y="107"/>
                  </a:lnTo>
                  <a:lnTo>
                    <a:pt x="447" y="111"/>
                  </a:lnTo>
                  <a:lnTo>
                    <a:pt x="412" y="117"/>
                  </a:lnTo>
                  <a:lnTo>
                    <a:pt x="371" y="125"/>
                  </a:lnTo>
                  <a:lnTo>
                    <a:pt x="329" y="129"/>
                  </a:lnTo>
                  <a:lnTo>
                    <a:pt x="286" y="134"/>
                  </a:lnTo>
                  <a:lnTo>
                    <a:pt x="247" y="135"/>
                  </a:lnTo>
                  <a:lnTo>
                    <a:pt x="228" y="134"/>
                  </a:lnTo>
                  <a:lnTo>
                    <a:pt x="211" y="134"/>
                  </a:lnTo>
                  <a:lnTo>
                    <a:pt x="195" y="132"/>
                  </a:lnTo>
                  <a:lnTo>
                    <a:pt x="181" y="129"/>
                  </a:lnTo>
                  <a:lnTo>
                    <a:pt x="156" y="125"/>
                  </a:lnTo>
                  <a:lnTo>
                    <a:pt x="136" y="117"/>
                  </a:lnTo>
                  <a:lnTo>
                    <a:pt x="110" y="107"/>
                  </a:lnTo>
                  <a:lnTo>
                    <a:pt x="102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C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114"/>
            <p:cNvSpPr>
              <a:spLocks/>
            </p:cNvSpPr>
            <p:nvPr/>
          </p:nvSpPr>
          <p:spPr bwMode="auto">
            <a:xfrm>
              <a:off x="3369" y="1632"/>
              <a:ext cx="45" cy="183"/>
            </a:xfrm>
            <a:custGeom>
              <a:avLst/>
              <a:gdLst>
                <a:gd name="T0" fmla="*/ 84 w 228"/>
                <a:gd name="T1" fmla="*/ 0 h 915"/>
                <a:gd name="T2" fmla="*/ 0 w 228"/>
                <a:gd name="T3" fmla="*/ 601 h 915"/>
                <a:gd name="T4" fmla="*/ 24 w 228"/>
                <a:gd name="T5" fmla="*/ 915 h 915"/>
                <a:gd name="T6" fmla="*/ 47 w 228"/>
                <a:gd name="T7" fmla="*/ 898 h 915"/>
                <a:gd name="T8" fmla="*/ 97 w 228"/>
                <a:gd name="T9" fmla="*/ 857 h 915"/>
                <a:gd name="T10" fmla="*/ 123 w 228"/>
                <a:gd name="T11" fmla="*/ 834 h 915"/>
                <a:gd name="T12" fmla="*/ 146 w 228"/>
                <a:gd name="T13" fmla="*/ 811 h 915"/>
                <a:gd name="T14" fmla="*/ 155 w 228"/>
                <a:gd name="T15" fmla="*/ 802 h 915"/>
                <a:gd name="T16" fmla="*/ 162 w 228"/>
                <a:gd name="T17" fmla="*/ 792 h 915"/>
                <a:gd name="T18" fmla="*/ 167 w 228"/>
                <a:gd name="T19" fmla="*/ 785 h 915"/>
                <a:gd name="T20" fmla="*/ 168 w 228"/>
                <a:gd name="T21" fmla="*/ 779 h 915"/>
                <a:gd name="T22" fmla="*/ 171 w 228"/>
                <a:gd name="T23" fmla="*/ 759 h 915"/>
                <a:gd name="T24" fmla="*/ 174 w 228"/>
                <a:gd name="T25" fmla="*/ 722 h 915"/>
                <a:gd name="T26" fmla="*/ 179 w 228"/>
                <a:gd name="T27" fmla="*/ 675 h 915"/>
                <a:gd name="T28" fmla="*/ 186 w 228"/>
                <a:gd name="T29" fmla="*/ 621 h 915"/>
                <a:gd name="T30" fmla="*/ 192 w 228"/>
                <a:gd name="T31" fmla="*/ 570 h 915"/>
                <a:gd name="T32" fmla="*/ 197 w 228"/>
                <a:gd name="T33" fmla="*/ 525 h 915"/>
                <a:gd name="T34" fmla="*/ 202 w 228"/>
                <a:gd name="T35" fmla="*/ 494 h 915"/>
                <a:gd name="T36" fmla="*/ 203 w 228"/>
                <a:gd name="T37" fmla="*/ 483 h 915"/>
                <a:gd name="T38" fmla="*/ 228 w 228"/>
                <a:gd name="T39" fmla="*/ 76 h 915"/>
                <a:gd name="T40" fmla="*/ 84 w 228"/>
                <a:gd name="T41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8" h="915">
                  <a:moveTo>
                    <a:pt x="84" y="0"/>
                  </a:moveTo>
                  <a:lnTo>
                    <a:pt x="0" y="601"/>
                  </a:lnTo>
                  <a:lnTo>
                    <a:pt x="24" y="915"/>
                  </a:lnTo>
                  <a:lnTo>
                    <a:pt x="47" y="898"/>
                  </a:lnTo>
                  <a:lnTo>
                    <a:pt x="97" y="857"/>
                  </a:lnTo>
                  <a:lnTo>
                    <a:pt x="123" y="834"/>
                  </a:lnTo>
                  <a:lnTo>
                    <a:pt x="146" y="811"/>
                  </a:lnTo>
                  <a:lnTo>
                    <a:pt x="155" y="802"/>
                  </a:lnTo>
                  <a:lnTo>
                    <a:pt x="162" y="792"/>
                  </a:lnTo>
                  <a:lnTo>
                    <a:pt x="167" y="785"/>
                  </a:lnTo>
                  <a:lnTo>
                    <a:pt x="168" y="779"/>
                  </a:lnTo>
                  <a:lnTo>
                    <a:pt x="171" y="759"/>
                  </a:lnTo>
                  <a:lnTo>
                    <a:pt x="174" y="722"/>
                  </a:lnTo>
                  <a:lnTo>
                    <a:pt x="179" y="675"/>
                  </a:lnTo>
                  <a:lnTo>
                    <a:pt x="186" y="621"/>
                  </a:lnTo>
                  <a:lnTo>
                    <a:pt x="192" y="570"/>
                  </a:lnTo>
                  <a:lnTo>
                    <a:pt x="197" y="525"/>
                  </a:lnTo>
                  <a:lnTo>
                    <a:pt x="202" y="494"/>
                  </a:lnTo>
                  <a:lnTo>
                    <a:pt x="203" y="483"/>
                  </a:lnTo>
                  <a:lnTo>
                    <a:pt x="228" y="7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BC2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115"/>
            <p:cNvSpPr>
              <a:spLocks/>
            </p:cNvSpPr>
            <p:nvPr/>
          </p:nvSpPr>
          <p:spPr bwMode="auto">
            <a:xfrm>
              <a:off x="3374" y="1514"/>
              <a:ext cx="173" cy="350"/>
            </a:xfrm>
            <a:custGeom>
              <a:avLst/>
              <a:gdLst>
                <a:gd name="T0" fmla="*/ 854 w 864"/>
                <a:gd name="T1" fmla="*/ 0 h 1754"/>
                <a:gd name="T2" fmla="*/ 856 w 864"/>
                <a:gd name="T3" fmla="*/ 7 h 1754"/>
                <a:gd name="T4" fmla="*/ 858 w 864"/>
                <a:gd name="T5" fmla="*/ 27 h 1754"/>
                <a:gd name="T6" fmla="*/ 862 w 864"/>
                <a:gd name="T7" fmla="*/ 60 h 1754"/>
                <a:gd name="T8" fmla="*/ 864 w 864"/>
                <a:gd name="T9" fmla="*/ 103 h 1754"/>
                <a:gd name="T10" fmla="*/ 864 w 864"/>
                <a:gd name="T11" fmla="*/ 127 h 1754"/>
                <a:gd name="T12" fmla="*/ 863 w 864"/>
                <a:gd name="T13" fmla="*/ 153 h 1754"/>
                <a:gd name="T14" fmla="*/ 860 w 864"/>
                <a:gd name="T15" fmla="*/ 181 h 1754"/>
                <a:gd name="T16" fmla="*/ 858 w 864"/>
                <a:gd name="T17" fmla="*/ 211 h 1754"/>
                <a:gd name="T18" fmla="*/ 853 w 864"/>
                <a:gd name="T19" fmla="*/ 241 h 1754"/>
                <a:gd name="T20" fmla="*/ 846 w 864"/>
                <a:gd name="T21" fmla="*/ 273 h 1754"/>
                <a:gd name="T22" fmla="*/ 839 w 864"/>
                <a:gd name="T23" fmla="*/ 306 h 1754"/>
                <a:gd name="T24" fmla="*/ 828 w 864"/>
                <a:gd name="T25" fmla="*/ 339 h 1754"/>
                <a:gd name="T26" fmla="*/ 808 w 864"/>
                <a:gd name="T27" fmla="*/ 405 h 1754"/>
                <a:gd name="T28" fmla="*/ 790 w 864"/>
                <a:gd name="T29" fmla="*/ 468 h 1754"/>
                <a:gd name="T30" fmla="*/ 776 w 864"/>
                <a:gd name="T31" fmla="*/ 527 h 1754"/>
                <a:gd name="T32" fmla="*/ 764 w 864"/>
                <a:gd name="T33" fmla="*/ 579 h 1754"/>
                <a:gd name="T34" fmla="*/ 755 w 864"/>
                <a:gd name="T35" fmla="*/ 623 h 1754"/>
                <a:gd name="T36" fmla="*/ 749 w 864"/>
                <a:gd name="T37" fmla="*/ 656 h 1754"/>
                <a:gd name="T38" fmla="*/ 745 w 864"/>
                <a:gd name="T39" fmla="*/ 679 h 1754"/>
                <a:gd name="T40" fmla="*/ 744 w 864"/>
                <a:gd name="T41" fmla="*/ 686 h 1754"/>
                <a:gd name="T42" fmla="*/ 549 w 864"/>
                <a:gd name="T43" fmla="*/ 686 h 1754"/>
                <a:gd name="T44" fmla="*/ 582 w 864"/>
                <a:gd name="T45" fmla="*/ 872 h 1754"/>
                <a:gd name="T46" fmla="*/ 32 w 864"/>
                <a:gd name="T47" fmla="*/ 1754 h 1754"/>
                <a:gd name="T48" fmla="*/ 28 w 864"/>
                <a:gd name="T49" fmla="*/ 1745 h 1754"/>
                <a:gd name="T50" fmla="*/ 21 w 864"/>
                <a:gd name="T51" fmla="*/ 1722 h 1754"/>
                <a:gd name="T52" fmla="*/ 16 w 864"/>
                <a:gd name="T53" fmla="*/ 1705 h 1754"/>
                <a:gd name="T54" fmla="*/ 12 w 864"/>
                <a:gd name="T55" fmla="*/ 1685 h 1754"/>
                <a:gd name="T56" fmla="*/ 7 w 864"/>
                <a:gd name="T57" fmla="*/ 1662 h 1754"/>
                <a:gd name="T58" fmla="*/ 3 w 864"/>
                <a:gd name="T59" fmla="*/ 1636 h 1754"/>
                <a:gd name="T60" fmla="*/ 1 w 864"/>
                <a:gd name="T61" fmla="*/ 1609 h 1754"/>
                <a:gd name="T62" fmla="*/ 0 w 864"/>
                <a:gd name="T63" fmla="*/ 1579 h 1754"/>
                <a:gd name="T64" fmla="*/ 0 w 864"/>
                <a:gd name="T65" fmla="*/ 1547 h 1754"/>
                <a:gd name="T66" fmla="*/ 2 w 864"/>
                <a:gd name="T67" fmla="*/ 1515 h 1754"/>
                <a:gd name="T68" fmla="*/ 5 w 864"/>
                <a:gd name="T69" fmla="*/ 1497 h 1754"/>
                <a:gd name="T70" fmla="*/ 7 w 864"/>
                <a:gd name="T71" fmla="*/ 1480 h 1754"/>
                <a:gd name="T72" fmla="*/ 11 w 864"/>
                <a:gd name="T73" fmla="*/ 1463 h 1754"/>
                <a:gd name="T74" fmla="*/ 15 w 864"/>
                <a:gd name="T75" fmla="*/ 1445 h 1754"/>
                <a:gd name="T76" fmla="*/ 20 w 864"/>
                <a:gd name="T77" fmla="*/ 1427 h 1754"/>
                <a:gd name="T78" fmla="*/ 26 w 864"/>
                <a:gd name="T79" fmla="*/ 1409 h 1754"/>
                <a:gd name="T80" fmla="*/ 32 w 864"/>
                <a:gd name="T81" fmla="*/ 1390 h 1754"/>
                <a:gd name="T82" fmla="*/ 39 w 864"/>
                <a:gd name="T83" fmla="*/ 1372 h 1754"/>
                <a:gd name="T84" fmla="*/ 58 w 864"/>
                <a:gd name="T85" fmla="*/ 1330 h 1754"/>
                <a:gd name="T86" fmla="*/ 81 w 864"/>
                <a:gd name="T87" fmla="*/ 1275 h 1754"/>
                <a:gd name="T88" fmla="*/ 107 w 864"/>
                <a:gd name="T89" fmla="*/ 1211 h 1754"/>
                <a:gd name="T90" fmla="*/ 135 w 864"/>
                <a:gd name="T91" fmla="*/ 1140 h 1754"/>
                <a:gd name="T92" fmla="*/ 166 w 864"/>
                <a:gd name="T93" fmla="*/ 1062 h 1754"/>
                <a:gd name="T94" fmla="*/ 197 w 864"/>
                <a:gd name="T95" fmla="*/ 982 h 1754"/>
                <a:gd name="T96" fmla="*/ 230 w 864"/>
                <a:gd name="T97" fmla="*/ 899 h 1754"/>
                <a:gd name="T98" fmla="*/ 263 w 864"/>
                <a:gd name="T99" fmla="*/ 817 h 1754"/>
                <a:gd name="T100" fmla="*/ 293 w 864"/>
                <a:gd name="T101" fmla="*/ 737 h 1754"/>
                <a:gd name="T102" fmla="*/ 323 w 864"/>
                <a:gd name="T103" fmla="*/ 661 h 1754"/>
                <a:gd name="T104" fmla="*/ 350 w 864"/>
                <a:gd name="T105" fmla="*/ 591 h 1754"/>
                <a:gd name="T106" fmla="*/ 374 w 864"/>
                <a:gd name="T107" fmla="*/ 530 h 1754"/>
                <a:gd name="T108" fmla="*/ 393 w 864"/>
                <a:gd name="T109" fmla="*/ 479 h 1754"/>
                <a:gd name="T110" fmla="*/ 409 w 864"/>
                <a:gd name="T111" fmla="*/ 440 h 1754"/>
                <a:gd name="T112" fmla="*/ 418 w 864"/>
                <a:gd name="T113" fmla="*/ 415 h 1754"/>
                <a:gd name="T114" fmla="*/ 422 w 864"/>
                <a:gd name="T115" fmla="*/ 407 h 1754"/>
                <a:gd name="T116" fmla="*/ 854 w 864"/>
                <a:gd name="T117" fmla="*/ 0 h 1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64" h="1754">
                  <a:moveTo>
                    <a:pt x="854" y="0"/>
                  </a:moveTo>
                  <a:lnTo>
                    <a:pt x="856" y="7"/>
                  </a:lnTo>
                  <a:lnTo>
                    <a:pt x="858" y="27"/>
                  </a:lnTo>
                  <a:lnTo>
                    <a:pt x="862" y="60"/>
                  </a:lnTo>
                  <a:lnTo>
                    <a:pt x="864" y="103"/>
                  </a:lnTo>
                  <a:lnTo>
                    <a:pt x="864" y="127"/>
                  </a:lnTo>
                  <a:lnTo>
                    <a:pt x="863" y="153"/>
                  </a:lnTo>
                  <a:lnTo>
                    <a:pt x="860" y="181"/>
                  </a:lnTo>
                  <a:lnTo>
                    <a:pt x="858" y="211"/>
                  </a:lnTo>
                  <a:lnTo>
                    <a:pt x="853" y="241"/>
                  </a:lnTo>
                  <a:lnTo>
                    <a:pt x="846" y="273"/>
                  </a:lnTo>
                  <a:lnTo>
                    <a:pt x="839" y="306"/>
                  </a:lnTo>
                  <a:lnTo>
                    <a:pt x="828" y="339"/>
                  </a:lnTo>
                  <a:lnTo>
                    <a:pt x="808" y="405"/>
                  </a:lnTo>
                  <a:lnTo>
                    <a:pt x="790" y="468"/>
                  </a:lnTo>
                  <a:lnTo>
                    <a:pt x="776" y="527"/>
                  </a:lnTo>
                  <a:lnTo>
                    <a:pt x="764" y="579"/>
                  </a:lnTo>
                  <a:lnTo>
                    <a:pt x="755" y="623"/>
                  </a:lnTo>
                  <a:lnTo>
                    <a:pt x="749" y="656"/>
                  </a:lnTo>
                  <a:lnTo>
                    <a:pt x="745" y="679"/>
                  </a:lnTo>
                  <a:lnTo>
                    <a:pt x="744" y="686"/>
                  </a:lnTo>
                  <a:lnTo>
                    <a:pt x="549" y="686"/>
                  </a:lnTo>
                  <a:lnTo>
                    <a:pt x="582" y="872"/>
                  </a:lnTo>
                  <a:lnTo>
                    <a:pt x="32" y="1754"/>
                  </a:lnTo>
                  <a:lnTo>
                    <a:pt x="28" y="1745"/>
                  </a:lnTo>
                  <a:lnTo>
                    <a:pt x="21" y="1722"/>
                  </a:lnTo>
                  <a:lnTo>
                    <a:pt x="16" y="1705"/>
                  </a:lnTo>
                  <a:lnTo>
                    <a:pt x="12" y="1685"/>
                  </a:lnTo>
                  <a:lnTo>
                    <a:pt x="7" y="1662"/>
                  </a:lnTo>
                  <a:lnTo>
                    <a:pt x="3" y="1636"/>
                  </a:lnTo>
                  <a:lnTo>
                    <a:pt x="1" y="1609"/>
                  </a:lnTo>
                  <a:lnTo>
                    <a:pt x="0" y="1579"/>
                  </a:lnTo>
                  <a:lnTo>
                    <a:pt x="0" y="1547"/>
                  </a:lnTo>
                  <a:lnTo>
                    <a:pt x="2" y="1515"/>
                  </a:lnTo>
                  <a:lnTo>
                    <a:pt x="5" y="1497"/>
                  </a:lnTo>
                  <a:lnTo>
                    <a:pt x="7" y="1480"/>
                  </a:lnTo>
                  <a:lnTo>
                    <a:pt x="11" y="1463"/>
                  </a:lnTo>
                  <a:lnTo>
                    <a:pt x="15" y="1445"/>
                  </a:lnTo>
                  <a:lnTo>
                    <a:pt x="20" y="1427"/>
                  </a:lnTo>
                  <a:lnTo>
                    <a:pt x="26" y="1409"/>
                  </a:lnTo>
                  <a:lnTo>
                    <a:pt x="32" y="1390"/>
                  </a:lnTo>
                  <a:lnTo>
                    <a:pt x="39" y="1372"/>
                  </a:lnTo>
                  <a:lnTo>
                    <a:pt x="58" y="1330"/>
                  </a:lnTo>
                  <a:lnTo>
                    <a:pt x="81" y="1275"/>
                  </a:lnTo>
                  <a:lnTo>
                    <a:pt x="107" y="1211"/>
                  </a:lnTo>
                  <a:lnTo>
                    <a:pt x="135" y="1140"/>
                  </a:lnTo>
                  <a:lnTo>
                    <a:pt x="166" y="1062"/>
                  </a:lnTo>
                  <a:lnTo>
                    <a:pt x="197" y="982"/>
                  </a:lnTo>
                  <a:lnTo>
                    <a:pt x="230" y="899"/>
                  </a:lnTo>
                  <a:lnTo>
                    <a:pt x="263" y="817"/>
                  </a:lnTo>
                  <a:lnTo>
                    <a:pt x="293" y="737"/>
                  </a:lnTo>
                  <a:lnTo>
                    <a:pt x="323" y="661"/>
                  </a:lnTo>
                  <a:lnTo>
                    <a:pt x="350" y="591"/>
                  </a:lnTo>
                  <a:lnTo>
                    <a:pt x="374" y="530"/>
                  </a:lnTo>
                  <a:lnTo>
                    <a:pt x="393" y="479"/>
                  </a:lnTo>
                  <a:lnTo>
                    <a:pt x="409" y="440"/>
                  </a:lnTo>
                  <a:lnTo>
                    <a:pt x="418" y="415"/>
                  </a:lnTo>
                  <a:lnTo>
                    <a:pt x="422" y="407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rgbClr val="284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116"/>
            <p:cNvSpPr>
              <a:spLocks/>
            </p:cNvSpPr>
            <p:nvPr/>
          </p:nvSpPr>
          <p:spPr bwMode="auto">
            <a:xfrm>
              <a:off x="3380" y="1580"/>
              <a:ext cx="55" cy="67"/>
            </a:xfrm>
            <a:custGeom>
              <a:avLst/>
              <a:gdLst>
                <a:gd name="T0" fmla="*/ 0 w 271"/>
                <a:gd name="T1" fmla="*/ 119 h 339"/>
                <a:gd name="T2" fmla="*/ 25 w 271"/>
                <a:gd name="T3" fmla="*/ 263 h 339"/>
                <a:gd name="T4" fmla="*/ 169 w 271"/>
                <a:gd name="T5" fmla="*/ 339 h 339"/>
                <a:gd name="T6" fmla="*/ 271 w 271"/>
                <a:gd name="T7" fmla="*/ 153 h 339"/>
                <a:gd name="T8" fmla="*/ 271 w 271"/>
                <a:gd name="T9" fmla="*/ 67 h 339"/>
                <a:gd name="T10" fmla="*/ 160 w 271"/>
                <a:gd name="T11" fmla="*/ 34 h 339"/>
                <a:gd name="T12" fmla="*/ 67 w 271"/>
                <a:gd name="T13" fmla="*/ 0 h 339"/>
                <a:gd name="T14" fmla="*/ 0 w 271"/>
                <a:gd name="T15" fmla="*/ 11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339">
                  <a:moveTo>
                    <a:pt x="0" y="119"/>
                  </a:moveTo>
                  <a:lnTo>
                    <a:pt x="25" y="263"/>
                  </a:lnTo>
                  <a:lnTo>
                    <a:pt x="169" y="339"/>
                  </a:lnTo>
                  <a:lnTo>
                    <a:pt x="271" y="153"/>
                  </a:lnTo>
                  <a:lnTo>
                    <a:pt x="271" y="67"/>
                  </a:lnTo>
                  <a:lnTo>
                    <a:pt x="160" y="34"/>
                  </a:lnTo>
                  <a:lnTo>
                    <a:pt x="67" y="0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C2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117"/>
            <p:cNvSpPr>
              <a:spLocks/>
            </p:cNvSpPr>
            <p:nvPr/>
          </p:nvSpPr>
          <p:spPr bwMode="auto">
            <a:xfrm>
              <a:off x="3412" y="1485"/>
              <a:ext cx="133" cy="183"/>
            </a:xfrm>
            <a:custGeom>
              <a:avLst/>
              <a:gdLst>
                <a:gd name="T0" fmla="*/ 60 w 662"/>
                <a:gd name="T1" fmla="*/ 916 h 916"/>
                <a:gd name="T2" fmla="*/ 0 w 662"/>
                <a:gd name="T3" fmla="*/ 508 h 916"/>
                <a:gd name="T4" fmla="*/ 569 w 662"/>
                <a:gd name="T5" fmla="*/ 109 h 916"/>
                <a:gd name="T6" fmla="*/ 560 w 662"/>
                <a:gd name="T7" fmla="*/ 0 h 916"/>
                <a:gd name="T8" fmla="*/ 576 w 662"/>
                <a:gd name="T9" fmla="*/ 14 h 916"/>
                <a:gd name="T10" fmla="*/ 611 w 662"/>
                <a:gd name="T11" fmla="*/ 50 h 916"/>
                <a:gd name="T12" fmla="*/ 621 w 662"/>
                <a:gd name="T13" fmla="*/ 61 h 916"/>
                <a:gd name="T14" fmla="*/ 630 w 662"/>
                <a:gd name="T15" fmla="*/ 72 h 916"/>
                <a:gd name="T16" fmla="*/ 639 w 662"/>
                <a:gd name="T17" fmla="*/ 84 h 916"/>
                <a:gd name="T18" fmla="*/ 646 w 662"/>
                <a:gd name="T19" fmla="*/ 96 h 916"/>
                <a:gd name="T20" fmla="*/ 653 w 662"/>
                <a:gd name="T21" fmla="*/ 108 h 916"/>
                <a:gd name="T22" fmla="*/ 658 w 662"/>
                <a:gd name="T23" fmla="*/ 120 h 916"/>
                <a:gd name="T24" fmla="*/ 661 w 662"/>
                <a:gd name="T25" fmla="*/ 132 h 916"/>
                <a:gd name="T26" fmla="*/ 662 w 662"/>
                <a:gd name="T27" fmla="*/ 144 h 916"/>
                <a:gd name="T28" fmla="*/ 661 w 662"/>
                <a:gd name="T29" fmla="*/ 173 h 916"/>
                <a:gd name="T30" fmla="*/ 657 w 662"/>
                <a:gd name="T31" fmla="*/ 216 h 916"/>
                <a:gd name="T32" fmla="*/ 653 w 662"/>
                <a:gd name="T33" fmla="*/ 241 h 916"/>
                <a:gd name="T34" fmla="*/ 649 w 662"/>
                <a:gd name="T35" fmla="*/ 268 h 916"/>
                <a:gd name="T36" fmla="*/ 643 w 662"/>
                <a:gd name="T37" fmla="*/ 297 h 916"/>
                <a:gd name="T38" fmla="*/ 638 w 662"/>
                <a:gd name="T39" fmla="*/ 325 h 916"/>
                <a:gd name="T40" fmla="*/ 630 w 662"/>
                <a:gd name="T41" fmla="*/ 355 h 916"/>
                <a:gd name="T42" fmla="*/ 622 w 662"/>
                <a:gd name="T43" fmla="*/ 385 h 916"/>
                <a:gd name="T44" fmla="*/ 613 w 662"/>
                <a:gd name="T45" fmla="*/ 413 h 916"/>
                <a:gd name="T46" fmla="*/ 602 w 662"/>
                <a:gd name="T47" fmla="*/ 442 h 916"/>
                <a:gd name="T48" fmla="*/ 589 w 662"/>
                <a:gd name="T49" fmla="*/ 468 h 916"/>
                <a:gd name="T50" fmla="*/ 576 w 662"/>
                <a:gd name="T51" fmla="*/ 493 h 916"/>
                <a:gd name="T52" fmla="*/ 567 w 662"/>
                <a:gd name="T53" fmla="*/ 503 h 916"/>
                <a:gd name="T54" fmla="*/ 560 w 662"/>
                <a:gd name="T55" fmla="*/ 514 h 916"/>
                <a:gd name="T56" fmla="*/ 552 w 662"/>
                <a:gd name="T57" fmla="*/ 525 h 916"/>
                <a:gd name="T58" fmla="*/ 544 w 662"/>
                <a:gd name="T59" fmla="*/ 533 h 916"/>
                <a:gd name="T60" fmla="*/ 522 w 662"/>
                <a:gd name="T61" fmla="*/ 553 h 916"/>
                <a:gd name="T62" fmla="*/ 496 w 662"/>
                <a:gd name="T63" fmla="*/ 577 h 916"/>
                <a:gd name="T64" fmla="*/ 464 w 662"/>
                <a:gd name="T65" fmla="*/ 603 h 916"/>
                <a:gd name="T66" fmla="*/ 428 w 662"/>
                <a:gd name="T67" fmla="*/ 633 h 916"/>
                <a:gd name="T68" fmla="*/ 350 w 662"/>
                <a:gd name="T69" fmla="*/ 695 h 916"/>
                <a:gd name="T70" fmla="*/ 267 w 662"/>
                <a:gd name="T71" fmla="*/ 759 h 916"/>
                <a:gd name="T72" fmla="*/ 188 w 662"/>
                <a:gd name="T73" fmla="*/ 819 h 916"/>
                <a:gd name="T74" fmla="*/ 123 w 662"/>
                <a:gd name="T75" fmla="*/ 868 h 916"/>
                <a:gd name="T76" fmla="*/ 76 w 662"/>
                <a:gd name="T77" fmla="*/ 902 h 916"/>
                <a:gd name="T78" fmla="*/ 60 w 662"/>
                <a:gd name="T79" fmla="*/ 9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2" h="916">
                  <a:moveTo>
                    <a:pt x="60" y="916"/>
                  </a:moveTo>
                  <a:lnTo>
                    <a:pt x="0" y="508"/>
                  </a:lnTo>
                  <a:lnTo>
                    <a:pt x="569" y="109"/>
                  </a:lnTo>
                  <a:lnTo>
                    <a:pt x="560" y="0"/>
                  </a:lnTo>
                  <a:lnTo>
                    <a:pt x="576" y="14"/>
                  </a:lnTo>
                  <a:lnTo>
                    <a:pt x="611" y="50"/>
                  </a:lnTo>
                  <a:lnTo>
                    <a:pt x="621" y="61"/>
                  </a:lnTo>
                  <a:lnTo>
                    <a:pt x="630" y="72"/>
                  </a:lnTo>
                  <a:lnTo>
                    <a:pt x="639" y="84"/>
                  </a:lnTo>
                  <a:lnTo>
                    <a:pt x="646" y="96"/>
                  </a:lnTo>
                  <a:lnTo>
                    <a:pt x="653" y="108"/>
                  </a:lnTo>
                  <a:lnTo>
                    <a:pt x="658" y="120"/>
                  </a:lnTo>
                  <a:lnTo>
                    <a:pt x="661" y="132"/>
                  </a:lnTo>
                  <a:lnTo>
                    <a:pt x="662" y="144"/>
                  </a:lnTo>
                  <a:lnTo>
                    <a:pt x="661" y="173"/>
                  </a:lnTo>
                  <a:lnTo>
                    <a:pt x="657" y="216"/>
                  </a:lnTo>
                  <a:lnTo>
                    <a:pt x="653" y="241"/>
                  </a:lnTo>
                  <a:lnTo>
                    <a:pt x="649" y="268"/>
                  </a:lnTo>
                  <a:lnTo>
                    <a:pt x="643" y="297"/>
                  </a:lnTo>
                  <a:lnTo>
                    <a:pt x="638" y="325"/>
                  </a:lnTo>
                  <a:lnTo>
                    <a:pt x="630" y="355"/>
                  </a:lnTo>
                  <a:lnTo>
                    <a:pt x="622" y="385"/>
                  </a:lnTo>
                  <a:lnTo>
                    <a:pt x="613" y="413"/>
                  </a:lnTo>
                  <a:lnTo>
                    <a:pt x="602" y="442"/>
                  </a:lnTo>
                  <a:lnTo>
                    <a:pt x="589" y="468"/>
                  </a:lnTo>
                  <a:lnTo>
                    <a:pt x="576" y="493"/>
                  </a:lnTo>
                  <a:lnTo>
                    <a:pt x="567" y="503"/>
                  </a:lnTo>
                  <a:lnTo>
                    <a:pt x="560" y="514"/>
                  </a:lnTo>
                  <a:lnTo>
                    <a:pt x="552" y="525"/>
                  </a:lnTo>
                  <a:lnTo>
                    <a:pt x="544" y="533"/>
                  </a:lnTo>
                  <a:lnTo>
                    <a:pt x="522" y="553"/>
                  </a:lnTo>
                  <a:lnTo>
                    <a:pt x="496" y="577"/>
                  </a:lnTo>
                  <a:lnTo>
                    <a:pt x="464" y="603"/>
                  </a:lnTo>
                  <a:lnTo>
                    <a:pt x="428" y="633"/>
                  </a:lnTo>
                  <a:lnTo>
                    <a:pt x="350" y="695"/>
                  </a:lnTo>
                  <a:lnTo>
                    <a:pt x="267" y="759"/>
                  </a:lnTo>
                  <a:lnTo>
                    <a:pt x="188" y="819"/>
                  </a:lnTo>
                  <a:lnTo>
                    <a:pt x="123" y="868"/>
                  </a:lnTo>
                  <a:lnTo>
                    <a:pt x="76" y="902"/>
                  </a:lnTo>
                  <a:lnTo>
                    <a:pt x="60" y="916"/>
                  </a:lnTo>
                  <a:close/>
                </a:path>
              </a:pathLst>
            </a:custGeom>
            <a:solidFill>
              <a:srgbClr val="FD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118"/>
            <p:cNvSpPr>
              <a:spLocks/>
            </p:cNvSpPr>
            <p:nvPr/>
          </p:nvSpPr>
          <p:spPr bwMode="auto">
            <a:xfrm>
              <a:off x="3369" y="1500"/>
              <a:ext cx="43" cy="125"/>
            </a:xfrm>
            <a:custGeom>
              <a:avLst/>
              <a:gdLst>
                <a:gd name="T0" fmla="*/ 219 w 219"/>
                <a:gd name="T1" fmla="*/ 432 h 627"/>
                <a:gd name="T2" fmla="*/ 213 w 219"/>
                <a:gd name="T3" fmla="*/ 425 h 627"/>
                <a:gd name="T4" fmla="*/ 199 w 219"/>
                <a:gd name="T5" fmla="*/ 407 h 627"/>
                <a:gd name="T6" fmla="*/ 190 w 219"/>
                <a:gd name="T7" fmla="*/ 394 h 627"/>
                <a:gd name="T8" fmla="*/ 179 w 219"/>
                <a:gd name="T9" fmla="*/ 379 h 627"/>
                <a:gd name="T10" fmla="*/ 168 w 219"/>
                <a:gd name="T11" fmla="*/ 361 h 627"/>
                <a:gd name="T12" fmla="*/ 158 w 219"/>
                <a:gd name="T13" fmla="*/ 342 h 627"/>
                <a:gd name="T14" fmla="*/ 147 w 219"/>
                <a:gd name="T15" fmla="*/ 321 h 627"/>
                <a:gd name="T16" fmla="*/ 137 w 219"/>
                <a:gd name="T17" fmla="*/ 298 h 627"/>
                <a:gd name="T18" fmla="*/ 129 w 219"/>
                <a:gd name="T19" fmla="*/ 274 h 627"/>
                <a:gd name="T20" fmla="*/ 123 w 219"/>
                <a:gd name="T21" fmla="*/ 249 h 627"/>
                <a:gd name="T22" fmla="*/ 121 w 219"/>
                <a:gd name="T23" fmla="*/ 236 h 627"/>
                <a:gd name="T24" fmla="*/ 120 w 219"/>
                <a:gd name="T25" fmla="*/ 224 h 627"/>
                <a:gd name="T26" fmla="*/ 118 w 219"/>
                <a:gd name="T27" fmla="*/ 211 h 627"/>
                <a:gd name="T28" fmla="*/ 118 w 219"/>
                <a:gd name="T29" fmla="*/ 197 h 627"/>
                <a:gd name="T30" fmla="*/ 118 w 219"/>
                <a:gd name="T31" fmla="*/ 184 h 627"/>
                <a:gd name="T32" fmla="*/ 120 w 219"/>
                <a:gd name="T33" fmla="*/ 171 h 627"/>
                <a:gd name="T34" fmla="*/ 123 w 219"/>
                <a:gd name="T35" fmla="*/ 158 h 627"/>
                <a:gd name="T36" fmla="*/ 126 w 219"/>
                <a:gd name="T37" fmla="*/ 144 h 627"/>
                <a:gd name="T38" fmla="*/ 150 w 219"/>
                <a:gd name="T39" fmla="*/ 61 h 627"/>
                <a:gd name="T40" fmla="*/ 164 w 219"/>
                <a:gd name="T41" fmla="*/ 18 h 627"/>
                <a:gd name="T42" fmla="*/ 168 w 219"/>
                <a:gd name="T43" fmla="*/ 2 h 627"/>
                <a:gd name="T44" fmla="*/ 168 w 219"/>
                <a:gd name="T45" fmla="*/ 0 h 627"/>
                <a:gd name="T46" fmla="*/ 164 w 219"/>
                <a:gd name="T47" fmla="*/ 7 h 627"/>
                <a:gd name="T48" fmla="*/ 148 w 219"/>
                <a:gd name="T49" fmla="*/ 28 h 627"/>
                <a:gd name="T50" fmla="*/ 128 w 219"/>
                <a:gd name="T51" fmla="*/ 61 h 627"/>
                <a:gd name="T52" fmla="*/ 103 w 219"/>
                <a:gd name="T53" fmla="*/ 101 h 627"/>
                <a:gd name="T54" fmla="*/ 90 w 219"/>
                <a:gd name="T55" fmla="*/ 123 h 627"/>
                <a:gd name="T56" fmla="*/ 78 w 219"/>
                <a:gd name="T57" fmla="*/ 147 h 627"/>
                <a:gd name="T58" fmla="*/ 65 w 219"/>
                <a:gd name="T59" fmla="*/ 171 h 627"/>
                <a:gd name="T60" fmla="*/ 54 w 219"/>
                <a:gd name="T61" fmla="*/ 197 h 627"/>
                <a:gd name="T62" fmla="*/ 43 w 219"/>
                <a:gd name="T63" fmla="*/ 222 h 627"/>
                <a:gd name="T64" fmla="*/ 35 w 219"/>
                <a:gd name="T65" fmla="*/ 247 h 627"/>
                <a:gd name="T66" fmla="*/ 29 w 219"/>
                <a:gd name="T67" fmla="*/ 272 h 627"/>
                <a:gd name="T68" fmla="*/ 24 w 219"/>
                <a:gd name="T69" fmla="*/ 297 h 627"/>
                <a:gd name="T70" fmla="*/ 19 w 219"/>
                <a:gd name="T71" fmla="*/ 347 h 627"/>
                <a:gd name="T72" fmla="*/ 14 w 219"/>
                <a:gd name="T73" fmla="*/ 401 h 627"/>
                <a:gd name="T74" fmla="*/ 9 w 219"/>
                <a:gd name="T75" fmla="*/ 457 h 627"/>
                <a:gd name="T76" fmla="*/ 5 w 219"/>
                <a:gd name="T77" fmla="*/ 509 h 627"/>
                <a:gd name="T78" fmla="*/ 3 w 219"/>
                <a:gd name="T79" fmla="*/ 556 h 627"/>
                <a:gd name="T80" fmla="*/ 1 w 219"/>
                <a:gd name="T81" fmla="*/ 594 h 627"/>
                <a:gd name="T82" fmla="*/ 0 w 219"/>
                <a:gd name="T83" fmla="*/ 619 h 627"/>
                <a:gd name="T84" fmla="*/ 0 w 219"/>
                <a:gd name="T85" fmla="*/ 627 h 627"/>
                <a:gd name="T86" fmla="*/ 219 w 219"/>
                <a:gd name="T87" fmla="*/ 432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9" h="627">
                  <a:moveTo>
                    <a:pt x="219" y="432"/>
                  </a:moveTo>
                  <a:lnTo>
                    <a:pt x="213" y="425"/>
                  </a:lnTo>
                  <a:lnTo>
                    <a:pt x="199" y="407"/>
                  </a:lnTo>
                  <a:lnTo>
                    <a:pt x="190" y="394"/>
                  </a:lnTo>
                  <a:lnTo>
                    <a:pt x="179" y="379"/>
                  </a:lnTo>
                  <a:lnTo>
                    <a:pt x="168" y="361"/>
                  </a:lnTo>
                  <a:lnTo>
                    <a:pt x="158" y="342"/>
                  </a:lnTo>
                  <a:lnTo>
                    <a:pt x="147" y="321"/>
                  </a:lnTo>
                  <a:lnTo>
                    <a:pt x="137" y="298"/>
                  </a:lnTo>
                  <a:lnTo>
                    <a:pt x="129" y="274"/>
                  </a:lnTo>
                  <a:lnTo>
                    <a:pt x="123" y="249"/>
                  </a:lnTo>
                  <a:lnTo>
                    <a:pt x="121" y="236"/>
                  </a:lnTo>
                  <a:lnTo>
                    <a:pt x="120" y="224"/>
                  </a:lnTo>
                  <a:lnTo>
                    <a:pt x="118" y="211"/>
                  </a:lnTo>
                  <a:lnTo>
                    <a:pt x="118" y="197"/>
                  </a:lnTo>
                  <a:lnTo>
                    <a:pt x="118" y="184"/>
                  </a:lnTo>
                  <a:lnTo>
                    <a:pt x="120" y="171"/>
                  </a:lnTo>
                  <a:lnTo>
                    <a:pt x="123" y="158"/>
                  </a:lnTo>
                  <a:lnTo>
                    <a:pt x="126" y="144"/>
                  </a:lnTo>
                  <a:lnTo>
                    <a:pt x="150" y="61"/>
                  </a:lnTo>
                  <a:lnTo>
                    <a:pt x="164" y="18"/>
                  </a:lnTo>
                  <a:lnTo>
                    <a:pt x="168" y="2"/>
                  </a:lnTo>
                  <a:lnTo>
                    <a:pt x="168" y="0"/>
                  </a:lnTo>
                  <a:lnTo>
                    <a:pt x="164" y="7"/>
                  </a:lnTo>
                  <a:lnTo>
                    <a:pt x="148" y="28"/>
                  </a:lnTo>
                  <a:lnTo>
                    <a:pt x="128" y="61"/>
                  </a:lnTo>
                  <a:lnTo>
                    <a:pt x="103" y="101"/>
                  </a:lnTo>
                  <a:lnTo>
                    <a:pt x="90" y="123"/>
                  </a:lnTo>
                  <a:lnTo>
                    <a:pt x="78" y="147"/>
                  </a:lnTo>
                  <a:lnTo>
                    <a:pt x="65" y="171"/>
                  </a:lnTo>
                  <a:lnTo>
                    <a:pt x="54" y="197"/>
                  </a:lnTo>
                  <a:lnTo>
                    <a:pt x="43" y="222"/>
                  </a:lnTo>
                  <a:lnTo>
                    <a:pt x="35" y="247"/>
                  </a:lnTo>
                  <a:lnTo>
                    <a:pt x="29" y="272"/>
                  </a:lnTo>
                  <a:lnTo>
                    <a:pt x="24" y="297"/>
                  </a:lnTo>
                  <a:lnTo>
                    <a:pt x="19" y="347"/>
                  </a:lnTo>
                  <a:lnTo>
                    <a:pt x="14" y="401"/>
                  </a:lnTo>
                  <a:lnTo>
                    <a:pt x="9" y="457"/>
                  </a:lnTo>
                  <a:lnTo>
                    <a:pt x="5" y="509"/>
                  </a:lnTo>
                  <a:lnTo>
                    <a:pt x="3" y="556"/>
                  </a:lnTo>
                  <a:lnTo>
                    <a:pt x="1" y="594"/>
                  </a:lnTo>
                  <a:lnTo>
                    <a:pt x="0" y="619"/>
                  </a:lnTo>
                  <a:lnTo>
                    <a:pt x="0" y="627"/>
                  </a:lnTo>
                  <a:lnTo>
                    <a:pt x="219" y="432"/>
                  </a:lnTo>
                  <a:close/>
                </a:path>
              </a:pathLst>
            </a:custGeom>
            <a:solidFill>
              <a:srgbClr val="FD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119"/>
            <p:cNvSpPr>
              <a:spLocks/>
            </p:cNvSpPr>
            <p:nvPr/>
          </p:nvSpPr>
          <p:spPr bwMode="auto">
            <a:xfrm>
              <a:off x="3367" y="1847"/>
              <a:ext cx="13" cy="23"/>
            </a:xfrm>
            <a:custGeom>
              <a:avLst/>
              <a:gdLst>
                <a:gd name="T0" fmla="*/ 69 w 69"/>
                <a:gd name="T1" fmla="*/ 55 h 111"/>
                <a:gd name="T2" fmla="*/ 68 w 69"/>
                <a:gd name="T3" fmla="*/ 67 h 111"/>
                <a:gd name="T4" fmla="*/ 65 w 69"/>
                <a:gd name="T5" fmla="*/ 76 h 111"/>
                <a:gd name="T6" fmla="*/ 63 w 69"/>
                <a:gd name="T7" fmla="*/ 86 h 111"/>
                <a:gd name="T8" fmla="*/ 58 w 69"/>
                <a:gd name="T9" fmla="*/ 94 h 111"/>
                <a:gd name="T10" fmla="*/ 53 w 69"/>
                <a:gd name="T11" fmla="*/ 101 h 111"/>
                <a:gd name="T12" fmla="*/ 48 w 69"/>
                <a:gd name="T13" fmla="*/ 106 h 111"/>
                <a:gd name="T14" fmla="*/ 42 w 69"/>
                <a:gd name="T15" fmla="*/ 110 h 111"/>
                <a:gd name="T16" fmla="*/ 34 w 69"/>
                <a:gd name="T17" fmla="*/ 111 h 111"/>
                <a:gd name="T18" fmla="*/ 27 w 69"/>
                <a:gd name="T19" fmla="*/ 110 h 111"/>
                <a:gd name="T20" fmla="*/ 21 w 69"/>
                <a:gd name="T21" fmla="*/ 106 h 111"/>
                <a:gd name="T22" fmla="*/ 15 w 69"/>
                <a:gd name="T23" fmla="*/ 101 h 111"/>
                <a:gd name="T24" fmla="*/ 11 w 69"/>
                <a:gd name="T25" fmla="*/ 94 h 111"/>
                <a:gd name="T26" fmla="*/ 6 w 69"/>
                <a:gd name="T27" fmla="*/ 86 h 111"/>
                <a:gd name="T28" fmla="*/ 2 w 69"/>
                <a:gd name="T29" fmla="*/ 76 h 111"/>
                <a:gd name="T30" fmla="*/ 1 w 69"/>
                <a:gd name="T31" fmla="*/ 67 h 111"/>
                <a:gd name="T32" fmla="*/ 0 w 69"/>
                <a:gd name="T33" fmla="*/ 55 h 111"/>
                <a:gd name="T34" fmla="*/ 1 w 69"/>
                <a:gd name="T35" fmla="*/ 44 h 111"/>
                <a:gd name="T36" fmla="*/ 2 w 69"/>
                <a:gd name="T37" fmla="*/ 34 h 111"/>
                <a:gd name="T38" fmla="*/ 6 w 69"/>
                <a:gd name="T39" fmla="*/ 24 h 111"/>
                <a:gd name="T40" fmla="*/ 11 w 69"/>
                <a:gd name="T41" fmla="*/ 16 h 111"/>
                <a:gd name="T42" fmla="*/ 15 w 69"/>
                <a:gd name="T43" fmla="*/ 10 h 111"/>
                <a:gd name="T44" fmla="*/ 21 w 69"/>
                <a:gd name="T45" fmla="*/ 5 h 111"/>
                <a:gd name="T46" fmla="*/ 27 w 69"/>
                <a:gd name="T47" fmla="*/ 1 h 111"/>
                <a:gd name="T48" fmla="*/ 34 w 69"/>
                <a:gd name="T49" fmla="*/ 0 h 111"/>
                <a:gd name="T50" fmla="*/ 42 w 69"/>
                <a:gd name="T51" fmla="*/ 1 h 111"/>
                <a:gd name="T52" fmla="*/ 48 w 69"/>
                <a:gd name="T53" fmla="*/ 5 h 111"/>
                <a:gd name="T54" fmla="*/ 53 w 69"/>
                <a:gd name="T55" fmla="*/ 10 h 111"/>
                <a:gd name="T56" fmla="*/ 58 w 69"/>
                <a:gd name="T57" fmla="*/ 16 h 111"/>
                <a:gd name="T58" fmla="*/ 63 w 69"/>
                <a:gd name="T59" fmla="*/ 24 h 111"/>
                <a:gd name="T60" fmla="*/ 65 w 69"/>
                <a:gd name="T61" fmla="*/ 34 h 111"/>
                <a:gd name="T62" fmla="*/ 68 w 69"/>
                <a:gd name="T63" fmla="*/ 44 h 111"/>
                <a:gd name="T64" fmla="*/ 69 w 69"/>
                <a:gd name="T6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11">
                  <a:moveTo>
                    <a:pt x="69" y="55"/>
                  </a:moveTo>
                  <a:lnTo>
                    <a:pt x="68" y="67"/>
                  </a:lnTo>
                  <a:lnTo>
                    <a:pt x="65" y="76"/>
                  </a:lnTo>
                  <a:lnTo>
                    <a:pt x="63" y="86"/>
                  </a:lnTo>
                  <a:lnTo>
                    <a:pt x="58" y="94"/>
                  </a:lnTo>
                  <a:lnTo>
                    <a:pt x="53" y="101"/>
                  </a:lnTo>
                  <a:lnTo>
                    <a:pt x="48" y="106"/>
                  </a:lnTo>
                  <a:lnTo>
                    <a:pt x="42" y="110"/>
                  </a:lnTo>
                  <a:lnTo>
                    <a:pt x="34" y="111"/>
                  </a:lnTo>
                  <a:lnTo>
                    <a:pt x="27" y="110"/>
                  </a:lnTo>
                  <a:lnTo>
                    <a:pt x="21" y="106"/>
                  </a:lnTo>
                  <a:lnTo>
                    <a:pt x="15" y="101"/>
                  </a:lnTo>
                  <a:lnTo>
                    <a:pt x="11" y="94"/>
                  </a:lnTo>
                  <a:lnTo>
                    <a:pt x="6" y="86"/>
                  </a:lnTo>
                  <a:lnTo>
                    <a:pt x="2" y="76"/>
                  </a:lnTo>
                  <a:lnTo>
                    <a:pt x="1" y="67"/>
                  </a:lnTo>
                  <a:lnTo>
                    <a:pt x="0" y="55"/>
                  </a:lnTo>
                  <a:lnTo>
                    <a:pt x="1" y="44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11" y="16"/>
                  </a:lnTo>
                  <a:lnTo>
                    <a:pt x="15" y="10"/>
                  </a:lnTo>
                  <a:lnTo>
                    <a:pt x="21" y="5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8" y="5"/>
                  </a:lnTo>
                  <a:lnTo>
                    <a:pt x="53" y="10"/>
                  </a:lnTo>
                  <a:lnTo>
                    <a:pt x="58" y="16"/>
                  </a:lnTo>
                  <a:lnTo>
                    <a:pt x="63" y="24"/>
                  </a:lnTo>
                  <a:lnTo>
                    <a:pt x="65" y="34"/>
                  </a:lnTo>
                  <a:lnTo>
                    <a:pt x="68" y="44"/>
                  </a:lnTo>
                  <a:lnTo>
                    <a:pt x="69" y="55"/>
                  </a:lnTo>
                  <a:close/>
                </a:path>
              </a:pathLst>
            </a:custGeom>
            <a:solidFill>
              <a:srgbClr val="252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120"/>
            <p:cNvSpPr>
              <a:spLocks/>
            </p:cNvSpPr>
            <p:nvPr/>
          </p:nvSpPr>
          <p:spPr bwMode="auto">
            <a:xfrm>
              <a:off x="3357" y="1947"/>
              <a:ext cx="13" cy="23"/>
            </a:xfrm>
            <a:custGeom>
              <a:avLst/>
              <a:gdLst>
                <a:gd name="T0" fmla="*/ 68 w 68"/>
                <a:gd name="T1" fmla="*/ 55 h 111"/>
                <a:gd name="T2" fmla="*/ 67 w 68"/>
                <a:gd name="T3" fmla="*/ 67 h 111"/>
                <a:gd name="T4" fmla="*/ 64 w 68"/>
                <a:gd name="T5" fmla="*/ 77 h 111"/>
                <a:gd name="T6" fmla="*/ 62 w 68"/>
                <a:gd name="T7" fmla="*/ 86 h 111"/>
                <a:gd name="T8" fmla="*/ 57 w 68"/>
                <a:gd name="T9" fmla="*/ 94 h 111"/>
                <a:gd name="T10" fmla="*/ 52 w 68"/>
                <a:gd name="T11" fmla="*/ 101 h 111"/>
                <a:gd name="T12" fmla="*/ 46 w 68"/>
                <a:gd name="T13" fmla="*/ 106 h 111"/>
                <a:gd name="T14" fmla="*/ 40 w 68"/>
                <a:gd name="T15" fmla="*/ 109 h 111"/>
                <a:gd name="T16" fmla="*/ 33 w 68"/>
                <a:gd name="T17" fmla="*/ 111 h 111"/>
                <a:gd name="T18" fmla="*/ 26 w 68"/>
                <a:gd name="T19" fmla="*/ 109 h 111"/>
                <a:gd name="T20" fmla="*/ 20 w 68"/>
                <a:gd name="T21" fmla="*/ 106 h 111"/>
                <a:gd name="T22" fmla="*/ 14 w 68"/>
                <a:gd name="T23" fmla="*/ 101 h 111"/>
                <a:gd name="T24" fmla="*/ 10 w 68"/>
                <a:gd name="T25" fmla="*/ 94 h 111"/>
                <a:gd name="T26" fmla="*/ 5 w 68"/>
                <a:gd name="T27" fmla="*/ 86 h 111"/>
                <a:gd name="T28" fmla="*/ 2 w 68"/>
                <a:gd name="T29" fmla="*/ 77 h 111"/>
                <a:gd name="T30" fmla="*/ 0 w 68"/>
                <a:gd name="T31" fmla="*/ 67 h 111"/>
                <a:gd name="T32" fmla="*/ 0 w 68"/>
                <a:gd name="T33" fmla="*/ 55 h 111"/>
                <a:gd name="T34" fmla="*/ 0 w 68"/>
                <a:gd name="T35" fmla="*/ 44 h 111"/>
                <a:gd name="T36" fmla="*/ 2 w 68"/>
                <a:gd name="T37" fmla="*/ 33 h 111"/>
                <a:gd name="T38" fmla="*/ 5 w 68"/>
                <a:gd name="T39" fmla="*/ 24 h 111"/>
                <a:gd name="T40" fmla="*/ 10 w 68"/>
                <a:gd name="T41" fmla="*/ 16 h 111"/>
                <a:gd name="T42" fmla="*/ 14 w 68"/>
                <a:gd name="T43" fmla="*/ 10 h 111"/>
                <a:gd name="T44" fmla="*/ 20 w 68"/>
                <a:gd name="T45" fmla="*/ 5 h 111"/>
                <a:gd name="T46" fmla="*/ 26 w 68"/>
                <a:gd name="T47" fmla="*/ 1 h 111"/>
                <a:gd name="T48" fmla="*/ 33 w 68"/>
                <a:gd name="T49" fmla="*/ 0 h 111"/>
                <a:gd name="T50" fmla="*/ 40 w 68"/>
                <a:gd name="T51" fmla="*/ 1 h 111"/>
                <a:gd name="T52" fmla="*/ 46 w 68"/>
                <a:gd name="T53" fmla="*/ 5 h 111"/>
                <a:gd name="T54" fmla="*/ 52 w 68"/>
                <a:gd name="T55" fmla="*/ 10 h 111"/>
                <a:gd name="T56" fmla="*/ 57 w 68"/>
                <a:gd name="T57" fmla="*/ 16 h 111"/>
                <a:gd name="T58" fmla="*/ 62 w 68"/>
                <a:gd name="T59" fmla="*/ 24 h 111"/>
                <a:gd name="T60" fmla="*/ 64 w 68"/>
                <a:gd name="T61" fmla="*/ 33 h 111"/>
                <a:gd name="T62" fmla="*/ 67 w 68"/>
                <a:gd name="T63" fmla="*/ 44 h 111"/>
                <a:gd name="T64" fmla="*/ 68 w 68"/>
                <a:gd name="T6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111">
                  <a:moveTo>
                    <a:pt x="68" y="55"/>
                  </a:moveTo>
                  <a:lnTo>
                    <a:pt x="67" y="67"/>
                  </a:lnTo>
                  <a:lnTo>
                    <a:pt x="64" y="77"/>
                  </a:lnTo>
                  <a:lnTo>
                    <a:pt x="62" y="86"/>
                  </a:lnTo>
                  <a:lnTo>
                    <a:pt x="57" y="94"/>
                  </a:lnTo>
                  <a:lnTo>
                    <a:pt x="52" y="101"/>
                  </a:lnTo>
                  <a:lnTo>
                    <a:pt x="46" y="106"/>
                  </a:lnTo>
                  <a:lnTo>
                    <a:pt x="40" y="109"/>
                  </a:lnTo>
                  <a:lnTo>
                    <a:pt x="33" y="111"/>
                  </a:lnTo>
                  <a:lnTo>
                    <a:pt x="26" y="109"/>
                  </a:lnTo>
                  <a:lnTo>
                    <a:pt x="20" y="106"/>
                  </a:lnTo>
                  <a:lnTo>
                    <a:pt x="14" y="101"/>
                  </a:lnTo>
                  <a:lnTo>
                    <a:pt x="10" y="94"/>
                  </a:lnTo>
                  <a:lnTo>
                    <a:pt x="5" y="86"/>
                  </a:lnTo>
                  <a:lnTo>
                    <a:pt x="2" y="77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20" y="5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46" y="5"/>
                  </a:lnTo>
                  <a:lnTo>
                    <a:pt x="52" y="10"/>
                  </a:lnTo>
                  <a:lnTo>
                    <a:pt x="57" y="16"/>
                  </a:lnTo>
                  <a:lnTo>
                    <a:pt x="62" y="24"/>
                  </a:lnTo>
                  <a:lnTo>
                    <a:pt x="64" y="33"/>
                  </a:lnTo>
                  <a:lnTo>
                    <a:pt x="67" y="44"/>
                  </a:lnTo>
                  <a:lnTo>
                    <a:pt x="68" y="55"/>
                  </a:lnTo>
                  <a:close/>
                </a:path>
              </a:pathLst>
            </a:custGeom>
            <a:solidFill>
              <a:srgbClr val="252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3351" y="2043"/>
              <a:ext cx="14" cy="22"/>
            </a:xfrm>
            <a:custGeom>
              <a:avLst/>
              <a:gdLst>
                <a:gd name="T0" fmla="*/ 68 w 68"/>
                <a:gd name="T1" fmla="*/ 56 h 110"/>
                <a:gd name="T2" fmla="*/ 68 w 68"/>
                <a:gd name="T3" fmla="*/ 66 h 110"/>
                <a:gd name="T4" fmla="*/ 65 w 68"/>
                <a:gd name="T5" fmla="*/ 77 h 110"/>
                <a:gd name="T6" fmla="*/ 62 w 68"/>
                <a:gd name="T7" fmla="*/ 86 h 110"/>
                <a:gd name="T8" fmla="*/ 58 w 68"/>
                <a:gd name="T9" fmla="*/ 94 h 110"/>
                <a:gd name="T10" fmla="*/ 53 w 68"/>
                <a:gd name="T11" fmla="*/ 101 h 110"/>
                <a:gd name="T12" fmla="*/ 47 w 68"/>
                <a:gd name="T13" fmla="*/ 105 h 110"/>
                <a:gd name="T14" fmla="*/ 40 w 68"/>
                <a:gd name="T15" fmla="*/ 109 h 110"/>
                <a:gd name="T16" fmla="*/ 34 w 68"/>
                <a:gd name="T17" fmla="*/ 110 h 110"/>
                <a:gd name="T18" fmla="*/ 27 w 68"/>
                <a:gd name="T19" fmla="*/ 109 h 110"/>
                <a:gd name="T20" fmla="*/ 21 w 68"/>
                <a:gd name="T21" fmla="*/ 105 h 110"/>
                <a:gd name="T22" fmla="*/ 15 w 68"/>
                <a:gd name="T23" fmla="*/ 101 h 110"/>
                <a:gd name="T24" fmla="*/ 9 w 68"/>
                <a:gd name="T25" fmla="*/ 94 h 110"/>
                <a:gd name="T26" fmla="*/ 6 w 68"/>
                <a:gd name="T27" fmla="*/ 86 h 110"/>
                <a:gd name="T28" fmla="*/ 2 w 68"/>
                <a:gd name="T29" fmla="*/ 77 h 110"/>
                <a:gd name="T30" fmla="*/ 1 w 68"/>
                <a:gd name="T31" fmla="*/ 66 h 110"/>
                <a:gd name="T32" fmla="*/ 0 w 68"/>
                <a:gd name="T33" fmla="*/ 56 h 110"/>
                <a:gd name="T34" fmla="*/ 1 w 68"/>
                <a:gd name="T35" fmla="*/ 44 h 110"/>
                <a:gd name="T36" fmla="*/ 2 w 68"/>
                <a:gd name="T37" fmla="*/ 33 h 110"/>
                <a:gd name="T38" fmla="*/ 6 w 68"/>
                <a:gd name="T39" fmla="*/ 25 h 110"/>
                <a:gd name="T40" fmla="*/ 9 w 68"/>
                <a:gd name="T41" fmla="*/ 16 h 110"/>
                <a:gd name="T42" fmla="*/ 15 w 68"/>
                <a:gd name="T43" fmla="*/ 9 h 110"/>
                <a:gd name="T44" fmla="*/ 21 w 68"/>
                <a:gd name="T45" fmla="*/ 5 h 110"/>
                <a:gd name="T46" fmla="*/ 27 w 68"/>
                <a:gd name="T47" fmla="*/ 1 h 110"/>
                <a:gd name="T48" fmla="*/ 34 w 68"/>
                <a:gd name="T49" fmla="*/ 0 h 110"/>
                <a:gd name="T50" fmla="*/ 40 w 68"/>
                <a:gd name="T51" fmla="*/ 1 h 110"/>
                <a:gd name="T52" fmla="*/ 47 w 68"/>
                <a:gd name="T53" fmla="*/ 5 h 110"/>
                <a:gd name="T54" fmla="*/ 53 w 68"/>
                <a:gd name="T55" fmla="*/ 9 h 110"/>
                <a:gd name="T56" fmla="*/ 58 w 68"/>
                <a:gd name="T57" fmla="*/ 16 h 110"/>
                <a:gd name="T58" fmla="*/ 62 w 68"/>
                <a:gd name="T59" fmla="*/ 25 h 110"/>
                <a:gd name="T60" fmla="*/ 65 w 68"/>
                <a:gd name="T61" fmla="*/ 33 h 110"/>
                <a:gd name="T62" fmla="*/ 68 w 68"/>
                <a:gd name="T63" fmla="*/ 44 h 110"/>
                <a:gd name="T64" fmla="*/ 68 w 68"/>
                <a:gd name="T65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110">
                  <a:moveTo>
                    <a:pt x="68" y="56"/>
                  </a:moveTo>
                  <a:lnTo>
                    <a:pt x="68" y="66"/>
                  </a:lnTo>
                  <a:lnTo>
                    <a:pt x="65" y="77"/>
                  </a:lnTo>
                  <a:lnTo>
                    <a:pt x="62" y="86"/>
                  </a:lnTo>
                  <a:lnTo>
                    <a:pt x="58" y="94"/>
                  </a:lnTo>
                  <a:lnTo>
                    <a:pt x="53" y="101"/>
                  </a:lnTo>
                  <a:lnTo>
                    <a:pt x="47" y="105"/>
                  </a:lnTo>
                  <a:lnTo>
                    <a:pt x="40" y="109"/>
                  </a:lnTo>
                  <a:lnTo>
                    <a:pt x="34" y="110"/>
                  </a:lnTo>
                  <a:lnTo>
                    <a:pt x="27" y="109"/>
                  </a:lnTo>
                  <a:lnTo>
                    <a:pt x="21" y="105"/>
                  </a:lnTo>
                  <a:lnTo>
                    <a:pt x="15" y="101"/>
                  </a:lnTo>
                  <a:lnTo>
                    <a:pt x="9" y="94"/>
                  </a:lnTo>
                  <a:lnTo>
                    <a:pt x="6" y="86"/>
                  </a:lnTo>
                  <a:lnTo>
                    <a:pt x="2" y="77"/>
                  </a:lnTo>
                  <a:lnTo>
                    <a:pt x="1" y="66"/>
                  </a:lnTo>
                  <a:lnTo>
                    <a:pt x="0" y="56"/>
                  </a:lnTo>
                  <a:lnTo>
                    <a:pt x="1" y="44"/>
                  </a:lnTo>
                  <a:lnTo>
                    <a:pt x="2" y="33"/>
                  </a:lnTo>
                  <a:lnTo>
                    <a:pt x="6" y="25"/>
                  </a:lnTo>
                  <a:lnTo>
                    <a:pt x="9" y="16"/>
                  </a:lnTo>
                  <a:lnTo>
                    <a:pt x="15" y="9"/>
                  </a:lnTo>
                  <a:lnTo>
                    <a:pt x="21" y="5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40" y="1"/>
                  </a:lnTo>
                  <a:lnTo>
                    <a:pt x="47" y="5"/>
                  </a:lnTo>
                  <a:lnTo>
                    <a:pt x="53" y="9"/>
                  </a:lnTo>
                  <a:lnTo>
                    <a:pt x="58" y="16"/>
                  </a:lnTo>
                  <a:lnTo>
                    <a:pt x="62" y="25"/>
                  </a:lnTo>
                  <a:lnTo>
                    <a:pt x="65" y="33"/>
                  </a:lnTo>
                  <a:lnTo>
                    <a:pt x="68" y="44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2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3345" y="2155"/>
              <a:ext cx="13" cy="22"/>
            </a:xfrm>
            <a:custGeom>
              <a:avLst/>
              <a:gdLst>
                <a:gd name="T0" fmla="*/ 67 w 67"/>
                <a:gd name="T1" fmla="*/ 55 h 111"/>
                <a:gd name="T2" fmla="*/ 67 w 67"/>
                <a:gd name="T3" fmla="*/ 67 h 111"/>
                <a:gd name="T4" fmla="*/ 65 w 67"/>
                <a:gd name="T5" fmla="*/ 77 h 111"/>
                <a:gd name="T6" fmla="*/ 61 w 67"/>
                <a:gd name="T7" fmla="*/ 87 h 111"/>
                <a:gd name="T8" fmla="*/ 58 w 67"/>
                <a:gd name="T9" fmla="*/ 94 h 111"/>
                <a:gd name="T10" fmla="*/ 52 w 67"/>
                <a:gd name="T11" fmla="*/ 101 h 111"/>
                <a:gd name="T12" fmla="*/ 47 w 67"/>
                <a:gd name="T13" fmla="*/ 106 h 111"/>
                <a:gd name="T14" fmla="*/ 40 w 67"/>
                <a:gd name="T15" fmla="*/ 109 h 111"/>
                <a:gd name="T16" fmla="*/ 34 w 67"/>
                <a:gd name="T17" fmla="*/ 111 h 111"/>
                <a:gd name="T18" fmla="*/ 27 w 67"/>
                <a:gd name="T19" fmla="*/ 109 h 111"/>
                <a:gd name="T20" fmla="*/ 20 w 67"/>
                <a:gd name="T21" fmla="*/ 106 h 111"/>
                <a:gd name="T22" fmla="*/ 15 w 67"/>
                <a:gd name="T23" fmla="*/ 101 h 111"/>
                <a:gd name="T24" fmla="*/ 9 w 67"/>
                <a:gd name="T25" fmla="*/ 94 h 111"/>
                <a:gd name="T26" fmla="*/ 6 w 67"/>
                <a:gd name="T27" fmla="*/ 87 h 111"/>
                <a:gd name="T28" fmla="*/ 2 w 67"/>
                <a:gd name="T29" fmla="*/ 77 h 111"/>
                <a:gd name="T30" fmla="*/ 1 w 67"/>
                <a:gd name="T31" fmla="*/ 67 h 111"/>
                <a:gd name="T32" fmla="*/ 0 w 67"/>
                <a:gd name="T33" fmla="*/ 56 h 111"/>
                <a:gd name="T34" fmla="*/ 1 w 67"/>
                <a:gd name="T35" fmla="*/ 44 h 111"/>
                <a:gd name="T36" fmla="*/ 2 w 67"/>
                <a:gd name="T37" fmla="*/ 33 h 111"/>
                <a:gd name="T38" fmla="*/ 6 w 67"/>
                <a:gd name="T39" fmla="*/ 25 h 111"/>
                <a:gd name="T40" fmla="*/ 9 w 67"/>
                <a:gd name="T41" fmla="*/ 17 h 111"/>
                <a:gd name="T42" fmla="*/ 15 w 67"/>
                <a:gd name="T43" fmla="*/ 10 h 111"/>
                <a:gd name="T44" fmla="*/ 20 w 67"/>
                <a:gd name="T45" fmla="*/ 5 h 111"/>
                <a:gd name="T46" fmla="*/ 27 w 67"/>
                <a:gd name="T47" fmla="*/ 1 h 111"/>
                <a:gd name="T48" fmla="*/ 34 w 67"/>
                <a:gd name="T49" fmla="*/ 0 h 111"/>
                <a:gd name="T50" fmla="*/ 40 w 67"/>
                <a:gd name="T51" fmla="*/ 1 h 111"/>
                <a:gd name="T52" fmla="*/ 47 w 67"/>
                <a:gd name="T53" fmla="*/ 5 h 111"/>
                <a:gd name="T54" fmla="*/ 52 w 67"/>
                <a:gd name="T55" fmla="*/ 10 h 111"/>
                <a:gd name="T56" fmla="*/ 58 w 67"/>
                <a:gd name="T57" fmla="*/ 17 h 111"/>
                <a:gd name="T58" fmla="*/ 61 w 67"/>
                <a:gd name="T59" fmla="*/ 25 h 111"/>
                <a:gd name="T60" fmla="*/ 65 w 67"/>
                <a:gd name="T61" fmla="*/ 33 h 111"/>
                <a:gd name="T62" fmla="*/ 67 w 67"/>
                <a:gd name="T63" fmla="*/ 44 h 111"/>
                <a:gd name="T64" fmla="*/ 67 w 67"/>
                <a:gd name="T6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111">
                  <a:moveTo>
                    <a:pt x="67" y="55"/>
                  </a:moveTo>
                  <a:lnTo>
                    <a:pt x="67" y="67"/>
                  </a:lnTo>
                  <a:lnTo>
                    <a:pt x="65" y="77"/>
                  </a:lnTo>
                  <a:lnTo>
                    <a:pt x="61" y="87"/>
                  </a:lnTo>
                  <a:lnTo>
                    <a:pt x="58" y="94"/>
                  </a:lnTo>
                  <a:lnTo>
                    <a:pt x="52" y="101"/>
                  </a:lnTo>
                  <a:lnTo>
                    <a:pt x="47" y="106"/>
                  </a:lnTo>
                  <a:lnTo>
                    <a:pt x="40" y="109"/>
                  </a:lnTo>
                  <a:lnTo>
                    <a:pt x="34" y="111"/>
                  </a:lnTo>
                  <a:lnTo>
                    <a:pt x="27" y="109"/>
                  </a:lnTo>
                  <a:lnTo>
                    <a:pt x="20" y="106"/>
                  </a:lnTo>
                  <a:lnTo>
                    <a:pt x="15" y="101"/>
                  </a:lnTo>
                  <a:lnTo>
                    <a:pt x="9" y="94"/>
                  </a:lnTo>
                  <a:lnTo>
                    <a:pt x="6" y="87"/>
                  </a:lnTo>
                  <a:lnTo>
                    <a:pt x="2" y="77"/>
                  </a:lnTo>
                  <a:lnTo>
                    <a:pt x="1" y="67"/>
                  </a:lnTo>
                  <a:lnTo>
                    <a:pt x="0" y="56"/>
                  </a:lnTo>
                  <a:lnTo>
                    <a:pt x="1" y="44"/>
                  </a:lnTo>
                  <a:lnTo>
                    <a:pt x="2" y="33"/>
                  </a:lnTo>
                  <a:lnTo>
                    <a:pt x="6" y="25"/>
                  </a:lnTo>
                  <a:lnTo>
                    <a:pt x="9" y="17"/>
                  </a:lnTo>
                  <a:lnTo>
                    <a:pt x="15" y="10"/>
                  </a:lnTo>
                  <a:lnTo>
                    <a:pt x="20" y="5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40" y="1"/>
                  </a:lnTo>
                  <a:lnTo>
                    <a:pt x="47" y="5"/>
                  </a:lnTo>
                  <a:lnTo>
                    <a:pt x="52" y="10"/>
                  </a:lnTo>
                  <a:lnTo>
                    <a:pt x="58" y="17"/>
                  </a:lnTo>
                  <a:lnTo>
                    <a:pt x="61" y="25"/>
                  </a:lnTo>
                  <a:lnTo>
                    <a:pt x="65" y="33"/>
                  </a:lnTo>
                  <a:lnTo>
                    <a:pt x="67" y="44"/>
                  </a:lnTo>
                  <a:lnTo>
                    <a:pt x="67" y="55"/>
                  </a:lnTo>
                  <a:close/>
                </a:path>
              </a:pathLst>
            </a:custGeom>
            <a:solidFill>
              <a:srgbClr val="252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1798" y="2637"/>
              <a:ext cx="392" cy="211"/>
            </a:xfrm>
            <a:custGeom>
              <a:avLst/>
              <a:gdLst>
                <a:gd name="T0" fmla="*/ 181 w 1958"/>
                <a:gd name="T1" fmla="*/ 154 h 1058"/>
                <a:gd name="T2" fmla="*/ 104 w 1958"/>
                <a:gd name="T3" fmla="*/ 190 h 1058"/>
                <a:gd name="T4" fmla="*/ 59 w 1958"/>
                <a:gd name="T5" fmla="*/ 220 h 1058"/>
                <a:gd name="T6" fmla="*/ 23 w 1958"/>
                <a:gd name="T7" fmla="*/ 256 h 1058"/>
                <a:gd name="T8" fmla="*/ 2 w 1958"/>
                <a:gd name="T9" fmla="*/ 298 h 1058"/>
                <a:gd name="T10" fmla="*/ 4 w 1958"/>
                <a:gd name="T11" fmla="*/ 346 h 1058"/>
                <a:gd name="T12" fmla="*/ 34 w 1958"/>
                <a:gd name="T13" fmla="*/ 399 h 1058"/>
                <a:gd name="T14" fmla="*/ 99 w 1958"/>
                <a:gd name="T15" fmla="*/ 460 h 1058"/>
                <a:gd name="T16" fmla="*/ 193 w 1958"/>
                <a:gd name="T17" fmla="*/ 519 h 1058"/>
                <a:gd name="T18" fmla="*/ 286 w 1958"/>
                <a:gd name="T19" fmla="*/ 566 h 1058"/>
                <a:gd name="T20" fmla="*/ 373 w 1958"/>
                <a:gd name="T21" fmla="*/ 598 h 1058"/>
                <a:gd name="T22" fmla="*/ 453 w 1958"/>
                <a:gd name="T23" fmla="*/ 621 h 1058"/>
                <a:gd name="T24" fmla="*/ 576 w 1958"/>
                <a:gd name="T25" fmla="*/ 646 h 1058"/>
                <a:gd name="T26" fmla="*/ 682 w 1958"/>
                <a:gd name="T27" fmla="*/ 665 h 1058"/>
                <a:gd name="T28" fmla="*/ 737 w 1958"/>
                <a:gd name="T29" fmla="*/ 681 h 1058"/>
                <a:gd name="T30" fmla="*/ 786 w 1958"/>
                <a:gd name="T31" fmla="*/ 701 h 1058"/>
                <a:gd name="T32" fmla="*/ 828 w 1958"/>
                <a:gd name="T33" fmla="*/ 731 h 1058"/>
                <a:gd name="T34" fmla="*/ 873 w 1958"/>
                <a:gd name="T35" fmla="*/ 786 h 1058"/>
                <a:gd name="T36" fmla="*/ 929 w 1958"/>
                <a:gd name="T37" fmla="*/ 871 h 1058"/>
                <a:gd name="T38" fmla="*/ 982 w 1958"/>
                <a:gd name="T39" fmla="*/ 944 h 1058"/>
                <a:gd name="T40" fmla="*/ 1024 w 1958"/>
                <a:gd name="T41" fmla="*/ 986 h 1058"/>
                <a:gd name="T42" fmla="*/ 1060 w 1958"/>
                <a:gd name="T43" fmla="*/ 1012 h 1058"/>
                <a:gd name="T44" fmla="*/ 1102 w 1958"/>
                <a:gd name="T45" fmla="*/ 1033 h 1058"/>
                <a:gd name="T46" fmla="*/ 1153 w 1958"/>
                <a:gd name="T47" fmla="*/ 1048 h 1058"/>
                <a:gd name="T48" fmla="*/ 1214 w 1958"/>
                <a:gd name="T49" fmla="*/ 1057 h 1058"/>
                <a:gd name="T50" fmla="*/ 1310 w 1958"/>
                <a:gd name="T51" fmla="*/ 1057 h 1058"/>
                <a:gd name="T52" fmla="*/ 1453 w 1958"/>
                <a:gd name="T53" fmla="*/ 1045 h 1058"/>
                <a:gd name="T54" fmla="*/ 1585 w 1958"/>
                <a:gd name="T55" fmla="*/ 1020 h 1058"/>
                <a:gd name="T56" fmla="*/ 1707 w 1958"/>
                <a:gd name="T57" fmla="*/ 982 h 1058"/>
                <a:gd name="T58" fmla="*/ 1817 w 1958"/>
                <a:gd name="T59" fmla="*/ 935 h 1058"/>
                <a:gd name="T60" fmla="*/ 1912 w 1958"/>
                <a:gd name="T61" fmla="*/ 878 h 1058"/>
                <a:gd name="T62" fmla="*/ 1945 w 1958"/>
                <a:gd name="T63" fmla="*/ 845 h 1058"/>
                <a:gd name="T64" fmla="*/ 1958 w 1958"/>
                <a:gd name="T65" fmla="*/ 807 h 1058"/>
                <a:gd name="T66" fmla="*/ 1953 w 1958"/>
                <a:gd name="T67" fmla="*/ 765 h 1058"/>
                <a:gd name="T68" fmla="*/ 1933 w 1958"/>
                <a:gd name="T69" fmla="*/ 722 h 1058"/>
                <a:gd name="T70" fmla="*/ 1899 w 1958"/>
                <a:gd name="T71" fmla="*/ 677 h 1058"/>
                <a:gd name="T72" fmla="*/ 1854 w 1958"/>
                <a:gd name="T73" fmla="*/ 633 h 1058"/>
                <a:gd name="T74" fmla="*/ 1798 w 1958"/>
                <a:gd name="T75" fmla="*/ 589 h 1058"/>
                <a:gd name="T76" fmla="*/ 1736 w 1958"/>
                <a:gd name="T77" fmla="*/ 548 h 1058"/>
                <a:gd name="T78" fmla="*/ 1622 w 1958"/>
                <a:gd name="T79" fmla="*/ 487 h 1058"/>
                <a:gd name="T80" fmla="*/ 1550 w 1958"/>
                <a:gd name="T81" fmla="*/ 456 h 1058"/>
                <a:gd name="T82" fmla="*/ 1231 w 1958"/>
                <a:gd name="T83" fmla="*/ 338 h 1058"/>
                <a:gd name="T84" fmla="*/ 1027 w 1958"/>
                <a:gd name="T85" fmla="*/ 254 h 1058"/>
                <a:gd name="T86" fmla="*/ 929 w 1958"/>
                <a:gd name="T87" fmla="*/ 205 h 1058"/>
                <a:gd name="T88" fmla="*/ 885 w 1958"/>
                <a:gd name="T89" fmla="*/ 177 h 1058"/>
                <a:gd name="T90" fmla="*/ 857 w 1958"/>
                <a:gd name="T91" fmla="*/ 151 h 1058"/>
                <a:gd name="T92" fmla="*/ 815 w 1958"/>
                <a:gd name="T93" fmla="*/ 81 h 1058"/>
                <a:gd name="T94" fmla="*/ 784 w 1958"/>
                <a:gd name="T95" fmla="*/ 41 h 1058"/>
                <a:gd name="T96" fmla="*/ 748 w 1958"/>
                <a:gd name="T97" fmla="*/ 12 h 1058"/>
                <a:gd name="T98" fmla="*/ 715 w 1958"/>
                <a:gd name="T99" fmla="*/ 2 h 1058"/>
                <a:gd name="T100" fmla="*/ 692 w 1958"/>
                <a:gd name="T101" fmla="*/ 2 h 1058"/>
                <a:gd name="T102" fmla="*/ 667 w 1958"/>
                <a:gd name="T103" fmla="*/ 7 h 1058"/>
                <a:gd name="T104" fmla="*/ 615 w 1958"/>
                <a:gd name="T105" fmla="*/ 29 h 1058"/>
                <a:gd name="T106" fmla="*/ 489 w 1958"/>
                <a:gd name="T107" fmla="*/ 68 h 1058"/>
                <a:gd name="T108" fmla="*/ 300 w 1958"/>
                <a:gd name="T109" fmla="*/ 119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58" h="1058">
                  <a:moveTo>
                    <a:pt x="250" y="132"/>
                  </a:moveTo>
                  <a:lnTo>
                    <a:pt x="230" y="137"/>
                  </a:lnTo>
                  <a:lnTo>
                    <a:pt x="181" y="154"/>
                  </a:lnTo>
                  <a:lnTo>
                    <a:pt x="151" y="167"/>
                  </a:lnTo>
                  <a:lnTo>
                    <a:pt x="119" y="182"/>
                  </a:lnTo>
                  <a:lnTo>
                    <a:pt x="104" y="190"/>
                  </a:lnTo>
                  <a:lnTo>
                    <a:pt x="87" y="200"/>
                  </a:lnTo>
                  <a:lnTo>
                    <a:pt x="73" y="209"/>
                  </a:lnTo>
                  <a:lnTo>
                    <a:pt x="59" y="220"/>
                  </a:lnTo>
                  <a:lnTo>
                    <a:pt x="44" y="232"/>
                  </a:lnTo>
                  <a:lnTo>
                    <a:pt x="33" y="244"/>
                  </a:lnTo>
                  <a:lnTo>
                    <a:pt x="23" y="256"/>
                  </a:lnTo>
                  <a:lnTo>
                    <a:pt x="14" y="270"/>
                  </a:lnTo>
                  <a:lnTo>
                    <a:pt x="6" y="283"/>
                  </a:lnTo>
                  <a:lnTo>
                    <a:pt x="2" y="298"/>
                  </a:lnTo>
                  <a:lnTo>
                    <a:pt x="0" y="314"/>
                  </a:lnTo>
                  <a:lnTo>
                    <a:pt x="0" y="329"/>
                  </a:lnTo>
                  <a:lnTo>
                    <a:pt x="4" y="346"/>
                  </a:lnTo>
                  <a:lnTo>
                    <a:pt x="10" y="364"/>
                  </a:lnTo>
                  <a:lnTo>
                    <a:pt x="21" y="382"/>
                  </a:lnTo>
                  <a:lnTo>
                    <a:pt x="34" y="399"/>
                  </a:lnTo>
                  <a:lnTo>
                    <a:pt x="52" y="420"/>
                  </a:lnTo>
                  <a:lnTo>
                    <a:pt x="73" y="439"/>
                  </a:lnTo>
                  <a:lnTo>
                    <a:pt x="99" y="460"/>
                  </a:lnTo>
                  <a:lnTo>
                    <a:pt x="129" y="480"/>
                  </a:lnTo>
                  <a:lnTo>
                    <a:pt x="161" y="501"/>
                  </a:lnTo>
                  <a:lnTo>
                    <a:pt x="193" y="519"/>
                  </a:lnTo>
                  <a:lnTo>
                    <a:pt x="225" y="536"/>
                  </a:lnTo>
                  <a:lnTo>
                    <a:pt x="255" y="551"/>
                  </a:lnTo>
                  <a:lnTo>
                    <a:pt x="286" y="566"/>
                  </a:lnTo>
                  <a:lnTo>
                    <a:pt x="315" y="577"/>
                  </a:lnTo>
                  <a:lnTo>
                    <a:pt x="344" y="588"/>
                  </a:lnTo>
                  <a:lnTo>
                    <a:pt x="373" y="598"/>
                  </a:lnTo>
                  <a:lnTo>
                    <a:pt x="400" y="607"/>
                  </a:lnTo>
                  <a:lnTo>
                    <a:pt x="427" y="614"/>
                  </a:lnTo>
                  <a:lnTo>
                    <a:pt x="453" y="621"/>
                  </a:lnTo>
                  <a:lnTo>
                    <a:pt x="479" y="627"/>
                  </a:lnTo>
                  <a:lnTo>
                    <a:pt x="529" y="638"/>
                  </a:lnTo>
                  <a:lnTo>
                    <a:pt x="576" y="646"/>
                  </a:lnTo>
                  <a:lnTo>
                    <a:pt x="621" y="653"/>
                  </a:lnTo>
                  <a:lnTo>
                    <a:pt x="663" y="662"/>
                  </a:lnTo>
                  <a:lnTo>
                    <a:pt x="682" y="665"/>
                  </a:lnTo>
                  <a:lnTo>
                    <a:pt x="702" y="670"/>
                  </a:lnTo>
                  <a:lnTo>
                    <a:pt x="720" y="675"/>
                  </a:lnTo>
                  <a:lnTo>
                    <a:pt x="737" y="681"/>
                  </a:lnTo>
                  <a:lnTo>
                    <a:pt x="754" y="687"/>
                  </a:lnTo>
                  <a:lnTo>
                    <a:pt x="771" y="694"/>
                  </a:lnTo>
                  <a:lnTo>
                    <a:pt x="786" y="701"/>
                  </a:lnTo>
                  <a:lnTo>
                    <a:pt x="800" y="710"/>
                  </a:lnTo>
                  <a:lnTo>
                    <a:pt x="815" y="720"/>
                  </a:lnTo>
                  <a:lnTo>
                    <a:pt x="828" y="731"/>
                  </a:lnTo>
                  <a:lnTo>
                    <a:pt x="840" y="744"/>
                  </a:lnTo>
                  <a:lnTo>
                    <a:pt x="852" y="758"/>
                  </a:lnTo>
                  <a:lnTo>
                    <a:pt x="873" y="786"/>
                  </a:lnTo>
                  <a:lnTo>
                    <a:pt x="893" y="815"/>
                  </a:lnTo>
                  <a:lnTo>
                    <a:pt x="912" y="843"/>
                  </a:lnTo>
                  <a:lnTo>
                    <a:pt x="929" y="871"/>
                  </a:lnTo>
                  <a:lnTo>
                    <a:pt x="947" y="897"/>
                  </a:lnTo>
                  <a:lnTo>
                    <a:pt x="964" y="922"/>
                  </a:lnTo>
                  <a:lnTo>
                    <a:pt x="982" y="944"/>
                  </a:lnTo>
                  <a:lnTo>
                    <a:pt x="1002" y="967"/>
                  </a:lnTo>
                  <a:lnTo>
                    <a:pt x="1013" y="976"/>
                  </a:lnTo>
                  <a:lnTo>
                    <a:pt x="1024" y="986"/>
                  </a:lnTo>
                  <a:lnTo>
                    <a:pt x="1035" y="995"/>
                  </a:lnTo>
                  <a:lnTo>
                    <a:pt x="1048" y="1004"/>
                  </a:lnTo>
                  <a:lnTo>
                    <a:pt x="1060" y="1012"/>
                  </a:lnTo>
                  <a:lnTo>
                    <a:pt x="1074" y="1020"/>
                  </a:lnTo>
                  <a:lnTo>
                    <a:pt x="1088" y="1028"/>
                  </a:lnTo>
                  <a:lnTo>
                    <a:pt x="1102" y="1033"/>
                  </a:lnTo>
                  <a:lnTo>
                    <a:pt x="1119" y="1039"/>
                  </a:lnTo>
                  <a:lnTo>
                    <a:pt x="1136" y="1044"/>
                  </a:lnTo>
                  <a:lnTo>
                    <a:pt x="1153" y="1048"/>
                  </a:lnTo>
                  <a:lnTo>
                    <a:pt x="1172" y="1051"/>
                  </a:lnTo>
                  <a:lnTo>
                    <a:pt x="1193" y="1055"/>
                  </a:lnTo>
                  <a:lnTo>
                    <a:pt x="1214" y="1057"/>
                  </a:lnTo>
                  <a:lnTo>
                    <a:pt x="1238" y="1058"/>
                  </a:lnTo>
                  <a:lnTo>
                    <a:pt x="1262" y="1058"/>
                  </a:lnTo>
                  <a:lnTo>
                    <a:pt x="1310" y="1057"/>
                  </a:lnTo>
                  <a:lnTo>
                    <a:pt x="1359" y="1055"/>
                  </a:lnTo>
                  <a:lnTo>
                    <a:pt x="1407" y="1051"/>
                  </a:lnTo>
                  <a:lnTo>
                    <a:pt x="1453" y="1045"/>
                  </a:lnTo>
                  <a:lnTo>
                    <a:pt x="1498" y="1038"/>
                  </a:lnTo>
                  <a:lnTo>
                    <a:pt x="1542" y="1030"/>
                  </a:lnTo>
                  <a:lnTo>
                    <a:pt x="1585" y="1020"/>
                  </a:lnTo>
                  <a:lnTo>
                    <a:pt x="1628" y="1009"/>
                  </a:lnTo>
                  <a:lnTo>
                    <a:pt x="1668" y="997"/>
                  </a:lnTo>
                  <a:lnTo>
                    <a:pt x="1707" y="982"/>
                  </a:lnTo>
                  <a:lnTo>
                    <a:pt x="1745" y="967"/>
                  </a:lnTo>
                  <a:lnTo>
                    <a:pt x="1781" y="952"/>
                  </a:lnTo>
                  <a:lnTo>
                    <a:pt x="1817" y="935"/>
                  </a:lnTo>
                  <a:lnTo>
                    <a:pt x="1850" y="916"/>
                  </a:lnTo>
                  <a:lnTo>
                    <a:pt x="1882" y="897"/>
                  </a:lnTo>
                  <a:lnTo>
                    <a:pt x="1912" y="878"/>
                  </a:lnTo>
                  <a:lnTo>
                    <a:pt x="1925" y="867"/>
                  </a:lnTo>
                  <a:lnTo>
                    <a:pt x="1937" y="857"/>
                  </a:lnTo>
                  <a:lnTo>
                    <a:pt x="1945" y="845"/>
                  </a:lnTo>
                  <a:lnTo>
                    <a:pt x="1952" y="833"/>
                  </a:lnTo>
                  <a:lnTo>
                    <a:pt x="1956" y="820"/>
                  </a:lnTo>
                  <a:lnTo>
                    <a:pt x="1958" y="807"/>
                  </a:lnTo>
                  <a:lnTo>
                    <a:pt x="1958" y="794"/>
                  </a:lnTo>
                  <a:lnTo>
                    <a:pt x="1957" y="779"/>
                  </a:lnTo>
                  <a:lnTo>
                    <a:pt x="1953" y="765"/>
                  </a:lnTo>
                  <a:lnTo>
                    <a:pt x="1949" y="751"/>
                  </a:lnTo>
                  <a:lnTo>
                    <a:pt x="1942" y="737"/>
                  </a:lnTo>
                  <a:lnTo>
                    <a:pt x="1933" y="722"/>
                  </a:lnTo>
                  <a:lnTo>
                    <a:pt x="1924" y="707"/>
                  </a:lnTo>
                  <a:lnTo>
                    <a:pt x="1912" y="693"/>
                  </a:lnTo>
                  <a:lnTo>
                    <a:pt x="1899" y="677"/>
                  </a:lnTo>
                  <a:lnTo>
                    <a:pt x="1884" y="663"/>
                  </a:lnTo>
                  <a:lnTo>
                    <a:pt x="1869" y="648"/>
                  </a:lnTo>
                  <a:lnTo>
                    <a:pt x="1854" y="633"/>
                  </a:lnTo>
                  <a:lnTo>
                    <a:pt x="1836" y="618"/>
                  </a:lnTo>
                  <a:lnTo>
                    <a:pt x="1818" y="604"/>
                  </a:lnTo>
                  <a:lnTo>
                    <a:pt x="1798" y="589"/>
                  </a:lnTo>
                  <a:lnTo>
                    <a:pt x="1777" y="575"/>
                  </a:lnTo>
                  <a:lnTo>
                    <a:pt x="1757" y="561"/>
                  </a:lnTo>
                  <a:lnTo>
                    <a:pt x="1736" y="548"/>
                  </a:lnTo>
                  <a:lnTo>
                    <a:pt x="1691" y="522"/>
                  </a:lnTo>
                  <a:lnTo>
                    <a:pt x="1646" y="498"/>
                  </a:lnTo>
                  <a:lnTo>
                    <a:pt x="1622" y="487"/>
                  </a:lnTo>
                  <a:lnTo>
                    <a:pt x="1598" y="477"/>
                  </a:lnTo>
                  <a:lnTo>
                    <a:pt x="1574" y="466"/>
                  </a:lnTo>
                  <a:lnTo>
                    <a:pt x="1550" y="456"/>
                  </a:lnTo>
                  <a:lnTo>
                    <a:pt x="1449" y="418"/>
                  </a:lnTo>
                  <a:lnTo>
                    <a:pt x="1341" y="379"/>
                  </a:lnTo>
                  <a:lnTo>
                    <a:pt x="1231" y="338"/>
                  </a:lnTo>
                  <a:lnTo>
                    <a:pt x="1125" y="296"/>
                  </a:lnTo>
                  <a:lnTo>
                    <a:pt x="1074" y="275"/>
                  </a:lnTo>
                  <a:lnTo>
                    <a:pt x="1027" y="254"/>
                  </a:lnTo>
                  <a:lnTo>
                    <a:pt x="985" y="234"/>
                  </a:lnTo>
                  <a:lnTo>
                    <a:pt x="945" y="214"/>
                  </a:lnTo>
                  <a:lnTo>
                    <a:pt x="929" y="205"/>
                  </a:lnTo>
                  <a:lnTo>
                    <a:pt x="912" y="195"/>
                  </a:lnTo>
                  <a:lnTo>
                    <a:pt x="898" y="186"/>
                  </a:lnTo>
                  <a:lnTo>
                    <a:pt x="885" y="177"/>
                  </a:lnTo>
                  <a:lnTo>
                    <a:pt x="874" y="168"/>
                  </a:lnTo>
                  <a:lnTo>
                    <a:pt x="865" y="159"/>
                  </a:lnTo>
                  <a:lnTo>
                    <a:pt x="857" y="151"/>
                  </a:lnTo>
                  <a:lnTo>
                    <a:pt x="852" y="143"/>
                  </a:lnTo>
                  <a:lnTo>
                    <a:pt x="834" y="112"/>
                  </a:lnTo>
                  <a:lnTo>
                    <a:pt x="815" y="81"/>
                  </a:lnTo>
                  <a:lnTo>
                    <a:pt x="804" y="67"/>
                  </a:lnTo>
                  <a:lnTo>
                    <a:pt x="794" y="54"/>
                  </a:lnTo>
                  <a:lnTo>
                    <a:pt x="784" y="41"/>
                  </a:lnTo>
                  <a:lnTo>
                    <a:pt x="772" y="30"/>
                  </a:lnTo>
                  <a:lnTo>
                    <a:pt x="760" y="21"/>
                  </a:lnTo>
                  <a:lnTo>
                    <a:pt x="748" y="12"/>
                  </a:lnTo>
                  <a:lnTo>
                    <a:pt x="735" y="6"/>
                  </a:lnTo>
                  <a:lnTo>
                    <a:pt x="722" y="3"/>
                  </a:lnTo>
                  <a:lnTo>
                    <a:pt x="715" y="2"/>
                  </a:lnTo>
                  <a:lnTo>
                    <a:pt x="708" y="0"/>
                  </a:lnTo>
                  <a:lnTo>
                    <a:pt x="699" y="0"/>
                  </a:lnTo>
                  <a:lnTo>
                    <a:pt x="692" y="2"/>
                  </a:lnTo>
                  <a:lnTo>
                    <a:pt x="684" y="3"/>
                  </a:lnTo>
                  <a:lnTo>
                    <a:pt x="676" y="5"/>
                  </a:lnTo>
                  <a:lnTo>
                    <a:pt x="667" y="7"/>
                  </a:lnTo>
                  <a:lnTo>
                    <a:pt x="659" y="11"/>
                  </a:lnTo>
                  <a:lnTo>
                    <a:pt x="639" y="19"/>
                  </a:lnTo>
                  <a:lnTo>
                    <a:pt x="615" y="29"/>
                  </a:lnTo>
                  <a:lnTo>
                    <a:pt x="586" y="38"/>
                  </a:lnTo>
                  <a:lnTo>
                    <a:pt x="556" y="48"/>
                  </a:lnTo>
                  <a:lnTo>
                    <a:pt x="489" y="68"/>
                  </a:lnTo>
                  <a:lnTo>
                    <a:pt x="419" y="87"/>
                  </a:lnTo>
                  <a:lnTo>
                    <a:pt x="355" y="105"/>
                  </a:lnTo>
                  <a:lnTo>
                    <a:pt x="300" y="119"/>
                  </a:lnTo>
                  <a:lnTo>
                    <a:pt x="263" y="129"/>
                  </a:lnTo>
                  <a:lnTo>
                    <a:pt x="250" y="132"/>
                  </a:lnTo>
                  <a:close/>
                </a:path>
              </a:pathLst>
            </a:custGeom>
            <a:solidFill>
              <a:srgbClr val="9E2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Freeform 124"/>
            <p:cNvSpPr>
              <a:spLocks/>
            </p:cNvSpPr>
            <p:nvPr/>
          </p:nvSpPr>
          <p:spPr bwMode="auto">
            <a:xfrm>
              <a:off x="2041" y="2136"/>
              <a:ext cx="134" cy="647"/>
            </a:xfrm>
            <a:custGeom>
              <a:avLst/>
              <a:gdLst>
                <a:gd name="T0" fmla="*/ 375 w 670"/>
                <a:gd name="T1" fmla="*/ 2869 h 3238"/>
                <a:gd name="T2" fmla="*/ 457 w 670"/>
                <a:gd name="T3" fmla="*/ 2701 h 3238"/>
                <a:gd name="T4" fmla="*/ 516 w 670"/>
                <a:gd name="T5" fmla="*/ 2606 h 3238"/>
                <a:gd name="T6" fmla="*/ 529 w 670"/>
                <a:gd name="T7" fmla="*/ 2578 h 3238"/>
                <a:gd name="T8" fmla="*/ 531 w 670"/>
                <a:gd name="T9" fmla="*/ 2545 h 3238"/>
                <a:gd name="T10" fmla="*/ 525 w 670"/>
                <a:gd name="T11" fmla="*/ 2510 h 3238"/>
                <a:gd name="T12" fmla="*/ 514 w 670"/>
                <a:gd name="T13" fmla="*/ 2446 h 3238"/>
                <a:gd name="T14" fmla="*/ 508 w 670"/>
                <a:gd name="T15" fmla="*/ 2331 h 3238"/>
                <a:gd name="T16" fmla="*/ 540 w 670"/>
                <a:gd name="T17" fmla="*/ 2065 h 3238"/>
                <a:gd name="T18" fmla="*/ 557 w 670"/>
                <a:gd name="T19" fmla="*/ 1897 h 3238"/>
                <a:gd name="T20" fmla="*/ 563 w 670"/>
                <a:gd name="T21" fmla="*/ 1744 h 3238"/>
                <a:gd name="T22" fmla="*/ 560 w 670"/>
                <a:gd name="T23" fmla="*/ 1681 h 3238"/>
                <a:gd name="T24" fmla="*/ 552 w 670"/>
                <a:gd name="T25" fmla="*/ 1586 h 3238"/>
                <a:gd name="T26" fmla="*/ 556 w 670"/>
                <a:gd name="T27" fmla="*/ 1441 h 3238"/>
                <a:gd name="T28" fmla="*/ 570 w 670"/>
                <a:gd name="T29" fmla="*/ 1282 h 3238"/>
                <a:gd name="T30" fmla="*/ 605 w 670"/>
                <a:gd name="T31" fmla="*/ 1006 h 3238"/>
                <a:gd name="T32" fmla="*/ 620 w 670"/>
                <a:gd name="T33" fmla="*/ 874 h 3238"/>
                <a:gd name="T34" fmla="*/ 633 w 670"/>
                <a:gd name="T35" fmla="*/ 677 h 3238"/>
                <a:gd name="T36" fmla="*/ 647 w 670"/>
                <a:gd name="T37" fmla="*/ 430 h 3238"/>
                <a:gd name="T38" fmla="*/ 660 w 670"/>
                <a:gd name="T39" fmla="*/ 196 h 3238"/>
                <a:gd name="T40" fmla="*/ 668 w 670"/>
                <a:gd name="T41" fmla="*/ 35 h 3238"/>
                <a:gd name="T42" fmla="*/ 0 w 670"/>
                <a:gd name="T43" fmla="*/ 287 h 3238"/>
                <a:gd name="T44" fmla="*/ 10 w 670"/>
                <a:gd name="T45" fmla="*/ 380 h 3238"/>
                <a:gd name="T46" fmla="*/ 34 w 670"/>
                <a:gd name="T47" fmla="*/ 607 h 3238"/>
                <a:gd name="T48" fmla="*/ 63 w 670"/>
                <a:gd name="T49" fmla="*/ 892 h 3238"/>
                <a:gd name="T50" fmla="*/ 92 w 670"/>
                <a:gd name="T51" fmla="*/ 1158 h 3238"/>
                <a:gd name="T52" fmla="*/ 112 w 670"/>
                <a:gd name="T53" fmla="*/ 1329 h 3238"/>
                <a:gd name="T54" fmla="*/ 128 w 670"/>
                <a:gd name="T55" fmla="*/ 1428 h 3238"/>
                <a:gd name="T56" fmla="*/ 143 w 670"/>
                <a:gd name="T57" fmla="*/ 1586 h 3238"/>
                <a:gd name="T58" fmla="*/ 149 w 670"/>
                <a:gd name="T59" fmla="*/ 1671 h 3238"/>
                <a:gd name="T60" fmla="*/ 176 w 670"/>
                <a:gd name="T61" fmla="*/ 1832 h 3238"/>
                <a:gd name="T62" fmla="*/ 224 w 670"/>
                <a:gd name="T63" fmla="*/ 2144 h 3238"/>
                <a:gd name="T64" fmla="*/ 238 w 670"/>
                <a:gd name="T65" fmla="*/ 2277 h 3238"/>
                <a:gd name="T66" fmla="*/ 241 w 670"/>
                <a:gd name="T67" fmla="*/ 2372 h 3238"/>
                <a:gd name="T68" fmla="*/ 232 w 670"/>
                <a:gd name="T69" fmla="*/ 2508 h 3238"/>
                <a:gd name="T70" fmla="*/ 214 w 670"/>
                <a:gd name="T71" fmla="*/ 2678 h 3238"/>
                <a:gd name="T72" fmla="*/ 207 w 670"/>
                <a:gd name="T73" fmla="*/ 2723 h 3238"/>
                <a:gd name="T74" fmla="*/ 178 w 670"/>
                <a:gd name="T75" fmla="*/ 2769 h 3238"/>
                <a:gd name="T76" fmla="*/ 138 w 670"/>
                <a:gd name="T77" fmla="*/ 2866 h 3238"/>
                <a:gd name="T78" fmla="*/ 112 w 670"/>
                <a:gd name="T79" fmla="*/ 2957 h 3238"/>
                <a:gd name="T80" fmla="*/ 92 w 670"/>
                <a:gd name="T81" fmla="*/ 3022 h 3238"/>
                <a:gd name="T82" fmla="*/ 49 w 670"/>
                <a:gd name="T83" fmla="*/ 3118 h 3238"/>
                <a:gd name="T84" fmla="*/ 52 w 670"/>
                <a:gd name="T85" fmla="*/ 3174 h 3238"/>
                <a:gd name="T86" fmla="*/ 61 w 670"/>
                <a:gd name="T87" fmla="*/ 3211 h 3238"/>
                <a:gd name="T88" fmla="*/ 74 w 670"/>
                <a:gd name="T89" fmla="*/ 3229 h 3238"/>
                <a:gd name="T90" fmla="*/ 94 w 670"/>
                <a:gd name="T91" fmla="*/ 3237 h 3238"/>
                <a:gd name="T92" fmla="*/ 118 w 670"/>
                <a:gd name="T93" fmla="*/ 3237 h 3238"/>
                <a:gd name="T94" fmla="*/ 144 w 670"/>
                <a:gd name="T95" fmla="*/ 3226 h 3238"/>
                <a:gd name="T96" fmla="*/ 174 w 670"/>
                <a:gd name="T97" fmla="*/ 3208 h 3238"/>
                <a:gd name="T98" fmla="*/ 205 w 670"/>
                <a:gd name="T99" fmla="*/ 3182 h 3238"/>
                <a:gd name="T100" fmla="*/ 264 w 670"/>
                <a:gd name="T101" fmla="*/ 3107 h 3238"/>
                <a:gd name="T102" fmla="*/ 300 w 670"/>
                <a:gd name="T103" fmla="*/ 3044 h 3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0" h="3238">
                  <a:moveTo>
                    <a:pt x="315" y="3008"/>
                  </a:moveTo>
                  <a:lnTo>
                    <a:pt x="345" y="2936"/>
                  </a:lnTo>
                  <a:lnTo>
                    <a:pt x="375" y="2869"/>
                  </a:lnTo>
                  <a:lnTo>
                    <a:pt x="403" y="2807"/>
                  </a:lnTo>
                  <a:lnTo>
                    <a:pt x="431" y="2750"/>
                  </a:lnTo>
                  <a:lnTo>
                    <a:pt x="457" y="2701"/>
                  </a:lnTo>
                  <a:lnTo>
                    <a:pt x="479" y="2661"/>
                  </a:lnTo>
                  <a:lnTo>
                    <a:pt x="500" y="2629"/>
                  </a:lnTo>
                  <a:lnTo>
                    <a:pt x="516" y="2606"/>
                  </a:lnTo>
                  <a:lnTo>
                    <a:pt x="522" y="2598"/>
                  </a:lnTo>
                  <a:lnTo>
                    <a:pt x="526" y="2588"/>
                  </a:lnTo>
                  <a:lnTo>
                    <a:pt x="529" y="2578"/>
                  </a:lnTo>
                  <a:lnTo>
                    <a:pt x="531" y="2567"/>
                  </a:lnTo>
                  <a:lnTo>
                    <a:pt x="531" y="2555"/>
                  </a:lnTo>
                  <a:lnTo>
                    <a:pt x="531" y="2545"/>
                  </a:lnTo>
                  <a:lnTo>
                    <a:pt x="529" y="2533"/>
                  </a:lnTo>
                  <a:lnTo>
                    <a:pt x="528" y="2522"/>
                  </a:lnTo>
                  <a:lnTo>
                    <a:pt x="525" y="2510"/>
                  </a:lnTo>
                  <a:lnTo>
                    <a:pt x="521" y="2492"/>
                  </a:lnTo>
                  <a:lnTo>
                    <a:pt x="517" y="2470"/>
                  </a:lnTo>
                  <a:lnTo>
                    <a:pt x="514" y="2446"/>
                  </a:lnTo>
                  <a:lnTo>
                    <a:pt x="508" y="2400"/>
                  </a:lnTo>
                  <a:lnTo>
                    <a:pt x="504" y="2369"/>
                  </a:lnTo>
                  <a:lnTo>
                    <a:pt x="508" y="2331"/>
                  </a:lnTo>
                  <a:lnTo>
                    <a:pt x="516" y="2262"/>
                  </a:lnTo>
                  <a:lnTo>
                    <a:pt x="527" y="2170"/>
                  </a:lnTo>
                  <a:lnTo>
                    <a:pt x="540" y="2065"/>
                  </a:lnTo>
                  <a:lnTo>
                    <a:pt x="546" y="2009"/>
                  </a:lnTo>
                  <a:lnTo>
                    <a:pt x="552" y="1953"/>
                  </a:lnTo>
                  <a:lnTo>
                    <a:pt x="557" y="1897"/>
                  </a:lnTo>
                  <a:lnTo>
                    <a:pt x="560" y="1843"/>
                  </a:lnTo>
                  <a:lnTo>
                    <a:pt x="561" y="1792"/>
                  </a:lnTo>
                  <a:lnTo>
                    <a:pt x="563" y="1744"/>
                  </a:lnTo>
                  <a:lnTo>
                    <a:pt x="563" y="1722"/>
                  </a:lnTo>
                  <a:lnTo>
                    <a:pt x="561" y="1701"/>
                  </a:lnTo>
                  <a:lnTo>
                    <a:pt x="560" y="1681"/>
                  </a:lnTo>
                  <a:lnTo>
                    <a:pt x="558" y="1663"/>
                  </a:lnTo>
                  <a:lnTo>
                    <a:pt x="554" y="1628"/>
                  </a:lnTo>
                  <a:lnTo>
                    <a:pt x="552" y="1586"/>
                  </a:lnTo>
                  <a:lnTo>
                    <a:pt x="552" y="1541"/>
                  </a:lnTo>
                  <a:lnTo>
                    <a:pt x="553" y="1492"/>
                  </a:lnTo>
                  <a:lnTo>
                    <a:pt x="556" y="1441"/>
                  </a:lnTo>
                  <a:lnTo>
                    <a:pt x="560" y="1389"/>
                  </a:lnTo>
                  <a:lnTo>
                    <a:pt x="564" y="1336"/>
                  </a:lnTo>
                  <a:lnTo>
                    <a:pt x="570" y="1282"/>
                  </a:lnTo>
                  <a:lnTo>
                    <a:pt x="582" y="1179"/>
                  </a:lnTo>
                  <a:lnTo>
                    <a:pt x="594" y="1084"/>
                  </a:lnTo>
                  <a:lnTo>
                    <a:pt x="605" y="1006"/>
                  </a:lnTo>
                  <a:lnTo>
                    <a:pt x="613" y="949"/>
                  </a:lnTo>
                  <a:lnTo>
                    <a:pt x="616" y="919"/>
                  </a:lnTo>
                  <a:lnTo>
                    <a:pt x="620" y="874"/>
                  </a:lnTo>
                  <a:lnTo>
                    <a:pt x="624" y="817"/>
                  </a:lnTo>
                  <a:lnTo>
                    <a:pt x="628" y="750"/>
                  </a:lnTo>
                  <a:lnTo>
                    <a:pt x="633" y="677"/>
                  </a:lnTo>
                  <a:lnTo>
                    <a:pt x="638" y="596"/>
                  </a:lnTo>
                  <a:lnTo>
                    <a:pt x="642" y="514"/>
                  </a:lnTo>
                  <a:lnTo>
                    <a:pt x="647" y="430"/>
                  </a:lnTo>
                  <a:lnTo>
                    <a:pt x="652" y="348"/>
                  </a:lnTo>
                  <a:lnTo>
                    <a:pt x="655" y="269"/>
                  </a:lnTo>
                  <a:lnTo>
                    <a:pt x="660" y="196"/>
                  </a:lnTo>
                  <a:lnTo>
                    <a:pt x="663" y="132"/>
                  </a:lnTo>
                  <a:lnTo>
                    <a:pt x="666" y="77"/>
                  </a:lnTo>
                  <a:lnTo>
                    <a:pt x="668" y="35"/>
                  </a:lnTo>
                  <a:lnTo>
                    <a:pt x="670" y="9"/>
                  </a:lnTo>
                  <a:lnTo>
                    <a:pt x="670" y="0"/>
                  </a:lnTo>
                  <a:lnTo>
                    <a:pt x="0" y="287"/>
                  </a:lnTo>
                  <a:lnTo>
                    <a:pt x="2" y="298"/>
                  </a:lnTo>
                  <a:lnTo>
                    <a:pt x="5" y="330"/>
                  </a:lnTo>
                  <a:lnTo>
                    <a:pt x="10" y="380"/>
                  </a:lnTo>
                  <a:lnTo>
                    <a:pt x="17" y="444"/>
                  </a:lnTo>
                  <a:lnTo>
                    <a:pt x="24" y="521"/>
                  </a:lnTo>
                  <a:lnTo>
                    <a:pt x="34" y="607"/>
                  </a:lnTo>
                  <a:lnTo>
                    <a:pt x="43" y="699"/>
                  </a:lnTo>
                  <a:lnTo>
                    <a:pt x="53" y="795"/>
                  </a:lnTo>
                  <a:lnTo>
                    <a:pt x="63" y="892"/>
                  </a:lnTo>
                  <a:lnTo>
                    <a:pt x="73" y="987"/>
                  </a:lnTo>
                  <a:lnTo>
                    <a:pt x="82" y="1076"/>
                  </a:lnTo>
                  <a:lnTo>
                    <a:pt x="92" y="1158"/>
                  </a:lnTo>
                  <a:lnTo>
                    <a:pt x="100" y="1230"/>
                  </a:lnTo>
                  <a:lnTo>
                    <a:pt x="107" y="1287"/>
                  </a:lnTo>
                  <a:lnTo>
                    <a:pt x="112" y="1329"/>
                  </a:lnTo>
                  <a:lnTo>
                    <a:pt x="116" y="1351"/>
                  </a:lnTo>
                  <a:lnTo>
                    <a:pt x="122" y="1383"/>
                  </a:lnTo>
                  <a:lnTo>
                    <a:pt x="128" y="1428"/>
                  </a:lnTo>
                  <a:lnTo>
                    <a:pt x="134" y="1481"/>
                  </a:lnTo>
                  <a:lnTo>
                    <a:pt x="138" y="1535"/>
                  </a:lnTo>
                  <a:lnTo>
                    <a:pt x="143" y="1586"/>
                  </a:lnTo>
                  <a:lnTo>
                    <a:pt x="145" y="1629"/>
                  </a:lnTo>
                  <a:lnTo>
                    <a:pt x="148" y="1659"/>
                  </a:lnTo>
                  <a:lnTo>
                    <a:pt x="149" y="1671"/>
                  </a:lnTo>
                  <a:lnTo>
                    <a:pt x="153" y="1691"/>
                  </a:lnTo>
                  <a:lnTo>
                    <a:pt x="162" y="1748"/>
                  </a:lnTo>
                  <a:lnTo>
                    <a:pt x="176" y="1832"/>
                  </a:lnTo>
                  <a:lnTo>
                    <a:pt x="193" y="1932"/>
                  </a:lnTo>
                  <a:lnTo>
                    <a:pt x="210" y="2039"/>
                  </a:lnTo>
                  <a:lnTo>
                    <a:pt x="224" y="2144"/>
                  </a:lnTo>
                  <a:lnTo>
                    <a:pt x="230" y="2193"/>
                  </a:lnTo>
                  <a:lnTo>
                    <a:pt x="235" y="2238"/>
                  </a:lnTo>
                  <a:lnTo>
                    <a:pt x="238" y="2277"/>
                  </a:lnTo>
                  <a:lnTo>
                    <a:pt x="241" y="2311"/>
                  </a:lnTo>
                  <a:lnTo>
                    <a:pt x="241" y="2340"/>
                  </a:lnTo>
                  <a:lnTo>
                    <a:pt x="241" y="2372"/>
                  </a:lnTo>
                  <a:lnTo>
                    <a:pt x="239" y="2406"/>
                  </a:lnTo>
                  <a:lnTo>
                    <a:pt x="238" y="2440"/>
                  </a:lnTo>
                  <a:lnTo>
                    <a:pt x="232" y="2508"/>
                  </a:lnTo>
                  <a:lnTo>
                    <a:pt x="226" y="2573"/>
                  </a:lnTo>
                  <a:lnTo>
                    <a:pt x="220" y="2631"/>
                  </a:lnTo>
                  <a:lnTo>
                    <a:pt x="214" y="2678"/>
                  </a:lnTo>
                  <a:lnTo>
                    <a:pt x="211" y="2708"/>
                  </a:lnTo>
                  <a:lnTo>
                    <a:pt x="208" y="2719"/>
                  </a:lnTo>
                  <a:lnTo>
                    <a:pt x="207" y="2723"/>
                  </a:lnTo>
                  <a:lnTo>
                    <a:pt x="200" y="2731"/>
                  </a:lnTo>
                  <a:lnTo>
                    <a:pt x="191" y="2746"/>
                  </a:lnTo>
                  <a:lnTo>
                    <a:pt x="178" y="2769"/>
                  </a:lnTo>
                  <a:lnTo>
                    <a:pt x="163" y="2801"/>
                  </a:lnTo>
                  <a:lnTo>
                    <a:pt x="147" y="2843"/>
                  </a:lnTo>
                  <a:lnTo>
                    <a:pt x="138" y="2866"/>
                  </a:lnTo>
                  <a:lnTo>
                    <a:pt x="129" y="2894"/>
                  </a:lnTo>
                  <a:lnTo>
                    <a:pt x="120" y="2923"/>
                  </a:lnTo>
                  <a:lnTo>
                    <a:pt x="112" y="2957"/>
                  </a:lnTo>
                  <a:lnTo>
                    <a:pt x="106" y="2979"/>
                  </a:lnTo>
                  <a:lnTo>
                    <a:pt x="99" y="3001"/>
                  </a:lnTo>
                  <a:lnTo>
                    <a:pt x="92" y="3022"/>
                  </a:lnTo>
                  <a:lnTo>
                    <a:pt x="84" y="3043"/>
                  </a:lnTo>
                  <a:lnTo>
                    <a:pt x="67" y="3081"/>
                  </a:lnTo>
                  <a:lnTo>
                    <a:pt x="49" y="3118"/>
                  </a:lnTo>
                  <a:lnTo>
                    <a:pt x="49" y="3136"/>
                  </a:lnTo>
                  <a:lnTo>
                    <a:pt x="50" y="3155"/>
                  </a:lnTo>
                  <a:lnTo>
                    <a:pt x="52" y="3174"/>
                  </a:lnTo>
                  <a:lnTo>
                    <a:pt x="55" y="3192"/>
                  </a:lnTo>
                  <a:lnTo>
                    <a:pt x="57" y="3201"/>
                  </a:lnTo>
                  <a:lnTo>
                    <a:pt x="61" y="3211"/>
                  </a:lnTo>
                  <a:lnTo>
                    <a:pt x="65" y="3218"/>
                  </a:lnTo>
                  <a:lnTo>
                    <a:pt x="69" y="3224"/>
                  </a:lnTo>
                  <a:lnTo>
                    <a:pt x="74" y="3229"/>
                  </a:lnTo>
                  <a:lnTo>
                    <a:pt x="80" y="3233"/>
                  </a:lnTo>
                  <a:lnTo>
                    <a:pt x="87" y="3236"/>
                  </a:lnTo>
                  <a:lnTo>
                    <a:pt x="94" y="3237"/>
                  </a:lnTo>
                  <a:lnTo>
                    <a:pt x="101" y="3238"/>
                  </a:lnTo>
                  <a:lnTo>
                    <a:pt x="110" y="3238"/>
                  </a:lnTo>
                  <a:lnTo>
                    <a:pt x="118" y="3237"/>
                  </a:lnTo>
                  <a:lnTo>
                    <a:pt x="126" y="3234"/>
                  </a:lnTo>
                  <a:lnTo>
                    <a:pt x="136" y="3231"/>
                  </a:lnTo>
                  <a:lnTo>
                    <a:pt x="144" y="3226"/>
                  </a:lnTo>
                  <a:lnTo>
                    <a:pt x="154" y="3221"/>
                  </a:lnTo>
                  <a:lnTo>
                    <a:pt x="164" y="3215"/>
                  </a:lnTo>
                  <a:lnTo>
                    <a:pt x="174" y="3208"/>
                  </a:lnTo>
                  <a:lnTo>
                    <a:pt x="183" y="3200"/>
                  </a:lnTo>
                  <a:lnTo>
                    <a:pt x="194" y="3192"/>
                  </a:lnTo>
                  <a:lnTo>
                    <a:pt x="205" y="3182"/>
                  </a:lnTo>
                  <a:lnTo>
                    <a:pt x="225" y="3161"/>
                  </a:lnTo>
                  <a:lnTo>
                    <a:pt x="244" y="3136"/>
                  </a:lnTo>
                  <a:lnTo>
                    <a:pt x="264" y="3107"/>
                  </a:lnTo>
                  <a:lnTo>
                    <a:pt x="282" y="3078"/>
                  </a:lnTo>
                  <a:lnTo>
                    <a:pt x="292" y="3061"/>
                  </a:lnTo>
                  <a:lnTo>
                    <a:pt x="300" y="3044"/>
                  </a:lnTo>
                  <a:lnTo>
                    <a:pt x="308" y="3027"/>
                  </a:lnTo>
                  <a:lnTo>
                    <a:pt x="315" y="3008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2029" y="2640"/>
              <a:ext cx="131" cy="202"/>
            </a:xfrm>
            <a:custGeom>
              <a:avLst/>
              <a:gdLst>
                <a:gd name="T0" fmla="*/ 35 w 652"/>
                <a:gd name="T1" fmla="*/ 955 h 1009"/>
                <a:gd name="T2" fmla="*/ 65 w 652"/>
                <a:gd name="T3" fmla="*/ 978 h 1009"/>
                <a:gd name="T4" fmla="*/ 98 w 652"/>
                <a:gd name="T5" fmla="*/ 994 h 1009"/>
                <a:gd name="T6" fmla="*/ 160 w 652"/>
                <a:gd name="T7" fmla="*/ 1008 h 1009"/>
                <a:gd name="T8" fmla="*/ 210 w 652"/>
                <a:gd name="T9" fmla="*/ 1009 h 1009"/>
                <a:gd name="T10" fmla="*/ 277 w 652"/>
                <a:gd name="T11" fmla="*/ 1000 h 1009"/>
                <a:gd name="T12" fmla="*/ 352 w 652"/>
                <a:gd name="T13" fmla="*/ 977 h 1009"/>
                <a:gd name="T14" fmla="*/ 409 w 652"/>
                <a:gd name="T15" fmla="*/ 950 h 1009"/>
                <a:gd name="T16" fmla="*/ 437 w 652"/>
                <a:gd name="T17" fmla="*/ 927 h 1009"/>
                <a:gd name="T18" fmla="*/ 457 w 652"/>
                <a:gd name="T19" fmla="*/ 902 h 1009"/>
                <a:gd name="T20" fmla="*/ 469 w 652"/>
                <a:gd name="T21" fmla="*/ 874 h 1009"/>
                <a:gd name="T22" fmla="*/ 472 w 652"/>
                <a:gd name="T23" fmla="*/ 804 h 1009"/>
                <a:gd name="T24" fmla="*/ 480 w 652"/>
                <a:gd name="T25" fmla="*/ 622 h 1009"/>
                <a:gd name="T26" fmla="*/ 497 w 652"/>
                <a:gd name="T27" fmla="*/ 492 h 1009"/>
                <a:gd name="T28" fmla="*/ 511 w 652"/>
                <a:gd name="T29" fmla="*/ 450 h 1009"/>
                <a:gd name="T30" fmla="*/ 517 w 652"/>
                <a:gd name="T31" fmla="*/ 446 h 1009"/>
                <a:gd name="T32" fmla="*/ 525 w 652"/>
                <a:gd name="T33" fmla="*/ 469 h 1009"/>
                <a:gd name="T34" fmla="*/ 539 w 652"/>
                <a:gd name="T35" fmla="*/ 598 h 1009"/>
                <a:gd name="T36" fmla="*/ 543 w 652"/>
                <a:gd name="T37" fmla="*/ 683 h 1009"/>
                <a:gd name="T38" fmla="*/ 601 w 652"/>
                <a:gd name="T39" fmla="*/ 764 h 1009"/>
                <a:gd name="T40" fmla="*/ 617 w 652"/>
                <a:gd name="T41" fmla="*/ 762 h 1009"/>
                <a:gd name="T42" fmla="*/ 627 w 652"/>
                <a:gd name="T43" fmla="*/ 754 h 1009"/>
                <a:gd name="T44" fmla="*/ 629 w 652"/>
                <a:gd name="T45" fmla="*/ 724 h 1009"/>
                <a:gd name="T46" fmla="*/ 618 w 652"/>
                <a:gd name="T47" fmla="*/ 593 h 1009"/>
                <a:gd name="T48" fmla="*/ 617 w 652"/>
                <a:gd name="T49" fmla="*/ 462 h 1009"/>
                <a:gd name="T50" fmla="*/ 625 w 652"/>
                <a:gd name="T51" fmla="*/ 401 h 1009"/>
                <a:gd name="T52" fmla="*/ 648 w 652"/>
                <a:gd name="T53" fmla="*/ 275 h 1009"/>
                <a:gd name="T54" fmla="*/ 652 w 652"/>
                <a:gd name="T55" fmla="*/ 183 h 1009"/>
                <a:gd name="T56" fmla="*/ 649 w 652"/>
                <a:gd name="T57" fmla="*/ 123 h 1009"/>
                <a:gd name="T58" fmla="*/ 635 w 652"/>
                <a:gd name="T59" fmla="*/ 82 h 1009"/>
                <a:gd name="T60" fmla="*/ 598 w 652"/>
                <a:gd name="T61" fmla="*/ 20 h 1009"/>
                <a:gd name="T62" fmla="*/ 591 w 652"/>
                <a:gd name="T63" fmla="*/ 23 h 1009"/>
                <a:gd name="T64" fmla="*/ 589 w 652"/>
                <a:gd name="T65" fmla="*/ 56 h 1009"/>
                <a:gd name="T66" fmla="*/ 576 w 652"/>
                <a:gd name="T67" fmla="*/ 84 h 1009"/>
                <a:gd name="T68" fmla="*/ 517 w 652"/>
                <a:gd name="T69" fmla="*/ 179 h 1009"/>
                <a:gd name="T70" fmla="*/ 435 w 652"/>
                <a:gd name="T71" fmla="*/ 347 h 1009"/>
                <a:gd name="T72" fmla="*/ 368 w 652"/>
                <a:gd name="T73" fmla="*/ 505 h 1009"/>
                <a:gd name="T74" fmla="*/ 342 w 652"/>
                <a:gd name="T75" fmla="*/ 556 h 1009"/>
                <a:gd name="T76" fmla="*/ 285 w 652"/>
                <a:gd name="T77" fmla="*/ 639 h 1009"/>
                <a:gd name="T78" fmla="*/ 243 w 652"/>
                <a:gd name="T79" fmla="*/ 678 h 1009"/>
                <a:gd name="T80" fmla="*/ 214 w 652"/>
                <a:gd name="T81" fmla="*/ 699 h 1009"/>
                <a:gd name="T82" fmla="*/ 186 w 652"/>
                <a:gd name="T83" fmla="*/ 712 h 1009"/>
                <a:gd name="T84" fmla="*/ 161 w 652"/>
                <a:gd name="T85" fmla="*/ 716 h 1009"/>
                <a:gd name="T86" fmla="*/ 140 w 652"/>
                <a:gd name="T87" fmla="*/ 711 h 1009"/>
                <a:gd name="T88" fmla="*/ 125 w 652"/>
                <a:gd name="T89" fmla="*/ 696 h 1009"/>
                <a:gd name="T90" fmla="*/ 115 w 652"/>
                <a:gd name="T91" fmla="*/ 670 h 1009"/>
                <a:gd name="T92" fmla="*/ 109 w 652"/>
                <a:gd name="T93" fmla="*/ 614 h 1009"/>
                <a:gd name="T94" fmla="*/ 75 w 652"/>
                <a:gd name="T95" fmla="*/ 659 h 1009"/>
                <a:gd name="T96" fmla="*/ 22 w 652"/>
                <a:gd name="T97" fmla="*/ 740 h 1009"/>
                <a:gd name="T98" fmla="*/ 8 w 652"/>
                <a:gd name="T99" fmla="*/ 771 h 1009"/>
                <a:gd name="T100" fmla="*/ 0 w 652"/>
                <a:gd name="T101" fmla="*/ 832 h 1009"/>
                <a:gd name="T102" fmla="*/ 1 w 652"/>
                <a:gd name="T103" fmla="*/ 878 h 1009"/>
                <a:gd name="T104" fmla="*/ 13 w 652"/>
                <a:gd name="T105" fmla="*/ 920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2" h="1009">
                  <a:moveTo>
                    <a:pt x="19" y="933"/>
                  </a:moveTo>
                  <a:lnTo>
                    <a:pt x="27" y="944"/>
                  </a:lnTo>
                  <a:lnTo>
                    <a:pt x="35" y="955"/>
                  </a:lnTo>
                  <a:lnTo>
                    <a:pt x="45" y="963"/>
                  </a:lnTo>
                  <a:lnTo>
                    <a:pt x="56" y="971"/>
                  </a:lnTo>
                  <a:lnTo>
                    <a:pt x="65" y="978"/>
                  </a:lnTo>
                  <a:lnTo>
                    <a:pt x="76" y="984"/>
                  </a:lnTo>
                  <a:lnTo>
                    <a:pt x="88" y="989"/>
                  </a:lnTo>
                  <a:lnTo>
                    <a:pt x="98" y="994"/>
                  </a:lnTo>
                  <a:lnTo>
                    <a:pt x="120" y="1001"/>
                  </a:lnTo>
                  <a:lnTo>
                    <a:pt x="141" y="1005"/>
                  </a:lnTo>
                  <a:lnTo>
                    <a:pt x="160" y="1008"/>
                  </a:lnTo>
                  <a:lnTo>
                    <a:pt x="178" y="1009"/>
                  </a:lnTo>
                  <a:lnTo>
                    <a:pt x="192" y="1009"/>
                  </a:lnTo>
                  <a:lnTo>
                    <a:pt x="210" y="1009"/>
                  </a:lnTo>
                  <a:lnTo>
                    <a:pt x="230" y="1007"/>
                  </a:lnTo>
                  <a:lnTo>
                    <a:pt x="253" y="1005"/>
                  </a:lnTo>
                  <a:lnTo>
                    <a:pt x="277" y="1000"/>
                  </a:lnTo>
                  <a:lnTo>
                    <a:pt x="302" y="994"/>
                  </a:lnTo>
                  <a:lnTo>
                    <a:pt x="327" y="987"/>
                  </a:lnTo>
                  <a:lnTo>
                    <a:pt x="352" y="977"/>
                  </a:lnTo>
                  <a:lnTo>
                    <a:pt x="375" y="968"/>
                  </a:lnTo>
                  <a:lnTo>
                    <a:pt x="398" y="956"/>
                  </a:lnTo>
                  <a:lnTo>
                    <a:pt x="409" y="950"/>
                  </a:lnTo>
                  <a:lnTo>
                    <a:pt x="418" y="943"/>
                  </a:lnTo>
                  <a:lnTo>
                    <a:pt x="428" y="936"/>
                  </a:lnTo>
                  <a:lnTo>
                    <a:pt x="437" y="927"/>
                  </a:lnTo>
                  <a:lnTo>
                    <a:pt x="444" y="920"/>
                  </a:lnTo>
                  <a:lnTo>
                    <a:pt x="451" y="912"/>
                  </a:lnTo>
                  <a:lnTo>
                    <a:pt x="457" y="902"/>
                  </a:lnTo>
                  <a:lnTo>
                    <a:pt x="463" y="893"/>
                  </a:lnTo>
                  <a:lnTo>
                    <a:pt x="467" y="883"/>
                  </a:lnTo>
                  <a:lnTo>
                    <a:pt x="469" y="874"/>
                  </a:lnTo>
                  <a:lnTo>
                    <a:pt x="472" y="863"/>
                  </a:lnTo>
                  <a:lnTo>
                    <a:pt x="472" y="853"/>
                  </a:lnTo>
                  <a:lnTo>
                    <a:pt x="472" y="804"/>
                  </a:lnTo>
                  <a:lnTo>
                    <a:pt x="473" y="747"/>
                  </a:lnTo>
                  <a:lnTo>
                    <a:pt x="475" y="684"/>
                  </a:lnTo>
                  <a:lnTo>
                    <a:pt x="480" y="622"/>
                  </a:lnTo>
                  <a:lnTo>
                    <a:pt x="486" y="564"/>
                  </a:lnTo>
                  <a:lnTo>
                    <a:pt x="493" y="513"/>
                  </a:lnTo>
                  <a:lnTo>
                    <a:pt x="497" y="492"/>
                  </a:lnTo>
                  <a:lnTo>
                    <a:pt x="501" y="474"/>
                  </a:lnTo>
                  <a:lnTo>
                    <a:pt x="506" y="460"/>
                  </a:lnTo>
                  <a:lnTo>
                    <a:pt x="511" y="450"/>
                  </a:lnTo>
                  <a:lnTo>
                    <a:pt x="512" y="446"/>
                  </a:lnTo>
                  <a:lnTo>
                    <a:pt x="514" y="446"/>
                  </a:lnTo>
                  <a:lnTo>
                    <a:pt x="517" y="446"/>
                  </a:lnTo>
                  <a:lnTo>
                    <a:pt x="518" y="449"/>
                  </a:lnTo>
                  <a:lnTo>
                    <a:pt x="523" y="457"/>
                  </a:lnTo>
                  <a:lnTo>
                    <a:pt x="525" y="469"/>
                  </a:lnTo>
                  <a:lnTo>
                    <a:pt x="531" y="506"/>
                  </a:lnTo>
                  <a:lnTo>
                    <a:pt x="536" y="551"/>
                  </a:lnTo>
                  <a:lnTo>
                    <a:pt x="539" y="598"/>
                  </a:lnTo>
                  <a:lnTo>
                    <a:pt x="542" y="640"/>
                  </a:lnTo>
                  <a:lnTo>
                    <a:pt x="543" y="671"/>
                  </a:lnTo>
                  <a:lnTo>
                    <a:pt x="543" y="683"/>
                  </a:lnTo>
                  <a:lnTo>
                    <a:pt x="572" y="759"/>
                  </a:lnTo>
                  <a:lnTo>
                    <a:pt x="581" y="761"/>
                  </a:lnTo>
                  <a:lnTo>
                    <a:pt x="601" y="764"/>
                  </a:lnTo>
                  <a:lnTo>
                    <a:pt x="606" y="764"/>
                  </a:lnTo>
                  <a:lnTo>
                    <a:pt x="612" y="764"/>
                  </a:lnTo>
                  <a:lnTo>
                    <a:pt x="617" y="762"/>
                  </a:lnTo>
                  <a:lnTo>
                    <a:pt x="621" y="760"/>
                  </a:lnTo>
                  <a:lnTo>
                    <a:pt x="625" y="758"/>
                  </a:lnTo>
                  <a:lnTo>
                    <a:pt x="627" y="754"/>
                  </a:lnTo>
                  <a:lnTo>
                    <a:pt x="630" y="750"/>
                  </a:lnTo>
                  <a:lnTo>
                    <a:pt x="630" y="745"/>
                  </a:lnTo>
                  <a:lnTo>
                    <a:pt x="629" y="724"/>
                  </a:lnTo>
                  <a:lnTo>
                    <a:pt x="625" y="689"/>
                  </a:lnTo>
                  <a:lnTo>
                    <a:pt x="621" y="644"/>
                  </a:lnTo>
                  <a:lnTo>
                    <a:pt x="618" y="593"/>
                  </a:lnTo>
                  <a:lnTo>
                    <a:pt x="617" y="538"/>
                  </a:lnTo>
                  <a:lnTo>
                    <a:pt x="616" y="486"/>
                  </a:lnTo>
                  <a:lnTo>
                    <a:pt x="617" y="462"/>
                  </a:lnTo>
                  <a:lnTo>
                    <a:pt x="619" y="439"/>
                  </a:lnTo>
                  <a:lnTo>
                    <a:pt x="621" y="419"/>
                  </a:lnTo>
                  <a:lnTo>
                    <a:pt x="625" y="401"/>
                  </a:lnTo>
                  <a:lnTo>
                    <a:pt x="633" y="365"/>
                  </a:lnTo>
                  <a:lnTo>
                    <a:pt x="642" y="322"/>
                  </a:lnTo>
                  <a:lnTo>
                    <a:pt x="648" y="275"/>
                  </a:lnTo>
                  <a:lnTo>
                    <a:pt x="651" y="228"/>
                  </a:lnTo>
                  <a:lnTo>
                    <a:pt x="652" y="205"/>
                  </a:lnTo>
                  <a:lnTo>
                    <a:pt x="652" y="183"/>
                  </a:lnTo>
                  <a:lnTo>
                    <a:pt x="652" y="161"/>
                  </a:lnTo>
                  <a:lnTo>
                    <a:pt x="651" y="141"/>
                  </a:lnTo>
                  <a:lnTo>
                    <a:pt x="649" y="123"/>
                  </a:lnTo>
                  <a:lnTo>
                    <a:pt x="645" y="107"/>
                  </a:lnTo>
                  <a:lnTo>
                    <a:pt x="640" y="94"/>
                  </a:lnTo>
                  <a:lnTo>
                    <a:pt x="635" y="82"/>
                  </a:lnTo>
                  <a:lnTo>
                    <a:pt x="620" y="62"/>
                  </a:lnTo>
                  <a:lnTo>
                    <a:pt x="608" y="40"/>
                  </a:lnTo>
                  <a:lnTo>
                    <a:pt x="598" y="20"/>
                  </a:lnTo>
                  <a:lnTo>
                    <a:pt x="588" y="0"/>
                  </a:lnTo>
                  <a:lnTo>
                    <a:pt x="589" y="11"/>
                  </a:lnTo>
                  <a:lnTo>
                    <a:pt x="591" y="23"/>
                  </a:lnTo>
                  <a:lnTo>
                    <a:pt x="591" y="33"/>
                  </a:lnTo>
                  <a:lnTo>
                    <a:pt x="591" y="45"/>
                  </a:lnTo>
                  <a:lnTo>
                    <a:pt x="589" y="56"/>
                  </a:lnTo>
                  <a:lnTo>
                    <a:pt x="586" y="66"/>
                  </a:lnTo>
                  <a:lnTo>
                    <a:pt x="582" y="76"/>
                  </a:lnTo>
                  <a:lnTo>
                    <a:pt x="576" y="84"/>
                  </a:lnTo>
                  <a:lnTo>
                    <a:pt x="560" y="107"/>
                  </a:lnTo>
                  <a:lnTo>
                    <a:pt x="539" y="139"/>
                  </a:lnTo>
                  <a:lnTo>
                    <a:pt x="517" y="179"/>
                  </a:lnTo>
                  <a:lnTo>
                    <a:pt x="491" y="228"/>
                  </a:lnTo>
                  <a:lnTo>
                    <a:pt x="463" y="285"/>
                  </a:lnTo>
                  <a:lnTo>
                    <a:pt x="435" y="347"/>
                  </a:lnTo>
                  <a:lnTo>
                    <a:pt x="405" y="414"/>
                  </a:lnTo>
                  <a:lnTo>
                    <a:pt x="375" y="486"/>
                  </a:lnTo>
                  <a:lnTo>
                    <a:pt x="368" y="505"/>
                  </a:lnTo>
                  <a:lnTo>
                    <a:pt x="360" y="522"/>
                  </a:lnTo>
                  <a:lnTo>
                    <a:pt x="352" y="539"/>
                  </a:lnTo>
                  <a:lnTo>
                    <a:pt x="342" y="556"/>
                  </a:lnTo>
                  <a:lnTo>
                    <a:pt x="324" y="585"/>
                  </a:lnTo>
                  <a:lnTo>
                    <a:pt x="304" y="614"/>
                  </a:lnTo>
                  <a:lnTo>
                    <a:pt x="285" y="639"/>
                  </a:lnTo>
                  <a:lnTo>
                    <a:pt x="265" y="660"/>
                  </a:lnTo>
                  <a:lnTo>
                    <a:pt x="254" y="670"/>
                  </a:lnTo>
                  <a:lnTo>
                    <a:pt x="243" y="678"/>
                  </a:lnTo>
                  <a:lnTo>
                    <a:pt x="234" y="686"/>
                  </a:lnTo>
                  <a:lnTo>
                    <a:pt x="224" y="693"/>
                  </a:lnTo>
                  <a:lnTo>
                    <a:pt x="214" y="699"/>
                  </a:lnTo>
                  <a:lnTo>
                    <a:pt x="204" y="704"/>
                  </a:lnTo>
                  <a:lnTo>
                    <a:pt x="196" y="709"/>
                  </a:lnTo>
                  <a:lnTo>
                    <a:pt x="186" y="712"/>
                  </a:lnTo>
                  <a:lnTo>
                    <a:pt x="178" y="715"/>
                  </a:lnTo>
                  <a:lnTo>
                    <a:pt x="170" y="716"/>
                  </a:lnTo>
                  <a:lnTo>
                    <a:pt x="161" y="716"/>
                  </a:lnTo>
                  <a:lnTo>
                    <a:pt x="154" y="715"/>
                  </a:lnTo>
                  <a:lnTo>
                    <a:pt x="147" y="714"/>
                  </a:lnTo>
                  <a:lnTo>
                    <a:pt x="140" y="711"/>
                  </a:lnTo>
                  <a:lnTo>
                    <a:pt x="134" y="707"/>
                  </a:lnTo>
                  <a:lnTo>
                    <a:pt x="129" y="702"/>
                  </a:lnTo>
                  <a:lnTo>
                    <a:pt x="125" y="696"/>
                  </a:lnTo>
                  <a:lnTo>
                    <a:pt x="121" y="689"/>
                  </a:lnTo>
                  <a:lnTo>
                    <a:pt x="117" y="679"/>
                  </a:lnTo>
                  <a:lnTo>
                    <a:pt x="115" y="670"/>
                  </a:lnTo>
                  <a:lnTo>
                    <a:pt x="112" y="652"/>
                  </a:lnTo>
                  <a:lnTo>
                    <a:pt x="110" y="633"/>
                  </a:lnTo>
                  <a:lnTo>
                    <a:pt x="109" y="614"/>
                  </a:lnTo>
                  <a:lnTo>
                    <a:pt x="109" y="596"/>
                  </a:lnTo>
                  <a:lnTo>
                    <a:pt x="91" y="629"/>
                  </a:lnTo>
                  <a:lnTo>
                    <a:pt x="75" y="659"/>
                  </a:lnTo>
                  <a:lnTo>
                    <a:pt x="58" y="686"/>
                  </a:lnTo>
                  <a:lnTo>
                    <a:pt x="44" y="709"/>
                  </a:lnTo>
                  <a:lnTo>
                    <a:pt x="22" y="740"/>
                  </a:lnTo>
                  <a:lnTo>
                    <a:pt x="13" y="752"/>
                  </a:lnTo>
                  <a:lnTo>
                    <a:pt x="12" y="756"/>
                  </a:lnTo>
                  <a:lnTo>
                    <a:pt x="8" y="771"/>
                  </a:lnTo>
                  <a:lnTo>
                    <a:pt x="5" y="792"/>
                  </a:lnTo>
                  <a:lnTo>
                    <a:pt x="1" y="818"/>
                  </a:lnTo>
                  <a:lnTo>
                    <a:pt x="0" y="832"/>
                  </a:lnTo>
                  <a:lnTo>
                    <a:pt x="0" y="847"/>
                  </a:lnTo>
                  <a:lnTo>
                    <a:pt x="0" y="862"/>
                  </a:lnTo>
                  <a:lnTo>
                    <a:pt x="1" y="878"/>
                  </a:lnTo>
                  <a:lnTo>
                    <a:pt x="3" y="892"/>
                  </a:lnTo>
                  <a:lnTo>
                    <a:pt x="7" y="906"/>
                  </a:lnTo>
                  <a:lnTo>
                    <a:pt x="13" y="920"/>
                  </a:lnTo>
                  <a:lnTo>
                    <a:pt x="19" y="933"/>
                  </a:lnTo>
                  <a:close/>
                </a:path>
              </a:pathLst>
            </a:custGeom>
            <a:solidFill>
              <a:srgbClr val="33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1856" y="2096"/>
              <a:ext cx="150" cy="594"/>
            </a:xfrm>
            <a:custGeom>
              <a:avLst/>
              <a:gdLst>
                <a:gd name="T0" fmla="*/ 345 w 748"/>
                <a:gd name="T1" fmla="*/ 2622 h 2969"/>
                <a:gd name="T2" fmla="*/ 440 w 748"/>
                <a:gd name="T3" fmla="*/ 2463 h 2969"/>
                <a:gd name="T4" fmla="*/ 508 w 748"/>
                <a:gd name="T5" fmla="*/ 2372 h 2969"/>
                <a:gd name="T6" fmla="*/ 522 w 748"/>
                <a:gd name="T7" fmla="*/ 2345 h 2969"/>
                <a:gd name="T8" fmla="*/ 527 w 748"/>
                <a:gd name="T9" fmla="*/ 2311 h 2969"/>
                <a:gd name="T10" fmla="*/ 524 w 748"/>
                <a:gd name="T11" fmla="*/ 2277 h 2969"/>
                <a:gd name="T12" fmla="*/ 518 w 748"/>
                <a:gd name="T13" fmla="*/ 2212 h 2969"/>
                <a:gd name="T14" fmla="*/ 521 w 748"/>
                <a:gd name="T15" fmla="*/ 2096 h 2969"/>
                <a:gd name="T16" fmla="*/ 574 w 748"/>
                <a:gd name="T17" fmla="*/ 1834 h 2969"/>
                <a:gd name="T18" fmla="*/ 603 w 748"/>
                <a:gd name="T19" fmla="*/ 1668 h 2969"/>
                <a:gd name="T20" fmla="*/ 622 w 748"/>
                <a:gd name="T21" fmla="*/ 1516 h 2969"/>
                <a:gd name="T22" fmla="*/ 624 w 748"/>
                <a:gd name="T23" fmla="*/ 1454 h 2969"/>
                <a:gd name="T24" fmla="*/ 624 w 748"/>
                <a:gd name="T25" fmla="*/ 1358 h 2969"/>
                <a:gd name="T26" fmla="*/ 639 w 748"/>
                <a:gd name="T27" fmla="*/ 1214 h 2969"/>
                <a:gd name="T28" fmla="*/ 665 w 748"/>
                <a:gd name="T29" fmla="*/ 1056 h 2969"/>
                <a:gd name="T30" fmla="*/ 722 w 748"/>
                <a:gd name="T31" fmla="*/ 783 h 2969"/>
                <a:gd name="T32" fmla="*/ 742 w 748"/>
                <a:gd name="T33" fmla="*/ 663 h 2969"/>
                <a:gd name="T34" fmla="*/ 748 w 748"/>
                <a:gd name="T35" fmla="*/ 446 h 2969"/>
                <a:gd name="T36" fmla="*/ 745 w 748"/>
                <a:gd name="T37" fmla="*/ 98 h 2969"/>
                <a:gd name="T38" fmla="*/ 177 w 748"/>
                <a:gd name="T39" fmla="*/ 19 h 2969"/>
                <a:gd name="T40" fmla="*/ 179 w 748"/>
                <a:gd name="T41" fmla="*/ 112 h 2969"/>
                <a:gd name="T42" fmla="*/ 184 w 748"/>
                <a:gd name="T43" fmla="*/ 341 h 2969"/>
                <a:gd name="T44" fmla="*/ 192 w 748"/>
                <a:gd name="T45" fmla="*/ 627 h 2969"/>
                <a:gd name="T46" fmla="*/ 199 w 748"/>
                <a:gd name="T47" fmla="*/ 895 h 2969"/>
                <a:gd name="T48" fmla="*/ 208 w 748"/>
                <a:gd name="T49" fmla="*/ 1067 h 2969"/>
                <a:gd name="T50" fmla="*/ 215 w 748"/>
                <a:gd name="T51" fmla="*/ 1168 h 2969"/>
                <a:gd name="T52" fmla="*/ 216 w 748"/>
                <a:gd name="T53" fmla="*/ 1326 h 2969"/>
                <a:gd name="T54" fmla="*/ 216 w 748"/>
                <a:gd name="T55" fmla="*/ 1410 h 2969"/>
                <a:gd name="T56" fmla="*/ 230 w 748"/>
                <a:gd name="T57" fmla="*/ 1574 h 2969"/>
                <a:gd name="T58" fmla="*/ 253 w 748"/>
                <a:gd name="T59" fmla="*/ 1889 h 2969"/>
                <a:gd name="T60" fmla="*/ 257 w 748"/>
                <a:gd name="T61" fmla="*/ 2022 h 2969"/>
                <a:gd name="T62" fmla="*/ 251 w 748"/>
                <a:gd name="T63" fmla="*/ 2117 h 2969"/>
                <a:gd name="T64" fmla="*/ 232 w 748"/>
                <a:gd name="T65" fmla="*/ 2252 h 2969"/>
                <a:gd name="T66" fmla="*/ 200 w 748"/>
                <a:gd name="T67" fmla="*/ 2419 h 2969"/>
                <a:gd name="T68" fmla="*/ 188 w 748"/>
                <a:gd name="T69" fmla="*/ 2463 h 2969"/>
                <a:gd name="T70" fmla="*/ 156 w 748"/>
                <a:gd name="T71" fmla="*/ 2508 h 2969"/>
                <a:gd name="T72" fmla="*/ 110 w 748"/>
                <a:gd name="T73" fmla="*/ 2602 h 2969"/>
                <a:gd name="T74" fmla="*/ 77 w 748"/>
                <a:gd name="T75" fmla="*/ 2690 h 2969"/>
                <a:gd name="T76" fmla="*/ 52 w 748"/>
                <a:gd name="T77" fmla="*/ 2754 h 2969"/>
                <a:gd name="T78" fmla="*/ 2 w 748"/>
                <a:gd name="T79" fmla="*/ 2844 h 2969"/>
                <a:gd name="T80" fmla="*/ 0 w 748"/>
                <a:gd name="T81" fmla="*/ 2901 h 2969"/>
                <a:gd name="T82" fmla="*/ 5 w 748"/>
                <a:gd name="T83" fmla="*/ 2938 h 2969"/>
                <a:gd name="T84" fmla="*/ 17 w 748"/>
                <a:gd name="T85" fmla="*/ 2957 h 2969"/>
                <a:gd name="T86" fmla="*/ 36 w 748"/>
                <a:gd name="T87" fmla="*/ 2968 h 2969"/>
                <a:gd name="T88" fmla="*/ 60 w 748"/>
                <a:gd name="T89" fmla="*/ 2969 h 2969"/>
                <a:gd name="T90" fmla="*/ 89 w 748"/>
                <a:gd name="T91" fmla="*/ 2961 h 2969"/>
                <a:gd name="T92" fmla="*/ 118 w 748"/>
                <a:gd name="T93" fmla="*/ 2945 h 2969"/>
                <a:gd name="T94" fmla="*/ 152 w 748"/>
                <a:gd name="T95" fmla="*/ 2922 h 2969"/>
                <a:gd name="T96" fmla="*/ 217 w 748"/>
                <a:gd name="T97" fmla="*/ 2852 h 2969"/>
                <a:gd name="T98" fmla="*/ 256 w 748"/>
                <a:gd name="T99" fmla="*/ 2791 h 2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8" h="2969">
                  <a:moveTo>
                    <a:pt x="275" y="2757"/>
                  </a:moveTo>
                  <a:lnTo>
                    <a:pt x="310" y="2688"/>
                  </a:lnTo>
                  <a:lnTo>
                    <a:pt x="345" y="2622"/>
                  </a:lnTo>
                  <a:lnTo>
                    <a:pt x="379" y="2563"/>
                  </a:lnTo>
                  <a:lnTo>
                    <a:pt x="411" y="2510"/>
                  </a:lnTo>
                  <a:lnTo>
                    <a:pt x="440" y="2463"/>
                  </a:lnTo>
                  <a:lnTo>
                    <a:pt x="467" y="2424"/>
                  </a:lnTo>
                  <a:lnTo>
                    <a:pt x="489" y="2393"/>
                  </a:lnTo>
                  <a:lnTo>
                    <a:pt x="508" y="2372"/>
                  </a:lnTo>
                  <a:lnTo>
                    <a:pt x="514" y="2364"/>
                  </a:lnTo>
                  <a:lnTo>
                    <a:pt x="519" y="2355"/>
                  </a:lnTo>
                  <a:lnTo>
                    <a:pt x="522" y="2345"/>
                  </a:lnTo>
                  <a:lnTo>
                    <a:pt x="525" y="2334"/>
                  </a:lnTo>
                  <a:lnTo>
                    <a:pt x="526" y="2323"/>
                  </a:lnTo>
                  <a:lnTo>
                    <a:pt x="527" y="2311"/>
                  </a:lnTo>
                  <a:lnTo>
                    <a:pt x="527" y="2301"/>
                  </a:lnTo>
                  <a:lnTo>
                    <a:pt x="527" y="2289"/>
                  </a:lnTo>
                  <a:lnTo>
                    <a:pt x="524" y="2277"/>
                  </a:lnTo>
                  <a:lnTo>
                    <a:pt x="521" y="2258"/>
                  </a:lnTo>
                  <a:lnTo>
                    <a:pt x="519" y="2236"/>
                  </a:lnTo>
                  <a:lnTo>
                    <a:pt x="518" y="2212"/>
                  </a:lnTo>
                  <a:lnTo>
                    <a:pt x="515" y="2164"/>
                  </a:lnTo>
                  <a:lnTo>
                    <a:pt x="515" y="2133"/>
                  </a:lnTo>
                  <a:lnTo>
                    <a:pt x="521" y="2096"/>
                  </a:lnTo>
                  <a:lnTo>
                    <a:pt x="534" y="2029"/>
                  </a:lnTo>
                  <a:lnTo>
                    <a:pt x="553" y="1938"/>
                  </a:lnTo>
                  <a:lnTo>
                    <a:pt x="574" y="1834"/>
                  </a:lnTo>
                  <a:lnTo>
                    <a:pt x="584" y="1779"/>
                  </a:lnTo>
                  <a:lnTo>
                    <a:pt x="595" y="1723"/>
                  </a:lnTo>
                  <a:lnTo>
                    <a:pt x="603" y="1668"/>
                  </a:lnTo>
                  <a:lnTo>
                    <a:pt x="612" y="1614"/>
                  </a:lnTo>
                  <a:lnTo>
                    <a:pt x="618" y="1563"/>
                  </a:lnTo>
                  <a:lnTo>
                    <a:pt x="622" y="1516"/>
                  </a:lnTo>
                  <a:lnTo>
                    <a:pt x="624" y="1494"/>
                  </a:lnTo>
                  <a:lnTo>
                    <a:pt x="624" y="1473"/>
                  </a:lnTo>
                  <a:lnTo>
                    <a:pt x="624" y="1454"/>
                  </a:lnTo>
                  <a:lnTo>
                    <a:pt x="624" y="1436"/>
                  </a:lnTo>
                  <a:lnTo>
                    <a:pt x="622" y="1399"/>
                  </a:lnTo>
                  <a:lnTo>
                    <a:pt x="624" y="1358"/>
                  </a:lnTo>
                  <a:lnTo>
                    <a:pt x="627" y="1313"/>
                  </a:lnTo>
                  <a:lnTo>
                    <a:pt x="632" y="1264"/>
                  </a:lnTo>
                  <a:lnTo>
                    <a:pt x="639" y="1214"/>
                  </a:lnTo>
                  <a:lnTo>
                    <a:pt x="647" y="1162"/>
                  </a:lnTo>
                  <a:lnTo>
                    <a:pt x="656" y="1110"/>
                  </a:lnTo>
                  <a:lnTo>
                    <a:pt x="665" y="1056"/>
                  </a:lnTo>
                  <a:lnTo>
                    <a:pt x="685" y="954"/>
                  </a:lnTo>
                  <a:lnTo>
                    <a:pt x="706" y="861"/>
                  </a:lnTo>
                  <a:lnTo>
                    <a:pt x="722" y="783"/>
                  </a:lnTo>
                  <a:lnTo>
                    <a:pt x="735" y="727"/>
                  </a:lnTo>
                  <a:lnTo>
                    <a:pt x="739" y="700"/>
                  </a:lnTo>
                  <a:lnTo>
                    <a:pt x="742" y="663"/>
                  </a:lnTo>
                  <a:lnTo>
                    <a:pt x="745" y="617"/>
                  </a:lnTo>
                  <a:lnTo>
                    <a:pt x="747" y="564"/>
                  </a:lnTo>
                  <a:lnTo>
                    <a:pt x="748" y="446"/>
                  </a:lnTo>
                  <a:lnTo>
                    <a:pt x="748" y="320"/>
                  </a:lnTo>
                  <a:lnTo>
                    <a:pt x="747" y="200"/>
                  </a:lnTo>
                  <a:lnTo>
                    <a:pt x="745" y="98"/>
                  </a:lnTo>
                  <a:lnTo>
                    <a:pt x="744" y="27"/>
                  </a:lnTo>
                  <a:lnTo>
                    <a:pt x="744" y="0"/>
                  </a:lnTo>
                  <a:lnTo>
                    <a:pt x="177" y="19"/>
                  </a:lnTo>
                  <a:lnTo>
                    <a:pt x="177" y="30"/>
                  </a:lnTo>
                  <a:lnTo>
                    <a:pt x="178" y="62"/>
                  </a:lnTo>
                  <a:lnTo>
                    <a:pt x="179" y="112"/>
                  </a:lnTo>
                  <a:lnTo>
                    <a:pt x="180" y="177"/>
                  </a:lnTo>
                  <a:lnTo>
                    <a:pt x="183" y="255"/>
                  </a:lnTo>
                  <a:lnTo>
                    <a:pt x="184" y="341"/>
                  </a:lnTo>
                  <a:lnTo>
                    <a:pt x="186" y="434"/>
                  </a:lnTo>
                  <a:lnTo>
                    <a:pt x="188" y="530"/>
                  </a:lnTo>
                  <a:lnTo>
                    <a:pt x="192" y="627"/>
                  </a:lnTo>
                  <a:lnTo>
                    <a:pt x="194" y="722"/>
                  </a:lnTo>
                  <a:lnTo>
                    <a:pt x="197" y="813"/>
                  </a:lnTo>
                  <a:lnTo>
                    <a:pt x="199" y="895"/>
                  </a:lnTo>
                  <a:lnTo>
                    <a:pt x="203" y="967"/>
                  </a:lnTo>
                  <a:lnTo>
                    <a:pt x="205" y="1025"/>
                  </a:lnTo>
                  <a:lnTo>
                    <a:pt x="208" y="1067"/>
                  </a:lnTo>
                  <a:lnTo>
                    <a:pt x="209" y="1089"/>
                  </a:lnTo>
                  <a:lnTo>
                    <a:pt x="212" y="1123"/>
                  </a:lnTo>
                  <a:lnTo>
                    <a:pt x="215" y="1168"/>
                  </a:lnTo>
                  <a:lnTo>
                    <a:pt x="216" y="1220"/>
                  </a:lnTo>
                  <a:lnTo>
                    <a:pt x="216" y="1275"/>
                  </a:lnTo>
                  <a:lnTo>
                    <a:pt x="216" y="1326"/>
                  </a:lnTo>
                  <a:lnTo>
                    <a:pt x="216" y="1370"/>
                  </a:lnTo>
                  <a:lnTo>
                    <a:pt x="216" y="1399"/>
                  </a:lnTo>
                  <a:lnTo>
                    <a:pt x="216" y="1410"/>
                  </a:lnTo>
                  <a:lnTo>
                    <a:pt x="217" y="1431"/>
                  </a:lnTo>
                  <a:lnTo>
                    <a:pt x="223" y="1490"/>
                  </a:lnTo>
                  <a:lnTo>
                    <a:pt x="230" y="1574"/>
                  </a:lnTo>
                  <a:lnTo>
                    <a:pt x="238" y="1675"/>
                  </a:lnTo>
                  <a:lnTo>
                    <a:pt x="247" y="1783"/>
                  </a:lnTo>
                  <a:lnTo>
                    <a:pt x="253" y="1889"/>
                  </a:lnTo>
                  <a:lnTo>
                    <a:pt x="255" y="1937"/>
                  </a:lnTo>
                  <a:lnTo>
                    <a:pt x="256" y="1982"/>
                  </a:lnTo>
                  <a:lnTo>
                    <a:pt x="257" y="2022"/>
                  </a:lnTo>
                  <a:lnTo>
                    <a:pt x="256" y="2055"/>
                  </a:lnTo>
                  <a:lnTo>
                    <a:pt x="254" y="2084"/>
                  </a:lnTo>
                  <a:lnTo>
                    <a:pt x="251" y="2117"/>
                  </a:lnTo>
                  <a:lnTo>
                    <a:pt x="248" y="2150"/>
                  </a:lnTo>
                  <a:lnTo>
                    <a:pt x="243" y="2184"/>
                  </a:lnTo>
                  <a:lnTo>
                    <a:pt x="232" y="2252"/>
                  </a:lnTo>
                  <a:lnTo>
                    <a:pt x="221" y="2316"/>
                  </a:lnTo>
                  <a:lnTo>
                    <a:pt x="210" y="2373"/>
                  </a:lnTo>
                  <a:lnTo>
                    <a:pt x="200" y="2419"/>
                  </a:lnTo>
                  <a:lnTo>
                    <a:pt x="193" y="2450"/>
                  </a:lnTo>
                  <a:lnTo>
                    <a:pt x="191" y="2461"/>
                  </a:lnTo>
                  <a:lnTo>
                    <a:pt x="188" y="2463"/>
                  </a:lnTo>
                  <a:lnTo>
                    <a:pt x="181" y="2472"/>
                  </a:lnTo>
                  <a:lnTo>
                    <a:pt x="171" y="2486"/>
                  </a:lnTo>
                  <a:lnTo>
                    <a:pt x="156" y="2508"/>
                  </a:lnTo>
                  <a:lnTo>
                    <a:pt x="140" y="2538"/>
                  </a:lnTo>
                  <a:lnTo>
                    <a:pt x="121" y="2578"/>
                  </a:lnTo>
                  <a:lnTo>
                    <a:pt x="110" y="2602"/>
                  </a:lnTo>
                  <a:lnTo>
                    <a:pt x="99" y="2628"/>
                  </a:lnTo>
                  <a:lnTo>
                    <a:pt x="89" y="2658"/>
                  </a:lnTo>
                  <a:lnTo>
                    <a:pt x="77" y="2690"/>
                  </a:lnTo>
                  <a:lnTo>
                    <a:pt x="68" y="2713"/>
                  </a:lnTo>
                  <a:lnTo>
                    <a:pt x="60" y="2733"/>
                  </a:lnTo>
                  <a:lnTo>
                    <a:pt x="52" y="2754"/>
                  </a:lnTo>
                  <a:lnTo>
                    <a:pt x="42" y="2773"/>
                  </a:lnTo>
                  <a:lnTo>
                    <a:pt x="22" y="2810"/>
                  </a:lnTo>
                  <a:lnTo>
                    <a:pt x="2" y="2844"/>
                  </a:lnTo>
                  <a:lnTo>
                    <a:pt x="1" y="2863"/>
                  </a:lnTo>
                  <a:lnTo>
                    <a:pt x="0" y="2882"/>
                  </a:lnTo>
                  <a:lnTo>
                    <a:pt x="0" y="2901"/>
                  </a:lnTo>
                  <a:lnTo>
                    <a:pt x="1" y="2919"/>
                  </a:lnTo>
                  <a:lnTo>
                    <a:pt x="3" y="2930"/>
                  </a:lnTo>
                  <a:lnTo>
                    <a:pt x="5" y="2938"/>
                  </a:lnTo>
                  <a:lnTo>
                    <a:pt x="9" y="2945"/>
                  </a:lnTo>
                  <a:lnTo>
                    <a:pt x="13" y="2953"/>
                  </a:lnTo>
                  <a:lnTo>
                    <a:pt x="17" y="2957"/>
                  </a:lnTo>
                  <a:lnTo>
                    <a:pt x="23" y="2962"/>
                  </a:lnTo>
                  <a:lnTo>
                    <a:pt x="30" y="2966"/>
                  </a:lnTo>
                  <a:lnTo>
                    <a:pt x="36" y="2968"/>
                  </a:lnTo>
                  <a:lnTo>
                    <a:pt x="45" y="2969"/>
                  </a:lnTo>
                  <a:lnTo>
                    <a:pt x="52" y="2969"/>
                  </a:lnTo>
                  <a:lnTo>
                    <a:pt x="60" y="2969"/>
                  </a:lnTo>
                  <a:lnTo>
                    <a:pt x="70" y="2967"/>
                  </a:lnTo>
                  <a:lnTo>
                    <a:pt x="79" y="2964"/>
                  </a:lnTo>
                  <a:lnTo>
                    <a:pt x="89" y="2961"/>
                  </a:lnTo>
                  <a:lnTo>
                    <a:pt x="98" y="2957"/>
                  </a:lnTo>
                  <a:lnTo>
                    <a:pt x="109" y="2951"/>
                  </a:lnTo>
                  <a:lnTo>
                    <a:pt x="118" y="2945"/>
                  </a:lnTo>
                  <a:lnTo>
                    <a:pt x="129" y="2938"/>
                  </a:lnTo>
                  <a:lnTo>
                    <a:pt x="140" y="2930"/>
                  </a:lnTo>
                  <a:lnTo>
                    <a:pt x="152" y="2922"/>
                  </a:lnTo>
                  <a:lnTo>
                    <a:pt x="173" y="2901"/>
                  </a:lnTo>
                  <a:lnTo>
                    <a:pt x="194" y="2879"/>
                  </a:lnTo>
                  <a:lnTo>
                    <a:pt x="217" y="2852"/>
                  </a:lnTo>
                  <a:lnTo>
                    <a:pt x="237" y="2823"/>
                  </a:lnTo>
                  <a:lnTo>
                    <a:pt x="247" y="2808"/>
                  </a:lnTo>
                  <a:lnTo>
                    <a:pt x="256" y="2791"/>
                  </a:lnTo>
                  <a:lnTo>
                    <a:pt x="266" y="2774"/>
                  </a:lnTo>
                  <a:lnTo>
                    <a:pt x="275" y="2757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1830" y="2554"/>
              <a:ext cx="142" cy="195"/>
            </a:xfrm>
            <a:custGeom>
              <a:avLst/>
              <a:gdLst>
                <a:gd name="T0" fmla="*/ 29 w 706"/>
                <a:gd name="T1" fmla="*/ 907 h 977"/>
                <a:gd name="T2" fmla="*/ 57 w 706"/>
                <a:gd name="T3" fmla="*/ 933 h 977"/>
                <a:gd name="T4" fmla="*/ 88 w 706"/>
                <a:gd name="T5" fmla="*/ 952 h 977"/>
                <a:gd name="T6" fmla="*/ 150 w 706"/>
                <a:gd name="T7" fmla="*/ 971 h 977"/>
                <a:gd name="T8" fmla="*/ 199 w 706"/>
                <a:gd name="T9" fmla="*/ 977 h 977"/>
                <a:gd name="T10" fmla="*/ 266 w 706"/>
                <a:gd name="T11" fmla="*/ 972 h 977"/>
                <a:gd name="T12" fmla="*/ 342 w 706"/>
                <a:gd name="T13" fmla="*/ 956 h 977"/>
                <a:gd name="T14" fmla="*/ 401 w 706"/>
                <a:gd name="T15" fmla="*/ 932 h 977"/>
                <a:gd name="T16" fmla="*/ 430 w 706"/>
                <a:gd name="T17" fmla="*/ 913 h 977"/>
                <a:gd name="T18" fmla="*/ 453 w 706"/>
                <a:gd name="T19" fmla="*/ 890 h 977"/>
                <a:gd name="T20" fmla="*/ 467 w 706"/>
                <a:gd name="T21" fmla="*/ 863 h 977"/>
                <a:gd name="T22" fmla="*/ 474 w 706"/>
                <a:gd name="T23" fmla="*/ 793 h 977"/>
                <a:gd name="T24" fmla="*/ 498 w 706"/>
                <a:gd name="T25" fmla="*/ 612 h 977"/>
                <a:gd name="T26" fmla="*/ 526 w 706"/>
                <a:gd name="T27" fmla="*/ 483 h 977"/>
                <a:gd name="T28" fmla="*/ 542 w 706"/>
                <a:gd name="T29" fmla="*/ 443 h 977"/>
                <a:gd name="T30" fmla="*/ 548 w 706"/>
                <a:gd name="T31" fmla="*/ 439 h 977"/>
                <a:gd name="T32" fmla="*/ 555 w 706"/>
                <a:gd name="T33" fmla="*/ 463 h 977"/>
                <a:gd name="T34" fmla="*/ 560 w 706"/>
                <a:gd name="T35" fmla="*/ 592 h 977"/>
                <a:gd name="T36" fmla="*/ 558 w 706"/>
                <a:gd name="T37" fmla="*/ 675 h 977"/>
                <a:gd name="T38" fmla="*/ 608 w 706"/>
                <a:gd name="T39" fmla="*/ 763 h 977"/>
                <a:gd name="T40" fmla="*/ 624 w 706"/>
                <a:gd name="T41" fmla="*/ 762 h 977"/>
                <a:gd name="T42" fmla="*/ 635 w 706"/>
                <a:gd name="T43" fmla="*/ 755 h 977"/>
                <a:gd name="T44" fmla="*/ 638 w 706"/>
                <a:gd name="T45" fmla="*/ 725 h 977"/>
                <a:gd name="T46" fmla="*/ 638 w 706"/>
                <a:gd name="T47" fmla="*/ 592 h 977"/>
                <a:gd name="T48" fmla="*/ 648 w 706"/>
                <a:gd name="T49" fmla="*/ 462 h 977"/>
                <a:gd name="T50" fmla="*/ 661 w 706"/>
                <a:gd name="T51" fmla="*/ 402 h 977"/>
                <a:gd name="T52" fmla="*/ 692 w 706"/>
                <a:gd name="T53" fmla="*/ 280 h 977"/>
                <a:gd name="T54" fmla="*/ 705 w 706"/>
                <a:gd name="T55" fmla="*/ 187 h 977"/>
                <a:gd name="T56" fmla="*/ 706 w 706"/>
                <a:gd name="T57" fmla="*/ 128 h 977"/>
                <a:gd name="T58" fmla="*/ 695 w 706"/>
                <a:gd name="T59" fmla="*/ 85 h 977"/>
                <a:gd name="T60" fmla="*/ 663 w 706"/>
                <a:gd name="T61" fmla="*/ 20 h 977"/>
                <a:gd name="T62" fmla="*/ 656 w 706"/>
                <a:gd name="T63" fmla="*/ 22 h 977"/>
                <a:gd name="T64" fmla="*/ 651 w 706"/>
                <a:gd name="T65" fmla="*/ 56 h 977"/>
                <a:gd name="T66" fmla="*/ 637 w 706"/>
                <a:gd name="T67" fmla="*/ 83 h 977"/>
                <a:gd name="T68" fmla="*/ 569 w 706"/>
                <a:gd name="T69" fmla="*/ 174 h 977"/>
                <a:gd name="T70" fmla="*/ 474 w 706"/>
                <a:gd name="T71" fmla="*/ 333 h 977"/>
                <a:gd name="T72" fmla="*/ 395 w 706"/>
                <a:gd name="T73" fmla="*/ 485 h 977"/>
                <a:gd name="T74" fmla="*/ 366 w 706"/>
                <a:gd name="T75" fmla="*/ 534 h 977"/>
                <a:gd name="T76" fmla="*/ 302 w 706"/>
                <a:gd name="T77" fmla="*/ 612 h 977"/>
                <a:gd name="T78" fmla="*/ 258 w 706"/>
                <a:gd name="T79" fmla="*/ 649 h 977"/>
                <a:gd name="T80" fmla="*/ 227 w 706"/>
                <a:gd name="T81" fmla="*/ 668 h 977"/>
                <a:gd name="T82" fmla="*/ 199 w 706"/>
                <a:gd name="T83" fmla="*/ 678 h 977"/>
                <a:gd name="T84" fmla="*/ 174 w 706"/>
                <a:gd name="T85" fmla="*/ 680 h 977"/>
                <a:gd name="T86" fmla="*/ 152 w 706"/>
                <a:gd name="T87" fmla="*/ 673 h 977"/>
                <a:gd name="T88" fmla="*/ 138 w 706"/>
                <a:gd name="T89" fmla="*/ 656 h 977"/>
                <a:gd name="T90" fmla="*/ 130 w 706"/>
                <a:gd name="T91" fmla="*/ 630 h 977"/>
                <a:gd name="T92" fmla="*/ 130 w 706"/>
                <a:gd name="T93" fmla="*/ 574 h 977"/>
                <a:gd name="T94" fmla="*/ 90 w 706"/>
                <a:gd name="T95" fmla="*/ 617 h 977"/>
                <a:gd name="T96" fmla="*/ 32 w 706"/>
                <a:gd name="T97" fmla="*/ 693 h 977"/>
                <a:gd name="T98" fmla="*/ 17 w 706"/>
                <a:gd name="T99" fmla="*/ 723 h 977"/>
                <a:gd name="T100" fmla="*/ 3 w 706"/>
                <a:gd name="T101" fmla="*/ 783 h 977"/>
                <a:gd name="T102" fmla="*/ 0 w 706"/>
                <a:gd name="T103" fmla="*/ 829 h 977"/>
                <a:gd name="T104" fmla="*/ 8 w 706"/>
                <a:gd name="T105" fmla="*/ 871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06" h="977">
                  <a:moveTo>
                    <a:pt x="14" y="884"/>
                  </a:moveTo>
                  <a:lnTo>
                    <a:pt x="22" y="896"/>
                  </a:lnTo>
                  <a:lnTo>
                    <a:pt x="29" y="907"/>
                  </a:lnTo>
                  <a:lnTo>
                    <a:pt x="38" y="916"/>
                  </a:lnTo>
                  <a:lnTo>
                    <a:pt x="46" y="926"/>
                  </a:lnTo>
                  <a:lnTo>
                    <a:pt x="57" y="933"/>
                  </a:lnTo>
                  <a:lnTo>
                    <a:pt x="67" y="940"/>
                  </a:lnTo>
                  <a:lnTo>
                    <a:pt x="77" y="946"/>
                  </a:lnTo>
                  <a:lnTo>
                    <a:pt x="88" y="952"/>
                  </a:lnTo>
                  <a:lnTo>
                    <a:pt x="109" y="960"/>
                  </a:lnTo>
                  <a:lnTo>
                    <a:pt x="131" y="966"/>
                  </a:lnTo>
                  <a:lnTo>
                    <a:pt x="150" y="971"/>
                  </a:lnTo>
                  <a:lnTo>
                    <a:pt x="167" y="975"/>
                  </a:lnTo>
                  <a:lnTo>
                    <a:pt x="181" y="976"/>
                  </a:lnTo>
                  <a:lnTo>
                    <a:pt x="199" y="977"/>
                  </a:lnTo>
                  <a:lnTo>
                    <a:pt x="219" y="976"/>
                  </a:lnTo>
                  <a:lnTo>
                    <a:pt x="241" y="975"/>
                  </a:lnTo>
                  <a:lnTo>
                    <a:pt x="266" y="972"/>
                  </a:lnTo>
                  <a:lnTo>
                    <a:pt x="291" y="968"/>
                  </a:lnTo>
                  <a:lnTo>
                    <a:pt x="316" y="963"/>
                  </a:lnTo>
                  <a:lnTo>
                    <a:pt x="342" y="956"/>
                  </a:lnTo>
                  <a:lnTo>
                    <a:pt x="366" y="947"/>
                  </a:lnTo>
                  <a:lnTo>
                    <a:pt x="390" y="938"/>
                  </a:lnTo>
                  <a:lnTo>
                    <a:pt x="401" y="932"/>
                  </a:lnTo>
                  <a:lnTo>
                    <a:pt x="411" y="926"/>
                  </a:lnTo>
                  <a:lnTo>
                    <a:pt x="421" y="920"/>
                  </a:lnTo>
                  <a:lnTo>
                    <a:pt x="430" y="913"/>
                  </a:lnTo>
                  <a:lnTo>
                    <a:pt x="439" y="906"/>
                  </a:lnTo>
                  <a:lnTo>
                    <a:pt x="446" y="899"/>
                  </a:lnTo>
                  <a:lnTo>
                    <a:pt x="453" y="890"/>
                  </a:lnTo>
                  <a:lnTo>
                    <a:pt x="459" y="881"/>
                  </a:lnTo>
                  <a:lnTo>
                    <a:pt x="464" y="873"/>
                  </a:lnTo>
                  <a:lnTo>
                    <a:pt x="467" y="863"/>
                  </a:lnTo>
                  <a:lnTo>
                    <a:pt x="470" y="852"/>
                  </a:lnTo>
                  <a:lnTo>
                    <a:pt x="471" y="842"/>
                  </a:lnTo>
                  <a:lnTo>
                    <a:pt x="474" y="793"/>
                  </a:lnTo>
                  <a:lnTo>
                    <a:pt x="480" y="735"/>
                  </a:lnTo>
                  <a:lnTo>
                    <a:pt x="489" y="674"/>
                  </a:lnTo>
                  <a:lnTo>
                    <a:pt x="498" y="612"/>
                  </a:lnTo>
                  <a:lnTo>
                    <a:pt x="509" y="554"/>
                  </a:lnTo>
                  <a:lnTo>
                    <a:pt x="520" y="504"/>
                  </a:lnTo>
                  <a:lnTo>
                    <a:pt x="526" y="483"/>
                  </a:lnTo>
                  <a:lnTo>
                    <a:pt x="531" y="465"/>
                  </a:lnTo>
                  <a:lnTo>
                    <a:pt x="536" y="452"/>
                  </a:lnTo>
                  <a:lnTo>
                    <a:pt x="542" y="443"/>
                  </a:lnTo>
                  <a:lnTo>
                    <a:pt x="545" y="439"/>
                  </a:lnTo>
                  <a:lnTo>
                    <a:pt x="547" y="439"/>
                  </a:lnTo>
                  <a:lnTo>
                    <a:pt x="548" y="439"/>
                  </a:lnTo>
                  <a:lnTo>
                    <a:pt x="550" y="441"/>
                  </a:lnTo>
                  <a:lnTo>
                    <a:pt x="554" y="450"/>
                  </a:lnTo>
                  <a:lnTo>
                    <a:pt x="555" y="463"/>
                  </a:lnTo>
                  <a:lnTo>
                    <a:pt x="559" y="500"/>
                  </a:lnTo>
                  <a:lnTo>
                    <a:pt x="560" y="545"/>
                  </a:lnTo>
                  <a:lnTo>
                    <a:pt x="560" y="592"/>
                  </a:lnTo>
                  <a:lnTo>
                    <a:pt x="559" y="634"/>
                  </a:lnTo>
                  <a:lnTo>
                    <a:pt x="558" y="665"/>
                  </a:lnTo>
                  <a:lnTo>
                    <a:pt x="558" y="675"/>
                  </a:lnTo>
                  <a:lnTo>
                    <a:pt x="579" y="756"/>
                  </a:lnTo>
                  <a:lnTo>
                    <a:pt x="587" y="759"/>
                  </a:lnTo>
                  <a:lnTo>
                    <a:pt x="608" y="763"/>
                  </a:lnTo>
                  <a:lnTo>
                    <a:pt x="613" y="763"/>
                  </a:lnTo>
                  <a:lnTo>
                    <a:pt x="618" y="763"/>
                  </a:lnTo>
                  <a:lnTo>
                    <a:pt x="624" y="762"/>
                  </a:lnTo>
                  <a:lnTo>
                    <a:pt x="628" y="761"/>
                  </a:lnTo>
                  <a:lnTo>
                    <a:pt x="632" y="759"/>
                  </a:lnTo>
                  <a:lnTo>
                    <a:pt x="635" y="755"/>
                  </a:lnTo>
                  <a:lnTo>
                    <a:pt x="637" y="751"/>
                  </a:lnTo>
                  <a:lnTo>
                    <a:pt x="638" y="745"/>
                  </a:lnTo>
                  <a:lnTo>
                    <a:pt x="638" y="725"/>
                  </a:lnTo>
                  <a:lnTo>
                    <a:pt x="638" y="690"/>
                  </a:lnTo>
                  <a:lnTo>
                    <a:pt x="638" y="645"/>
                  </a:lnTo>
                  <a:lnTo>
                    <a:pt x="638" y="592"/>
                  </a:lnTo>
                  <a:lnTo>
                    <a:pt x="641" y="539"/>
                  </a:lnTo>
                  <a:lnTo>
                    <a:pt x="644" y="487"/>
                  </a:lnTo>
                  <a:lnTo>
                    <a:pt x="648" y="462"/>
                  </a:lnTo>
                  <a:lnTo>
                    <a:pt x="651" y="440"/>
                  </a:lnTo>
                  <a:lnTo>
                    <a:pt x="655" y="420"/>
                  </a:lnTo>
                  <a:lnTo>
                    <a:pt x="661" y="402"/>
                  </a:lnTo>
                  <a:lnTo>
                    <a:pt x="672" y="368"/>
                  </a:lnTo>
                  <a:lnTo>
                    <a:pt x="682" y="325"/>
                  </a:lnTo>
                  <a:lnTo>
                    <a:pt x="692" y="280"/>
                  </a:lnTo>
                  <a:lnTo>
                    <a:pt x="700" y="234"/>
                  </a:lnTo>
                  <a:lnTo>
                    <a:pt x="703" y="210"/>
                  </a:lnTo>
                  <a:lnTo>
                    <a:pt x="705" y="187"/>
                  </a:lnTo>
                  <a:lnTo>
                    <a:pt x="706" y="166"/>
                  </a:lnTo>
                  <a:lnTo>
                    <a:pt x="706" y="146"/>
                  </a:lnTo>
                  <a:lnTo>
                    <a:pt x="706" y="128"/>
                  </a:lnTo>
                  <a:lnTo>
                    <a:pt x="704" y="111"/>
                  </a:lnTo>
                  <a:lnTo>
                    <a:pt x="700" y="97"/>
                  </a:lnTo>
                  <a:lnTo>
                    <a:pt x="695" y="85"/>
                  </a:lnTo>
                  <a:lnTo>
                    <a:pt x="684" y="64"/>
                  </a:lnTo>
                  <a:lnTo>
                    <a:pt x="673" y="41"/>
                  </a:lnTo>
                  <a:lnTo>
                    <a:pt x="663" y="20"/>
                  </a:lnTo>
                  <a:lnTo>
                    <a:pt x="656" y="0"/>
                  </a:lnTo>
                  <a:lnTo>
                    <a:pt x="656" y="12"/>
                  </a:lnTo>
                  <a:lnTo>
                    <a:pt x="656" y="22"/>
                  </a:lnTo>
                  <a:lnTo>
                    <a:pt x="655" y="34"/>
                  </a:lnTo>
                  <a:lnTo>
                    <a:pt x="654" y="45"/>
                  </a:lnTo>
                  <a:lnTo>
                    <a:pt x="651" y="56"/>
                  </a:lnTo>
                  <a:lnTo>
                    <a:pt x="648" y="66"/>
                  </a:lnTo>
                  <a:lnTo>
                    <a:pt x="643" y="75"/>
                  </a:lnTo>
                  <a:lnTo>
                    <a:pt x="637" y="83"/>
                  </a:lnTo>
                  <a:lnTo>
                    <a:pt x="618" y="104"/>
                  </a:lnTo>
                  <a:lnTo>
                    <a:pt x="596" y="135"/>
                  </a:lnTo>
                  <a:lnTo>
                    <a:pt x="569" y="174"/>
                  </a:lnTo>
                  <a:lnTo>
                    <a:pt x="540" y="221"/>
                  </a:lnTo>
                  <a:lnTo>
                    <a:pt x="508" y="274"/>
                  </a:lnTo>
                  <a:lnTo>
                    <a:pt x="474" y="333"/>
                  </a:lnTo>
                  <a:lnTo>
                    <a:pt x="439" y="399"/>
                  </a:lnTo>
                  <a:lnTo>
                    <a:pt x="404" y="468"/>
                  </a:lnTo>
                  <a:lnTo>
                    <a:pt x="395" y="485"/>
                  </a:lnTo>
                  <a:lnTo>
                    <a:pt x="385" y="502"/>
                  </a:lnTo>
                  <a:lnTo>
                    <a:pt x="376" y="519"/>
                  </a:lnTo>
                  <a:lnTo>
                    <a:pt x="366" y="534"/>
                  </a:lnTo>
                  <a:lnTo>
                    <a:pt x="346" y="563"/>
                  </a:lnTo>
                  <a:lnTo>
                    <a:pt x="323" y="590"/>
                  </a:lnTo>
                  <a:lnTo>
                    <a:pt x="302" y="612"/>
                  </a:lnTo>
                  <a:lnTo>
                    <a:pt x="281" y="633"/>
                  </a:lnTo>
                  <a:lnTo>
                    <a:pt x="269" y="641"/>
                  </a:lnTo>
                  <a:lnTo>
                    <a:pt x="258" y="649"/>
                  </a:lnTo>
                  <a:lnTo>
                    <a:pt x="247" y="656"/>
                  </a:lnTo>
                  <a:lnTo>
                    <a:pt x="238" y="662"/>
                  </a:lnTo>
                  <a:lnTo>
                    <a:pt x="227" y="668"/>
                  </a:lnTo>
                  <a:lnTo>
                    <a:pt x="218" y="672"/>
                  </a:lnTo>
                  <a:lnTo>
                    <a:pt x="208" y="675"/>
                  </a:lnTo>
                  <a:lnTo>
                    <a:pt x="199" y="678"/>
                  </a:lnTo>
                  <a:lnTo>
                    <a:pt x="189" y="680"/>
                  </a:lnTo>
                  <a:lnTo>
                    <a:pt x="181" y="680"/>
                  </a:lnTo>
                  <a:lnTo>
                    <a:pt x="174" y="680"/>
                  </a:lnTo>
                  <a:lnTo>
                    <a:pt x="165" y="679"/>
                  </a:lnTo>
                  <a:lnTo>
                    <a:pt x="159" y="677"/>
                  </a:lnTo>
                  <a:lnTo>
                    <a:pt x="152" y="673"/>
                  </a:lnTo>
                  <a:lnTo>
                    <a:pt x="146" y="668"/>
                  </a:lnTo>
                  <a:lnTo>
                    <a:pt x="142" y="664"/>
                  </a:lnTo>
                  <a:lnTo>
                    <a:pt x="138" y="656"/>
                  </a:lnTo>
                  <a:lnTo>
                    <a:pt x="134" y="649"/>
                  </a:lnTo>
                  <a:lnTo>
                    <a:pt x="132" y="641"/>
                  </a:lnTo>
                  <a:lnTo>
                    <a:pt x="130" y="630"/>
                  </a:lnTo>
                  <a:lnTo>
                    <a:pt x="129" y="612"/>
                  </a:lnTo>
                  <a:lnTo>
                    <a:pt x="129" y="593"/>
                  </a:lnTo>
                  <a:lnTo>
                    <a:pt x="130" y="574"/>
                  </a:lnTo>
                  <a:lnTo>
                    <a:pt x="131" y="555"/>
                  </a:lnTo>
                  <a:lnTo>
                    <a:pt x="111" y="589"/>
                  </a:lnTo>
                  <a:lnTo>
                    <a:pt x="90" y="617"/>
                  </a:lnTo>
                  <a:lnTo>
                    <a:pt x="73" y="642"/>
                  </a:lnTo>
                  <a:lnTo>
                    <a:pt x="56" y="664"/>
                  </a:lnTo>
                  <a:lnTo>
                    <a:pt x="32" y="693"/>
                  </a:lnTo>
                  <a:lnTo>
                    <a:pt x="23" y="704"/>
                  </a:lnTo>
                  <a:lnTo>
                    <a:pt x="20" y="709"/>
                  </a:lnTo>
                  <a:lnTo>
                    <a:pt x="17" y="723"/>
                  </a:lnTo>
                  <a:lnTo>
                    <a:pt x="11" y="743"/>
                  </a:lnTo>
                  <a:lnTo>
                    <a:pt x="5" y="769"/>
                  </a:lnTo>
                  <a:lnTo>
                    <a:pt x="3" y="783"/>
                  </a:lnTo>
                  <a:lnTo>
                    <a:pt x="1" y="798"/>
                  </a:lnTo>
                  <a:lnTo>
                    <a:pt x="0" y="813"/>
                  </a:lnTo>
                  <a:lnTo>
                    <a:pt x="0" y="829"/>
                  </a:lnTo>
                  <a:lnTo>
                    <a:pt x="1" y="843"/>
                  </a:lnTo>
                  <a:lnTo>
                    <a:pt x="4" y="857"/>
                  </a:lnTo>
                  <a:lnTo>
                    <a:pt x="8" y="871"/>
                  </a:lnTo>
                  <a:lnTo>
                    <a:pt x="14" y="884"/>
                  </a:lnTo>
                  <a:close/>
                </a:path>
              </a:pathLst>
            </a:custGeom>
            <a:solidFill>
              <a:srgbClr val="33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1688" y="1811"/>
              <a:ext cx="88" cy="43"/>
            </a:xfrm>
            <a:custGeom>
              <a:avLst/>
              <a:gdLst>
                <a:gd name="T0" fmla="*/ 345 w 441"/>
                <a:gd name="T1" fmla="*/ 0 h 212"/>
                <a:gd name="T2" fmla="*/ 126 w 441"/>
                <a:gd name="T3" fmla="*/ 27 h 212"/>
                <a:gd name="T4" fmla="*/ 113 w 441"/>
                <a:gd name="T5" fmla="*/ 49 h 212"/>
                <a:gd name="T6" fmla="*/ 81 w 441"/>
                <a:gd name="T7" fmla="*/ 102 h 212"/>
                <a:gd name="T8" fmla="*/ 63 w 441"/>
                <a:gd name="T9" fmla="*/ 130 h 212"/>
                <a:gd name="T10" fmla="*/ 45 w 441"/>
                <a:gd name="T11" fmla="*/ 156 h 212"/>
                <a:gd name="T12" fmla="*/ 38 w 441"/>
                <a:gd name="T13" fmla="*/ 167 h 212"/>
                <a:gd name="T14" fmla="*/ 31 w 441"/>
                <a:gd name="T15" fmla="*/ 175 h 212"/>
                <a:gd name="T16" fmla="*/ 25 w 441"/>
                <a:gd name="T17" fmla="*/ 182 h 212"/>
                <a:gd name="T18" fmla="*/ 20 w 441"/>
                <a:gd name="T19" fmla="*/ 186 h 212"/>
                <a:gd name="T20" fmla="*/ 3 w 441"/>
                <a:gd name="T21" fmla="*/ 196 h 212"/>
                <a:gd name="T22" fmla="*/ 0 w 441"/>
                <a:gd name="T23" fmla="*/ 197 h 212"/>
                <a:gd name="T24" fmla="*/ 3 w 441"/>
                <a:gd name="T25" fmla="*/ 199 h 212"/>
                <a:gd name="T26" fmla="*/ 11 w 441"/>
                <a:gd name="T27" fmla="*/ 204 h 212"/>
                <a:gd name="T28" fmla="*/ 17 w 441"/>
                <a:gd name="T29" fmla="*/ 206 h 212"/>
                <a:gd name="T30" fmla="*/ 24 w 441"/>
                <a:gd name="T31" fmla="*/ 209 h 212"/>
                <a:gd name="T32" fmla="*/ 32 w 441"/>
                <a:gd name="T33" fmla="*/ 211 h 212"/>
                <a:gd name="T34" fmla="*/ 41 w 441"/>
                <a:gd name="T35" fmla="*/ 212 h 212"/>
                <a:gd name="T36" fmla="*/ 50 w 441"/>
                <a:gd name="T37" fmla="*/ 212 h 212"/>
                <a:gd name="T38" fmla="*/ 60 w 441"/>
                <a:gd name="T39" fmla="*/ 211 h 212"/>
                <a:gd name="T40" fmla="*/ 69 w 441"/>
                <a:gd name="T41" fmla="*/ 209 h 212"/>
                <a:gd name="T42" fmla="*/ 79 w 441"/>
                <a:gd name="T43" fmla="*/ 204 h 212"/>
                <a:gd name="T44" fmla="*/ 89 w 441"/>
                <a:gd name="T45" fmla="*/ 198 h 212"/>
                <a:gd name="T46" fmla="*/ 99 w 441"/>
                <a:gd name="T47" fmla="*/ 190 h 212"/>
                <a:gd name="T48" fmla="*/ 110 w 441"/>
                <a:gd name="T49" fmla="*/ 178 h 212"/>
                <a:gd name="T50" fmla="*/ 119 w 441"/>
                <a:gd name="T51" fmla="*/ 163 h 212"/>
                <a:gd name="T52" fmla="*/ 127 w 441"/>
                <a:gd name="T53" fmla="*/ 150 h 212"/>
                <a:gd name="T54" fmla="*/ 136 w 441"/>
                <a:gd name="T55" fmla="*/ 140 h 212"/>
                <a:gd name="T56" fmla="*/ 143 w 441"/>
                <a:gd name="T57" fmla="*/ 133 h 212"/>
                <a:gd name="T58" fmla="*/ 150 w 441"/>
                <a:gd name="T59" fmla="*/ 129 h 212"/>
                <a:gd name="T60" fmla="*/ 157 w 441"/>
                <a:gd name="T61" fmla="*/ 127 h 212"/>
                <a:gd name="T62" fmla="*/ 164 w 441"/>
                <a:gd name="T63" fmla="*/ 127 h 212"/>
                <a:gd name="T64" fmla="*/ 170 w 441"/>
                <a:gd name="T65" fmla="*/ 128 h 212"/>
                <a:gd name="T66" fmla="*/ 177 w 441"/>
                <a:gd name="T67" fmla="*/ 131 h 212"/>
                <a:gd name="T68" fmla="*/ 190 w 441"/>
                <a:gd name="T69" fmla="*/ 140 h 212"/>
                <a:gd name="T70" fmla="*/ 207 w 441"/>
                <a:gd name="T71" fmla="*/ 148 h 212"/>
                <a:gd name="T72" fmla="*/ 215 w 441"/>
                <a:gd name="T73" fmla="*/ 152 h 212"/>
                <a:gd name="T74" fmla="*/ 225 w 441"/>
                <a:gd name="T75" fmla="*/ 154 h 212"/>
                <a:gd name="T76" fmla="*/ 235 w 441"/>
                <a:gd name="T77" fmla="*/ 155 h 212"/>
                <a:gd name="T78" fmla="*/ 246 w 441"/>
                <a:gd name="T79" fmla="*/ 155 h 212"/>
                <a:gd name="T80" fmla="*/ 259 w 441"/>
                <a:gd name="T81" fmla="*/ 153 h 212"/>
                <a:gd name="T82" fmla="*/ 274 w 441"/>
                <a:gd name="T83" fmla="*/ 149 h 212"/>
                <a:gd name="T84" fmla="*/ 288 w 441"/>
                <a:gd name="T85" fmla="*/ 146 h 212"/>
                <a:gd name="T86" fmla="*/ 304 w 441"/>
                <a:gd name="T87" fmla="*/ 141 h 212"/>
                <a:gd name="T88" fmla="*/ 337 w 441"/>
                <a:gd name="T89" fmla="*/ 129 h 212"/>
                <a:gd name="T90" fmla="*/ 367 w 441"/>
                <a:gd name="T91" fmla="*/ 117 h 212"/>
                <a:gd name="T92" fmla="*/ 396 w 441"/>
                <a:gd name="T93" fmla="*/ 105 h 212"/>
                <a:gd name="T94" fmla="*/ 420 w 441"/>
                <a:gd name="T95" fmla="*/ 95 h 212"/>
                <a:gd name="T96" fmla="*/ 435 w 441"/>
                <a:gd name="T97" fmla="*/ 87 h 212"/>
                <a:gd name="T98" fmla="*/ 441 w 441"/>
                <a:gd name="T99" fmla="*/ 85 h 212"/>
                <a:gd name="T100" fmla="*/ 345 w 441"/>
                <a:gd name="T10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1" h="212">
                  <a:moveTo>
                    <a:pt x="345" y="0"/>
                  </a:moveTo>
                  <a:lnTo>
                    <a:pt x="126" y="27"/>
                  </a:lnTo>
                  <a:lnTo>
                    <a:pt x="113" y="49"/>
                  </a:lnTo>
                  <a:lnTo>
                    <a:pt x="81" y="102"/>
                  </a:lnTo>
                  <a:lnTo>
                    <a:pt x="63" y="130"/>
                  </a:lnTo>
                  <a:lnTo>
                    <a:pt x="45" y="156"/>
                  </a:lnTo>
                  <a:lnTo>
                    <a:pt x="38" y="167"/>
                  </a:lnTo>
                  <a:lnTo>
                    <a:pt x="31" y="175"/>
                  </a:lnTo>
                  <a:lnTo>
                    <a:pt x="25" y="182"/>
                  </a:lnTo>
                  <a:lnTo>
                    <a:pt x="20" y="186"/>
                  </a:lnTo>
                  <a:lnTo>
                    <a:pt x="3" y="196"/>
                  </a:lnTo>
                  <a:lnTo>
                    <a:pt x="0" y="197"/>
                  </a:lnTo>
                  <a:lnTo>
                    <a:pt x="3" y="199"/>
                  </a:lnTo>
                  <a:lnTo>
                    <a:pt x="11" y="204"/>
                  </a:lnTo>
                  <a:lnTo>
                    <a:pt x="17" y="206"/>
                  </a:lnTo>
                  <a:lnTo>
                    <a:pt x="24" y="209"/>
                  </a:lnTo>
                  <a:lnTo>
                    <a:pt x="32" y="211"/>
                  </a:lnTo>
                  <a:lnTo>
                    <a:pt x="41" y="212"/>
                  </a:lnTo>
                  <a:lnTo>
                    <a:pt x="50" y="212"/>
                  </a:lnTo>
                  <a:lnTo>
                    <a:pt x="60" y="211"/>
                  </a:lnTo>
                  <a:lnTo>
                    <a:pt x="69" y="209"/>
                  </a:lnTo>
                  <a:lnTo>
                    <a:pt x="79" y="204"/>
                  </a:lnTo>
                  <a:lnTo>
                    <a:pt x="89" y="198"/>
                  </a:lnTo>
                  <a:lnTo>
                    <a:pt x="99" y="190"/>
                  </a:lnTo>
                  <a:lnTo>
                    <a:pt x="110" y="178"/>
                  </a:lnTo>
                  <a:lnTo>
                    <a:pt x="119" y="163"/>
                  </a:lnTo>
                  <a:lnTo>
                    <a:pt x="127" y="150"/>
                  </a:lnTo>
                  <a:lnTo>
                    <a:pt x="136" y="140"/>
                  </a:lnTo>
                  <a:lnTo>
                    <a:pt x="143" y="133"/>
                  </a:lnTo>
                  <a:lnTo>
                    <a:pt x="150" y="129"/>
                  </a:lnTo>
                  <a:lnTo>
                    <a:pt x="157" y="127"/>
                  </a:lnTo>
                  <a:lnTo>
                    <a:pt x="164" y="127"/>
                  </a:lnTo>
                  <a:lnTo>
                    <a:pt x="170" y="128"/>
                  </a:lnTo>
                  <a:lnTo>
                    <a:pt x="177" y="131"/>
                  </a:lnTo>
                  <a:lnTo>
                    <a:pt x="190" y="140"/>
                  </a:lnTo>
                  <a:lnTo>
                    <a:pt x="207" y="148"/>
                  </a:lnTo>
                  <a:lnTo>
                    <a:pt x="215" y="152"/>
                  </a:lnTo>
                  <a:lnTo>
                    <a:pt x="225" y="154"/>
                  </a:lnTo>
                  <a:lnTo>
                    <a:pt x="235" y="155"/>
                  </a:lnTo>
                  <a:lnTo>
                    <a:pt x="246" y="155"/>
                  </a:lnTo>
                  <a:lnTo>
                    <a:pt x="259" y="153"/>
                  </a:lnTo>
                  <a:lnTo>
                    <a:pt x="274" y="149"/>
                  </a:lnTo>
                  <a:lnTo>
                    <a:pt x="288" y="146"/>
                  </a:lnTo>
                  <a:lnTo>
                    <a:pt x="304" y="141"/>
                  </a:lnTo>
                  <a:lnTo>
                    <a:pt x="337" y="129"/>
                  </a:lnTo>
                  <a:lnTo>
                    <a:pt x="367" y="117"/>
                  </a:lnTo>
                  <a:lnTo>
                    <a:pt x="396" y="105"/>
                  </a:lnTo>
                  <a:lnTo>
                    <a:pt x="420" y="95"/>
                  </a:lnTo>
                  <a:lnTo>
                    <a:pt x="435" y="87"/>
                  </a:lnTo>
                  <a:lnTo>
                    <a:pt x="441" y="85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1684" y="1824"/>
              <a:ext cx="96" cy="65"/>
            </a:xfrm>
            <a:custGeom>
              <a:avLst/>
              <a:gdLst>
                <a:gd name="T0" fmla="*/ 259 w 479"/>
                <a:gd name="T1" fmla="*/ 13 h 323"/>
                <a:gd name="T2" fmla="*/ 251 w 479"/>
                <a:gd name="T3" fmla="*/ 20 h 323"/>
                <a:gd name="T4" fmla="*/ 231 w 479"/>
                <a:gd name="T5" fmla="*/ 38 h 323"/>
                <a:gd name="T6" fmla="*/ 201 w 479"/>
                <a:gd name="T7" fmla="*/ 65 h 323"/>
                <a:gd name="T8" fmla="*/ 168 w 479"/>
                <a:gd name="T9" fmla="*/ 97 h 323"/>
                <a:gd name="T10" fmla="*/ 132 w 479"/>
                <a:gd name="T11" fmla="*/ 130 h 323"/>
                <a:gd name="T12" fmla="*/ 100 w 479"/>
                <a:gd name="T13" fmla="*/ 160 h 323"/>
                <a:gd name="T14" fmla="*/ 75 w 479"/>
                <a:gd name="T15" fmla="*/ 187 h 323"/>
                <a:gd name="T16" fmla="*/ 61 w 479"/>
                <a:gd name="T17" fmla="*/ 202 h 323"/>
                <a:gd name="T18" fmla="*/ 44 w 479"/>
                <a:gd name="T19" fmla="*/ 230 h 323"/>
                <a:gd name="T20" fmla="*/ 24 w 479"/>
                <a:gd name="T21" fmla="*/ 264 h 323"/>
                <a:gd name="T22" fmla="*/ 7 w 479"/>
                <a:gd name="T23" fmla="*/ 292 h 323"/>
                <a:gd name="T24" fmla="*/ 0 w 479"/>
                <a:gd name="T25" fmla="*/ 304 h 323"/>
                <a:gd name="T26" fmla="*/ 1 w 479"/>
                <a:gd name="T27" fmla="*/ 305 h 323"/>
                <a:gd name="T28" fmla="*/ 5 w 479"/>
                <a:gd name="T29" fmla="*/ 310 h 323"/>
                <a:gd name="T30" fmla="*/ 10 w 479"/>
                <a:gd name="T31" fmla="*/ 316 h 323"/>
                <a:gd name="T32" fmla="*/ 18 w 479"/>
                <a:gd name="T33" fmla="*/ 321 h 323"/>
                <a:gd name="T34" fmla="*/ 22 w 479"/>
                <a:gd name="T35" fmla="*/ 322 h 323"/>
                <a:gd name="T36" fmla="*/ 27 w 479"/>
                <a:gd name="T37" fmla="*/ 323 h 323"/>
                <a:gd name="T38" fmla="*/ 32 w 479"/>
                <a:gd name="T39" fmla="*/ 322 h 323"/>
                <a:gd name="T40" fmla="*/ 38 w 479"/>
                <a:gd name="T41" fmla="*/ 320 h 323"/>
                <a:gd name="T42" fmla="*/ 44 w 479"/>
                <a:gd name="T43" fmla="*/ 317 h 323"/>
                <a:gd name="T44" fmla="*/ 50 w 479"/>
                <a:gd name="T45" fmla="*/ 311 h 323"/>
                <a:gd name="T46" fmla="*/ 57 w 479"/>
                <a:gd name="T47" fmla="*/ 304 h 323"/>
                <a:gd name="T48" fmla="*/ 64 w 479"/>
                <a:gd name="T49" fmla="*/ 295 h 323"/>
                <a:gd name="T50" fmla="*/ 71 w 479"/>
                <a:gd name="T51" fmla="*/ 284 h 323"/>
                <a:gd name="T52" fmla="*/ 81 w 479"/>
                <a:gd name="T53" fmla="*/ 273 h 323"/>
                <a:gd name="T54" fmla="*/ 92 w 479"/>
                <a:gd name="T55" fmla="*/ 263 h 323"/>
                <a:gd name="T56" fmla="*/ 102 w 479"/>
                <a:gd name="T57" fmla="*/ 251 h 323"/>
                <a:gd name="T58" fmla="*/ 129 w 479"/>
                <a:gd name="T59" fmla="*/ 228 h 323"/>
                <a:gd name="T60" fmla="*/ 155 w 479"/>
                <a:gd name="T61" fmla="*/ 206 h 323"/>
                <a:gd name="T62" fmla="*/ 182 w 479"/>
                <a:gd name="T63" fmla="*/ 185 h 323"/>
                <a:gd name="T64" fmla="*/ 208 w 479"/>
                <a:gd name="T65" fmla="*/ 168 h 323"/>
                <a:gd name="T66" fmla="*/ 231 w 479"/>
                <a:gd name="T67" fmla="*/ 152 h 323"/>
                <a:gd name="T68" fmla="*/ 250 w 479"/>
                <a:gd name="T69" fmla="*/ 141 h 323"/>
                <a:gd name="T70" fmla="*/ 293 w 479"/>
                <a:gd name="T71" fmla="*/ 116 h 323"/>
                <a:gd name="T72" fmla="*/ 346 w 479"/>
                <a:gd name="T73" fmla="*/ 84 h 323"/>
                <a:gd name="T74" fmla="*/ 392 w 479"/>
                <a:gd name="T75" fmla="*/ 56 h 323"/>
                <a:gd name="T76" fmla="*/ 413 w 479"/>
                <a:gd name="T77" fmla="*/ 44 h 323"/>
                <a:gd name="T78" fmla="*/ 479 w 479"/>
                <a:gd name="T79" fmla="*/ 0 h 323"/>
                <a:gd name="T80" fmla="*/ 259 w 479"/>
                <a:gd name="T81" fmla="*/ 1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9" h="323">
                  <a:moveTo>
                    <a:pt x="259" y="13"/>
                  </a:moveTo>
                  <a:lnTo>
                    <a:pt x="251" y="20"/>
                  </a:lnTo>
                  <a:lnTo>
                    <a:pt x="231" y="38"/>
                  </a:lnTo>
                  <a:lnTo>
                    <a:pt x="201" y="65"/>
                  </a:lnTo>
                  <a:lnTo>
                    <a:pt x="168" y="97"/>
                  </a:lnTo>
                  <a:lnTo>
                    <a:pt x="132" y="130"/>
                  </a:lnTo>
                  <a:lnTo>
                    <a:pt x="100" y="160"/>
                  </a:lnTo>
                  <a:lnTo>
                    <a:pt x="75" y="187"/>
                  </a:lnTo>
                  <a:lnTo>
                    <a:pt x="61" y="202"/>
                  </a:lnTo>
                  <a:lnTo>
                    <a:pt x="44" y="230"/>
                  </a:lnTo>
                  <a:lnTo>
                    <a:pt x="24" y="264"/>
                  </a:lnTo>
                  <a:lnTo>
                    <a:pt x="7" y="292"/>
                  </a:lnTo>
                  <a:lnTo>
                    <a:pt x="0" y="304"/>
                  </a:lnTo>
                  <a:lnTo>
                    <a:pt x="1" y="305"/>
                  </a:lnTo>
                  <a:lnTo>
                    <a:pt x="5" y="310"/>
                  </a:lnTo>
                  <a:lnTo>
                    <a:pt x="10" y="316"/>
                  </a:lnTo>
                  <a:lnTo>
                    <a:pt x="18" y="321"/>
                  </a:lnTo>
                  <a:lnTo>
                    <a:pt x="22" y="322"/>
                  </a:lnTo>
                  <a:lnTo>
                    <a:pt x="27" y="323"/>
                  </a:lnTo>
                  <a:lnTo>
                    <a:pt x="32" y="322"/>
                  </a:lnTo>
                  <a:lnTo>
                    <a:pt x="38" y="320"/>
                  </a:lnTo>
                  <a:lnTo>
                    <a:pt x="44" y="317"/>
                  </a:lnTo>
                  <a:lnTo>
                    <a:pt x="50" y="311"/>
                  </a:lnTo>
                  <a:lnTo>
                    <a:pt x="57" y="304"/>
                  </a:lnTo>
                  <a:lnTo>
                    <a:pt x="64" y="295"/>
                  </a:lnTo>
                  <a:lnTo>
                    <a:pt x="71" y="284"/>
                  </a:lnTo>
                  <a:lnTo>
                    <a:pt x="81" y="273"/>
                  </a:lnTo>
                  <a:lnTo>
                    <a:pt x="92" y="263"/>
                  </a:lnTo>
                  <a:lnTo>
                    <a:pt x="102" y="251"/>
                  </a:lnTo>
                  <a:lnTo>
                    <a:pt x="129" y="228"/>
                  </a:lnTo>
                  <a:lnTo>
                    <a:pt x="155" y="206"/>
                  </a:lnTo>
                  <a:lnTo>
                    <a:pt x="182" y="185"/>
                  </a:lnTo>
                  <a:lnTo>
                    <a:pt x="208" y="168"/>
                  </a:lnTo>
                  <a:lnTo>
                    <a:pt x="231" y="152"/>
                  </a:lnTo>
                  <a:lnTo>
                    <a:pt x="250" y="141"/>
                  </a:lnTo>
                  <a:lnTo>
                    <a:pt x="293" y="116"/>
                  </a:lnTo>
                  <a:lnTo>
                    <a:pt x="346" y="84"/>
                  </a:lnTo>
                  <a:lnTo>
                    <a:pt x="392" y="56"/>
                  </a:lnTo>
                  <a:lnTo>
                    <a:pt x="413" y="44"/>
                  </a:lnTo>
                  <a:lnTo>
                    <a:pt x="479" y="0"/>
                  </a:lnTo>
                  <a:lnTo>
                    <a:pt x="259" y="13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Freeform 130"/>
            <p:cNvSpPr>
              <a:spLocks/>
            </p:cNvSpPr>
            <p:nvPr/>
          </p:nvSpPr>
          <p:spPr bwMode="auto">
            <a:xfrm>
              <a:off x="1696" y="1822"/>
              <a:ext cx="87" cy="85"/>
            </a:xfrm>
            <a:custGeom>
              <a:avLst/>
              <a:gdLst>
                <a:gd name="T0" fmla="*/ 327 w 435"/>
                <a:gd name="T1" fmla="*/ 0 h 426"/>
                <a:gd name="T2" fmla="*/ 315 w 435"/>
                <a:gd name="T3" fmla="*/ 12 h 426"/>
                <a:gd name="T4" fmla="*/ 286 w 435"/>
                <a:gd name="T5" fmla="*/ 44 h 426"/>
                <a:gd name="T6" fmla="*/ 243 w 435"/>
                <a:gd name="T7" fmla="*/ 90 h 426"/>
                <a:gd name="T8" fmla="*/ 193 w 435"/>
                <a:gd name="T9" fmla="*/ 144 h 426"/>
                <a:gd name="T10" fmla="*/ 143 w 435"/>
                <a:gd name="T11" fmla="*/ 200 h 426"/>
                <a:gd name="T12" fmla="*/ 98 w 435"/>
                <a:gd name="T13" fmla="*/ 249 h 426"/>
                <a:gd name="T14" fmla="*/ 79 w 435"/>
                <a:gd name="T15" fmla="*/ 271 h 426"/>
                <a:gd name="T16" fmla="*/ 65 w 435"/>
                <a:gd name="T17" fmla="*/ 289 h 426"/>
                <a:gd name="T18" fmla="*/ 54 w 435"/>
                <a:gd name="T19" fmla="*/ 303 h 426"/>
                <a:gd name="T20" fmla="*/ 48 w 435"/>
                <a:gd name="T21" fmla="*/ 311 h 426"/>
                <a:gd name="T22" fmla="*/ 34 w 435"/>
                <a:gd name="T23" fmla="*/ 342 h 426"/>
                <a:gd name="T24" fmla="*/ 18 w 435"/>
                <a:gd name="T25" fmla="*/ 379 h 426"/>
                <a:gd name="T26" fmla="*/ 5 w 435"/>
                <a:gd name="T27" fmla="*/ 410 h 426"/>
                <a:gd name="T28" fmla="*/ 0 w 435"/>
                <a:gd name="T29" fmla="*/ 423 h 426"/>
                <a:gd name="T30" fmla="*/ 3 w 435"/>
                <a:gd name="T31" fmla="*/ 424 h 426"/>
                <a:gd name="T32" fmla="*/ 9 w 435"/>
                <a:gd name="T33" fmla="*/ 425 h 426"/>
                <a:gd name="T34" fmla="*/ 17 w 435"/>
                <a:gd name="T35" fmla="*/ 426 h 426"/>
                <a:gd name="T36" fmla="*/ 28 w 435"/>
                <a:gd name="T37" fmla="*/ 426 h 426"/>
                <a:gd name="T38" fmla="*/ 34 w 435"/>
                <a:gd name="T39" fmla="*/ 425 h 426"/>
                <a:gd name="T40" fmla="*/ 40 w 435"/>
                <a:gd name="T41" fmla="*/ 423 h 426"/>
                <a:gd name="T42" fmla="*/ 47 w 435"/>
                <a:gd name="T43" fmla="*/ 420 h 426"/>
                <a:gd name="T44" fmla="*/ 53 w 435"/>
                <a:gd name="T45" fmla="*/ 416 h 426"/>
                <a:gd name="T46" fmla="*/ 60 w 435"/>
                <a:gd name="T47" fmla="*/ 410 h 426"/>
                <a:gd name="T48" fmla="*/ 66 w 435"/>
                <a:gd name="T49" fmla="*/ 403 h 426"/>
                <a:gd name="T50" fmla="*/ 72 w 435"/>
                <a:gd name="T51" fmla="*/ 394 h 426"/>
                <a:gd name="T52" fmla="*/ 78 w 435"/>
                <a:gd name="T53" fmla="*/ 384 h 426"/>
                <a:gd name="T54" fmla="*/ 84 w 435"/>
                <a:gd name="T55" fmla="*/ 372 h 426"/>
                <a:gd name="T56" fmla="*/ 91 w 435"/>
                <a:gd name="T57" fmla="*/ 360 h 426"/>
                <a:gd name="T58" fmla="*/ 99 w 435"/>
                <a:gd name="T59" fmla="*/ 348 h 426"/>
                <a:gd name="T60" fmla="*/ 109 w 435"/>
                <a:gd name="T61" fmla="*/ 336 h 426"/>
                <a:gd name="T62" fmla="*/ 128 w 435"/>
                <a:gd name="T63" fmla="*/ 311 h 426"/>
                <a:gd name="T64" fmla="*/ 149 w 435"/>
                <a:gd name="T65" fmla="*/ 289 h 426"/>
                <a:gd name="T66" fmla="*/ 170 w 435"/>
                <a:gd name="T67" fmla="*/ 267 h 426"/>
                <a:gd name="T68" fmla="*/ 192 w 435"/>
                <a:gd name="T69" fmla="*/ 247 h 426"/>
                <a:gd name="T70" fmla="*/ 211 w 435"/>
                <a:gd name="T71" fmla="*/ 232 h 426"/>
                <a:gd name="T72" fmla="*/ 226 w 435"/>
                <a:gd name="T73" fmla="*/ 219 h 426"/>
                <a:gd name="T74" fmla="*/ 265 w 435"/>
                <a:gd name="T75" fmla="*/ 186 h 426"/>
                <a:gd name="T76" fmla="*/ 314 w 435"/>
                <a:gd name="T77" fmla="*/ 144 h 426"/>
                <a:gd name="T78" fmla="*/ 356 w 435"/>
                <a:gd name="T79" fmla="*/ 107 h 426"/>
                <a:gd name="T80" fmla="*/ 374 w 435"/>
                <a:gd name="T81" fmla="*/ 91 h 426"/>
                <a:gd name="T82" fmla="*/ 435 w 435"/>
                <a:gd name="T83" fmla="*/ 37 h 426"/>
                <a:gd name="T84" fmla="*/ 327 w 435"/>
                <a:gd name="T8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5" h="426">
                  <a:moveTo>
                    <a:pt x="327" y="0"/>
                  </a:moveTo>
                  <a:lnTo>
                    <a:pt x="315" y="12"/>
                  </a:lnTo>
                  <a:lnTo>
                    <a:pt x="286" y="44"/>
                  </a:lnTo>
                  <a:lnTo>
                    <a:pt x="243" y="90"/>
                  </a:lnTo>
                  <a:lnTo>
                    <a:pt x="193" y="144"/>
                  </a:lnTo>
                  <a:lnTo>
                    <a:pt x="143" y="200"/>
                  </a:lnTo>
                  <a:lnTo>
                    <a:pt x="98" y="249"/>
                  </a:lnTo>
                  <a:lnTo>
                    <a:pt x="79" y="271"/>
                  </a:lnTo>
                  <a:lnTo>
                    <a:pt x="65" y="289"/>
                  </a:lnTo>
                  <a:lnTo>
                    <a:pt x="54" y="303"/>
                  </a:lnTo>
                  <a:lnTo>
                    <a:pt x="48" y="311"/>
                  </a:lnTo>
                  <a:lnTo>
                    <a:pt x="34" y="342"/>
                  </a:lnTo>
                  <a:lnTo>
                    <a:pt x="18" y="379"/>
                  </a:lnTo>
                  <a:lnTo>
                    <a:pt x="5" y="410"/>
                  </a:lnTo>
                  <a:lnTo>
                    <a:pt x="0" y="423"/>
                  </a:lnTo>
                  <a:lnTo>
                    <a:pt x="3" y="424"/>
                  </a:lnTo>
                  <a:lnTo>
                    <a:pt x="9" y="425"/>
                  </a:lnTo>
                  <a:lnTo>
                    <a:pt x="17" y="426"/>
                  </a:lnTo>
                  <a:lnTo>
                    <a:pt x="28" y="426"/>
                  </a:lnTo>
                  <a:lnTo>
                    <a:pt x="34" y="425"/>
                  </a:lnTo>
                  <a:lnTo>
                    <a:pt x="40" y="423"/>
                  </a:lnTo>
                  <a:lnTo>
                    <a:pt x="47" y="420"/>
                  </a:lnTo>
                  <a:lnTo>
                    <a:pt x="53" y="416"/>
                  </a:lnTo>
                  <a:lnTo>
                    <a:pt x="60" y="410"/>
                  </a:lnTo>
                  <a:lnTo>
                    <a:pt x="66" y="403"/>
                  </a:lnTo>
                  <a:lnTo>
                    <a:pt x="72" y="394"/>
                  </a:lnTo>
                  <a:lnTo>
                    <a:pt x="78" y="384"/>
                  </a:lnTo>
                  <a:lnTo>
                    <a:pt x="84" y="372"/>
                  </a:lnTo>
                  <a:lnTo>
                    <a:pt x="91" y="360"/>
                  </a:lnTo>
                  <a:lnTo>
                    <a:pt x="99" y="348"/>
                  </a:lnTo>
                  <a:lnTo>
                    <a:pt x="109" y="336"/>
                  </a:lnTo>
                  <a:lnTo>
                    <a:pt x="128" y="311"/>
                  </a:lnTo>
                  <a:lnTo>
                    <a:pt x="149" y="289"/>
                  </a:lnTo>
                  <a:lnTo>
                    <a:pt x="170" y="267"/>
                  </a:lnTo>
                  <a:lnTo>
                    <a:pt x="192" y="247"/>
                  </a:lnTo>
                  <a:lnTo>
                    <a:pt x="211" y="232"/>
                  </a:lnTo>
                  <a:lnTo>
                    <a:pt x="226" y="219"/>
                  </a:lnTo>
                  <a:lnTo>
                    <a:pt x="265" y="186"/>
                  </a:lnTo>
                  <a:lnTo>
                    <a:pt x="314" y="144"/>
                  </a:lnTo>
                  <a:lnTo>
                    <a:pt x="356" y="107"/>
                  </a:lnTo>
                  <a:lnTo>
                    <a:pt x="374" y="91"/>
                  </a:lnTo>
                  <a:lnTo>
                    <a:pt x="435" y="37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Freeform 131"/>
            <p:cNvSpPr>
              <a:spLocks/>
            </p:cNvSpPr>
            <p:nvPr/>
          </p:nvSpPr>
          <p:spPr bwMode="auto">
            <a:xfrm>
              <a:off x="1718" y="1819"/>
              <a:ext cx="87" cy="87"/>
            </a:xfrm>
            <a:custGeom>
              <a:avLst/>
              <a:gdLst>
                <a:gd name="T0" fmla="*/ 327 w 435"/>
                <a:gd name="T1" fmla="*/ 0 h 435"/>
                <a:gd name="T2" fmla="*/ 315 w 435"/>
                <a:gd name="T3" fmla="*/ 11 h 435"/>
                <a:gd name="T4" fmla="*/ 286 w 435"/>
                <a:gd name="T5" fmla="*/ 44 h 435"/>
                <a:gd name="T6" fmla="*/ 243 w 435"/>
                <a:gd name="T7" fmla="*/ 90 h 435"/>
                <a:gd name="T8" fmla="*/ 193 w 435"/>
                <a:gd name="T9" fmla="*/ 143 h 435"/>
                <a:gd name="T10" fmla="*/ 143 w 435"/>
                <a:gd name="T11" fmla="*/ 199 h 435"/>
                <a:gd name="T12" fmla="*/ 98 w 435"/>
                <a:gd name="T13" fmla="*/ 249 h 435"/>
                <a:gd name="T14" fmla="*/ 80 w 435"/>
                <a:gd name="T15" fmla="*/ 270 h 435"/>
                <a:gd name="T16" fmla="*/ 64 w 435"/>
                <a:gd name="T17" fmla="*/ 288 h 435"/>
                <a:gd name="T18" fmla="*/ 54 w 435"/>
                <a:gd name="T19" fmla="*/ 302 h 435"/>
                <a:gd name="T20" fmla="*/ 48 w 435"/>
                <a:gd name="T21" fmla="*/ 312 h 435"/>
                <a:gd name="T22" fmla="*/ 35 w 435"/>
                <a:gd name="T23" fmla="*/ 342 h 435"/>
                <a:gd name="T24" fmla="*/ 18 w 435"/>
                <a:gd name="T25" fmla="*/ 378 h 435"/>
                <a:gd name="T26" fmla="*/ 5 w 435"/>
                <a:gd name="T27" fmla="*/ 409 h 435"/>
                <a:gd name="T28" fmla="*/ 0 w 435"/>
                <a:gd name="T29" fmla="*/ 422 h 435"/>
                <a:gd name="T30" fmla="*/ 1 w 435"/>
                <a:gd name="T31" fmla="*/ 424 h 435"/>
                <a:gd name="T32" fmla="*/ 6 w 435"/>
                <a:gd name="T33" fmla="*/ 428 h 435"/>
                <a:gd name="T34" fmla="*/ 12 w 435"/>
                <a:gd name="T35" fmla="*/ 432 h 435"/>
                <a:gd name="T36" fmla="*/ 22 w 435"/>
                <a:gd name="T37" fmla="*/ 435 h 435"/>
                <a:gd name="T38" fmla="*/ 26 w 435"/>
                <a:gd name="T39" fmla="*/ 435 h 435"/>
                <a:gd name="T40" fmla="*/ 31 w 435"/>
                <a:gd name="T41" fmla="*/ 435 h 435"/>
                <a:gd name="T42" fmla="*/ 36 w 435"/>
                <a:gd name="T43" fmla="*/ 434 h 435"/>
                <a:gd name="T44" fmla="*/ 42 w 435"/>
                <a:gd name="T45" fmla="*/ 431 h 435"/>
                <a:gd name="T46" fmla="*/ 48 w 435"/>
                <a:gd name="T47" fmla="*/ 426 h 435"/>
                <a:gd name="T48" fmla="*/ 54 w 435"/>
                <a:gd name="T49" fmla="*/ 420 h 435"/>
                <a:gd name="T50" fmla="*/ 60 w 435"/>
                <a:gd name="T51" fmla="*/ 412 h 435"/>
                <a:gd name="T52" fmla="*/ 64 w 435"/>
                <a:gd name="T53" fmla="*/ 402 h 435"/>
                <a:gd name="T54" fmla="*/ 72 w 435"/>
                <a:gd name="T55" fmla="*/ 389 h 435"/>
                <a:gd name="T56" fmla="*/ 79 w 435"/>
                <a:gd name="T57" fmla="*/ 377 h 435"/>
                <a:gd name="T58" fmla="*/ 87 w 435"/>
                <a:gd name="T59" fmla="*/ 364 h 435"/>
                <a:gd name="T60" fmla="*/ 98 w 435"/>
                <a:gd name="T61" fmla="*/ 351 h 435"/>
                <a:gd name="T62" fmla="*/ 119 w 435"/>
                <a:gd name="T63" fmla="*/ 324 h 435"/>
                <a:gd name="T64" fmla="*/ 143 w 435"/>
                <a:gd name="T65" fmla="*/ 298 h 435"/>
                <a:gd name="T66" fmla="*/ 167 w 435"/>
                <a:gd name="T67" fmla="*/ 273 h 435"/>
                <a:gd name="T68" fmla="*/ 189 w 435"/>
                <a:gd name="T69" fmla="*/ 250 h 435"/>
                <a:gd name="T70" fmla="*/ 211 w 435"/>
                <a:gd name="T71" fmla="*/ 231 h 435"/>
                <a:gd name="T72" fmla="*/ 227 w 435"/>
                <a:gd name="T73" fmla="*/ 217 h 435"/>
                <a:gd name="T74" fmla="*/ 265 w 435"/>
                <a:gd name="T75" fmla="*/ 185 h 435"/>
                <a:gd name="T76" fmla="*/ 315 w 435"/>
                <a:gd name="T77" fmla="*/ 143 h 435"/>
                <a:gd name="T78" fmla="*/ 357 w 435"/>
                <a:gd name="T79" fmla="*/ 106 h 435"/>
                <a:gd name="T80" fmla="*/ 375 w 435"/>
                <a:gd name="T81" fmla="*/ 91 h 435"/>
                <a:gd name="T82" fmla="*/ 435 w 435"/>
                <a:gd name="T83" fmla="*/ 36 h 435"/>
                <a:gd name="T84" fmla="*/ 327 w 435"/>
                <a:gd name="T85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5" h="435">
                  <a:moveTo>
                    <a:pt x="327" y="0"/>
                  </a:moveTo>
                  <a:lnTo>
                    <a:pt x="315" y="11"/>
                  </a:lnTo>
                  <a:lnTo>
                    <a:pt x="286" y="44"/>
                  </a:lnTo>
                  <a:lnTo>
                    <a:pt x="243" y="90"/>
                  </a:lnTo>
                  <a:lnTo>
                    <a:pt x="193" y="143"/>
                  </a:lnTo>
                  <a:lnTo>
                    <a:pt x="143" y="199"/>
                  </a:lnTo>
                  <a:lnTo>
                    <a:pt x="98" y="249"/>
                  </a:lnTo>
                  <a:lnTo>
                    <a:pt x="80" y="270"/>
                  </a:lnTo>
                  <a:lnTo>
                    <a:pt x="64" y="288"/>
                  </a:lnTo>
                  <a:lnTo>
                    <a:pt x="54" y="302"/>
                  </a:lnTo>
                  <a:lnTo>
                    <a:pt x="48" y="312"/>
                  </a:lnTo>
                  <a:lnTo>
                    <a:pt x="35" y="342"/>
                  </a:lnTo>
                  <a:lnTo>
                    <a:pt x="18" y="378"/>
                  </a:lnTo>
                  <a:lnTo>
                    <a:pt x="5" y="409"/>
                  </a:lnTo>
                  <a:lnTo>
                    <a:pt x="0" y="422"/>
                  </a:lnTo>
                  <a:lnTo>
                    <a:pt x="1" y="424"/>
                  </a:lnTo>
                  <a:lnTo>
                    <a:pt x="6" y="428"/>
                  </a:lnTo>
                  <a:lnTo>
                    <a:pt x="12" y="432"/>
                  </a:lnTo>
                  <a:lnTo>
                    <a:pt x="22" y="435"/>
                  </a:lnTo>
                  <a:lnTo>
                    <a:pt x="26" y="435"/>
                  </a:lnTo>
                  <a:lnTo>
                    <a:pt x="31" y="435"/>
                  </a:lnTo>
                  <a:lnTo>
                    <a:pt x="36" y="434"/>
                  </a:lnTo>
                  <a:lnTo>
                    <a:pt x="42" y="431"/>
                  </a:lnTo>
                  <a:lnTo>
                    <a:pt x="48" y="426"/>
                  </a:lnTo>
                  <a:lnTo>
                    <a:pt x="54" y="420"/>
                  </a:lnTo>
                  <a:lnTo>
                    <a:pt x="60" y="412"/>
                  </a:lnTo>
                  <a:lnTo>
                    <a:pt x="64" y="402"/>
                  </a:lnTo>
                  <a:lnTo>
                    <a:pt x="72" y="389"/>
                  </a:lnTo>
                  <a:lnTo>
                    <a:pt x="79" y="377"/>
                  </a:lnTo>
                  <a:lnTo>
                    <a:pt x="87" y="364"/>
                  </a:lnTo>
                  <a:lnTo>
                    <a:pt x="98" y="351"/>
                  </a:lnTo>
                  <a:lnTo>
                    <a:pt x="119" y="324"/>
                  </a:lnTo>
                  <a:lnTo>
                    <a:pt x="143" y="298"/>
                  </a:lnTo>
                  <a:lnTo>
                    <a:pt x="167" y="273"/>
                  </a:lnTo>
                  <a:lnTo>
                    <a:pt x="189" y="250"/>
                  </a:lnTo>
                  <a:lnTo>
                    <a:pt x="211" y="231"/>
                  </a:lnTo>
                  <a:lnTo>
                    <a:pt x="227" y="217"/>
                  </a:lnTo>
                  <a:lnTo>
                    <a:pt x="265" y="185"/>
                  </a:lnTo>
                  <a:lnTo>
                    <a:pt x="315" y="143"/>
                  </a:lnTo>
                  <a:lnTo>
                    <a:pt x="357" y="106"/>
                  </a:lnTo>
                  <a:lnTo>
                    <a:pt x="375" y="91"/>
                  </a:lnTo>
                  <a:lnTo>
                    <a:pt x="435" y="36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1" name="Freeform 132"/>
            <p:cNvSpPr>
              <a:spLocks/>
            </p:cNvSpPr>
            <p:nvPr/>
          </p:nvSpPr>
          <p:spPr bwMode="auto">
            <a:xfrm>
              <a:off x="1738" y="1817"/>
              <a:ext cx="69" cy="87"/>
            </a:xfrm>
            <a:custGeom>
              <a:avLst/>
              <a:gdLst>
                <a:gd name="T0" fmla="*/ 347 w 347"/>
                <a:gd name="T1" fmla="*/ 96 h 436"/>
                <a:gd name="T2" fmla="*/ 343 w 347"/>
                <a:gd name="T3" fmla="*/ 111 h 436"/>
                <a:gd name="T4" fmla="*/ 332 w 347"/>
                <a:gd name="T5" fmla="*/ 144 h 436"/>
                <a:gd name="T6" fmla="*/ 328 w 347"/>
                <a:gd name="T7" fmla="*/ 153 h 436"/>
                <a:gd name="T8" fmla="*/ 322 w 347"/>
                <a:gd name="T9" fmla="*/ 164 h 436"/>
                <a:gd name="T10" fmla="*/ 316 w 347"/>
                <a:gd name="T11" fmla="*/ 173 h 436"/>
                <a:gd name="T12" fmla="*/ 310 w 347"/>
                <a:gd name="T13" fmla="*/ 183 h 436"/>
                <a:gd name="T14" fmla="*/ 301 w 347"/>
                <a:gd name="T15" fmla="*/ 192 h 436"/>
                <a:gd name="T16" fmla="*/ 293 w 347"/>
                <a:gd name="T17" fmla="*/ 202 h 436"/>
                <a:gd name="T18" fmla="*/ 282 w 347"/>
                <a:gd name="T19" fmla="*/ 209 h 436"/>
                <a:gd name="T20" fmla="*/ 272 w 347"/>
                <a:gd name="T21" fmla="*/ 216 h 436"/>
                <a:gd name="T22" fmla="*/ 250 w 347"/>
                <a:gd name="T23" fmla="*/ 228 h 436"/>
                <a:gd name="T24" fmla="*/ 230 w 347"/>
                <a:gd name="T25" fmla="*/ 236 h 436"/>
                <a:gd name="T26" fmla="*/ 212 w 347"/>
                <a:gd name="T27" fmla="*/ 242 h 436"/>
                <a:gd name="T28" fmla="*/ 196 w 347"/>
                <a:gd name="T29" fmla="*/ 248 h 436"/>
                <a:gd name="T30" fmla="*/ 179 w 347"/>
                <a:gd name="T31" fmla="*/ 254 h 436"/>
                <a:gd name="T32" fmla="*/ 165 w 347"/>
                <a:gd name="T33" fmla="*/ 260 h 436"/>
                <a:gd name="T34" fmla="*/ 149 w 347"/>
                <a:gd name="T35" fmla="*/ 268 h 436"/>
                <a:gd name="T36" fmla="*/ 134 w 347"/>
                <a:gd name="T37" fmla="*/ 279 h 436"/>
                <a:gd name="T38" fmla="*/ 127 w 347"/>
                <a:gd name="T39" fmla="*/ 285 h 436"/>
                <a:gd name="T40" fmla="*/ 120 w 347"/>
                <a:gd name="T41" fmla="*/ 293 h 436"/>
                <a:gd name="T42" fmla="*/ 111 w 347"/>
                <a:gd name="T43" fmla="*/ 303 h 436"/>
                <a:gd name="T44" fmla="*/ 104 w 347"/>
                <a:gd name="T45" fmla="*/ 314 h 436"/>
                <a:gd name="T46" fmla="*/ 89 w 347"/>
                <a:gd name="T47" fmla="*/ 336 h 436"/>
                <a:gd name="T48" fmla="*/ 73 w 347"/>
                <a:gd name="T49" fmla="*/ 361 h 436"/>
                <a:gd name="T50" fmla="*/ 60 w 347"/>
                <a:gd name="T51" fmla="*/ 385 h 436"/>
                <a:gd name="T52" fmla="*/ 47 w 347"/>
                <a:gd name="T53" fmla="*/ 405 h 436"/>
                <a:gd name="T54" fmla="*/ 41 w 347"/>
                <a:gd name="T55" fmla="*/ 413 h 436"/>
                <a:gd name="T56" fmla="*/ 36 w 347"/>
                <a:gd name="T57" fmla="*/ 420 h 436"/>
                <a:gd name="T58" fmla="*/ 32 w 347"/>
                <a:gd name="T59" fmla="*/ 426 h 436"/>
                <a:gd name="T60" fmla="*/ 27 w 347"/>
                <a:gd name="T61" fmla="*/ 429 h 436"/>
                <a:gd name="T62" fmla="*/ 19 w 347"/>
                <a:gd name="T63" fmla="*/ 434 h 436"/>
                <a:gd name="T64" fmla="*/ 11 w 347"/>
                <a:gd name="T65" fmla="*/ 436 h 436"/>
                <a:gd name="T66" fmla="*/ 8 w 347"/>
                <a:gd name="T67" fmla="*/ 436 h 436"/>
                <a:gd name="T68" fmla="*/ 4 w 347"/>
                <a:gd name="T69" fmla="*/ 435 h 436"/>
                <a:gd name="T70" fmla="*/ 2 w 347"/>
                <a:gd name="T71" fmla="*/ 432 h 436"/>
                <a:gd name="T72" fmla="*/ 1 w 347"/>
                <a:gd name="T73" fmla="*/ 428 h 436"/>
                <a:gd name="T74" fmla="*/ 0 w 347"/>
                <a:gd name="T75" fmla="*/ 423 h 436"/>
                <a:gd name="T76" fmla="*/ 1 w 347"/>
                <a:gd name="T77" fmla="*/ 415 h 436"/>
                <a:gd name="T78" fmla="*/ 2 w 347"/>
                <a:gd name="T79" fmla="*/ 405 h 436"/>
                <a:gd name="T80" fmla="*/ 6 w 347"/>
                <a:gd name="T81" fmla="*/ 393 h 436"/>
                <a:gd name="T82" fmla="*/ 10 w 347"/>
                <a:gd name="T83" fmla="*/ 379 h 436"/>
                <a:gd name="T84" fmla="*/ 17 w 347"/>
                <a:gd name="T85" fmla="*/ 361 h 436"/>
                <a:gd name="T86" fmla="*/ 27 w 347"/>
                <a:gd name="T87" fmla="*/ 340 h 436"/>
                <a:gd name="T88" fmla="*/ 38 w 347"/>
                <a:gd name="T89" fmla="*/ 316 h 436"/>
                <a:gd name="T90" fmla="*/ 51 w 347"/>
                <a:gd name="T91" fmla="*/ 291 h 436"/>
                <a:gd name="T92" fmla="*/ 65 w 347"/>
                <a:gd name="T93" fmla="*/ 265 h 436"/>
                <a:gd name="T94" fmla="*/ 79 w 347"/>
                <a:gd name="T95" fmla="*/ 240 h 436"/>
                <a:gd name="T96" fmla="*/ 93 w 347"/>
                <a:gd name="T97" fmla="*/ 214 h 436"/>
                <a:gd name="T98" fmla="*/ 123 w 347"/>
                <a:gd name="T99" fmla="*/ 165 h 436"/>
                <a:gd name="T100" fmla="*/ 152 w 347"/>
                <a:gd name="T101" fmla="*/ 121 h 436"/>
                <a:gd name="T102" fmla="*/ 178 w 347"/>
                <a:gd name="T103" fmla="*/ 83 h 436"/>
                <a:gd name="T104" fmla="*/ 198 w 347"/>
                <a:gd name="T105" fmla="*/ 55 h 436"/>
                <a:gd name="T106" fmla="*/ 212 w 347"/>
                <a:gd name="T107" fmla="*/ 35 h 436"/>
                <a:gd name="T108" fmla="*/ 217 w 347"/>
                <a:gd name="T109" fmla="*/ 29 h 436"/>
                <a:gd name="T110" fmla="*/ 300 w 347"/>
                <a:gd name="T111" fmla="*/ 0 h 436"/>
                <a:gd name="T112" fmla="*/ 347 w 347"/>
                <a:gd name="T113" fmla="*/ 9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7" h="436">
                  <a:moveTo>
                    <a:pt x="347" y="96"/>
                  </a:moveTo>
                  <a:lnTo>
                    <a:pt x="343" y="111"/>
                  </a:lnTo>
                  <a:lnTo>
                    <a:pt x="332" y="144"/>
                  </a:lnTo>
                  <a:lnTo>
                    <a:pt x="328" y="153"/>
                  </a:lnTo>
                  <a:lnTo>
                    <a:pt x="322" y="164"/>
                  </a:lnTo>
                  <a:lnTo>
                    <a:pt x="316" y="173"/>
                  </a:lnTo>
                  <a:lnTo>
                    <a:pt x="310" y="183"/>
                  </a:lnTo>
                  <a:lnTo>
                    <a:pt x="301" y="192"/>
                  </a:lnTo>
                  <a:lnTo>
                    <a:pt x="293" y="202"/>
                  </a:lnTo>
                  <a:lnTo>
                    <a:pt x="282" y="209"/>
                  </a:lnTo>
                  <a:lnTo>
                    <a:pt x="272" y="216"/>
                  </a:lnTo>
                  <a:lnTo>
                    <a:pt x="250" y="228"/>
                  </a:lnTo>
                  <a:lnTo>
                    <a:pt x="230" y="236"/>
                  </a:lnTo>
                  <a:lnTo>
                    <a:pt x="212" y="242"/>
                  </a:lnTo>
                  <a:lnTo>
                    <a:pt x="196" y="248"/>
                  </a:lnTo>
                  <a:lnTo>
                    <a:pt x="179" y="254"/>
                  </a:lnTo>
                  <a:lnTo>
                    <a:pt x="165" y="260"/>
                  </a:lnTo>
                  <a:lnTo>
                    <a:pt x="149" y="268"/>
                  </a:lnTo>
                  <a:lnTo>
                    <a:pt x="134" y="279"/>
                  </a:lnTo>
                  <a:lnTo>
                    <a:pt x="127" y="285"/>
                  </a:lnTo>
                  <a:lnTo>
                    <a:pt x="120" y="293"/>
                  </a:lnTo>
                  <a:lnTo>
                    <a:pt x="111" y="303"/>
                  </a:lnTo>
                  <a:lnTo>
                    <a:pt x="104" y="314"/>
                  </a:lnTo>
                  <a:lnTo>
                    <a:pt x="89" y="336"/>
                  </a:lnTo>
                  <a:lnTo>
                    <a:pt x="73" y="361"/>
                  </a:lnTo>
                  <a:lnTo>
                    <a:pt x="60" y="385"/>
                  </a:lnTo>
                  <a:lnTo>
                    <a:pt x="47" y="405"/>
                  </a:lnTo>
                  <a:lnTo>
                    <a:pt x="41" y="413"/>
                  </a:lnTo>
                  <a:lnTo>
                    <a:pt x="36" y="420"/>
                  </a:lnTo>
                  <a:lnTo>
                    <a:pt x="32" y="426"/>
                  </a:lnTo>
                  <a:lnTo>
                    <a:pt x="27" y="429"/>
                  </a:lnTo>
                  <a:lnTo>
                    <a:pt x="19" y="434"/>
                  </a:lnTo>
                  <a:lnTo>
                    <a:pt x="11" y="436"/>
                  </a:lnTo>
                  <a:lnTo>
                    <a:pt x="8" y="436"/>
                  </a:lnTo>
                  <a:lnTo>
                    <a:pt x="4" y="435"/>
                  </a:lnTo>
                  <a:lnTo>
                    <a:pt x="2" y="432"/>
                  </a:lnTo>
                  <a:lnTo>
                    <a:pt x="1" y="428"/>
                  </a:lnTo>
                  <a:lnTo>
                    <a:pt x="0" y="423"/>
                  </a:lnTo>
                  <a:lnTo>
                    <a:pt x="1" y="415"/>
                  </a:lnTo>
                  <a:lnTo>
                    <a:pt x="2" y="405"/>
                  </a:lnTo>
                  <a:lnTo>
                    <a:pt x="6" y="393"/>
                  </a:lnTo>
                  <a:lnTo>
                    <a:pt x="10" y="379"/>
                  </a:lnTo>
                  <a:lnTo>
                    <a:pt x="17" y="361"/>
                  </a:lnTo>
                  <a:lnTo>
                    <a:pt x="27" y="340"/>
                  </a:lnTo>
                  <a:lnTo>
                    <a:pt x="38" y="316"/>
                  </a:lnTo>
                  <a:lnTo>
                    <a:pt x="51" y="291"/>
                  </a:lnTo>
                  <a:lnTo>
                    <a:pt x="65" y="265"/>
                  </a:lnTo>
                  <a:lnTo>
                    <a:pt x="79" y="240"/>
                  </a:lnTo>
                  <a:lnTo>
                    <a:pt x="93" y="214"/>
                  </a:lnTo>
                  <a:lnTo>
                    <a:pt x="123" y="165"/>
                  </a:lnTo>
                  <a:lnTo>
                    <a:pt x="152" y="121"/>
                  </a:lnTo>
                  <a:lnTo>
                    <a:pt x="178" y="83"/>
                  </a:lnTo>
                  <a:lnTo>
                    <a:pt x="198" y="55"/>
                  </a:lnTo>
                  <a:lnTo>
                    <a:pt x="212" y="35"/>
                  </a:lnTo>
                  <a:lnTo>
                    <a:pt x="217" y="29"/>
                  </a:lnTo>
                  <a:lnTo>
                    <a:pt x="300" y="0"/>
                  </a:lnTo>
                  <a:lnTo>
                    <a:pt x="347" y="96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" name="Freeform 133"/>
            <p:cNvSpPr>
              <a:spLocks/>
            </p:cNvSpPr>
            <p:nvPr/>
          </p:nvSpPr>
          <p:spPr bwMode="auto">
            <a:xfrm>
              <a:off x="1759" y="1620"/>
              <a:ext cx="206" cy="228"/>
            </a:xfrm>
            <a:custGeom>
              <a:avLst/>
              <a:gdLst>
                <a:gd name="T0" fmla="*/ 621 w 1030"/>
                <a:gd name="T1" fmla="*/ 0 h 1140"/>
                <a:gd name="T2" fmla="*/ 603 w 1030"/>
                <a:gd name="T3" fmla="*/ 28 h 1140"/>
                <a:gd name="T4" fmla="*/ 557 w 1030"/>
                <a:gd name="T5" fmla="*/ 99 h 1140"/>
                <a:gd name="T6" fmla="*/ 489 w 1030"/>
                <a:gd name="T7" fmla="*/ 204 h 1140"/>
                <a:gd name="T8" fmla="*/ 409 w 1030"/>
                <a:gd name="T9" fmla="*/ 326 h 1140"/>
                <a:gd name="T10" fmla="*/ 327 w 1030"/>
                <a:gd name="T11" fmla="*/ 453 h 1140"/>
                <a:gd name="T12" fmla="*/ 250 w 1030"/>
                <a:gd name="T13" fmla="*/ 573 h 1140"/>
                <a:gd name="T14" fmla="*/ 188 w 1030"/>
                <a:gd name="T15" fmla="*/ 670 h 1140"/>
                <a:gd name="T16" fmla="*/ 149 w 1030"/>
                <a:gd name="T17" fmla="*/ 733 h 1140"/>
                <a:gd name="T18" fmla="*/ 124 w 1030"/>
                <a:gd name="T19" fmla="*/ 775 h 1140"/>
                <a:gd name="T20" fmla="*/ 98 w 1030"/>
                <a:gd name="T21" fmla="*/ 816 h 1140"/>
                <a:gd name="T22" fmla="*/ 73 w 1030"/>
                <a:gd name="T23" fmla="*/ 855 h 1140"/>
                <a:gd name="T24" fmla="*/ 50 w 1030"/>
                <a:gd name="T25" fmla="*/ 891 h 1140"/>
                <a:gd name="T26" fmla="*/ 30 w 1030"/>
                <a:gd name="T27" fmla="*/ 921 h 1140"/>
                <a:gd name="T28" fmla="*/ 13 w 1030"/>
                <a:gd name="T29" fmla="*/ 945 h 1140"/>
                <a:gd name="T30" fmla="*/ 4 w 1030"/>
                <a:gd name="T31" fmla="*/ 960 h 1140"/>
                <a:gd name="T32" fmla="*/ 0 w 1030"/>
                <a:gd name="T33" fmla="*/ 965 h 1140"/>
                <a:gd name="T34" fmla="*/ 7 w 1030"/>
                <a:gd name="T35" fmla="*/ 974 h 1140"/>
                <a:gd name="T36" fmla="*/ 29 w 1030"/>
                <a:gd name="T37" fmla="*/ 998 h 1140"/>
                <a:gd name="T38" fmla="*/ 60 w 1030"/>
                <a:gd name="T39" fmla="*/ 1031 h 1140"/>
                <a:gd name="T40" fmla="*/ 97 w 1030"/>
                <a:gd name="T41" fmla="*/ 1067 h 1140"/>
                <a:gd name="T42" fmla="*/ 116 w 1030"/>
                <a:gd name="T43" fmla="*/ 1085 h 1140"/>
                <a:gd name="T44" fmla="*/ 136 w 1030"/>
                <a:gd name="T45" fmla="*/ 1101 h 1140"/>
                <a:gd name="T46" fmla="*/ 155 w 1030"/>
                <a:gd name="T47" fmla="*/ 1116 h 1140"/>
                <a:gd name="T48" fmla="*/ 173 w 1030"/>
                <a:gd name="T49" fmla="*/ 1127 h 1140"/>
                <a:gd name="T50" fmla="*/ 181 w 1030"/>
                <a:gd name="T51" fmla="*/ 1132 h 1140"/>
                <a:gd name="T52" fmla="*/ 191 w 1030"/>
                <a:gd name="T53" fmla="*/ 1136 h 1140"/>
                <a:gd name="T54" fmla="*/ 198 w 1030"/>
                <a:gd name="T55" fmla="*/ 1138 h 1140"/>
                <a:gd name="T56" fmla="*/ 206 w 1030"/>
                <a:gd name="T57" fmla="*/ 1140 h 1140"/>
                <a:gd name="T58" fmla="*/ 212 w 1030"/>
                <a:gd name="T59" fmla="*/ 1140 h 1140"/>
                <a:gd name="T60" fmla="*/ 219 w 1030"/>
                <a:gd name="T61" fmla="*/ 1140 h 1140"/>
                <a:gd name="T62" fmla="*/ 224 w 1030"/>
                <a:gd name="T63" fmla="*/ 1138 h 1140"/>
                <a:gd name="T64" fmla="*/ 230 w 1030"/>
                <a:gd name="T65" fmla="*/ 1135 h 1140"/>
                <a:gd name="T66" fmla="*/ 243 w 1030"/>
                <a:gd name="T67" fmla="*/ 1121 h 1140"/>
                <a:gd name="T68" fmla="*/ 263 w 1030"/>
                <a:gd name="T69" fmla="*/ 1098 h 1140"/>
                <a:gd name="T70" fmla="*/ 289 w 1030"/>
                <a:gd name="T71" fmla="*/ 1067 h 1140"/>
                <a:gd name="T72" fmla="*/ 321 w 1030"/>
                <a:gd name="T73" fmla="*/ 1029 h 1140"/>
                <a:gd name="T74" fmla="*/ 397 w 1030"/>
                <a:gd name="T75" fmla="*/ 936 h 1140"/>
                <a:gd name="T76" fmla="*/ 487 w 1030"/>
                <a:gd name="T77" fmla="*/ 827 h 1140"/>
                <a:gd name="T78" fmla="*/ 580 w 1030"/>
                <a:gd name="T79" fmla="*/ 711 h 1140"/>
                <a:gd name="T80" fmla="*/ 673 w 1030"/>
                <a:gd name="T81" fmla="*/ 595 h 1140"/>
                <a:gd name="T82" fmla="*/ 759 w 1030"/>
                <a:gd name="T83" fmla="*/ 490 h 1140"/>
                <a:gd name="T84" fmla="*/ 829 w 1030"/>
                <a:gd name="T85" fmla="*/ 403 h 1140"/>
                <a:gd name="T86" fmla="*/ 885 w 1030"/>
                <a:gd name="T87" fmla="*/ 332 h 1140"/>
                <a:gd name="T88" fmla="*/ 930 w 1030"/>
                <a:gd name="T89" fmla="*/ 272 h 1140"/>
                <a:gd name="T90" fmla="*/ 964 w 1030"/>
                <a:gd name="T91" fmla="*/ 223 h 1140"/>
                <a:gd name="T92" fmla="*/ 990 w 1030"/>
                <a:gd name="T93" fmla="*/ 182 h 1140"/>
                <a:gd name="T94" fmla="*/ 1009 w 1030"/>
                <a:gd name="T95" fmla="*/ 151 h 1140"/>
                <a:gd name="T96" fmla="*/ 1021 w 1030"/>
                <a:gd name="T97" fmla="*/ 129 h 1140"/>
                <a:gd name="T98" fmla="*/ 1029 w 1030"/>
                <a:gd name="T99" fmla="*/ 117 h 1140"/>
                <a:gd name="T100" fmla="*/ 1030 w 1030"/>
                <a:gd name="T101" fmla="*/ 112 h 1140"/>
                <a:gd name="T102" fmla="*/ 621 w 1030"/>
                <a:gd name="T103" fmla="*/ 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0" h="1140">
                  <a:moveTo>
                    <a:pt x="621" y="0"/>
                  </a:moveTo>
                  <a:lnTo>
                    <a:pt x="603" y="28"/>
                  </a:lnTo>
                  <a:lnTo>
                    <a:pt x="557" y="99"/>
                  </a:lnTo>
                  <a:lnTo>
                    <a:pt x="489" y="204"/>
                  </a:lnTo>
                  <a:lnTo>
                    <a:pt x="409" y="326"/>
                  </a:lnTo>
                  <a:lnTo>
                    <a:pt x="327" y="453"/>
                  </a:lnTo>
                  <a:lnTo>
                    <a:pt x="250" y="573"/>
                  </a:lnTo>
                  <a:lnTo>
                    <a:pt x="188" y="670"/>
                  </a:lnTo>
                  <a:lnTo>
                    <a:pt x="149" y="733"/>
                  </a:lnTo>
                  <a:lnTo>
                    <a:pt x="124" y="775"/>
                  </a:lnTo>
                  <a:lnTo>
                    <a:pt x="98" y="816"/>
                  </a:lnTo>
                  <a:lnTo>
                    <a:pt x="73" y="855"/>
                  </a:lnTo>
                  <a:lnTo>
                    <a:pt x="50" y="891"/>
                  </a:lnTo>
                  <a:lnTo>
                    <a:pt x="30" y="921"/>
                  </a:lnTo>
                  <a:lnTo>
                    <a:pt x="13" y="945"/>
                  </a:lnTo>
                  <a:lnTo>
                    <a:pt x="4" y="960"/>
                  </a:lnTo>
                  <a:lnTo>
                    <a:pt x="0" y="965"/>
                  </a:lnTo>
                  <a:lnTo>
                    <a:pt x="7" y="974"/>
                  </a:lnTo>
                  <a:lnTo>
                    <a:pt x="29" y="998"/>
                  </a:lnTo>
                  <a:lnTo>
                    <a:pt x="60" y="1031"/>
                  </a:lnTo>
                  <a:lnTo>
                    <a:pt x="97" y="1067"/>
                  </a:lnTo>
                  <a:lnTo>
                    <a:pt x="116" y="1085"/>
                  </a:lnTo>
                  <a:lnTo>
                    <a:pt x="136" y="1101"/>
                  </a:lnTo>
                  <a:lnTo>
                    <a:pt x="155" y="1116"/>
                  </a:lnTo>
                  <a:lnTo>
                    <a:pt x="173" y="1127"/>
                  </a:lnTo>
                  <a:lnTo>
                    <a:pt x="181" y="1132"/>
                  </a:lnTo>
                  <a:lnTo>
                    <a:pt x="191" y="1136"/>
                  </a:lnTo>
                  <a:lnTo>
                    <a:pt x="198" y="1138"/>
                  </a:lnTo>
                  <a:lnTo>
                    <a:pt x="206" y="1140"/>
                  </a:lnTo>
                  <a:lnTo>
                    <a:pt x="212" y="1140"/>
                  </a:lnTo>
                  <a:lnTo>
                    <a:pt x="219" y="1140"/>
                  </a:lnTo>
                  <a:lnTo>
                    <a:pt x="224" y="1138"/>
                  </a:lnTo>
                  <a:lnTo>
                    <a:pt x="230" y="1135"/>
                  </a:lnTo>
                  <a:lnTo>
                    <a:pt x="243" y="1121"/>
                  </a:lnTo>
                  <a:lnTo>
                    <a:pt x="263" y="1098"/>
                  </a:lnTo>
                  <a:lnTo>
                    <a:pt x="289" y="1067"/>
                  </a:lnTo>
                  <a:lnTo>
                    <a:pt x="321" y="1029"/>
                  </a:lnTo>
                  <a:lnTo>
                    <a:pt x="397" y="936"/>
                  </a:lnTo>
                  <a:lnTo>
                    <a:pt x="487" y="827"/>
                  </a:lnTo>
                  <a:lnTo>
                    <a:pt x="580" y="711"/>
                  </a:lnTo>
                  <a:lnTo>
                    <a:pt x="673" y="595"/>
                  </a:lnTo>
                  <a:lnTo>
                    <a:pt x="759" y="490"/>
                  </a:lnTo>
                  <a:lnTo>
                    <a:pt x="829" y="403"/>
                  </a:lnTo>
                  <a:lnTo>
                    <a:pt x="885" y="332"/>
                  </a:lnTo>
                  <a:lnTo>
                    <a:pt x="930" y="272"/>
                  </a:lnTo>
                  <a:lnTo>
                    <a:pt x="964" y="223"/>
                  </a:lnTo>
                  <a:lnTo>
                    <a:pt x="990" y="182"/>
                  </a:lnTo>
                  <a:lnTo>
                    <a:pt x="1009" y="151"/>
                  </a:lnTo>
                  <a:lnTo>
                    <a:pt x="1021" y="129"/>
                  </a:lnTo>
                  <a:lnTo>
                    <a:pt x="1029" y="117"/>
                  </a:lnTo>
                  <a:lnTo>
                    <a:pt x="1030" y="112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rgbClr val="353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Freeform 134"/>
            <p:cNvSpPr>
              <a:spLocks/>
            </p:cNvSpPr>
            <p:nvPr/>
          </p:nvSpPr>
          <p:spPr bwMode="auto">
            <a:xfrm>
              <a:off x="1882" y="1375"/>
              <a:ext cx="126" cy="271"/>
            </a:xfrm>
            <a:custGeom>
              <a:avLst/>
              <a:gdLst>
                <a:gd name="T0" fmla="*/ 415 w 632"/>
                <a:gd name="T1" fmla="*/ 1336 h 1356"/>
                <a:gd name="T2" fmla="*/ 345 w 632"/>
                <a:gd name="T3" fmla="*/ 1349 h 1356"/>
                <a:gd name="T4" fmla="*/ 274 w 632"/>
                <a:gd name="T5" fmla="*/ 1355 h 1356"/>
                <a:gd name="T6" fmla="*/ 234 w 632"/>
                <a:gd name="T7" fmla="*/ 1355 h 1356"/>
                <a:gd name="T8" fmla="*/ 194 w 632"/>
                <a:gd name="T9" fmla="*/ 1353 h 1356"/>
                <a:gd name="T10" fmla="*/ 153 w 632"/>
                <a:gd name="T11" fmla="*/ 1347 h 1356"/>
                <a:gd name="T12" fmla="*/ 115 w 632"/>
                <a:gd name="T13" fmla="*/ 1336 h 1356"/>
                <a:gd name="T14" fmla="*/ 81 w 632"/>
                <a:gd name="T15" fmla="*/ 1319 h 1356"/>
                <a:gd name="T16" fmla="*/ 50 w 632"/>
                <a:gd name="T17" fmla="*/ 1298 h 1356"/>
                <a:gd name="T18" fmla="*/ 26 w 632"/>
                <a:gd name="T19" fmla="*/ 1268 h 1356"/>
                <a:gd name="T20" fmla="*/ 8 w 632"/>
                <a:gd name="T21" fmla="*/ 1232 h 1356"/>
                <a:gd name="T22" fmla="*/ 1 w 632"/>
                <a:gd name="T23" fmla="*/ 1186 h 1356"/>
                <a:gd name="T24" fmla="*/ 2 w 632"/>
                <a:gd name="T25" fmla="*/ 1131 h 1356"/>
                <a:gd name="T26" fmla="*/ 14 w 632"/>
                <a:gd name="T27" fmla="*/ 1005 h 1356"/>
                <a:gd name="T28" fmla="*/ 21 w 632"/>
                <a:gd name="T29" fmla="*/ 869 h 1356"/>
                <a:gd name="T30" fmla="*/ 27 w 632"/>
                <a:gd name="T31" fmla="*/ 729 h 1356"/>
                <a:gd name="T32" fmla="*/ 38 w 632"/>
                <a:gd name="T33" fmla="*/ 590 h 1356"/>
                <a:gd name="T34" fmla="*/ 45 w 632"/>
                <a:gd name="T35" fmla="*/ 524 h 1356"/>
                <a:gd name="T36" fmla="*/ 56 w 632"/>
                <a:gd name="T37" fmla="*/ 459 h 1356"/>
                <a:gd name="T38" fmla="*/ 69 w 632"/>
                <a:gd name="T39" fmla="*/ 397 h 1356"/>
                <a:gd name="T40" fmla="*/ 87 w 632"/>
                <a:gd name="T41" fmla="*/ 340 h 1356"/>
                <a:gd name="T42" fmla="*/ 107 w 632"/>
                <a:gd name="T43" fmla="*/ 286 h 1356"/>
                <a:gd name="T44" fmla="*/ 133 w 632"/>
                <a:gd name="T45" fmla="*/ 238 h 1356"/>
                <a:gd name="T46" fmla="*/ 164 w 632"/>
                <a:gd name="T47" fmla="*/ 195 h 1356"/>
                <a:gd name="T48" fmla="*/ 201 w 632"/>
                <a:gd name="T49" fmla="*/ 159 h 1356"/>
                <a:gd name="T50" fmla="*/ 240 w 632"/>
                <a:gd name="T51" fmla="*/ 128 h 1356"/>
                <a:gd name="T52" fmla="*/ 279 w 632"/>
                <a:gd name="T53" fmla="*/ 102 h 1356"/>
                <a:gd name="T54" fmla="*/ 318 w 632"/>
                <a:gd name="T55" fmla="*/ 80 h 1356"/>
                <a:gd name="T56" fmla="*/ 356 w 632"/>
                <a:gd name="T57" fmla="*/ 62 h 1356"/>
                <a:gd name="T58" fmla="*/ 430 w 632"/>
                <a:gd name="T59" fmla="*/ 33 h 1356"/>
                <a:gd name="T60" fmla="*/ 496 w 632"/>
                <a:gd name="T61" fmla="*/ 14 h 1356"/>
                <a:gd name="T62" fmla="*/ 551 w 632"/>
                <a:gd name="T63" fmla="*/ 5 h 1356"/>
                <a:gd name="T64" fmla="*/ 594 w 632"/>
                <a:gd name="T65" fmla="*/ 1 h 1356"/>
                <a:gd name="T66" fmla="*/ 632 w 632"/>
                <a:gd name="T67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2" h="1356">
                  <a:moveTo>
                    <a:pt x="632" y="0"/>
                  </a:moveTo>
                  <a:lnTo>
                    <a:pt x="415" y="1336"/>
                  </a:lnTo>
                  <a:lnTo>
                    <a:pt x="396" y="1341"/>
                  </a:lnTo>
                  <a:lnTo>
                    <a:pt x="345" y="1349"/>
                  </a:lnTo>
                  <a:lnTo>
                    <a:pt x="311" y="1353"/>
                  </a:lnTo>
                  <a:lnTo>
                    <a:pt x="274" y="1355"/>
                  </a:lnTo>
                  <a:lnTo>
                    <a:pt x="254" y="1356"/>
                  </a:lnTo>
                  <a:lnTo>
                    <a:pt x="234" y="1355"/>
                  </a:lnTo>
                  <a:lnTo>
                    <a:pt x="214" y="1355"/>
                  </a:lnTo>
                  <a:lnTo>
                    <a:pt x="194" y="1353"/>
                  </a:lnTo>
                  <a:lnTo>
                    <a:pt x="173" y="1350"/>
                  </a:lnTo>
                  <a:lnTo>
                    <a:pt x="153" y="1347"/>
                  </a:lnTo>
                  <a:lnTo>
                    <a:pt x="134" y="1342"/>
                  </a:lnTo>
                  <a:lnTo>
                    <a:pt x="115" y="1336"/>
                  </a:lnTo>
                  <a:lnTo>
                    <a:pt x="97" y="1329"/>
                  </a:lnTo>
                  <a:lnTo>
                    <a:pt x="81" y="1319"/>
                  </a:lnTo>
                  <a:lnTo>
                    <a:pt x="64" y="1310"/>
                  </a:lnTo>
                  <a:lnTo>
                    <a:pt x="50" y="1298"/>
                  </a:lnTo>
                  <a:lnTo>
                    <a:pt x="37" y="1284"/>
                  </a:lnTo>
                  <a:lnTo>
                    <a:pt x="26" y="1268"/>
                  </a:lnTo>
                  <a:lnTo>
                    <a:pt x="17" y="1251"/>
                  </a:lnTo>
                  <a:lnTo>
                    <a:pt x="8" y="1232"/>
                  </a:lnTo>
                  <a:lnTo>
                    <a:pt x="3" y="1210"/>
                  </a:lnTo>
                  <a:lnTo>
                    <a:pt x="1" y="1186"/>
                  </a:lnTo>
                  <a:lnTo>
                    <a:pt x="0" y="1160"/>
                  </a:lnTo>
                  <a:lnTo>
                    <a:pt x="2" y="1131"/>
                  </a:lnTo>
                  <a:lnTo>
                    <a:pt x="9" y="1070"/>
                  </a:lnTo>
                  <a:lnTo>
                    <a:pt x="14" y="1005"/>
                  </a:lnTo>
                  <a:lnTo>
                    <a:pt x="18" y="938"/>
                  </a:lnTo>
                  <a:lnTo>
                    <a:pt x="21" y="869"/>
                  </a:lnTo>
                  <a:lnTo>
                    <a:pt x="24" y="799"/>
                  </a:lnTo>
                  <a:lnTo>
                    <a:pt x="27" y="729"/>
                  </a:lnTo>
                  <a:lnTo>
                    <a:pt x="32" y="659"/>
                  </a:lnTo>
                  <a:lnTo>
                    <a:pt x="38" y="590"/>
                  </a:lnTo>
                  <a:lnTo>
                    <a:pt x="41" y="557"/>
                  </a:lnTo>
                  <a:lnTo>
                    <a:pt x="45" y="524"/>
                  </a:lnTo>
                  <a:lnTo>
                    <a:pt x="50" y="491"/>
                  </a:lnTo>
                  <a:lnTo>
                    <a:pt x="56" y="459"/>
                  </a:lnTo>
                  <a:lnTo>
                    <a:pt x="62" y="428"/>
                  </a:lnTo>
                  <a:lnTo>
                    <a:pt x="69" y="397"/>
                  </a:lnTo>
                  <a:lnTo>
                    <a:pt x="77" y="368"/>
                  </a:lnTo>
                  <a:lnTo>
                    <a:pt x="87" y="340"/>
                  </a:lnTo>
                  <a:lnTo>
                    <a:pt x="96" y="312"/>
                  </a:lnTo>
                  <a:lnTo>
                    <a:pt x="107" y="286"/>
                  </a:lnTo>
                  <a:lnTo>
                    <a:pt x="120" y="261"/>
                  </a:lnTo>
                  <a:lnTo>
                    <a:pt x="133" y="238"/>
                  </a:lnTo>
                  <a:lnTo>
                    <a:pt x="147" y="215"/>
                  </a:lnTo>
                  <a:lnTo>
                    <a:pt x="164" y="195"/>
                  </a:lnTo>
                  <a:lnTo>
                    <a:pt x="182" y="176"/>
                  </a:lnTo>
                  <a:lnTo>
                    <a:pt x="201" y="159"/>
                  </a:lnTo>
                  <a:lnTo>
                    <a:pt x="220" y="144"/>
                  </a:lnTo>
                  <a:lnTo>
                    <a:pt x="240" y="128"/>
                  </a:lnTo>
                  <a:lnTo>
                    <a:pt x="260" y="115"/>
                  </a:lnTo>
                  <a:lnTo>
                    <a:pt x="279" y="102"/>
                  </a:lnTo>
                  <a:lnTo>
                    <a:pt x="299" y="90"/>
                  </a:lnTo>
                  <a:lnTo>
                    <a:pt x="318" y="80"/>
                  </a:lnTo>
                  <a:lnTo>
                    <a:pt x="337" y="70"/>
                  </a:lnTo>
                  <a:lnTo>
                    <a:pt x="356" y="62"/>
                  </a:lnTo>
                  <a:lnTo>
                    <a:pt x="394" y="45"/>
                  </a:lnTo>
                  <a:lnTo>
                    <a:pt x="430" y="33"/>
                  </a:lnTo>
                  <a:lnTo>
                    <a:pt x="463" y="23"/>
                  </a:lnTo>
                  <a:lnTo>
                    <a:pt x="496" y="14"/>
                  </a:lnTo>
                  <a:lnTo>
                    <a:pt x="525" y="10"/>
                  </a:lnTo>
                  <a:lnTo>
                    <a:pt x="551" y="5"/>
                  </a:lnTo>
                  <a:lnTo>
                    <a:pt x="574" y="3"/>
                  </a:lnTo>
                  <a:lnTo>
                    <a:pt x="594" y="1"/>
                  </a:lnTo>
                  <a:lnTo>
                    <a:pt x="623" y="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353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Freeform 135"/>
            <p:cNvSpPr>
              <a:spLocks/>
            </p:cNvSpPr>
            <p:nvPr/>
          </p:nvSpPr>
          <p:spPr bwMode="auto">
            <a:xfrm>
              <a:off x="1876" y="1827"/>
              <a:ext cx="313" cy="463"/>
            </a:xfrm>
            <a:custGeom>
              <a:avLst/>
              <a:gdLst>
                <a:gd name="T0" fmla="*/ 0 w 1563"/>
                <a:gd name="T1" fmla="*/ 1893 h 2315"/>
                <a:gd name="T2" fmla="*/ 11 w 1563"/>
                <a:gd name="T3" fmla="*/ 1940 h 2315"/>
                <a:gd name="T4" fmla="*/ 28 w 1563"/>
                <a:gd name="T5" fmla="*/ 1988 h 2315"/>
                <a:gd name="T6" fmla="*/ 55 w 1563"/>
                <a:gd name="T7" fmla="*/ 2046 h 2315"/>
                <a:gd name="T8" fmla="*/ 74 w 1563"/>
                <a:gd name="T9" fmla="*/ 2077 h 2315"/>
                <a:gd name="T10" fmla="*/ 97 w 1563"/>
                <a:gd name="T11" fmla="*/ 2109 h 2315"/>
                <a:gd name="T12" fmla="*/ 124 w 1563"/>
                <a:gd name="T13" fmla="*/ 2139 h 2315"/>
                <a:gd name="T14" fmla="*/ 155 w 1563"/>
                <a:gd name="T15" fmla="*/ 2169 h 2315"/>
                <a:gd name="T16" fmla="*/ 191 w 1563"/>
                <a:gd name="T17" fmla="*/ 2196 h 2315"/>
                <a:gd name="T18" fmla="*/ 232 w 1563"/>
                <a:gd name="T19" fmla="*/ 2220 h 2315"/>
                <a:gd name="T20" fmla="*/ 278 w 1563"/>
                <a:gd name="T21" fmla="*/ 2241 h 2315"/>
                <a:gd name="T22" fmla="*/ 331 w 1563"/>
                <a:gd name="T23" fmla="*/ 2258 h 2315"/>
                <a:gd name="T24" fmla="*/ 448 w 1563"/>
                <a:gd name="T25" fmla="*/ 2283 h 2315"/>
                <a:gd name="T26" fmla="*/ 576 w 1563"/>
                <a:gd name="T27" fmla="*/ 2301 h 2315"/>
                <a:gd name="T28" fmla="*/ 708 w 1563"/>
                <a:gd name="T29" fmla="*/ 2311 h 2315"/>
                <a:gd name="T30" fmla="*/ 838 w 1563"/>
                <a:gd name="T31" fmla="*/ 2315 h 2315"/>
                <a:gd name="T32" fmla="*/ 967 w 1563"/>
                <a:gd name="T33" fmla="*/ 2309 h 2315"/>
                <a:gd name="T34" fmla="*/ 1027 w 1563"/>
                <a:gd name="T35" fmla="*/ 2303 h 2315"/>
                <a:gd name="T36" fmla="*/ 1084 w 1563"/>
                <a:gd name="T37" fmla="*/ 2295 h 2315"/>
                <a:gd name="T38" fmla="*/ 1139 w 1563"/>
                <a:gd name="T39" fmla="*/ 2284 h 2315"/>
                <a:gd name="T40" fmla="*/ 1189 w 1563"/>
                <a:gd name="T41" fmla="*/ 2271 h 2315"/>
                <a:gd name="T42" fmla="*/ 1234 w 1563"/>
                <a:gd name="T43" fmla="*/ 2255 h 2315"/>
                <a:gd name="T44" fmla="*/ 1275 w 1563"/>
                <a:gd name="T45" fmla="*/ 2238 h 2315"/>
                <a:gd name="T46" fmla="*/ 1404 w 1563"/>
                <a:gd name="T47" fmla="*/ 2165 h 2315"/>
                <a:gd name="T48" fmla="*/ 1494 w 1563"/>
                <a:gd name="T49" fmla="*/ 2109 h 2315"/>
                <a:gd name="T50" fmla="*/ 1547 w 1563"/>
                <a:gd name="T51" fmla="*/ 2071 h 2315"/>
                <a:gd name="T52" fmla="*/ 1563 w 1563"/>
                <a:gd name="T53" fmla="*/ 2058 h 2315"/>
                <a:gd name="T54" fmla="*/ 1561 w 1563"/>
                <a:gd name="T55" fmla="*/ 2008 h 2315"/>
                <a:gd name="T56" fmla="*/ 1555 w 1563"/>
                <a:gd name="T57" fmla="*/ 1874 h 2315"/>
                <a:gd name="T58" fmla="*/ 1547 w 1563"/>
                <a:gd name="T59" fmla="*/ 1683 h 2315"/>
                <a:gd name="T60" fmla="*/ 1536 w 1563"/>
                <a:gd name="T61" fmla="*/ 1460 h 2315"/>
                <a:gd name="T62" fmla="*/ 1527 w 1563"/>
                <a:gd name="T63" fmla="*/ 1231 h 2315"/>
                <a:gd name="T64" fmla="*/ 1517 w 1563"/>
                <a:gd name="T65" fmla="*/ 1022 h 2315"/>
                <a:gd name="T66" fmla="*/ 1511 w 1563"/>
                <a:gd name="T67" fmla="*/ 858 h 2315"/>
                <a:gd name="T68" fmla="*/ 1509 w 1563"/>
                <a:gd name="T69" fmla="*/ 764 h 2315"/>
                <a:gd name="T70" fmla="*/ 1511 w 1563"/>
                <a:gd name="T71" fmla="*/ 649 h 2315"/>
                <a:gd name="T72" fmla="*/ 1516 w 1563"/>
                <a:gd name="T73" fmla="*/ 516 h 2315"/>
                <a:gd name="T74" fmla="*/ 1515 w 1563"/>
                <a:gd name="T75" fmla="*/ 386 h 2315"/>
                <a:gd name="T76" fmla="*/ 1510 w 1563"/>
                <a:gd name="T77" fmla="*/ 329 h 2315"/>
                <a:gd name="T78" fmla="*/ 1502 w 1563"/>
                <a:gd name="T79" fmla="*/ 283 h 2315"/>
                <a:gd name="T80" fmla="*/ 1485 w 1563"/>
                <a:gd name="T81" fmla="*/ 239 h 2315"/>
                <a:gd name="T82" fmla="*/ 1459 w 1563"/>
                <a:gd name="T83" fmla="*/ 192 h 2315"/>
                <a:gd name="T84" fmla="*/ 1427 w 1563"/>
                <a:gd name="T85" fmla="*/ 145 h 2315"/>
                <a:gd name="T86" fmla="*/ 1391 w 1563"/>
                <a:gd name="T87" fmla="*/ 100 h 2315"/>
                <a:gd name="T88" fmla="*/ 1329 w 1563"/>
                <a:gd name="T89" fmla="*/ 29 h 2315"/>
                <a:gd name="T90" fmla="*/ 1302 w 1563"/>
                <a:gd name="T91" fmla="*/ 0 h 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63" h="2315">
                  <a:moveTo>
                    <a:pt x="200" y="131"/>
                  </a:moveTo>
                  <a:lnTo>
                    <a:pt x="0" y="1893"/>
                  </a:lnTo>
                  <a:lnTo>
                    <a:pt x="3" y="1905"/>
                  </a:lnTo>
                  <a:lnTo>
                    <a:pt x="11" y="1940"/>
                  </a:lnTo>
                  <a:lnTo>
                    <a:pt x="18" y="1962"/>
                  </a:lnTo>
                  <a:lnTo>
                    <a:pt x="28" y="1988"/>
                  </a:lnTo>
                  <a:lnTo>
                    <a:pt x="40" y="2017"/>
                  </a:lnTo>
                  <a:lnTo>
                    <a:pt x="55" y="2046"/>
                  </a:lnTo>
                  <a:lnTo>
                    <a:pt x="65" y="2062"/>
                  </a:lnTo>
                  <a:lnTo>
                    <a:pt x="74" y="2077"/>
                  </a:lnTo>
                  <a:lnTo>
                    <a:pt x="85" y="2094"/>
                  </a:lnTo>
                  <a:lnTo>
                    <a:pt x="97" y="2109"/>
                  </a:lnTo>
                  <a:lnTo>
                    <a:pt x="110" y="2125"/>
                  </a:lnTo>
                  <a:lnTo>
                    <a:pt x="124" y="2139"/>
                  </a:lnTo>
                  <a:lnTo>
                    <a:pt x="138" y="2154"/>
                  </a:lnTo>
                  <a:lnTo>
                    <a:pt x="155" y="2169"/>
                  </a:lnTo>
                  <a:lnTo>
                    <a:pt x="173" y="2183"/>
                  </a:lnTo>
                  <a:lnTo>
                    <a:pt x="191" y="2196"/>
                  </a:lnTo>
                  <a:lnTo>
                    <a:pt x="211" y="2208"/>
                  </a:lnTo>
                  <a:lnTo>
                    <a:pt x="232" y="2220"/>
                  </a:lnTo>
                  <a:lnTo>
                    <a:pt x="255" y="2230"/>
                  </a:lnTo>
                  <a:lnTo>
                    <a:pt x="278" y="2241"/>
                  </a:lnTo>
                  <a:lnTo>
                    <a:pt x="305" y="2249"/>
                  </a:lnTo>
                  <a:lnTo>
                    <a:pt x="331" y="2258"/>
                  </a:lnTo>
                  <a:lnTo>
                    <a:pt x="389" y="2271"/>
                  </a:lnTo>
                  <a:lnTo>
                    <a:pt x="448" y="2283"/>
                  </a:lnTo>
                  <a:lnTo>
                    <a:pt x="511" y="2292"/>
                  </a:lnTo>
                  <a:lnTo>
                    <a:pt x="576" y="2301"/>
                  </a:lnTo>
                  <a:lnTo>
                    <a:pt x="641" y="2308"/>
                  </a:lnTo>
                  <a:lnTo>
                    <a:pt x="708" y="2311"/>
                  </a:lnTo>
                  <a:lnTo>
                    <a:pt x="773" y="2314"/>
                  </a:lnTo>
                  <a:lnTo>
                    <a:pt x="838" y="2315"/>
                  </a:lnTo>
                  <a:lnTo>
                    <a:pt x="904" y="2312"/>
                  </a:lnTo>
                  <a:lnTo>
                    <a:pt x="967" y="2309"/>
                  </a:lnTo>
                  <a:lnTo>
                    <a:pt x="996" y="2306"/>
                  </a:lnTo>
                  <a:lnTo>
                    <a:pt x="1027" y="2303"/>
                  </a:lnTo>
                  <a:lnTo>
                    <a:pt x="1056" y="2299"/>
                  </a:lnTo>
                  <a:lnTo>
                    <a:pt x="1084" y="2295"/>
                  </a:lnTo>
                  <a:lnTo>
                    <a:pt x="1112" y="2290"/>
                  </a:lnTo>
                  <a:lnTo>
                    <a:pt x="1139" y="2284"/>
                  </a:lnTo>
                  <a:lnTo>
                    <a:pt x="1164" y="2278"/>
                  </a:lnTo>
                  <a:lnTo>
                    <a:pt x="1189" y="2271"/>
                  </a:lnTo>
                  <a:lnTo>
                    <a:pt x="1212" y="2264"/>
                  </a:lnTo>
                  <a:lnTo>
                    <a:pt x="1234" y="2255"/>
                  </a:lnTo>
                  <a:lnTo>
                    <a:pt x="1254" y="2246"/>
                  </a:lnTo>
                  <a:lnTo>
                    <a:pt x="1275" y="2238"/>
                  </a:lnTo>
                  <a:lnTo>
                    <a:pt x="1345" y="2200"/>
                  </a:lnTo>
                  <a:lnTo>
                    <a:pt x="1404" y="2165"/>
                  </a:lnTo>
                  <a:lnTo>
                    <a:pt x="1454" y="2135"/>
                  </a:lnTo>
                  <a:lnTo>
                    <a:pt x="1494" y="2109"/>
                  </a:lnTo>
                  <a:lnTo>
                    <a:pt x="1524" y="2088"/>
                  </a:lnTo>
                  <a:lnTo>
                    <a:pt x="1547" y="2071"/>
                  </a:lnTo>
                  <a:lnTo>
                    <a:pt x="1560" y="2062"/>
                  </a:lnTo>
                  <a:lnTo>
                    <a:pt x="1563" y="2058"/>
                  </a:lnTo>
                  <a:lnTo>
                    <a:pt x="1563" y="2045"/>
                  </a:lnTo>
                  <a:lnTo>
                    <a:pt x="1561" y="2008"/>
                  </a:lnTo>
                  <a:lnTo>
                    <a:pt x="1559" y="1950"/>
                  </a:lnTo>
                  <a:lnTo>
                    <a:pt x="1555" y="1874"/>
                  </a:lnTo>
                  <a:lnTo>
                    <a:pt x="1550" y="1784"/>
                  </a:lnTo>
                  <a:lnTo>
                    <a:pt x="1547" y="1683"/>
                  </a:lnTo>
                  <a:lnTo>
                    <a:pt x="1541" y="1574"/>
                  </a:lnTo>
                  <a:lnTo>
                    <a:pt x="1536" y="1460"/>
                  </a:lnTo>
                  <a:lnTo>
                    <a:pt x="1531" y="1345"/>
                  </a:lnTo>
                  <a:lnTo>
                    <a:pt x="1527" y="1231"/>
                  </a:lnTo>
                  <a:lnTo>
                    <a:pt x="1522" y="1123"/>
                  </a:lnTo>
                  <a:lnTo>
                    <a:pt x="1517" y="1022"/>
                  </a:lnTo>
                  <a:lnTo>
                    <a:pt x="1513" y="933"/>
                  </a:lnTo>
                  <a:lnTo>
                    <a:pt x="1511" y="858"/>
                  </a:lnTo>
                  <a:lnTo>
                    <a:pt x="1510" y="800"/>
                  </a:lnTo>
                  <a:lnTo>
                    <a:pt x="1509" y="764"/>
                  </a:lnTo>
                  <a:lnTo>
                    <a:pt x="1510" y="710"/>
                  </a:lnTo>
                  <a:lnTo>
                    <a:pt x="1511" y="649"/>
                  </a:lnTo>
                  <a:lnTo>
                    <a:pt x="1513" y="583"/>
                  </a:lnTo>
                  <a:lnTo>
                    <a:pt x="1516" y="516"/>
                  </a:lnTo>
                  <a:lnTo>
                    <a:pt x="1516" y="449"/>
                  </a:lnTo>
                  <a:lnTo>
                    <a:pt x="1515" y="386"/>
                  </a:lnTo>
                  <a:lnTo>
                    <a:pt x="1512" y="357"/>
                  </a:lnTo>
                  <a:lnTo>
                    <a:pt x="1510" y="329"/>
                  </a:lnTo>
                  <a:lnTo>
                    <a:pt x="1506" y="304"/>
                  </a:lnTo>
                  <a:lnTo>
                    <a:pt x="1502" y="283"/>
                  </a:lnTo>
                  <a:lnTo>
                    <a:pt x="1494" y="262"/>
                  </a:lnTo>
                  <a:lnTo>
                    <a:pt x="1485" y="239"/>
                  </a:lnTo>
                  <a:lnTo>
                    <a:pt x="1473" y="215"/>
                  </a:lnTo>
                  <a:lnTo>
                    <a:pt x="1459" y="192"/>
                  </a:lnTo>
                  <a:lnTo>
                    <a:pt x="1443" y="168"/>
                  </a:lnTo>
                  <a:lnTo>
                    <a:pt x="1427" y="145"/>
                  </a:lnTo>
                  <a:lnTo>
                    <a:pt x="1409" y="123"/>
                  </a:lnTo>
                  <a:lnTo>
                    <a:pt x="1391" y="100"/>
                  </a:lnTo>
                  <a:lnTo>
                    <a:pt x="1358" y="61"/>
                  </a:lnTo>
                  <a:lnTo>
                    <a:pt x="1329" y="29"/>
                  </a:lnTo>
                  <a:lnTo>
                    <a:pt x="1309" y="7"/>
                  </a:lnTo>
                  <a:lnTo>
                    <a:pt x="1302" y="0"/>
                  </a:lnTo>
                  <a:lnTo>
                    <a:pt x="200" y="131"/>
                  </a:lnTo>
                  <a:close/>
                </a:path>
              </a:pathLst>
            </a:custGeom>
            <a:solidFill>
              <a:srgbClr val="245B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1917" y="1827"/>
              <a:ext cx="272" cy="354"/>
            </a:xfrm>
            <a:custGeom>
              <a:avLst/>
              <a:gdLst>
                <a:gd name="T0" fmla="*/ 905 w 1356"/>
                <a:gd name="T1" fmla="*/ 567 h 1770"/>
                <a:gd name="T2" fmla="*/ 971 w 1356"/>
                <a:gd name="T3" fmla="*/ 574 h 1770"/>
                <a:gd name="T4" fmla="*/ 1027 w 1356"/>
                <a:gd name="T5" fmla="*/ 587 h 1770"/>
                <a:gd name="T6" fmla="*/ 1072 w 1356"/>
                <a:gd name="T7" fmla="*/ 605 h 1770"/>
                <a:gd name="T8" fmla="*/ 1110 w 1356"/>
                <a:gd name="T9" fmla="*/ 627 h 1770"/>
                <a:gd name="T10" fmla="*/ 1140 w 1356"/>
                <a:gd name="T11" fmla="*/ 653 h 1770"/>
                <a:gd name="T12" fmla="*/ 1163 w 1356"/>
                <a:gd name="T13" fmla="*/ 686 h 1770"/>
                <a:gd name="T14" fmla="*/ 1179 w 1356"/>
                <a:gd name="T15" fmla="*/ 722 h 1770"/>
                <a:gd name="T16" fmla="*/ 1192 w 1356"/>
                <a:gd name="T17" fmla="*/ 763 h 1770"/>
                <a:gd name="T18" fmla="*/ 1201 w 1356"/>
                <a:gd name="T19" fmla="*/ 808 h 1770"/>
                <a:gd name="T20" fmla="*/ 1208 w 1356"/>
                <a:gd name="T21" fmla="*/ 883 h 1770"/>
                <a:gd name="T22" fmla="*/ 1213 w 1356"/>
                <a:gd name="T23" fmla="*/ 998 h 1770"/>
                <a:gd name="T24" fmla="*/ 1220 w 1356"/>
                <a:gd name="T25" fmla="*/ 1127 h 1770"/>
                <a:gd name="T26" fmla="*/ 1229 w 1356"/>
                <a:gd name="T27" fmla="*/ 1241 h 1770"/>
                <a:gd name="T28" fmla="*/ 1235 w 1356"/>
                <a:gd name="T29" fmla="*/ 1327 h 1770"/>
                <a:gd name="T30" fmla="*/ 1236 w 1356"/>
                <a:gd name="T31" fmla="*/ 1410 h 1770"/>
                <a:gd name="T32" fmla="*/ 1234 w 1356"/>
                <a:gd name="T33" fmla="*/ 1487 h 1770"/>
                <a:gd name="T34" fmla="*/ 1226 w 1356"/>
                <a:gd name="T35" fmla="*/ 1595 h 1770"/>
                <a:gd name="T36" fmla="*/ 1209 w 1356"/>
                <a:gd name="T37" fmla="*/ 1719 h 1770"/>
                <a:gd name="T38" fmla="*/ 1238 w 1356"/>
                <a:gd name="T39" fmla="*/ 1747 h 1770"/>
                <a:gd name="T40" fmla="*/ 1297 w 1356"/>
                <a:gd name="T41" fmla="*/ 1709 h 1770"/>
                <a:gd name="T42" fmla="*/ 1347 w 1356"/>
                <a:gd name="T43" fmla="*/ 1672 h 1770"/>
                <a:gd name="T44" fmla="*/ 1356 w 1356"/>
                <a:gd name="T45" fmla="*/ 1657 h 1770"/>
                <a:gd name="T46" fmla="*/ 1352 w 1356"/>
                <a:gd name="T47" fmla="*/ 1593 h 1770"/>
                <a:gd name="T48" fmla="*/ 1343 w 1356"/>
                <a:gd name="T49" fmla="*/ 1482 h 1770"/>
                <a:gd name="T50" fmla="*/ 1334 w 1356"/>
                <a:gd name="T51" fmla="*/ 1341 h 1770"/>
                <a:gd name="T52" fmla="*/ 1324 w 1356"/>
                <a:gd name="T53" fmla="*/ 1184 h 1770"/>
                <a:gd name="T54" fmla="*/ 1315 w 1356"/>
                <a:gd name="T55" fmla="*/ 1031 h 1770"/>
                <a:gd name="T56" fmla="*/ 1306 w 1356"/>
                <a:gd name="T57" fmla="*/ 896 h 1770"/>
                <a:gd name="T58" fmla="*/ 1303 w 1356"/>
                <a:gd name="T59" fmla="*/ 796 h 1770"/>
                <a:gd name="T60" fmla="*/ 1303 w 1356"/>
                <a:gd name="T61" fmla="*/ 710 h 1770"/>
                <a:gd name="T62" fmla="*/ 1306 w 1356"/>
                <a:gd name="T63" fmla="*/ 583 h 1770"/>
                <a:gd name="T64" fmla="*/ 1309 w 1356"/>
                <a:gd name="T65" fmla="*/ 449 h 1770"/>
                <a:gd name="T66" fmla="*/ 1305 w 1356"/>
                <a:gd name="T67" fmla="*/ 357 h 1770"/>
                <a:gd name="T68" fmla="*/ 1299 w 1356"/>
                <a:gd name="T69" fmla="*/ 304 h 1770"/>
                <a:gd name="T70" fmla="*/ 1287 w 1356"/>
                <a:gd name="T71" fmla="*/ 262 h 1770"/>
                <a:gd name="T72" fmla="*/ 1266 w 1356"/>
                <a:gd name="T73" fmla="*/ 215 h 1770"/>
                <a:gd name="T74" fmla="*/ 1236 w 1356"/>
                <a:gd name="T75" fmla="*/ 168 h 1770"/>
                <a:gd name="T76" fmla="*/ 1202 w 1356"/>
                <a:gd name="T77" fmla="*/ 123 h 1770"/>
                <a:gd name="T78" fmla="*/ 1151 w 1356"/>
                <a:gd name="T79" fmla="*/ 61 h 1770"/>
                <a:gd name="T80" fmla="*/ 1102 w 1356"/>
                <a:gd name="T81" fmla="*/ 7 h 1770"/>
                <a:gd name="T82" fmla="*/ 701 w 1356"/>
                <a:gd name="T83" fmla="*/ 48 h 1770"/>
                <a:gd name="T84" fmla="*/ 440 w 1356"/>
                <a:gd name="T85" fmla="*/ 95 h 1770"/>
                <a:gd name="T86" fmla="*/ 216 w 1356"/>
                <a:gd name="T87" fmla="*/ 138 h 1770"/>
                <a:gd name="T88" fmla="*/ 60 w 1356"/>
                <a:gd name="T89" fmla="*/ 168 h 1770"/>
                <a:gd name="T90" fmla="*/ 0 w 1356"/>
                <a:gd name="T91" fmla="*/ 180 h 1770"/>
                <a:gd name="T92" fmla="*/ 20 w 1356"/>
                <a:gd name="T93" fmla="*/ 195 h 1770"/>
                <a:gd name="T94" fmla="*/ 77 w 1356"/>
                <a:gd name="T95" fmla="*/ 238 h 1770"/>
                <a:gd name="T96" fmla="*/ 165 w 1356"/>
                <a:gd name="T97" fmla="*/ 297 h 1770"/>
                <a:gd name="T98" fmla="*/ 279 w 1356"/>
                <a:gd name="T99" fmla="*/ 367 h 1770"/>
                <a:gd name="T100" fmla="*/ 344 w 1356"/>
                <a:gd name="T101" fmla="*/ 402 h 1770"/>
                <a:gd name="T102" fmla="*/ 411 w 1356"/>
                <a:gd name="T103" fmla="*/ 436 h 1770"/>
                <a:gd name="T104" fmla="*/ 484 w 1356"/>
                <a:gd name="T105" fmla="*/ 469 h 1770"/>
                <a:gd name="T106" fmla="*/ 558 w 1356"/>
                <a:gd name="T107" fmla="*/ 499 h 1770"/>
                <a:gd name="T108" fmla="*/ 634 w 1356"/>
                <a:gd name="T109" fmla="*/ 524 h 1770"/>
                <a:gd name="T110" fmla="*/ 712 w 1356"/>
                <a:gd name="T111" fmla="*/ 544 h 1770"/>
                <a:gd name="T112" fmla="*/ 789 w 1356"/>
                <a:gd name="T113" fmla="*/ 558 h 1770"/>
                <a:gd name="T114" fmla="*/ 868 w 1356"/>
                <a:gd name="T115" fmla="*/ 56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56" h="1770">
                  <a:moveTo>
                    <a:pt x="868" y="564"/>
                  </a:moveTo>
                  <a:lnTo>
                    <a:pt x="905" y="567"/>
                  </a:lnTo>
                  <a:lnTo>
                    <a:pt x="939" y="569"/>
                  </a:lnTo>
                  <a:lnTo>
                    <a:pt x="971" y="574"/>
                  </a:lnTo>
                  <a:lnTo>
                    <a:pt x="1000" y="580"/>
                  </a:lnTo>
                  <a:lnTo>
                    <a:pt x="1027" y="587"/>
                  </a:lnTo>
                  <a:lnTo>
                    <a:pt x="1051" y="595"/>
                  </a:lnTo>
                  <a:lnTo>
                    <a:pt x="1072" y="605"/>
                  </a:lnTo>
                  <a:lnTo>
                    <a:pt x="1093" y="615"/>
                  </a:lnTo>
                  <a:lnTo>
                    <a:pt x="1110" y="627"/>
                  </a:lnTo>
                  <a:lnTo>
                    <a:pt x="1126" y="639"/>
                  </a:lnTo>
                  <a:lnTo>
                    <a:pt x="1140" y="653"/>
                  </a:lnTo>
                  <a:lnTo>
                    <a:pt x="1152" y="669"/>
                  </a:lnTo>
                  <a:lnTo>
                    <a:pt x="1163" y="686"/>
                  </a:lnTo>
                  <a:lnTo>
                    <a:pt x="1172" y="703"/>
                  </a:lnTo>
                  <a:lnTo>
                    <a:pt x="1179" y="722"/>
                  </a:lnTo>
                  <a:lnTo>
                    <a:pt x="1186" y="741"/>
                  </a:lnTo>
                  <a:lnTo>
                    <a:pt x="1192" y="763"/>
                  </a:lnTo>
                  <a:lnTo>
                    <a:pt x="1196" y="784"/>
                  </a:lnTo>
                  <a:lnTo>
                    <a:pt x="1201" y="808"/>
                  </a:lnTo>
                  <a:lnTo>
                    <a:pt x="1203" y="832"/>
                  </a:lnTo>
                  <a:lnTo>
                    <a:pt x="1208" y="883"/>
                  </a:lnTo>
                  <a:lnTo>
                    <a:pt x="1210" y="938"/>
                  </a:lnTo>
                  <a:lnTo>
                    <a:pt x="1213" y="998"/>
                  </a:lnTo>
                  <a:lnTo>
                    <a:pt x="1215" y="1061"/>
                  </a:lnTo>
                  <a:lnTo>
                    <a:pt x="1220" y="1127"/>
                  </a:lnTo>
                  <a:lnTo>
                    <a:pt x="1226" y="1197"/>
                  </a:lnTo>
                  <a:lnTo>
                    <a:pt x="1229" y="1241"/>
                  </a:lnTo>
                  <a:lnTo>
                    <a:pt x="1233" y="1285"/>
                  </a:lnTo>
                  <a:lnTo>
                    <a:pt x="1235" y="1327"/>
                  </a:lnTo>
                  <a:lnTo>
                    <a:pt x="1235" y="1368"/>
                  </a:lnTo>
                  <a:lnTo>
                    <a:pt x="1236" y="1410"/>
                  </a:lnTo>
                  <a:lnTo>
                    <a:pt x="1235" y="1449"/>
                  </a:lnTo>
                  <a:lnTo>
                    <a:pt x="1234" y="1487"/>
                  </a:lnTo>
                  <a:lnTo>
                    <a:pt x="1232" y="1525"/>
                  </a:lnTo>
                  <a:lnTo>
                    <a:pt x="1226" y="1595"/>
                  </a:lnTo>
                  <a:lnTo>
                    <a:pt x="1219" y="1660"/>
                  </a:lnTo>
                  <a:lnTo>
                    <a:pt x="1209" y="1719"/>
                  </a:lnTo>
                  <a:lnTo>
                    <a:pt x="1201" y="1770"/>
                  </a:lnTo>
                  <a:lnTo>
                    <a:pt x="1238" y="1747"/>
                  </a:lnTo>
                  <a:lnTo>
                    <a:pt x="1270" y="1727"/>
                  </a:lnTo>
                  <a:lnTo>
                    <a:pt x="1297" y="1709"/>
                  </a:lnTo>
                  <a:lnTo>
                    <a:pt x="1318" y="1694"/>
                  </a:lnTo>
                  <a:lnTo>
                    <a:pt x="1347" y="1672"/>
                  </a:lnTo>
                  <a:lnTo>
                    <a:pt x="1356" y="1665"/>
                  </a:lnTo>
                  <a:lnTo>
                    <a:pt x="1356" y="1657"/>
                  </a:lnTo>
                  <a:lnTo>
                    <a:pt x="1354" y="1632"/>
                  </a:lnTo>
                  <a:lnTo>
                    <a:pt x="1352" y="1593"/>
                  </a:lnTo>
                  <a:lnTo>
                    <a:pt x="1348" y="1543"/>
                  </a:lnTo>
                  <a:lnTo>
                    <a:pt x="1343" y="1482"/>
                  </a:lnTo>
                  <a:lnTo>
                    <a:pt x="1340" y="1415"/>
                  </a:lnTo>
                  <a:lnTo>
                    <a:pt x="1334" y="1341"/>
                  </a:lnTo>
                  <a:lnTo>
                    <a:pt x="1329" y="1264"/>
                  </a:lnTo>
                  <a:lnTo>
                    <a:pt x="1324" y="1184"/>
                  </a:lnTo>
                  <a:lnTo>
                    <a:pt x="1320" y="1107"/>
                  </a:lnTo>
                  <a:lnTo>
                    <a:pt x="1315" y="1031"/>
                  </a:lnTo>
                  <a:lnTo>
                    <a:pt x="1310" y="960"/>
                  </a:lnTo>
                  <a:lnTo>
                    <a:pt x="1306" y="896"/>
                  </a:lnTo>
                  <a:lnTo>
                    <a:pt x="1304" y="840"/>
                  </a:lnTo>
                  <a:lnTo>
                    <a:pt x="1303" y="796"/>
                  </a:lnTo>
                  <a:lnTo>
                    <a:pt x="1302" y="764"/>
                  </a:lnTo>
                  <a:lnTo>
                    <a:pt x="1303" y="710"/>
                  </a:lnTo>
                  <a:lnTo>
                    <a:pt x="1304" y="649"/>
                  </a:lnTo>
                  <a:lnTo>
                    <a:pt x="1306" y="583"/>
                  </a:lnTo>
                  <a:lnTo>
                    <a:pt x="1309" y="516"/>
                  </a:lnTo>
                  <a:lnTo>
                    <a:pt x="1309" y="449"/>
                  </a:lnTo>
                  <a:lnTo>
                    <a:pt x="1308" y="386"/>
                  </a:lnTo>
                  <a:lnTo>
                    <a:pt x="1305" y="357"/>
                  </a:lnTo>
                  <a:lnTo>
                    <a:pt x="1303" y="329"/>
                  </a:lnTo>
                  <a:lnTo>
                    <a:pt x="1299" y="304"/>
                  </a:lnTo>
                  <a:lnTo>
                    <a:pt x="1295" y="283"/>
                  </a:lnTo>
                  <a:lnTo>
                    <a:pt x="1287" y="262"/>
                  </a:lnTo>
                  <a:lnTo>
                    <a:pt x="1278" y="239"/>
                  </a:lnTo>
                  <a:lnTo>
                    <a:pt x="1266" y="215"/>
                  </a:lnTo>
                  <a:lnTo>
                    <a:pt x="1252" y="192"/>
                  </a:lnTo>
                  <a:lnTo>
                    <a:pt x="1236" y="168"/>
                  </a:lnTo>
                  <a:lnTo>
                    <a:pt x="1220" y="145"/>
                  </a:lnTo>
                  <a:lnTo>
                    <a:pt x="1202" y="123"/>
                  </a:lnTo>
                  <a:lnTo>
                    <a:pt x="1184" y="100"/>
                  </a:lnTo>
                  <a:lnTo>
                    <a:pt x="1151" y="61"/>
                  </a:lnTo>
                  <a:lnTo>
                    <a:pt x="1122" y="29"/>
                  </a:lnTo>
                  <a:lnTo>
                    <a:pt x="1102" y="7"/>
                  </a:lnTo>
                  <a:lnTo>
                    <a:pt x="1095" y="0"/>
                  </a:lnTo>
                  <a:lnTo>
                    <a:pt x="701" y="48"/>
                  </a:lnTo>
                  <a:lnTo>
                    <a:pt x="568" y="72"/>
                  </a:lnTo>
                  <a:lnTo>
                    <a:pt x="440" y="95"/>
                  </a:lnTo>
                  <a:lnTo>
                    <a:pt x="321" y="118"/>
                  </a:lnTo>
                  <a:lnTo>
                    <a:pt x="216" y="138"/>
                  </a:lnTo>
                  <a:lnTo>
                    <a:pt x="127" y="155"/>
                  </a:lnTo>
                  <a:lnTo>
                    <a:pt x="60" y="168"/>
                  </a:lnTo>
                  <a:lnTo>
                    <a:pt x="16" y="176"/>
                  </a:lnTo>
                  <a:lnTo>
                    <a:pt x="0" y="180"/>
                  </a:lnTo>
                  <a:lnTo>
                    <a:pt x="5" y="183"/>
                  </a:lnTo>
                  <a:lnTo>
                    <a:pt x="20" y="195"/>
                  </a:lnTo>
                  <a:lnTo>
                    <a:pt x="45" y="214"/>
                  </a:lnTo>
                  <a:lnTo>
                    <a:pt x="77" y="238"/>
                  </a:lnTo>
                  <a:lnTo>
                    <a:pt x="118" y="266"/>
                  </a:lnTo>
                  <a:lnTo>
                    <a:pt x="165" y="297"/>
                  </a:lnTo>
                  <a:lnTo>
                    <a:pt x="220" y="332"/>
                  </a:lnTo>
                  <a:lnTo>
                    <a:pt x="279" y="367"/>
                  </a:lnTo>
                  <a:lnTo>
                    <a:pt x="310" y="385"/>
                  </a:lnTo>
                  <a:lnTo>
                    <a:pt x="344" y="402"/>
                  </a:lnTo>
                  <a:lnTo>
                    <a:pt x="377" y="420"/>
                  </a:lnTo>
                  <a:lnTo>
                    <a:pt x="411" y="436"/>
                  </a:lnTo>
                  <a:lnTo>
                    <a:pt x="447" y="453"/>
                  </a:lnTo>
                  <a:lnTo>
                    <a:pt x="484" y="469"/>
                  </a:lnTo>
                  <a:lnTo>
                    <a:pt x="521" y="485"/>
                  </a:lnTo>
                  <a:lnTo>
                    <a:pt x="558" y="499"/>
                  </a:lnTo>
                  <a:lnTo>
                    <a:pt x="596" y="512"/>
                  </a:lnTo>
                  <a:lnTo>
                    <a:pt x="634" y="524"/>
                  </a:lnTo>
                  <a:lnTo>
                    <a:pt x="673" y="535"/>
                  </a:lnTo>
                  <a:lnTo>
                    <a:pt x="712" y="544"/>
                  </a:lnTo>
                  <a:lnTo>
                    <a:pt x="751" y="551"/>
                  </a:lnTo>
                  <a:lnTo>
                    <a:pt x="789" y="558"/>
                  </a:lnTo>
                  <a:lnTo>
                    <a:pt x="829" y="562"/>
                  </a:lnTo>
                  <a:lnTo>
                    <a:pt x="868" y="564"/>
                  </a:lnTo>
                  <a:close/>
                </a:path>
              </a:pathLst>
            </a:custGeom>
            <a:solidFill>
              <a:srgbClr val="2A4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Freeform 137"/>
            <p:cNvSpPr>
              <a:spLocks/>
            </p:cNvSpPr>
            <p:nvPr/>
          </p:nvSpPr>
          <p:spPr bwMode="auto">
            <a:xfrm>
              <a:off x="1910" y="1361"/>
              <a:ext cx="232" cy="559"/>
            </a:xfrm>
            <a:custGeom>
              <a:avLst/>
              <a:gdLst>
                <a:gd name="T0" fmla="*/ 188 w 1159"/>
                <a:gd name="T1" fmla="*/ 334 h 2792"/>
                <a:gd name="T2" fmla="*/ 164 w 1159"/>
                <a:gd name="T3" fmla="*/ 467 h 2792"/>
                <a:gd name="T4" fmla="*/ 130 w 1159"/>
                <a:gd name="T5" fmla="*/ 695 h 2792"/>
                <a:gd name="T6" fmla="*/ 93 w 1159"/>
                <a:gd name="T7" fmla="*/ 994 h 2792"/>
                <a:gd name="T8" fmla="*/ 61 w 1159"/>
                <a:gd name="T9" fmla="*/ 1347 h 2792"/>
                <a:gd name="T10" fmla="*/ 41 w 1159"/>
                <a:gd name="T11" fmla="*/ 1727 h 2792"/>
                <a:gd name="T12" fmla="*/ 21 w 1159"/>
                <a:gd name="T13" fmla="*/ 2047 h 2792"/>
                <a:gd name="T14" fmla="*/ 5 w 1159"/>
                <a:gd name="T15" fmla="*/ 2291 h 2792"/>
                <a:gd name="T16" fmla="*/ 2 w 1159"/>
                <a:gd name="T17" fmla="*/ 2468 h 2792"/>
                <a:gd name="T18" fmla="*/ 7 w 1159"/>
                <a:gd name="T19" fmla="*/ 2535 h 2792"/>
                <a:gd name="T20" fmla="*/ 22 w 1159"/>
                <a:gd name="T21" fmla="*/ 2587 h 2792"/>
                <a:gd name="T22" fmla="*/ 43 w 1159"/>
                <a:gd name="T23" fmla="*/ 2626 h 2792"/>
                <a:gd name="T24" fmla="*/ 74 w 1159"/>
                <a:gd name="T25" fmla="*/ 2653 h 2792"/>
                <a:gd name="T26" fmla="*/ 171 w 1159"/>
                <a:gd name="T27" fmla="*/ 2703 h 2792"/>
                <a:gd name="T28" fmla="*/ 308 w 1159"/>
                <a:gd name="T29" fmla="*/ 2751 h 2792"/>
                <a:gd name="T30" fmla="*/ 387 w 1159"/>
                <a:gd name="T31" fmla="*/ 2771 h 2792"/>
                <a:gd name="T32" fmla="*/ 469 w 1159"/>
                <a:gd name="T33" fmla="*/ 2784 h 2792"/>
                <a:gd name="T34" fmla="*/ 552 w 1159"/>
                <a:gd name="T35" fmla="*/ 2792 h 2792"/>
                <a:gd name="T36" fmla="*/ 634 w 1159"/>
                <a:gd name="T37" fmla="*/ 2791 h 2792"/>
                <a:gd name="T38" fmla="*/ 715 w 1159"/>
                <a:gd name="T39" fmla="*/ 2780 h 2792"/>
                <a:gd name="T40" fmla="*/ 790 w 1159"/>
                <a:gd name="T41" fmla="*/ 2758 h 2792"/>
                <a:gd name="T42" fmla="*/ 857 w 1159"/>
                <a:gd name="T43" fmla="*/ 2721 h 2792"/>
                <a:gd name="T44" fmla="*/ 919 w 1159"/>
                <a:gd name="T45" fmla="*/ 2660 h 2792"/>
                <a:gd name="T46" fmla="*/ 973 w 1159"/>
                <a:gd name="T47" fmla="*/ 2579 h 2792"/>
                <a:gd name="T48" fmla="*/ 1020 w 1159"/>
                <a:gd name="T49" fmla="*/ 2478 h 2792"/>
                <a:gd name="T50" fmla="*/ 1059 w 1159"/>
                <a:gd name="T51" fmla="*/ 2366 h 2792"/>
                <a:gd name="T52" fmla="*/ 1093 w 1159"/>
                <a:gd name="T53" fmla="*/ 2247 h 2792"/>
                <a:gd name="T54" fmla="*/ 1119 w 1159"/>
                <a:gd name="T55" fmla="*/ 2126 h 2792"/>
                <a:gd name="T56" fmla="*/ 1147 w 1159"/>
                <a:gd name="T57" fmla="*/ 1935 h 2792"/>
                <a:gd name="T58" fmla="*/ 1159 w 1159"/>
                <a:gd name="T59" fmla="*/ 1778 h 2792"/>
                <a:gd name="T60" fmla="*/ 1157 w 1159"/>
                <a:gd name="T61" fmla="*/ 1710 h 2792"/>
                <a:gd name="T62" fmla="*/ 1139 w 1159"/>
                <a:gd name="T63" fmla="*/ 1455 h 2792"/>
                <a:gd name="T64" fmla="*/ 1132 w 1159"/>
                <a:gd name="T65" fmla="*/ 1158 h 2792"/>
                <a:gd name="T66" fmla="*/ 1135 w 1159"/>
                <a:gd name="T67" fmla="*/ 1005 h 2792"/>
                <a:gd name="T68" fmla="*/ 1150 w 1159"/>
                <a:gd name="T69" fmla="*/ 759 h 2792"/>
                <a:gd name="T70" fmla="*/ 1156 w 1159"/>
                <a:gd name="T71" fmla="*/ 506 h 2792"/>
                <a:gd name="T72" fmla="*/ 1157 w 1159"/>
                <a:gd name="T73" fmla="*/ 316 h 2792"/>
                <a:gd name="T74" fmla="*/ 1149 w 1159"/>
                <a:gd name="T75" fmla="*/ 174 h 2792"/>
                <a:gd name="T76" fmla="*/ 1134 w 1159"/>
                <a:gd name="T77" fmla="*/ 76 h 2792"/>
                <a:gd name="T78" fmla="*/ 1118 w 1159"/>
                <a:gd name="T79" fmla="*/ 47 h 2792"/>
                <a:gd name="T80" fmla="*/ 1056 w 1159"/>
                <a:gd name="T81" fmla="*/ 9 h 2792"/>
                <a:gd name="T82" fmla="*/ 1034 w 1159"/>
                <a:gd name="T83" fmla="*/ 2 h 2792"/>
                <a:gd name="T84" fmla="*/ 985 w 1159"/>
                <a:gd name="T85" fmla="*/ 14 h 2792"/>
                <a:gd name="T86" fmla="*/ 823 w 1159"/>
                <a:gd name="T87" fmla="*/ 72 h 2792"/>
                <a:gd name="T88" fmla="*/ 601 w 1159"/>
                <a:gd name="T89" fmla="*/ 154 h 2792"/>
                <a:gd name="T90" fmla="*/ 381 w 1159"/>
                <a:gd name="T91" fmla="*/ 236 h 2792"/>
                <a:gd name="T92" fmla="*/ 227 w 1159"/>
                <a:gd name="T93" fmla="*/ 294 h 2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59" h="2792">
                  <a:moveTo>
                    <a:pt x="193" y="307"/>
                  </a:moveTo>
                  <a:lnTo>
                    <a:pt x="192" y="314"/>
                  </a:lnTo>
                  <a:lnTo>
                    <a:pt x="188" y="334"/>
                  </a:lnTo>
                  <a:lnTo>
                    <a:pt x="182" y="367"/>
                  </a:lnTo>
                  <a:lnTo>
                    <a:pt x="174" y="411"/>
                  </a:lnTo>
                  <a:lnTo>
                    <a:pt x="164" y="467"/>
                  </a:lnTo>
                  <a:lnTo>
                    <a:pt x="154" y="534"/>
                  </a:lnTo>
                  <a:lnTo>
                    <a:pt x="142" y="610"/>
                  </a:lnTo>
                  <a:lnTo>
                    <a:pt x="130" y="695"/>
                  </a:lnTo>
                  <a:lnTo>
                    <a:pt x="117" y="788"/>
                  </a:lnTo>
                  <a:lnTo>
                    <a:pt x="105" y="888"/>
                  </a:lnTo>
                  <a:lnTo>
                    <a:pt x="93" y="994"/>
                  </a:lnTo>
                  <a:lnTo>
                    <a:pt x="81" y="1107"/>
                  </a:lnTo>
                  <a:lnTo>
                    <a:pt x="70" y="1225"/>
                  </a:lnTo>
                  <a:lnTo>
                    <a:pt x="61" y="1347"/>
                  </a:lnTo>
                  <a:lnTo>
                    <a:pt x="53" y="1473"/>
                  </a:lnTo>
                  <a:lnTo>
                    <a:pt x="47" y="1602"/>
                  </a:lnTo>
                  <a:lnTo>
                    <a:pt x="41" y="1727"/>
                  </a:lnTo>
                  <a:lnTo>
                    <a:pt x="35" y="1842"/>
                  </a:lnTo>
                  <a:lnTo>
                    <a:pt x="28" y="1949"/>
                  </a:lnTo>
                  <a:lnTo>
                    <a:pt x="21" y="2047"/>
                  </a:lnTo>
                  <a:lnTo>
                    <a:pt x="15" y="2137"/>
                  </a:lnTo>
                  <a:lnTo>
                    <a:pt x="9" y="2218"/>
                  </a:lnTo>
                  <a:lnTo>
                    <a:pt x="5" y="2291"/>
                  </a:lnTo>
                  <a:lnTo>
                    <a:pt x="2" y="2358"/>
                  </a:lnTo>
                  <a:lnTo>
                    <a:pt x="0" y="2416"/>
                  </a:lnTo>
                  <a:lnTo>
                    <a:pt x="2" y="2468"/>
                  </a:lnTo>
                  <a:lnTo>
                    <a:pt x="3" y="2492"/>
                  </a:lnTo>
                  <a:lnTo>
                    <a:pt x="5" y="2513"/>
                  </a:lnTo>
                  <a:lnTo>
                    <a:pt x="7" y="2535"/>
                  </a:lnTo>
                  <a:lnTo>
                    <a:pt x="11" y="2552"/>
                  </a:lnTo>
                  <a:lnTo>
                    <a:pt x="16" y="2570"/>
                  </a:lnTo>
                  <a:lnTo>
                    <a:pt x="22" y="2587"/>
                  </a:lnTo>
                  <a:lnTo>
                    <a:pt x="28" y="2601"/>
                  </a:lnTo>
                  <a:lnTo>
                    <a:pt x="35" y="2614"/>
                  </a:lnTo>
                  <a:lnTo>
                    <a:pt x="43" y="2626"/>
                  </a:lnTo>
                  <a:lnTo>
                    <a:pt x="51" y="2637"/>
                  </a:lnTo>
                  <a:lnTo>
                    <a:pt x="62" y="2646"/>
                  </a:lnTo>
                  <a:lnTo>
                    <a:pt x="74" y="2653"/>
                  </a:lnTo>
                  <a:lnTo>
                    <a:pt x="101" y="2670"/>
                  </a:lnTo>
                  <a:lnTo>
                    <a:pt x="133" y="2687"/>
                  </a:lnTo>
                  <a:lnTo>
                    <a:pt x="171" y="2703"/>
                  </a:lnTo>
                  <a:lnTo>
                    <a:pt x="213" y="2720"/>
                  </a:lnTo>
                  <a:lnTo>
                    <a:pt x="259" y="2736"/>
                  </a:lnTo>
                  <a:lnTo>
                    <a:pt x="308" y="2751"/>
                  </a:lnTo>
                  <a:lnTo>
                    <a:pt x="334" y="2758"/>
                  </a:lnTo>
                  <a:lnTo>
                    <a:pt x="360" y="2765"/>
                  </a:lnTo>
                  <a:lnTo>
                    <a:pt x="387" y="2771"/>
                  </a:lnTo>
                  <a:lnTo>
                    <a:pt x="414" y="2776"/>
                  </a:lnTo>
                  <a:lnTo>
                    <a:pt x="441" y="2780"/>
                  </a:lnTo>
                  <a:lnTo>
                    <a:pt x="469" y="2784"/>
                  </a:lnTo>
                  <a:lnTo>
                    <a:pt x="496" y="2788"/>
                  </a:lnTo>
                  <a:lnTo>
                    <a:pt x="525" y="2790"/>
                  </a:lnTo>
                  <a:lnTo>
                    <a:pt x="552" y="2792"/>
                  </a:lnTo>
                  <a:lnTo>
                    <a:pt x="579" y="2792"/>
                  </a:lnTo>
                  <a:lnTo>
                    <a:pt x="607" y="2792"/>
                  </a:lnTo>
                  <a:lnTo>
                    <a:pt x="634" y="2791"/>
                  </a:lnTo>
                  <a:lnTo>
                    <a:pt x="661" y="2789"/>
                  </a:lnTo>
                  <a:lnTo>
                    <a:pt x="689" y="2785"/>
                  </a:lnTo>
                  <a:lnTo>
                    <a:pt x="715" y="2780"/>
                  </a:lnTo>
                  <a:lnTo>
                    <a:pt x="740" y="2774"/>
                  </a:lnTo>
                  <a:lnTo>
                    <a:pt x="765" y="2766"/>
                  </a:lnTo>
                  <a:lnTo>
                    <a:pt x="790" y="2758"/>
                  </a:lnTo>
                  <a:lnTo>
                    <a:pt x="813" y="2747"/>
                  </a:lnTo>
                  <a:lnTo>
                    <a:pt x="836" y="2735"/>
                  </a:lnTo>
                  <a:lnTo>
                    <a:pt x="857" y="2721"/>
                  </a:lnTo>
                  <a:lnTo>
                    <a:pt x="879" y="2704"/>
                  </a:lnTo>
                  <a:lnTo>
                    <a:pt x="899" y="2684"/>
                  </a:lnTo>
                  <a:lnTo>
                    <a:pt x="919" y="2660"/>
                  </a:lnTo>
                  <a:lnTo>
                    <a:pt x="938" y="2636"/>
                  </a:lnTo>
                  <a:lnTo>
                    <a:pt x="956" y="2608"/>
                  </a:lnTo>
                  <a:lnTo>
                    <a:pt x="973" y="2579"/>
                  </a:lnTo>
                  <a:lnTo>
                    <a:pt x="989" y="2546"/>
                  </a:lnTo>
                  <a:lnTo>
                    <a:pt x="1005" y="2513"/>
                  </a:lnTo>
                  <a:lnTo>
                    <a:pt x="1020" y="2478"/>
                  </a:lnTo>
                  <a:lnTo>
                    <a:pt x="1033" y="2442"/>
                  </a:lnTo>
                  <a:lnTo>
                    <a:pt x="1047" y="2404"/>
                  </a:lnTo>
                  <a:lnTo>
                    <a:pt x="1059" y="2366"/>
                  </a:lnTo>
                  <a:lnTo>
                    <a:pt x="1071" y="2327"/>
                  </a:lnTo>
                  <a:lnTo>
                    <a:pt x="1082" y="2286"/>
                  </a:lnTo>
                  <a:lnTo>
                    <a:pt x="1093" y="2247"/>
                  </a:lnTo>
                  <a:lnTo>
                    <a:pt x="1102" y="2207"/>
                  </a:lnTo>
                  <a:lnTo>
                    <a:pt x="1110" y="2166"/>
                  </a:lnTo>
                  <a:lnTo>
                    <a:pt x="1119" y="2126"/>
                  </a:lnTo>
                  <a:lnTo>
                    <a:pt x="1126" y="2086"/>
                  </a:lnTo>
                  <a:lnTo>
                    <a:pt x="1139" y="2009"/>
                  </a:lnTo>
                  <a:lnTo>
                    <a:pt x="1147" y="1935"/>
                  </a:lnTo>
                  <a:lnTo>
                    <a:pt x="1154" y="1867"/>
                  </a:lnTo>
                  <a:lnTo>
                    <a:pt x="1158" y="1805"/>
                  </a:lnTo>
                  <a:lnTo>
                    <a:pt x="1159" y="1778"/>
                  </a:lnTo>
                  <a:lnTo>
                    <a:pt x="1159" y="1753"/>
                  </a:lnTo>
                  <a:lnTo>
                    <a:pt x="1158" y="1729"/>
                  </a:lnTo>
                  <a:lnTo>
                    <a:pt x="1157" y="1710"/>
                  </a:lnTo>
                  <a:lnTo>
                    <a:pt x="1150" y="1632"/>
                  </a:lnTo>
                  <a:lnTo>
                    <a:pt x="1144" y="1547"/>
                  </a:lnTo>
                  <a:lnTo>
                    <a:pt x="1139" y="1455"/>
                  </a:lnTo>
                  <a:lnTo>
                    <a:pt x="1134" y="1359"/>
                  </a:lnTo>
                  <a:lnTo>
                    <a:pt x="1132" y="1259"/>
                  </a:lnTo>
                  <a:lnTo>
                    <a:pt x="1132" y="1158"/>
                  </a:lnTo>
                  <a:lnTo>
                    <a:pt x="1132" y="1107"/>
                  </a:lnTo>
                  <a:lnTo>
                    <a:pt x="1133" y="1056"/>
                  </a:lnTo>
                  <a:lnTo>
                    <a:pt x="1135" y="1005"/>
                  </a:lnTo>
                  <a:lnTo>
                    <a:pt x="1139" y="954"/>
                  </a:lnTo>
                  <a:lnTo>
                    <a:pt x="1145" y="854"/>
                  </a:lnTo>
                  <a:lnTo>
                    <a:pt x="1150" y="759"/>
                  </a:lnTo>
                  <a:lnTo>
                    <a:pt x="1152" y="669"/>
                  </a:lnTo>
                  <a:lnTo>
                    <a:pt x="1154" y="585"/>
                  </a:lnTo>
                  <a:lnTo>
                    <a:pt x="1156" y="506"/>
                  </a:lnTo>
                  <a:lnTo>
                    <a:pt x="1157" y="434"/>
                  </a:lnTo>
                  <a:lnTo>
                    <a:pt x="1157" y="371"/>
                  </a:lnTo>
                  <a:lnTo>
                    <a:pt x="1157" y="316"/>
                  </a:lnTo>
                  <a:lnTo>
                    <a:pt x="1156" y="266"/>
                  </a:lnTo>
                  <a:lnTo>
                    <a:pt x="1152" y="218"/>
                  </a:lnTo>
                  <a:lnTo>
                    <a:pt x="1149" y="174"/>
                  </a:lnTo>
                  <a:lnTo>
                    <a:pt x="1143" y="135"/>
                  </a:lnTo>
                  <a:lnTo>
                    <a:pt x="1138" y="101"/>
                  </a:lnTo>
                  <a:lnTo>
                    <a:pt x="1134" y="76"/>
                  </a:lnTo>
                  <a:lnTo>
                    <a:pt x="1131" y="61"/>
                  </a:lnTo>
                  <a:lnTo>
                    <a:pt x="1130" y="55"/>
                  </a:lnTo>
                  <a:lnTo>
                    <a:pt x="1118" y="47"/>
                  </a:lnTo>
                  <a:lnTo>
                    <a:pt x="1089" y="28"/>
                  </a:lnTo>
                  <a:lnTo>
                    <a:pt x="1072" y="18"/>
                  </a:lnTo>
                  <a:lnTo>
                    <a:pt x="1056" y="9"/>
                  </a:lnTo>
                  <a:lnTo>
                    <a:pt x="1049" y="5"/>
                  </a:lnTo>
                  <a:lnTo>
                    <a:pt x="1042" y="3"/>
                  </a:lnTo>
                  <a:lnTo>
                    <a:pt x="1034" y="2"/>
                  </a:lnTo>
                  <a:lnTo>
                    <a:pt x="1028" y="0"/>
                  </a:lnTo>
                  <a:lnTo>
                    <a:pt x="1015" y="4"/>
                  </a:lnTo>
                  <a:lnTo>
                    <a:pt x="985" y="14"/>
                  </a:lnTo>
                  <a:lnTo>
                    <a:pt x="942" y="29"/>
                  </a:lnTo>
                  <a:lnTo>
                    <a:pt x="887" y="48"/>
                  </a:lnTo>
                  <a:lnTo>
                    <a:pt x="823" y="72"/>
                  </a:lnTo>
                  <a:lnTo>
                    <a:pt x="753" y="98"/>
                  </a:lnTo>
                  <a:lnTo>
                    <a:pt x="678" y="125"/>
                  </a:lnTo>
                  <a:lnTo>
                    <a:pt x="601" y="154"/>
                  </a:lnTo>
                  <a:lnTo>
                    <a:pt x="525" y="182"/>
                  </a:lnTo>
                  <a:lnTo>
                    <a:pt x="450" y="209"/>
                  </a:lnTo>
                  <a:lnTo>
                    <a:pt x="381" y="236"/>
                  </a:lnTo>
                  <a:lnTo>
                    <a:pt x="320" y="259"/>
                  </a:lnTo>
                  <a:lnTo>
                    <a:pt x="268" y="278"/>
                  </a:lnTo>
                  <a:lnTo>
                    <a:pt x="227" y="294"/>
                  </a:lnTo>
                  <a:lnTo>
                    <a:pt x="202" y="303"/>
                  </a:lnTo>
                  <a:lnTo>
                    <a:pt x="193" y="307"/>
                  </a:lnTo>
                  <a:close/>
                </a:path>
              </a:pathLst>
            </a:custGeom>
            <a:solidFill>
              <a:srgbClr val="E62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" name="Freeform 138"/>
            <p:cNvSpPr>
              <a:spLocks/>
            </p:cNvSpPr>
            <p:nvPr/>
          </p:nvSpPr>
          <p:spPr bwMode="auto">
            <a:xfrm>
              <a:off x="2009" y="1355"/>
              <a:ext cx="182" cy="599"/>
            </a:xfrm>
            <a:custGeom>
              <a:avLst/>
              <a:gdLst>
                <a:gd name="T0" fmla="*/ 547 w 907"/>
                <a:gd name="T1" fmla="*/ 34 h 2992"/>
                <a:gd name="T2" fmla="*/ 449 w 907"/>
                <a:gd name="T3" fmla="*/ 178 h 2992"/>
                <a:gd name="T4" fmla="*/ 308 w 907"/>
                <a:gd name="T5" fmla="*/ 390 h 2992"/>
                <a:gd name="T6" fmla="*/ 163 w 907"/>
                <a:gd name="T7" fmla="*/ 620 h 2992"/>
                <a:gd name="T8" fmla="*/ 83 w 907"/>
                <a:gd name="T9" fmla="*/ 757 h 2992"/>
                <a:gd name="T10" fmla="*/ 40 w 907"/>
                <a:gd name="T11" fmla="*/ 841 h 2992"/>
                <a:gd name="T12" fmla="*/ 19 w 907"/>
                <a:gd name="T13" fmla="*/ 901 h 2992"/>
                <a:gd name="T14" fmla="*/ 4 w 907"/>
                <a:gd name="T15" fmla="*/ 1017 h 2992"/>
                <a:gd name="T16" fmla="*/ 0 w 907"/>
                <a:gd name="T17" fmla="*/ 1168 h 2992"/>
                <a:gd name="T18" fmla="*/ 8 w 907"/>
                <a:gd name="T19" fmla="*/ 1332 h 2992"/>
                <a:gd name="T20" fmla="*/ 29 w 907"/>
                <a:gd name="T21" fmla="*/ 1489 h 2992"/>
                <a:gd name="T22" fmla="*/ 55 w 907"/>
                <a:gd name="T23" fmla="*/ 1601 h 2992"/>
                <a:gd name="T24" fmla="*/ 74 w 907"/>
                <a:gd name="T25" fmla="*/ 1653 h 2992"/>
                <a:gd name="T26" fmla="*/ 113 w 907"/>
                <a:gd name="T27" fmla="*/ 1761 h 2992"/>
                <a:gd name="T28" fmla="*/ 147 w 907"/>
                <a:gd name="T29" fmla="*/ 1893 h 2992"/>
                <a:gd name="T30" fmla="*/ 177 w 907"/>
                <a:gd name="T31" fmla="*/ 2045 h 2992"/>
                <a:gd name="T32" fmla="*/ 200 w 907"/>
                <a:gd name="T33" fmla="*/ 2210 h 2992"/>
                <a:gd name="T34" fmla="*/ 216 w 907"/>
                <a:gd name="T35" fmla="*/ 2383 h 2992"/>
                <a:gd name="T36" fmla="*/ 229 w 907"/>
                <a:gd name="T37" fmla="*/ 2555 h 2992"/>
                <a:gd name="T38" fmla="*/ 252 w 907"/>
                <a:gd name="T39" fmla="*/ 2752 h 2992"/>
                <a:gd name="T40" fmla="*/ 285 w 907"/>
                <a:gd name="T41" fmla="*/ 2950 h 2992"/>
                <a:gd name="T42" fmla="*/ 315 w 907"/>
                <a:gd name="T43" fmla="*/ 2986 h 2992"/>
                <a:gd name="T44" fmla="*/ 448 w 907"/>
                <a:gd name="T45" fmla="*/ 2951 h 2992"/>
                <a:gd name="T46" fmla="*/ 590 w 907"/>
                <a:gd name="T47" fmla="*/ 2904 h 2992"/>
                <a:gd name="T48" fmla="*/ 727 w 907"/>
                <a:gd name="T49" fmla="*/ 2845 h 2992"/>
                <a:gd name="T50" fmla="*/ 784 w 907"/>
                <a:gd name="T51" fmla="*/ 2812 h 2992"/>
                <a:gd name="T52" fmla="*/ 826 w 907"/>
                <a:gd name="T53" fmla="*/ 2777 h 2992"/>
                <a:gd name="T54" fmla="*/ 851 w 907"/>
                <a:gd name="T55" fmla="*/ 2741 h 2992"/>
                <a:gd name="T56" fmla="*/ 862 w 907"/>
                <a:gd name="T57" fmla="*/ 2691 h 2992"/>
                <a:gd name="T58" fmla="*/ 863 w 907"/>
                <a:gd name="T59" fmla="*/ 2628 h 2992"/>
                <a:gd name="T60" fmla="*/ 849 w 907"/>
                <a:gd name="T61" fmla="*/ 2499 h 2992"/>
                <a:gd name="T62" fmla="*/ 801 w 907"/>
                <a:gd name="T63" fmla="*/ 2261 h 2992"/>
                <a:gd name="T64" fmla="*/ 760 w 907"/>
                <a:gd name="T65" fmla="*/ 2027 h 2992"/>
                <a:gd name="T66" fmla="*/ 754 w 907"/>
                <a:gd name="T67" fmla="*/ 1951 h 2992"/>
                <a:gd name="T68" fmla="*/ 755 w 907"/>
                <a:gd name="T69" fmla="*/ 1874 h 2992"/>
                <a:gd name="T70" fmla="*/ 771 w 907"/>
                <a:gd name="T71" fmla="*/ 1709 h 2992"/>
                <a:gd name="T72" fmla="*/ 813 w 907"/>
                <a:gd name="T73" fmla="*/ 1369 h 2992"/>
                <a:gd name="T74" fmla="*/ 862 w 907"/>
                <a:gd name="T75" fmla="*/ 983 h 2992"/>
                <a:gd name="T76" fmla="*/ 899 w 907"/>
                <a:gd name="T77" fmla="*/ 626 h 2992"/>
                <a:gd name="T78" fmla="*/ 907 w 907"/>
                <a:gd name="T79" fmla="*/ 482 h 2992"/>
                <a:gd name="T80" fmla="*/ 905 w 907"/>
                <a:gd name="T81" fmla="*/ 373 h 2992"/>
                <a:gd name="T82" fmla="*/ 887 w 907"/>
                <a:gd name="T83" fmla="*/ 287 h 2992"/>
                <a:gd name="T84" fmla="*/ 853 w 907"/>
                <a:gd name="T85" fmla="*/ 202 h 2992"/>
                <a:gd name="T86" fmla="*/ 818 w 907"/>
                <a:gd name="T87" fmla="*/ 141 h 2992"/>
                <a:gd name="T88" fmla="*/ 779 w 907"/>
                <a:gd name="T89" fmla="*/ 100 h 2992"/>
                <a:gd name="T90" fmla="*/ 725 w 907"/>
                <a:gd name="T91" fmla="*/ 58 h 2992"/>
                <a:gd name="T92" fmla="*/ 672 w 907"/>
                <a:gd name="T93" fmla="*/ 21 h 2992"/>
                <a:gd name="T94" fmla="*/ 636 w 907"/>
                <a:gd name="T95" fmla="*/ 6 h 2992"/>
                <a:gd name="T96" fmla="*/ 606 w 907"/>
                <a:gd name="T97" fmla="*/ 0 h 2992"/>
                <a:gd name="T98" fmla="*/ 572 w 907"/>
                <a:gd name="T99" fmla="*/ 1 h 2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7" h="2992">
                  <a:moveTo>
                    <a:pt x="569" y="2"/>
                  </a:moveTo>
                  <a:lnTo>
                    <a:pt x="563" y="10"/>
                  </a:lnTo>
                  <a:lnTo>
                    <a:pt x="547" y="34"/>
                  </a:lnTo>
                  <a:lnTo>
                    <a:pt x="522" y="71"/>
                  </a:lnTo>
                  <a:lnTo>
                    <a:pt x="489" y="120"/>
                  </a:lnTo>
                  <a:lnTo>
                    <a:pt x="449" y="178"/>
                  </a:lnTo>
                  <a:lnTo>
                    <a:pt x="404" y="243"/>
                  </a:lnTo>
                  <a:lnTo>
                    <a:pt x="357" y="314"/>
                  </a:lnTo>
                  <a:lnTo>
                    <a:pt x="308" y="390"/>
                  </a:lnTo>
                  <a:lnTo>
                    <a:pt x="258" y="468"/>
                  </a:lnTo>
                  <a:lnTo>
                    <a:pt x="209" y="545"/>
                  </a:lnTo>
                  <a:lnTo>
                    <a:pt x="163" y="620"/>
                  </a:lnTo>
                  <a:lnTo>
                    <a:pt x="120" y="691"/>
                  </a:lnTo>
                  <a:lnTo>
                    <a:pt x="101" y="725"/>
                  </a:lnTo>
                  <a:lnTo>
                    <a:pt x="83" y="757"/>
                  </a:lnTo>
                  <a:lnTo>
                    <a:pt x="67" y="787"/>
                  </a:lnTo>
                  <a:lnTo>
                    <a:pt x="52" y="816"/>
                  </a:lnTo>
                  <a:lnTo>
                    <a:pt x="40" y="841"/>
                  </a:lnTo>
                  <a:lnTo>
                    <a:pt x="31" y="864"/>
                  </a:lnTo>
                  <a:lnTo>
                    <a:pt x="24" y="884"/>
                  </a:lnTo>
                  <a:lnTo>
                    <a:pt x="19" y="901"/>
                  </a:lnTo>
                  <a:lnTo>
                    <a:pt x="13" y="936"/>
                  </a:lnTo>
                  <a:lnTo>
                    <a:pt x="7" y="975"/>
                  </a:lnTo>
                  <a:lnTo>
                    <a:pt x="4" y="1017"/>
                  </a:lnTo>
                  <a:lnTo>
                    <a:pt x="1" y="1065"/>
                  </a:lnTo>
                  <a:lnTo>
                    <a:pt x="0" y="1116"/>
                  </a:lnTo>
                  <a:lnTo>
                    <a:pt x="0" y="1168"/>
                  </a:lnTo>
                  <a:lnTo>
                    <a:pt x="2" y="1223"/>
                  </a:lnTo>
                  <a:lnTo>
                    <a:pt x="5" y="1278"/>
                  </a:lnTo>
                  <a:lnTo>
                    <a:pt x="8" y="1332"/>
                  </a:lnTo>
                  <a:lnTo>
                    <a:pt x="14" y="1387"/>
                  </a:lnTo>
                  <a:lnTo>
                    <a:pt x="21" y="1439"/>
                  </a:lnTo>
                  <a:lnTo>
                    <a:pt x="29" y="1489"/>
                  </a:lnTo>
                  <a:lnTo>
                    <a:pt x="38" y="1536"/>
                  </a:lnTo>
                  <a:lnTo>
                    <a:pt x="49" y="1580"/>
                  </a:lnTo>
                  <a:lnTo>
                    <a:pt x="55" y="1601"/>
                  </a:lnTo>
                  <a:lnTo>
                    <a:pt x="61" y="1620"/>
                  </a:lnTo>
                  <a:lnTo>
                    <a:pt x="67" y="1637"/>
                  </a:lnTo>
                  <a:lnTo>
                    <a:pt x="74" y="1653"/>
                  </a:lnTo>
                  <a:lnTo>
                    <a:pt x="87" y="1686"/>
                  </a:lnTo>
                  <a:lnTo>
                    <a:pt x="100" y="1722"/>
                  </a:lnTo>
                  <a:lnTo>
                    <a:pt x="113" y="1761"/>
                  </a:lnTo>
                  <a:lnTo>
                    <a:pt x="125" y="1802"/>
                  </a:lnTo>
                  <a:lnTo>
                    <a:pt x="137" y="1846"/>
                  </a:lnTo>
                  <a:lnTo>
                    <a:pt x="147" y="1893"/>
                  </a:lnTo>
                  <a:lnTo>
                    <a:pt x="158" y="1941"/>
                  </a:lnTo>
                  <a:lnTo>
                    <a:pt x="168" y="1992"/>
                  </a:lnTo>
                  <a:lnTo>
                    <a:pt x="177" y="2045"/>
                  </a:lnTo>
                  <a:lnTo>
                    <a:pt x="185" y="2098"/>
                  </a:lnTo>
                  <a:lnTo>
                    <a:pt x="193" y="2154"/>
                  </a:lnTo>
                  <a:lnTo>
                    <a:pt x="200" y="2210"/>
                  </a:lnTo>
                  <a:lnTo>
                    <a:pt x="207" y="2267"/>
                  </a:lnTo>
                  <a:lnTo>
                    <a:pt x="212" y="2325"/>
                  </a:lnTo>
                  <a:lnTo>
                    <a:pt x="216" y="2383"/>
                  </a:lnTo>
                  <a:lnTo>
                    <a:pt x="220" y="2441"/>
                  </a:lnTo>
                  <a:lnTo>
                    <a:pt x="225" y="2499"/>
                  </a:lnTo>
                  <a:lnTo>
                    <a:pt x="229" y="2555"/>
                  </a:lnTo>
                  <a:lnTo>
                    <a:pt x="234" y="2609"/>
                  </a:lnTo>
                  <a:lnTo>
                    <a:pt x="240" y="2660"/>
                  </a:lnTo>
                  <a:lnTo>
                    <a:pt x="252" y="2752"/>
                  </a:lnTo>
                  <a:lnTo>
                    <a:pt x="264" y="2833"/>
                  </a:lnTo>
                  <a:lnTo>
                    <a:pt x="276" y="2900"/>
                  </a:lnTo>
                  <a:lnTo>
                    <a:pt x="285" y="2950"/>
                  </a:lnTo>
                  <a:lnTo>
                    <a:pt x="291" y="2980"/>
                  </a:lnTo>
                  <a:lnTo>
                    <a:pt x="294" y="2992"/>
                  </a:lnTo>
                  <a:lnTo>
                    <a:pt x="315" y="2986"/>
                  </a:lnTo>
                  <a:lnTo>
                    <a:pt x="370" y="2972"/>
                  </a:lnTo>
                  <a:lnTo>
                    <a:pt x="406" y="2963"/>
                  </a:lnTo>
                  <a:lnTo>
                    <a:pt x="448" y="2951"/>
                  </a:lnTo>
                  <a:lnTo>
                    <a:pt x="494" y="2936"/>
                  </a:lnTo>
                  <a:lnTo>
                    <a:pt x="542" y="2921"/>
                  </a:lnTo>
                  <a:lnTo>
                    <a:pt x="590" y="2904"/>
                  </a:lnTo>
                  <a:lnTo>
                    <a:pt x="638" y="2885"/>
                  </a:lnTo>
                  <a:lnTo>
                    <a:pt x="685" y="2866"/>
                  </a:lnTo>
                  <a:lnTo>
                    <a:pt x="727" y="2845"/>
                  </a:lnTo>
                  <a:lnTo>
                    <a:pt x="748" y="2834"/>
                  </a:lnTo>
                  <a:lnTo>
                    <a:pt x="767" y="2824"/>
                  </a:lnTo>
                  <a:lnTo>
                    <a:pt x="784" y="2812"/>
                  </a:lnTo>
                  <a:lnTo>
                    <a:pt x="800" y="2801"/>
                  </a:lnTo>
                  <a:lnTo>
                    <a:pt x="814" y="2789"/>
                  </a:lnTo>
                  <a:lnTo>
                    <a:pt x="826" y="2777"/>
                  </a:lnTo>
                  <a:lnTo>
                    <a:pt x="837" y="2765"/>
                  </a:lnTo>
                  <a:lnTo>
                    <a:pt x="845" y="2754"/>
                  </a:lnTo>
                  <a:lnTo>
                    <a:pt x="851" y="2741"/>
                  </a:lnTo>
                  <a:lnTo>
                    <a:pt x="856" y="2726"/>
                  </a:lnTo>
                  <a:lnTo>
                    <a:pt x="859" y="2710"/>
                  </a:lnTo>
                  <a:lnTo>
                    <a:pt x="862" y="2691"/>
                  </a:lnTo>
                  <a:lnTo>
                    <a:pt x="863" y="2672"/>
                  </a:lnTo>
                  <a:lnTo>
                    <a:pt x="864" y="2650"/>
                  </a:lnTo>
                  <a:lnTo>
                    <a:pt x="863" y="2628"/>
                  </a:lnTo>
                  <a:lnTo>
                    <a:pt x="862" y="2604"/>
                  </a:lnTo>
                  <a:lnTo>
                    <a:pt x="856" y="2553"/>
                  </a:lnTo>
                  <a:lnTo>
                    <a:pt x="849" y="2499"/>
                  </a:lnTo>
                  <a:lnTo>
                    <a:pt x="838" y="2441"/>
                  </a:lnTo>
                  <a:lnTo>
                    <a:pt x="826" y="2382"/>
                  </a:lnTo>
                  <a:lnTo>
                    <a:pt x="801" y="2261"/>
                  </a:lnTo>
                  <a:lnTo>
                    <a:pt x="777" y="2140"/>
                  </a:lnTo>
                  <a:lnTo>
                    <a:pt x="768" y="2083"/>
                  </a:lnTo>
                  <a:lnTo>
                    <a:pt x="760" y="2027"/>
                  </a:lnTo>
                  <a:lnTo>
                    <a:pt x="757" y="2001"/>
                  </a:lnTo>
                  <a:lnTo>
                    <a:pt x="755" y="1976"/>
                  </a:lnTo>
                  <a:lnTo>
                    <a:pt x="754" y="1951"/>
                  </a:lnTo>
                  <a:lnTo>
                    <a:pt x="754" y="1928"/>
                  </a:lnTo>
                  <a:lnTo>
                    <a:pt x="754" y="1903"/>
                  </a:lnTo>
                  <a:lnTo>
                    <a:pt x="755" y="1874"/>
                  </a:lnTo>
                  <a:lnTo>
                    <a:pt x="758" y="1838"/>
                  </a:lnTo>
                  <a:lnTo>
                    <a:pt x="762" y="1799"/>
                  </a:lnTo>
                  <a:lnTo>
                    <a:pt x="771" y="1709"/>
                  </a:lnTo>
                  <a:lnTo>
                    <a:pt x="783" y="1605"/>
                  </a:lnTo>
                  <a:lnTo>
                    <a:pt x="798" y="1491"/>
                  </a:lnTo>
                  <a:lnTo>
                    <a:pt x="813" y="1369"/>
                  </a:lnTo>
                  <a:lnTo>
                    <a:pt x="830" y="1242"/>
                  </a:lnTo>
                  <a:lnTo>
                    <a:pt x="846" y="1112"/>
                  </a:lnTo>
                  <a:lnTo>
                    <a:pt x="862" y="983"/>
                  </a:lnTo>
                  <a:lnTo>
                    <a:pt x="876" y="857"/>
                  </a:lnTo>
                  <a:lnTo>
                    <a:pt x="888" y="737"/>
                  </a:lnTo>
                  <a:lnTo>
                    <a:pt x="899" y="626"/>
                  </a:lnTo>
                  <a:lnTo>
                    <a:pt x="902" y="575"/>
                  </a:lnTo>
                  <a:lnTo>
                    <a:pt x="905" y="526"/>
                  </a:lnTo>
                  <a:lnTo>
                    <a:pt x="907" y="482"/>
                  </a:lnTo>
                  <a:lnTo>
                    <a:pt x="907" y="440"/>
                  </a:lnTo>
                  <a:lnTo>
                    <a:pt x="907" y="404"/>
                  </a:lnTo>
                  <a:lnTo>
                    <a:pt x="905" y="373"/>
                  </a:lnTo>
                  <a:lnTo>
                    <a:pt x="902" y="345"/>
                  </a:lnTo>
                  <a:lnTo>
                    <a:pt x="897" y="324"/>
                  </a:lnTo>
                  <a:lnTo>
                    <a:pt x="887" y="287"/>
                  </a:lnTo>
                  <a:lnTo>
                    <a:pt x="876" y="255"/>
                  </a:lnTo>
                  <a:lnTo>
                    <a:pt x="865" y="227"/>
                  </a:lnTo>
                  <a:lnTo>
                    <a:pt x="853" y="202"/>
                  </a:lnTo>
                  <a:lnTo>
                    <a:pt x="842" y="179"/>
                  </a:lnTo>
                  <a:lnTo>
                    <a:pt x="830" y="159"/>
                  </a:lnTo>
                  <a:lnTo>
                    <a:pt x="818" y="141"/>
                  </a:lnTo>
                  <a:lnTo>
                    <a:pt x="805" y="126"/>
                  </a:lnTo>
                  <a:lnTo>
                    <a:pt x="792" y="113"/>
                  </a:lnTo>
                  <a:lnTo>
                    <a:pt x="779" y="100"/>
                  </a:lnTo>
                  <a:lnTo>
                    <a:pt x="765" y="89"/>
                  </a:lnTo>
                  <a:lnTo>
                    <a:pt x="752" y="78"/>
                  </a:lnTo>
                  <a:lnTo>
                    <a:pt x="725" y="58"/>
                  </a:lnTo>
                  <a:lnTo>
                    <a:pt x="698" y="39"/>
                  </a:lnTo>
                  <a:lnTo>
                    <a:pt x="685" y="29"/>
                  </a:lnTo>
                  <a:lnTo>
                    <a:pt x="672" y="21"/>
                  </a:lnTo>
                  <a:lnTo>
                    <a:pt x="658" y="15"/>
                  </a:lnTo>
                  <a:lnTo>
                    <a:pt x="647" y="9"/>
                  </a:lnTo>
                  <a:lnTo>
                    <a:pt x="636" y="6"/>
                  </a:lnTo>
                  <a:lnTo>
                    <a:pt x="625" y="3"/>
                  </a:lnTo>
                  <a:lnTo>
                    <a:pt x="616" y="1"/>
                  </a:lnTo>
                  <a:lnTo>
                    <a:pt x="606" y="0"/>
                  </a:lnTo>
                  <a:lnTo>
                    <a:pt x="591" y="0"/>
                  </a:lnTo>
                  <a:lnTo>
                    <a:pt x="579" y="0"/>
                  </a:lnTo>
                  <a:lnTo>
                    <a:pt x="572" y="1"/>
                  </a:lnTo>
                  <a:lnTo>
                    <a:pt x="569" y="2"/>
                  </a:lnTo>
                  <a:close/>
                </a:path>
              </a:pathLst>
            </a:custGeom>
            <a:solidFill>
              <a:srgbClr val="3C4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8" name="Freeform 139"/>
            <p:cNvSpPr>
              <a:spLocks/>
            </p:cNvSpPr>
            <p:nvPr/>
          </p:nvSpPr>
          <p:spPr bwMode="auto">
            <a:xfrm>
              <a:off x="1916" y="1622"/>
              <a:ext cx="110" cy="262"/>
            </a:xfrm>
            <a:custGeom>
              <a:avLst/>
              <a:gdLst>
                <a:gd name="T0" fmla="*/ 0 w 550"/>
                <a:gd name="T1" fmla="*/ 0 h 1312"/>
                <a:gd name="T2" fmla="*/ 15 w 550"/>
                <a:gd name="T3" fmla="*/ 19 h 1312"/>
                <a:gd name="T4" fmla="*/ 33 w 550"/>
                <a:gd name="T5" fmla="*/ 37 h 1312"/>
                <a:gd name="T6" fmla="*/ 53 w 550"/>
                <a:gd name="T7" fmla="*/ 55 h 1312"/>
                <a:gd name="T8" fmla="*/ 77 w 550"/>
                <a:gd name="T9" fmla="*/ 71 h 1312"/>
                <a:gd name="T10" fmla="*/ 103 w 550"/>
                <a:gd name="T11" fmla="*/ 88 h 1312"/>
                <a:gd name="T12" fmla="*/ 132 w 550"/>
                <a:gd name="T13" fmla="*/ 103 h 1312"/>
                <a:gd name="T14" fmla="*/ 163 w 550"/>
                <a:gd name="T15" fmla="*/ 118 h 1312"/>
                <a:gd name="T16" fmla="*/ 196 w 550"/>
                <a:gd name="T17" fmla="*/ 131 h 1312"/>
                <a:gd name="T18" fmla="*/ 233 w 550"/>
                <a:gd name="T19" fmla="*/ 144 h 1312"/>
                <a:gd name="T20" fmla="*/ 271 w 550"/>
                <a:gd name="T21" fmla="*/ 155 h 1312"/>
                <a:gd name="T22" fmla="*/ 311 w 550"/>
                <a:gd name="T23" fmla="*/ 165 h 1312"/>
                <a:gd name="T24" fmla="*/ 355 w 550"/>
                <a:gd name="T25" fmla="*/ 174 h 1312"/>
                <a:gd name="T26" fmla="*/ 400 w 550"/>
                <a:gd name="T27" fmla="*/ 181 h 1312"/>
                <a:gd name="T28" fmla="*/ 448 w 550"/>
                <a:gd name="T29" fmla="*/ 187 h 1312"/>
                <a:gd name="T30" fmla="*/ 498 w 550"/>
                <a:gd name="T31" fmla="*/ 190 h 1312"/>
                <a:gd name="T32" fmla="*/ 550 w 550"/>
                <a:gd name="T33" fmla="*/ 194 h 1312"/>
                <a:gd name="T34" fmla="*/ 544 w 550"/>
                <a:gd name="T35" fmla="*/ 200 h 1312"/>
                <a:gd name="T36" fmla="*/ 535 w 550"/>
                <a:gd name="T37" fmla="*/ 206 h 1312"/>
                <a:gd name="T38" fmla="*/ 525 w 550"/>
                <a:gd name="T39" fmla="*/ 210 h 1312"/>
                <a:gd name="T40" fmla="*/ 513 w 550"/>
                <a:gd name="T41" fmla="*/ 214 h 1312"/>
                <a:gd name="T42" fmla="*/ 487 w 550"/>
                <a:gd name="T43" fmla="*/ 221 h 1312"/>
                <a:gd name="T44" fmla="*/ 456 w 550"/>
                <a:gd name="T45" fmla="*/ 228 h 1312"/>
                <a:gd name="T46" fmla="*/ 423 w 550"/>
                <a:gd name="T47" fmla="*/ 235 h 1312"/>
                <a:gd name="T48" fmla="*/ 387 w 550"/>
                <a:gd name="T49" fmla="*/ 245 h 1312"/>
                <a:gd name="T50" fmla="*/ 368 w 550"/>
                <a:gd name="T51" fmla="*/ 251 h 1312"/>
                <a:gd name="T52" fmla="*/ 350 w 550"/>
                <a:gd name="T53" fmla="*/ 257 h 1312"/>
                <a:gd name="T54" fmla="*/ 331 w 550"/>
                <a:gd name="T55" fmla="*/ 265 h 1312"/>
                <a:gd name="T56" fmla="*/ 313 w 550"/>
                <a:gd name="T57" fmla="*/ 273 h 1312"/>
                <a:gd name="T58" fmla="*/ 294 w 550"/>
                <a:gd name="T59" fmla="*/ 284 h 1312"/>
                <a:gd name="T60" fmla="*/ 278 w 550"/>
                <a:gd name="T61" fmla="*/ 295 h 1312"/>
                <a:gd name="T62" fmla="*/ 260 w 550"/>
                <a:gd name="T63" fmla="*/ 309 h 1312"/>
                <a:gd name="T64" fmla="*/ 243 w 550"/>
                <a:gd name="T65" fmla="*/ 323 h 1312"/>
                <a:gd name="T66" fmla="*/ 228 w 550"/>
                <a:gd name="T67" fmla="*/ 341 h 1312"/>
                <a:gd name="T68" fmla="*/ 212 w 550"/>
                <a:gd name="T69" fmla="*/ 360 h 1312"/>
                <a:gd name="T70" fmla="*/ 198 w 550"/>
                <a:gd name="T71" fmla="*/ 381 h 1312"/>
                <a:gd name="T72" fmla="*/ 185 w 550"/>
                <a:gd name="T73" fmla="*/ 405 h 1312"/>
                <a:gd name="T74" fmla="*/ 173 w 550"/>
                <a:gd name="T75" fmla="*/ 431 h 1312"/>
                <a:gd name="T76" fmla="*/ 164 w 550"/>
                <a:gd name="T77" fmla="*/ 460 h 1312"/>
                <a:gd name="T78" fmla="*/ 154 w 550"/>
                <a:gd name="T79" fmla="*/ 492 h 1312"/>
                <a:gd name="T80" fmla="*/ 147 w 550"/>
                <a:gd name="T81" fmla="*/ 526 h 1312"/>
                <a:gd name="T82" fmla="*/ 142 w 550"/>
                <a:gd name="T83" fmla="*/ 564 h 1312"/>
                <a:gd name="T84" fmla="*/ 139 w 550"/>
                <a:gd name="T85" fmla="*/ 605 h 1312"/>
                <a:gd name="T86" fmla="*/ 136 w 550"/>
                <a:gd name="T87" fmla="*/ 650 h 1312"/>
                <a:gd name="T88" fmla="*/ 138 w 550"/>
                <a:gd name="T89" fmla="*/ 697 h 1312"/>
                <a:gd name="T90" fmla="*/ 140 w 550"/>
                <a:gd name="T91" fmla="*/ 790 h 1312"/>
                <a:gd name="T92" fmla="*/ 140 w 550"/>
                <a:gd name="T93" fmla="*/ 873 h 1312"/>
                <a:gd name="T94" fmla="*/ 138 w 550"/>
                <a:gd name="T95" fmla="*/ 947 h 1312"/>
                <a:gd name="T96" fmla="*/ 135 w 550"/>
                <a:gd name="T97" fmla="*/ 1012 h 1312"/>
                <a:gd name="T98" fmla="*/ 130 w 550"/>
                <a:gd name="T99" fmla="*/ 1070 h 1312"/>
                <a:gd name="T100" fmla="*/ 124 w 550"/>
                <a:gd name="T101" fmla="*/ 1120 h 1312"/>
                <a:gd name="T102" fmla="*/ 119 w 550"/>
                <a:gd name="T103" fmla="*/ 1163 h 1312"/>
                <a:gd name="T104" fmla="*/ 111 w 550"/>
                <a:gd name="T105" fmla="*/ 1200 h 1312"/>
                <a:gd name="T106" fmla="*/ 105 w 550"/>
                <a:gd name="T107" fmla="*/ 1229 h 1312"/>
                <a:gd name="T108" fmla="*/ 98 w 550"/>
                <a:gd name="T109" fmla="*/ 1254 h 1312"/>
                <a:gd name="T110" fmla="*/ 92 w 550"/>
                <a:gd name="T111" fmla="*/ 1274 h 1312"/>
                <a:gd name="T112" fmla="*/ 86 w 550"/>
                <a:gd name="T113" fmla="*/ 1289 h 1312"/>
                <a:gd name="T114" fmla="*/ 77 w 550"/>
                <a:gd name="T115" fmla="*/ 1306 h 1312"/>
                <a:gd name="T116" fmla="*/ 73 w 550"/>
                <a:gd name="T117" fmla="*/ 1312 h 1312"/>
                <a:gd name="T118" fmla="*/ 0 w 550"/>
                <a:gd name="T119" fmla="*/ 0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0" h="1312">
                  <a:moveTo>
                    <a:pt x="0" y="0"/>
                  </a:moveTo>
                  <a:lnTo>
                    <a:pt x="15" y="19"/>
                  </a:lnTo>
                  <a:lnTo>
                    <a:pt x="33" y="37"/>
                  </a:lnTo>
                  <a:lnTo>
                    <a:pt x="53" y="55"/>
                  </a:lnTo>
                  <a:lnTo>
                    <a:pt x="77" y="71"/>
                  </a:lnTo>
                  <a:lnTo>
                    <a:pt x="103" y="88"/>
                  </a:lnTo>
                  <a:lnTo>
                    <a:pt x="132" y="103"/>
                  </a:lnTo>
                  <a:lnTo>
                    <a:pt x="163" y="118"/>
                  </a:lnTo>
                  <a:lnTo>
                    <a:pt x="196" y="131"/>
                  </a:lnTo>
                  <a:lnTo>
                    <a:pt x="233" y="144"/>
                  </a:lnTo>
                  <a:lnTo>
                    <a:pt x="271" y="155"/>
                  </a:lnTo>
                  <a:lnTo>
                    <a:pt x="311" y="165"/>
                  </a:lnTo>
                  <a:lnTo>
                    <a:pt x="355" y="174"/>
                  </a:lnTo>
                  <a:lnTo>
                    <a:pt x="400" y="181"/>
                  </a:lnTo>
                  <a:lnTo>
                    <a:pt x="448" y="187"/>
                  </a:lnTo>
                  <a:lnTo>
                    <a:pt x="498" y="190"/>
                  </a:lnTo>
                  <a:lnTo>
                    <a:pt x="550" y="194"/>
                  </a:lnTo>
                  <a:lnTo>
                    <a:pt x="544" y="200"/>
                  </a:lnTo>
                  <a:lnTo>
                    <a:pt x="535" y="206"/>
                  </a:lnTo>
                  <a:lnTo>
                    <a:pt x="525" y="210"/>
                  </a:lnTo>
                  <a:lnTo>
                    <a:pt x="513" y="214"/>
                  </a:lnTo>
                  <a:lnTo>
                    <a:pt x="487" y="221"/>
                  </a:lnTo>
                  <a:lnTo>
                    <a:pt x="456" y="228"/>
                  </a:lnTo>
                  <a:lnTo>
                    <a:pt x="423" y="235"/>
                  </a:lnTo>
                  <a:lnTo>
                    <a:pt x="387" y="245"/>
                  </a:lnTo>
                  <a:lnTo>
                    <a:pt x="368" y="251"/>
                  </a:lnTo>
                  <a:lnTo>
                    <a:pt x="350" y="257"/>
                  </a:lnTo>
                  <a:lnTo>
                    <a:pt x="331" y="265"/>
                  </a:lnTo>
                  <a:lnTo>
                    <a:pt x="313" y="273"/>
                  </a:lnTo>
                  <a:lnTo>
                    <a:pt x="294" y="284"/>
                  </a:lnTo>
                  <a:lnTo>
                    <a:pt x="278" y="295"/>
                  </a:lnTo>
                  <a:lnTo>
                    <a:pt x="260" y="309"/>
                  </a:lnTo>
                  <a:lnTo>
                    <a:pt x="243" y="323"/>
                  </a:lnTo>
                  <a:lnTo>
                    <a:pt x="228" y="341"/>
                  </a:lnTo>
                  <a:lnTo>
                    <a:pt x="212" y="360"/>
                  </a:lnTo>
                  <a:lnTo>
                    <a:pt x="198" y="381"/>
                  </a:lnTo>
                  <a:lnTo>
                    <a:pt x="185" y="405"/>
                  </a:lnTo>
                  <a:lnTo>
                    <a:pt x="173" y="431"/>
                  </a:lnTo>
                  <a:lnTo>
                    <a:pt x="164" y="460"/>
                  </a:lnTo>
                  <a:lnTo>
                    <a:pt x="154" y="492"/>
                  </a:lnTo>
                  <a:lnTo>
                    <a:pt x="147" y="526"/>
                  </a:lnTo>
                  <a:lnTo>
                    <a:pt x="142" y="564"/>
                  </a:lnTo>
                  <a:lnTo>
                    <a:pt x="139" y="605"/>
                  </a:lnTo>
                  <a:lnTo>
                    <a:pt x="136" y="650"/>
                  </a:lnTo>
                  <a:lnTo>
                    <a:pt x="138" y="697"/>
                  </a:lnTo>
                  <a:lnTo>
                    <a:pt x="140" y="790"/>
                  </a:lnTo>
                  <a:lnTo>
                    <a:pt x="140" y="873"/>
                  </a:lnTo>
                  <a:lnTo>
                    <a:pt x="138" y="947"/>
                  </a:lnTo>
                  <a:lnTo>
                    <a:pt x="135" y="1012"/>
                  </a:lnTo>
                  <a:lnTo>
                    <a:pt x="130" y="1070"/>
                  </a:lnTo>
                  <a:lnTo>
                    <a:pt x="124" y="1120"/>
                  </a:lnTo>
                  <a:lnTo>
                    <a:pt x="119" y="1163"/>
                  </a:lnTo>
                  <a:lnTo>
                    <a:pt x="111" y="1200"/>
                  </a:lnTo>
                  <a:lnTo>
                    <a:pt x="105" y="1229"/>
                  </a:lnTo>
                  <a:lnTo>
                    <a:pt x="98" y="1254"/>
                  </a:lnTo>
                  <a:lnTo>
                    <a:pt x="92" y="1274"/>
                  </a:lnTo>
                  <a:lnTo>
                    <a:pt x="86" y="1289"/>
                  </a:lnTo>
                  <a:lnTo>
                    <a:pt x="77" y="1306"/>
                  </a:lnTo>
                  <a:lnTo>
                    <a:pt x="73" y="1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2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2003" y="1387"/>
              <a:ext cx="107" cy="424"/>
            </a:xfrm>
            <a:custGeom>
              <a:avLst/>
              <a:gdLst>
                <a:gd name="T0" fmla="*/ 387 w 534"/>
                <a:gd name="T1" fmla="*/ 550 h 2118"/>
                <a:gd name="T2" fmla="*/ 350 w 534"/>
                <a:gd name="T3" fmla="*/ 715 h 2118"/>
                <a:gd name="T4" fmla="*/ 318 w 534"/>
                <a:gd name="T5" fmla="*/ 774 h 2118"/>
                <a:gd name="T6" fmla="*/ 286 w 534"/>
                <a:gd name="T7" fmla="*/ 841 h 2118"/>
                <a:gd name="T8" fmla="*/ 250 w 534"/>
                <a:gd name="T9" fmla="*/ 926 h 2118"/>
                <a:gd name="T10" fmla="*/ 217 w 534"/>
                <a:gd name="T11" fmla="*/ 1027 h 2118"/>
                <a:gd name="T12" fmla="*/ 204 w 534"/>
                <a:gd name="T13" fmla="*/ 1081 h 2118"/>
                <a:gd name="T14" fmla="*/ 192 w 534"/>
                <a:gd name="T15" fmla="*/ 1136 h 2118"/>
                <a:gd name="T16" fmla="*/ 183 w 534"/>
                <a:gd name="T17" fmla="*/ 1193 h 2118"/>
                <a:gd name="T18" fmla="*/ 179 w 534"/>
                <a:gd name="T19" fmla="*/ 1250 h 2118"/>
                <a:gd name="T20" fmla="*/ 180 w 534"/>
                <a:gd name="T21" fmla="*/ 1309 h 2118"/>
                <a:gd name="T22" fmla="*/ 185 w 534"/>
                <a:gd name="T23" fmla="*/ 1366 h 2118"/>
                <a:gd name="T24" fmla="*/ 201 w 534"/>
                <a:gd name="T25" fmla="*/ 1485 h 2118"/>
                <a:gd name="T26" fmla="*/ 214 w 534"/>
                <a:gd name="T27" fmla="*/ 1611 h 2118"/>
                <a:gd name="T28" fmla="*/ 235 w 534"/>
                <a:gd name="T29" fmla="*/ 1855 h 2118"/>
                <a:gd name="T30" fmla="*/ 245 w 534"/>
                <a:gd name="T31" fmla="*/ 2042 h 2118"/>
                <a:gd name="T32" fmla="*/ 249 w 534"/>
                <a:gd name="T33" fmla="*/ 2118 h 2118"/>
                <a:gd name="T34" fmla="*/ 239 w 534"/>
                <a:gd name="T35" fmla="*/ 2079 h 2118"/>
                <a:gd name="T36" fmla="*/ 212 w 534"/>
                <a:gd name="T37" fmla="*/ 1975 h 2118"/>
                <a:gd name="T38" fmla="*/ 173 w 534"/>
                <a:gd name="T39" fmla="*/ 1826 h 2118"/>
                <a:gd name="T40" fmla="*/ 129 w 534"/>
                <a:gd name="T41" fmla="*/ 1652 h 2118"/>
                <a:gd name="T42" fmla="*/ 84 w 534"/>
                <a:gd name="T43" fmla="*/ 1470 h 2118"/>
                <a:gd name="T44" fmla="*/ 44 w 534"/>
                <a:gd name="T45" fmla="*/ 1301 h 2118"/>
                <a:gd name="T46" fmla="*/ 15 w 534"/>
                <a:gd name="T47" fmla="*/ 1165 h 2118"/>
                <a:gd name="T48" fmla="*/ 2 w 534"/>
                <a:gd name="T49" fmla="*/ 1082 h 2118"/>
                <a:gd name="T50" fmla="*/ 2 w 534"/>
                <a:gd name="T51" fmla="*/ 1027 h 2118"/>
                <a:gd name="T52" fmla="*/ 5 w 534"/>
                <a:gd name="T53" fmla="*/ 967 h 2118"/>
                <a:gd name="T54" fmla="*/ 15 w 534"/>
                <a:gd name="T55" fmla="*/ 905 h 2118"/>
                <a:gd name="T56" fmla="*/ 27 w 534"/>
                <a:gd name="T57" fmla="*/ 841 h 2118"/>
                <a:gd name="T58" fmla="*/ 59 w 534"/>
                <a:gd name="T59" fmla="*/ 717 h 2118"/>
                <a:gd name="T60" fmla="*/ 93 w 534"/>
                <a:gd name="T61" fmla="*/ 614 h 2118"/>
                <a:gd name="T62" fmla="*/ 122 w 534"/>
                <a:gd name="T63" fmla="*/ 554 h 2118"/>
                <a:gd name="T64" fmla="*/ 166 w 534"/>
                <a:gd name="T65" fmla="*/ 475 h 2118"/>
                <a:gd name="T66" fmla="*/ 281 w 534"/>
                <a:gd name="T67" fmla="*/ 285 h 2118"/>
                <a:gd name="T68" fmla="*/ 387 w 534"/>
                <a:gd name="T69" fmla="*/ 116 h 2118"/>
                <a:gd name="T70" fmla="*/ 433 w 534"/>
                <a:gd name="T71" fmla="*/ 45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4" h="2118">
                  <a:moveTo>
                    <a:pt x="534" y="0"/>
                  </a:moveTo>
                  <a:lnTo>
                    <a:pt x="387" y="550"/>
                  </a:lnTo>
                  <a:lnTo>
                    <a:pt x="241" y="596"/>
                  </a:lnTo>
                  <a:lnTo>
                    <a:pt x="350" y="715"/>
                  </a:lnTo>
                  <a:lnTo>
                    <a:pt x="342" y="730"/>
                  </a:lnTo>
                  <a:lnTo>
                    <a:pt x="318" y="774"/>
                  </a:lnTo>
                  <a:lnTo>
                    <a:pt x="302" y="805"/>
                  </a:lnTo>
                  <a:lnTo>
                    <a:pt x="286" y="841"/>
                  </a:lnTo>
                  <a:lnTo>
                    <a:pt x="268" y="882"/>
                  </a:lnTo>
                  <a:lnTo>
                    <a:pt x="250" y="926"/>
                  </a:lnTo>
                  <a:lnTo>
                    <a:pt x="233" y="975"/>
                  </a:lnTo>
                  <a:lnTo>
                    <a:pt x="217" y="1027"/>
                  </a:lnTo>
                  <a:lnTo>
                    <a:pt x="210" y="1053"/>
                  </a:lnTo>
                  <a:lnTo>
                    <a:pt x="204" y="1081"/>
                  </a:lnTo>
                  <a:lnTo>
                    <a:pt x="197" y="1108"/>
                  </a:lnTo>
                  <a:lnTo>
                    <a:pt x="192" y="1136"/>
                  </a:lnTo>
                  <a:lnTo>
                    <a:pt x="187" y="1165"/>
                  </a:lnTo>
                  <a:lnTo>
                    <a:pt x="183" y="1193"/>
                  </a:lnTo>
                  <a:lnTo>
                    <a:pt x="181" y="1222"/>
                  </a:lnTo>
                  <a:lnTo>
                    <a:pt x="179" y="1250"/>
                  </a:lnTo>
                  <a:lnTo>
                    <a:pt x="179" y="1280"/>
                  </a:lnTo>
                  <a:lnTo>
                    <a:pt x="180" y="1309"/>
                  </a:lnTo>
                  <a:lnTo>
                    <a:pt x="181" y="1337"/>
                  </a:lnTo>
                  <a:lnTo>
                    <a:pt x="185" y="1366"/>
                  </a:lnTo>
                  <a:lnTo>
                    <a:pt x="193" y="1424"/>
                  </a:lnTo>
                  <a:lnTo>
                    <a:pt x="201" y="1485"/>
                  </a:lnTo>
                  <a:lnTo>
                    <a:pt x="208" y="1547"/>
                  </a:lnTo>
                  <a:lnTo>
                    <a:pt x="214" y="1611"/>
                  </a:lnTo>
                  <a:lnTo>
                    <a:pt x="226" y="1737"/>
                  </a:lnTo>
                  <a:lnTo>
                    <a:pt x="235" y="1855"/>
                  </a:lnTo>
                  <a:lnTo>
                    <a:pt x="242" y="1959"/>
                  </a:lnTo>
                  <a:lnTo>
                    <a:pt x="245" y="2042"/>
                  </a:lnTo>
                  <a:lnTo>
                    <a:pt x="249" y="2098"/>
                  </a:lnTo>
                  <a:lnTo>
                    <a:pt x="249" y="2118"/>
                  </a:lnTo>
                  <a:lnTo>
                    <a:pt x="246" y="2108"/>
                  </a:lnTo>
                  <a:lnTo>
                    <a:pt x="239" y="2079"/>
                  </a:lnTo>
                  <a:lnTo>
                    <a:pt x="227" y="2034"/>
                  </a:lnTo>
                  <a:lnTo>
                    <a:pt x="212" y="1975"/>
                  </a:lnTo>
                  <a:lnTo>
                    <a:pt x="194" y="1905"/>
                  </a:lnTo>
                  <a:lnTo>
                    <a:pt x="173" y="1826"/>
                  </a:lnTo>
                  <a:lnTo>
                    <a:pt x="151" y="1741"/>
                  </a:lnTo>
                  <a:lnTo>
                    <a:pt x="129" y="1652"/>
                  </a:lnTo>
                  <a:lnTo>
                    <a:pt x="106" y="1560"/>
                  </a:lnTo>
                  <a:lnTo>
                    <a:pt x="84" y="1470"/>
                  </a:lnTo>
                  <a:lnTo>
                    <a:pt x="63" y="1382"/>
                  </a:lnTo>
                  <a:lnTo>
                    <a:pt x="44" y="1301"/>
                  </a:lnTo>
                  <a:lnTo>
                    <a:pt x="28" y="1228"/>
                  </a:lnTo>
                  <a:lnTo>
                    <a:pt x="15" y="1165"/>
                  </a:lnTo>
                  <a:lnTo>
                    <a:pt x="6" y="1116"/>
                  </a:lnTo>
                  <a:lnTo>
                    <a:pt x="2" y="1082"/>
                  </a:lnTo>
                  <a:lnTo>
                    <a:pt x="0" y="1054"/>
                  </a:lnTo>
                  <a:lnTo>
                    <a:pt x="2" y="1027"/>
                  </a:lnTo>
                  <a:lnTo>
                    <a:pt x="3" y="997"/>
                  </a:lnTo>
                  <a:lnTo>
                    <a:pt x="5" y="967"/>
                  </a:lnTo>
                  <a:lnTo>
                    <a:pt x="10" y="936"/>
                  </a:lnTo>
                  <a:lnTo>
                    <a:pt x="15" y="905"/>
                  </a:lnTo>
                  <a:lnTo>
                    <a:pt x="21" y="873"/>
                  </a:lnTo>
                  <a:lnTo>
                    <a:pt x="27" y="841"/>
                  </a:lnTo>
                  <a:lnTo>
                    <a:pt x="42" y="778"/>
                  </a:lnTo>
                  <a:lnTo>
                    <a:pt x="59" y="717"/>
                  </a:lnTo>
                  <a:lnTo>
                    <a:pt x="77" y="663"/>
                  </a:lnTo>
                  <a:lnTo>
                    <a:pt x="93" y="614"/>
                  </a:lnTo>
                  <a:lnTo>
                    <a:pt x="105" y="588"/>
                  </a:lnTo>
                  <a:lnTo>
                    <a:pt x="122" y="554"/>
                  </a:lnTo>
                  <a:lnTo>
                    <a:pt x="142" y="516"/>
                  </a:lnTo>
                  <a:lnTo>
                    <a:pt x="166" y="475"/>
                  </a:lnTo>
                  <a:lnTo>
                    <a:pt x="222" y="381"/>
                  </a:lnTo>
                  <a:lnTo>
                    <a:pt x="281" y="285"/>
                  </a:lnTo>
                  <a:lnTo>
                    <a:pt x="338" y="193"/>
                  </a:lnTo>
                  <a:lnTo>
                    <a:pt x="387" y="116"/>
                  </a:lnTo>
                  <a:lnTo>
                    <a:pt x="420" y="64"/>
                  </a:lnTo>
                  <a:lnTo>
                    <a:pt x="433" y="45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353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0" name="Freeform 141"/>
            <p:cNvSpPr>
              <a:spLocks/>
            </p:cNvSpPr>
            <p:nvPr/>
          </p:nvSpPr>
          <p:spPr bwMode="auto">
            <a:xfrm>
              <a:off x="1957" y="1346"/>
              <a:ext cx="113" cy="112"/>
            </a:xfrm>
            <a:custGeom>
              <a:avLst/>
              <a:gdLst>
                <a:gd name="T0" fmla="*/ 447 w 566"/>
                <a:gd name="T1" fmla="*/ 125 h 560"/>
                <a:gd name="T2" fmla="*/ 407 w 566"/>
                <a:gd name="T3" fmla="*/ 125 h 560"/>
                <a:gd name="T4" fmla="*/ 368 w 566"/>
                <a:gd name="T5" fmla="*/ 122 h 560"/>
                <a:gd name="T6" fmla="*/ 330 w 566"/>
                <a:gd name="T7" fmla="*/ 116 h 560"/>
                <a:gd name="T8" fmla="*/ 277 w 566"/>
                <a:gd name="T9" fmla="*/ 103 h 560"/>
                <a:gd name="T10" fmla="*/ 214 w 566"/>
                <a:gd name="T11" fmla="*/ 80 h 560"/>
                <a:gd name="T12" fmla="*/ 162 w 566"/>
                <a:gd name="T13" fmla="*/ 56 h 560"/>
                <a:gd name="T14" fmla="*/ 122 w 566"/>
                <a:gd name="T15" fmla="*/ 33 h 560"/>
                <a:gd name="T16" fmla="*/ 83 w 566"/>
                <a:gd name="T17" fmla="*/ 6 h 560"/>
                <a:gd name="T18" fmla="*/ 75 w 566"/>
                <a:gd name="T19" fmla="*/ 19 h 560"/>
                <a:gd name="T20" fmla="*/ 64 w 566"/>
                <a:gd name="T21" fmla="*/ 88 h 560"/>
                <a:gd name="T22" fmla="*/ 55 w 566"/>
                <a:gd name="T23" fmla="*/ 126 h 560"/>
                <a:gd name="T24" fmla="*/ 47 w 566"/>
                <a:gd name="T25" fmla="*/ 150 h 560"/>
                <a:gd name="T26" fmla="*/ 36 w 566"/>
                <a:gd name="T27" fmla="*/ 170 h 560"/>
                <a:gd name="T28" fmla="*/ 24 w 566"/>
                <a:gd name="T29" fmla="*/ 205 h 560"/>
                <a:gd name="T30" fmla="*/ 11 w 566"/>
                <a:gd name="T31" fmla="*/ 250 h 560"/>
                <a:gd name="T32" fmla="*/ 3 w 566"/>
                <a:gd name="T33" fmla="*/ 304 h 560"/>
                <a:gd name="T34" fmla="*/ 0 w 566"/>
                <a:gd name="T35" fmla="*/ 363 h 560"/>
                <a:gd name="T36" fmla="*/ 4 w 566"/>
                <a:gd name="T37" fmla="*/ 405 h 560"/>
                <a:gd name="T38" fmla="*/ 10 w 566"/>
                <a:gd name="T39" fmla="*/ 434 h 560"/>
                <a:gd name="T40" fmla="*/ 19 w 566"/>
                <a:gd name="T41" fmla="*/ 461 h 560"/>
                <a:gd name="T42" fmla="*/ 32 w 566"/>
                <a:gd name="T43" fmla="*/ 486 h 560"/>
                <a:gd name="T44" fmla="*/ 49 w 566"/>
                <a:gd name="T45" fmla="*/ 509 h 560"/>
                <a:gd name="T46" fmla="*/ 70 w 566"/>
                <a:gd name="T47" fmla="*/ 529 h 560"/>
                <a:gd name="T48" fmla="*/ 93 w 566"/>
                <a:gd name="T49" fmla="*/ 543 h 560"/>
                <a:gd name="T50" fmla="*/ 113 w 566"/>
                <a:gd name="T51" fmla="*/ 551 h 560"/>
                <a:gd name="T52" fmla="*/ 136 w 566"/>
                <a:gd name="T53" fmla="*/ 557 h 560"/>
                <a:gd name="T54" fmla="*/ 161 w 566"/>
                <a:gd name="T55" fmla="*/ 560 h 560"/>
                <a:gd name="T56" fmla="*/ 188 w 566"/>
                <a:gd name="T57" fmla="*/ 559 h 560"/>
                <a:gd name="T58" fmla="*/ 215 w 566"/>
                <a:gd name="T59" fmla="*/ 555 h 560"/>
                <a:gd name="T60" fmla="*/ 258 w 566"/>
                <a:gd name="T61" fmla="*/ 546 h 560"/>
                <a:gd name="T62" fmla="*/ 318 w 566"/>
                <a:gd name="T63" fmla="*/ 524 h 560"/>
                <a:gd name="T64" fmla="*/ 376 w 566"/>
                <a:gd name="T65" fmla="*/ 493 h 560"/>
                <a:gd name="T66" fmla="*/ 432 w 566"/>
                <a:gd name="T67" fmla="*/ 456 h 560"/>
                <a:gd name="T68" fmla="*/ 483 w 566"/>
                <a:gd name="T69" fmla="*/ 414 h 560"/>
                <a:gd name="T70" fmla="*/ 519 w 566"/>
                <a:gd name="T71" fmla="*/ 366 h 560"/>
                <a:gd name="T72" fmla="*/ 540 w 566"/>
                <a:gd name="T73" fmla="*/ 318 h 560"/>
                <a:gd name="T74" fmla="*/ 557 w 566"/>
                <a:gd name="T75" fmla="*/ 270 h 560"/>
                <a:gd name="T76" fmla="*/ 565 w 566"/>
                <a:gd name="T77" fmla="*/ 226 h 560"/>
                <a:gd name="T78" fmla="*/ 566 w 566"/>
                <a:gd name="T79" fmla="*/ 196 h 560"/>
                <a:gd name="T80" fmla="*/ 564 w 566"/>
                <a:gd name="T81" fmla="*/ 179 h 560"/>
                <a:gd name="T82" fmla="*/ 558 w 566"/>
                <a:gd name="T83" fmla="*/ 163 h 560"/>
                <a:gd name="T84" fmla="*/ 549 w 566"/>
                <a:gd name="T85" fmla="*/ 150 h 560"/>
                <a:gd name="T86" fmla="*/ 538 w 566"/>
                <a:gd name="T87" fmla="*/ 139 h 560"/>
                <a:gd name="T88" fmla="*/ 522 w 566"/>
                <a:gd name="T89" fmla="*/ 131 h 560"/>
                <a:gd name="T90" fmla="*/ 504 w 566"/>
                <a:gd name="T91" fmla="*/ 126 h 560"/>
                <a:gd name="T92" fmla="*/ 482 w 566"/>
                <a:gd name="T93" fmla="*/ 124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6" h="560">
                  <a:moveTo>
                    <a:pt x="469" y="125"/>
                  </a:moveTo>
                  <a:lnTo>
                    <a:pt x="447" y="125"/>
                  </a:lnTo>
                  <a:lnTo>
                    <a:pt x="427" y="125"/>
                  </a:lnTo>
                  <a:lnTo>
                    <a:pt x="407" y="125"/>
                  </a:lnTo>
                  <a:lnTo>
                    <a:pt x="387" y="124"/>
                  </a:lnTo>
                  <a:lnTo>
                    <a:pt x="368" y="122"/>
                  </a:lnTo>
                  <a:lnTo>
                    <a:pt x="349" y="118"/>
                  </a:lnTo>
                  <a:lnTo>
                    <a:pt x="330" y="116"/>
                  </a:lnTo>
                  <a:lnTo>
                    <a:pt x="312" y="111"/>
                  </a:lnTo>
                  <a:lnTo>
                    <a:pt x="277" y="103"/>
                  </a:lnTo>
                  <a:lnTo>
                    <a:pt x="245" y="92"/>
                  </a:lnTo>
                  <a:lnTo>
                    <a:pt x="214" y="80"/>
                  </a:lnTo>
                  <a:lnTo>
                    <a:pt x="187" y="68"/>
                  </a:lnTo>
                  <a:lnTo>
                    <a:pt x="162" y="56"/>
                  </a:lnTo>
                  <a:lnTo>
                    <a:pt x="141" y="43"/>
                  </a:lnTo>
                  <a:lnTo>
                    <a:pt x="122" y="33"/>
                  </a:lnTo>
                  <a:lnTo>
                    <a:pt x="105" y="22"/>
                  </a:lnTo>
                  <a:lnTo>
                    <a:pt x="83" y="6"/>
                  </a:lnTo>
                  <a:lnTo>
                    <a:pt x="76" y="0"/>
                  </a:lnTo>
                  <a:lnTo>
                    <a:pt x="75" y="19"/>
                  </a:lnTo>
                  <a:lnTo>
                    <a:pt x="69" y="62"/>
                  </a:lnTo>
                  <a:lnTo>
                    <a:pt x="64" y="88"/>
                  </a:lnTo>
                  <a:lnTo>
                    <a:pt x="59" y="114"/>
                  </a:lnTo>
                  <a:lnTo>
                    <a:pt x="55" y="126"/>
                  </a:lnTo>
                  <a:lnTo>
                    <a:pt x="51" y="138"/>
                  </a:lnTo>
                  <a:lnTo>
                    <a:pt x="47" y="150"/>
                  </a:lnTo>
                  <a:lnTo>
                    <a:pt x="42" y="160"/>
                  </a:lnTo>
                  <a:lnTo>
                    <a:pt x="36" y="170"/>
                  </a:lnTo>
                  <a:lnTo>
                    <a:pt x="30" y="186"/>
                  </a:lnTo>
                  <a:lnTo>
                    <a:pt x="24" y="205"/>
                  </a:lnTo>
                  <a:lnTo>
                    <a:pt x="17" y="226"/>
                  </a:lnTo>
                  <a:lnTo>
                    <a:pt x="11" y="250"/>
                  </a:lnTo>
                  <a:lnTo>
                    <a:pt x="6" y="276"/>
                  </a:lnTo>
                  <a:lnTo>
                    <a:pt x="3" y="304"/>
                  </a:lnTo>
                  <a:lnTo>
                    <a:pt x="0" y="333"/>
                  </a:lnTo>
                  <a:lnTo>
                    <a:pt x="0" y="363"/>
                  </a:lnTo>
                  <a:lnTo>
                    <a:pt x="3" y="391"/>
                  </a:lnTo>
                  <a:lnTo>
                    <a:pt x="4" y="405"/>
                  </a:lnTo>
                  <a:lnTo>
                    <a:pt x="7" y="420"/>
                  </a:lnTo>
                  <a:lnTo>
                    <a:pt x="10" y="434"/>
                  </a:lnTo>
                  <a:lnTo>
                    <a:pt x="15" y="448"/>
                  </a:lnTo>
                  <a:lnTo>
                    <a:pt x="19" y="461"/>
                  </a:lnTo>
                  <a:lnTo>
                    <a:pt x="25" y="474"/>
                  </a:lnTo>
                  <a:lnTo>
                    <a:pt x="32" y="486"/>
                  </a:lnTo>
                  <a:lnTo>
                    <a:pt x="41" y="498"/>
                  </a:lnTo>
                  <a:lnTo>
                    <a:pt x="49" y="509"/>
                  </a:lnTo>
                  <a:lnTo>
                    <a:pt x="60" y="519"/>
                  </a:lnTo>
                  <a:lnTo>
                    <a:pt x="70" y="529"/>
                  </a:lnTo>
                  <a:lnTo>
                    <a:pt x="83" y="537"/>
                  </a:lnTo>
                  <a:lnTo>
                    <a:pt x="93" y="543"/>
                  </a:lnTo>
                  <a:lnTo>
                    <a:pt x="103" y="548"/>
                  </a:lnTo>
                  <a:lnTo>
                    <a:pt x="113" y="551"/>
                  </a:lnTo>
                  <a:lnTo>
                    <a:pt x="125" y="555"/>
                  </a:lnTo>
                  <a:lnTo>
                    <a:pt x="136" y="557"/>
                  </a:lnTo>
                  <a:lnTo>
                    <a:pt x="149" y="559"/>
                  </a:lnTo>
                  <a:lnTo>
                    <a:pt x="161" y="560"/>
                  </a:lnTo>
                  <a:lnTo>
                    <a:pt x="174" y="560"/>
                  </a:lnTo>
                  <a:lnTo>
                    <a:pt x="188" y="559"/>
                  </a:lnTo>
                  <a:lnTo>
                    <a:pt x="201" y="557"/>
                  </a:lnTo>
                  <a:lnTo>
                    <a:pt x="215" y="555"/>
                  </a:lnTo>
                  <a:lnTo>
                    <a:pt x="230" y="553"/>
                  </a:lnTo>
                  <a:lnTo>
                    <a:pt x="258" y="546"/>
                  </a:lnTo>
                  <a:lnTo>
                    <a:pt x="288" y="536"/>
                  </a:lnTo>
                  <a:lnTo>
                    <a:pt x="318" y="524"/>
                  </a:lnTo>
                  <a:lnTo>
                    <a:pt x="347" y="510"/>
                  </a:lnTo>
                  <a:lnTo>
                    <a:pt x="376" y="493"/>
                  </a:lnTo>
                  <a:lnTo>
                    <a:pt x="404" y="477"/>
                  </a:lnTo>
                  <a:lnTo>
                    <a:pt x="432" y="456"/>
                  </a:lnTo>
                  <a:lnTo>
                    <a:pt x="458" y="436"/>
                  </a:lnTo>
                  <a:lnTo>
                    <a:pt x="483" y="414"/>
                  </a:lnTo>
                  <a:lnTo>
                    <a:pt x="505" y="391"/>
                  </a:lnTo>
                  <a:lnTo>
                    <a:pt x="519" y="366"/>
                  </a:lnTo>
                  <a:lnTo>
                    <a:pt x="529" y="341"/>
                  </a:lnTo>
                  <a:lnTo>
                    <a:pt x="540" y="318"/>
                  </a:lnTo>
                  <a:lnTo>
                    <a:pt x="549" y="293"/>
                  </a:lnTo>
                  <a:lnTo>
                    <a:pt x="557" y="270"/>
                  </a:lnTo>
                  <a:lnTo>
                    <a:pt x="561" y="247"/>
                  </a:lnTo>
                  <a:lnTo>
                    <a:pt x="565" y="226"/>
                  </a:lnTo>
                  <a:lnTo>
                    <a:pt x="566" y="206"/>
                  </a:lnTo>
                  <a:lnTo>
                    <a:pt x="566" y="196"/>
                  </a:lnTo>
                  <a:lnTo>
                    <a:pt x="565" y="187"/>
                  </a:lnTo>
                  <a:lnTo>
                    <a:pt x="564" y="179"/>
                  </a:lnTo>
                  <a:lnTo>
                    <a:pt x="561" y="170"/>
                  </a:lnTo>
                  <a:lnTo>
                    <a:pt x="558" y="163"/>
                  </a:lnTo>
                  <a:lnTo>
                    <a:pt x="554" y="156"/>
                  </a:lnTo>
                  <a:lnTo>
                    <a:pt x="549" y="150"/>
                  </a:lnTo>
                  <a:lnTo>
                    <a:pt x="543" y="144"/>
                  </a:lnTo>
                  <a:lnTo>
                    <a:pt x="538" y="139"/>
                  </a:lnTo>
                  <a:lnTo>
                    <a:pt x="530" y="135"/>
                  </a:lnTo>
                  <a:lnTo>
                    <a:pt x="522" y="131"/>
                  </a:lnTo>
                  <a:lnTo>
                    <a:pt x="514" y="129"/>
                  </a:lnTo>
                  <a:lnTo>
                    <a:pt x="504" y="126"/>
                  </a:lnTo>
                  <a:lnTo>
                    <a:pt x="494" y="125"/>
                  </a:lnTo>
                  <a:lnTo>
                    <a:pt x="482" y="124"/>
                  </a:lnTo>
                  <a:lnTo>
                    <a:pt x="469" y="125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1972" y="1310"/>
              <a:ext cx="102" cy="114"/>
            </a:xfrm>
            <a:custGeom>
              <a:avLst/>
              <a:gdLst>
                <a:gd name="T0" fmla="*/ 483 w 510"/>
                <a:gd name="T1" fmla="*/ 44 h 571"/>
                <a:gd name="T2" fmla="*/ 482 w 510"/>
                <a:gd name="T3" fmla="*/ 32 h 571"/>
                <a:gd name="T4" fmla="*/ 478 w 510"/>
                <a:gd name="T5" fmla="*/ 21 h 571"/>
                <a:gd name="T6" fmla="*/ 472 w 510"/>
                <a:gd name="T7" fmla="*/ 14 h 571"/>
                <a:gd name="T8" fmla="*/ 460 w 510"/>
                <a:gd name="T9" fmla="*/ 6 h 571"/>
                <a:gd name="T10" fmla="*/ 439 w 510"/>
                <a:gd name="T11" fmla="*/ 1 h 571"/>
                <a:gd name="T12" fmla="*/ 368 w 510"/>
                <a:gd name="T13" fmla="*/ 24 h 571"/>
                <a:gd name="T14" fmla="*/ 230 w 510"/>
                <a:gd name="T15" fmla="*/ 81 h 571"/>
                <a:gd name="T16" fmla="*/ 98 w 510"/>
                <a:gd name="T17" fmla="*/ 138 h 571"/>
                <a:gd name="T18" fmla="*/ 12 w 510"/>
                <a:gd name="T19" fmla="*/ 176 h 571"/>
                <a:gd name="T20" fmla="*/ 7 w 510"/>
                <a:gd name="T21" fmla="*/ 186 h 571"/>
                <a:gd name="T22" fmla="*/ 46 w 510"/>
                <a:gd name="T23" fmla="*/ 213 h 571"/>
                <a:gd name="T24" fmla="*/ 86 w 510"/>
                <a:gd name="T25" fmla="*/ 236 h 571"/>
                <a:gd name="T26" fmla="*/ 138 w 510"/>
                <a:gd name="T27" fmla="*/ 260 h 571"/>
                <a:gd name="T28" fmla="*/ 201 w 510"/>
                <a:gd name="T29" fmla="*/ 283 h 571"/>
                <a:gd name="T30" fmla="*/ 254 w 510"/>
                <a:gd name="T31" fmla="*/ 296 h 571"/>
                <a:gd name="T32" fmla="*/ 292 w 510"/>
                <a:gd name="T33" fmla="*/ 302 h 571"/>
                <a:gd name="T34" fmla="*/ 331 w 510"/>
                <a:gd name="T35" fmla="*/ 305 h 571"/>
                <a:gd name="T36" fmla="*/ 371 w 510"/>
                <a:gd name="T37" fmla="*/ 305 h 571"/>
                <a:gd name="T38" fmla="*/ 406 w 510"/>
                <a:gd name="T39" fmla="*/ 304 h 571"/>
                <a:gd name="T40" fmla="*/ 428 w 510"/>
                <a:gd name="T41" fmla="*/ 306 h 571"/>
                <a:gd name="T42" fmla="*/ 446 w 510"/>
                <a:gd name="T43" fmla="*/ 311 h 571"/>
                <a:gd name="T44" fmla="*/ 462 w 510"/>
                <a:gd name="T45" fmla="*/ 319 h 571"/>
                <a:gd name="T46" fmla="*/ 473 w 510"/>
                <a:gd name="T47" fmla="*/ 330 h 571"/>
                <a:gd name="T48" fmla="*/ 482 w 510"/>
                <a:gd name="T49" fmla="*/ 343 h 571"/>
                <a:gd name="T50" fmla="*/ 488 w 510"/>
                <a:gd name="T51" fmla="*/ 359 h 571"/>
                <a:gd name="T52" fmla="*/ 490 w 510"/>
                <a:gd name="T53" fmla="*/ 376 h 571"/>
                <a:gd name="T54" fmla="*/ 489 w 510"/>
                <a:gd name="T55" fmla="*/ 406 h 571"/>
                <a:gd name="T56" fmla="*/ 481 w 510"/>
                <a:gd name="T57" fmla="*/ 450 h 571"/>
                <a:gd name="T58" fmla="*/ 464 w 510"/>
                <a:gd name="T59" fmla="*/ 498 h 571"/>
                <a:gd name="T60" fmla="*/ 443 w 510"/>
                <a:gd name="T61" fmla="*/ 546 h 571"/>
                <a:gd name="T62" fmla="*/ 446 w 510"/>
                <a:gd name="T63" fmla="*/ 552 h 571"/>
                <a:gd name="T64" fmla="*/ 475 w 510"/>
                <a:gd name="T65" fmla="*/ 513 h 571"/>
                <a:gd name="T66" fmla="*/ 496 w 510"/>
                <a:gd name="T67" fmla="*/ 471 h 571"/>
                <a:gd name="T68" fmla="*/ 506 w 510"/>
                <a:gd name="T69" fmla="*/ 441 h 571"/>
                <a:gd name="T70" fmla="*/ 509 w 510"/>
                <a:gd name="T71" fmla="*/ 419 h 571"/>
                <a:gd name="T72" fmla="*/ 510 w 510"/>
                <a:gd name="T73" fmla="*/ 373 h 571"/>
                <a:gd name="T74" fmla="*/ 508 w 510"/>
                <a:gd name="T75" fmla="*/ 316 h 571"/>
                <a:gd name="T76" fmla="*/ 498 w 510"/>
                <a:gd name="T77" fmla="*/ 253 h 571"/>
                <a:gd name="T78" fmla="*/ 487 w 510"/>
                <a:gd name="T79" fmla="*/ 203 h 571"/>
                <a:gd name="T80" fmla="*/ 481 w 510"/>
                <a:gd name="T81" fmla="*/ 170 h 571"/>
                <a:gd name="T82" fmla="*/ 477 w 510"/>
                <a:gd name="T83" fmla="*/ 131 h 571"/>
                <a:gd name="T84" fmla="*/ 479 w 510"/>
                <a:gd name="T85" fmla="*/ 8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0" h="571">
                  <a:moveTo>
                    <a:pt x="482" y="51"/>
                  </a:moveTo>
                  <a:lnTo>
                    <a:pt x="483" y="44"/>
                  </a:lnTo>
                  <a:lnTo>
                    <a:pt x="483" y="37"/>
                  </a:lnTo>
                  <a:lnTo>
                    <a:pt x="482" y="32"/>
                  </a:lnTo>
                  <a:lnTo>
                    <a:pt x="481" y="26"/>
                  </a:lnTo>
                  <a:lnTo>
                    <a:pt x="478" y="21"/>
                  </a:lnTo>
                  <a:lnTo>
                    <a:pt x="476" y="18"/>
                  </a:lnTo>
                  <a:lnTo>
                    <a:pt x="472" y="14"/>
                  </a:lnTo>
                  <a:lnTo>
                    <a:pt x="469" y="11"/>
                  </a:lnTo>
                  <a:lnTo>
                    <a:pt x="460" y="6"/>
                  </a:lnTo>
                  <a:lnTo>
                    <a:pt x="451" y="2"/>
                  </a:lnTo>
                  <a:lnTo>
                    <a:pt x="439" y="1"/>
                  </a:lnTo>
                  <a:lnTo>
                    <a:pt x="426" y="0"/>
                  </a:lnTo>
                  <a:lnTo>
                    <a:pt x="368" y="24"/>
                  </a:lnTo>
                  <a:lnTo>
                    <a:pt x="300" y="51"/>
                  </a:lnTo>
                  <a:lnTo>
                    <a:pt x="230" y="81"/>
                  </a:lnTo>
                  <a:lnTo>
                    <a:pt x="161" y="110"/>
                  </a:lnTo>
                  <a:lnTo>
                    <a:pt x="98" y="138"/>
                  </a:lnTo>
                  <a:lnTo>
                    <a:pt x="47" y="160"/>
                  </a:lnTo>
                  <a:lnTo>
                    <a:pt x="12" y="176"/>
                  </a:lnTo>
                  <a:lnTo>
                    <a:pt x="0" y="180"/>
                  </a:lnTo>
                  <a:lnTo>
                    <a:pt x="7" y="186"/>
                  </a:lnTo>
                  <a:lnTo>
                    <a:pt x="29" y="202"/>
                  </a:lnTo>
                  <a:lnTo>
                    <a:pt x="46" y="213"/>
                  </a:lnTo>
                  <a:lnTo>
                    <a:pt x="65" y="223"/>
                  </a:lnTo>
                  <a:lnTo>
                    <a:pt x="86" y="236"/>
                  </a:lnTo>
                  <a:lnTo>
                    <a:pt x="111" y="248"/>
                  </a:lnTo>
                  <a:lnTo>
                    <a:pt x="138" y="260"/>
                  </a:lnTo>
                  <a:lnTo>
                    <a:pt x="169" y="272"/>
                  </a:lnTo>
                  <a:lnTo>
                    <a:pt x="201" y="283"/>
                  </a:lnTo>
                  <a:lnTo>
                    <a:pt x="236" y="291"/>
                  </a:lnTo>
                  <a:lnTo>
                    <a:pt x="254" y="296"/>
                  </a:lnTo>
                  <a:lnTo>
                    <a:pt x="273" y="298"/>
                  </a:lnTo>
                  <a:lnTo>
                    <a:pt x="292" y="302"/>
                  </a:lnTo>
                  <a:lnTo>
                    <a:pt x="311" y="304"/>
                  </a:lnTo>
                  <a:lnTo>
                    <a:pt x="331" y="305"/>
                  </a:lnTo>
                  <a:lnTo>
                    <a:pt x="351" y="305"/>
                  </a:lnTo>
                  <a:lnTo>
                    <a:pt x="371" y="305"/>
                  </a:lnTo>
                  <a:lnTo>
                    <a:pt x="393" y="305"/>
                  </a:lnTo>
                  <a:lnTo>
                    <a:pt x="406" y="304"/>
                  </a:lnTo>
                  <a:lnTo>
                    <a:pt x="418" y="305"/>
                  </a:lnTo>
                  <a:lnTo>
                    <a:pt x="428" y="306"/>
                  </a:lnTo>
                  <a:lnTo>
                    <a:pt x="438" y="309"/>
                  </a:lnTo>
                  <a:lnTo>
                    <a:pt x="446" y="311"/>
                  </a:lnTo>
                  <a:lnTo>
                    <a:pt x="454" y="315"/>
                  </a:lnTo>
                  <a:lnTo>
                    <a:pt x="462" y="319"/>
                  </a:lnTo>
                  <a:lnTo>
                    <a:pt x="467" y="324"/>
                  </a:lnTo>
                  <a:lnTo>
                    <a:pt x="473" y="330"/>
                  </a:lnTo>
                  <a:lnTo>
                    <a:pt x="478" y="336"/>
                  </a:lnTo>
                  <a:lnTo>
                    <a:pt x="482" y="343"/>
                  </a:lnTo>
                  <a:lnTo>
                    <a:pt x="485" y="350"/>
                  </a:lnTo>
                  <a:lnTo>
                    <a:pt x="488" y="359"/>
                  </a:lnTo>
                  <a:lnTo>
                    <a:pt x="489" y="367"/>
                  </a:lnTo>
                  <a:lnTo>
                    <a:pt x="490" y="376"/>
                  </a:lnTo>
                  <a:lnTo>
                    <a:pt x="490" y="386"/>
                  </a:lnTo>
                  <a:lnTo>
                    <a:pt x="489" y="406"/>
                  </a:lnTo>
                  <a:lnTo>
                    <a:pt x="485" y="427"/>
                  </a:lnTo>
                  <a:lnTo>
                    <a:pt x="481" y="450"/>
                  </a:lnTo>
                  <a:lnTo>
                    <a:pt x="473" y="473"/>
                  </a:lnTo>
                  <a:lnTo>
                    <a:pt x="464" y="498"/>
                  </a:lnTo>
                  <a:lnTo>
                    <a:pt x="453" y="521"/>
                  </a:lnTo>
                  <a:lnTo>
                    <a:pt x="443" y="546"/>
                  </a:lnTo>
                  <a:lnTo>
                    <a:pt x="429" y="571"/>
                  </a:lnTo>
                  <a:lnTo>
                    <a:pt x="446" y="552"/>
                  </a:lnTo>
                  <a:lnTo>
                    <a:pt x="462" y="533"/>
                  </a:lnTo>
                  <a:lnTo>
                    <a:pt x="475" y="513"/>
                  </a:lnTo>
                  <a:lnTo>
                    <a:pt x="487" y="493"/>
                  </a:lnTo>
                  <a:lnTo>
                    <a:pt x="496" y="471"/>
                  </a:lnTo>
                  <a:lnTo>
                    <a:pt x="503" y="451"/>
                  </a:lnTo>
                  <a:lnTo>
                    <a:pt x="506" y="441"/>
                  </a:lnTo>
                  <a:lnTo>
                    <a:pt x="508" y="430"/>
                  </a:lnTo>
                  <a:lnTo>
                    <a:pt x="509" y="419"/>
                  </a:lnTo>
                  <a:lnTo>
                    <a:pt x="510" y="408"/>
                  </a:lnTo>
                  <a:lnTo>
                    <a:pt x="510" y="373"/>
                  </a:lnTo>
                  <a:lnTo>
                    <a:pt x="509" y="343"/>
                  </a:lnTo>
                  <a:lnTo>
                    <a:pt x="508" y="316"/>
                  </a:lnTo>
                  <a:lnTo>
                    <a:pt x="506" y="292"/>
                  </a:lnTo>
                  <a:lnTo>
                    <a:pt x="498" y="253"/>
                  </a:lnTo>
                  <a:lnTo>
                    <a:pt x="491" y="218"/>
                  </a:lnTo>
                  <a:lnTo>
                    <a:pt x="487" y="203"/>
                  </a:lnTo>
                  <a:lnTo>
                    <a:pt x="484" y="186"/>
                  </a:lnTo>
                  <a:lnTo>
                    <a:pt x="481" y="170"/>
                  </a:lnTo>
                  <a:lnTo>
                    <a:pt x="478" y="151"/>
                  </a:lnTo>
                  <a:lnTo>
                    <a:pt x="477" y="131"/>
                  </a:lnTo>
                  <a:lnTo>
                    <a:pt x="477" y="107"/>
                  </a:lnTo>
                  <a:lnTo>
                    <a:pt x="479" y="81"/>
                  </a:lnTo>
                  <a:lnTo>
                    <a:pt x="482" y="51"/>
                  </a:lnTo>
                  <a:close/>
                </a:path>
              </a:pathLst>
            </a:custGeom>
            <a:solidFill>
              <a:srgbClr val="E5B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2" name="Freeform 143"/>
            <p:cNvSpPr>
              <a:spLocks/>
            </p:cNvSpPr>
            <p:nvPr/>
          </p:nvSpPr>
          <p:spPr bwMode="auto">
            <a:xfrm>
              <a:off x="1919" y="1424"/>
              <a:ext cx="68" cy="115"/>
            </a:xfrm>
            <a:custGeom>
              <a:avLst/>
              <a:gdLst>
                <a:gd name="T0" fmla="*/ 0 w 336"/>
                <a:gd name="T1" fmla="*/ 413 h 577"/>
                <a:gd name="T2" fmla="*/ 3 w 336"/>
                <a:gd name="T3" fmla="*/ 421 h 577"/>
                <a:gd name="T4" fmla="*/ 15 w 336"/>
                <a:gd name="T5" fmla="*/ 445 h 577"/>
                <a:gd name="T6" fmla="*/ 25 w 336"/>
                <a:gd name="T7" fmla="*/ 459 h 577"/>
                <a:gd name="T8" fmla="*/ 35 w 336"/>
                <a:gd name="T9" fmla="*/ 476 h 577"/>
                <a:gd name="T10" fmla="*/ 47 w 336"/>
                <a:gd name="T11" fmla="*/ 494 h 577"/>
                <a:gd name="T12" fmla="*/ 61 w 336"/>
                <a:gd name="T13" fmla="*/ 510 h 577"/>
                <a:gd name="T14" fmla="*/ 77 w 336"/>
                <a:gd name="T15" fmla="*/ 528 h 577"/>
                <a:gd name="T16" fmla="*/ 94 w 336"/>
                <a:gd name="T17" fmla="*/ 542 h 577"/>
                <a:gd name="T18" fmla="*/ 102 w 336"/>
                <a:gd name="T19" fmla="*/ 550 h 577"/>
                <a:gd name="T20" fmla="*/ 111 w 336"/>
                <a:gd name="T21" fmla="*/ 557 h 577"/>
                <a:gd name="T22" fmla="*/ 121 w 336"/>
                <a:gd name="T23" fmla="*/ 563 h 577"/>
                <a:gd name="T24" fmla="*/ 130 w 336"/>
                <a:gd name="T25" fmla="*/ 567 h 577"/>
                <a:gd name="T26" fmla="*/ 141 w 336"/>
                <a:gd name="T27" fmla="*/ 571 h 577"/>
                <a:gd name="T28" fmla="*/ 152 w 336"/>
                <a:gd name="T29" fmla="*/ 575 h 577"/>
                <a:gd name="T30" fmla="*/ 163 w 336"/>
                <a:gd name="T31" fmla="*/ 577 h 577"/>
                <a:gd name="T32" fmla="*/ 173 w 336"/>
                <a:gd name="T33" fmla="*/ 577 h 577"/>
                <a:gd name="T34" fmla="*/ 185 w 336"/>
                <a:gd name="T35" fmla="*/ 577 h 577"/>
                <a:gd name="T36" fmla="*/ 196 w 336"/>
                <a:gd name="T37" fmla="*/ 576 h 577"/>
                <a:gd name="T38" fmla="*/ 208 w 336"/>
                <a:gd name="T39" fmla="*/ 572 h 577"/>
                <a:gd name="T40" fmla="*/ 220 w 336"/>
                <a:gd name="T41" fmla="*/ 569 h 577"/>
                <a:gd name="T42" fmla="*/ 264 w 336"/>
                <a:gd name="T43" fmla="*/ 550 h 577"/>
                <a:gd name="T44" fmla="*/ 297 w 336"/>
                <a:gd name="T45" fmla="*/ 533 h 577"/>
                <a:gd name="T46" fmla="*/ 310 w 336"/>
                <a:gd name="T47" fmla="*/ 525 h 577"/>
                <a:gd name="T48" fmla="*/ 321 w 336"/>
                <a:gd name="T49" fmla="*/ 516 h 577"/>
                <a:gd name="T50" fmla="*/ 324 w 336"/>
                <a:gd name="T51" fmla="*/ 512 h 577"/>
                <a:gd name="T52" fmla="*/ 328 w 336"/>
                <a:gd name="T53" fmla="*/ 507 h 577"/>
                <a:gd name="T54" fmla="*/ 331 w 336"/>
                <a:gd name="T55" fmla="*/ 502 h 577"/>
                <a:gd name="T56" fmla="*/ 334 w 336"/>
                <a:gd name="T57" fmla="*/ 496 h 577"/>
                <a:gd name="T58" fmla="*/ 335 w 336"/>
                <a:gd name="T59" fmla="*/ 490 h 577"/>
                <a:gd name="T60" fmla="*/ 336 w 336"/>
                <a:gd name="T61" fmla="*/ 483 h 577"/>
                <a:gd name="T62" fmla="*/ 336 w 336"/>
                <a:gd name="T63" fmla="*/ 476 h 577"/>
                <a:gd name="T64" fmla="*/ 336 w 336"/>
                <a:gd name="T65" fmla="*/ 469 h 577"/>
                <a:gd name="T66" fmla="*/ 332 w 336"/>
                <a:gd name="T67" fmla="*/ 452 h 577"/>
                <a:gd name="T68" fmla="*/ 327 w 336"/>
                <a:gd name="T69" fmla="*/ 433 h 577"/>
                <a:gd name="T70" fmla="*/ 318 w 336"/>
                <a:gd name="T71" fmla="*/ 411 h 577"/>
                <a:gd name="T72" fmla="*/ 306 w 336"/>
                <a:gd name="T73" fmla="*/ 385 h 577"/>
                <a:gd name="T74" fmla="*/ 292 w 336"/>
                <a:gd name="T75" fmla="*/ 355 h 577"/>
                <a:gd name="T76" fmla="*/ 274 w 336"/>
                <a:gd name="T77" fmla="*/ 320 h 577"/>
                <a:gd name="T78" fmla="*/ 256 w 336"/>
                <a:gd name="T79" fmla="*/ 285 h 577"/>
                <a:gd name="T80" fmla="*/ 240 w 336"/>
                <a:gd name="T81" fmla="*/ 252 h 577"/>
                <a:gd name="T82" fmla="*/ 226 w 336"/>
                <a:gd name="T83" fmla="*/ 219 h 577"/>
                <a:gd name="T84" fmla="*/ 212 w 336"/>
                <a:gd name="T85" fmla="*/ 190 h 577"/>
                <a:gd name="T86" fmla="*/ 190 w 336"/>
                <a:gd name="T87" fmla="*/ 134 h 577"/>
                <a:gd name="T88" fmla="*/ 172 w 336"/>
                <a:gd name="T89" fmla="*/ 88 h 577"/>
                <a:gd name="T90" fmla="*/ 160 w 336"/>
                <a:gd name="T91" fmla="*/ 51 h 577"/>
                <a:gd name="T92" fmla="*/ 152 w 336"/>
                <a:gd name="T93" fmla="*/ 24 h 577"/>
                <a:gd name="T94" fmla="*/ 147 w 336"/>
                <a:gd name="T95" fmla="*/ 6 h 577"/>
                <a:gd name="T96" fmla="*/ 146 w 336"/>
                <a:gd name="T97" fmla="*/ 0 h 577"/>
                <a:gd name="T98" fmla="*/ 0 w 336"/>
                <a:gd name="T99" fmla="*/ 413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6" h="577">
                  <a:moveTo>
                    <a:pt x="0" y="413"/>
                  </a:moveTo>
                  <a:lnTo>
                    <a:pt x="3" y="421"/>
                  </a:lnTo>
                  <a:lnTo>
                    <a:pt x="15" y="445"/>
                  </a:lnTo>
                  <a:lnTo>
                    <a:pt x="25" y="459"/>
                  </a:lnTo>
                  <a:lnTo>
                    <a:pt x="35" y="476"/>
                  </a:lnTo>
                  <a:lnTo>
                    <a:pt x="47" y="494"/>
                  </a:lnTo>
                  <a:lnTo>
                    <a:pt x="61" y="510"/>
                  </a:lnTo>
                  <a:lnTo>
                    <a:pt x="77" y="528"/>
                  </a:lnTo>
                  <a:lnTo>
                    <a:pt x="94" y="542"/>
                  </a:lnTo>
                  <a:lnTo>
                    <a:pt x="102" y="550"/>
                  </a:lnTo>
                  <a:lnTo>
                    <a:pt x="111" y="557"/>
                  </a:lnTo>
                  <a:lnTo>
                    <a:pt x="121" y="563"/>
                  </a:lnTo>
                  <a:lnTo>
                    <a:pt x="130" y="567"/>
                  </a:lnTo>
                  <a:lnTo>
                    <a:pt x="141" y="571"/>
                  </a:lnTo>
                  <a:lnTo>
                    <a:pt x="152" y="575"/>
                  </a:lnTo>
                  <a:lnTo>
                    <a:pt x="163" y="577"/>
                  </a:lnTo>
                  <a:lnTo>
                    <a:pt x="173" y="577"/>
                  </a:lnTo>
                  <a:lnTo>
                    <a:pt x="185" y="577"/>
                  </a:lnTo>
                  <a:lnTo>
                    <a:pt x="196" y="576"/>
                  </a:lnTo>
                  <a:lnTo>
                    <a:pt x="208" y="572"/>
                  </a:lnTo>
                  <a:lnTo>
                    <a:pt x="220" y="569"/>
                  </a:lnTo>
                  <a:lnTo>
                    <a:pt x="264" y="550"/>
                  </a:lnTo>
                  <a:lnTo>
                    <a:pt x="297" y="533"/>
                  </a:lnTo>
                  <a:lnTo>
                    <a:pt x="310" y="525"/>
                  </a:lnTo>
                  <a:lnTo>
                    <a:pt x="321" y="516"/>
                  </a:lnTo>
                  <a:lnTo>
                    <a:pt x="324" y="512"/>
                  </a:lnTo>
                  <a:lnTo>
                    <a:pt x="328" y="507"/>
                  </a:lnTo>
                  <a:lnTo>
                    <a:pt x="331" y="502"/>
                  </a:lnTo>
                  <a:lnTo>
                    <a:pt x="334" y="496"/>
                  </a:lnTo>
                  <a:lnTo>
                    <a:pt x="335" y="490"/>
                  </a:lnTo>
                  <a:lnTo>
                    <a:pt x="336" y="483"/>
                  </a:lnTo>
                  <a:lnTo>
                    <a:pt x="336" y="476"/>
                  </a:lnTo>
                  <a:lnTo>
                    <a:pt x="336" y="469"/>
                  </a:lnTo>
                  <a:lnTo>
                    <a:pt x="332" y="452"/>
                  </a:lnTo>
                  <a:lnTo>
                    <a:pt x="327" y="433"/>
                  </a:lnTo>
                  <a:lnTo>
                    <a:pt x="318" y="411"/>
                  </a:lnTo>
                  <a:lnTo>
                    <a:pt x="306" y="385"/>
                  </a:lnTo>
                  <a:lnTo>
                    <a:pt x="292" y="355"/>
                  </a:lnTo>
                  <a:lnTo>
                    <a:pt x="274" y="320"/>
                  </a:lnTo>
                  <a:lnTo>
                    <a:pt x="256" y="285"/>
                  </a:lnTo>
                  <a:lnTo>
                    <a:pt x="240" y="252"/>
                  </a:lnTo>
                  <a:lnTo>
                    <a:pt x="226" y="219"/>
                  </a:lnTo>
                  <a:lnTo>
                    <a:pt x="212" y="190"/>
                  </a:lnTo>
                  <a:lnTo>
                    <a:pt x="190" y="134"/>
                  </a:lnTo>
                  <a:lnTo>
                    <a:pt x="172" y="88"/>
                  </a:lnTo>
                  <a:lnTo>
                    <a:pt x="160" y="51"/>
                  </a:lnTo>
                  <a:lnTo>
                    <a:pt x="152" y="24"/>
                  </a:lnTo>
                  <a:lnTo>
                    <a:pt x="147" y="6"/>
                  </a:lnTo>
                  <a:lnTo>
                    <a:pt x="146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rgbClr val="CD2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Freeform 144"/>
            <p:cNvSpPr>
              <a:spLocks/>
            </p:cNvSpPr>
            <p:nvPr/>
          </p:nvSpPr>
          <p:spPr bwMode="auto">
            <a:xfrm>
              <a:off x="1871" y="1356"/>
              <a:ext cx="116" cy="580"/>
            </a:xfrm>
            <a:custGeom>
              <a:avLst/>
              <a:gdLst>
                <a:gd name="T0" fmla="*/ 571 w 580"/>
                <a:gd name="T1" fmla="*/ 26 h 2899"/>
                <a:gd name="T2" fmla="*/ 525 w 580"/>
                <a:gd name="T3" fmla="*/ 147 h 2899"/>
                <a:gd name="T4" fmla="*/ 459 w 580"/>
                <a:gd name="T5" fmla="*/ 333 h 2899"/>
                <a:gd name="T6" fmla="*/ 391 w 580"/>
                <a:gd name="T7" fmla="*/ 542 h 2899"/>
                <a:gd name="T8" fmla="*/ 340 w 580"/>
                <a:gd name="T9" fmla="*/ 739 h 2899"/>
                <a:gd name="T10" fmla="*/ 326 w 580"/>
                <a:gd name="T11" fmla="*/ 821 h 2899"/>
                <a:gd name="T12" fmla="*/ 318 w 580"/>
                <a:gd name="T13" fmla="*/ 957 h 2899"/>
                <a:gd name="T14" fmla="*/ 312 w 580"/>
                <a:gd name="T15" fmla="*/ 1201 h 2899"/>
                <a:gd name="T16" fmla="*/ 308 w 580"/>
                <a:gd name="T17" fmla="*/ 1500 h 2899"/>
                <a:gd name="T18" fmla="*/ 306 w 580"/>
                <a:gd name="T19" fmla="*/ 1818 h 2899"/>
                <a:gd name="T20" fmla="*/ 306 w 580"/>
                <a:gd name="T21" fmla="*/ 2120 h 2899"/>
                <a:gd name="T22" fmla="*/ 306 w 580"/>
                <a:gd name="T23" fmla="*/ 2440 h 2899"/>
                <a:gd name="T24" fmla="*/ 306 w 580"/>
                <a:gd name="T25" fmla="*/ 2754 h 2899"/>
                <a:gd name="T26" fmla="*/ 306 w 580"/>
                <a:gd name="T27" fmla="*/ 2889 h 2899"/>
                <a:gd name="T28" fmla="*/ 276 w 580"/>
                <a:gd name="T29" fmla="*/ 2896 h 2899"/>
                <a:gd name="T30" fmla="*/ 227 w 580"/>
                <a:gd name="T31" fmla="*/ 2887 h 2899"/>
                <a:gd name="T32" fmla="*/ 172 w 580"/>
                <a:gd name="T33" fmla="*/ 2867 h 2899"/>
                <a:gd name="T34" fmla="*/ 126 w 580"/>
                <a:gd name="T35" fmla="*/ 2837 h 2899"/>
                <a:gd name="T36" fmla="*/ 105 w 580"/>
                <a:gd name="T37" fmla="*/ 2812 h 2899"/>
                <a:gd name="T38" fmla="*/ 90 w 580"/>
                <a:gd name="T39" fmla="*/ 2781 h 2899"/>
                <a:gd name="T40" fmla="*/ 80 w 580"/>
                <a:gd name="T41" fmla="*/ 2741 h 2899"/>
                <a:gd name="T42" fmla="*/ 81 w 580"/>
                <a:gd name="T43" fmla="*/ 2661 h 2899"/>
                <a:gd name="T44" fmla="*/ 104 w 580"/>
                <a:gd name="T45" fmla="*/ 2502 h 2899"/>
                <a:gd name="T46" fmla="*/ 150 w 580"/>
                <a:gd name="T47" fmla="*/ 2261 h 2899"/>
                <a:gd name="T48" fmla="*/ 189 w 580"/>
                <a:gd name="T49" fmla="*/ 2052 h 2899"/>
                <a:gd name="T50" fmla="*/ 197 w 580"/>
                <a:gd name="T51" fmla="*/ 1923 h 2899"/>
                <a:gd name="T52" fmla="*/ 207 w 580"/>
                <a:gd name="T53" fmla="*/ 1729 h 2899"/>
                <a:gd name="T54" fmla="*/ 206 w 580"/>
                <a:gd name="T55" fmla="*/ 1634 h 2899"/>
                <a:gd name="T56" fmla="*/ 194 w 580"/>
                <a:gd name="T57" fmla="*/ 1550 h 2899"/>
                <a:gd name="T58" fmla="*/ 182 w 580"/>
                <a:gd name="T59" fmla="*/ 1515 h 2899"/>
                <a:gd name="T60" fmla="*/ 120 w 580"/>
                <a:gd name="T61" fmla="*/ 1405 h 2899"/>
                <a:gd name="T62" fmla="*/ 69 w 580"/>
                <a:gd name="T63" fmla="*/ 1310 h 2899"/>
                <a:gd name="T64" fmla="*/ 25 w 580"/>
                <a:gd name="T65" fmla="*/ 1200 h 2899"/>
                <a:gd name="T66" fmla="*/ 10 w 580"/>
                <a:gd name="T67" fmla="*/ 1139 h 2899"/>
                <a:gd name="T68" fmla="*/ 2 w 580"/>
                <a:gd name="T69" fmla="*/ 1075 h 2899"/>
                <a:gd name="T70" fmla="*/ 2 w 580"/>
                <a:gd name="T71" fmla="*/ 1007 h 2899"/>
                <a:gd name="T72" fmla="*/ 12 w 580"/>
                <a:gd name="T73" fmla="*/ 936 h 2899"/>
                <a:gd name="T74" fmla="*/ 47 w 580"/>
                <a:gd name="T75" fmla="*/ 805 h 2899"/>
                <a:gd name="T76" fmla="*/ 86 w 580"/>
                <a:gd name="T77" fmla="*/ 701 h 2899"/>
                <a:gd name="T78" fmla="*/ 130 w 580"/>
                <a:gd name="T79" fmla="*/ 615 h 2899"/>
                <a:gd name="T80" fmla="*/ 175 w 580"/>
                <a:gd name="T81" fmla="*/ 543 h 2899"/>
                <a:gd name="T82" fmla="*/ 245 w 580"/>
                <a:gd name="T83" fmla="*/ 437 h 2899"/>
                <a:gd name="T84" fmla="*/ 277 w 580"/>
                <a:gd name="T85" fmla="*/ 360 h 2899"/>
                <a:gd name="T86" fmla="*/ 300 w 580"/>
                <a:gd name="T87" fmla="*/ 278 h 2899"/>
                <a:gd name="T88" fmla="*/ 320 w 580"/>
                <a:gd name="T89" fmla="*/ 164 h 2899"/>
                <a:gd name="T90" fmla="*/ 580 w 580"/>
                <a:gd name="T91" fmla="*/ 0 h 2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0" h="2899">
                  <a:moveTo>
                    <a:pt x="580" y="0"/>
                  </a:moveTo>
                  <a:lnTo>
                    <a:pt x="578" y="7"/>
                  </a:lnTo>
                  <a:lnTo>
                    <a:pt x="571" y="26"/>
                  </a:lnTo>
                  <a:lnTo>
                    <a:pt x="559" y="57"/>
                  </a:lnTo>
                  <a:lnTo>
                    <a:pt x="544" y="99"/>
                  </a:lnTo>
                  <a:lnTo>
                    <a:pt x="525" y="147"/>
                  </a:lnTo>
                  <a:lnTo>
                    <a:pt x="504" y="204"/>
                  </a:lnTo>
                  <a:lnTo>
                    <a:pt x="482" y="266"/>
                  </a:lnTo>
                  <a:lnTo>
                    <a:pt x="459" y="333"/>
                  </a:lnTo>
                  <a:lnTo>
                    <a:pt x="435" y="402"/>
                  </a:lnTo>
                  <a:lnTo>
                    <a:pt x="413" y="472"/>
                  </a:lnTo>
                  <a:lnTo>
                    <a:pt x="391" y="542"/>
                  </a:lnTo>
                  <a:lnTo>
                    <a:pt x="371" y="612"/>
                  </a:lnTo>
                  <a:lnTo>
                    <a:pt x="355" y="677"/>
                  </a:lnTo>
                  <a:lnTo>
                    <a:pt x="340" y="739"/>
                  </a:lnTo>
                  <a:lnTo>
                    <a:pt x="334" y="767"/>
                  </a:lnTo>
                  <a:lnTo>
                    <a:pt x="330" y="795"/>
                  </a:lnTo>
                  <a:lnTo>
                    <a:pt x="326" y="821"/>
                  </a:lnTo>
                  <a:lnTo>
                    <a:pt x="324" y="843"/>
                  </a:lnTo>
                  <a:lnTo>
                    <a:pt x="321" y="894"/>
                  </a:lnTo>
                  <a:lnTo>
                    <a:pt x="318" y="957"/>
                  </a:lnTo>
                  <a:lnTo>
                    <a:pt x="315" y="1030"/>
                  </a:lnTo>
                  <a:lnTo>
                    <a:pt x="313" y="1112"/>
                  </a:lnTo>
                  <a:lnTo>
                    <a:pt x="312" y="1201"/>
                  </a:lnTo>
                  <a:lnTo>
                    <a:pt x="309" y="1296"/>
                  </a:lnTo>
                  <a:lnTo>
                    <a:pt x="308" y="1397"/>
                  </a:lnTo>
                  <a:lnTo>
                    <a:pt x="308" y="1500"/>
                  </a:lnTo>
                  <a:lnTo>
                    <a:pt x="307" y="1606"/>
                  </a:lnTo>
                  <a:lnTo>
                    <a:pt x="307" y="1713"/>
                  </a:lnTo>
                  <a:lnTo>
                    <a:pt x="306" y="1818"/>
                  </a:lnTo>
                  <a:lnTo>
                    <a:pt x="306" y="1923"/>
                  </a:lnTo>
                  <a:lnTo>
                    <a:pt x="306" y="2024"/>
                  </a:lnTo>
                  <a:lnTo>
                    <a:pt x="306" y="2120"/>
                  </a:lnTo>
                  <a:lnTo>
                    <a:pt x="306" y="2210"/>
                  </a:lnTo>
                  <a:lnTo>
                    <a:pt x="306" y="2293"/>
                  </a:lnTo>
                  <a:lnTo>
                    <a:pt x="306" y="2440"/>
                  </a:lnTo>
                  <a:lnTo>
                    <a:pt x="306" y="2565"/>
                  </a:lnTo>
                  <a:lnTo>
                    <a:pt x="306" y="2670"/>
                  </a:lnTo>
                  <a:lnTo>
                    <a:pt x="306" y="2754"/>
                  </a:lnTo>
                  <a:lnTo>
                    <a:pt x="306" y="2818"/>
                  </a:lnTo>
                  <a:lnTo>
                    <a:pt x="306" y="2863"/>
                  </a:lnTo>
                  <a:lnTo>
                    <a:pt x="306" y="2889"/>
                  </a:lnTo>
                  <a:lnTo>
                    <a:pt x="306" y="2899"/>
                  </a:lnTo>
                  <a:lnTo>
                    <a:pt x="298" y="2898"/>
                  </a:lnTo>
                  <a:lnTo>
                    <a:pt x="276" y="2896"/>
                  </a:lnTo>
                  <a:lnTo>
                    <a:pt x="262" y="2894"/>
                  </a:lnTo>
                  <a:lnTo>
                    <a:pt x="245" y="2892"/>
                  </a:lnTo>
                  <a:lnTo>
                    <a:pt x="227" y="2887"/>
                  </a:lnTo>
                  <a:lnTo>
                    <a:pt x="210" y="2882"/>
                  </a:lnTo>
                  <a:lnTo>
                    <a:pt x="191" y="2875"/>
                  </a:lnTo>
                  <a:lnTo>
                    <a:pt x="172" y="2867"/>
                  </a:lnTo>
                  <a:lnTo>
                    <a:pt x="153" y="2856"/>
                  </a:lnTo>
                  <a:lnTo>
                    <a:pt x="135" y="2844"/>
                  </a:lnTo>
                  <a:lnTo>
                    <a:pt x="126" y="2837"/>
                  </a:lnTo>
                  <a:lnTo>
                    <a:pt x="119" y="2829"/>
                  </a:lnTo>
                  <a:lnTo>
                    <a:pt x="112" y="2820"/>
                  </a:lnTo>
                  <a:lnTo>
                    <a:pt x="105" y="2812"/>
                  </a:lnTo>
                  <a:lnTo>
                    <a:pt x="99" y="2803"/>
                  </a:lnTo>
                  <a:lnTo>
                    <a:pt x="93" y="2792"/>
                  </a:lnTo>
                  <a:lnTo>
                    <a:pt x="90" y="2781"/>
                  </a:lnTo>
                  <a:lnTo>
                    <a:pt x="85" y="2769"/>
                  </a:lnTo>
                  <a:lnTo>
                    <a:pt x="82" y="2756"/>
                  </a:lnTo>
                  <a:lnTo>
                    <a:pt x="80" y="2741"/>
                  </a:lnTo>
                  <a:lnTo>
                    <a:pt x="79" y="2724"/>
                  </a:lnTo>
                  <a:lnTo>
                    <a:pt x="79" y="2705"/>
                  </a:lnTo>
                  <a:lnTo>
                    <a:pt x="81" y="2661"/>
                  </a:lnTo>
                  <a:lnTo>
                    <a:pt x="87" y="2613"/>
                  </a:lnTo>
                  <a:lnTo>
                    <a:pt x="94" y="2559"/>
                  </a:lnTo>
                  <a:lnTo>
                    <a:pt x="104" y="2502"/>
                  </a:lnTo>
                  <a:lnTo>
                    <a:pt x="114" y="2443"/>
                  </a:lnTo>
                  <a:lnTo>
                    <a:pt x="126" y="2382"/>
                  </a:lnTo>
                  <a:lnTo>
                    <a:pt x="150" y="2261"/>
                  </a:lnTo>
                  <a:lnTo>
                    <a:pt x="173" y="2148"/>
                  </a:lnTo>
                  <a:lnTo>
                    <a:pt x="182" y="2097"/>
                  </a:lnTo>
                  <a:lnTo>
                    <a:pt x="189" y="2052"/>
                  </a:lnTo>
                  <a:lnTo>
                    <a:pt x="193" y="2013"/>
                  </a:lnTo>
                  <a:lnTo>
                    <a:pt x="195" y="1981"/>
                  </a:lnTo>
                  <a:lnTo>
                    <a:pt x="197" y="1923"/>
                  </a:lnTo>
                  <a:lnTo>
                    <a:pt x="200" y="1860"/>
                  </a:lnTo>
                  <a:lnTo>
                    <a:pt x="204" y="1794"/>
                  </a:lnTo>
                  <a:lnTo>
                    <a:pt x="207" y="1729"/>
                  </a:lnTo>
                  <a:lnTo>
                    <a:pt x="207" y="1696"/>
                  </a:lnTo>
                  <a:lnTo>
                    <a:pt x="207" y="1665"/>
                  </a:lnTo>
                  <a:lnTo>
                    <a:pt x="206" y="1634"/>
                  </a:lnTo>
                  <a:lnTo>
                    <a:pt x="204" y="1604"/>
                  </a:lnTo>
                  <a:lnTo>
                    <a:pt x="199" y="1576"/>
                  </a:lnTo>
                  <a:lnTo>
                    <a:pt x="194" y="1550"/>
                  </a:lnTo>
                  <a:lnTo>
                    <a:pt x="191" y="1538"/>
                  </a:lnTo>
                  <a:lnTo>
                    <a:pt x="186" y="1526"/>
                  </a:lnTo>
                  <a:lnTo>
                    <a:pt x="182" y="1515"/>
                  </a:lnTo>
                  <a:lnTo>
                    <a:pt x="177" y="1505"/>
                  </a:lnTo>
                  <a:lnTo>
                    <a:pt x="153" y="1458"/>
                  </a:lnTo>
                  <a:lnTo>
                    <a:pt x="120" y="1405"/>
                  </a:lnTo>
                  <a:lnTo>
                    <a:pt x="104" y="1375"/>
                  </a:lnTo>
                  <a:lnTo>
                    <a:pt x="86" y="1343"/>
                  </a:lnTo>
                  <a:lnTo>
                    <a:pt x="69" y="1310"/>
                  </a:lnTo>
                  <a:lnTo>
                    <a:pt x="53" y="1276"/>
                  </a:lnTo>
                  <a:lnTo>
                    <a:pt x="38" y="1238"/>
                  </a:lnTo>
                  <a:lnTo>
                    <a:pt x="25" y="1200"/>
                  </a:lnTo>
                  <a:lnTo>
                    <a:pt x="19" y="1179"/>
                  </a:lnTo>
                  <a:lnTo>
                    <a:pt x="15" y="1159"/>
                  </a:lnTo>
                  <a:lnTo>
                    <a:pt x="10" y="1139"/>
                  </a:lnTo>
                  <a:lnTo>
                    <a:pt x="6" y="1118"/>
                  </a:lnTo>
                  <a:lnTo>
                    <a:pt x="4" y="1096"/>
                  </a:lnTo>
                  <a:lnTo>
                    <a:pt x="2" y="1075"/>
                  </a:lnTo>
                  <a:lnTo>
                    <a:pt x="0" y="1052"/>
                  </a:lnTo>
                  <a:lnTo>
                    <a:pt x="0" y="1030"/>
                  </a:lnTo>
                  <a:lnTo>
                    <a:pt x="2" y="1007"/>
                  </a:lnTo>
                  <a:lnTo>
                    <a:pt x="4" y="983"/>
                  </a:lnTo>
                  <a:lnTo>
                    <a:pt x="8" y="960"/>
                  </a:lnTo>
                  <a:lnTo>
                    <a:pt x="12" y="936"/>
                  </a:lnTo>
                  <a:lnTo>
                    <a:pt x="23" y="890"/>
                  </a:lnTo>
                  <a:lnTo>
                    <a:pt x="34" y="846"/>
                  </a:lnTo>
                  <a:lnTo>
                    <a:pt x="47" y="805"/>
                  </a:lnTo>
                  <a:lnTo>
                    <a:pt x="59" y="768"/>
                  </a:lnTo>
                  <a:lnTo>
                    <a:pt x="73" y="733"/>
                  </a:lnTo>
                  <a:lnTo>
                    <a:pt x="86" y="701"/>
                  </a:lnTo>
                  <a:lnTo>
                    <a:pt x="100" y="670"/>
                  </a:lnTo>
                  <a:lnTo>
                    <a:pt x="116" y="641"/>
                  </a:lnTo>
                  <a:lnTo>
                    <a:pt x="130" y="615"/>
                  </a:lnTo>
                  <a:lnTo>
                    <a:pt x="145" y="590"/>
                  </a:lnTo>
                  <a:lnTo>
                    <a:pt x="160" y="567"/>
                  </a:lnTo>
                  <a:lnTo>
                    <a:pt x="175" y="543"/>
                  </a:lnTo>
                  <a:lnTo>
                    <a:pt x="204" y="500"/>
                  </a:lnTo>
                  <a:lnTo>
                    <a:pt x="232" y="459"/>
                  </a:lnTo>
                  <a:lnTo>
                    <a:pt x="245" y="437"/>
                  </a:lnTo>
                  <a:lnTo>
                    <a:pt x="257" y="412"/>
                  </a:lnTo>
                  <a:lnTo>
                    <a:pt x="268" y="387"/>
                  </a:lnTo>
                  <a:lnTo>
                    <a:pt x="277" y="360"/>
                  </a:lnTo>
                  <a:lnTo>
                    <a:pt x="286" y="333"/>
                  </a:lnTo>
                  <a:lnTo>
                    <a:pt x="294" y="305"/>
                  </a:lnTo>
                  <a:lnTo>
                    <a:pt x="300" y="278"/>
                  </a:lnTo>
                  <a:lnTo>
                    <a:pt x="306" y="252"/>
                  </a:lnTo>
                  <a:lnTo>
                    <a:pt x="314" y="204"/>
                  </a:lnTo>
                  <a:lnTo>
                    <a:pt x="320" y="164"/>
                  </a:lnTo>
                  <a:lnTo>
                    <a:pt x="324" y="138"/>
                  </a:lnTo>
                  <a:lnTo>
                    <a:pt x="324" y="128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3C4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4" name="Freeform 145"/>
            <p:cNvSpPr>
              <a:spLocks/>
            </p:cNvSpPr>
            <p:nvPr/>
          </p:nvSpPr>
          <p:spPr bwMode="auto">
            <a:xfrm>
              <a:off x="1906" y="1369"/>
              <a:ext cx="78" cy="427"/>
            </a:xfrm>
            <a:custGeom>
              <a:avLst/>
              <a:gdLst>
                <a:gd name="T0" fmla="*/ 386 w 386"/>
                <a:gd name="T1" fmla="*/ 0 h 2138"/>
                <a:gd name="T2" fmla="*/ 383 w 386"/>
                <a:gd name="T3" fmla="*/ 6 h 2138"/>
                <a:gd name="T4" fmla="*/ 375 w 386"/>
                <a:gd name="T5" fmla="*/ 23 h 2138"/>
                <a:gd name="T6" fmla="*/ 363 w 386"/>
                <a:gd name="T7" fmla="*/ 50 h 2138"/>
                <a:gd name="T8" fmla="*/ 349 w 386"/>
                <a:gd name="T9" fmla="*/ 88 h 2138"/>
                <a:gd name="T10" fmla="*/ 330 w 386"/>
                <a:gd name="T11" fmla="*/ 134 h 2138"/>
                <a:gd name="T12" fmla="*/ 310 w 386"/>
                <a:gd name="T13" fmla="*/ 189 h 2138"/>
                <a:gd name="T14" fmla="*/ 288 w 386"/>
                <a:gd name="T15" fmla="*/ 251 h 2138"/>
                <a:gd name="T16" fmla="*/ 266 w 386"/>
                <a:gd name="T17" fmla="*/ 319 h 2138"/>
                <a:gd name="T18" fmla="*/ 243 w 386"/>
                <a:gd name="T19" fmla="*/ 393 h 2138"/>
                <a:gd name="T20" fmla="*/ 220 w 386"/>
                <a:gd name="T21" fmla="*/ 472 h 2138"/>
                <a:gd name="T22" fmla="*/ 210 w 386"/>
                <a:gd name="T23" fmla="*/ 513 h 2138"/>
                <a:gd name="T24" fmla="*/ 200 w 386"/>
                <a:gd name="T25" fmla="*/ 556 h 2138"/>
                <a:gd name="T26" fmla="*/ 189 w 386"/>
                <a:gd name="T27" fmla="*/ 599 h 2138"/>
                <a:gd name="T28" fmla="*/ 181 w 386"/>
                <a:gd name="T29" fmla="*/ 643 h 2138"/>
                <a:gd name="T30" fmla="*/ 172 w 386"/>
                <a:gd name="T31" fmla="*/ 687 h 2138"/>
                <a:gd name="T32" fmla="*/ 165 w 386"/>
                <a:gd name="T33" fmla="*/ 732 h 2138"/>
                <a:gd name="T34" fmla="*/ 157 w 386"/>
                <a:gd name="T35" fmla="*/ 778 h 2138"/>
                <a:gd name="T36" fmla="*/ 151 w 386"/>
                <a:gd name="T37" fmla="*/ 823 h 2138"/>
                <a:gd name="T38" fmla="*/ 147 w 386"/>
                <a:gd name="T39" fmla="*/ 870 h 2138"/>
                <a:gd name="T40" fmla="*/ 142 w 386"/>
                <a:gd name="T41" fmla="*/ 916 h 2138"/>
                <a:gd name="T42" fmla="*/ 140 w 386"/>
                <a:gd name="T43" fmla="*/ 963 h 2138"/>
                <a:gd name="T44" fmla="*/ 138 w 386"/>
                <a:gd name="T45" fmla="*/ 1010 h 2138"/>
                <a:gd name="T46" fmla="*/ 136 w 386"/>
                <a:gd name="T47" fmla="*/ 1103 h 2138"/>
                <a:gd name="T48" fmla="*/ 135 w 386"/>
                <a:gd name="T49" fmla="*/ 1200 h 2138"/>
                <a:gd name="T50" fmla="*/ 132 w 386"/>
                <a:gd name="T51" fmla="*/ 1297 h 2138"/>
                <a:gd name="T52" fmla="*/ 131 w 386"/>
                <a:gd name="T53" fmla="*/ 1394 h 2138"/>
                <a:gd name="T54" fmla="*/ 130 w 386"/>
                <a:gd name="T55" fmla="*/ 1491 h 2138"/>
                <a:gd name="T56" fmla="*/ 128 w 386"/>
                <a:gd name="T57" fmla="*/ 1583 h 2138"/>
                <a:gd name="T58" fmla="*/ 126 w 386"/>
                <a:gd name="T59" fmla="*/ 1673 h 2138"/>
                <a:gd name="T60" fmla="*/ 125 w 386"/>
                <a:gd name="T61" fmla="*/ 1759 h 2138"/>
                <a:gd name="T62" fmla="*/ 124 w 386"/>
                <a:gd name="T63" fmla="*/ 1839 h 2138"/>
                <a:gd name="T64" fmla="*/ 123 w 386"/>
                <a:gd name="T65" fmla="*/ 1911 h 2138"/>
                <a:gd name="T66" fmla="*/ 122 w 386"/>
                <a:gd name="T67" fmla="*/ 1975 h 2138"/>
                <a:gd name="T68" fmla="*/ 121 w 386"/>
                <a:gd name="T69" fmla="*/ 2031 h 2138"/>
                <a:gd name="T70" fmla="*/ 121 w 386"/>
                <a:gd name="T71" fmla="*/ 2076 h 2138"/>
                <a:gd name="T72" fmla="*/ 119 w 386"/>
                <a:gd name="T73" fmla="*/ 2109 h 2138"/>
                <a:gd name="T74" fmla="*/ 119 w 386"/>
                <a:gd name="T75" fmla="*/ 2131 h 2138"/>
                <a:gd name="T76" fmla="*/ 119 w 386"/>
                <a:gd name="T77" fmla="*/ 2138 h 2138"/>
                <a:gd name="T78" fmla="*/ 117 w 386"/>
                <a:gd name="T79" fmla="*/ 2110 h 2138"/>
                <a:gd name="T80" fmla="*/ 110 w 386"/>
                <a:gd name="T81" fmla="*/ 2039 h 2138"/>
                <a:gd name="T82" fmla="*/ 100 w 386"/>
                <a:gd name="T83" fmla="*/ 1935 h 2138"/>
                <a:gd name="T84" fmla="*/ 88 w 386"/>
                <a:gd name="T85" fmla="*/ 1808 h 2138"/>
                <a:gd name="T86" fmla="*/ 75 w 386"/>
                <a:gd name="T87" fmla="*/ 1671 h 2138"/>
                <a:gd name="T88" fmla="*/ 61 w 386"/>
                <a:gd name="T89" fmla="*/ 1537 h 2138"/>
                <a:gd name="T90" fmla="*/ 48 w 386"/>
                <a:gd name="T91" fmla="*/ 1417 h 2138"/>
                <a:gd name="T92" fmla="*/ 36 w 386"/>
                <a:gd name="T93" fmla="*/ 1321 h 2138"/>
                <a:gd name="T94" fmla="*/ 27 w 386"/>
                <a:gd name="T95" fmla="*/ 1238 h 2138"/>
                <a:gd name="T96" fmla="*/ 20 w 386"/>
                <a:gd name="T97" fmla="*/ 1149 h 2138"/>
                <a:gd name="T98" fmla="*/ 14 w 386"/>
                <a:gd name="T99" fmla="*/ 1060 h 2138"/>
                <a:gd name="T100" fmla="*/ 8 w 386"/>
                <a:gd name="T101" fmla="*/ 976 h 2138"/>
                <a:gd name="T102" fmla="*/ 4 w 386"/>
                <a:gd name="T103" fmla="*/ 902 h 2138"/>
                <a:gd name="T104" fmla="*/ 2 w 386"/>
                <a:gd name="T105" fmla="*/ 842 h 2138"/>
                <a:gd name="T106" fmla="*/ 0 w 386"/>
                <a:gd name="T107" fmla="*/ 803 h 2138"/>
                <a:gd name="T108" fmla="*/ 0 w 386"/>
                <a:gd name="T109" fmla="*/ 789 h 2138"/>
                <a:gd name="T110" fmla="*/ 65 w 386"/>
                <a:gd name="T111" fmla="*/ 689 h 2138"/>
                <a:gd name="T112" fmla="*/ 9 w 386"/>
                <a:gd name="T113" fmla="*/ 587 h 2138"/>
                <a:gd name="T114" fmla="*/ 293 w 386"/>
                <a:gd name="T115" fmla="*/ 47 h 2138"/>
                <a:gd name="T116" fmla="*/ 386 w 386"/>
                <a:gd name="T117" fmla="*/ 0 h 2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138">
                  <a:moveTo>
                    <a:pt x="386" y="0"/>
                  </a:moveTo>
                  <a:lnTo>
                    <a:pt x="383" y="6"/>
                  </a:lnTo>
                  <a:lnTo>
                    <a:pt x="375" y="23"/>
                  </a:lnTo>
                  <a:lnTo>
                    <a:pt x="363" y="50"/>
                  </a:lnTo>
                  <a:lnTo>
                    <a:pt x="349" y="88"/>
                  </a:lnTo>
                  <a:lnTo>
                    <a:pt x="330" y="134"/>
                  </a:lnTo>
                  <a:lnTo>
                    <a:pt x="310" y="189"/>
                  </a:lnTo>
                  <a:lnTo>
                    <a:pt x="288" y="251"/>
                  </a:lnTo>
                  <a:lnTo>
                    <a:pt x="266" y="319"/>
                  </a:lnTo>
                  <a:lnTo>
                    <a:pt x="243" y="393"/>
                  </a:lnTo>
                  <a:lnTo>
                    <a:pt x="220" y="472"/>
                  </a:lnTo>
                  <a:lnTo>
                    <a:pt x="210" y="513"/>
                  </a:lnTo>
                  <a:lnTo>
                    <a:pt x="200" y="556"/>
                  </a:lnTo>
                  <a:lnTo>
                    <a:pt x="189" y="599"/>
                  </a:lnTo>
                  <a:lnTo>
                    <a:pt x="181" y="643"/>
                  </a:lnTo>
                  <a:lnTo>
                    <a:pt x="172" y="687"/>
                  </a:lnTo>
                  <a:lnTo>
                    <a:pt x="165" y="732"/>
                  </a:lnTo>
                  <a:lnTo>
                    <a:pt x="157" y="778"/>
                  </a:lnTo>
                  <a:lnTo>
                    <a:pt x="151" y="823"/>
                  </a:lnTo>
                  <a:lnTo>
                    <a:pt x="147" y="870"/>
                  </a:lnTo>
                  <a:lnTo>
                    <a:pt x="142" y="916"/>
                  </a:lnTo>
                  <a:lnTo>
                    <a:pt x="140" y="963"/>
                  </a:lnTo>
                  <a:lnTo>
                    <a:pt x="138" y="1010"/>
                  </a:lnTo>
                  <a:lnTo>
                    <a:pt x="136" y="1103"/>
                  </a:lnTo>
                  <a:lnTo>
                    <a:pt x="135" y="1200"/>
                  </a:lnTo>
                  <a:lnTo>
                    <a:pt x="132" y="1297"/>
                  </a:lnTo>
                  <a:lnTo>
                    <a:pt x="131" y="1394"/>
                  </a:lnTo>
                  <a:lnTo>
                    <a:pt x="130" y="1491"/>
                  </a:lnTo>
                  <a:lnTo>
                    <a:pt x="128" y="1583"/>
                  </a:lnTo>
                  <a:lnTo>
                    <a:pt x="126" y="1673"/>
                  </a:lnTo>
                  <a:lnTo>
                    <a:pt x="125" y="1759"/>
                  </a:lnTo>
                  <a:lnTo>
                    <a:pt x="124" y="1839"/>
                  </a:lnTo>
                  <a:lnTo>
                    <a:pt x="123" y="1911"/>
                  </a:lnTo>
                  <a:lnTo>
                    <a:pt x="122" y="1975"/>
                  </a:lnTo>
                  <a:lnTo>
                    <a:pt x="121" y="2031"/>
                  </a:lnTo>
                  <a:lnTo>
                    <a:pt x="121" y="2076"/>
                  </a:lnTo>
                  <a:lnTo>
                    <a:pt x="119" y="2109"/>
                  </a:lnTo>
                  <a:lnTo>
                    <a:pt x="119" y="2131"/>
                  </a:lnTo>
                  <a:lnTo>
                    <a:pt x="119" y="2138"/>
                  </a:lnTo>
                  <a:lnTo>
                    <a:pt x="117" y="2110"/>
                  </a:lnTo>
                  <a:lnTo>
                    <a:pt x="110" y="2039"/>
                  </a:lnTo>
                  <a:lnTo>
                    <a:pt x="100" y="1935"/>
                  </a:lnTo>
                  <a:lnTo>
                    <a:pt x="88" y="1808"/>
                  </a:lnTo>
                  <a:lnTo>
                    <a:pt x="75" y="1671"/>
                  </a:lnTo>
                  <a:lnTo>
                    <a:pt x="61" y="1537"/>
                  </a:lnTo>
                  <a:lnTo>
                    <a:pt x="48" y="1417"/>
                  </a:lnTo>
                  <a:lnTo>
                    <a:pt x="36" y="1321"/>
                  </a:lnTo>
                  <a:lnTo>
                    <a:pt x="27" y="1238"/>
                  </a:lnTo>
                  <a:lnTo>
                    <a:pt x="20" y="1149"/>
                  </a:lnTo>
                  <a:lnTo>
                    <a:pt x="14" y="1060"/>
                  </a:lnTo>
                  <a:lnTo>
                    <a:pt x="8" y="976"/>
                  </a:lnTo>
                  <a:lnTo>
                    <a:pt x="4" y="902"/>
                  </a:lnTo>
                  <a:lnTo>
                    <a:pt x="2" y="842"/>
                  </a:lnTo>
                  <a:lnTo>
                    <a:pt x="0" y="803"/>
                  </a:lnTo>
                  <a:lnTo>
                    <a:pt x="0" y="789"/>
                  </a:lnTo>
                  <a:lnTo>
                    <a:pt x="65" y="689"/>
                  </a:lnTo>
                  <a:lnTo>
                    <a:pt x="9" y="587"/>
                  </a:lnTo>
                  <a:lnTo>
                    <a:pt x="293" y="47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353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5" name="Freeform 146"/>
            <p:cNvSpPr>
              <a:spLocks/>
            </p:cNvSpPr>
            <p:nvPr/>
          </p:nvSpPr>
          <p:spPr bwMode="auto">
            <a:xfrm>
              <a:off x="1899" y="1253"/>
              <a:ext cx="96" cy="283"/>
            </a:xfrm>
            <a:custGeom>
              <a:avLst/>
              <a:gdLst>
                <a:gd name="T0" fmla="*/ 8 w 479"/>
                <a:gd name="T1" fmla="*/ 18 h 1413"/>
                <a:gd name="T2" fmla="*/ 44 w 479"/>
                <a:gd name="T3" fmla="*/ 95 h 1413"/>
                <a:gd name="T4" fmla="*/ 73 w 479"/>
                <a:gd name="T5" fmla="*/ 172 h 1413"/>
                <a:gd name="T6" fmla="*/ 103 w 479"/>
                <a:gd name="T7" fmla="*/ 261 h 1413"/>
                <a:gd name="T8" fmla="*/ 120 w 479"/>
                <a:gd name="T9" fmla="*/ 332 h 1413"/>
                <a:gd name="T10" fmla="*/ 128 w 479"/>
                <a:gd name="T11" fmla="*/ 380 h 1413"/>
                <a:gd name="T12" fmla="*/ 133 w 479"/>
                <a:gd name="T13" fmla="*/ 426 h 1413"/>
                <a:gd name="T14" fmla="*/ 133 w 479"/>
                <a:gd name="T15" fmla="*/ 470 h 1413"/>
                <a:gd name="T16" fmla="*/ 128 w 479"/>
                <a:gd name="T17" fmla="*/ 513 h 1413"/>
                <a:gd name="T18" fmla="*/ 117 w 479"/>
                <a:gd name="T19" fmla="*/ 551 h 1413"/>
                <a:gd name="T20" fmla="*/ 92 w 479"/>
                <a:gd name="T21" fmla="*/ 604 h 1413"/>
                <a:gd name="T22" fmla="*/ 63 w 479"/>
                <a:gd name="T23" fmla="*/ 676 h 1413"/>
                <a:gd name="T24" fmla="*/ 36 w 479"/>
                <a:gd name="T25" fmla="*/ 749 h 1413"/>
                <a:gd name="T26" fmla="*/ 17 w 479"/>
                <a:gd name="T27" fmla="*/ 824 h 1413"/>
                <a:gd name="T28" fmla="*/ 6 w 479"/>
                <a:gd name="T29" fmla="*/ 898 h 1413"/>
                <a:gd name="T30" fmla="*/ 2 w 479"/>
                <a:gd name="T31" fmla="*/ 970 h 1413"/>
                <a:gd name="T32" fmla="*/ 6 w 479"/>
                <a:gd name="T33" fmla="*/ 1022 h 1413"/>
                <a:gd name="T34" fmla="*/ 10 w 479"/>
                <a:gd name="T35" fmla="*/ 1057 h 1413"/>
                <a:gd name="T36" fmla="*/ 19 w 479"/>
                <a:gd name="T37" fmla="*/ 1090 h 1413"/>
                <a:gd name="T38" fmla="*/ 29 w 479"/>
                <a:gd name="T39" fmla="*/ 1122 h 1413"/>
                <a:gd name="T40" fmla="*/ 44 w 479"/>
                <a:gd name="T41" fmla="*/ 1153 h 1413"/>
                <a:gd name="T42" fmla="*/ 61 w 479"/>
                <a:gd name="T43" fmla="*/ 1183 h 1413"/>
                <a:gd name="T44" fmla="*/ 82 w 479"/>
                <a:gd name="T45" fmla="*/ 1211 h 1413"/>
                <a:gd name="T46" fmla="*/ 105 w 479"/>
                <a:gd name="T47" fmla="*/ 1237 h 1413"/>
                <a:gd name="T48" fmla="*/ 145 w 479"/>
                <a:gd name="T49" fmla="*/ 1275 h 1413"/>
                <a:gd name="T50" fmla="*/ 201 w 479"/>
                <a:gd name="T51" fmla="*/ 1318 h 1413"/>
                <a:gd name="T52" fmla="*/ 256 w 479"/>
                <a:gd name="T53" fmla="*/ 1355 h 1413"/>
                <a:gd name="T54" fmla="*/ 305 w 479"/>
                <a:gd name="T55" fmla="*/ 1382 h 1413"/>
                <a:gd name="T56" fmla="*/ 355 w 479"/>
                <a:gd name="T57" fmla="*/ 1408 h 1413"/>
                <a:gd name="T58" fmla="*/ 356 w 479"/>
                <a:gd name="T59" fmla="*/ 1391 h 1413"/>
                <a:gd name="T60" fmla="*/ 313 w 479"/>
                <a:gd name="T61" fmla="*/ 1288 h 1413"/>
                <a:gd name="T62" fmla="*/ 279 w 479"/>
                <a:gd name="T63" fmla="*/ 1189 h 1413"/>
                <a:gd name="T64" fmla="*/ 256 w 479"/>
                <a:gd name="T65" fmla="*/ 1104 h 1413"/>
                <a:gd name="T66" fmla="*/ 245 w 479"/>
                <a:gd name="T67" fmla="*/ 1046 h 1413"/>
                <a:gd name="T68" fmla="*/ 237 w 479"/>
                <a:gd name="T69" fmla="*/ 988 h 1413"/>
                <a:gd name="T70" fmla="*/ 234 w 479"/>
                <a:gd name="T71" fmla="*/ 930 h 1413"/>
                <a:gd name="T72" fmla="*/ 237 w 479"/>
                <a:gd name="T73" fmla="*/ 875 h 1413"/>
                <a:gd name="T74" fmla="*/ 248 w 479"/>
                <a:gd name="T75" fmla="*/ 823 h 1413"/>
                <a:gd name="T76" fmla="*/ 266 w 479"/>
                <a:gd name="T77" fmla="*/ 775 h 1413"/>
                <a:gd name="T78" fmla="*/ 294 w 479"/>
                <a:gd name="T79" fmla="*/ 734 h 1413"/>
                <a:gd name="T80" fmla="*/ 329 w 479"/>
                <a:gd name="T81" fmla="*/ 699 h 1413"/>
                <a:gd name="T82" fmla="*/ 361 w 479"/>
                <a:gd name="T83" fmla="*/ 665 h 1413"/>
                <a:gd name="T84" fmla="*/ 388 w 479"/>
                <a:gd name="T85" fmla="*/ 632 h 1413"/>
                <a:gd name="T86" fmla="*/ 411 w 479"/>
                <a:gd name="T87" fmla="*/ 600 h 1413"/>
                <a:gd name="T88" fmla="*/ 429 w 479"/>
                <a:gd name="T89" fmla="*/ 568 h 1413"/>
                <a:gd name="T90" fmla="*/ 444 w 479"/>
                <a:gd name="T91" fmla="*/ 537 h 1413"/>
                <a:gd name="T92" fmla="*/ 461 w 479"/>
                <a:gd name="T93" fmla="*/ 493 h 1413"/>
                <a:gd name="T94" fmla="*/ 473 w 479"/>
                <a:gd name="T95" fmla="*/ 441 h 1413"/>
                <a:gd name="T96" fmla="*/ 479 w 479"/>
                <a:gd name="T97" fmla="*/ 398 h 1413"/>
                <a:gd name="T98" fmla="*/ 477 w 479"/>
                <a:gd name="T99" fmla="*/ 357 h 1413"/>
                <a:gd name="T100" fmla="*/ 477 w 479"/>
                <a:gd name="T101" fmla="*/ 147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9" h="1413">
                  <a:moveTo>
                    <a:pt x="0" y="0"/>
                  </a:moveTo>
                  <a:lnTo>
                    <a:pt x="8" y="18"/>
                  </a:lnTo>
                  <a:lnTo>
                    <a:pt x="29" y="64"/>
                  </a:lnTo>
                  <a:lnTo>
                    <a:pt x="44" y="95"/>
                  </a:lnTo>
                  <a:lnTo>
                    <a:pt x="58" y="132"/>
                  </a:lnTo>
                  <a:lnTo>
                    <a:pt x="73" y="172"/>
                  </a:lnTo>
                  <a:lnTo>
                    <a:pt x="89" y="216"/>
                  </a:lnTo>
                  <a:lnTo>
                    <a:pt x="103" y="261"/>
                  </a:lnTo>
                  <a:lnTo>
                    <a:pt x="115" y="309"/>
                  </a:lnTo>
                  <a:lnTo>
                    <a:pt x="120" y="332"/>
                  </a:lnTo>
                  <a:lnTo>
                    <a:pt x="124" y="356"/>
                  </a:lnTo>
                  <a:lnTo>
                    <a:pt x="128" y="380"/>
                  </a:lnTo>
                  <a:lnTo>
                    <a:pt x="130" y="403"/>
                  </a:lnTo>
                  <a:lnTo>
                    <a:pt x="133" y="426"/>
                  </a:lnTo>
                  <a:lnTo>
                    <a:pt x="133" y="449"/>
                  </a:lnTo>
                  <a:lnTo>
                    <a:pt x="133" y="470"/>
                  </a:lnTo>
                  <a:lnTo>
                    <a:pt x="130" y="492"/>
                  </a:lnTo>
                  <a:lnTo>
                    <a:pt x="128" y="513"/>
                  </a:lnTo>
                  <a:lnTo>
                    <a:pt x="123" y="532"/>
                  </a:lnTo>
                  <a:lnTo>
                    <a:pt x="117" y="551"/>
                  </a:lnTo>
                  <a:lnTo>
                    <a:pt x="109" y="569"/>
                  </a:lnTo>
                  <a:lnTo>
                    <a:pt x="92" y="604"/>
                  </a:lnTo>
                  <a:lnTo>
                    <a:pt x="77" y="640"/>
                  </a:lnTo>
                  <a:lnTo>
                    <a:pt x="63" y="676"/>
                  </a:lnTo>
                  <a:lnTo>
                    <a:pt x="48" y="712"/>
                  </a:lnTo>
                  <a:lnTo>
                    <a:pt x="36" y="749"/>
                  </a:lnTo>
                  <a:lnTo>
                    <a:pt x="27" y="786"/>
                  </a:lnTo>
                  <a:lnTo>
                    <a:pt x="17" y="824"/>
                  </a:lnTo>
                  <a:lnTo>
                    <a:pt x="12" y="861"/>
                  </a:lnTo>
                  <a:lnTo>
                    <a:pt x="6" y="898"/>
                  </a:lnTo>
                  <a:lnTo>
                    <a:pt x="3" y="933"/>
                  </a:lnTo>
                  <a:lnTo>
                    <a:pt x="2" y="970"/>
                  </a:lnTo>
                  <a:lnTo>
                    <a:pt x="4" y="1006"/>
                  </a:lnTo>
                  <a:lnTo>
                    <a:pt x="6" y="1022"/>
                  </a:lnTo>
                  <a:lnTo>
                    <a:pt x="8" y="1040"/>
                  </a:lnTo>
                  <a:lnTo>
                    <a:pt x="10" y="1057"/>
                  </a:lnTo>
                  <a:lnTo>
                    <a:pt x="15" y="1073"/>
                  </a:lnTo>
                  <a:lnTo>
                    <a:pt x="19" y="1090"/>
                  </a:lnTo>
                  <a:lnTo>
                    <a:pt x="23" y="1107"/>
                  </a:lnTo>
                  <a:lnTo>
                    <a:pt x="29" y="1122"/>
                  </a:lnTo>
                  <a:lnTo>
                    <a:pt x="36" y="1138"/>
                  </a:lnTo>
                  <a:lnTo>
                    <a:pt x="44" y="1153"/>
                  </a:lnTo>
                  <a:lnTo>
                    <a:pt x="52" y="1168"/>
                  </a:lnTo>
                  <a:lnTo>
                    <a:pt x="61" y="1183"/>
                  </a:lnTo>
                  <a:lnTo>
                    <a:pt x="71" y="1197"/>
                  </a:lnTo>
                  <a:lnTo>
                    <a:pt x="82" y="1211"/>
                  </a:lnTo>
                  <a:lnTo>
                    <a:pt x="94" y="1224"/>
                  </a:lnTo>
                  <a:lnTo>
                    <a:pt x="105" y="1237"/>
                  </a:lnTo>
                  <a:lnTo>
                    <a:pt x="119" y="1250"/>
                  </a:lnTo>
                  <a:lnTo>
                    <a:pt x="145" y="1275"/>
                  </a:lnTo>
                  <a:lnTo>
                    <a:pt x="173" y="1298"/>
                  </a:lnTo>
                  <a:lnTo>
                    <a:pt x="201" y="1318"/>
                  </a:lnTo>
                  <a:lnTo>
                    <a:pt x="229" y="1337"/>
                  </a:lnTo>
                  <a:lnTo>
                    <a:pt x="256" y="1355"/>
                  </a:lnTo>
                  <a:lnTo>
                    <a:pt x="281" y="1369"/>
                  </a:lnTo>
                  <a:lnTo>
                    <a:pt x="305" y="1382"/>
                  </a:lnTo>
                  <a:lnTo>
                    <a:pt x="325" y="1393"/>
                  </a:lnTo>
                  <a:lnTo>
                    <a:pt x="355" y="1408"/>
                  </a:lnTo>
                  <a:lnTo>
                    <a:pt x="367" y="1413"/>
                  </a:lnTo>
                  <a:lnTo>
                    <a:pt x="356" y="1391"/>
                  </a:lnTo>
                  <a:lnTo>
                    <a:pt x="330" y="1330"/>
                  </a:lnTo>
                  <a:lnTo>
                    <a:pt x="313" y="1288"/>
                  </a:lnTo>
                  <a:lnTo>
                    <a:pt x="296" y="1241"/>
                  </a:lnTo>
                  <a:lnTo>
                    <a:pt x="279" y="1189"/>
                  </a:lnTo>
                  <a:lnTo>
                    <a:pt x="264" y="1133"/>
                  </a:lnTo>
                  <a:lnTo>
                    <a:pt x="256" y="1104"/>
                  </a:lnTo>
                  <a:lnTo>
                    <a:pt x="250" y="1076"/>
                  </a:lnTo>
                  <a:lnTo>
                    <a:pt x="245" y="1046"/>
                  </a:lnTo>
                  <a:lnTo>
                    <a:pt x="240" y="1018"/>
                  </a:lnTo>
                  <a:lnTo>
                    <a:pt x="237" y="988"/>
                  </a:lnTo>
                  <a:lnTo>
                    <a:pt x="235" y="958"/>
                  </a:lnTo>
                  <a:lnTo>
                    <a:pt x="234" y="930"/>
                  </a:lnTo>
                  <a:lnTo>
                    <a:pt x="235" y="902"/>
                  </a:lnTo>
                  <a:lnTo>
                    <a:pt x="237" y="875"/>
                  </a:lnTo>
                  <a:lnTo>
                    <a:pt x="242" y="848"/>
                  </a:lnTo>
                  <a:lnTo>
                    <a:pt x="248" y="823"/>
                  </a:lnTo>
                  <a:lnTo>
                    <a:pt x="256" y="798"/>
                  </a:lnTo>
                  <a:lnTo>
                    <a:pt x="266" y="775"/>
                  </a:lnTo>
                  <a:lnTo>
                    <a:pt x="279" y="754"/>
                  </a:lnTo>
                  <a:lnTo>
                    <a:pt x="294" y="734"/>
                  </a:lnTo>
                  <a:lnTo>
                    <a:pt x="311" y="716"/>
                  </a:lnTo>
                  <a:lnTo>
                    <a:pt x="329" y="699"/>
                  </a:lnTo>
                  <a:lnTo>
                    <a:pt x="346" y="682"/>
                  </a:lnTo>
                  <a:lnTo>
                    <a:pt x="361" y="665"/>
                  </a:lnTo>
                  <a:lnTo>
                    <a:pt x="375" y="648"/>
                  </a:lnTo>
                  <a:lnTo>
                    <a:pt x="388" y="632"/>
                  </a:lnTo>
                  <a:lnTo>
                    <a:pt x="400" y="615"/>
                  </a:lnTo>
                  <a:lnTo>
                    <a:pt x="411" y="600"/>
                  </a:lnTo>
                  <a:lnTo>
                    <a:pt x="420" y="583"/>
                  </a:lnTo>
                  <a:lnTo>
                    <a:pt x="429" y="568"/>
                  </a:lnTo>
                  <a:lnTo>
                    <a:pt x="437" y="552"/>
                  </a:lnTo>
                  <a:lnTo>
                    <a:pt x="444" y="537"/>
                  </a:lnTo>
                  <a:lnTo>
                    <a:pt x="450" y="521"/>
                  </a:lnTo>
                  <a:lnTo>
                    <a:pt x="461" y="493"/>
                  </a:lnTo>
                  <a:lnTo>
                    <a:pt x="468" y="465"/>
                  </a:lnTo>
                  <a:lnTo>
                    <a:pt x="473" y="441"/>
                  </a:lnTo>
                  <a:lnTo>
                    <a:pt x="476" y="418"/>
                  </a:lnTo>
                  <a:lnTo>
                    <a:pt x="479" y="398"/>
                  </a:lnTo>
                  <a:lnTo>
                    <a:pt x="479" y="381"/>
                  </a:lnTo>
                  <a:lnTo>
                    <a:pt x="477" y="357"/>
                  </a:lnTo>
                  <a:lnTo>
                    <a:pt x="477" y="349"/>
                  </a:lnTo>
                  <a:lnTo>
                    <a:pt x="477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6" name="Freeform 147"/>
            <p:cNvSpPr>
              <a:spLocks/>
            </p:cNvSpPr>
            <p:nvPr/>
          </p:nvSpPr>
          <p:spPr bwMode="auto">
            <a:xfrm>
              <a:off x="1970" y="1373"/>
              <a:ext cx="13" cy="12"/>
            </a:xfrm>
            <a:custGeom>
              <a:avLst/>
              <a:gdLst>
                <a:gd name="T0" fmla="*/ 51 w 63"/>
                <a:gd name="T1" fmla="*/ 0 h 57"/>
                <a:gd name="T2" fmla="*/ 52 w 63"/>
                <a:gd name="T3" fmla="*/ 6 h 57"/>
                <a:gd name="T4" fmla="*/ 54 w 63"/>
                <a:gd name="T5" fmla="*/ 12 h 57"/>
                <a:gd name="T6" fmla="*/ 52 w 63"/>
                <a:gd name="T7" fmla="*/ 19 h 57"/>
                <a:gd name="T8" fmla="*/ 51 w 63"/>
                <a:gd name="T9" fmla="*/ 25 h 57"/>
                <a:gd name="T10" fmla="*/ 48 w 63"/>
                <a:gd name="T11" fmla="*/ 31 h 57"/>
                <a:gd name="T12" fmla="*/ 44 w 63"/>
                <a:gd name="T13" fmla="*/ 35 h 57"/>
                <a:gd name="T14" fmla="*/ 39 w 63"/>
                <a:gd name="T15" fmla="*/ 39 h 57"/>
                <a:gd name="T16" fmla="*/ 33 w 63"/>
                <a:gd name="T17" fmla="*/ 43 h 57"/>
                <a:gd name="T18" fmla="*/ 27 w 63"/>
                <a:gd name="T19" fmla="*/ 44 h 57"/>
                <a:gd name="T20" fmla="*/ 20 w 63"/>
                <a:gd name="T21" fmla="*/ 45 h 57"/>
                <a:gd name="T22" fmla="*/ 14 w 63"/>
                <a:gd name="T23" fmla="*/ 44 h 57"/>
                <a:gd name="T24" fmla="*/ 10 w 63"/>
                <a:gd name="T25" fmla="*/ 43 h 57"/>
                <a:gd name="T26" fmla="*/ 5 w 63"/>
                <a:gd name="T27" fmla="*/ 40 h 57"/>
                <a:gd name="T28" fmla="*/ 0 w 63"/>
                <a:gd name="T29" fmla="*/ 37 h 57"/>
                <a:gd name="T30" fmla="*/ 1 w 63"/>
                <a:gd name="T31" fmla="*/ 40 h 57"/>
                <a:gd name="T32" fmla="*/ 5 w 63"/>
                <a:gd name="T33" fmla="*/ 45 h 57"/>
                <a:gd name="T34" fmla="*/ 8 w 63"/>
                <a:gd name="T35" fmla="*/ 49 h 57"/>
                <a:gd name="T36" fmla="*/ 12 w 63"/>
                <a:gd name="T37" fmla="*/ 51 h 57"/>
                <a:gd name="T38" fmla="*/ 15 w 63"/>
                <a:gd name="T39" fmla="*/ 53 h 57"/>
                <a:gd name="T40" fmla="*/ 20 w 63"/>
                <a:gd name="T41" fmla="*/ 56 h 57"/>
                <a:gd name="T42" fmla="*/ 25 w 63"/>
                <a:gd name="T43" fmla="*/ 57 h 57"/>
                <a:gd name="T44" fmla="*/ 31 w 63"/>
                <a:gd name="T45" fmla="*/ 57 h 57"/>
                <a:gd name="T46" fmla="*/ 37 w 63"/>
                <a:gd name="T47" fmla="*/ 56 h 57"/>
                <a:gd name="T48" fmla="*/ 43 w 63"/>
                <a:gd name="T49" fmla="*/ 54 h 57"/>
                <a:gd name="T50" fmla="*/ 49 w 63"/>
                <a:gd name="T51" fmla="*/ 51 h 57"/>
                <a:gd name="T52" fmla="*/ 54 w 63"/>
                <a:gd name="T53" fmla="*/ 47 h 57"/>
                <a:gd name="T54" fmla="*/ 57 w 63"/>
                <a:gd name="T55" fmla="*/ 43 h 57"/>
                <a:gd name="T56" fmla="*/ 61 w 63"/>
                <a:gd name="T57" fmla="*/ 37 h 57"/>
                <a:gd name="T58" fmla="*/ 62 w 63"/>
                <a:gd name="T59" fmla="*/ 31 h 57"/>
                <a:gd name="T60" fmla="*/ 63 w 63"/>
                <a:gd name="T61" fmla="*/ 25 h 57"/>
                <a:gd name="T62" fmla="*/ 62 w 63"/>
                <a:gd name="T63" fmla="*/ 16 h 57"/>
                <a:gd name="T64" fmla="*/ 59 w 63"/>
                <a:gd name="T65" fmla="*/ 11 h 57"/>
                <a:gd name="T66" fmla="*/ 56 w 63"/>
                <a:gd name="T67" fmla="*/ 5 h 57"/>
                <a:gd name="T68" fmla="*/ 51 w 63"/>
                <a:gd name="T6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57">
                  <a:moveTo>
                    <a:pt x="51" y="0"/>
                  </a:moveTo>
                  <a:lnTo>
                    <a:pt x="52" y="6"/>
                  </a:lnTo>
                  <a:lnTo>
                    <a:pt x="54" y="12"/>
                  </a:lnTo>
                  <a:lnTo>
                    <a:pt x="52" y="19"/>
                  </a:lnTo>
                  <a:lnTo>
                    <a:pt x="51" y="25"/>
                  </a:lnTo>
                  <a:lnTo>
                    <a:pt x="48" y="31"/>
                  </a:lnTo>
                  <a:lnTo>
                    <a:pt x="44" y="35"/>
                  </a:lnTo>
                  <a:lnTo>
                    <a:pt x="39" y="39"/>
                  </a:lnTo>
                  <a:lnTo>
                    <a:pt x="33" y="43"/>
                  </a:lnTo>
                  <a:lnTo>
                    <a:pt x="27" y="44"/>
                  </a:lnTo>
                  <a:lnTo>
                    <a:pt x="20" y="45"/>
                  </a:lnTo>
                  <a:lnTo>
                    <a:pt x="14" y="44"/>
                  </a:lnTo>
                  <a:lnTo>
                    <a:pt x="10" y="43"/>
                  </a:lnTo>
                  <a:lnTo>
                    <a:pt x="5" y="40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5" y="45"/>
                  </a:lnTo>
                  <a:lnTo>
                    <a:pt x="8" y="49"/>
                  </a:lnTo>
                  <a:lnTo>
                    <a:pt x="12" y="51"/>
                  </a:lnTo>
                  <a:lnTo>
                    <a:pt x="15" y="53"/>
                  </a:lnTo>
                  <a:lnTo>
                    <a:pt x="20" y="56"/>
                  </a:lnTo>
                  <a:lnTo>
                    <a:pt x="25" y="57"/>
                  </a:lnTo>
                  <a:lnTo>
                    <a:pt x="31" y="57"/>
                  </a:lnTo>
                  <a:lnTo>
                    <a:pt x="37" y="56"/>
                  </a:lnTo>
                  <a:lnTo>
                    <a:pt x="43" y="54"/>
                  </a:lnTo>
                  <a:lnTo>
                    <a:pt x="49" y="51"/>
                  </a:lnTo>
                  <a:lnTo>
                    <a:pt x="54" y="47"/>
                  </a:lnTo>
                  <a:lnTo>
                    <a:pt x="57" y="43"/>
                  </a:lnTo>
                  <a:lnTo>
                    <a:pt x="61" y="37"/>
                  </a:lnTo>
                  <a:lnTo>
                    <a:pt x="62" y="31"/>
                  </a:lnTo>
                  <a:lnTo>
                    <a:pt x="63" y="25"/>
                  </a:lnTo>
                  <a:lnTo>
                    <a:pt x="62" y="16"/>
                  </a:lnTo>
                  <a:lnTo>
                    <a:pt x="59" y="11"/>
                  </a:lnTo>
                  <a:lnTo>
                    <a:pt x="56" y="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1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7" name="Freeform 148"/>
            <p:cNvSpPr>
              <a:spLocks/>
            </p:cNvSpPr>
            <p:nvPr/>
          </p:nvSpPr>
          <p:spPr bwMode="auto">
            <a:xfrm>
              <a:off x="1970" y="1372"/>
              <a:ext cx="11" cy="10"/>
            </a:xfrm>
            <a:custGeom>
              <a:avLst/>
              <a:gdLst>
                <a:gd name="T0" fmla="*/ 56 w 56"/>
                <a:gd name="T1" fmla="*/ 20 h 53"/>
                <a:gd name="T2" fmla="*/ 54 w 56"/>
                <a:gd name="T3" fmla="*/ 14 h 53"/>
                <a:gd name="T4" fmla="*/ 53 w 56"/>
                <a:gd name="T5" fmla="*/ 8 h 53"/>
                <a:gd name="T6" fmla="*/ 48 w 56"/>
                <a:gd name="T7" fmla="*/ 4 h 53"/>
                <a:gd name="T8" fmla="*/ 44 w 56"/>
                <a:gd name="T9" fmla="*/ 2 h 53"/>
                <a:gd name="T10" fmla="*/ 38 w 56"/>
                <a:gd name="T11" fmla="*/ 0 h 53"/>
                <a:gd name="T12" fmla="*/ 33 w 56"/>
                <a:gd name="T13" fmla="*/ 0 h 53"/>
                <a:gd name="T14" fmla="*/ 26 w 56"/>
                <a:gd name="T15" fmla="*/ 0 h 53"/>
                <a:gd name="T16" fmla="*/ 20 w 56"/>
                <a:gd name="T17" fmla="*/ 2 h 53"/>
                <a:gd name="T18" fmla="*/ 14 w 56"/>
                <a:gd name="T19" fmla="*/ 4 h 53"/>
                <a:gd name="T20" fmla="*/ 9 w 56"/>
                <a:gd name="T21" fmla="*/ 9 h 53"/>
                <a:gd name="T22" fmla="*/ 6 w 56"/>
                <a:gd name="T23" fmla="*/ 14 h 53"/>
                <a:gd name="T24" fmla="*/ 2 w 56"/>
                <a:gd name="T25" fmla="*/ 20 h 53"/>
                <a:gd name="T26" fmla="*/ 0 w 56"/>
                <a:gd name="T27" fmla="*/ 26 h 53"/>
                <a:gd name="T28" fmla="*/ 0 w 56"/>
                <a:gd name="T29" fmla="*/ 33 h 53"/>
                <a:gd name="T30" fmla="*/ 0 w 56"/>
                <a:gd name="T31" fmla="*/ 39 h 53"/>
                <a:gd name="T32" fmla="*/ 2 w 56"/>
                <a:gd name="T33" fmla="*/ 45 h 53"/>
                <a:gd name="T34" fmla="*/ 7 w 56"/>
                <a:gd name="T35" fmla="*/ 48 h 53"/>
                <a:gd name="T36" fmla="*/ 12 w 56"/>
                <a:gd name="T37" fmla="*/ 51 h 53"/>
                <a:gd name="T38" fmla="*/ 16 w 56"/>
                <a:gd name="T39" fmla="*/ 52 h 53"/>
                <a:gd name="T40" fmla="*/ 22 w 56"/>
                <a:gd name="T41" fmla="*/ 53 h 53"/>
                <a:gd name="T42" fmla="*/ 29 w 56"/>
                <a:gd name="T43" fmla="*/ 52 h 53"/>
                <a:gd name="T44" fmla="*/ 35 w 56"/>
                <a:gd name="T45" fmla="*/ 51 h 53"/>
                <a:gd name="T46" fmla="*/ 41 w 56"/>
                <a:gd name="T47" fmla="*/ 47 h 53"/>
                <a:gd name="T48" fmla="*/ 46 w 56"/>
                <a:gd name="T49" fmla="*/ 43 h 53"/>
                <a:gd name="T50" fmla="*/ 50 w 56"/>
                <a:gd name="T51" fmla="*/ 39 h 53"/>
                <a:gd name="T52" fmla="*/ 53 w 56"/>
                <a:gd name="T53" fmla="*/ 33 h 53"/>
                <a:gd name="T54" fmla="*/ 54 w 56"/>
                <a:gd name="T55" fmla="*/ 27 h 53"/>
                <a:gd name="T56" fmla="*/ 56 w 56"/>
                <a:gd name="T57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53">
                  <a:moveTo>
                    <a:pt x="56" y="20"/>
                  </a:moveTo>
                  <a:lnTo>
                    <a:pt x="54" y="14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4" y="4"/>
                  </a:lnTo>
                  <a:lnTo>
                    <a:pt x="9" y="9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2" y="45"/>
                  </a:lnTo>
                  <a:lnTo>
                    <a:pt x="7" y="48"/>
                  </a:lnTo>
                  <a:lnTo>
                    <a:pt x="12" y="51"/>
                  </a:lnTo>
                  <a:lnTo>
                    <a:pt x="16" y="52"/>
                  </a:lnTo>
                  <a:lnTo>
                    <a:pt x="22" y="53"/>
                  </a:lnTo>
                  <a:lnTo>
                    <a:pt x="29" y="52"/>
                  </a:lnTo>
                  <a:lnTo>
                    <a:pt x="35" y="51"/>
                  </a:lnTo>
                  <a:lnTo>
                    <a:pt x="41" y="47"/>
                  </a:lnTo>
                  <a:lnTo>
                    <a:pt x="46" y="43"/>
                  </a:lnTo>
                  <a:lnTo>
                    <a:pt x="50" y="39"/>
                  </a:lnTo>
                  <a:lnTo>
                    <a:pt x="53" y="33"/>
                  </a:lnTo>
                  <a:lnTo>
                    <a:pt x="54" y="27"/>
                  </a:lnTo>
                  <a:lnTo>
                    <a:pt x="56" y="2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8" name="Freeform 149"/>
            <p:cNvSpPr>
              <a:spLocks/>
            </p:cNvSpPr>
            <p:nvPr/>
          </p:nvSpPr>
          <p:spPr bwMode="auto">
            <a:xfrm>
              <a:off x="1895" y="1177"/>
              <a:ext cx="200" cy="184"/>
            </a:xfrm>
            <a:custGeom>
              <a:avLst/>
              <a:gdLst>
                <a:gd name="T0" fmla="*/ 996 w 1001"/>
                <a:gd name="T1" fmla="*/ 371 h 922"/>
                <a:gd name="T2" fmla="*/ 1000 w 1001"/>
                <a:gd name="T3" fmla="*/ 343 h 922"/>
                <a:gd name="T4" fmla="*/ 1001 w 1001"/>
                <a:gd name="T5" fmla="*/ 318 h 922"/>
                <a:gd name="T6" fmla="*/ 1000 w 1001"/>
                <a:gd name="T7" fmla="*/ 297 h 922"/>
                <a:gd name="T8" fmla="*/ 995 w 1001"/>
                <a:gd name="T9" fmla="*/ 268 h 922"/>
                <a:gd name="T10" fmla="*/ 982 w 1001"/>
                <a:gd name="T11" fmla="*/ 240 h 922"/>
                <a:gd name="T12" fmla="*/ 965 w 1001"/>
                <a:gd name="T13" fmla="*/ 218 h 922"/>
                <a:gd name="T14" fmla="*/ 947 w 1001"/>
                <a:gd name="T15" fmla="*/ 205 h 922"/>
                <a:gd name="T16" fmla="*/ 928 w 1001"/>
                <a:gd name="T17" fmla="*/ 195 h 922"/>
                <a:gd name="T18" fmla="*/ 840 w 1001"/>
                <a:gd name="T19" fmla="*/ 469 h 922"/>
                <a:gd name="T20" fmla="*/ 817 w 1001"/>
                <a:gd name="T21" fmla="*/ 123 h 922"/>
                <a:gd name="T22" fmla="*/ 825 w 1001"/>
                <a:gd name="T23" fmla="*/ 119 h 922"/>
                <a:gd name="T24" fmla="*/ 823 w 1001"/>
                <a:gd name="T25" fmla="*/ 117 h 922"/>
                <a:gd name="T26" fmla="*/ 792 w 1001"/>
                <a:gd name="T27" fmla="*/ 123 h 922"/>
                <a:gd name="T28" fmla="*/ 666 w 1001"/>
                <a:gd name="T29" fmla="*/ 159 h 922"/>
                <a:gd name="T30" fmla="*/ 528 w 1001"/>
                <a:gd name="T31" fmla="*/ 200 h 922"/>
                <a:gd name="T32" fmla="*/ 480 w 1001"/>
                <a:gd name="T33" fmla="*/ 210 h 922"/>
                <a:gd name="T34" fmla="*/ 435 w 1001"/>
                <a:gd name="T35" fmla="*/ 214 h 922"/>
                <a:gd name="T36" fmla="*/ 392 w 1001"/>
                <a:gd name="T37" fmla="*/ 214 h 922"/>
                <a:gd name="T38" fmla="*/ 351 w 1001"/>
                <a:gd name="T39" fmla="*/ 208 h 922"/>
                <a:gd name="T40" fmla="*/ 310 w 1001"/>
                <a:gd name="T41" fmla="*/ 199 h 922"/>
                <a:gd name="T42" fmla="*/ 273 w 1001"/>
                <a:gd name="T43" fmla="*/ 187 h 922"/>
                <a:gd name="T44" fmla="*/ 238 w 1001"/>
                <a:gd name="T45" fmla="*/ 173 h 922"/>
                <a:gd name="T46" fmla="*/ 205 w 1001"/>
                <a:gd name="T47" fmla="*/ 155 h 922"/>
                <a:gd name="T48" fmla="*/ 172 w 1001"/>
                <a:gd name="T49" fmla="*/ 136 h 922"/>
                <a:gd name="T50" fmla="*/ 130 w 1001"/>
                <a:gd name="T51" fmla="*/ 105 h 922"/>
                <a:gd name="T52" fmla="*/ 80 w 1001"/>
                <a:gd name="T53" fmla="*/ 62 h 922"/>
                <a:gd name="T54" fmla="*/ 39 w 1001"/>
                <a:gd name="T55" fmla="*/ 20 h 922"/>
                <a:gd name="T56" fmla="*/ 18 w 1001"/>
                <a:gd name="T57" fmla="*/ 24 h 922"/>
                <a:gd name="T58" fmla="*/ 10 w 1001"/>
                <a:gd name="T59" fmla="*/ 70 h 922"/>
                <a:gd name="T60" fmla="*/ 4 w 1001"/>
                <a:gd name="T61" fmla="*/ 119 h 922"/>
                <a:gd name="T62" fmla="*/ 1 w 1001"/>
                <a:gd name="T63" fmla="*/ 168 h 922"/>
                <a:gd name="T64" fmla="*/ 1 w 1001"/>
                <a:gd name="T65" fmla="*/ 231 h 922"/>
                <a:gd name="T66" fmla="*/ 7 w 1001"/>
                <a:gd name="T67" fmla="*/ 305 h 922"/>
                <a:gd name="T68" fmla="*/ 18 w 1001"/>
                <a:gd name="T69" fmla="*/ 376 h 922"/>
                <a:gd name="T70" fmla="*/ 35 w 1001"/>
                <a:gd name="T71" fmla="*/ 444 h 922"/>
                <a:gd name="T72" fmla="*/ 55 w 1001"/>
                <a:gd name="T73" fmla="*/ 509 h 922"/>
                <a:gd name="T74" fmla="*/ 80 w 1001"/>
                <a:gd name="T75" fmla="*/ 571 h 922"/>
                <a:gd name="T76" fmla="*/ 109 w 1001"/>
                <a:gd name="T77" fmla="*/ 629 h 922"/>
                <a:gd name="T78" fmla="*/ 144 w 1001"/>
                <a:gd name="T79" fmla="*/ 684 h 922"/>
                <a:gd name="T80" fmla="*/ 181 w 1001"/>
                <a:gd name="T81" fmla="*/ 734 h 922"/>
                <a:gd name="T82" fmla="*/ 221 w 1001"/>
                <a:gd name="T83" fmla="*/ 778 h 922"/>
                <a:gd name="T84" fmla="*/ 265 w 1001"/>
                <a:gd name="T85" fmla="*/ 817 h 922"/>
                <a:gd name="T86" fmla="*/ 313 w 1001"/>
                <a:gd name="T87" fmla="*/ 851 h 922"/>
                <a:gd name="T88" fmla="*/ 361 w 1001"/>
                <a:gd name="T89" fmla="*/ 879 h 922"/>
                <a:gd name="T90" fmla="*/ 414 w 1001"/>
                <a:gd name="T91" fmla="*/ 900 h 922"/>
                <a:gd name="T92" fmla="*/ 467 w 1001"/>
                <a:gd name="T93" fmla="*/ 914 h 922"/>
                <a:gd name="T94" fmla="*/ 523 w 1001"/>
                <a:gd name="T95" fmla="*/ 921 h 922"/>
                <a:gd name="T96" fmla="*/ 580 w 1001"/>
                <a:gd name="T97" fmla="*/ 921 h 922"/>
                <a:gd name="T98" fmla="*/ 635 w 1001"/>
                <a:gd name="T99" fmla="*/ 914 h 922"/>
                <a:gd name="T100" fmla="*/ 688 w 1001"/>
                <a:gd name="T101" fmla="*/ 900 h 922"/>
                <a:gd name="T102" fmla="*/ 739 w 1001"/>
                <a:gd name="T103" fmla="*/ 879 h 922"/>
                <a:gd name="T104" fmla="*/ 788 w 1001"/>
                <a:gd name="T105" fmla="*/ 851 h 922"/>
                <a:gd name="T106" fmla="*/ 834 w 1001"/>
                <a:gd name="T107" fmla="*/ 818 h 922"/>
                <a:gd name="T108" fmla="*/ 878 w 1001"/>
                <a:gd name="T109" fmla="*/ 779 h 922"/>
                <a:gd name="T110" fmla="*/ 920 w 1001"/>
                <a:gd name="T111" fmla="*/ 735 h 922"/>
                <a:gd name="T112" fmla="*/ 932 w 1001"/>
                <a:gd name="T113" fmla="*/ 696 h 922"/>
                <a:gd name="T114" fmla="*/ 925 w 1001"/>
                <a:gd name="T115" fmla="*/ 662 h 922"/>
                <a:gd name="T116" fmla="*/ 926 w 1001"/>
                <a:gd name="T117" fmla="*/ 626 h 922"/>
                <a:gd name="T118" fmla="*/ 932 w 1001"/>
                <a:gd name="T119" fmla="*/ 588 h 922"/>
                <a:gd name="T120" fmla="*/ 950 w 1001"/>
                <a:gd name="T121" fmla="*/ 525 h 922"/>
                <a:gd name="T122" fmla="*/ 978 w 1001"/>
                <a:gd name="T123" fmla="*/ 434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1" h="922">
                  <a:moveTo>
                    <a:pt x="993" y="386"/>
                  </a:moveTo>
                  <a:lnTo>
                    <a:pt x="996" y="371"/>
                  </a:lnTo>
                  <a:lnTo>
                    <a:pt x="999" y="356"/>
                  </a:lnTo>
                  <a:lnTo>
                    <a:pt x="1000" y="343"/>
                  </a:lnTo>
                  <a:lnTo>
                    <a:pt x="1001" y="330"/>
                  </a:lnTo>
                  <a:lnTo>
                    <a:pt x="1001" y="318"/>
                  </a:lnTo>
                  <a:lnTo>
                    <a:pt x="1001" y="307"/>
                  </a:lnTo>
                  <a:lnTo>
                    <a:pt x="1000" y="297"/>
                  </a:lnTo>
                  <a:lnTo>
                    <a:pt x="999" y="286"/>
                  </a:lnTo>
                  <a:lnTo>
                    <a:pt x="995" y="268"/>
                  </a:lnTo>
                  <a:lnTo>
                    <a:pt x="989" y="253"/>
                  </a:lnTo>
                  <a:lnTo>
                    <a:pt x="982" y="240"/>
                  </a:lnTo>
                  <a:lnTo>
                    <a:pt x="974" y="228"/>
                  </a:lnTo>
                  <a:lnTo>
                    <a:pt x="965" y="218"/>
                  </a:lnTo>
                  <a:lnTo>
                    <a:pt x="956" y="211"/>
                  </a:lnTo>
                  <a:lnTo>
                    <a:pt x="947" y="205"/>
                  </a:lnTo>
                  <a:lnTo>
                    <a:pt x="940" y="200"/>
                  </a:lnTo>
                  <a:lnTo>
                    <a:pt x="928" y="195"/>
                  </a:lnTo>
                  <a:lnTo>
                    <a:pt x="924" y="193"/>
                  </a:lnTo>
                  <a:lnTo>
                    <a:pt x="840" y="469"/>
                  </a:lnTo>
                  <a:lnTo>
                    <a:pt x="813" y="124"/>
                  </a:lnTo>
                  <a:lnTo>
                    <a:pt x="817" y="123"/>
                  </a:lnTo>
                  <a:lnTo>
                    <a:pt x="823" y="120"/>
                  </a:lnTo>
                  <a:lnTo>
                    <a:pt x="825" y="119"/>
                  </a:lnTo>
                  <a:lnTo>
                    <a:pt x="825" y="117"/>
                  </a:lnTo>
                  <a:lnTo>
                    <a:pt x="823" y="117"/>
                  </a:lnTo>
                  <a:lnTo>
                    <a:pt x="817" y="117"/>
                  </a:lnTo>
                  <a:lnTo>
                    <a:pt x="792" y="123"/>
                  </a:lnTo>
                  <a:lnTo>
                    <a:pt x="743" y="136"/>
                  </a:lnTo>
                  <a:lnTo>
                    <a:pt x="666" y="159"/>
                  </a:lnTo>
                  <a:lnTo>
                    <a:pt x="552" y="193"/>
                  </a:lnTo>
                  <a:lnTo>
                    <a:pt x="528" y="200"/>
                  </a:lnTo>
                  <a:lnTo>
                    <a:pt x="504" y="205"/>
                  </a:lnTo>
                  <a:lnTo>
                    <a:pt x="480" y="210"/>
                  </a:lnTo>
                  <a:lnTo>
                    <a:pt x="458" y="212"/>
                  </a:lnTo>
                  <a:lnTo>
                    <a:pt x="435" y="214"/>
                  </a:lnTo>
                  <a:lnTo>
                    <a:pt x="414" y="214"/>
                  </a:lnTo>
                  <a:lnTo>
                    <a:pt x="392" y="214"/>
                  </a:lnTo>
                  <a:lnTo>
                    <a:pt x="371" y="211"/>
                  </a:lnTo>
                  <a:lnTo>
                    <a:pt x="351" y="208"/>
                  </a:lnTo>
                  <a:lnTo>
                    <a:pt x="330" y="204"/>
                  </a:lnTo>
                  <a:lnTo>
                    <a:pt x="310" y="199"/>
                  </a:lnTo>
                  <a:lnTo>
                    <a:pt x="291" y="193"/>
                  </a:lnTo>
                  <a:lnTo>
                    <a:pt x="273" y="187"/>
                  </a:lnTo>
                  <a:lnTo>
                    <a:pt x="256" y="180"/>
                  </a:lnTo>
                  <a:lnTo>
                    <a:pt x="238" y="173"/>
                  </a:lnTo>
                  <a:lnTo>
                    <a:pt x="221" y="165"/>
                  </a:lnTo>
                  <a:lnTo>
                    <a:pt x="205" y="155"/>
                  </a:lnTo>
                  <a:lnTo>
                    <a:pt x="188" y="146"/>
                  </a:lnTo>
                  <a:lnTo>
                    <a:pt x="172" y="136"/>
                  </a:lnTo>
                  <a:lnTo>
                    <a:pt x="158" y="127"/>
                  </a:lnTo>
                  <a:lnTo>
                    <a:pt x="130" y="105"/>
                  </a:lnTo>
                  <a:lnTo>
                    <a:pt x="103" y="84"/>
                  </a:lnTo>
                  <a:lnTo>
                    <a:pt x="80" y="62"/>
                  </a:lnTo>
                  <a:lnTo>
                    <a:pt x="58" y="40"/>
                  </a:lnTo>
                  <a:lnTo>
                    <a:pt x="39" y="20"/>
                  </a:lnTo>
                  <a:lnTo>
                    <a:pt x="23" y="0"/>
                  </a:lnTo>
                  <a:lnTo>
                    <a:pt x="18" y="24"/>
                  </a:lnTo>
                  <a:lnTo>
                    <a:pt x="13" y="46"/>
                  </a:lnTo>
                  <a:lnTo>
                    <a:pt x="10" y="70"/>
                  </a:lnTo>
                  <a:lnTo>
                    <a:pt x="7" y="95"/>
                  </a:lnTo>
                  <a:lnTo>
                    <a:pt x="4" y="119"/>
                  </a:lnTo>
                  <a:lnTo>
                    <a:pt x="2" y="143"/>
                  </a:lnTo>
                  <a:lnTo>
                    <a:pt x="1" y="168"/>
                  </a:lnTo>
                  <a:lnTo>
                    <a:pt x="0" y="193"/>
                  </a:lnTo>
                  <a:lnTo>
                    <a:pt x="1" y="231"/>
                  </a:lnTo>
                  <a:lnTo>
                    <a:pt x="4" y="268"/>
                  </a:lnTo>
                  <a:lnTo>
                    <a:pt x="7" y="305"/>
                  </a:lnTo>
                  <a:lnTo>
                    <a:pt x="12" y="341"/>
                  </a:lnTo>
                  <a:lnTo>
                    <a:pt x="18" y="376"/>
                  </a:lnTo>
                  <a:lnTo>
                    <a:pt x="25" y="411"/>
                  </a:lnTo>
                  <a:lnTo>
                    <a:pt x="35" y="444"/>
                  </a:lnTo>
                  <a:lnTo>
                    <a:pt x="44" y="477"/>
                  </a:lnTo>
                  <a:lnTo>
                    <a:pt x="55" y="509"/>
                  </a:lnTo>
                  <a:lnTo>
                    <a:pt x="67" y="541"/>
                  </a:lnTo>
                  <a:lnTo>
                    <a:pt x="80" y="571"/>
                  </a:lnTo>
                  <a:lnTo>
                    <a:pt x="94" y="601"/>
                  </a:lnTo>
                  <a:lnTo>
                    <a:pt x="109" y="629"/>
                  </a:lnTo>
                  <a:lnTo>
                    <a:pt x="126" y="658"/>
                  </a:lnTo>
                  <a:lnTo>
                    <a:pt x="144" y="684"/>
                  </a:lnTo>
                  <a:lnTo>
                    <a:pt x="162" y="709"/>
                  </a:lnTo>
                  <a:lnTo>
                    <a:pt x="181" y="734"/>
                  </a:lnTo>
                  <a:lnTo>
                    <a:pt x="201" y="756"/>
                  </a:lnTo>
                  <a:lnTo>
                    <a:pt x="221" y="778"/>
                  </a:lnTo>
                  <a:lnTo>
                    <a:pt x="244" y="798"/>
                  </a:lnTo>
                  <a:lnTo>
                    <a:pt x="265" y="817"/>
                  </a:lnTo>
                  <a:lnTo>
                    <a:pt x="289" y="835"/>
                  </a:lnTo>
                  <a:lnTo>
                    <a:pt x="313" y="851"/>
                  </a:lnTo>
                  <a:lnTo>
                    <a:pt x="336" y="865"/>
                  </a:lnTo>
                  <a:lnTo>
                    <a:pt x="361" y="879"/>
                  </a:lnTo>
                  <a:lnTo>
                    <a:pt x="388" y="889"/>
                  </a:lnTo>
                  <a:lnTo>
                    <a:pt x="414" y="900"/>
                  </a:lnTo>
                  <a:lnTo>
                    <a:pt x="440" y="908"/>
                  </a:lnTo>
                  <a:lnTo>
                    <a:pt x="467" y="914"/>
                  </a:lnTo>
                  <a:lnTo>
                    <a:pt x="495" y="919"/>
                  </a:lnTo>
                  <a:lnTo>
                    <a:pt x="523" y="921"/>
                  </a:lnTo>
                  <a:lnTo>
                    <a:pt x="552" y="922"/>
                  </a:lnTo>
                  <a:lnTo>
                    <a:pt x="580" y="921"/>
                  </a:lnTo>
                  <a:lnTo>
                    <a:pt x="607" y="919"/>
                  </a:lnTo>
                  <a:lnTo>
                    <a:pt x="635" y="914"/>
                  </a:lnTo>
                  <a:lnTo>
                    <a:pt x="661" y="908"/>
                  </a:lnTo>
                  <a:lnTo>
                    <a:pt x="688" y="900"/>
                  </a:lnTo>
                  <a:lnTo>
                    <a:pt x="714" y="890"/>
                  </a:lnTo>
                  <a:lnTo>
                    <a:pt x="739" y="879"/>
                  </a:lnTo>
                  <a:lnTo>
                    <a:pt x="764" y="865"/>
                  </a:lnTo>
                  <a:lnTo>
                    <a:pt x="788" y="851"/>
                  </a:lnTo>
                  <a:lnTo>
                    <a:pt x="812" y="836"/>
                  </a:lnTo>
                  <a:lnTo>
                    <a:pt x="834" y="818"/>
                  </a:lnTo>
                  <a:lnTo>
                    <a:pt x="857" y="799"/>
                  </a:lnTo>
                  <a:lnTo>
                    <a:pt x="878" y="779"/>
                  </a:lnTo>
                  <a:lnTo>
                    <a:pt x="900" y="757"/>
                  </a:lnTo>
                  <a:lnTo>
                    <a:pt x="920" y="735"/>
                  </a:lnTo>
                  <a:lnTo>
                    <a:pt x="939" y="711"/>
                  </a:lnTo>
                  <a:lnTo>
                    <a:pt x="932" y="696"/>
                  </a:lnTo>
                  <a:lnTo>
                    <a:pt x="927" y="679"/>
                  </a:lnTo>
                  <a:lnTo>
                    <a:pt x="925" y="662"/>
                  </a:lnTo>
                  <a:lnTo>
                    <a:pt x="925" y="645"/>
                  </a:lnTo>
                  <a:lnTo>
                    <a:pt x="926" y="626"/>
                  </a:lnTo>
                  <a:lnTo>
                    <a:pt x="928" y="607"/>
                  </a:lnTo>
                  <a:lnTo>
                    <a:pt x="932" y="588"/>
                  </a:lnTo>
                  <a:lnTo>
                    <a:pt x="938" y="567"/>
                  </a:lnTo>
                  <a:lnTo>
                    <a:pt x="950" y="525"/>
                  </a:lnTo>
                  <a:lnTo>
                    <a:pt x="964" y="481"/>
                  </a:lnTo>
                  <a:lnTo>
                    <a:pt x="978" y="434"/>
                  </a:lnTo>
                  <a:lnTo>
                    <a:pt x="993" y="386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9" name="Freeform 150"/>
            <p:cNvSpPr>
              <a:spLocks/>
            </p:cNvSpPr>
            <p:nvPr/>
          </p:nvSpPr>
          <p:spPr bwMode="auto">
            <a:xfrm>
              <a:off x="1871" y="1070"/>
              <a:ext cx="244" cy="249"/>
            </a:xfrm>
            <a:custGeom>
              <a:avLst/>
              <a:gdLst>
                <a:gd name="T0" fmla="*/ 633 w 1218"/>
                <a:gd name="T1" fmla="*/ 1 h 1247"/>
                <a:gd name="T2" fmla="*/ 583 w 1218"/>
                <a:gd name="T3" fmla="*/ 9 h 1247"/>
                <a:gd name="T4" fmla="*/ 534 w 1218"/>
                <a:gd name="T5" fmla="*/ 22 h 1247"/>
                <a:gd name="T6" fmla="*/ 488 w 1218"/>
                <a:gd name="T7" fmla="*/ 41 h 1247"/>
                <a:gd name="T8" fmla="*/ 444 w 1218"/>
                <a:gd name="T9" fmla="*/ 64 h 1247"/>
                <a:gd name="T10" fmla="*/ 387 w 1218"/>
                <a:gd name="T11" fmla="*/ 105 h 1247"/>
                <a:gd name="T12" fmla="*/ 311 w 1218"/>
                <a:gd name="T13" fmla="*/ 180 h 1247"/>
                <a:gd name="T14" fmla="*/ 244 w 1218"/>
                <a:gd name="T15" fmla="*/ 271 h 1247"/>
                <a:gd name="T16" fmla="*/ 209 w 1218"/>
                <a:gd name="T17" fmla="*/ 296 h 1247"/>
                <a:gd name="T18" fmla="*/ 172 w 1218"/>
                <a:gd name="T19" fmla="*/ 271 h 1247"/>
                <a:gd name="T20" fmla="*/ 118 w 1218"/>
                <a:gd name="T21" fmla="*/ 221 h 1247"/>
                <a:gd name="T22" fmla="*/ 78 w 1218"/>
                <a:gd name="T23" fmla="*/ 163 h 1247"/>
                <a:gd name="T24" fmla="*/ 0 w 1218"/>
                <a:gd name="T25" fmla="*/ 330 h 1247"/>
                <a:gd name="T26" fmla="*/ 72 w 1218"/>
                <a:gd name="T27" fmla="*/ 465 h 1247"/>
                <a:gd name="T28" fmla="*/ 118 w 1218"/>
                <a:gd name="T29" fmla="*/ 514 h 1247"/>
                <a:gd name="T30" fmla="*/ 139 w 1218"/>
                <a:gd name="T31" fmla="*/ 536 h 1247"/>
                <a:gd name="T32" fmla="*/ 196 w 1218"/>
                <a:gd name="T33" fmla="*/ 598 h 1247"/>
                <a:gd name="T34" fmla="*/ 274 w 1218"/>
                <a:gd name="T35" fmla="*/ 663 h 1247"/>
                <a:gd name="T36" fmla="*/ 321 w 1218"/>
                <a:gd name="T37" fmla="*/ 691 h 1247"/>
                <a:gd name="T38" fmla="*/ 372 w 1218"/>
                <a:gd name="T39" fmla="*/ 716 h 1247"/>
                <a:gd name="T40" fmla="*/ 426 w 1218"/>
                <a:gd name="T41" fmla="*/ 735 h 1247"/>
                <a:gd name="T42" fmla="*/ 487 w 1218"/>
                <a:gd name="T43" fmla="*/ 747 h 1247"/>
                <a:gd name="T44" fmla="*/ 551 w 1218"/>
                <a:gd name="T45" fmla="*/ 750 h 1247"/>
                <a:gd name="T46" fmla="*/ 620 w 1218"/>
                <a:gd name="T47" fmla="*/ 741 h 1247"/>
                <a:gd name="T48" fmla="*/ 782 w 1218"/>
                <a:gd name="T49" fmla="*/ 695 h 1247"/>
                <a:gd name="T50" fmla="*/ 933 w 1218"/>
                <a:gd name="T51" fmla="*/ 653 h 1247"/>
                <a:gd name="T52" fmla="*/ 941 w 1218"/>
                <a:gd name="T53" fmla="*/ 655 h 1247"/>
                <a:gd name="T54" fmla="*/ 929 w 1218"/>
                <a:gd name="T55" fmla="*/ 660 h 1247"/>
                <a:gd name="T56" fmla="*/ 1044 w 1218"/>
                <a:gd name="T57" fmla="*/ 731 h 1247"/>
                <a:gd name="T58" fmla="*/ 1072 w 1218"/>
                <a:gd name="T59" fmla="*/ 747 h 1247"/>
                <a:gd name="T60" fmla="*/ 1098 w 1218"/>
                <a:gd name="T61" fmla="*/ 776 h 1247"/>
                <a:gd name="T62" fmla="*/ 1115 w 1218"/>
                <a:gd name="T63" fmla="*/ 822 h 1247"/>
                <a:gd name="T64" fmla="*/ 1117 w 1218"/>
                <a:gd name="T65" fmla="*/ 854 h 1247"/>
                <a:gd name="T66" fmla="*/ 1115 w 1218"/>
                <a:gd name="T67" fmla="*/ 892 h 1247"/>
                <a:gd name="T68" fmla="*/ 1094 w 1218"/>
                <a:gd name="T69" fmla="*/ 970 h 1247"/>
                <a:gd name="T70" fmla="*/ 1054 w 1218"/>
                <a:gd name="T71" fmla="*/ 1103 h 1247"/>
                <a:gd name="T72" fmla="*/ 1042 w 1218"/>
                <a:gd name="T73" fmla="*/ 1162 h 1247"/>
                <a:gd name="T74" fmla="*/ 1043 w 1218"/>
                <a:gd name="T75" fmla="*/ 1215 h 1247"/>
                <a:gd name="T76" fmla="*/ 1073 w 1218"/>
                <a:gd name="T77" fmla="*/ 1222 h 1247"/>
                <a:gd name="T78" fmla="*/ 1123 w 1218"/>
                <a:gd name="T79" fmla="*/ 1139 h 1247"/>
                <a:gd name="T80" fmla="*/ 1163 w 1218"/>
                <a:gd name="T81" fmla="*/ 1048 h 1247"/>
                <a:gd name="T82" fmla="*/ 1193 w 1218"/>
                <a:gd name="T83" fmla="*/ 948 h 1247"/>
                <a:gd name="T84" fmla="*/ 1212 w 1218"/>
                <a:gd name="T85" fmla="*/ 841 h 1247"/>
                <a:gd name="T86" fmla="*/ 1218 w 1218"/>
                <a:gd name="T87" fmla="*/ 729 h 1247"/>
                <a:gd name="T88" fmla="*/ 1212 w 1218"/>
                <a:gd name="T89" fmla="*/ 619 h 1247"/>
                <a:gd name="T90" fmla="*/ 1193 w 1218"/>
                <a:gd name="T91" fmla="*/ 512 h 1247"/>
                <a:gd name="T92" fmla="*/ 1164 w 1218"/>
                <a:gd name="T93" fmla="*/ 413 h 1247"/>
                <a:gd name="T94" fmla="*/ 1124 w 1218"/>
                <a:gd name="T95" fmla="*/ 322 h 1247"/>
                <a:gd name="T96" fmla="*/ 1075 w 1218"/>
                <a:gd name="T97" fmla="*/ 239 h 1247"/>
                <a:gd name="T98" fmla="*/ 1018 w 1218"/>
                <a:gd name="T99" fmla="*/ 166 h 1247"/>
                <a:gd name="T100" fmla="*/ 953 w 1218"/>
                <a:gd name="T101" fmla="*/ 106 h 1247"/>
                <a:gd name="T102" fmla="*/ 882 w 1218"/>
                <a:gd name="T103" fmla="*/ 57 h 1247"/>
                <a:gd name="T104" fmla="*/ 805 w 1218"/>
                <a:gd name="T105" fmla="*/ 23 h 1247"/>
                <a:gd name="T106" fmla="*/ 723 w 1218"/>
                <a:gd name="T107" fmla="*/ 4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18" h="1247">
                  <a:moveTo>
                    <a:pt x="668" y="0"/>
                  </a:moveTo>
                  <a:lnTo>
                    <a:pt x="650" y="0"/>
                  </a:lnTo>
                  <a:lnTo>
                    <a:pt x="633" y="1"/>
                  </a:lnTo>
                  <a:lnTo>
                    <a:pt x="616" y="3"/>
                  </a:lnTo>
                  <a:lnTo>
                    <a:pt x="600" y="5"/>
                  </a:lnTo>
                  <a:lnTo>
                    <a:pt x="583" y="9"/>
                  </a:lnTo>
                  <a:lnTo>
                    <a:pt x="567" y="12"/>
                  </a:lnTo>
                  <a:lnTo>
                    <a:pt x="551" y="17"/>
                  </a:lnTo>
                  <a:lnTo>
                    <a:pt x="534" y="22"/>
                  </a:lnTo>
                  <a:lnTo>
                    <a:pt x="519" y="28"/>
                  </a:lnTo>
                  <a:lnTo>
                    <a:pt x="504" y="33"/>
                  </a:lnTo>
                  <a:lnTo>
                    <a:pt x="488" y="41"/>
                  </a:lnTo>
                  <a:lnTo>
                    <a:pt x="473" y="48"/>
                  </a:lnTo>
                  <a:lnTo>
                    <a:pt x="458" y="56"/>
                  </a:lnTo>
                  <a:lnTo>
                    <a:pt x="444" y="64"/>
                  </a:lnTo>
                  <a:lnTo>
                    <a:pt x="429" y="74"/>
                  </a:lnTo>
                  <a:lnTo>
                    <a:pt x="414" y="83"/>
                  </a:lnTo>
                  <a:lnTo>
                    <a:pt x="387" y="105"/>
                  </a:lnTo>
                  <a:lnTo>
                    <a:pt x="361" y="127"/>
                  </a:lnTo>
                  <a:lnTo>
                    <a:pt x="335" y="152"/>
                  </a:lnTo>
                  <a:lnTo>
                    <a:pt x="311" y="180"/>
                  </a:lnTo>
                  <a:lnTo>
                    <a:pt x="287" y="208"/>
                  </a:lnTo>
                  <a:lnTo>
                    <a:pt x="266" y="239"/>
                  </a:lnTo>
                  <a:lnTo>
                    <a:pt x="244" y="271"/>
                  </a:lnTo>
                  <a:lnTo>
                    <a:pt x="225" y="304"/>
                  </a:lnTo>
                  <a:lnTo>
                    <a:pt x="217" y="301"/>
                  </a:lnTo>
                  <a:lnTo>
                    <a:pt x="209" y="296"/>
                  </a:lnTo>
                  <a:lnTo>
                    <a:pt x="200" y="291"/>
                  </a:lnTo>
                  <a:lnTo>
                    <a:pt x="191" y="285"/>
                  </a:lnTo>
                  <a:lnTo>
                    <a:pt x="172" y="271"/>
                  </a:lnTo>
                  <a:lnTo>
                    <a:pt x="153" y="254"/>
                  </a:lnTo>
                  <a:lnTo>
                    <a:pt x="134" y="238"/>
                  </a:lnTo>
                  <a:lnTo>
                    <a:pt x="118" y="221"/>
                  </a:lnTo>
                  <a:lnTo>
                    <a:pt x="105" y="206"/>
                  </a:lnTo>
                  <a:lnTo>
                    <a:pt x="96" y="193"/>
                  </a:lnTo>
                  <a:lnTo>
                    <a:pt x="78" y="163"/>
                  </a:lnTo>
                  <a:lnTo>
                    <a:pt x="76" y="159"/>
                  </a:lnTo>
                  <a:lnTo>
                    <a:pt x="123" y="365"/>
                  </a:lnTo>
                  <a:lnTo>
                    <a:pt x="0" y="330"/>
                  </a:lnTo>
                  <a:lnTo>
                    <a:pt x="48" y="434"/>
                  </a:lnTo>
                  <a:lnTo>
                    <a:pt x="54" y="442"/>
                  </a:lnTo>
                  <a:lnTo>
                    <a:pt x="72" y="465"/>
                  </a:lnTo>
                  <a:lnTo>
                    <a:pt x="85" y="479"/>
                  </a:lnTo>
                  <a:lnTo>
                    <a:pt x="101" y="497"/>
                  </a:lnTo>
                  <a:lnTo>
                    <a:pt x="118" y="514"/>
                  </a:lnTo>
                  <a:lnTo>
                    <a:pt x="139" y="535"/>
                  </a:lnTo>
                  <a:lnTo>
                    <a:pt x="139" y="536"/>
                  </a:lnTo>
                  <a:lnTo>
                    <a:pt x="139" y="536"/>
                  </a:lnTo>
                  <a:lnTo>
                    <a:pt x="155" y="556"/>
                  </a:lnTo>
                  <a:lnTo>
                    <a:pt x="174" y="576"/>
                  </a:lnTo>
                  <a:lnTo>
                    <a:pt x="196" y="598"/>
                  </a:lnTo>
                  <a:lnTo>
                    <a:pt x="219" y="620"/>
                  </a:lnTo>
                  <a:lnTo>
                    <a:pt x="246" y="641"/>
                  </a:lnTo>
                  <a:lnTo>
                    <a:pt x="274" y="663"/>
                  </a:lnTo>
                  <a:lnTo>
                    <a:pt x="288" y="672"/>
                  </a:lnTo>
                  <a:lnTo>
                    <a:pt x="304" y="682"/>
                  </a:lnTo>
                  <a:lnTo>
                    <a:pt x="321" y="691"/>
                  </a:lnTo>
                  <a:lnTo>
                    <a:pt x="337" y="701"/>
                  </a:lnTo>
                  <a:lnTo>
                    <a:pt x="354" y="709"/>
                  </a:lnTo>
                  <a:lnTo>
                    <a:pt x="372" y="716"/>
                  </a:lnTo>
                  <a:lnTo>
                    <a:pt x="389" y="723"/>
                  </a:lnTo>
                  <a:lnTo>
                    <a:pt x="407" y="729"/>
                  </a:lnTo>
                  <a:lnTo>
                    <a:pt x="426" y="735"/>
                  </a:lnTo>
                  <a:lnTo>
                    <a:pt x="446" y="740"/>
                  </a:lnTo>
                  <a:lnTo>
                    <a:pt x="467" y="744"/>
                  </a:lnTo>
                  <a:lnTo>
                    <a:pt x="487" y="747"/>
                  </a:lnTo>
                  <a:lnTo>
                    <a:pt x="508" y="750"/>
                  </a:lnTo>
                  <a:lnTo>
                    <a:pt x="530" y="750"/>
                  </a:lnTo>
                  <a:lnTo>
                    <a:pt x="551" y="750"/>
                  </a:lnTo>
                  <a:lnTo>
                    <a:pt x="574" y="748"/>
                  </a:lnTo>
                  <a:lnTo>
                    <a:pt x="596" y="746"/>
                  </a:lnTo>
                  <a:lnTo>
                    <a:pt x="620" y="741"/>
                  </a:lnTo>
                  <a:lnTo>
                    <a:pt x="644" y="736"/>
                  </a:lnTo>
                  <a:lnTo>
                    <a:pt x="668" y="729"/>
                  </a:lnTo>
                  <a:lnTo>
                    <a:pt x="782" y="695"/>
                  </a:lnTo>
                  <a:lnTo>
                    <a:pt x="859" y="672"/>
                  </a:lnTo>
                  <a:lnTo>
                    <a:pt x="908" y="659"/>
                  </a:lnTo>
                  <a:lnTo>
                    <a:pt x="933" y="653"/>
                  </a:lnTo>
                  <a:lnTo>
                    <a:pt x="939" y="653"/>
                  </a:lnTo>
                  <a:lnTo>
                    <a:pt x="941" y="653"/>
                  </a:lnTo>
                  <a:lnTo>
                    <a:pt x="941" y="655"/>
                  </a:lnTo>
                  <a:lnTo>
                    <a:pt x="939" y="656"/>
                  </a:lnTo>
                  <a:lnTo>
                    <a:pt x="933" y="659"/>
                  </a:lnTo>
                  <a:lnTo>
                    <a:pt x="929" y="660"/>
                  </a:lnTo>
                  <a:lnTo>
                    <a:pt x="956" y="1005"/>
                  </a:lnTo>
                  <a:lnTo>
                    <a:pt x="1040" y="729"/>
                  </a:lnTo>
                  <a:lnTo>
                    <a:pt x="1044" y="731"/>
                  </a:lnTo>
                  <a:lnTo>
                    <a:pt x="1056" y="736"/>
                  </a:lnTo>
                  <a:lnTo>
                    <a:pt x="1063" y="741"/>
                  </a:lnTo>
                  <a:lnTo>
                    <a:pt x="1072" y="747"/>
                  </a:lnTo>
                  <a:lnTo>
                    <a:pt x="1081" y="754"/>
                  </a:lnTo>
                  <a:lnTo>
                    <a:pt x="1090" y="764"/>
                  </a:lnTo>
                  <a:lnTo>
                    <a:pt x="1098" y="776"/>
                  </a:lnTo>
                  <a:lnTo>
                    <a:pt x="1105" y="789"/>
                  </a:lnTo>
                  <a:lnTo>
                    <a:pt x="1111" y="804"/>
                  </a:lnTo>
                  <a:lnTo>
                    <a:pt x="1115" y="822"/>
                  </a:lnTo>
                  <a:lnTo>
                    <a:pt x="1116" y="833"/>
                  </a:lnTo>
                  <a:lnTo>
                    <a:pt x="1117" y="843"/>
                  </a:lnTo>
                  <a:lnTo>
                    <a:pt x="1117" y="854"/>
                  </a:lnTo>
                  <a:lnTo>
                    <a:pt x="1117" y="866"/>
                  </a:lnTo>
                  <a:lnTo>
                    <a:pt x="1116" y="879"/>
                  </a:lnTo>
                  <a:lnTo>
                    <a:pt x="1115" y="892"/>
                  </a:lnTo>
                  <a:lnTo>
                    <a:pt x="1112" y="907"/>
                  </a:lnTo>
                  <a:lnTo>
                    <a:pt x="1109" y="922"/>
                  </a:lnTo>
                  <a:lnTo>
                    <a:pt x="1094" y="970"/>
                  </a:lnTo>
                  <a:lnTo>
                    <a:pt x="1080" y="1017"/>
                  </a:lnTo>
                  <a:lnTo>
                    <a:pt x="1066" y="1061"/>
                  </a:lnTo>
                  <a:lnTo>
                    <a:pt x="1054" y="1103"/>
                  </a:lnTo>
                  <a:lnTo>
                    <a:pt x="1048" y="1124"/>
                  </a:lnTo>
                  <a:lnTo>
                    <a:pt x="1044" y="1143"/>
                  </a:lnTo>
                  <a:lnTo>
                    <a:pt x="1042" y="1162"/>
                  </a:lnTo>
                  <a:lnTo>
                    <a:pt x="1041" y="1181"/>
                  </a:lnTo>
                  <a:lnTo>
                    <a:pt x="1041" y="1198"/>
                  </a:lnTo>
                  <a:lnTo>
                    <a:pt x="1043" y="1215"/>
                  </a:lnTo>
                  <a:lnTo>
                    <a:pt x="1048" y="1232"/>
                  </a:lnTo>
                  <a:lnTo>
                    <a:pt x="1055" y="1247"/>
                  </a:lnTo>
                  <a:lnTo>
                    <a:pt x="1073" y="1222"/>
                  </a:lnTo>
                  <a:lnTo>
                    <a:pt x="1091" y="1196"/>
                  </a:lnTo>
                  <a:lnTo>
                    <a:pt x="1107" y="1168"/>
                  </a:lnTo>
                  <a:lnTo>
                    <a:pt x="1123" y="1139"/>
                  </a:lnTo>
                  <a:lnTo>
                    <a:pt x="1137" y="1109"/>
                  </a:lnTo>
                  <a:lnTo>
                    <a:pt x="1151" y="1078"/>
                  </a:lnTo>
                  <a:lnTo>
                    <a:pt x="1163" y="1048"/>
                  </a:lnTo>
                  <a:lnTo>
                    <a:pt x="1174" y="1014"/>
                  </a:lnTo>
                  <a:lnTo>
                    <a:pt x="1185" y="981"/>
                  </a:lnTo>
                  <a:lnTo>
                    <a:pt x="1193" y="948"/>
                  </a:lnTo>
                  <a:lnTo>
                    <a:pt x="1200" y="912"/>
                  </a:lnTo>
                  <a:lnTo>
                    <a:pt x="1207" y="878"/>
                  </a:lnTo>
                  <a:lnTo>
                    <a:pt x="1212" y="841"/>
                  </a:lnTo>
                  <a:lnTo>
                    <a:pt x="1216" y="804"/>
                  </a:lnTo>
                  <a:lnTo>
                    <a:pt x="1218" y="767"/>
                  </a:lnTo>
                  <a:lnTo>
                    <a:pt x="1218" y="729"/>
                  </a:lnTo>
                  <a:lnTo>
                    <a:pt x="1218" y="691"/>
                  </a:lnTo>
                  <a:lnTo>
                    <a:pt x="1216" y="655"/>
                  </a:lnTo>
                  <a:lnTo>
                    <a:pt x="1212" y="619"/>
                  </a:lnTo>
                  <a:lnTo>
                    <a:pt x="1207" y="582"/>
                  </a:lnTo>
                  <a:lnTo>
                    <a:pt x="1201" y="548"/>
                  </a:lnTo>
                  <a:lnTo>
                    <a:pt x="1193" y="512"/>
                  </a:lnTo>
                  <a:lnTo>
                    <a:pt x="1185" y="479"/>
                  </a:lnTo>
                  <a:lnTo>
                    <a:pt x="1175" y="446"/>
                  </a:lnTo>
                  <a:lnTo>
                    <a:pt x="1164" y="413"/>
                  </a:lnTo>
                  <a:lnTo>
                    <a:pt x="1151" y="381"/>
                  </a:lnTo>
                  <a:lnTo>
                    <a:pt x="1138" y="352"/>
                  </a:lnTo>
                  <a:lnTo>
                    <a:pt x="1124" y="322"/>
                  </a:lnTo>
                  <a:lnTo>
                    <a:pt x="1109" y="294"/>
                  </a:lnTo>
                  <a:lnTo>
                    <a:pt x="1092" y="265"/>
                  </a:lnTo>
                  <a:lnTo>
                    <a:pt x="1075" y="239"/>
                  </a:lnTo>
                  <a:lnTo>
                    <a:pt x="1056" y="214"/>
                  </a:lnTo>
                  <a:lnTo>
                    <a:pt x="1037" y="189"/>
                  </a:lnTo>
                  <a:lnTo>
                    <a:pt x="1018" y="166"/>
                  </a:lnTo>
                  <a:lnTo>
                    <a:pt x="997" y="145"/>
                  </a:lnTo>
                  <a:lnTo>
                    <a:pt x="975" y="125"/>
                  </a:lnTo>
                  <a:lnTo>
                    <a:pt x="953" y="106"/>
                  </a:lnTo>
                  <a:lnTo>
                    <a:pt x="930" y="88"/>
                  </a:lnTo>
                  <a:lnTo>
                    <a:pt x="906" y="71"/>
                  </a:lnTo>
                  <a:lnTo>
                    <a:pt x="882" y="57"/>
                  </a:lnTo>
                  <a:lnTo>
                    <a:pt x="857" y="44"/>
                  </a:lnTo>
                  <a:lnTo>
                    <a:pt x="832" y="32"/>
                  </a:lnTo>
                  <a:lnTo>
                    <a:pt x="805" y="23"/>
                  </a:lnTo>
                  <a:lnTo>
                    <a:pt x="778" y="14"/>
                  </a:lnTo>
                  <a:lnTo>
                    <a:pt x="751" y="9"/>
                  </a:lnTo>
                  <a:lnTo>
                    <a:pt x="723" y="4"/>
                  </a:lnTo>
                  <a:lnTo>
                    <a:pt x="696" y="1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6E4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0" name="Freeform 151"/>
            <p:cNvSpPr>
              <a:spLocks/>
            </p:cNvSpPr>
            <p:nvPr/>
          </p:nvSpPr>
          <p:spPr bwMode="auto">
            <a:xfrm>
              <a:off x="2060" y="1391"/>
              <a:ext cx="13" cy="11"/>
            </a:xfrm>
            <a:custGeom>
              <a:avLst/>
              <a:gdLst>
                <a:gd name="T0" fmla="*/ 51 w 63"/>
                <a:gd name="T1" fmla="*/ 0 h 57"/>
                <a:gd name="T2" fmla="*/ 53 w 63"/>
                <a:gd name="T3" fmla="*/ 6 h 57"/>
                <a:gd name="T4" fmla="*/ 53 w 63"/>
                <a:gd name="T5" fmla="*/ 12 h 57"/>
                <a:gd name="T6" fmla="*/ 53 w 63"/>
                <a:gd name="T7" fmla="*/ 19 h 57"/>
                <a:gd name="T8" fmla="*/ 51 w 63"/>
                <a:gd name="T9" fmla="*/ 25 h 57"/>
                <a:gd name="T10" fmla="*/ 47 w 63"/>
                <a:gd name="T11" fmla="*/ 31 h 57"/>
                <a:gd name="T12" fmla="*/ 44 w 63"/>
                <a:gd name="T13" fmla="*/ 35 h 57"/>
                <a:gd name="T14" fmla="*/ 39 w 63"/>
                <a:gd name="T15" fmla="*/ 39 h 57"/>
                <a:gd name="T16" fmla="*/ 33 w 63"/>
                <a:gd name="T17" fmla="*/ 41 h 57"/>
                <a:gd name="T18" fmla="*/ 27 w 63"/>
                <a:gd name="T19" fmla="*/ 44 h 57"/>
                <a:gd name="T20" fmla="*/ 21 w 63"/>
                <a:gd name="T21" fmla="*/ 45 h 57"/>
                <a:gd name="T22" fmla="*/ 15 w 63"/>
                <a:gd name="T23" fmla="*/ 44 h 57"/>
                <a:gd name="T24" fmla="*/ 9 w 63"/>
                <a:gd name="T25" fmla="*/ 42 h 57"/>
                <a:gd name="T26" fmla="*/ 4 w 63"/>
                <a:gd name="T27" fmla="*/ 40 h 57"/>
                <a:gd name="T28" fmla="*/ 0 w 63"/>
                <a:gd name="T29" fmla="*/ 37 h 57"/>
                <a:gd name="T30" fmla="*/ 2 w 63"/>
                <a:gd name="T31" fmla="*/ 40 h 57"/>
                <a:gd name="T32" fmla="*/ 4 w 63"/>
                <a:gd name="T33" fmla="*/ 45 h 57"/>
                <a:gd name="T34" fmla="*/ 8 w 63"/>
                <a:gd name="T35" fmla="*/ 48 h 57"/>
                <a:gd name="T36" fmla="*/ 11 w 63"/>
                <a:gd name="T37" fmla="*/ 51 h 57"/>
                <a:gd name="T38" fmla="*/ 16 w 63"/>
                <a:gd name="T39" fmla="*/ 53 h 57"/>
                <a:gd name="T40" fmla="*/ 20 w 63"/>
                <a:gd name="T41" fmla="*/ 54 h 57"/>
                <a:gd name="T42" fmla="*/ 24 w 63"/>
                <a:gd name="T43" fmla="*/ 56 h 57"/>
                <a:gd name="T44" fmla="*/ 30 w 63"/>
                <a:gd name="T45" fmla="*/ 57 h 57"/>
                <a:gd name="T46" fmla="*/ 36 w 63"/>
                <a:gd name="T47" fmla="*/ 56 h 57"/>
                <a:gd name="T48" fmla="*/ 42 w 63"/>
                <a:gd name="T49" fmla="*/ 54 h 57"/>
                <a:gd name="T50" fmla="*/ 48 w 63"/>
                <a:gd name="T51" fmla="*/ 51 h 57"/>
                <a:gd name="T52" fmla="*/ 53 w 63"/>
                <a:gd name="T53" fmla="*/ 47 h 57"/>
                <a:gd name="T54" fmla="*/ 57 w 63"/>
                <a:gd name="T55" fmla="*/ 42 h 57"/>
                <a:gd name="T56" fmla="*/ 60 w 63"/>
                <a:gd name="T57" fmla="*/ 37 h 57"/>
                <a:gd name="T58" fmla="*/ 63 w 63"/>
                <a:gd name="T59" fmla="*/ 31 h 57"/>
                <a:gd name="T60" fmla="*/ 63 w 63"/>
                <a:gd name="T61" fmla="*/ 23 h 57"/>
                <a:gd name="T62" fmla="*/ 61 w 63"/>
                <a:gd name="T63" fmla="*/ 16 h 57"/>
                <a:gd name="T64" fmla="*/ 60 w 63"/>
                <a:gd name="T65" fmla="*/ 10 h 57"/>
                <a:gd name="T66" fmla="*/ 55 w 63"/>
                <a:gd name="T67" fmla="*/ 4 h 57"/>
                <a:gd name="T68" fmla="*/ 51 w 63"/>
                <a:gd name="T6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57">
                  <a:moveTo>
                    <a:pt x="51" y="0"/>
                  </a:moveTo>
                  <a:lnTo>
                    <a:pt x="53" y="6"/>
                  </a:lnTo>
                  <a:lnTo>
                    <a:pt x="53" y="12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7" y="31"/>
                  </a:lnTo>
                  <a:lnTo>
                    <a:pt x="44" y="35"/>
                  </a:lnTo>
                  <a:lnTo>
                    <a:pt x="39" y="39"/>
                  </a:lnTo>
                  <a:lnTo>
                    <a:pt x="33" y="41"/>
                  </a:lnTo>
                  <a:lnTo>
                    <a:pt x="27" y="44"/>
                  </a:lnTo>
                  <a:lnTo>
                    <a:pt x="21" y="45"/>
                  </a:lnTo>
                  <a:lnTo>
                    <a:pt x="15" y="44"/>
                  </a:lnTo>
                  <a:lnTo>
                    <a:pt x="9" y="42"/>
                  </a:lnTo>
                  <a:lnTo>
                    <a:pt x="4" y="40"/>
                  </a:lnTo>
                  <a:lnTo>
                    <a:pt x="0" y="37"/>
                  </a:lnTo>
                  <a:lnTo>
                    <a:pt x="2" y="40"/>
                  </a:lnTo>
                  <a:lnTo>
                    <a:pt x="4" y="45"/>
                  </a:lnTo>
                  <a:lnTo>
                    <a:pt x="8" y="48"/>
                  </a:lnTo>
                  <a:lnTo>
                    <a:pt x="11" y="51"/>
                  </a:lnTo>
                  <a:lnTo>
                    <a:pt x="16" y="53"/>
                  </a:lnTo>
                  <a:lnTo>
                    <a:pt x="20" y="54"/>
                  </a:lnTo>
                  <a:lnTo>
                    <a:pt x="24" y="56"/>
                  </a:lnTo>
                  <a:lnTo>
                    <a:pt x="30" y="57"/>
                  </a:lnTo>
                  <a:lnTo>
                    <a:pt x="36" y="56"/>
                  </a:lnTo>
                  <a:lnTo>
                    <a:pt x="42" y="54"/>
                  </a:lnTo>
                  <a:lnTo>
                    <a:pt x="48" y="51"/>
                  </a:lnTo>
                  <a:lnTo>
                    <a:pt x="53" y="47"/>
                  </a:lnTo>
                  <a:lnTo>
                    <a:pt x="57" y="42"/>
                  </a:lnTo>
                  <a:lnTo>
                    <a:pt x="60" y="37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61" y="16"/>
                  </a:lnTo>
                  <a:lnTo>
                    <a:pt x="60" y="10"/>
                  </a:lnTo>
                  <a:lnTo>
                    <a:pt x="55" y="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1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1" name="Freeform 152"/>
            <p:cNvSpPr>
              <a:spLocks/>
            </p:cNvSpPr>
            <p:nvPr/>
          </p:nvSpPr>
          <p:spPr bwMode="auto">
            <a:xfrm>
              <a:off x="2060" y="1389"/>
              <a:ext cx="11" cy="11"/>
            </a:xfrm>
            <a:custGeom>
              <a:avLst/>
              <a:gdLst>
                <a:gd name="T0" fmla="*/ 56 w 56"/>
                <a:gd name="T1" fmla="*/ 21 h 54"/>
                <a:gd name="T2" fmla="*/ 56 w 56"/>
                <a:gd name="T3" fmla="*/ 15 h 54"/>
                <a:gd name="T4" fmla="*/ 54 w 56"/>
                <a:gd name="T5" fmla="*/ 9 h 54"/>
                <a:gd name="T6" fmla="*/ 49 w 56"/>
                <a:gd name="T7" fmla="*/ 5 h 54"/>
                <a:gd name="T8" fmla="*/ 44 w 56"/>
                <a:gd name="T9" fmla="*/ 2 h 54"/>
                <a:gd name="T10" fmla="*/ 39 w 56"/>
                <a:gd name="T11" fmla="*/ 0 h 54"/>
                <a:gd name="T12" fmla="*/ 33 w 56"/>
                <a:gd name="T13" fmla="*/ 0 h 54"/>
                <a:gd name="T14" fmla="*/ 26 w 56"/>
                <a:gd name="T15" fmla="*/ 0 h 54"/>
                <a:gd name="T16" fmla="*/ 20 w 56"/>
                <a:gd name="T17" fmla="*/ 3 h 54"/>
                <a:gd name="T18" fmla="*/ 14 w 56"/>
                <a:gd name="T19" fmla="*/ 5 h 54"/>
                <a:gd name="T20" fmla="*/ 10 w 56"/>
                <a:gd name="T21" fmla="*/ 10 h 54"/>
                <a:gd name="T22" fmla="*/ 6 w 56"/>
                <a:gd name="T23" fmla="*/ 15 h 54"/>
                <a:gd name="T24" fmla="*/ 3 w 56"/>
                <a:gd name="T25" fmla="*/ 21 h 54"/>
                <a:gd name="T26" fmla="*/ 1 w 56"/>
                <a:gd name="T27" fmla="*/ 27 h 54"/>
                <a:gd name="T28" fmla="*/ 0 w 56"/>
                <a:gd name="T29" fmla="*/ 32 h 54"/>
                <a:gd name="T30" fmla="*/ 1 w 56"/>
                <a:gd name="T31" fmla="*/ 40 h 54"/>
                <a:gd name="T32" fmla="*/ 3 w 56"/>
                <a:gd name="T33" fmla="*/ 46 h 54"/>
                <a:gd name="T34" fmla="*/ 7 w 56"/>
                <a:gd name="T35" fmla="*/ 49 h 54"/>
                <a:gd name="T36" fmla="*/ 12 w 56"/>
                <a:gd name="T37" fmla="*/ 51 h 54"/>
                <a:gd name="T38" fmla="*/ 18 w 56"/>
                <a:gd name="T39" fmla="*/ 53 h 54"/>
                <a:gd name="T40" fmla="*/ 24 w 56"/>
                <a:gd name="T41" fmla="*/ 54 h 54"/>
                <a:gd name="T42" fmla="*/ 30 w 56"/>
                <a:gd name="T43" fmla="*/ 53 h 54"/>
                <a:gd name="T44" fmla="*/ 36 w 56"/>
                <a:gd name="T45" fmla="*/ 50 h 54"/>
                <a:gd name="T46" fmla="*/ 42 w 56"/>
                <a:gd name="T47" fmla="*/ 48 h 54"/>
                <a:gd name="T48" fmla="*/ 47 w 56"/>
                <a:gd name="T49" fmla="*/ 44 h 54"/>
                <a:gd name="T50" fmla="*/ 50 w 56"/>
                <a:gd name="T51" fmla="*/ 40 h 54"/>
                <a:gd name="T52" fmla="*/ 54 w 56"/>
                <a:gd name="T53" fmla="*/ 34 h 54"/>
                <a:gd name="T54" fmla="*/ 56 w 56"/>
                <a:gd name="T55" fmla="*/ 28 h 54"/>
                <a:gd name="T56" fmla="*/ 56 w 56"/>
                <a:gd name="T57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54">
                  <a:moveTo>
                    <a:pt x="56" y="21"/>
                  </a:moveTo>
                  <a:lnTo>
                    <a:pt x="56" y="15"/>
                  </a:lnTo>
                  <a:lnTo>
                    <a:pt x="54" y="9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3"/>
                  </a:lnTo>
                  <a:lnTo>
                    <a:pt x="14" y="5"/>
                  </a:lnTo>
                  <a:lnTo>
                    <a:pt x="10" y="10"/>
                  </a:lnTo>
                  <a:lnTo>
                    <a:pt x="6" y="15"/>
                  </a:lnTo>
                  <a:lnTo>
                    <a:pt x="3" y="21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3" y="46"/>
                  </a:lnTo>
                  <a:lnTo>
                    <a:pt x="7" y="49"/>
                  </a:lnTo>
                  <a:lnTo>
                    <a:pt x="12" y="51"/>
                  </a:lnTo>
                  <a:lnTo>
                    <a:pt x="18" y="53"/>
                  </a:lnTo>
                  <a:lnTo>
                    <a:pt x="24" y="54"/>
                  </a:lnTo>
                  <a:lnTo>
                    <a:pt x="30" y="53"/>
                  </a:lnTo>
                  <a:lnTo>
                    <a:pt x="36" y="50"/>
                  </a:lnTo>
                  <a:lnTo>
                    <a:pt x="42" y="48"/>
                  </a:lnTo>
                  <a:lnTo>
                    <a:pt x="47" y="44"/>
                  </a:lnTo>
                  <a:lnTo>
                    <a:pt x="50" y="40"/>
                  </a:lnTo>
                  <a:lnTo>
                    <a:pt x="54" y="34"/>
                  </a:lnTo>
                  <a:lnTo>
                    <a:pt x="56" y="2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2" name="Freeform 153"/>
            <p:cNvSpPr>
              <a:spLocks/>
            </p:cNvSpPr>
            <p:nvPr/>
          </p:nvSpPr>
          <p:spPr bwMode="auto">
            <a:xfrm>
              <a:off x="1915" y="1267"/>
              <a:ext cx="30" cy="50"/>
            </a:xfrm>
            <a:custGeom>
              <a:avLst/>
              <a:gdLst>
                <a:gd name="T0" fmla="*/ 94 w 150"/>
                <a:gd name="T1" fmla="*/ 0 h 248"/>
                <a:gd name="T2" fmla="*/ 0 w 150"/>
                <a:gd name="T3" fmla="*/ 248 h 248"/>
                <a:gd name="T4" fmla="*/ 150 w 150"/>
                <a:gd name="T5" fmla="*/ 235 h 248"/>
                <a:gd name="T6" fmla="*/ 94 w 150"/>
                <a:gd name="T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248">
                  <a:moveTo>
                    <a:pt x="94" y="0"/>
                  </a:moveTo>
                  <a:lnTo>
                    <a:pt x="0" y="248"/>
                  </a:lnTo>
                  <a:lnTo>
                    <a:pt x="150" y="23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5B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3" name="Freeform 154"/>
            <p:cNvSpPr>
              <a:spLocks/>
            </p:cNvSpPr>
            <p:nvPr/>
          </p:nvSpPr>
          <p:spPr bwMode="auto">
            <a:xfrm>
              <a:off x="2064" y="1215"/>
              <a:ext cx="121" cy="211"/>
            </a:xfrm>
            <a:custGeom>
              <a:avLst/>
              <a:gdLst>
                <a:gd name="T0" fmla="*/ 16 w 606"/>
                <a:gd name="T1" fmla="*/ 620 h 1051"/>
                <a:gd name="T2" fmla="*/ 8 w 606"/>
                <a:gd name="T3" fmla="*/ 667 h 1051"/>
                <a:gd name="T4" fmla="*/ 3 w 606"/>
                <a:gd name="T5" fmla="*/ 714 h 1051"/>
                <a:gd name="T6" fmla="*/ 0 w 606"/>
                <a:gd name="T7" fmla="*/ 771 h 1051"/>
                <a:gd name="T8" fmla="*/ 1 w 606"/>
                <a:gd name="T9" fmla="*/ 834 h 1051"/>
                <a:gd name="T10" fmla="*/ 8 w 606"/>
                <a:gd name="T11" fmla="*/ 899 h 1051"/>
                <a:gd name="T12" fmla="*/ 20 w 606"/>
                <a:gd name="T13" fmla="*/ 948 h 1051"/>
                <a:gd name="T14" fmla="*/ 30 w 606"/>
                <a:gd name="T15" fmla="*/ 980 h 1051"/>
                <a:gd name="T16" fmla="*/ 45 w 606"/>
                <a:gd name="T17" fmla="*/ 1010 h 1051"/>
                <a:gd name="T18" fmla="*/ 58 w 606"/>
                <a:gd name="T19" fmla="*/ 1032 h 1051"/>
                <a:gd name="T20" fmla="*/ 72 w 606"/>
                <a:gd name="T21" fmla="*/ 1045 h 1051"/>
                <a:gd name="T22" fmla="*/ 86 w 606"/>
                <a:gd name="T23" fmla="*/ 1050 h 1051"/>
                <a:gd name="T24" fmla="*/ 102 w 606"/>
                <a:gd name="T25" fmla="*/ 1050 h 1051"/>
                <a:gd name="T26" fmla="*/ 117 w 606"/>
                <a:gd name="T27" fmla="*/ 1043 h 1051"/>
                <a:gd name="T28" fmla="*/ 141 w 606"/>
                <a:gd name="T29" fmla="*/ 1025 h 1051"/>
                <a:gd name="T30" fmla="*/ 178 w 606"/>
                <a:gd name="T31" fmla="*/ 992 h 1051"/>
                <a:gd name="T32" fmla="*/ 218 w 606"/>
                <a:gd name="T33" fmla="*/ 953 h 1051"/>
                <a:gd name="T34" fmla="*/ 253 w 606"/>
                <a:gd name="T35" fmla="*/ 925 h 1051"/>
                <a:gd name="T36" fmla="*/ 279 w 606"/>
                <a:gd name="T37" fmla="*/ 909 h 1051"/>
                <a:gd name="T38" fmla="*/ 305 w 606"/>
                <a:gd name="T39" fmla="*/ 897 h 1051"/>
                <a:gd name="T40" fmla="*/ 335 w 606"/>
                <a:gd name="T41" fmla="*/ 889 h 1051"/>
                <a:gd name="T42" fmla="*/ 380 w 606"/>
                <a:gd name="T43" fmla="*/ 883 h 1051"/>
                <a:gd name="T44" fmla="*/ 435 w 606"/>
                <a:gd name="T45" fmla="*/ 880 h 1051"/>
                <a:gd name="T46" fmla="*/ 482 w 606"/>
                <a:gd name="T47" fmla="*/ 881 h 1051"/>
                <a:gd name="T48" fmla="*/ 523 w 606"/>
                <a:gd name="T49" fmla="*/ 885 h 1051"/>
                <a:gd name="T50" fmla="*/ 569 w 606"/>
                <a:gd name="T51" fmla="*/ 893 h 1051"/>
                <a:gd name="T52" fmla="*/ 602 w 606"/>
                <a:gd name="T53" fmla="*/ 902 h 1051"/>
                <a:gd name="T54" fmla="*/ 597 w 606"/>
                <a:gd name="T55" fmla="*/ 892 h 1051"/>
                <a:gd name="T56" fmla="*/ 537 w 606"/>
                <a:gd name="T57" fmla="*/ 811 h 1051"/>
                <a:gd name="T58" fmla="*/ 471 w 606"/>
                <a:gd name="T59" fmla="*/ 715 h 1051"/>
                <a:gd name="T60" fmla="*/ 424 w 606"/>
                <a:gd name="T61" fmla="*/ 642 h 1051"/>
                <a:gd name="T62" fmla="*/ 380 w 606"/>
                <a:gd name="T63" fmla="*/ 563 h 1051"/>
                <a:gd name="T64" fmla="*/ 342 w 606"/>
                <a:gd name="T65" fmla="*/ 484 h 1051"/>
                <a:gd name="T66" fmla="*/ 313 w 606"/>
                <a:gd name="T67" fmla="*/ 408 h 1051"/>
                <a:gd name="T68" fmla="*/ 293 w 606"/>
                <a:gd name="T69" fmla="*/ 329 h 1051"/>
                <a:gd name="T70" fmla="*/ 278 w 606"/>
                <a:gd name="T71" fmla="*/ 253 h 1051"/>
                <a:gd name="T72" fmla="*/ 267 w 606"/>
                <a:gd name="T73" fmla="*/ 181 h 1051"/>
                <a:gd name="T74" fmla="*/ 257 w 606"/>
                <a:gd name="T75" fmla="*/ 88 h 1051"/>
                <a:gd name="T76" fmla="*/ 254 w 606"/>
                <a:gd name="T77" fmla="*/ 11 h 1051"/>
                <a:gd name="T78" fmla="*/ 74 w 606"/>
                <a:gd name="T79" fmla="*/ 446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6" h="1051">
                  <a:moveTo>
                    <a:pt x="19" y="611"/>
                  </a:moveTo>
                  <a:lnTo>
                    <a:pt x="16" y="620"/>
                  </a:lnTo>
                  <a:lnTo>
                    <a:pt x="11" y="648"/>
                  </a:lnTo>
                  <a:lnTo>
                    <a:pt x="8" y="667"/>
                  </a:lnTo>
                  <a:lnTo>
                    <a:pt x="5" y="689"/>
                  </a:lnTo>
                  <a:lnTo>
                    <a:pt x="3" y="714"/>
                  </a:lnTo>
                  <a:lnTo>
                    <a:pt x="1" y="741"/>
                  </a:lnTo>
                  <a:lnTo>
                    <a:pt x="0" y="771"/>
                  </a:lnTo>
                  <a:lnTo>
                    <a:pt x="0" y="802"/>
                  </a:lnTo>
                  <a:lnTo>
                    <a:pt x="1" y="834"/>
                  </a:lnTo>
                  <a:lnTo>
                    <a:pt x="3" y="866"/>
                  </a:lnTo>
                  <a:lnTo>
                    <a:pt x="8" y="899"/>
                  </a:lnTo>
                  <a:lnTo>
                    <a:pt x="15" y="933"/>
                  </a:lnTo>
                  <a:lnTo>
                    <a:pt x="20" y="948"/>
                  </a:lnTo>
                  <a:lnTo>
                    <a:pt x="26" y="965"/>
                  </a:lnTo>
                  <a:lnTo>
                    <a:pt x="30" y="980"/>
                  </a:lnTo>
                  <a:lnTo>
                    <a:pt x="38" y="995"/>
                  </a:lnTo>
                  <a:lnTo>
                    <a:pt x="45" y="1010"/>
                  </a:lnTo>
                  <a:lnTo>
                    <a:pt x="51" y="1022"/>
                  </a:lnTo>
                  <a:lnTo>
                    <a:pt x="58" y="1032"/>
                  </a:lnTo>
                  <a:lnTo>
                    <a:pt x="65" y="1039"/>
                  </a:lnTo>
                  <a:lnTo>
                    <a:pt x="72" y="1045"/>
                  </a:lnTo>
                  <a:lnTo>
                    <a:pt x="79" y="1049"/>
                  </a:lnTo>
                  <a:lnTo>
                    <a:pt x="86" y="1050"/>
                  </a:lnTo>
                  <a:lnTo>
                    <a:pt x="93" y="1051"/>
                  </a:lnTo>
                  <a:lnTo>
                    <a:pt x="102" y="1050"/>
                  </a:lnTo>
                  <a:lnTo>
                    <a:pt x="109" y="1048"/>
                  </a:lnTo>
                  <a:lnTo>
                    <a:pt x="117" y="1043"/>
                  </a:lnTo>
                  <a:lnTo>
                    <a:pt x="124" y="1038"/>
                  </a:lnTo>
                  <a:lnTo>
                    <a:pt x="141" y="1025"/>
                  </a:lnTo>
                  <a:lnTo>
                    <a:pt x="159" y="1010"/>
                  </a:lnTo>
                  <a:lnTo>
                    <a:pt x="178" y="992"/>
                  </a:lnTo>
                  <a:lnTo>
                    <a:pt x="197" y="972"/>
                  </a:lnTo>
                  <a:lnTo>
                    <a:pt x="218" y="953"/>
                  </a:lnTo>
                  <a:lnTo>
                    <a:pt x="241" y="934"/>
                  </a:lnTo>
                  <a:lnTo>
                    <a:pt x="253" y="925"/>
                  </a:lnTo>
                  <a:lnTo>
                    <a:pt x="266" y="917"/>
                  </a:lnTo>
                  <a:lnTo>
                    <a:pt x="279" y="909"/>
                  </a:lnTo>
                  <a:lnTo>
                    <a:pt x="292" y="903"/>
                  </a:lnTo>
                  <a:lnTo>
                    <a:pt x="305" y="897"/>
                  </a:lnTo>
                  <a:lnTo>
                    <a:pt x="319" y="892"/>
                  </a:lnTo>
                  <a:lnTo>
                    <a:pt x="335" y="889"/>
                  </a:lnTo>
                  <a:lnTo>
                    <a:pt x="349" y="885"/>
                  </a:lnTo>
                  <a:lnTo>
                    <a:pt x="380" y="883"/>
                  </a:lnTo>
                  <a:lnTo>
                    <a:pt x="408" y="881"/>
                  </a:lnTo>
                  <a:lnTo>
                    <a:pt x="435" y="880"/>
                  </a:lnTo>
                  <a:lnTo>
                    <a:pt x="460" y="880"/>
                  </a:lnTo>
                  <a:lnTo>
                    <a:pt x="482" y="881"/>
                  </a:lnTo>
                  <a:lnTo>
                    <a:pt x="504" y="883"/>
                  </a:lnTo>
                  <a:lnTo>
                    <a:pt x="523" y="885"/>
                  </a:lnTo>
                  <a:lnTo>
                    <a:pt x="540" y="887"/>
                  </a:lnTo>
                  <a:lnTo>
                    <a:pt x="569" y="893"/>
                  </a:lnTo>
                  <a:lnTo>
                    <a:pt x="589" y="898"/>
                  </a:lnTo>
                  <a:lnTo>
                    <a:pt x="602" y="902"/>
                  </a:lnTo>
                  <a:lnTo>
                    <a:pt x="606" y="904"/>
                  </a:lnTo>
                  <a:lnTo>
                    <a:pt x="597" y="892"/>
                  </a:lnTo>
                  <a:lnTo>
                    <a:pt x="572" y="860"/>
                  </a:lnTo>
                  <a:lnTo>
                    <a:pt x="537" y="811"/>
                  </a:lnTo>
                  <a:lnTo>
                    <a:pt x="494" y="751"/>
                  </a:lnTo>
                  <a:lnTo>
                    <a:pt x="471" y="715"/>
                  </a:lnTo>
                  <a:lnTo>
                    <a:pt x="448" y="680"/>
                  </a:lnTo>
                  <a:lnTo>
                    <a:pt x="424" y="642"/>
                  </a:lnTo>
                  <a:lnTo>
                    <a:pt x="401" y="602"/>
                  </a:lnTo>
                  <a:lnTo>
                    <a:pt x="380" y="563"/>
                  </a:lnTo>
                  <a:lnTo>
                    <a:pt x="360" y="523"/>
                  </a:lnTo>
                  <a:lnTo>
                    <a:pt x="342" y="484"/>
                  </a:lnTo>
                  <a:lnTo>
                    <a:pt x="326" y="446"/>
                  </a:lnTo>
                  <a:lnTo>
                    <a:pt x="313" y="408"/>
                  </a:lnTo>
                  <a:lnTo>
                    <a:pt x="303" y="368"/>
                  </a:lnTo>
                  <a:lnTo>
                    <a:pt x="293" y="329"/>
                  </a:lnTo>
                  <a:lnTo>
                    <a:pt x="285" y="291"/>
                  </a:lnTo>
                  <a:lnTo>
                    <a:pt x="278" y="253"/>
                  </a:lnTo>
                  <a:lnTo>
                    <a:pt x="272" y="216"/>
                  </a:lnTo>
                  <a:lnTo>
                    <a:pt x="267" y="181"/>
                  </a:lnTo>
                  <a:lnTo>
                    <a:pt x="263" y="148"/>
                  </a:lnTo>
                  <a:lnTo>
                    <a:pt x="257" y="88"/>
                  </a:lnTo>
                  <a:lnTo>
                    <a:pt x="255" y="42"/>
                  </a:lnTo>
                  <a:lnTo>
                    <a:pt x="254" y="11"/>
                  </a:lnTo>
                  <a:lnTo>
                    <a:pt x="254" y="0"/>
                  </a:lnTo>
                  <a:lnTo>
                    <a:pt x="74" y="446"/>
                  </a:lnTo>
                  <a:lnTo>
                    <a:pt x="19" y="611"/>
                  </a:lnTo>
                  <a:close/>
                </a:path>
              </a:pathLst>
            </a:custGeom>
            <a:solidFill>
              <a:srgbClr val="6E4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4" name="Freeform 155"/>
            <p:cNvSpPr>
              <a:spLocks/>
            </p:cNvSpPr>
            <p:nvPr/>
          </p:nvSpPr>
          <p:spPr bwMode="auto">
            <a:xfrm>
              <a:off x="1964" y="1382"/>
              <a:ext cx="13" cy="12"/>
            </a:xfrm>
            <a:custGeom>
              <a:avLst/>
              <a:gdLst>
                <a:gd name="T0" fmla="*/ 51 w 63"/>
                <a:gd name="T1" fmla="*/ 0 h 58"/>
                <a:gd name="T2" fmla="*/ 54 w 63"/>
                <a:gd name="T3" fmla="*/ 6 h 58"/>
                <a:gd name="T4" fmla="*/ 54 w 63"/>
                <a:gd name="T5" fmla="*/ 13 h 58"/>
                <a:gd name="T6" fmla="*/ 54 w 63"/>
                <a:gd name="T7" fmla="*/ 19 h 58"/>
                <a:gd name="T8" fmla="*/ 51 w 63"/>
                <a:gd name="T9" fmla="*/ 25 h 58"/>
                <a:gd name="T10" fmla="*/ 49 w 63"/>
                <a:gd name="T11" fmla="*/ 31 h 58"/>
                <a:gd name="T12" fmla="*/ 44 w 63"/>
                <a:gd name="T13" fmla="*/ 36 h 58"/>
                <a:gd name="T14" fmla="*/ 39 w 63"/>
                <a:gd name="T15" fmla="*/ 39 h 58"/>
                <a:gd name="T16" fmla="*/ 35 w 63"/>
                <a:gd name="T17" fmla="*/ 43 h 58"/>
                <a:gd name="T18" fmla="*/ 29 w 63"/>
                <a:gd name="T19" fmla="*/ 45 h 58"/>
                <a:gd name="T20" fmla="*/ 22 w 63"/>
                <a:gd name="T21" fmla="*/ 45 h 58"/>
                <a:gd name="T22" fmla="*/ 16 w 63"/>
                <a:gd name="T23" fmla="*/ 45 h 58"/>
                <a:gd name="T24" fmla="*/ 10 w 63"/>
                <a:gd name="T25" fmla="*/ 43 h 58"/>
                <a:gd name="T26" fmla="*/ 5 w 63"/>
                <a:gd name="T27" fmla="*/ 40 h 58"/>
                <a:gd name="T28" fmla="*/ 0 w 63"/>
                <a:gd name="T29" fmla="*/ 37 h 58"/>
                <a:gd name="T30" fmla="*/ 3 w 63"/>
                <a:gd name="T31" fmla="*/ 42 h 58"/>
                <a:gd name="T32" fmla="*/ 5 w 63"/>
                <a:gd name="T33" fmla="*/ 45 h 58"/>
                <a:gd name="T34" fmla="*/ 8 w 63"/>
                <a:gd name="T35" fmla="*/ 49 h 58"/>
                <a:gd name="T36" fmla="*/ 12 w 63"/>
                <a:gd name="T37" fmla="*/ 52 h 58"/>
                <a:gd name="T38" fmla="*/ 17 w 63"/>
                <a:gd name="T39" fmla="*/ 55 h 58"/>
                <a:gd name="T40" fmla="*/ 22 w 63"/>
                <a:gd name="T41" fmla="*/ 56 h 58"/>
                <a:gd name="T42" fmla="*/ 26 w 63"/>
                <a:gd name="T43" fmla="*/ 57 h 58"/>
                <a:gd name="T44" fmla="*/ 31 w 63"/>
                <a:gd name="T45" fmla="*/ 58 h 58"/>
                <a:gd name="T46" fmla="*/ 38 w 63"/>
                <a:gd name="T47" fmla="*/ 57 h 58"/>
                <a:gd name="T48" fmla="*/ 44 w 63"/>
                <a:gd name="T49" fmla="*/ 55 h 58"/>
                <a:gd name="T50" fmla="*/ 49 w 63"/>
                <a:gd name="T51" fmla="*/ 52 h 58"/>
                <a:gd name="T52" fmla="*/ 54 w 63"/>
                <a:gd name="T53" fmla="*/ 47 h 58"/>
                <a:gd name="T54" fmla="*/ 58 w 63"/>
                <a:gd name="T55" fmla="*/ 43 h 58"/>
                <a:gd name="T56" fmla="*/ 61 w 63"/>
                <a:gd name="T57" fmla="*/ 37 h 58"/>
                <a:gd name="T58" fmla="*/ 63 w 63"/>
                <a:gd name="T59" fmla="*/ 31 h 58"/>
                <a:gd name="T60" fmla="*/ 63 w 63"/>
                <a:gd name="T61" fmla="*/ 25 h 58"/>
                <a:gd name="T62" fmla="*/ 63 w 63"/>
                <a:gd name="T63" fmla="*/ 18 h 58"/>
                <a:gd name="T64" fmla="*/ 61 w 63"/>
                <a:gd name="T65" fmla="*/ 11 h 58"/>
                <a:gd name="T66" fmla="*/ 57 w 63"/>
                <a:gd name="T67" fmla="*/ 5 h 58"/>
                <a:gd name="T68" fmla="*/ 51 w 63"/>
                <a:gd name="T6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58">
                  <a:moveTo>
                    <a:pt x="51" y="0"/>
                  </a:moveTo>
                  <a:lnTo>
                    <a:pt x="54" y="6"/>
                  </a:lnTo>
                  <a:lnTo>
                    <a:pt x="54" y="13"/>
                  </a:lnTo>
                  <a:lnTo>
                    <a:pt x="54" y="19"/>
                  </a:lnTo>
                  <a:lnTo>
                    <a:pt x="51" y="25"/>
                  </a:lnTo>
                  <a:lnTo>
                    <a:pt x="49" y="31"/>
                  </a:lnTo>
                  <a:lnTo>
                    <a:pt x="44" y="36"/>
                  </a:lnTo>
                  <a:lnTo>
                    <a:pt x="39" y="39"/>
                  </a:lnTo>
                  <a:lnTo>
                    <a:pt x="35" y="43"/>
                  </a:lnTo>
                  <a:lnTo>
                    <a:pt x="29" y="45"/>
                  </a:lnTo>
                  <a:lnTo>
                    <a:pt x="22" y="45"/>
                  </a:lnTo>
                  <a:lnTo>
                    <a:pt x="16" y="45"/>
                  </a:lnTo>
                  <a:lnTo>
                    <a:pt x="10" y="43"/>
                  </a:lnTo>
                  <a:lnTo>
                    <a:pt x="5" y="40"/>
                  </a:lnTo>
                  <a:lnTo>
                    <a:pt x="0" y="37"/>
                  </a:lnTo>
                  <a:lnTo>
                    <a:pt x="3" y="42"/>
                  </a:lnTo>
                  <a:lnTo>
                    <a:pt x="5" y="45"/>
                  </a:lnTo>
                  <a:lnTo>
                    <a:pt x="8" y="49"/>
                  </a:lnTo>
                  <a:lnTo>
                    <a:pt x="12" y="52"/>
                  </a:lnTo>
                  <a:lnTo>
                    <a:pt x="17" y="55"/>
                  </a:lnTo>
                  <a:lnTo>
                    <a:pt x="22" y="56"/>
                  </a:lnTo>
                  <a:lnTo>
                    <a:pt x="26" y="57"/>
                  </a:lnTo>
                  <a:lnTo>
                    <a:pt x="31" y="58"/>
                  </a:lnTo>
                  <a:lnTo>
                    <a:pt x="38" y="57"/>
                  </a:lnTo>
                  <a:lnTo>
                    <a:pt x="44" y="55"/>
                  </a:lnTo>
                  <a:lnTo>
                    <a:pt x="49" y="52"/>
                  </a:lnTo>
                  <a:lnTo>
                    <a:pt x="54" y="47"/>
                  </a:lnTo>
                  <a:lnTo>
                    <a:pt x="58" y="43"/>
                  </a:lnTo>
                  <a:lnTo>
                    <a:pt x="61" y="37"/>
                  </a:lnTo>
                  <a:lnTo>
                    <a:pt x="63" y="31"/>
                  </a:lnTo>
                  <a:lnTo>
                    <a:pt x="63" y="25"/>
                  </a:lnTo>
                  <a:lnTo>
                    <a:pt x="63" y="18"/>
                  </a:lnTo>
                  <a:lnTo>
                    <a:pt x="61" y="11"/>
                  </a:lnTo>
                  <a:lnTo>
                    <a:pt x="57" y="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1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5" name="Freeform 156"/>
            <p:cNvSpPr>
              <a:spLocks/>
            </p:cNvSpPr>
            <p:nvPr/>
          </p:nvSpPr>
          <p:spPr bwMode="auto">
            <a:xfrm>
              <a:off x="1964" y="1381"/>
              <a:ext cx="11" cy="10"/>
            </a:xfrm>
            <a:custGeom>
              <a:avLst/>
              <a:gdLst>
                <a:gd name="T0" fmla="*/ 55 w 55"/>
                <a:gd name="T1" fmla="*/ 21 h 53"/>
                <a:gd name="T2" fmla="*/ 55 w 55"/>
                <a:gd name="T3" fmla="*/ 14 h 53"/>
                <a:gd name="T4" fmla="*/ 52 w 55"/>
                <a:gd name="T5" fmla="*/ 8 h 53"/>
                <a:gd name="T6" fmla="*/ 49 w 55"/>
                <a:gd name="T7" fmla="*/ 4 h 53"/>
                <a:gd name="T8" fmla="*/ 43 w 55"/>
                <a:gd name="T9" fmla="*/ 2 h 53"/>
                <a:gd name="T10" fmla="*/ 38 w 55"/>
                <a:gd name="T11" fmla="*/ 1 h 53"/>
                <a:gd name="T12" fmla="*/ 32 w 55"/>
                <a:gd name="T13" fmla="*/ 0 h 53"/>
                <a:gd name="T14" fmla="*/ 25 w 55"/>
                <a:gd name="T15" fmla="*/ 1 h 53"/>
                <a:gd name="T16" fmla="*/ 19 w 55"/>
                <a:gd name="T17" fmla="*/ 3 h 53"/>
                <a:gd name="T18" fmla="*/ 14 w 55"/>
                <a:gd name="T19" fmla="*/ 6 h 53"/>
                <a:gd name="T20" fmla="*/ 9 w 55"/>
                <a:gd name="T21" fmla="*/ 9 h 53"/>
                <a:gd name="T22" fmla="*/ 5 w 55"/>
                <a:gd name="T23" fmla="*/ 14 h 53"/>
                <a:gd name="T24" fmla="*/ 2 w 55"/>
                <a:gd name="T25" fmla="*/ 20 h 53"/>
                <a:gd name="T26" fmla="*/ 0 w 55"/>
                <a:gd name="T27" fmla="*/ 26 h 53"/>
                <a:gd name="T28" fmla="*/ 0 w 55"/>
                <a:gd name="T29" fmla="*/ 33 h 53"/>
                <a:gd name="T30" fmla="*/ 0 w 55"/>
                <a:gd name="T31" fmla="*/ 39 h 53"/>
                <a:gd name="T32" fmla="*/ 1 w 55"/>
                <a:gd name="T33" fmla="*/ 45 h 53"/>
                <a:gd name="T34" fmla="*/ 6 w 55"/>
                <a:gd name="T35" fmla="*/ 48 h 53"/>
                <a:gd name="T36" fmla="*/ 11 w 55"/>
                <a:gd name="T37" fmla="*/ 51 h 53"/>
                <a:gd name="T38" fmla="*/ 17 w 55"/>
                <a:gd name="T39" fmla="*/ 53 h 53"/>
                <a:gd name="T40" fmla="*/ 23 w 55"/>
                <a:gd name="T41" fmla="*/ 53 h 53"/>
                <a:gd name="T42" fmla="*/ 30 w 55"/>
                <a:gd name="T43" fmla="*/ 53 h 53"/>
                <a:gd name="T44" fmla="*/ 36 w 55"/>
                <a:gd name="T45" fmla="*/ 51 h 53"/>
                <a:gd name="T46" fmla="*/ 40 w 55"/>
                <a:gd name="T47" fmla="*/ 47 h 53"/>
                <a:gd name="T48" fmla="*/ 45 w 55"/>
                <a:gd name="T49" fmla="*/ 44 h 53"/>
                <a:gd name="T50" fmla="*/ 50 w 55"/>
                <a:gd name="T51" fmla="*/ 39 h 53"/>
                <a:gd name="T52" fmla="*/ 52 w 55"/>
                <a:gd name="T53" fmla="*/ 33 h 53"/>
                <a:gd name="T54" fmla="*/ 55 w 55"/>
                <a:gd name="T55" fmla="*/ 27 h 53"/>
                <a:gd name="T56" fmla="*/ 55 w 55"/>
                <a:gd name="T57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" h="53">
                  <a:moveTo>
                    <a:pt x="55" y="21"/>
                  </a:moveTo>
                  <a:lnTo>
                    <a:pt x="55" y="14"/>
                  </a:lnTo>
                  <a:lnTo>
                    <a:pt x="52" y="8"/>
                  </a:lnTo>
                  <a:lnTo>
                    <a:pt x="49" y="4"/>
                  </a:lnTo>
                  <a:lnTo>
                    <a:pt x="43" y="2"/>
                  </a:lnTo>
                  <a:lnTo>
                    <a:pt x="38" y="1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5"/>
                  </a:lnTo>
                  <a:lnTo>
                    <a:pt x="6" y="48"/>
                  </a:lnTo>
                  <a:lnTo>
                    <a:pt x="11" y="51"/>
                  </a:lnTo>
                  <a:lnTo>
                    <a:pt x="17" y="53"/>
                  </a:lnTo>
                  <a:lnTo>
                    <a:pt x="23" y="53"/>
                  </a:lnTo>
                  <a:lnTo>
                    <a:pt x="30" y="53"/>
                  </a:lnTo>
                  <a:lnTo>
                    <a:pt x="36" y="51"/>
                  </a:lnTo>
                  <a:lnTo>
                    <a:pt x="40" y="47"/>
                  </a:lnTo>
                  <a:lnTo>
                    <a:pt x="45" y="44"/>
                  </a:lnTo>
                  <a:lnTo>
                    <a:pt x="50" y="39"/>
                  </a:lnTo>
                  <a:lnTo>
                    <a:pt x="52" y="33"/>
                  </a:lnTo>
                  <a:lnTo>
                    <a:pt x="55" y="27"/>
                  </a:lnTo>
                  <a:lnTo>
                    <a:pt x="55" y="2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6" name="Freeform 157"/>
            <p:cNvSpPr>
              <a:spLocks/>
            </p:cNvSpPr>
            <p:nvPr/>
          </p:nvSpPr>
          <p:spPr bwMode="auto">
            <a:xfrm>
              <a:off x="1960" y="1392"/>
              <a:ext cx="13" cy="11"/>
            </a:xfrm>
            <a:custGeom>
              <a:avLst/>
              <a:gdLst>
                <a:gd name="T0" fmla="*/ 51 w 63"/>
                <a:gd name="T1" fmla="*/ 0 h 59"/>
                <a:gd name="T2" fmla="*/ 53 w 63"/>
                <a:gd name="T3" fmla="*/ 8 h 59"/>
                <a:gd name="T4" fmla="*/ 53 w 63"/>
                <a:gd name="T5" fmla="*/ 14 h 59"/>
                <a:gd name="T6" fmla="*/ 53 w 63"/>
                <a:gd name="T7" fmla="*/ 21 h 59"/>
                <a:gd name="T8" fmla="*/ 51 w 63"/>
                <a:gd name="T9" fmla="*/ 27 h 59"/>
                <a:gd name="T10" fmla="*/ 49 w 63"/>
                <a:gd name="T11" fmla="*/ 33 h 59"/>
                <a:gd name="T12" fmla="*/ 44 w 63"/>
                <a:gd name="T13" fmla="*/ 37 h 59"/>
                <a:gd name="T14" fmla="*/ 39 w 63"/>
                <a:gd name="T15" fmla="*/ 41 h 59"/>
                <a:gd name="T16" fmla="*/ 33 w 63"/>
                <a:gd name="T17" fmla="*/ 44 h 59"/>
                <a:gd name="T18" fmla="*/ 27 w 63"/>
                <a:gd name="T19" fmla="*/ 46 h 59"/>
                <a:gd name="T20" fmla="*/ 20 w 63"/>
                <a:gd name="T21" fmla="*/ 47 h 59"/>
                <a:gd name="T22" fmla="*/ 15 w 63"/>
                <a:gd name="T23" fmla="*/ 46 h 59"/>
                <a:gd name="T24" fmla="*/ 9 w 63"/>
                <a:gd name="T25" fmla="*/ 44 h 59"/>
                <a:gd name="T26" fmla="*/ 5 w 63"/>
                <a:gd name="T27" fmla="*/ 42 h 59"/>
                <a:gd name="T28" fmla="*/ 0 w 63"/>
                <a:gd name="T29" fmla="*/ 38 h 59"/>
                <a:gd name="T30" fmla="*/ 2 w 63"/>
                <a:gd name="T31" fmla="*/ 43 h 59"/>
                <a:gd name="T32" fmla="*/ 5 w 63"/>
                <a:gd name="T33" fmla="*/ 47 h 59"/>
                <a:gd name="T34" fmla="*/ 8 w 63"/>
                <a:gd name="T35" fmla="*/ 50 h 59"/>
                <a:gd name="T36" fmla="*/ 12 w 63"/>
                <a:gd name="T37" fmla="*/ 53 h 59"/>
                <a:gd name="T38" fmla="*/ 17 w 63"/>
                <a:gd name="T39" fmla="*/ 55 h 59"/>
                <a:gd name="T40" fmla="*/ 20 w 63"/>
                <a:gd name="T41" fmla="*/ 57 h 59"/>
                <a:gd name="T42" fmla="*/ 25 w 63"/>
                <a:gd name="T43" fmla="*/ 59 h 59"/>
                <a:gd name="T44" fmla="*/ 30 w 63"/>
                <a:gd name="T45" fmla="*/ 59 h 59"/>
                <a:gd name="T46" fmla="*/ 37 w 63"/>
                <a:gd name="T47" fmla="*/ 57 h 59"/>
                <a:gd name="T48" fmla="*/ 43 w 63"/>
                <a:gd name="T49" fmla="*/ 56 h 59"/>
                <a:gd name="T50" fmla="*/ 49 w 63"/>
                <a:gd name="T51" fmla="*/ 53 h 59"/>
                <a:gd name="T52" fmla="*/ 53 w 63"/>
                <a:gd name="T53" fmla="*/ 49 h 59"/>
                <a:gd name="T54" fmla="*/ 58 w 63"/>
                <a:gd name="T55" fmla="*/ 44 h 59"/>
                <a:gd name="T56" fmla="*/ 61 w 63"/>
                <a:gd name="T57" fmla="*/ 38 h 59"/>
                <a:gd name="T58" fmla="*/ 63 w 63"/>
                <a:gd name="T59" fmla="*/ 33 h 59"/>
                <a:gd name="T60" fmla="*/ 63 w 63"/>
                <a:gd name="T61" fmla="*/ 25 h 59"/>
                <a:gd name="T62" fmla="*/ 63 w 63"/>
                <a:gd name="T63" fmla="*/ 18 h 59"/>
                <a:gd name="T64" fmla="*/ 59 w 63"/>
                <a:gd name="T65" fmla="*/ 11 h 59"/>
                <a:gd name="T66" fmla="*/ 56 w 63"/>
                <a:gd name="T67" fmla="*/ 6 h 59"/>
                <a:gd name="T68" fmla="*/ 51 w 63"/>
                <a:gd name="T6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59">
                  <a:moveTo>
                    <a:pt x="51" y="0"/>
                  </a:moveTo>
                  <a:lnTo>
                    <a:pt x="53" y="8"/>
                  </a:lnTo>
                  <a:lnTo>
                    <a:pt x="53" y="14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9" y="33"/>
                  </a:lnTo>
                  <a:lnTo>
                    <a:pt x="44" y="37"/>
                  </a:lnTo>
                  <a:lnTo>
                    <a:pt x="39" y="41"/>
                  </a:lnTo>
                  <a:lnTo>
                    <a:pt x="33" y="44"/>
                  </a:lnTo>
                  <a:lnTo>
                    <a:pt x="27" y="46"/>
                  </a:lnTo>
                  <a:lnTo>
                    <a:pt x="20" y="47"/>
                  </a:lnTo>
                  <a:lnTo>
                    <a:pt x="15" y="46"/>
                  </a:lnTo>
                  <a:lnTo>
                    <a:pt x="9" y="44"/>
                  </a:lnTo>
                  <a:lnTo>
                    <a:pt x="5" y="4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7"/>
                  </a:lnTo>
                  <a:lnTo>
                    <a:pt x="8" y="50"/>
                  </a:lnTo>
                  <a:lnTo>
                    <a:pt x="12" y="53"/>
                  </a:lnTo>
                  <a:lnTo>
                    <a:pt x="17" y="55"/>
                  </a:lnTo>
                  <a:lnTo>
                    <a:pt x="20" y="57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7" y="57"/>
                  </a:lnTo>
                  <a:lnTo>
                    <a:pt x="43" y="56"/>
                  </a:lnTo>
                  <a:lnTo>
                    <a:pt x="49" y="53"/>
                  </a:lnTo>
                  <a:lnTo>
                    <a:pt x="53" y="49"/>
                  </a:lnTo>
                  <a:lnTo>
                    <a:pt x="58" y="44"/>
                  </a:lnTo>
                  <a:lnTo>
                    <a:pt x="61" y="38"/>
                  </a:lnTo>
                  <a:lnTo>
                    <a:pt x="63" y="33"/>
                  </a:lnTo>
                  <a:lnTo>
                    <a:pt x="63" y="25"/>
                  </a:lnTo>
                  <a:lnTo>
                    <a:pt x="63" y="18"/>
                  </a:lnTo>
                  <a:lnTo>
                    <a:pt x="59" y="11"/>
                  </a:lnTo>
                  <a:lnTo>
                    <a:pt x="56" y="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1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7" name="Freeform 158"/>
            <p:cNvSpPr>
              <a:spLocks/>
            </p:cNvSpPr>
            <p:nvPr/>
          </p:nvSpPr>
          <p:spPr bwMode="auto">
            <a:xfrm>
              <a:off x="1960" y="1390"/>
              <a:ext cx="11" cy="11"/>
            </a:xfrm>
            <a:custGeom>
              <a:avLst/>
              <a:gdLst>
                <a:gd name="T0" fmla="*/ 55 w 55"/>
                <a:gd name="T1" fmla="*/ 21 h 54"/>
                <a:gd name="T2" fmla="*/ 55 w 55"/>
                <a:gd name="T3" fmla="*/ 15 h 54"/>
                <a:gd name="T4" fmla="*/ 53 w 55"/>
                <a:gd name="T5" fmla="*/ 7 h 54"/>
                <a:gd name="T6" fmla="*/ 48 w 55"/>
                <a:gd name="T7" fmla="*/ 5 h 54"/>
                <a:gd name="T8" fmla="*/ 44 w 55"/>
                <a:gd name="T9" fmla="*/ 2 h 54"/>
                <a:gd name="T10" fmla="*/ 38 w 55"/>
                <a:gd name="T11" fmla="*/ 0 h 54"/>
                <a:gd name="T12" fmla="*/ 32 w 55"/>
                <a:gd name="T13" fmla="*/ 0 h 54"/>
                <a:gd name="T14" fmla="*/ 26 w 55"/>
                <a:gd name="T15" fmla="*/ 0 h 54"/>
                <a:gd name="T16" fmla="*/ 20 w 55"/>
                <a:gd name="T17" fmla="*/ 3 h 54"/>
                <a:gd name="T18" fmla="*/ 14 w 55"/>
                <a:gd name="T19" fmla="*/ 6 h 54"/>
                <a:gd name="T20" fmla="*/ 9 w 55"/>
                <a:gd name="T21" fmla="*/ 10 h 54"/>
                <a:gd name="T22" fmla="*/ 5 w 55"/>
                <a:gd name="T23" fmla="*/ 15 h 54"/>
                <a:gd name="T24" fmla="*/ 2 w 55"/>
                <a:gd name="T25" fmla="*/ 21 h 54"/>
                <a:gd name="T26" fmla="*/ 1 w 55"/>
                <a:gd name="T27" fmla="*/ 26 h 54"/>
                <a:gd name="T28" fmla="*/ 0 w 55"/>
                <a:gd name="T29" fmla="*/ 32 h 54"/>
                <a:gd name="T30" fmla="*/ 1 w 55"/>
                <a:gd name="T31" fmla="*/ 40 h 54"/>
                <a:gd name="T32" fmla="*/ 2 w 55"/>
                <a:gd name="T33" fmla="*/ 45 h 54"/>
                <a:gd name="T34" fmla="*/ 7 w 55"/>
                <a:gd name="T35" fmla="*/ 49 h 54"/>
                <a:gd name="T36" fmla="*/ 11 w 55"/>
                <a:gd name="T37" fmla="*/ 51 h 54"/>
                <a:gd name="T38" fmla="*/ 17 w 55"/>
                <a:gd name="T39" fmla="*/ 53 h 54"/>
                <a:gd name="T40" fmla="*/ 22 w 55"/>
                <a:gd name="T41" fmla="*/ 54 h 54"/>
                <a:gd name="T42" fmla="*/ 29 w 55"/>
                <a:gd name="T43" fmla="*/ 53 h 54"/>
                <a:gd name="T44" fmla="*/ 35 w 55"/>
                <a:gd name="T45" fmla="*/ 51 h 54"/>
                <a:gd name="T46" fmla="*/ 41 w 55"/>
                <a:gd name="T47" fmla="*/ 48 h 54"/>
                <a:gd name="T48" fmla="*/ 46 w 55"/>
                <a:gd name="T49" fmla="*/ 44 h 54"/>
                <a:gd name="T50" fmla="*/ 51 w 55"/>
                <a:gd name="T51" fmla="*/ 40 h 54"/>
                <a:gd name="T52" fmla="*/ 53 w 55"/>
                <a:gd name="T53" fmla="*/ 34 h 54"/>
                <a:gd name="T54" fmla="*/ 55 w 55"/>
                <a:gd name="T55" fmla="*/ 28 h 54"/>
                <a:gd name="T56" fmla="*/ 55 w 55"/>
                <a:gd name="T57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" h="54">
                  <a:moveTo>
                    <a:pt x="55" y="21"/>
                  </a:moveTo>
                  <a:lnTo>
                    <a:pt x="55" y="15"/>
                  </a:lnTo>
                  <a:lnTo>
                    <a:pt x="53" y="7"/>
                  </a:lnTo>
                  <a:lnTo>
                    <a:pt x="48" y="5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5" y="15"/>
                  </a:lnTo>
                  <a:lnTo>
                    <a:pt x="2" y="21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2" y="45"/>
                  </a:lnTo>
                  <a:lnTo>
                    <a:pt x="7" y="49"/>
                  </a:lnTo>
                  <a:lnTo>
                    <a:pt x="11" y="51"/>
                  </a:lnTo>
                  <a:lnTo>
                    <a:pt x="17" y="53"/>
                  </a:lnTo>
                  <a:lnTo>
                    <a:pt x="22" y="54"/>
                  </a:lnTo>
                  <a:lnTo>
                    <a:pt x="29" y="53"/>
                  </a:lnTo>
                  <a:lnTo>
                    <a:pt x="35" y="51"/>
                  </a:lnTo>
                  <a:lnTo>
                    <a:pt x="41" y="48"/>
                  </a:lnTo>
                  <a:lnTo>
                    <a:pt x="46" y="44"/>
                  </a:lnTo>
                  <a:lnTo>
                    <a:pt x="51" y="40"/>
                  </a:lnTo>
                  <a:lnTo>
                    <a:pt x="53" y="34"/>
                  </a:lnTo>
                  <a:lnTo>
                    <a:pt x="55" y="28"/>
                  </a:lnTo>
                  <a:lnTo>
                    <a:pt x="55" y="2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8" name="Freeform 159"/>
            <p:cNvSpPr>
              <a:spLocks/>
            </p:cNvSpPr>
            <p:nvPr/>
          </p:nvSpPr>
          <p:spPr bwMode="auto">
            <a:xfrm>
              <a:off x="1956" y="1400"/>
              <a:ext cx="13" cy="12"/>
            </a:xfrm>
            <a:custGeom>
              <a:avLst/>
              <a:gdLst>
                <a:gd name="T0" fmla="*/ 51 w 63"/>
                <a:gd name="T1" fmla="*/ 0 h 58"/>
                <a:gd name="T2" fmla="*/ 54 w 63"/>
                <a:gd name="T3" fmla="*/ 6 h 58"/>
                <a:gd name="T4" fmla="*/ 55 w 63"/>
                <a:gd name="T5" fmla="*/ 13 h 58"/>
                <a:gd name="T6" fmla="*/ 54 w 63"/>
                <a:gd name="T7" fmla="*/ 19 h 58"/>
                <a:gd name="T8" fmla="*/ 51 w 63"/>
                <a:gd name="T9" fmla="*/ 25 h 58"/>
                <a:gd name="T10" fmla="*/ 49 w 63"/>
                <a:gd name="T11" fmla="*/ 31 h 58"/>
                <a:gd name="T12" fmla="*/ 44 w 63"/>
                <a:gd name="T13" fmla="*/ 36 h 58"/>
                <a:gd name="T14" fmla="*/ 39 w 63"/>
                <a:gd name="T15" fmla="*/ 39 h 58"/>
                <a:gd name="T16" fmla="*/ 33 w 63"/>
                <a:gd name="T17" fmla="*/ 43 h 58"/>
                <a:gd name="T18" fmla="*/ 27 w 63"/>
                <a:gd name="T19" fmla="*/ 45 h 58"/>
                <a:gd name="T20" fmla="*/ 21 w 63"/>
                <a:gd name="T21" fmla="*/ 45 h 58"/>
                <a:gd name="T22" fmla="*/ 16 w 63"/>
                <a:gd name="T23" fmla="*/ 45 h 58"/>
                <a:gd name="T24" fmla="*/ 10 w 63"/>
                <a:gd name="T25" fmla="*/ 43 h 58"/>
                <a:gd name="T26" fmla="*/ 5 w 63"/>
                <a:gd name="T27" fmla="*/ 40 h 58"/>
                <a:gd name="T28" fmla="*/ 0 w 63"/>
                <a:gd name="T29" fmla="*/ 37 h 58"/>
                <a:gd name="T30" fmla="*/ 2 w 63"/>
                <a:gd name="T31" fmla="*/ 42 h 58"/>
                <a:gd name="T32" fmla="*/ 5 w 63"/>
                <a:gd name="T33" fmla="*/ 45 h 58"/>
                <a:gd name="T34" fmla="*/ 8 w 63"/>
                <a:gd name="T35" fmla="*/ 49 h 58"/>
                <a:gd name="T36" fmla="*/ 12 w 63"/>
                <a:gd name="T37" fmla="*/ 52 h 58"/>
                <a:gd name="T38" fmla="*/ 17 w 63"/>
                <a:gd name="T39" fmla="*/ 55 h 58"/>
                <a:gd name="T40" fmla="*/ 20 w 63"/>
                <a:gd name="T41" fmla="*/ 56 h 58"/>
                <a:gd name="T42" fmla="*/ 25 w 63"/>
                <a:gd name="T43" fmla="*/ 57 h 58"/>
                <a:gd name="T44" fmla="*/ 31 w 63"/>
                <a:gd name="T45" fmla="*/ 58 h 58"/>
                <a:gd name="T46" fmla="*/ 37 w 63"/>
                <a:gd name="T47" fmla="*/ 57 h 58"/>
                <a:gd name="T48" fmla="*/ 43 w 63"/>
                <a:gd name="T49" fmla="*/ 55 h 58"/>
                <a:gd name="T50" fmla="*/ 49 w 63"/>
                <a:gd name="T51" fmla="*/ 52 h 58"/>
                <a:gd name="T52" fmla="*/ 54 w 63"/>
                <a:gd name="T53" fmla="*/ 48 h 58"/>
                <a:gd name="T54" fmla="*/ 58 w 63"/>
                <a:gd name="T55" fmla="*/ 43 h 58"/>
                <a:gd name="T56" fmla="*/ 61 w 63"/>
                <a:gd name="T57" fmla="*/ 37 h 58"/>
                <a:gd name="T58" fmla="*/ 63 w 63"/>
                <a:gd name="T59" fmla="*/ 31 h 58"/>
                <a:gd name="T60" fmla="*/ 63 w 63"/>
                <a:gd name="T61" fmla="*/ 25 h 58"/>
                <a:gd name="T62" fmla="*/ 63 w 63"/>
                <a:gd name="T63" fmla="*/ 17 h 58"/>
                <a:gd name="T64" fmla="*/ 61 w 63"/>
                <a:gd name="T65" fmla="*/ 11 h 58"/>
                <a:gd name="T66" fmla="*/ 56 w 63"/>
                <a:gd name="T67" fmla="*/ 5 h 58"/>
                <a:gd name="T68" fmla="*/ 51 w 63"/>
                <a:gd name="T6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58">
                  <a:moveTo>
                    <a:pt x="51" y="0"/>
                  </a:moveTo>
                  <a:lnTo>
                    <a:pt x="54" y="6"/>
                  </a:lnTo>
                  <a:lnTo>
                    <a:pt x="55" y="13"/>
                  </a:lnTo>
                  <a:lnTo>
                    <a:pt x="54" y="19"/>
                  </a:lnTo>
                  <a:lnTo>
                    <a:pt x="51" y="25"/>
                  </a:lnTo>
                  <a:lnTo>
                    <a:pt x="49" y="31"/>
                  </a:lnTo>
                  <a:lnTo>
                    <a:pt x="44" y="36"/>
                  </a:lnTo>
                  <a:lnTo>
                    <a:pt x="39" y="39"/>
                  </a:lnTo>
                  <a:lnTo>
                    <a:pt x="33" y="43"/>
                  </a:lnTo>
                  <a:lnTo>
                    <a:pt x="27" y="45"/>
                  </a:lnTo>
                  <a:lnTo>
                    <a:pt x="21" y="45"/>
                  </a:lnTo>
                  <a:lnTo>
                    <a:pt x="16" y="45"/>
                  </a:lnTo>
                  <a:lnTo>
                    <a:pt x="10" y="43"/>
                  </a:lnTo>
                  <a:lnTo>
                    <a:pt x="5" y="4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5" y="45"/>
                  </a:lnTo>
                  <a:lnTo>
                    <a:pt x="8" y="49"/>
                  </a:lnTo>
                  <a:lnTo>
                    <a:pt x="12" y="52"/>
                  </a:lnTo>
                  <a:lnTo>
                    <a:pt x="17" y="55"/>
                  </a:lnTo>
                  <a:lnTo>
                    <a:pt x="20" y="56"/>
                  </a:lnTo>
                  <a:lnTo>
                    <a:pt x="25" y="57"/>
                  </a:lnTo>
                  <a:lnTo>
                    <a:pt x="31" y="58"/>
                  </a:lnTo>
                  <a:lnTo>
                    <a:pt x="37" y="57"/>
                  </a:lnTo>
                  <a:lnTo>
                    <a:pt x="43" y="55"/>
                  </a:lnTo>
                  <a:lnTo>
                    <a:pt x="49" y="52"/>
                  </a:lnTo>
                  <a:lnTo>
                    <a:pt x="54" y="48"/>
                  </a:lnTo>
                  <a:lnTo>
                    <a:pt x="58" y="43"/>
                  </a:lnTo>
                  <a:lnTo>
                    <a:pt x="61" y="37"/>
                  </a:lnTo>
                  <a:lnTo>
                    <a:pt x="63" y="31"/>
                  </a:lnTo>
                  <a:lnTo>
                    <a:pt x="63" y="25"/>
                  </a:lnTo>
                  <a:lnTo>
                    <a:pt x="63" y="17"/>
                  </a:lnTo>
                  <a:lnTo>
                    <a:pt x="61" y="11"/>
                  </a:lnTo>
                  <a:lnTo>
                    <a:pt x="56" y="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1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9" name="Freeform 160"/>
            <p:cNvSpPr>
              <a:spLocks/>
            </p:cNvSpPr>
            <p:nvPr/>
          </p:nvSpPr>
          <p:spPr bwMode="auto">
            <a:xfrm>
              <a:off x="1956" y="1398"/>
              <a:ext cx="11" cy="11"/>
            </a:xfrm>
            <a:custGeom>
              <a:avLst/>
              <a:gdLst>
                <a:gd name="T0" fmla="*/ 57 w 57"/>
                <a:gd name="T1" fmla="*/ 21 h 53"/>
                <a:gd name="T2" fmla="*/ 56 w 57"/>
                <a:gd name="T3" fmla="*/ 14 h 53"/>
                <a:gd name="T4" fmla="*/ 53 w 57"/>
                <a:gd name="T5" fmla="*/ 8 h 53"/>
                <a:gd name="T6" fmla="*/ 48 w 57"/>
                <a:gd name="T7" fmla="*/ 4 h 53"/>
                <a:gd name="T8" fmla="*/ 44 w 57"/>
                <a:gd name="T9" fmla="*/ 2 h 53"/>
                <a:gd name="T10" fmla="*/ 39 w 57"/>
                <a:gd name="T11" fmla="*/ 1 h 53"/>
                <a:gd name="T12" fmla="*/ 33 w 57"/>
                <a:gd name="T13" fmla="*/ 0 h 53"/>
                <a:gd name="T14" fmla="*/ 26 w 57"/>
                <a:gd name="T15" fmla="*/ 1 h 53"/>
                <a:gd name="T16" fmla="*/ 20 w 57"/>
                <a:gd name="T17" fmla="*/ 2 h 53"/>
                <a:gd name="T18" fmla="*/ 14 w 57"/>
                <a:gd name="T19" fmla="*/ 6 h 53"/>
                <a:gd name="T20" fmla="*/ 9 w 57"/>
                <a:gd name="T21" fmla="*/ 9 h 53"/>
                <a:gd name="T22" fmla="*/ 6 w 57"/>
                <a:gd name="T23" fmla="*/ 14 h 53"/>
                <a:gd name="T24" fmla="*/ 2 w 57"/>
                <a:gd name="T25" fmla="*/ 20 h 53"/>
                <a:gd name="T26" fmla="*/ 1 w 57"/>
                <a:gd name="T27" fmla="*/ 26 h 53"/>
                <a:gd name="T28" fmla="*/ 0 w 57"/>
                <a:gd name="T29" fmla="*/ 33 h 53"/>
                <a:gd name="T30" fmla="*/ 1 w 57"/>
                <a:gd name="T31" fmla="*/ 39 h 53"/>
                <a:gd name="T32" fmla="*/ 2 w 57"/>
                <a:gd name="T33" fmla="*/ 45 h 53"/>
                <a:gd name="T34" fmla="*/ 7 w 57"/>
                <a:gd name="T35" fmla="*/ 48 h 53"/>
                <a:gd name="T36" fmla="*/ 12 w 57"/>
                <a:gd name="T37" fmla="*/ 51 h 53"/>
                <a:gd name="T38" fmla="*/ 18 w 57"/>
                <a:gd name="T39" fmla="*/ 53 h 53"/>
                <a:gd name="T40" fmla="*/ 23 w 57"/>
                <a:gd name="T41" fmla="*/ 53 h 53"/>
                <a:gd name="T42" fmla="*/ 29 w 57"/>
                <a:gd name="T43" fmla="*/ 53 h 53"/>
                <a:gd name="T44" fmla="*/ 35 w 57"/>
                <a:gd name="T45" fmla="*/ 51 h 53"/>
                <a:gd name="T46" fmla="*/ 41 w 57"/>
                <a:gd name="T47" fmla="*/ 47 h 53"/>
                <a:gd name="T48" fmla="*/ 46 w 57"/>
                <a:gd name="T49" fmla="*/ 44 h 53"/>
                <a:gd name="T50" fmla="*/ 51 w 57"/>
                <a:gd name="T51" fmla="*/ 39 h 53"/>
                <a:gd name="T52" fmla="*/ 53 w 57"/>
                <a:gd name="T53" fmla="*/ 33 h 53"/>
                <a:gd name="T54" fmla="*/ 56 w 57"/>
                <a:gd name="T55" fmla="*/ 27 h 53"/>
                <a:gd name="T56" fmla="*/ 57 w 57"/>
                <a:gd name="T57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53">
                  <a:moveTo>
                    <a:pt x="57" y="21"/>
                  </a:moveTo>
                  <a:lnTo>
                    <a:pt x="56" y="14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4" y="2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20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1" y="26"/>
                  </a:lnTo>
                  <a:lnTo>
                    <a:pt x="0" y="33"/>
                  </a:lnTo>
                  <a:lnTo>
                    <a:pt x="1" y="39"/>
                  </a:lnTo>
                  <a:lnTo>
                    <a:pt x="2" y="45"/>
                  </a:lnTo>
                  <a:lnTo>
                    <a:pt x="7" y="48"/>
                  </a:lnTo>
                  <a:lnTo>
                    <a:pt x="12" y="51"/>
                  </a:lnTo>
                  <a:lnTo>
                    <a:pt x="18" y="53"/>
                  </a:lnTo>
                  <a:lnTo>
                    <a:pt x="23" y="53"/>
                  </a:lnTo>
                  <a:lnTo>
                    <a:pt x="29" y="53"/>
                  </a:lnTo>
                  <a:lnTo>
                    <a:pt x="35" y="51"/>
                  </a:lnTo>
                  <a:lnTo>
                    <a:pt x="41" y="47"/>
                  </a:lnTo>
                  <a:lnTo>
                    <a:pt x="46" y="44"/>
                  </a:lnTo>
                  <a:lnTo>
                    <a:pt x="51" y="39"/>
                  </a:lnTo>
                  <a:lnTo>
                    <a:pt x="53" y="33"/>
                  </a:lnTo>
                  <a:lnTo>
                    <a:pt x="56" y="27"/>
                  </a:lnTo>
                  <a:lnTo>
                    <a:pt x="57" y="2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0" name="Freeform 161"/>
            <p:cNvSpPr>
              <a:spLocks/>
            </p:cNvSpPr>
            <p:nvPr/>
          </p:nvSpPr>
          <p:spPr bwMode="auto">
            <a:xfrm>
              <a:off x="1953" y="1408"/>
              <a:ext cx="13" cy="12"/>
            </a:xfrm>
            <a:custGeom>
              <a:avLst/>
              <a:gdLst>
                <a:gd name="T0" fmla="*/ 52 w 63"/>
                <a:gd name="T1" fmla="*/ 0 h 59"/>
                <a:gd name="T2" fmla="*/ 54 w 63"/>
                <a:gd name="T3" fmla="*/ 8 h 59"/>
                <a:gd name="T4" fmla="*/ 55 w 63"/>
                <a:gd name="T5" fmla="*/ 13 h 59"/>
                <a:gd name="T6" fmla="*/ 54 w 63"/>
                <a:gd name="T7" fmla="*/ 21 h 59"/>
                <a:gd name="T8" fmla="*/ 52 w 63"/>
                <a:gd name="T9" fmla="*/ 27 h 59"/>
                <a:gd name="T10" fmla="*/ 49 w 63"/>
                <a:gd name="T11" fmla="*/ 32 h 59"/>
                <a:gd name="T12" fmla="*/ 46 w 63"/>
                <a:gd name="T13" fmla="*/ 37 h 59"/>
                <a:gd name="T14" fmla="*/ 40 w 63"/>
                <a:gd name="T15" fmla="*/ 41 h 59"/>
                <a:gd name="T16" fmla="*/ 35 w 63"/>
                <a:gd name="T17" fmla="*/ 44 h 59"/>
                <a:gd name="T18" fmla="*/ 29 w 63"/>
                <a:gd name="T19" fmla="*/ 46 h 59"/>
                <a:gd name="T20" fmla="*/ 22 w 63"/>
                <a:gd name="T21" fmla="*/ 47 h 59"/>
                <a:gd name="T22" fmla="*/ 16 w 63"/>
                <a:gd name="T23" fmla="*/ 46 h 59"/>
                <a:gd name="T24" fmla="*/ 10 w 63"/>
                <a:gd name="T25" fmla="*/ 44 h 59"/>
                <a:gd name="T26" fmla="*/ 5 w 63"/>
                <a:gd name="T27" fmla="*/ 42 h 59"/>
                <a:gd name="T28" fmla="*/ 0 w 63"/>
                <a:gd name="T29" fmla="*/ 38 h 59"/>
                <a:gd name="T30" fmla="*/ 3 w 63"/>
                <a:gd name="T31" fmla="*/ 43 h 59"/>
                <a:gd name="T32" fmla="*/ 6 w 63"/>
                <a:gd name="T33" fmla="*/ 47 h 59"/>
                <a:gd name="T34" fmla="*/ 9 w 63"/>
                <a:gd name="T35" fmla="*/ 50 h 59"/>
                <a:gd name="T36" fmla="*/ 12 w 63"/>
                <a:gd name="T37" fmla="*/ 53 h 59"/>
                <a:gd name="T38" fmla="*/ 17 w 63"/>
                <a:gd name="T39" fmla="*/ 55 h 59"/>
                <a:gd name="T40" fmla="*/ 22 w 63"/>
                <a:gd name="T41" fmla="*/ 57 h 59"/>
                <a:gd name="T42" fmla="*/ 27 w 63"/>
                <a:gd name="T43" fmla="*/ 59 h 59"/>
                <a:gd name="T44" fmla="*/ 31 w 63"/>
                <a:gd name="T45" fmla="*/ 59 h 59"/>
                <a:gd name="T46" fmla="*/ 38 w 63"/>
                <a:gd name="T47" fmla="*/ 59 h 59"/>
                <a:gd name="T48" fmla="*/ 44 w 63"/>
                <a:gd name="T49" fmla="*/ 56 h 59"/>
                <a:gd name="T50" fmla="*/ 49 w 63"/>
                <a:gd name="T51" fmla="*/ 53 h 59"/>
                <a:gd name="T52" fmla="*/ 54 w 63"/>
                <a:gd name="T53" fmla="*/ 49 h 59"/>
                <a:gd name="T54" fmla="*/ 59 w 63"/>
                <a:gd name="T55" fmla="*/ 44 h 59"/>
                <a:gd name="T56" fmla="*/ 61 w 63"/>
                <a:gd name="T57" fmla="*/ 38 h 59"/>
                <a:gd name="T58" fmla="*/ 63 w 63"/>
                <a:gd name="T59" fmla="*/ 32 h 59"/>
                <a:gd name="T60" fmla="*/ 63 w 63"/>
                <a:gd name="T61" fmla="*/ 25 h 59"/>
                <a:gd name="T62" fmla="*/ 63 w 63"/>
                <a:gd name="T63" fmla="*/ 18 h 59"/>
                <a:gd name="T64" fmla="*/ 61 w 63"/>
                <a:gd name="T65" fmla="*/ 12 h 59"/>
                <a:gd name="T66" fmla="*/ 58 w 63"/>
                <a:gd name="T67" fmla="*/ 6 h 59"/>
                <a:gd name="T68" fmla="*/ 52 w 63"/>
                <a:gd name="T6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59">
                  <a:moveTo>
                    <a:pt x="52" y="0"/>
                  </a:moveTo>
                  <a:lnTo>
                    <a:pt x="54" y="8"/>
                  </a:lnTo>
                  <a:lnTo>
                    <a:pt x="55" y="13"/>
                  </a:lnTo>
                  <a:lnTo>
                    <a:pt x="54" y="21"/>
                  </a:lnTo>
                  <a:lnTo>
                    <a:pt x="52" y="27"/>
                  </a:lnTo>
                  <a:lnTo>
                    <a:pt x="49" y="32"/>
                  </a:lnTo>
                  <a:lnTo>
                    <a:pt x="46" y="37"/>
                  </a:lnTo>
                  <a:lnTo>
                    <a:pt x="40" y="41"/>
                  </a:lnTo>
                  <a:lnTo>
                    <a:pt x="35" y="44"/>
                  </a:lnTo>
                  <a:lnTo>
                    <a:pt x="29" y="46"/>
                  </a:lnTo>
                  <a:lnTo>
                    <a:pt x="22" y="47"/>
                  </a:lnTo>
                  <a:lnTo>
                    <a:pt x="16" y="46"/>
                  </a:lnTo>
                  <a:lnTo>
                    <a:pt x="10" y="44"/>
                  </a:lnTo>
                  <a:lnTo>
                    <a:pt x="5" y="42"/>
                  </a:lnTo>
                  <a:lnTo>
                    <a:pt x="0" y="38"/>
                  </a:lnTo>
                  <a:lnTo>
                    <a:pt x="3" y="43"/>
                  </a:lnTo>
                  <a:lnTo>
                    <a:pt x="6" y="47"/>
                  </a:lnTo>
                  <a:lnTo>
                    <a:pt x="9" y="50"/>
                  </a:lnTo>
                  <a:lnTo>
                    <a:pt x="12" y="53"/>
                  </a:lnTo>
                  <a:lnTo>
                    <a:pt x="17" y="55"/>
                  </a:lnTo>
                  <a:lnTo>
                    <a:pt x="22" y="57"/>
                  </a:lnTo>
                  <a:lnTo>
                    <a:pt x="27" y="59"/>
                  </a:lnTo>
                  <a:lnTo>
                    <a:pt x="31" y="59"/>
                  </a:lnTo>
                  <a:lnTo>
                    <a:pt x="38" y="59"/>
                  </a:lnTo>
                  <a:lnTo>
                    <a:pt x="44" y="56"/>
                  </a:lnTo>
                  <a:lnTo>
                    <a:pt x="49" y="53"/>
                  </a:lnTo>
                  <a:lnTo>
                    <a:pt x="54" y="49"/>
                  </a:lnTo>
                  <a:lnTo>
                    <a:pt x="59" y="44"/>
                  </a:lnTo>
                  <a:lnTo>
                    <a:pt x="61" y="38"/>
                  </a:lnTo>
                  <a:lnTo>
                    <a:pt x="63" y="32"/>
                  </a:lnTo>
                  <a:lnTo>
                    <a:pt x="63" y="25"/>
                  </a:lnTo>
                  <a:lnTo>
                    <a:pt x="63" y="18"/>
                  </a:lnTo>
                  <a:lnTo>
                    <a:pt x="61" y="12"/>
                  </a:lnTo>
                  <a:lnTo>
                    <a:pt x="58" y="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B1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1" name="Freeform 162"/>
            <p:cNvSpPr>
              <a:spLocks/>
            </p:cNvSpPr>
            <p:nvPr/>
          </p:nvSpPr>
          <p:spPr bwMode="auto">
            <a:xfrm>
              <a:off x="1953" y="1407"/>
              <a:ext cx="11" cy="10"/>
            </a:xfrm>
            <a:custGeom>
              <a:avLst/>
              <a:gdLst>
                <a:gd name="T0" fmla="*/ 56 w 56"/>
                <a:gd name="T1" fmla="*/ 20 h 54"/>
                <a:gd name="T2" fmla="*/ 55 w 56"/>
                <a:gd name="T3" fmla="*/ 15 h 54"/>
                <a:gd name="T4" fmla="*/ 53 w 56"/>
                <a:gd name="T5" fmla="*/ 7 h 54"/>
                <a:gd name="T6" fmla="*/ 49 w 56"/>
                <a:gd name="T7" fmla="*/ 5 h 54"/>
                <a:gd name="T8" fmla="*/ 43 w 56"/>
                <a:gd name="T9" fmla="*/ 3 h 54"/>
                <a:gd name="T10" fmla="*/ 38 w 56"/>
                <a:gd name="T11" fmla="*/ 0 h 54"/>
                <a:gd name="T12" fmla="*/ 32 w 56"/>
                <a:gd name="T13" fmla="*/ 0 h 54"/>
                <a:gd name="T14" fmla="*/ 25 w 56"/>
                <a:gd name="T15" fmla="*/ 1 h 54"/>
                <a:gd name="T16" fmla="*/ 19 w 56"/>
                <a:gd name="T17" fmla="*/ 3 h 54"/>
                <a:gd name="T18" fmla="*/ 15 w 56"/>
                <a:gd name="T19" fmla="*/ 6 h 54"/>
                <a:gd name="T20" fmla="*/ 10 w 56"/>
                <a:gd name="T21" fmla="*/ 10 h 54"/>
                <a:gd name="T22" fmla="*/ 5 w 56"/>
                <a:gd name="T23" fmla="*/ 15 h 54"/>
                <a:gd name="T24" fmla="*/ 3 w 56"/>
                <a:gd name="T25" fmla="*/ 20 h 54"/>
                <a:gd name="T26" fmla="*/ 0 w 56"/>
                <a:gd name="T27" fmla="*/ 26 h 54"/>
                <a:gd name="T28" fmla="*/ 0 w 56"/>
                <a:gd name="T29" fmla="*/ 32 h 54"/>
                <a:gd name="T30" fmla="*/ 0 w 56"/>
                <a:gd name="T31" fmla="*/ 39 h 54"/>
                <a:gd name="T32" fmla="*/ 1 w 56"/>
                <a:gd name="T33" fmla="*/ 45 h 54"/>
                <a:gd name="T34" fmla="*/ 6 w 56"/>
                <a:gd name="T35" fmla="*/ 49 h 54"/>
                <a:gd name="T36" fmla="*/ 11 w 56"/>
                <a:gd name="T37" fmla="*/ 51 h 54"/>
                <a:gd name="T38" fmla="*/ 17 w 56"/>
                <a:gd name="T39" fmla="*/ 53 h 54"/>
                <a:gd name="T40" fmla="*/ 23 w 56"/>
                <a:gd name="T41" fmla="*/ 54 h 54"/>
                <a:gd name="T42" fmla="*/ 30 w 56"/>
                <a:gd name="T43" fmla="*/ 53 h 54"/>
                <a:gd name="T44" fmla="*/ 36 w 56"/>
                <a:gd name="T45" fmla="*/ 51 h 54"/>
                <a:gd name="T46" fmla="*/ 41 w 56"/>
                <a:gd name="T47" fmla="*/ 48 h 54"/>
                <a:gd name="T48" fmla="*/ 47 w 56"/>
                <a:gd name="T49" fmla="*/ 44 h 54"/>
                <a:gd name="T50" fmla="*/ 50 w 56"/>
                <a:gd name="T51" fmla="*/ 39 h 54"/>
                <a:gd name="T52" fmla="*/ 53 w 56"/>
                <a:gd name="T53" fmla="*/ 34 h 54"/>
                <a:gd name="T54" fmla="*/ 55 w 56"/>
                <a:gd name="T55" fmla="*/ 28 h 54"/>
                <a:gd name="T56" fmla="*/ 56 w 56"/>
                <a:gd name="T57" fmla="*/ 2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54">
                  <a:moveTo>
                    <a:pt x="56" y="20"/>
                  </a:moveTo>
                  <a:lnTo>
                    <a:pt x="55" y="15"/>
                  </a:lnTo>
                  <a:lnTo>
                    <a:pt x="53" y="7"/>
                  </a:lnTo>
                  <a:lnTo>
                    <a:pt x="49" y="5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1" y="45"/>
                  </a:lnTo>
                  <a:lnTo>
                    <a:pt x="6" y="49"/>
                  </a:lnTo>
                  <a:lnTo>
                    <a:pt x="11" y="51"/>
                  </a:lnTo>
                  <a:lnTo>
                    <a:pt x="17" y="53"/>
                  </a:lnTo>
                  <a:lnTo>
                    <a:pt x="23" y="54"/>
                  </a:lnTo>
                  <a:lnTo>
                    <a:pt x="30" y="53"/>
                  </a:lnTo>
                  <a:lnTo>
                    <a:pt x="36" y="51"/>
                  </a:lnTo>
                  <a:lnTo>
                    <a:pt x="41" y="48"/>
                  </a:lnTo>
                  <a:lnTo>
                    <a:pt x="47" y="44"/>
                  </a:lnTo>
                  <a:lnTo>
                    <a:pt x="50" y="39"/>
                  </a:lnTo>
                  <a:lnTo>
                    <a:pt x="53" y="34"/>
                  </a:lnTo>
                  <a:lnTo>
                    <a:pt x="55" y="28"/>
                  </a:lnTo>
                  <a:lnTo>
                    <a:pt x="56" y="2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2" name="Freeform 163"/>
            <p:cNvSpPr>
              <a:spLocks/>
            </p:cNvSpPr>
            <p:nvPr/>
          </p:nvSpPr>
          <p:spPr bwMode="auto">
            <a:xfrm>
              <a:off x="1954" y="1418"/>
              <a:ext cx="12" cy="11"/>
            </a:xfrm>
            <a:custGeom>
              <a:avLst/>
              <a:gdLst>
                <a:gd name="T0" fmla="*/ 52 w 64"/>
                <a:gd name="T1" fmla="*/ 0 h 57"/>
                <a:gd name="T2" fmla="*/ 53 w 64"/>
                <a:gd name="T3" fmla="*/ 6 h 57"/>
                <a:gd name="T4" fmla="*/ 55 w 64"/>
                <a:gd name="T5" fmla="*/ 13 h 57"/>
                <a:gd name="T6" fmla="*/ 53 w 64"/>
                <a:gd name="T7" fmla="*/ 19 h 57"/>
                <a:gd name="T8" fmla="*/ 52 w 64"/>
                <a:gd name="T9" fmla="*/ 25 h 57"/>
                <a:gd name="T10" fmla="*/ 49 w 64"/>
                <a:gd name="T11" fmla="*/ 31 h 57"/>
                <a:gd name="T12" fmla="*/ 45 w 64"/>
                <a:gd name="T13" fmla="*/ 36 h 57"/>
                <a:gd name="T14" fmla="*/ 40 w 64"/>
                <a:gd name="T15" fmla="*/ 40 h 57"/>
                <a:gd name="T16" fmla="*/ 34 w 64"/>
                <a:gd name="T17" fmla="*/ 43 h 57"/>
                <a:gd name="T18" fmla="*/ 28 w 64"/>
                <a:gd name="T19" fmla="*/ 45 h 57"/>
                <a:gd name="T20" fmla="*/ 21 w 64"/>
                <a:gd name="T21" fmla="*/ 46 h 57"/>
                <a:gd name="T22" fmla="*/ 15 w 64"/>
                <a:gd name="T23" fmla="*/ 45 h 57"/>
                <a:gd name="T24" fmla="*/ 11 w 64"/>
                <a:gd name="T25" fmla="*/ 44 h 57"/>
                <a:gd name="T26" fmla="*/ 5 w 64"/>
                <a:gd name="T27" fmla="*/ 40 h 57"/>
                <a:gd name="T28" fmla="*/ 0 w 64"/>
                <a:gd name="T29" fmla="*/ 38 h 57"/>
                <a:gd name="T30" fmla="*/ 2 w 64"/>
                <a:gd name="T31" fmla="*/ 42 h 57"/>
                <a:gd name="T32" fmla="*/ 6 w 64"/>
                <a:gd name="T33" fmla="*/ 45 h 57"/>
                <a:gd name="T34" fmla="*/ 8 w 64"/>
                <a:gd name="T35" fmla="*/ 49 h 57"/>
                <a:gd name="T36" fmla="*/ 13 w 64"/>
                <a:gd name="T37" fmla="*/ 52 h 57"/>
                <a:gd name="T38" fmla="*/ 16 w 64"/>
                <a:gd name="T39" fmla="*/ 55 h 57"/>
                <a:gd name="T40" fmla="*/ 21 w 64"/>
                <a:gd name="T41" fmla="*/ 56 h 57"/>
                <a:gd name="T42" fmla="*/ 26 w 64"/>
                <a:gd name="T43" fmla="*/ 57 h 57"/>
                <a:gd name="T44" fmla="*/ 31 w 64"/>
                <a:gd name="T45" fmla="*/ 57 h 57"/>
                <a:gd name="T46" fmla="*/ 38 w 64"/>
                <a:gd name="T47" fmla="*/ 57 h 57"/>
                <a:gd name="T48" fmla="*/ 44 w 64"/>
                <a:gd name="T49" fmla="*/ 55 h 57"/>
                <a:gd name="T50" fmla="*/ 50 w 64"/>
                <a:gd name="T51" fmla="*/ 52 h 57"/>
                <a:gd name="T52" fmla="*/ 55 w 64"/>
                <a:gd name="T53" fmla="*/ 48 h 57"/>
                <a:gd name="T54" fmla="*/ 58 w 64"/>
                <a:gd name="T55" fmla="*/ 43 h 57"/>
                <a:gd name="T56" fmla="*/ 62 w 64"/>
                <a:gd name="T57" fmla="*/ 38 h 57"/>
                <a:gd name="T58" fmla="*/ 63 w 64"/>
                <a:gd name="T59" fmla="*/ 32 h 57"/>
                <a:gd name="T60" fmla="*/ 64 w 64"/>
                <a:gd name="T61" fmla="*/ 25 h 57"/>
                <a:gd name="T62" fmla="*/ 63 w 64"/>
                <a:gd name="T63" fmla="*/ 18 h 57"/>
                <a:gd name="T64" fmla="*/ 60 w 64"/>
                <a:gd name="T65" fmla="*/ 11 h 57"/>
                <a:gd name="T66" fmla="*/ 57 w 64"/>
                <a:gd name="T67" fmla="*/ 5 h 57"/>
                <a:gd name="T68" fmla="*/ 52 w 64"/>
                <a:gd name="T6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57">
                  <a:moveTo>
                    <a:pt x="52" y="0"/>
                  </a:moveTo>
                  <a:lnTo>
                    <a:pt x="53" y="6"/>
                  </a:lnTo>
                  <a:lnTo>
                    <a:pt x="55" y="13"/>
                  </a:lnTo>
                  <a:lnTo>
                    <a:pt x="53" y="19"/>
                  </a:lnTo>
                  <a:lnTo>
                    <a:pt x="52" y="25"/>
                  </a:lnTo>
                  <a:lnTo>
                    <a:pt x="49" y="31"/>
                  </a:lnTo>
                  <a:lnTo>
                    <a:pt x="45" y="36"/>
                  </a:lnTo>
                  <a:lnTo>
                    <a:pt x="40" y="40"/>
                  </a:lnTo>
                  <a:lnTo>
                    <a:pt x="34" y="43"/>
                  </a:lnTo>
                  <a:lnTo>
                    <a:pt x="28" y="45"/>
                  </a:lnTo>
                  <a:lnTo>
                    <a:pt x="21" y="46"/>
                  </a:lnTo>
                  <a:lnTo>
                    <a:pt x="15" y="45"/>
                  </a:lnTo>
                  <a:lnTo>
                    <a:pt x="11" y="44"/>
                  </a:lnTo>
                  <a:lnTo>
                    <a:pt x="5" y="40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6" y="45"/>
                  </a:lnTo>
                  <a:lnTo>
                    <a:pt x="8" y="49"/>
                  </a:lnTo>
                  <a:lnTo>
                    <a:pt x="13" y="52"/>
                  </a:lnTo>
                  <a:lnTo>
                    <a:pt x="16" y="55"/>
                  </a:lnTo>
                  <a:lnTo>
                    <a:pt x="21" y="56"/>
                  </a:lnTo>
                  <a:lnTo>
                    <a:pt x="26" y="57"/>
                  </a:lnTo>
                  <a:lnTo>
                    <a:pt x="31" y="57"/>
                  </a:lnTo>
                  <a:lnTo>
                    <a:pt x="38" y="57"/>
                  </a:lnTo>
                  <a:lnTo>
                    <a:pt x="44" y="55"/>
                  </a:lnTo>
                  <a:lnTo>
                    <a:pt x="50" y="52"/>
                  </a:lnTo>
                  <a:lnTo>
                    <a:pt x="55" y="48"/>
                  </a:lnTo>
                  <a:lnTo>
                    <a:pt x="58" y="43"/>
                  </a:lnTo>
                  <a:lnTo>
                    <a:pt x="62" y="38"/>
                  </a:lnTo>
                  <a:lnTo>
                    <a:pt x="63" y="32"/>
                  </a:lnTo>
                  <a:lnTo>
                    <a:pt x="64" y="25"/>
                  </a:lnTo>
                  <a:lnTo>
                    <a:pt x="63" y="18"/>
                  </a:lnTo>
                  <a:lnTo>
                    <a:pt x="60" y="11"/>
                  </a:lnTo>
                  <a:lnTo>
                    <a:pt x="57" y="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B1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3" name="Freeform 164"/>
            <p:cNvSpPr>
              <a:spLocks/>
            </p:cNvSpPr>
            <p:nvPr/>
          </p:nvSpPr>
          <p:spPr bwMode="auto">
            <a:xfrm>
              <a:off x="1953" y="1416"/>
              <a:ext cx="12" cy="11"/>
            </a:xfrm>
            <a:custGeom>
              <a:avLst/>
              <a:gdLst>
                <a:gd name="T0" fmla="*/ 56 w 56"/>
                <a:gd name="T1" fmla="*/ 21 h 54"/>
                <a:gd name="T2" fmla="*/ 54 w 56"/>
                <a:gd name="T3" fmla="*/ 14 h 54"/>
                <a:gd name="T4" fmla="*/ 53 w 56"/>
                <a:gd name="T5" fmla="*/ 8 h 54"/>
                <a:gd name="T6" fmla="*/ 48 w 56"/>
                <a:gd name="T7" fmla="*/ 5 h 54"/>
                <a:gd name="T8" fmla="*/ 44 w 56"/>
                <a:gd name="T9" fmla="*/ 2 h 54"/>
                <a:gd name="T10" fmla="*/ 38 w 56"/>
                <a:gd name="T11" fmla="*/ 1 h 54"/>
                <a:gd name="T12" fmla="*/ 32 w 56"/>
                <a:gd name="T13" fmla="*/ 0 h 54"/>
                <a:gd name="T14" fmla="*/ 26 w 56"/>
                <a:gd name="T15" fmla="*/ 1 h 54"/>
                <a:gd name="T16" fmla="*/ 20 w 56"/>
                <a:gd name="T17" fmla="*/ 3 h 54"/>
                <a:gd name="T18" fmla="*/ 14 w 56"/>
                <a:gd name="T19" fmla="*/ 6 h 54"/>
                <a:gd name="T20" fmla="*/ 9 w 56"/>
                <a:gd name="T21" fmla="*/ 10 h 54"/>
                <a:gd name="T22" fmla="*/ 4 w 56"/>
                <a:gd name="T23" fmla="*/ 15 h 54"/>
                <a:gd name="T24" fmla="*/ 2 w 56"/>
                <a:gd name="T25" fmla="*/ 20 h 54"/>
                <a:gd name="T26" fmla="*/ 0 w 56"/>
                <a:gd name="T27" fmla="*/ 27 h 54"/>
                <a:gd name="T28" fmla="*/ 0 w 56"/>
                <a:gd name="T29" fmla="*/ 33 h 54"/>
                <a:gd name="T30" fmla="*/ 0 w 56"/>
                <a:gd name="T31" fmla="*/ 39 h 54"/>
                <a:gd name="T32" fmla="*/ 1 w 56"/>
                <a:gd name="T33" fmla="*/ 46 h 54"/>
                <a:gd name="T34" fmla="*/ 6 w 56"/>
                <a:gd name="T35" fmla="*/ 48 h 54"/>
                <a:gd name="T36" fmla="*/ 12 w 56"/>
                <a:gd name="T37" fmla="*/ 52 h 54"/>
                <a:gd name="T38" fmla="*/ 16 w 56"/>
                <a:gd name="T39" fmla="*/ 53 h 54"/>
                <a:gd name="T40" fmla="*/ 22 w 56"/>
                <a:gd name="T41" fmla="*/ 54 h 54"/>
                <a:gd name="T42" fmla="*/ 29 w 56"/>
                <a:gd name="T43" fmla="*/ 53 h 54"/>
                <a:gd name="T44" fmla="*/ 35 w 56"/>
                <a:gd name="T45" fmla="*/ 51 h 54"/>
                <a:gd name="T46" fmla="*/ 41 w 56"/>
                <a:gd name="T47" fmla="*/ 48 h 54"/>
                <a:gd name="T48" fmla="*/ 46 w 56"/>
                <a:gd name="T49" fmla="*/ 44 h 54"/>
                <a:gd name="T50" fmla="*/ 50 w 56"/>
                <a:gd name="T51" fmla="*/ 39 h 54"/>
                <a:gd name="T52" fmla="*/ 53 w 56"/>
                <a:gd name="T53" fmla="*/ 33 h 54"/>
                <a:gd name="T54" fmla="*/ 54 w 56"/>
                <a:gd name="T55" fmla="*/ 27 h 54"/>
                <a:gd name="T56" fmla="*/ 56 w 56"/>
                <a:gd name="T57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54">
                  <a:moveTo>
                    <a:pt x="56" y="21"/>
                  </a:moveTo>
                  <a:lnTo>
                    <a:pt x="54" y="14"/>
                  </a:lnTo>
                  <a:lnTo>
                    <a:pt x="53" y="8"/>
                  </a:lnTo>
                  <a:lnTo>
                    <a:pt x="48" y="5"/>
                  </a:lnTo>
                  <a:lnTo>
                    <a:pt x="44" y="2"/>
                  </a:lnTo>
                  <a:lnTo>
                    <a:pt x="38" y="1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4" y="15"/>
                  </a:lnTo>
                  <a:lnTo>
                    <a:pt x="2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6" y="48"/>
                  </a:lnTo>
                  <a:lnTo>
                    <a:pt x="12" y="52"/>
                  </a:lnTo>
                  <a:lnTo>
                    <a:pt x="16" y="53"/>
                  </a:lnTo>
                  <a:lnTo>
                    <a:pt x="22" y="54"/>
                  </a:lnTo>
                  <a:lnTo>
                    <a:pt x="29" y="53"/>
                  </a:lnTo>
                  <a:lnTo>
                    <a:pt x="35" y="51"/>
                  </a:lnTo>
                  <a:lnTo>
                    <a:pt x="41" y="48"/>
                  </a:lnTo>
                  <a:lnTo>
                    <a:pt x="46" y="44"/>
                  </a:lnTo>
                  <a:lnTo>
                    <a:pt x="50" y="39"/>
                  </a:lnTo>
                  <a:lnTo>
                    <a:pt x="53" y="33"/>
                  </a:lnTo>
                  <a:lnTo>
                    <a:pt x="54" y="27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4" name="Freeform 165"/>
            <p:cNvSpPr>
              <a:spLocks/>
            </p:cNvSpPr>
            <p:nvPr/>
          </p:nvSpPr>
          <p:spPr bwMode="auto">
            <a:xfrm>
              <a:off x="1960" y="1424"/>
              <a:ext cx="13" cy="12"/>
            </a:xfrm>
            <a:custGeom>
              <a:avLst/>
              <a:gdLst>
                <a:gd name="T0" fmla="*/ 51 w 63"/>
                <a:gd name="T1" fmla="*/ 0 h 58"/>
                <a:gd name="T2" fmla="*/ 54 w 63"/>
                <a:gd name="T3" fmla="*/ 7 h 58"/>
                <a:gd name="T4" fmla="*/ 54 w 63"/>
                <a:gd name="T5" fmla="*/ 13 h 58"/>
                <a:gd name="T6" fmla="*/ 54 w 63"/>
                <a:gd name="T7" fmla="*/ 19 h 58"/>
                <a:gd name="T8" fmla="*/ 51 w 63"/>
                <a:gd name="T9" fmla="*/ 26 h 58"/>
                <a:gd name="T10" fmla="*/ 49 w 63"/>
                <a:gd name="T11" fmla="*/ 31 h 58"/>
                <a:gd name="T12" fmla="*/ 44 w 63"/>
                <a:gd name="T13" fmla="*/ 36 h 58"/>
                <a:gd name="T14" fmla="*/ 39 w 63"/>
                <a:gd name="T15" fmla="*/ 40 h 58"/>
                <a:gd name="T16" fmla="*/ 33 w 63"/>
                <a:gd name="T17" fmla="*/ 43 h 58"/>
                <a:gd name="T18" fmla="*/ 27 w 63"/>
                <a:gd name="T19" fmla="*/ 45 h 58"/>
                <a:gd name="T20" fmla="*/ 22 w 63"/>
                <a:gd name="T21" fmla="*/ 45 h 58"/>
                <a:gd name="T22" fmla="*/ 16 w 63"/>
                <a:gd name="T23" fmla="*/ 45 h 58"/>
                <a:gd name="T24" fmla="*/ 10 w 63"/>
                <a:gd name="T25" fmla="*/ 44 h 58"/>
                <a:gd name="T26" fmla="*/ 5 w 63"/>
                <a:gd name="T27" fmla="*/ 42 h 58"/>
                <a:gd name="T28" fmla="*/ 0 w 63"/>
                <a:gd name="T29" fmla="*/ 37 h 58"/>
                <a:gd name="T30" fmla="*/ 2 w 63"/>
                <a:gd name="T31" fmla="*/ 42 h 58"/>
                <a:gd name="T32" fmla="*/ 5 w 63"/>
                <a:gd name="T33" fmla="*/ 46 h 58"/>
                <a:gd name="T34" fmla="*/ 8 w 63"/>
                <a:gd name="T35" fmla="*/ 50 h 58"/>
                <a:gd name="T36" fmla="*/ 12 w 63"/>
                <a:gd name="T37" fmla="*/ 52 h 58"/>
                <a:gd name="T38" fmla="*/ 17 w 63"/>
                <a:gd name="T39" fmla="*/ 55 h 58"/>
                <a:gd name="T40" fmla="*/ 20 w 63"/>
                <a:gd name="T41" fmla="*/ 57 h 58"/>
                <a:gd name="T42" fmla="*/ 26 w 63"/>
                <a:gd name="T43" fmla="*/ 57 h 58"/>
                <a:gd name="T44" fmla="*/ 31 w 63"/>
                <a:gd name="T45" fmla="*/ 58 h 58"/>
                <a:gd name="T46" fmla="*/ 37 w 63"/>
                <a:gd name="T47" fmla="*/ 57 h 58"/>
                <a:gd name="T48" fmla="*/ 43 w 63"/>
                <a:gd name="T49" fmla="*/ 56 h 58"/>
                <a:gd name="T50" fmla="*/ 49 w 63"/>
                <a:gd name="T51" fmla="*/ 52 h 58"/>
                <a:gd name="T52" fmla="*/ 54 w 63"/>
                <a:gd name="T53" fmla="*/ 49 h 58"/>
                <a:gd name="T54" fmla="*/ 57 w 63"/>
                <a:gd name="T55" fmla="*/ 44 h 58"/>
                <a:gd name="T56" fmla="*/ 61 w 63"/>
                <a:gd name="T57" fmla="*/ 38 h 58"/>
                <a:gd name="T58" fmla="*/ 63 w 63"/>
                <a:gd name="T59" fmla="*/ 32 h 58"/>
                <a:gd name="T60" fmla="*/ 63 w 63"/>
                <a:gd name="T61" fmla="*/ 25 h 58"/>
                <a:gd name="T62" fmla="*/ 62 w 63"/>
                <a:gd name="T63" fmla="*/ 18 h 58"/>
                <a:gd name="T64" fmla="*/ 60 w 63"/>
                <a:gd name="T65" fmla="*/ 11 h 58"/>
                <a:gd name="T66" fmla="*/ 56 w 63"/>
                <a:gd name="T67" fmla="*/ 5 h 58"/>
                <a:gd name="T68" fmla="*/ 51 w 63"/>
                <a:gd name="T6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58">
                  <a:moveTo>
                    <a:pt x="51" y="0"/>
                  </a:moveTo>
                  <a:lnTo>
                    <a:pt x="54" y="7"/>
                  </a:lnTo>
                  <a:lnTo>
                    <a:pt x="54" y="13"/>
                  </a:lnTo>
                  <a:lnTo>
                    <a:pt x="54" y="19"/>
                  </a:lnTo>
                  <a:lnTo>
                    <a:pt x="51" y="26"/>
                  </a:lnTo>
                  <a:lnTo>
                    <a:pt x="49" y="31"/>
                  </a:lnTo>
                  <a:lnTo>
                    <a:pt x="44" y="36"/>
                  </a:lnTo>
                  <a:lnTo>
                    <a:pt x="39" y="40"/>
                  </a:lnTo>
                  <a:lnTo>
                    <a:pt x="33" y="43"/>
                  </a:lnTo>
                  <a:lnTo>
                    <a:pt x="27" y="45"/>
                  </a:lnTo>
                  <a:lnTo>
                    <a:pt x="22" y="45"/>
                  </a:lnTo>
                  <a:lnTo>
                    <a:pt x="16" y="45"/>
                  </a:lnTo>
                  <a:lnTo>
                    <a:pt x="10" y="44"/>
                  </a:lnTo>
                  <a:lnTo>
                    <a:pt x="5" y="42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0"/>
                  </a:lnTo>
                  <a:lnTo>
                    <a:pt x="12" y="52"/>
                  </a:lnTo>
                  <a:lnTo>
                    <a:pt x="17" y="55"/>
                  </a:lnTo>
                  <a:lnTo>
                    <a:pt x="20" y="57"/>
                  </a:lnTo>
                  <a:lnTo>
                    <a:pt x="26" y="57"/>
                  </a:lnTo>
                  <a:lnTo>
                    <a:pt x="31" y="58"/>
                  </a:lnTo>
                  <a:lnTo>
                    <a:pt x="37" y="57"/>
                  </a:lnTo>
                  <a:lnTo>
                    <a:pt x="43" y="56"/>
                  </a:lnTo>
                  <a:lnTo>
                    <a:pt x="49" y="52"/>
                  </a:lnTo>
                  <a:lnTo>
                    <a:pt x="54" y="49"/>
                  </a:lnTo>
                  <a:lnTo>
                    <a:pt x="57" y="44"/>
                  </a:lnTo>
                  <a:lnTo>
                    <a:pt x="61" y="38"/>
                  </a:lnTo>
                  <a:lnTo>
                    <a:pt x="63" y="32"/>
                  </a:lnTo>
                  <a:lnTo>
                    <a:pt x="63" y="25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6" y="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1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5" name="Freeform 166"/>
            <p:cNvSpPr>
              <a:spLocks/>
            </p:cNvSpPr>
            <p:nvPr/>
          </p:nvSpPr>
          <p:spPr bwMode="auto">
            <a:xfrm>
              <a:off x="1960" y="1422"/>
              <a:ext cx="11" cy="11"/>
            </a:xfrm>
            <a:custGeom>
              <a:avLst/>
              <a:gdLst>
                <a:gd name="T0" fmla="*/ 56 w 56"/>
                <a:gd name="T1" fmla="*/ 21 h 53"/>
                <a:gd name="T2" fmla="*/ 56 w 56"/>
                <a:gd name="T3" fmla="*/ 15 h 53"/>
                <a:gd name="T4" fmla="*/ 53 w 56"/>
                <a:gd name="T5" fmla="*/ 8 h 53"/>
                <a:gd name="T6" fmla="*/ 48 w 56"/>
                <a:gd name="T7" fmla="*/ 4 h 53"/>
                <a:gd name="T8" fmla="*/ 44 w 56"/>
                <a:gd name="T9" fmla="*/ 2 h 53"/>
                <a:gd name="T10" fmla="*/ 39 w 56"/>
                <a:gd name="T11" fmla="*/ 1 h 53"/>
                <a:gd name="T12" fmla="*/ 33 w 56"/>
                <a:gd name="T13" fmla="*/ 0 h 53"/>
                <a:gd name="T14" fmla="*/ 26 w 56"/>
                <a:gd name="T15" fmla="*/ 1 h 53"/>
                <a:gd name="T16" fmla="*/ 20 w 56"/>
                <a:gd name="T17" fmla="*/ 3 h 53"/>
                <a:gd name="T18" fmla="*/ 14 w 56"/>
                <a:gd name="T19" fmla="*/ 6 h 53"/>
                <a:gd name="T20" fmla="*/ 9 w 56"/>
                <a:gd name="T21" fmla="*/ 10 h 53"/>
                <a:gd name="T22" fmla="*/ 6 w 56"/>
                <a:gd name="T23" fmla="*/ 15 h 53"/>
                <a:gd name="T24" fmla="*/ 2 w 56"/>
                <a:gd name="T25" fmla="*/ 21 h 53"/>
                <a:gd name="T26" fmla="*/ 1 w 56"/>
                <a:gd name="T27" fmla="*/ 27 h 53"/>
                <a:gd name="T28" fmla="*/ 0 w 56"/>
                <a:gd name="T29" fmla="*/ 33 h 53"/>
                <a:gd name="T30" fmla="*/ 1 w 56"/>
                <a:gd name="T31" fmla="*/ 40 h 53"/>
                <a:gd name="T32" fmla="*/ 2 w 56"/>
                <a:gd name="T33" fmla="*/ 45 h 53"/>
                <a:gd name="T34" fmla="*/ 7 w 56"/>
                <a:gd name="T35" fmla="*/ 50 h 53"/>
                <a:gd name="T36" fmla="*/ 12 w 56"/>
                <a:gd name="T37" fmla="*/ 52 h 53"/>
                <a:gd name="T38" fmla="*/ 18 w 56"/>
                <a:gd name="T39" fmla="*/ 53 h 53"/>
                <a:gd name="T40" fmla="*/ 24 w 56"/>
                <a:gd name="T41" fmla="*/ 53 h 53"/>
                <a:gd name="T42" fmla="*/ 29 w 56"/>
                <a:gd name="T43" fmla="*/ 53 h 53"/>
                <a:gd name="T44" fmla="*/ 35 w 56"/>
                <a:gd name="T45" fmla="*/ 51 h 53"/>
                <a:gd name="T46" fmla="*/ 41 w 56"/>
                <a:gd name="T47" fmla="*/ 48 h 53"/>
                <a:gd name="T48" fmla="*/ 46 w 56"/>
                <a:gd name="T49" fmla="*/ 44 h 53"/>
                <a:gd name="T50" fmla="*/ 51 w 56"/>
                <a:gd name="T51" fmla="*/ 39 h 53"/>
                <a:gd name="T52" fmla="*/ 53 w 56"/>
                <a:gd name="T53" fmla="*/ 34 h 53"/>
                <a:gd name="T54" fmla="*/ 56 w 56"/>
                <a:gd name="T55" fmla="*/ 27 h 53"/>
                <a:gd name="T56" fmla="*/ 56 w 56"/>
                <a:gd name="T57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53">
                  <a:moveTo>
                    <a:pt x="56" y="21"/>
                  </a:moveTo>
                  <a:lnTo>
                    <a:pt x="56" y="15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4" y="2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6" y="15"/>
                  </a:lnTo>
                  <a:lnTo>
                    <a:pt x="2" y="21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2" y="45"/>
                  </a:lnTo>
                  <a:lnTo>
                    <a:pt x="7" y="50"/>
                  </a:lnTo>
                  <a:lnTo>
                    <a:pt x="12" y="52"/>
                  </a:lnTo>
                  <a:lnTo>
                    <a:pt x="18" y="53"/>
                  </a:lnTo>
                  <a:lnTo>
                    <a:pt x="24" y="53"/>
                  </a:lnTo>
                  <a:lnTo>
                    <a:pt x="29" y="53"/>
                  </a:lnTo>
                  <a:lnTo>
                    <a:pt x="35" y="51"/>
                  </a:lnTo>
                  <a:lnTo>
                    <a:pt x="41" y="48"/>
                  </a:lnTo>
                  <a:lnTo>
                    <a:pt x="46" y="44"/>
                  </a:lnTo>
                  <a:lnTo>
                    <a:pt x="51" y="39"/>
                  </a:lnTo>
                  <a:lnTo>
                    <a:pt x="53" y="34"/>
                  </a:lnTo>
                  <a:lnTo>
                    <a:pt x="56" y="27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6" name="Freeform 167"/>
            <p:cNvSpPr>
              <a:spLocks/>
            </p:cNvSpPr>
            <p:nvPr/>
          </p:nvSpPr>
          <p:spPr bwMode="auto">
            <a:xfrm>
              <a:off x="1970" y="1429"/>
              <a:ext cx="12" cy="11"/>
            </a:xfrm>
            <a:custGeom>
              <a:avLst/>
              <a:gdLst>
                <a:gd name="T0" fmla="*/ 51 w 63"/>
                <a:gd name="T1" fmla="*/ 0 h 57"/>
                <a:gd name="T2" fmla="*/ 52 w 63"/>
                <a:gd name="T3" fmla="*/ 6 h 57"/>
                <a:gd name="T4" fmla="*/ 53 w 63"/>
                <a:gd name="T5" fmla="*/ 12 h 57"/>
                <a:gd name="T6" fmla="*/ 52 w 63"/>
                <a:gd name="T7" fmla="*/ 19 h 57"/>
                <a:gd name="T8" fmla="*/ 51 w 63"/>
                <a:gd name="T9" fmla="*/ 25 h 57"/>
                <a:gd name="T10" fmla="*/ 47 w 63"/>
                <a:gd name="T11" fmla="*/ 31 h 57"/>
                <a:gd name="T12" fmla="*/ 44 w 63"/>
                <a:gd name="T13" fmla="*/ 36 h 57"/>
                <a:gd name="T14" fmla="*/ 39 w 63"/>
                <a:gd name="T15" fmla="*/ 39 h 57"/>
                <a:gd name="T16" fmla="*/ 33 w 63"/>
                <a:gd name="T17" fmla="*/ 41 h 57"/>
                <a:gd name="T18" fmla="*/ 27 w 63"/>
                <a:gd name="T19" fmla="*/ 44 h 57"/>
                <a:gd name="T20" fmla="*/ 21 w 63"/>
                <a:gd name="T21" fmla="*/ 45 h 57"/>
                <a:gd name="T22" fmla="*/ 15 w 63"/>
                <a:gd name="T23" fmla="*/ 44 h 57"/>
                <a:gd name="T24" fmla="*/ 9 w 63"/>
                <a:gd name="T25" fmla="*/ 43 h 57"/>
                <a:gd name="T26" fmla="*/ 4 w 63"/>
                <a:gd name="T27" fmla="*/ 40 h 57"/>
                <a:gd name="T28" fmla="*/ 0 w 63"/>
                <a:gd name="T29" fmla="*/ 37 h 57"/>
                <a:gd name="T30" fmla="*/ 2 w 63"/>
                <a:gd name="T31" fmla="*/ 40 h 57"/>
                <a:gd name="T32" fmla="*/ 4 w 63"/>
                <a:gd name="T33" fmla="*/ 45 h 57"/>
                <a:gd name="T34" fmla="*/ 8 w 63"/>
                <a:gd name="T35" fmla="*/ 49 h 57"/>
                <a:gd name="T36" fmla="*/ 12 w 63"/>
                <a:gd name="T37" fmla="*/ 51 h 57"/>
                <a:gd name="T38" fmla="*/ 15 w 63"/>
                <a:gd name="T39" fmla="*/ 53 h 57"/>
                <a:gd name="T40" fmla="*/ 20 w 63"/>
                <a:gd name="T41" fmla="*/ 56 h 57"/>
                <a:gd name="T42" fmla="*/ 25 w 63"/>
                <a:gd name="T43" fmla="*/ 57 h 57"/>
                <a:gd name="T44" fmla="*/ 31 w 63"/>
                <a:gd name="T45" fmla="*/ 57 h 57"/>
                <a:gd name="T46" fmla="*/ 37 w 63"/>
                <a:gd name="T47" fmla="*/ 56 h 57"/>
                <a:gd name="T48" fmla="*/ 42 w 63"/>
                <a:gd name="T49" fmla="*/ 55 h 57"/>
                <a:gd name="T50" fmla="*/ 48 w 63"/>
                <a:gd name="T51" fmla="*/ 51 h 57"/>
                <a:gd name="T52" fmla="*/ 53 w 63"/>
                <a:gd name="T53" fmla="*/ 47 h 57"/>
                <a:gd name="T54" fmla="*/ 57 w 63"/>
                <a:gd name="T55" fmla="*/ 43 h 57"/>
                <a:gd name="T56" fmla="*/ 60 w 63"/>
                <a:gd name="T57" fmla="*/ 37 h 57"/>
                <a:gd name="T58" fmla="*/ 61 w 63"/>
                <a:gd name="T59" fmla="*/ 31 h 57"/>
                <a:gd name="T60" fmla="*/ 63 w 63"/>
                <a:gd name="T61" fmla="*/ 24 h 57"/>
                <a:gd name="T62" fmla="*/ 61 w 63"/>
                <a:gd name="T63" fmla="*/ 17 h 57"/>
                <a:gd name="T64" fmla="*/ 59 w 63"/>
                <a:gd name="T65" fmla="*/ 11 h 57"/>
                <a:gd name="T66" fmla="*/ 56 w 63"/>
                <a:gd name="T67" fmla="*/ 5 h 57"/>
                <a:gd name="T68" fmla="*/ 51 w 63"/>
                <a:gd name="T6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57">
                  <a:moveTo>
                    <a:pt x="51" y="0"/>
                  </a:moveTo>
                  <a:lnTo>
                    <a:pt x="52" y="6"/>
                  </a:lnTo>
                  <a:lnTo>
                    <a:pt x="53" y="12"/>
                  </a:lnTo>
                  <a:lnTo>
                    <a:pt x="52" y="19"/>
                  </a:lnTo>
                  <a:lnTo>
                    <a:pt x="51" y="25"/>
                  </a:lnTo>
                  <a:lnTo>
                    <a:pt x="47" y="31"/>
                  </a:lnTo>
                  <a:lnTo>
                    <a:pt x="44" y="36"/>
                  </a:lnTo>
                  <a:lnTo>
                    <a:pt x="39" y="39"/>
                  </a:lnTo>
                  <a:lnTo>
                    <a:pt x="33" y="41"/>
                  </a:lnTo>
                  <a:lnTo>
                    <a:pt x="27" y="44"/>
                  </a:lnTo>
                  <a:lnTo>
                    <a:pt x="21" y="45"/>
                  </a:lnTo>
                  <a:lnTo>
                    <a:pt x="15" y="44"/>
                  </a:lnTo>
                  <a:lnTo>
                    <a:pt x="9" y="43"/>
                  </a:lnTo>
                  <a:lnTo>
                    <a:pt x="4" y="40"/>
                  </a:lnTo>
                  <a:lnTo>
                    <a:pt x="0" y="37"/>
                  </a:lnTo>
                  <a:lnTo>
                    <a:pt x="2" y="40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1"/>
                  </a:lnTo>
                  <a:lnTo>
                    <a:pt x="15" y="53"/>
                  </a:lnTo>
                  <a:lnTo>
                    <a:pt x="20" y="56"/>
                  </a:lnTo>
                  <a:lnTo>
                    <a:pt x="25" y="57"/>
                  </a:lnTo>
                  <a:lnTo>
                    <a:pt x="31" y="57"/>
                  </a:lnTo>
                  <a:lnTo>
                    <a:pt x="37" y="56"/>
                  </a:lnTo>
                  <a:lnTo>
                    <a:pt x="42" y="55"/>
                  </a:lnTo>
                  <a:lnTo>
                    <a:pt x="48" y="51"/>
                  </a:lnTo>
                  <a:lnTo>
                    <a:pt x="53" y="47"/>
                  </a:lnTo>
                  <a:lnTo>
                    <a:pt x="57" y="43"/>
                  </a:lnTo>
                  <a:lnTo>
                    <a:pt x="60" y="37"/>
                  </a:lnTo>
                  <a:lnTo>
                    <a:pt x="61" y="31"/>
                  </a:lnTo>
                  <a:lnTo>
                    <a:pt x="63" y="24"/>
                  </a:lnTo>
                  <a:lnTo>
                    <a:pt x="61" y="17"/>
                  </a:lnTo>
                  <a:lnTo>
                    <a:pt x="59" y="11"/>
                  </a:lnTo>
                  <a:lnTo>
                    <a:pt x="56" y="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1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7" name="Freeform 168"/>
            <p:cNvSpPr>
              <a:spLocks/>
            </p:cNvSpPr>
            <p:nvPr/>
          </p:nvSpPr>
          <p:spPr bwMode="auto">
            <a:xfrm>
              <a:off x="1969" y="1427"/>
              <a:ext cx="11" cy="11"/>
            </a:xfrm>
            <a:custGeom>
              <a:avLst/>
              <a:gdLst>
                <a:gd name="T0" fmla="*/ 56 w 56"/>
                <a:gd name="T1" fmla="*/ 20 h 53"/>
                <a:gd name="T2" fmla="*/ 55 w 56"/>
                <a:gd name="T3" fmla="*/ 14 h 53"/>
                <a:gd name="T4" fmla="*/ 54 w 56"/>
                <a:gd name="T5" fmla="*/ 8 h 53"/>
                <a:gd name="T6" fmla="*/ 49 w 56"/>
                <a:gd name="T7" fmla="*/ 4 h 53"/>
                <a:gd name="T8" fmla="*/ 44 w 56"/>
                <a:gd name="T9" fmla="*/ 2 h 53"/>
                <a:gd name="T10" fmla="*/ 38 w 56"/>
                <a:gd name="T11" fmla="*/ 0 h 53"/>
                <a:gd name="T12" fmla="*/ 34 w 56"/>
                <a:gd name="T13" fmla="*/ 0 h 53"/>
                <a:gd name="T14" fmla="*/ 26 w 56"/>
                <a:gd name="T15" fmla="*/ 1 h 53"/>
                <a:gd name="T16" fmla="*/ 20 w 56"/>
                <a:gd name="T17" fmla="*/ 2 h 53"/>
                <a:gd name="T18" fmla="*/ 15 w 56"/>
                <a:gd name="T19" fmla="*/ 6 h 53"/>
                <a:gd name="T20" fmla="*/ 10 w 56"/>
                <a:gd name="T21" fmla="*/ 9 h 53"/>
                <a:gd name="T22" fmla="*/ 6 w 56"/>
                <a:gd name="T23" fmla="*/ 14 h 53"/>
                <a:gd name="T24" fmla="*/ 3 w 56"/>
                <a:gd name="T25" fmla="*/ 20 h 53"/>
                <a:gd name="T26" fmla="*/ 1 w 56"/>
                <a:gd name="T27" fmla="*/ 26 h 53"/>
                <a:gd name="T28" fmla="*/ 0 w 56"/>
                <a:gd name="T29" fmla="*/ 32 h 53"/>
                <a:gd name="T30" fmla="*/ 1 w 56"/>
                <a:gd name="T31" fmla="*/ 39 h 53"/>
                <a:gd name="T32" fmla="*/ 3 w 56"/>
                <a:gd name="T33" fmla="*/ 45 h 53"/>
                <a:gd name="T34" fmla="*/ 7 w 56"/>
                <a:gd name="T35" fmla="*/ 48 h 53"/>
                <a:gd name="T36" fmla="*/ 12 w 56"/>
                <a:gd name="T37" fmla="*/ 51 h 53"/>
                <a:gd name="T38" fmla="*/ 18 w 56"/>
                <a:gd name="T39" fmla="*/ 52 h 53"/>
                <a:gd name="T40" fmla="*/ 24 w 56"/>
                <a:gd name="T41" fmla="*/ 53 h 53"/>
                <a:gd name="T42" fmla="*/ 30 w 56"/>
                <a:gd name="T43" fmla="*/ 52 h 53"/>
                <a:gd name="T44" fmla="*/ 36 w 56"/>
                <a:gd name="T45" fmla="*/ 49 h 53"/>
                <a:gd name="T46" fmla="*/ 42 w 56"/>
                <a:gd name="T47" fmla="*/ 47 h 53"/>
                <a:gd name="T48" fmla="*/ 47 w 56"/>
                <a:gd name="T49" fmla="*/ 44 h 53"/>
                <a:gd name="T50" fmla="*/ 50 w 56"/>
                <a:gd name="T51" fmla="*/ 39 h 53"/>
                <a:gd name="T52" fmla="*/ 54 w 56"/>
                <a:gd name="T53" fmla="*/ 33 h 53"/>
                <a:gd name="T54" fmla="*/ 55 w 56"/>
                <a:gd name="T55" fmla="*/ 27 h 53"/>
                <a:gd name="T56" fmla="*/ 56 w 56"/>
                <a:gd name="T57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53">
                  <a:moveTo>
                    <a:pt x="56" y="20"/>
                  </a:moveTo>
                  <a:lnTo>
                    <a:pt x="55" y="14"/>
                  </a:lnTo>
                  <a:lnTo>
                    <a:pt x="54" y="8"/>
                  </a:lnTo>
                  <a:lnTo>
                    <a:pt x="49" y="4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20" y="2"/>
                  </a:lnTo>
                  <a:lnTo>
                    <a:pt x="15" y="6"/>
                  </a:lnTo>
                  <a:lnTo>
                    <a:pt x="10" y="9"/>
                  </a:lnTo>
                  <a:lnTo>
                    <a:pt x="6" y="14"/>
                  </a:lnTo>
                  <a:lnTo>
                    <a:pt x="3" y="20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1" y="39"/>
                  </a:lnTo>
                  <a:lnTo>
                    <a:pt x="3" y="45"/>
                  </a:lnTo>
                  <a:lnTo>
                    <a:pt x="7" y="48"/>
                  </a:lnTo>
                  <a:lnTo>
                    <a:pt x="12" y="51"/>
                  </a:lnTo>
                  <a:lnTo>
                    <a:pt x="18" y="52"/>
                  </a:lnTo>
                  <a:lnTo>
                    <a:pt x="24" y="53"/>
                  </a:lnTo>
                  <a:lnTo>
                    <a:pt x="30" y="52"/>
                  </a:lnTo>
                  <a:lnTo>
                    <a:pt x="36" y="49"/>
                  </a:lnTo>
                  <a:lnTo>
                    <a:pt x="42" y="47"/>
                  </a:lnTo>
                  <a:lnTo>
                    <a:pt x="47" y="44"/>
                  </a:lnTo>
                  <a:lnTo>
                    <a:pt x="50" y="39"/>
                  </a:lnTo>
                  <a:lnTo>
                    <a:pt x="54" y="33"/>
                  </a:lnTo>
                  <a:lnTo>
                    <a:pt x="55" y="27"/>
                  </a:lnTo>
                  <a:lnTo>
                    <a:pt x="56" y="2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8" name="Freeform 169"/>
            <p:cNvSpPr>
              <a:spLocks/>
            </p:cNvSpPr>
            <p:nvPr/>
          </p:nvSpPr>
          <p:spPr bwMode="auto">
            <a:xfrm>
              <a:off x="1982" y="1430"/>
              <a:ext cx="12" cy="11"/>
            </a:xfrm>
            <a:custGeom>
              <a:avLst/>
              <a:gdLst>
                <a:gd name="T0" fmla="*/ 51 w 63"/>
                <a:gd name="T1" fmla="*/ 0 h 59"/>
                <a:gd name="T2" fmla="*/ 52 w 63"/>
                <a:gd name="T3" fmla="*/ 6 h 59"/>
                <a:gd name="T4" fmla="*/ 54 w 63"/>
                <a:gd name="T5" fmla="*/ 14 h 59"/>
                <a:gd name="T6" fmla="*/ 52 w 63"/>
                <a:gd name="T7" fmla="*/ 21 h 59"/>
                <a:gd name="T8" fmla="*/ 51 w 63"/>
                <a:gd name="T9" fmla="*/ 27 h 59"/>
                <a:gd name="T10" fmla="*/ 48 w 63"/>
                <a:gd name="T11" fmla="*/ 31 h 59"/>
                <a:gd name="T12" fmla="*/ 44 w 63"/>
                <a:gd name="T13" fmla="*/ 36 h 59"/>
                <a:gd name="T14" fmla="*/ 39 w 63"/>
                <a:gd name="T15" fmla="*/ 41 h 59"/>
                <a:gd name="T16" fmla="*/ 33 w 63"/>
                <a:gd name="T17" fmla="*/ 43 h 59"/>
                <a:gd name="T18" fmla="*/ 27 w 63"/>
                <a:gd name="T19" fmla="*/ 46 h 59"/>
                <a:gd name="T20" fmla="*/ 21 w 63"/>
                <a:gd name="T21" fmla="*/ 46 h 59"/>
                <a:gd name="T22" fmla="*/ 16 w 63"/>
                <a:gd name="T23" fmla="*/ 46 h 59"/>
                <a:gd name="T24" fmla="*/ 10 w 63"/>
                <a:gd name="T25" fmla="*/ 43 h 59"/>
                <a:gd name="T26" fmla="*/ 5 w 63"/>
                <a:gd name="T27" fmla="*/ 41 h 59"/>
                <a:gd name="T28" fmla="*/ 0 w 63"/>
                <a:gd name="T29" fmla="*/ 38 h 59"/>
                <a:gd name="T30" fmla="*/ 2 w 63"/>
                <a:gd name="T31" fmla="*/ 42 h 59"/>
                <a:gd name="T32" fmla="*/ 5 w 63"/>
                <a:gd name="T33" fmla="*/ 47 h 59"/>
                <a:gd name="T34" fmla="*/ 8 w 63"/>
                <a:gd name="T35" fmla="*/ 49 h 59"/>
                <a:gd name="T36" fmla="*/ 12 w 63"/>
                <a:gd name="T37" fmla="*/ 53 h 59"/>
                <a:gd name="T38" fmla="*/ 16 w 63"/>
                <a:gd name="T39" fmla="*/ 55 h 59"/>
                <a:gd name="T40" fmla="*/ 20 w 63"/>
                <a:gd name="T41" fmla="*/ 56 h 59"/>
                <a:gd name="T42" fmla="*/ 25 w 63"/>
                <a:gd name="T43" fmla="*/ 57 h 59"/>
                <a:gd name="T44" fmla="*/ 30 w 63"/>
                <a:gd name="T45" fmla="*/ 59 h 59"/>
                <a:gd name="T46" fmla="*/ 37 w 63"/>
                <a:gd name="T47" fmla="*/ 57 h 59"/>
                <a:gd name="T48" fmla="*/ 43 w 63"/>
                <a:gd name="T49" fmla="*/ 55 h 59"/>
                <a:gd name="T50" fmla="*/ 49 w 63"/>
                <a:gd name="T51" fmla="*/ 53 h 59"/>
                <a:gd name="T52" fmla="*/ 54 w 63"/>
                <a:gd name="T53" fmla="*/ 48 h 59"/>
                <a:gd name="T54" fmla="*/ 57 w 63"/>
                <a:gd name="T55" fmla="*/ 43 h 59"/>
                <a:gd name="T56" fmla="*/ 61 w 63"/>
                <a:gd name="T57" fmla="*/ 38 h 59"/>
                <a:gd name="T58" fmla="*/ 62 w 63"/>
                <a:gd name="T59" fmla="*/ 33 h 59"/>
                <a:gd name="T60" fmla="*/ 63 w 63"/>
                <a:gd name="T61" fmla="*/ 25 h 59"/>
                <a:gd name="T62" fmla="*/ 62 w 63"/>
                <a:gd name="T63" fmla="*/ 18 h 59"/>
                <a:gd name="T64" fmla="*/ 60 w 63"/>
                <a:gd name="T65" fmla="*/ 11 h 59"/>
                <a:gd name="T66" fmla="*/ 56 w 63"/>
                <a:gd name="T67" fmla="*/ 5 h 59"/>
                <a:gd name="T68" fmla="*/ 51 w 63"/>
                <a:gd name="T6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59">
                  <a:moveTo>
                    <a:pt x="51" y="0"/>
                  </a:moveTo>
                  <a:lnTo>
                    <a:pt x="52" y="6"/>
                  </a:lnTo>
                  <a:lnTo>
                    <a:pt x="54" y="14"/>
                  </a:lnTo>
                  <a:lnTo>
                    <a:pt x="52" y="21"/>
                  </a:lnTo>
                  <a:lnTo>
                    <a:pt x="51" y="27"/>
                  </a:lnTo>
                  <a:lnTo>
                    <a:pt x="48" y="31"/>
                  </a:lnTo>
                  <a:lnTo>
                    <a:pt x="44" y="36"/>
                  </a:lnTo>
                  <a:lnTo>
                    <a:pt x="39" y="41"/>
                  </a:lnTo>
                  <a:lnTo>
                    <a:pt x="33" y="43"/>
                  </a:lnTo>
                  <a:lnTo>
                    <a:pt x="27" y="46"/>
                  </a:lnTo>
                  <a:lnTo>
                    <a:pt x="21" y="46"/>
                  </a:lnTo>
                  <a:lnTo>
                    <a:pt x="16" y="46"/>
                  </a:lnTo>
                  <a:lnTo>
                    <a:pt x="10" y="43"/>
                  </a:lnTo>
                  <a:lnTo>
                    <a:pt x="5" y="41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6" y="55"/>
                  </a:lnTo>
                  <a:lnTo>
                    <a:pt x="20" y="56"/>
                  </a:lnTo>
                  <a:lnTo>
                    <a:pt x="25" y="57"/>
                  </a:lnTo>
                  <a:lnTo>
                    <a:pt x="30" y="59"/>
                  </a:lnTo>
                  <a:lnTo>
                    <a:pt x="37" y="57"/>
                  </a:lnTo>
                  <a:lnTo>
                    <a:pt x="43" y="55"/>
                  </a:lnTo>
                  <a:lnTo>
                    <a:pt x="49" y="53"/>
                  </a:lnTo>
                  <a:lnTo>
                    <a:pt x="54" y="48"/>
                  </a:lnTo>
                  <a:lnTo>
                    <a:pt x="57" y="43"/>
                  </a:lnTo>
                  <a:lnTo>
                    <a:pt x="61" y="38"/>
                  </a:lnTo>
                  <a:lnTo>
                    <a:pt x="62" y="33"/>
                  </a:lnTo>
                  <a:lnTo>
                    <a:pt x="63" y="25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6" y="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1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9" name="Freeform 170"/>
            <p:cNvSpPr>
              <a:spLocks/>
            </p:cNvSpPr>
            <p:nvPr/>
          </p:nvSpPr>
          <p:spPr bwMode="auto">
            <a:xfrm>
              <a:off x="1981" y="1428"/>
              <a:ext cx="11" cy="11"/>
            </a:xfrm>
            <a:custGeom>
              <a:avLst/>
              <a:gdLst>
                <a:gd name="T0" fmla="*/ 56 w 56"/>
                <a:gd name="T1" fmla="*/ 22 h 54"/>
                <a:gd name="T2" fmla="*/ 54 w 56"/>
                <a:gd name="T3" fmla="*/ 14 h 54"/>
                <a:gd name="T4" fmla="*/ 53 w 56"/>
                <a:gd name="T5" fmla="*/ 8 h 54"/>
                <a:gd name="T6" fmla="*/ 48 w 56"/>
                <a:gd name="T7" fmla="*/ 5 h 54"/>
                <a:gd name="T8" fmla="*/ 44 w 56"/>
                <a:gd name="T9" fmla="*/ 3 h 54"/>
                <a:gd name="T10" fmla="*/ 38 w 56"/>
                <a:gd name="T11" fmla="*/ 1 h 54"/>
                <a:gd name="T12" fmla="*/ 32 w 56"/>
                <a:gd name="T13" fmla="*/ 0 h 54"/>
                <a:gd name="T14" fmla="*/ 26 w 56"/>
                <a:gd name="T15" fmla="*/ 1 h 54"/>
                <a:gd name="T16" fmla="*/ 20 w 56"/>
                <a:gd name="T17" fmla="*/ 4 h 54"/>
                <a:gd name="T18" fmla="*/ 14 w 56"/>
                <a:gd name="T19" fmla="*/ 6 h 54"/>
                <a:gd name="T20" fmla="*/ 9 w 56"/>
                <a:gd name="T21" fmla="*/ 10 h 54"/>
                <a:gd name="T22" fmla="*/ 6 w 56"/>
                <a:gd name="T23" fmla="*/ 16 h 54"/>
                <a:gd name="T24" fmla="*/ 2 w 56"/>
                <a:gd name="T25" fmla="*/ 20 h 54"/>
                <a:gd name="T26" fmla="*/ 1 w 56"/>
                <a:gd name="T27" fmla="*/ 26 h 54"/>
                <a:gd name="T28" fmla="*/ 0 w 56"/>
                <a:gd name="T29" fmla="*/ 33 h 54"/>
                <a:gd name="T30" fmla="*/ 1 w 56"/>
                <a:gd name="T31" fmla="*/ 39 h 54"/>
                <a:gd name="T32" fmla="*/ 2 w 56"/>
                <a:gd name="T33" fmla="*/ 46 h 54"/>
                <a:gd name="T34" fmla="*/ 7 w 56"/>
                <a:gd name="T35" fmla="*/ 49 h 54"/>
                <a:gd name="T36" fmla="*/ 12 w 56"/>
                <a:gd name="T37" fmla="*/ 51 h 54"/>
                <a:gd name="T38" fmla="*/ 18 w 56"/>
                <a:gd name="T39" fmla="*/ 54 h 54"/>
                <a:gd name="T40" fmla="*/ 23 w 56"/>
                <a:gd name="T41" fmla="*/ 54 h 54"/>
                <a:gd name="T42" fmla="*/ 29 w 56"/>
                <a:gd name="T43" fmla="*/ 54 h 54"/>
                <a:gd name="T44" fmla="*/ 35 w 56"/>
                <a:gd name="T45" fmla="*/ 51 h 54"/>
                <a:gd name="T46" fmla="*/ 41 w 56"/>
                <a:gd name="T47" fmla="*/ 49 h 54"/>
                <a:gd name="T48" fmla="*/ 46 w 56"/>
                <a:gd name="T49" fmla="*/ 44 h 54"/>
                <a:gd name="T50" fmla="*/ 50 w 56"/>
                <a:gd name="T51" fmla="*/ 39 h 54"/>
                <a:gd name="T52" fmla="*/ 53 w 56"/>
                <a:gd name="T53" fmla="*/ 35 h 54"/>
                <a:gd name="T54" fmla="*/ 54 w 56"/>
                <a:gd name="T55" fmla="*/ 29 h 54"/>
                <a:gd name="T56" fmla="*/ 56 w 56"/>
                <a:gd name="T57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54">
                  <a:moveTo>
                    <a:pt x="56" y="22"/>
                  </a:moveTo>
                  <a:lnTo>
                    <a:pt x="54" y="14"/>
                  </a:lnTo>
                  <a:lnTo>
                    <a:pt x="53" y="8"/>
                  </a:lnTo>
                  <a:lnTo>
                    <a:pt x="48" y="5"/>
                  </a:lnTo>
                  <a:lnTo>
                    <a:pt x="44" y="3"/>
                  </a:lnTo>
                  <a:lnTo>
                    <a:pt x="38" y="1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0" y="4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6" y="16"/>
                  </a:lnTo>
                  <a:lnTo>
                    <a:pt x="2" y="20"/>
                  </a:lnTo>
                  <a:lnTo>
                    <a:pt x="1" y="26"/>
                  </a:lnTo>
                  <a:lnTo>
                    <a:pt x="0" y="33"/>
                  </a:lnTo>
                  <a:lnTo>
                    <a:pt x="1" y="39"/>
                  </a:lnTo>
                  <a:lnTo>
                    <a:pt x="2" y="46"/>
                  </a:lnTo>
                  <a:lnTo>
                    <a:pt x="7" y="49"/>
                  </a:lnTo>
                  <a:lnTo>
                    <a:pt x="12" y="51"/>
                  </a:lnTo>
                  <a:lnTo>
                    <a:pt x="18" y="54"/>
                  </a:lnTo>
                  <a:lnTo>
                    <a:pt x="23" y="54"/>
                  </a:lnTo>
                  <a:lnTo>
                    <a:pt x="29" y="54"/>
                  </a:lnTo>
                  <a:lnTo>
                    <a:pt x="35" y="51"/>
                  </a:lnTo>
                  <a:lnTo>
                    <a:pt x="41" y="49"/>
                  </a:lnTo>
                  <a:lnTo>
                    <a:pt x="46" y="44"/>
                  </a:lnTo>
                  <a:lnTo>
                    <a:pt x="50" y="39"/>
                  </a:lnTo>
                  <a:lnTo>
                    <a:pt x="53" y="35"/>
                  </a:lnTo>
                  <a:lnTo>
                    <a:pt x="54" y="29"/>
                  </a:lnTo>
                  <a:lnTo>
                    <a:pt x="56" y="2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0" name="Freeform 171"/>
            <p:cNvSpPr>
              <a:spLocks/>
            </p:cNvSpPr>
            <p:nvPr/>
          </p:nvSpPr>
          <p:spPr bwMode="auto">
            <a:xfrm>
              <a:off x="1992" y="1427"/>
              <a:ext cx="13" cy="12"/>
            </a:xfrm>
            <a:custGeom>
              <a:avLst/>
              <a:gdLst>
                <a:gd name="T0" fmla="*/ 52 w 63"/>
                <a:gd name="T1" fmla="*/ 0 h 59"/>
                <a:gd name="T2" fmla="*/ 54 w 63"/>
                <a:gd name="T3" fmla="*/ 8 h 59"/>
                <a:gd name="T4" fmla="*/ 54 w 63"/>
                <a:gd name="T5" fmla="*/ 13 h 59"/>
                <a:gd name="T6" fmla="*/ 54 w 63"/>
                <a:gd name="T7" fmla="*/ 19 h 59"/>
                <a:gd name="T8" fmla="*/ 52 w 63"/>
                <a:gd name="T9" fmla="*/ 27 h 59"/>
                <a:gd name="T10" fmla="*/ 48 w 63"/>
                <a:gd name="T11" fmla="*/ 31 h 59"/>
                <a:gd name="T12" fmla="*/ 44 w 63"/>
                <a:gd name="T13" fmla="*/ 36 h 59"/>
                <a:gd name="T14" fmla="*/ 40 w 63"/>
                <a:gd name="T15" fmla="*/ 41 h 59"/>
                <a:gd name="T16" fmla="*/ 34 w 63"/>
                <a:gd name="T17" fmla="*/ 43 h 59"/>
                <a:gd name="T18" fmla="*/ 28 w 63"/>
                <a:gd name="T19" fmla="*/ 46 h 59"/>
                <a:gd name="T20" fmla="*/ 22 w 63"/>
                <a:gd name="T21" fmla="*/ 47 h 59"/>
                <a:gd name="T22" fmla="*/ 16 w 63"/>
                <a:gd name="T23" fmla="*/ 46 h 59"/>
                <a:gd name="T24" fmla="*/ 10 w 63"/>
                <a:gd name="T25" fmla="*/ 44 h 59"/>
                <a:gd name="T26" fmla="*/ 5 w 63"/>
                <a:gd name="T27" fmla="*/ 42 h 59"/>
                <a:gd name="T28" fmla="*/ 0 w 63"/>
                <a:gd name="T29" fmla="*/ 37 h 59"/>
                <a:gd name="T30" fmla="*/ 3 w 63"/>
                <a:gd name="T31" fmla="*/ 42 h 59"/>
                <a:gd name="T32" fmla="*/ 5 w 63"/>
                <a:gd name="T33" fmla="*/ 47 h 59"/>
                <a:gd name="T34" fmla="*/ 9 w 63"/>
                <a:gd name="T35" fmla="*/ 49 h 59"/>
                <a:gd name="T36" fmla="*/ 12 w 63"/>
                <a:gd name="T37" fmla="*/ 53 h 59"/>
                <a:gd name="T38" fmla="*/ 17 w 63"/>
                <a:gd name="T39" fmla="*/ 55 h 59"/>
                <a:gd name="T40" fmla="*/ 21 w 63"/>
                <a:gd name="T41" fmla="*/ 56 h 59"/>
                <a:gd name="T42" fmla="*/ 27 w 63"/>
                <a:gd name="T43" fmla="*/ 57 h 59"/>
                <a:gd name="T44" fmla="*/ 31 w 63"/>
                <a:gd name="T45" fmla="*/ 59 h 59"/>
                <a:gd name="T46" fmla="*/ 37 w 63"/>
                <a:gd name="T47" fmla="*/ 57 h 59"/>
                <a:gd name="T48" fmla="*/ 43 w 63"/>
                <a:gd name="T49" fmla="*/ 56 h 59"/>
                <a:gd name="T50" fmla="*/ 49 w 63"/>
                <a:gd name="T51" fmla="*/ 53 h 59"/>
                <a:gd name="T52" fmla="*/ 54 w 63"/>
                <a:gd name="T53" fmla="*/ 49 h 59"/>
                <a:gd name="T54" fmla="*/ 57 w 63"/>
                <a:gd name="T55" fmla="*/ 44 h 59"/>
                <a:gd name="T56" fmla="*/ 61 w 63"/>
                <a:gd name="T57" fmla="*/ 38 h 59"/>
                <a:gd name="T58" fmla="*/ 62 w 63"/>
                <a:gd name="T59" fmla="*/ 32 h 59"/>
                <a:gd name="T60" fmla="*/ 63 w 63"/>
                <a:gd name="T61" fmla="*/ 25 h 59"/>
                <a:gd name="T62" fmla="*/ 62 w 63"/>
                <a:gd name="T63" fmla="*/ 18 h 59"/>
                <a:gd name="T64" fmla="*/ 60 w 63"/>
                <a:gd name="T65" fmla="*/ 11 h 59"/>
                <a:gd name="T66" fmla="*/ 56 w 63"/>
                <a:gd name="T67" fmla="*/ 5 h 59"/>
                <a:gd name="T68" fmla="*/ 52 w 63"/>
                <a:gd name="T6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59">
                  <a:moveTo>
                    <a:pt x="52" y="0"/>
                  </a:moveTo>
                  <a:lnTo>
                    <a:pt x="54" y="8"/>
                  </a:lnTo>
                  <a:lnTo>
                    <a:pt x="54" y="13"/>
                  </a:lnTo>
                  <a:lnTo>
                    <a:pt x="54" y="19"/>
                  </a:lnTo>
                  <a:lnTo>
                    <a:pt x="52" y="27"/>
                  </a:lnTo>
                  <a:lnTo>
                    <a:pt x="48" y="31"/>
                  </a:lnTo>
                  <a:lnTo>
                    <a:pt x="44" y="36"/>
                  </a:lnTo>
                  <a:lnTo>
                    <a:pt x="40" y="41"/>
                  </a:lnTo>
                  <a:lnTo>
                    <a:pt x="34" y="43"/>
                  </a:lnTo>
                  <a:lnTo>
                    <a:pt x="28" y="46"/>
                  </a:lnTo>
                  <a:lnTo>
                    <a:pt x="22" y="47"/>
                  </a:lnTo>
                  <a:lnTo>
                    <a:pt x="16" y="46"/>
                  </a:lnTo>
                  <a:lnTo>
                    <a:pt x="10" y="44"/>
                  </a:lnTo>
                  <a:lnTo>
                    <a:pt x="5" y="42"/>
                  </a:lnTo>
                  <a:lnTo>
                    <a:pt x="0" y="37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9" y="49"/>
                  </a:lnTo>
                  <a:lnTo>
                    <a:pt x="12" y="53"/>
                  </a:lnTo>
                  <a:lnTo>
                    <a:pt x="17" y="55"/>
                  </a:lnTo>
                  <a:lnTo>
                    <a:pt x="21" y="56"/>
                  </a:lnTo>
                  <a:lnTo>
                    <a:pt x="27" y="57"/>
                  </a:lnTo>
                  <a:lnTo>
                    <a:pt x="31" y="59"/>
                  </a:lnTo>
                  <a:lnTo>
                    <a:pt x="37" y="57"/>
                  </a:lnTo>
                  <a:lnTo>
                    <a:pt x="43" y="56"/>
                  </a:lnTo>
                  <a:lnTo>
                    <a:pt x="49" y="53"/>
                  </a:lnTo>
                  <a:lnTo>
                    <a:pt x="54" y="49"/>
                  </a:lnTo>
                  <a:lnTo>
                    <a:pt x="57" y="44"/>
                  </a:lnTo>
                  <a:lnTo>
                    <a:pt x="61" y="38"/>
                  </a:lnTo>
                  <a:lnTo>
                    <a:pt x="62" y="32"/>
                  </a:lnTo>
                  <a:lnTo>
                    <a:pt x="63" y="25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6" y="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B1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1" name="Freeform 172"/>
            <p:cNvSpPr>
              <a:spLocks/>
            </p:cNvSpPr>
            <p:nvPr/>
          </p:nvSpPr>
          <p:spPr bwMode="auto">
            <a:xfrm>
              <a:off x="1992" y="1426"/>
              <a:ext cx="11" cy="10"/>
            </a:xfrm>
            <a:custGeom>
              <a:avLst/>
              <a:gdLst>
                <a:gd name="T0" fmla="*/ 56 w 56"/>
                <a:gd name="T1" fmla="*/ 20 h 54"/>
                <a:gd name="T2" fmla="*/ 56 w 56"/>
                <a:gd name="T3" fmla="*/ 15 h 54"/>
                <a:gd name="T4" fmla="*/ 54 w 56"/>
                <a:gd name="T5" fmla="*/ 7 h 54"/>
                <a:gd name="T6" fmla="*/ 49 w 56"/>
                <a:gd name="T7" fmla="*/ 5 h 54"/>
                <a:gd name="T8" fmla="*/ 44 w 56"/>
                <a:gd name="T9" fmla="*/ 3 h 54"/>
                <a:gd name="T10" fmla="*/ 39 w 56"/>
                <a:gd name="T11" fmla="*/ 0 h 54"/>
                <a:gd name="T12" fmla="*/ 33 w 56"/>
                <a:gd name="T13" fmla="*/ 0 h 54"/>
                <a:gd name="T14" fmla="*/ 26 w 56"/>
                <a:gd name="T15" fmla="*/ 1 h 54"/>
                <a:gd name="T16" fmla="*/ 20 w 56"/>
                <a:gd name="T17" fmla="*/ 3 h 54"/>
                <a:gd name="T18" fmla="*/ 14 w 56"/>
                <a:gd name="T19" fmla="*/ 6 h 54"/>
                <a:gd name="T20" fmla="*/ 10 w 56"/>
                <a:gd name="T21" fmla="*/ 10 h 54"/>
                <a:gd name="T22" fmla="*/ 6 w 56"/>
                <a:gd name="T23" fmla="*/ 15 h 54"/>
                <a:gd name="T24" fmla="*/ 2 w 56"/>
                <a:gd name="T25" fmla="*/ 20 h 54"/>
                <a:gd name="T26" fmla="*/ 1 w 56"/>
                <a:gd name="T27" fmla="*/ 26 h 54"/>
                <a:gd name="T28" fmla="*/ 0 w 56"/>
                <a:gd name="T29" fmla="*/ 32 h 54"/>
                <a:gd name="T30" fmla="*/ 1 w 56"/>
                <a:gd name="T31" fmla="*/ 38 h 54"/>
                <a:gd name="T32" fmla="*/ 2 w 56"/>
                <a:gd name="T33" fmla="*/ 44 h 54"/>
                <a:gd name="T34" fmla="*/ 7 w 56"/>
                <a:gd name="T35" fmla="*/ 49 h 54"/>
                <a:gd name="T36" fmla="*/ 12 w 56"/>
                <a:gd name="T37" fmla="*/ 51 h 54"/>
                <a:gd name="T38" fmla="*/ 18 w 56"/>
                <a:gd name="T39" fmla="*/ 53 h 54"/>
                <a:gd name="T40" fmla="*/ 24 w 56"/>
                <a:gd name="T41" fmla="*/ 54 h 54"/>
                <a:gd name="T42" fmla="*/ 30 w 56"/>
                <a:gd name="T43" fmla="*/ 53 h 54"/>
                <a:gd name="T44" fmla="*/ 36 w 56"/>
                <a:gd name="T45" fmla="*/ 50 h 54"/>
                <a:gd name="T46" fmla="*/ 42 w 56"/>
                <a:gd name="T47" fmla="*/ 48 h 54"/>
                <a:gd name="T48" fmla="*/ 46 w 56"/>
                <a:gd name="T49" fmla="*/ 43 h 54"/>
                <a:gd name="T50" fmla="*/ 50 w 56"/>
                <a:gd name="T51" fmla="*/ 38 h 54"/>
                <a:gd name="T52" fmla="*/ 54 w 56"/>
                <a:gd name="T53" fmla="*/ 34 h 54"/>
                <a:gd name="T54" fmla="*/ 56 w 56"/>
                <a:gd name="T55" fmla="*/ 26 h 54"/>
                <a:gd name="T56" fmla="*/ 56 w 56"/>
                <a:gd name="T57" fmla="*/ 2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54">
                  <a:moveTo>
                    <a:pt x="56" y="20"/>
                  </a:moveTo>
                  <a:lnTo>
                    <a:pt x="56" y="15"/>
                  </a:lnTo>
                  <a:lnTo>
                    <a:pt x="54" y="7"/>
                  </a:lnTo>
                  <a:lnTo>
                    <a:pt x="49" y="5"/>
                  </a:lnTo>
                  <a:lnTo>
                    <a:pt x="44" y="3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6" y="15"/>
                  </a:lnTo>
                  <a:lnTo>
                    <a:pt x="2" y="20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4"/>
                  </a:lnTo>
                  <a:lnTo>
                    <a:pt x="7" y="49"/>
                  </a:lnTo>
                  <a:lnTo>
                    <a:pt x="12" y="51"/>
                  </a:lnTo>
                  <a:lnTo>
                    <a:pt x="18" y="53"/>
                  </a:lnTo>
                  <a:lnTo>
                    <a:pt x="24" y="54"/>
                  </a:lnTo>
                  <a:lnTo>
                    <a:pt x="30" y="53"/>
                  </a:lnTo>
                  <a:lnTo>
                    <a:pt x="36" y="50"/>
                  </a:lnTo>
                  <a:lnTo>
                    <a:pt x="42" y="48"/>
                  </a:lnTo>
                  <a:lnTo>
                    <a:pt x="46" y="43"/>
                  </a:lnTo>
                  <a:lnTo>
                    <a:pt x="50" y="38"/>
                  </a:lnTo>
                  <a:lnTo>
                    <a:pt x="54" y="34"/>
                  </a:lnTo>
                  <a:lnTo>
                    <a:pt x="56" y="26"/>
                  </a:lnTo>
                  <a:lnTo>
                    <a:pt x="56" y="2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2" name="Freeform 173"/>
            <p:cNvSpPr>
              <a:spLocks/>
            </p:cNvSpPr>
            <p:nvPr/>
          </p:nvSpPr>
          <p:spPr bwMode="auto">
            <a:xfrm>
              <a:off x="2002" y="1425"/>
              <a:ext cx="13" cy="12"/>
            </a:xfrm>
            <a:custGeom>
              <a:avLst/>
              <a:gdLst>
                <a:gd name="T0" fmla="*/ 52 w 63"/>
                <a:gd name="T1" fmla="*/ 0 h 57"/>
                <a:gd name="T2" fmla="*/ 53 w 63"/>
                <a:gd name="T3" fmla="*/ 6 h 57"/>
                <a:gd name="T4" fmla="*/ 54 w 63"/>
                <a:gd name="T5" fmla="*/ 13 h 57"/>
                <a:gd name="T6" fmla="*/ 53 w 63"/>
                <a:gd name="T7" fmla="*/ 19 h 57"/>
                <a:gd name="T8" fmla="*/ 51 w 63"/>
                <a:gd name="T9" fmla="*/ 26 h 57"/>
                <a:gd name="T10" fmla="*/ 48 w 63"/>
                <a:gd name="T11" fmla="*/ 31 h 57"/>
                <a:gd name="T12" fmla="*/ 45 w 63"/>
                <a:gd name="T13" fmla="*/ 36 h 57"/>
                <a:gd name="T14" fmla="*/ 39 w 63"/>
                <a:gd name="T15" fmla="*/ 40 h 57"/>
                <a:gd name="T16" fmla="*/ 34 w 63"/>
                <a:gd name="T17" fmla="*/ 43 h 57"/>
                <a:gd name="T18" fmla="*/ 28 w 63"/>
                <a:gd name="T19" fmla="*/ 45 h 57"/>
                <a:gd name="T20" fmla="*/ 21 w 63"/>
                <a:gd name="T21" fmla="*/ 45 h 57"/>
                <a:gd name="T22" fmla="*/ 15 w 63"/>
                <a:gd name="T23" fmla="*/ 45 h 57"/>
                <a:gd name="T24" fmla="*/ 10 w 63"/>
                <a:gd name="T25" fmla="*/ 43 h 57"/>
                <a:gd name="T26" fmla="*/ 4 w 63"/>
                <a:gd name="T27" fmla="*/ 40 h 57"/>
                <a:gd name="T28" fmla="*/ 0 w 63"/>
                <a:gd name="T29" fmla="*/ 37 h 57"/>
                <a:gd name="T30" fmla="*/ 2 w 63"/>
                <a:gd name="T31" fmla="*/ 42 h 57"/>
                <a:gd name="T32" fmla="*/ 5 w 63"/>
                <a:gd name="T33" fmla="*/ 45 h 57"/>
                <a:gd name="T34" fmla="*/ 8 w 63"/>
                <a:gd name="T35" fmla="*/ 49 h 57"/>
                <a:gd name="T36" fmla="*/ 13 w 63"/>
                <a:gd name="T37" fmla="*/ 52 h 57"/>
                <a:gd name="T38" fmla="*/ 16 w 63"/>
                <a:gd name="T39" fmla="*/ 55 h 57"/>
                <a:gd name="T40" fmla="*/ 21 w 63"/>
                <a:gd name="T41" fmla="*/ 56 h 57"/>
                <a:gd name="T42" fmla="*/ 26 w 63"/>
                <a:gd name="T43" fmla="*/ 57 h 57"/>
                <a:gd name="T44" fmla="*/ 30 w 63"/>
                <a:gd name="T45" fmla="*/ 57 h 57"/>
                <a:gd name="T46" fmla="*/ 38 w 63"/>
                <a:gd name="T47" fmla="*/ 57 h 57"/>
                <a:gd name="T48" fmla="*/ 43 w 63"/>
                <a:gd name="T49" fmla="*/ 55 h 57"/>
                <a:gd name="T50" fmla="*/ 48 w 63"/>
                <a:gd name="T51" fmla="*/ 52 h 57"/>
                <a:gd name="T52" fmla="*/ 53 w 63"/>
                <a:gd name="T53" fmla="*/ 48 h 57"/>
                <a:gd name="T54" fmla="*/ 58 w 63"/>
                <a:gd name="T55" fmla="*/ 43 h 57"/>
                <a:gd name="T56" fmla="*/ 60 w 63"/>
                <a:gd name="T57" fmla="*/ 38 h 57"/>
                <a:gd name="T58" fmla="*/ 63 w 63"/>
                <a:gd name="T59" fmla="*/ 32 h 57"/>
                <a:gd name="T60" fmla="*/ 63 w 63"/>
                <a:gd name="T61" fmla="*/ 25 h 57"/>
                <a:gd name="T62" fmla="*/ 63 w 63"/>
                <a:gd name="T63" fmla="*/ 18 h 57"/>
                <a:gd name="T64" fmla="*/ 60 w 63"/>
                <a:gd name="T65" fmla="*/ 11 h 57"/>
                <a:gd name="T66" fmla="*/ 57 w 63"/>
                <a:gd name="T67" fmla="*/ 5 h 57"/>
                <a:gd name="T68" fmla="*/ 52 w 63"/>
                <a:gd name="T6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57">
                  <a:moveTo>
                    <a:pt x="52" y="0"/>
                  </a:moveTo>
                  <a:lnTo>
                    <a:pt x="53" y="6"/>
                  </a:lnTo>
                  <a:lnTo>
                    <a:pt x="54" y="13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8" y="31"/>
                  </a:lnTo>
                  <a:lnTo>
                    <a:pt x="45" y="36"/>
                  </a:lnTo>
                  <a:lnTo>
                    <a:pt x="39" y="40"/>
                  </a:lnTo>
                  <a:lnTo>
                    <a:pt x="34" y="43"/>
                  </a:lnTo>
                  <a:lnTo>
                    <a:pt x="28" y="45"/>
                  </a:lnTo>
                  <a:lnTo>
                    <a:pt x="21" y="45"/>
                  </a:lnTo>
                  <a:lnTo>
                    <a:pt x="15" y="45"/>
                  </a:lnTo>
                  <a:lnTo>
                    <a:pt x="10" y="43"/>
                  </a:lnTo>
                  <a:lnTo>
                    <a:pt x="4" y="4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5" y="45"/>
                  </a:lnTo>
                  <a:lnTo>
                    <a:pt x="8" y="49"/>
                  </a:lnTo>
                  <a:lnTo>
                    <a:pt x="13" y="52"/>
                  </a:lnTo>
                  <a:lnTo>
                    <a:pt x="16" y="55"/>
                  </a:lnTo>
                  <a:lnTo>
                    <a:pt x="21" y="56"/>
                  </a:lnTo>
                  <a:lnTo>
                    <a:pt x="26" y="57"/>
                  </a:lnTo>
                  <a:lnTo>
                    <a:pt x="30" y="57"/>
                  </a:lnTo>
                  <a:lnTo>
                    <a:pt x="38" y="57"/>
                  </a:lnTo>
                  <a:lnTo>
                    <a:pt x="43" y="55"/>
                  </a:lnTo>
                  <a:lnTo>
                    <a:pt x="48" y="52"/>
                  </a:lnTo>
                  <a:lnTo>
                    <a:pt x="53" y="48"/>
                  </a:lnTo>
                  <a:lnTo>
                    <a:pt x="58" y="43"/>
                  </a:lnTo>
                  <a:lnTo>
                    <a:pt x="60" y="38"/>
                  </a:lnTo>
                  <a:lnTo>
                    <a:pt x="63" y="32"/>
                  </a:lnTo>
                  <a:lnTo>
                    <a:pt x="63" y="25"/>
                  </a:lnTo>
                  <a:lnTo>
                    <a:pt x="63" y="18"/>
                  </a:lnTo>
                  <a:lnTo>
                    <a:pt x="60" y="11"/>
                  </a:lnTo>
                  <a:lnTo>
                    <a:pt x="57" y="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B1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3" name="Freeform 174"/>
            <p:cNvSpPr>
              <a:spLocks/>
            </p:cNvSpPr>
            <p:nvPr/>
          </p:nvSpPr>
          <p:spPr bwMode="auto">
            <a:xfrm>
              <a:off x="2002" y="1424"/>
              <a:ext cx="11" cy="10"/>
            </a:xfrm>
            <a:custGeom>
              <a:avLst/>
              <a:gdLst>
                <a:gd name="T0" fmla="*/ 56 w 56"/>
                <a:gd name="T1" fmla="*/ 20 h 52"/>
                <a:gd name="T2" fmla="*/ 55 w 56"/>
                <a:gd name="T3" fmla="*/ 13 h 52"/>
                <a:gd name="T4" fmla="*/ 54 w 56"/>
                <a:gd name="T5" fmla="*/ 7 h 52"/>
                <a:gd name="T6" fmla="*/ 49 w 56"/>
                <a:gd name="T7" fmla="*/ 4 h 52"/>
                <a:gd name="T8" fmla="*/ 44 w 56"/>
                <a:gd name="T9" fmla="*/ 1 h 52"/>
                <a:gd name="T10" fmla="*/ 38 w 56"/>
                <a:gd name="T11" fmla="*/ 0 h 52"/>
                <a:gd name="T12" fmla="*/ 32 w 56"/>
                <a:gd name="T13" fmla="*/ 0 h 52"/>
                <a:gd name="T14" fmla="*/ 26 w 56"/>
                <a:gd name="T15" fmla="*/ 0 h 52"/>
                <a:gd name="T16" fmla="*/ 19 w 56"/>
                <a:gd name="T17" fmla="*/ 2 h 52"/>
                <a:gd name="T18" fmla="*/ 15 w 56"/>
                <a:gd name="T19" fmla="*/ 5 h 52"/>
                <a:gd name="T20" fmla="*/ 10 w 56"/>
                <a:gd name="T21" fmla="*/ 9 h 52"/>
                <a:gd name="T22" fmla="*/ 5 w 56"/>
                <a:gd name="T23" fmla="*/ 14 h 52"/>
                <a:gd name="T24" fmla="*/ 3 w 56"/>
                <a:gd name="T25" fmla="*/ 19 h 52"/>
                <a:gd name="T26" fmla="*/ 0 w 56"/>
                <a:gd name="T27" fmla="*/ 25 h 52"/>
                <a:gd name="T28" fmla="*/ 0 w 56"/>
                <a:gd name="T29" fmla="*/ 32 h 52"/>
                <a:gd name="T30" fmla="*/ 0 w 56"/>
                <a:gd name="T31" fmla="*/ 38 h 52"/>
                <a:gd name="T32" fmla="*/ 2 w 56"/>
                <a:gd name="T33" fmla="*/ 44 h 52"/>
                <a:gd name="T34" fmla="*/ 6 w 56"/>
                <a:gd name="T35" fmla="*/ 47 h 52"/>
                <a:gd name="T36" fmla="*/ 12 w 56"/>
                <a:gd name="T37" fmla="*/ 50 h 52"/>
                <a:gd name="T38" fmla="*/ 17 w 56"/>
                <a:gd name="T39" fmla="*/ 52 h 52"/>
                <a:gd name="T40" fmla="*/ 23 w 56"/>
                <a:gd name="T41" fmla="*/ 52 h 52"/>
                <a:gd name="T42" fmla="*/ 30 w 56"/>
                <a:gd name="T43" fmla="*/ 52 h 52"/>
                <a:gd name="T44" fmla="*/ 36 w 56"/>
                <a:gd name="T45" fmla="*/ 50 h 52"/>
                <a:gd name="T46" fmla="*/ 41 w 56"/>
                <a:gd name="T47" fmla="*/ 47 h 52"/>
                <a:gd name="T48" fmla="*/ 47 w 56"/>
                <a:gd name="T49" fmla="*/ 43 h 52"/>
                <a:gd name="T50" fmla="*/ 50 w 56"/>
                <a:gd name="T51" fmla="*/ 38 h 52"/>
                <a:gd name="T52" fmla="*/ 53 w 56"/>
                <a:gd name="T53" fmla="*/ 33 h 52"/>
                <a:gd name="T54" fmla="*/ 55 w 56"/>
                <a:gd name="T55" fmla="*/ 26 h 52"/>
                <a:gd name="T56" fmla="*/ 56 w 56"/>
                <a:gd name="T57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52">
                  <a:moveTo>
                    <a:pt x="56" y="20"/>
                  </a:moveTo>
                  <a:lnTo>
                    <a:pt x="55" y="13"/>
                  </a:lnTo>
                  <a:lnTo>
                    <a:pt x="54" y="7"/>
                  </a:lnTo>
                  <a:lnTo>
                    <a:pt x="49" y="4"/>
                  </a:lnTo>
                  <a:lnTo>
                    <a:pt x="44" y="1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5" y="5"/>
                  </a:lnTo>
                  <a:lnTo>
                    <a:pt x="10" y="9"/>
                  </a:lnTo>
                  <a:lnTo>
                    <a:pt x="5" y="14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6" y="47"/>
                  </a:lnTo>
                  <a:lnTo>
                    <a:pt x="12" y="50"/>
                  </a:lnTo>
                  <a:lnTo>
                    <a:pt x="17" y="52"/>
                  </a:lnTo>
                  <a:lnTo>
                    <a:pt x="23" y="52"/>
                  </a:lnTo>
                  <a:lnTo>
                    <a:pt x="30" y="52"/>
                  </a:lnTo>
                  <a:lnTo>
                    <a:pt x="36" y="50"/>
                  </a:lnTo>
                  <a:lnTo>
                    <a:pt x="41" y="47"/>
                  </a:lnTo>
                  <a:lnTo>
                    <a:pt x="47" y="43"/>
                  </a:lnTo>
                  <a:lnTo>
                    <a:pt x="50" y="38"/>
                  </a:lnTo>
                  <a:lnTo>
                    <a:pt x="53" y="33"/>
                  </a:lnTo>
                  <a:lnTo>
                    <a:pt x="55" y="26"/>
                  </a:lnTo>
                  <a:lnTo>
                    <a:pt x="56" y="2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4" name="Freeform 175"/>
            <p:cNvSpPr>
              <a:spLocks/>
            </p:cNvSpPr>
            <p:nvPr/>
          </p:nvSpPr>
          <p:spPr bwMode="auto">
            <a:xfrm>
              <a:off x="2014" y="1422"/>
              <a:ext cx="13" cy="11"/>
            </a:xfrm>
            <a:custGeom>
              <a:avLst/>
              <a:gdLst>
                <a:gd name="T0" fmla="*/ 51 w 63"/>
                <a:gd name="T1" fmla="*/ 0 h 57"/>
                <a:gd name="T2" fmla="*/ 52 w 63"/>
                <a:gd name="T3" fmla="*/ 6 h 57"/>
                <a:gd name="T4" fmla="*/ 53 w 63"/>
                <a:gd name="T5" fmla="*/ 13 h 57"/>
                <a:gd name="T6" fmla="*/ 52 w 63"/>
                <a:gd name="T7" fmla="*/ 19 h 57"/>
                <a:gd name="T8" fmla="*/ 51 w 63"/>
                <a:gd name="T9" fmla="*/ 26 h 57"/>
                <a:gd name="T10" fmla="*/ 47 w 63"/>
                <a:gd name="T11" fmla="*/ 31 h 57"/>
                <a:gd name="T12" fmla="*/ 44 w 63"/>
                <a:gd name="T13" fmla="*/ 36 h 57"/>
                <a:gd name="T14" fmla="*/ 39 w 63"/>
                <a:gd name="T15" fmla="*/ 40 h 57"/>
                <a:gd name="T16" fmla="*/ 33 w 63"/>
                <a:gd name="T17" fmla="*/ 43 h 57"/>
                <a:gd name="T18" fmla="*/ 27 w 63"/>
                <a:gd name="T19" fmla="*/ 45 h 57"/>
                <a:gd name="T20" fmla="*/ 20 w 63"/>
                <a:gd name="T21" fmla="*/ 46 h 57"/>
                <a:gd name="T22" fmla="*/ 14 w 63"/>
                <a:gd name="T23" fmla="*/ 45 h 57"/>
                <a:gd name="T24" fmla="*/ 9 w 63"/>
                <a:gd name="T25" fmla="*/ 44 h 57"/>
                <a:gd name="T26" fmla="*/ 4 w 63"/>
                <a:gd name="T27" fmla="*/ 40 h 57"/>
                <a:gd name="T28" fmla="*/ 0 w 63"/>
                <a:gd name="T29" fmla="*/ 38 h 57"/>
                <a:gd name="T30" fmla="*/ 1 w 63"/>
                <a:gd name="T31" fmla="*/ 42 h 57"/>
                <a:gd name="T32" fmla="*/ 5 w 63"/>
                <a:gd name="T33" fmla="*/ 45 h 57"/>
                <a:gd name="T34" fmla="*/ 8 w 63"/>
                <a:gd name="T35" fmla="*/ 49 h 57"/>
                <a:gd name="T36" fmla="*/ 12 w 63"/>
                <a:gd name="T37" fmla="*/ 52 h 57"/>
                <a:gd name="T38" fmla="*/ 15 w 63"/>
                <a:gd name="T39" fmla="*/ 55 h 57"/>
                <a:gd name="T40" fmla="*/ 20 w 63"/>
                <a:gd name="T41" fmla="*/ 56 h 57"/>
                <a:gd name="T42" fmla="*/ 25 w 63"/>
                <a:gd name="T43" fmla="*/ 57 h 57"/>
                <a:gd name="T44" fmla="*/ 30 w 63"/>
                <a:gd name="T45" fmla="*/ 57 h 57"/>
                <a:gd name="T46" fmla="*/ 37 w 63"/>
                <a:gd name="T47" fmla="*/ 57 h 57"/>
                <a:gd name="T48" fmla="*/ 43 w 63"/>
                <a:gd name="T49" fmla="*/ 55 h 57"/>
                <a:gd name="T50" fmla="*/ 49 w 63"/>
                <a:gd name="T51" fmla="*/ 52 h 57"/>
                <a:gd name="T52" fmla="*/ 53 w 63"/>
                <a:gd name="T53" fmla="*/ 48 h 57"/>
                <a:gd name="T54" fmla="*/ 57 w 63"/>
                <a:gd name="T55" fmla="*/ 43 h 57"/>
                <a:gd name="T56" fmla="*/ 61 w 63"/>
                <a:gd name="T57" fmla="*/ 38 h 57"/>
                <a:gd name="T58" fmla="*/ 62 w 63"/>
                <a:gd name="T59" fmla="*/ 31 h 57"/>
                <a:gd name="T60" fmla="*/ 63 w 63"/>
                <a:gd name="T61" fmla="*/ 25 h 57"/>
                <a:gd name="T62" fmla="*/ 62 w 63"/>
                <a:gd name="T63" fmla="*/ 18 h 57"/>
                <a:gd name="T64" fmla="*/ 59 w 63"/>
                <a:gd name="T65" fmla="*/ 11 h 57"/>
                <a:gd name="T66" fmla="*/ 56 w 63"/>
                <a:gd name="T67" fmla="*/ 5 h 57"/>
                <a:gd name="T68" fmla="*/ 51 w 63"/>
                <a:gd name="T6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57">
                  <a:moveTo>
                    <a:pt x="51" y="0"/>
                  </a:moveTo>
                  <a:lnTo>
                    <a:pt x="52" y="6"/>
                  </a:lnTo>
                  <a:lnTo>
                    <a:pt x="53" y="13"/>
                  </a:lnTo>
                  <a:lnTo>
                    <a:pt x="52" y="19"/>
                  </a:lnTo>
                  <a:lnTo>
                    <a:pt x="51" y="26"/>
                  </a:lnTo>
                  <a:lnTo>
                    <a:pt x="47" y="31"/>
                  </a:lnTo>
                  <a:lnTo>
                    <a:pt x="44" y="36"/>
                  </a:lnTo>
                  <a:lnTo>
                    <a:pt x="39" y="40"/>
                  </a:lnTo>
                  <a:lnTo>
                    <a:pt x="33" y="43"/>
                  </a:lnTo>
                  <a:lnTo>
                    <a:pt x="27" y="45"/>
                  </a:lnTo>
                  <a:lnTo>
                    <a:pt x="20" y="46"/>
                  </a:lnTo>
                  <a:lnTo>
                    <a:pt x="14" y="45"/>
                  </a:lnTo>
                  <a:lnTo>
                    <a:pt x="9" y="44"/>
                  </a:lnTo>
                  <a:lnTo>
                    <a:pt x="4" y="40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5" y="45"/>
                  </a:lnTo>
                  <a:lnTo>
                    <a:pt x="8" y="49"/>
                  </a:lnTo>
                  <a:lnTo>
                    <a:pt x="12" y="52"/>
                  </a:lnTo>
                  <a:lnTo>
                    <a:pt x="15" y="55"/>
                  </a:lnTo>
                  <a:lnTo>
                    <a:pt x="20" y="56"/>
                  </a:lnTo>
                  <a:lnTo>
                    <a:pt x="25" y="57"/>
                  </a:lnTo>
                  <a:lnTo>
                    <a:pt x="30" y="57"/>
                  </a:lnTo>
                  <a:lnTo>
                    <a:pt x="37" y="57"/>
                  </a:lnTo>
                  <a:lnTo>
                    <a:pt x="43" y="55"/>
                  </a:lnTo>
                  <a:lnTo>
                    <a:pt x="49" y="52"/>
                  </a:lnTo>
                  <a:lnTo>
                    <a:pt x="53" y="48"/>
                  </a:lnTo>
                  <a:lnTo>
                    <a:pt x="57" y="43"/>
                  </a:lnTo>
                  <a:lnTo>
                    <a:pt x="61" y="38"/>
                  </a:lnTo>
                  <a:lnTo>
                    <a:pt x="62" y="31"/>
                  </a:lnTo>
                  <a:lnTo>
                    <a:pt x="63" y="25"/>
                  </a:lnTo>
                  <a:lnTo>
                    <a:pt x="62" y="18"/>
                  </a:lnTo>
                  <a:lnTo>
                    <a:pt x="59" y="11"/>
                  </a:lnTo>
                  <a:lnTo>
                    <a:pt x="56" y="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1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5" name="Freeform 176"/>
            <p:cNvSpPr>
              <a:spLocks/>
            </p:cNvSpPr>
            <p:nvPr/>
          </p:nvSpPr>
          <p:spPr bwMode="auto">
            <a:xfrm>
              <a:off x="2014" y="1420"/>
              <a:ext cx="11" cy="11"/>
            </a:xfrm>
            <a:custGeom>
              <a:avLst/>
              <a:gdLst>
                <a:gd name="T0" fmla="*/ 55 w 55"/>
                <a:gd name="T1" fmla="*/ 20 h 53"/>
                <a:gd name="T2" fmla="*/ 54 w 55"/>
                <a:gd name="T3" fmla="*/ 13 h 53"/>
                <a:gd name="T4" fmla="*/ 53 w 55"/>
                <a:gd name="T5" fmla="*/ 7 h 53"/>
                <a:gd name="T6" fmla="*/ 48 w 55"/>
                <a:gd name="T7" fmla="*/ 4 h 53"/>
                <a:gd name="T8" fmla="*/ 44 w 55"/>
                <a:gd name="T9" fmla="*/ 1 h 53"/>
                <a:gd name="T10" fmla="*/ 38 w 55"/>
                <a:gd name="T11" fmla="*/ 0 h 53"/>
                <a:gd name="T12" fmla="*/ 32 w 55"/>
                <a:gd name="T13" fmla="*/ 0 h 53"/>
                <a:gd name="T14" fmla="*/ 26 w 55"/>
                <a:gd name="T15" fmla="*/ 0 h 53"/>
                <a:gd name="T16" fmla="*/ 20 w 55"/>
                <a:gd name="T17" fmla="*/ 2 h 53"/>
                <a:gd name="T18" fmla="*/ 14 w 55"/>
                <a:gd name="T19" fmla="*/ 5 h 53"/>
                <a:gd name="T20" fmla="*/ 9 w 55"/>
                <a:gd name="T21" fmla="*/ 9 h 53"/>
                <a:gd name="T22" fmla="*/ 6 w 55"/>
                <a:gd name="T23" fmla="*/ 14 h 53"/>
                <a:gd name="T24" fmla="*/ 2 w 55"/>
                <a:gd name="T25" fmla="*/ 19 h 53"/>
                <a:gd name="T26" fmla="*/ 0 w 55"/>
                <a:gd name="T27" fmla="*/ 25 h 53"/>
                <a:gd name="T28" fmla="*/ 0 w 55"/>
                <a:gd name="T29" fmla="*/ 32 h 53"/>
                <a:gd name="T30" fmla="*/ 0 w 55"/>
                <a:gd name="T31" fmla="*/ 38 h 53"/>
                <a:gd name="T32" fmla="*/ 2 w 55"/>
                <a:gd name="T33" fmla="*/ 45 h 53"/>
                <a:gd name="T34" fmla="*/ 6 w 55"/>
                <a:gd name="T35" fmla="*/ 47 h 53"/>
                <a:gd name="T36" fmla="*/ 11 w 55"/>
                <a:gd name="T37" fmla="*/ 51 h 53"/>
                <a:gd name="T38" fmla="*/ 16 w 55"/>
                <a:gd name="T39" fmla="*/ 52 h 53"/>
                <a:gd name="T40" fmla="*/ 22 w 55"/>
                <a:gd name="T41" fmla="*/ 53 h 53"/>
                <a:gd name="T42" fmla="*/ 29 w 55"/>
                <a:gd name="T43" fmla="*/ 52 h 53"/>
                <a:gd name="T44" fmla="*/ 35 w 55"/>
                <a:gd name="T45" fmla="*/ 50 h 53"/>
                <a:gd name="T46" fmla="*/ 41 w 55"/>
                <a:gd name="T47" fmla="*/ 47 h 53"/>
                <a:gd name="T48" fmla="*/ 46 w 55"/>
                <a:gd name="T49" fmla="*/ 43 h 53"/>
                <a:gd name="T50" fmla="*/ 49 w 55"/>
                <a:gd name="T51" fmla="*/ 38 h 53"/>
                <a:gd name="T52" fmla="*/ 53 w 55"/>
                <a:gd name="T53" fmla="*/ 33 h 53"/>
                <a:gd name="T54" fmla="*/ 54 w 55"/>
                <a:gd name="T55" fmla="*/ 26 h 53"/>
                <a:gd name="T56" fmla="*/ 55 w 55"/>
                <a:gd name="T57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" h="53">
                  <a:moveTo>
                    <a:pt x="55" y="20"/>
                  </a:moveTo>
                  <a:lnTo>
                    <a:pt x="54" y="13"/>
                  </a:lnTo>
                  <a:lnTo>
                    <a:pt x="53" y="7"/>
                  </a:lnTo>
                  <a:lnTo>
                    <a:pt x="48" y="4"/>
                  </a:lnTo>
                  <a:lnTo>
                    <a:pt x="44" y="1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6" y="14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6" y="47"/>
                  </a:lnTo>
                  <a:lnTo>
                    <a:pt x="11" y="51"/>
                  </a:lnTo>
                  <a:lnTo>
                    <a:pt x="16" y="52"/>
                  </a:lnTo>
                  <a:lnTo>
                    <a:pt x="22" y="53"/>
                  </a:lnTo>
                  <a:lnTo>
                    <a:pt x="29" y="52"/>
                  </a:lnTo>
                  <a:lnTo>
                    <a:pt x="35" y="50"/>
                  </a:lnTo>
                  <a:lnTo>
                    <a:pt x="41" y="47"/>
                  </a:lnTo>
                  <a:lnTo>
                    <a:pt x="46" y="43"/>
                  </a:lnTo>
                  <a:lnTo>
                    <a:pt x="49" y="38"/>
                  </a:lnTo>
                  <a:lnTo>
                    <a:pt x="53" y="33"/>
                  </a:lnTo>
                  <a:lnTo>
                    <a:pt x="54" y="26"/>
                  </a:lnTo>
                  <a:lnTo>
                    <a:pt x="55" y="2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6" name="Freeform 177"/>
            <p:cNvSpPr>
              <a:spLocks/>
            </p:cNvSpPr>
            <p:nvPr/>
          </p:nvSpPr>
          <p:spPr bwMode="auto">
            <a:xfrm>
              <a:off x="2025" y="1416"/>
              <a:ext cx="13" cy="12"/>
            </a:xfrm>
            <a:custGeom>
              <a:avLst/>
              <a:gdLst>
                <a:gd name="T0" fmla="*/ 51 w 63"/>
                <a:gd name="T1" fmla="*/ 0 h 57"/>
                <a:gd name="T2" fmla="*/ 53 w 63"/>
                <a:gd name="T3" fmla="*/ 6 h 57"/>
                <a:gd name="T4" fmla="*/ 54 w 63"/>
                <a:gd name="T5" fmla="*/ 13 h 57"/>
                <a:gd name="T6" fmla="*/ 53 w 63"/>
                <a:gd name="T7" fmla="*/ 19 h 57"/>
                <a:gd name="T8" fmla="*/ 51 w 63"/>
                <a:gd name="T9" fmla="*/ 25 h 57"/>
                <a:gd name="T10" fmla="*/ 48 w 63"/>
                <a:gd name="T11" fmla="*/ 31 h 57"/>
                <a:gd name="T12" fmla="*/ 44 w 63"/>
                <a:gd name="T13" fmla="*/ 35 h 57"/>
                <a:gd name="T14" fmla="*/ 39 w 63"/>
                <a:gd name="T15" fmla="*/ 40 h 57"/>
                <a:gd name="T16" fmla="*/ 33 w 63"/>
                <a:gd name="T17" fmla="*/ 43 h 57"/>
                <a:gd name="T18" fmla="*/ 27 w 63"/>
                <a:gd name="T19" fmla="*/ 45 h 57"/>
                <a:gd name="T20" fmla="*/ 21 w 63"/>
                <a:gd name="T21" fmla="*/ 45 h 57"/>
                <a:gd name="T22" fmla="*/ 15 w 63"/>
                <a:gd name="T23" fmla="*/ 45 h 57"/>
                <a:gd name="T24" fmla="*/ 9 w 63"/>
                <a:gd name="T25" fmla="*/ 43 h 57"/>
                <a:gd name="T26" fmla="*/ 4 w 63"/>
                <a:gd name="T27" fmla="*/ 40 h 57"/>
                <a:gd name="T28" fmla="*/ 0 w 63"/>
                <a:gd name="T29" fmla="*/ 37 h 57"/>
                <a:gd name="T30" fmla="*/ 2 w 63"/>
                <a:gd name="T31" fmla="*/ 41 h 57"/>
                <a:gd name="T32" fmla="*/ 4 w 63"/>
                <a:gd name="T33" fmla="*/ 45 h 57"/>
                <a:gd name="T34" fmla="*/ 8 w 63"/>
                <a:gd name="T35" fmla="*/ 48 h 57"/>
                <a:gd name="T36" fmla="*/ 12 w 63"/>
                <a:gd name="T37" fmla="*/ 51 h 57"/>
                <a:gd name="T38" fmla="*/ 16 w 63"/>
                <a:gd name="T39" fmla="*/ 53 h 57"/>
                <a:gd name="T40" fmla="*/ 20 w 63"/>
                <a:gd name="T41" fmla="*/ 56 h 57"/>
                <a:gd name="T42" fmla="*/ 25 w 63"/>
                <a:gd name="T43" fmla="*/ 57 h 57"/>
                <a:gd name="T44" fmla="*/ 31 w 63"/>
                <a:gd name="T45" fmla="*/ 57 h 57"/>
                <a:gd name="T46" fmla="*/ 36 w 63"/>
                <a:gd name="T47" fmla="*/ 57 h 57"/>
                <a:gd name="T48" fmla="*/ 42 w 63"/>
                <a:gd name="T49" fmla="*/ 54 h 57"/>
                <a:gd name="T50" fmla="*/ 48 w 63"/>
                <a:gd name="T51" fmla="*/ 51 h 57"/>
                <a:gd name="T52" fmla="*/ 53 w 63"/>
                <a:gd name="T53" fmla="*/ 47 h 57"/>
                <a:gd name="T54" fmla="*/ 57 w 63"/>
                <a:gd name="T55" fmla="*/ 43 h 57"/>
                <a:gd name="T56" fmla="*/ 60 w 63"/>
                <a:gd name="T57" fmla="*/ 37 h 57"/>
                <a:gd name="T58" fmla="*/ 63 w 63"/>
                <a:gd name="T59" fmla="*/ 31 h 57"/>
                <a:gd name="T60" fmla="*/ 63 w 63"/>
                <a:gd name="T61" fmla="*/ 25 h 57"/>
                <a:gd name="T62" fmla="*/ 61 w 63"/>
                <a:gd name="T63" fmla="*/ 18 h 57"/>
                <a:gd name="T64" fmla="*/ 59 w 63"/>
                <a:gd name="T65" fmla="*/ 10 h 57"/>
                <a:gd name="T66" fmla="*/ 55 w 63"/>
                <a:gd name="T67" fmla="*/ 5 h 57"/>
                <a:gd name="T68" fmla="*/ 51 w 63"/>
                <a:gd name="T6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57">
                  <a:moveTo>
                    <a:pt x="51" y="0"/>
                  </a:moveTo>
                  <a:lnTo>
                    <a:pt x="53" y="6"/>
                  </a:lnTo>
                  <a:lnTo>
                    <a:pt x="54" y="13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8" y="31"/>
                  </a:lnTo>
                  <a:lnTo>
                    <a:pt x="44" y="35"/>
                  </a:lnTo>
                  <a:lnTo>
                    <a:pt x="39" y="40"/>
                  </a:lnTo>
                  <a:lnTo>
                    <a:pt x="33" y="43"/>
                  </a:lnTo>
                  <a:lnTo>
                    <a:pt x="27" y="45"/>
                  </a:lnTo>
                  <a:lnTo>
                    <a:pt x="21" y="45"/>
                  </a:lnTo>
                  <a:lnTo>
                    <a:pt x="15" y="45"/>
                  </a:lnTo>
                  <a:lnTo>
                    <a:pt x="9" y="43"/>
                  </a:lnTo>
                  <a:lnTo>
                    <a:pt x="4" y="40"/>
                  </a:lnTo>
                  <a:lnTo>
                    <a:pt x="0" y="37"/>
                  </a:lnTo>
                  <a:lnTo>
                    <a:pt x="2" y="41"/>
                  </a:lnTo>
                  <a:lnTo>
                    <a:pt x="4" y="45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6" y="53"/>
                  </a:lnTo>
                  <a:lnTo>
                    <a:pt x="20" y="56"/>
                  </a:lnTo>
                  <a:lnTo>
                    <a:pt x="25" y="57"/>
                  </a:lnTo>
                  <a:lnTo>
                    <a:pt x="31" y="57"/>
                  </a:lnTo>
                  <a:lnTo>
                    <a:pt x="36" y="57"/>
                  </a:lnTo>
                  <a:lnTo>
                    <a:pt x="42" y="54"/>
                  </a:lnTo>
                  <a:lnTo>
                    <a:pt x="48" y="51"/>
                  </a:lnTo>
                  <a:lnTo>
                    <a:pt x="53" y="47"/>
                  </a:lnTo>
                  <a:lnTo>
                    <a:pt x="57" y="43"/>
                  </a:lnTo>
                  <a:lnTo>
                    <a:pt x="60" y="37"/>
                  </a:lnTo>
                  <a:lnTo>
                    <a:pt x="63" y="31"/>
                  </a:lnTo>
                  <a:lnTo>
                    <a:pt x="63" y="25"/>
                  </a:lnTo>
                  <a:lnTo>
                    <a:pt x="61" y="18"/>
                  </a:lnTo>
                  <a:lnTo>
                    <a:pt x="59" y="10"/>
                  </a:lnTo>
                  <a:lnTo>
                    <a:pt x="55" y="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1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7" name="Freeform 178"/>
            <p:cNvSpPr>
              <a:spLocks/>
            </p:cNvSpPr>
            <p:nvPr/>
          </p:nvSpPr>
          <p:spPr bwMode="auto">
            <a:xfrm>
              <a:off x="2025" y="1414"/>
              <a:ext cx="11" cy="11"/>
            </a:xfrm>
            <a:custGeom>
              <a:avLst/>
              <a:gdLst>
                <a:gd name="T0" fmla="*/ 57 w 57"/>
                <a:gd name="T1" fmla="*/ 22 h 54"/>
                <a:gd name="T2" fmla="*/ 56 w 57"/>
                <a:gd name="T3" fmla="*/ 15 h 54"/>
                <a:gd name="T4" fmla="*/ 54 w 57"/>
                <a:gd name="T5" fmla="*/ 9 h 54"/>
                <a:gd name="T6" fmla="*/ 49 w 57"/>
                <a:gd name="T7" fmla="*/ 5 h 54"/>
                <a:gd name="T8" fmla="*/ 44 w 57"/>
                <a:gd name="T9" fmla="*/ 3 h 54"/>
                <a:gd name="T10" fmla="*/ 39 w 57"/>
                <a:gd name="T11" fmla="*/ 2 h 54"/>
                <a:gd name="T12" fmla="*/ 34 w 57"/>
                <a:gd name="T13" fmla="*/ 0 h 54"/>
                <a:gd name="T14" fmla="*/ 26 w 57"/>
                <a:gd name="T15" fmla="*/ 2 h 54"/>
                <a:gd name="T16" fmla="*/ 20 w 57"/>
                <a:gd name="T17" fmla="*/ 4 h 54"/>
                <a:gd name="T18" fmla="*/ 15 w 57"/>
                <a:gd name="T19" fmla="*/ 6 h 54"/>
                <a:gd name="T20" fmla="*/ 10 w 57"/>
                <a:gd name="T21" fmla="*/ 10 h 54"/>
                <a:gd name="T22" fmla="*/ 6 w 57"/>
                <a:gd name="T23" fmla="*/ 15 h 54"/>
                <a:gd name="T24" fmla="*/ 3 w 57"/>
                <a:gd name="T25" fmla="*/ 21 h 54"/>
                <a:gd name="T26" fmla="*/ 1 w 57"/>
                <a:gd name="T27" fmla="*/ 27 h 54"/>
                <a:gd name="T28" fmla="*/ 0 w 57"/>
                <a:gd name="T29" fmla="*/ 34 h 54"/>
                <a:gd name="T30" fmla="*/ 1 w 57"/>
                <a:gd name="T31" fmla="*/ 40 h 54"/>
                <a:gd name="T32" fmla="*/ 3 w 57"/>
                <a:gd name="T33" fmla="*/ 46 h 54"/>
                <a:gd name="T34" fmla="*/ 7 w 57"/>
                <a:gd name="T35" fmla="*/ 49 h 54"/>
                <a:gd name="T36" fmla="*/ 12 w 57"/>
                <a:gd name="T37" fmla="*/ 52 h 54"/>
                <a:gd name="T38" fmla="*/ 18 w 57"/>
                <a:gd name="T39" fmla="*/ 54 h 54"/>
                <a:gd name="T40" fmla="*/ 24 w 57"/>
                <a:gd name="T41" fmla="*/ 54 h 54"/>
                <a:gd name="T42" fmla="*/ 30 w 57"/>
                <a:gd name="T43" fmla="*/ 54 h 54"/>
                <a:gd name="T44" fmla="*/ 36 w 57"/>
                <a:gd name="T45" fmla="*/ 52 h 54"/>
                <a:gd name="T46" fmla="*/ 42 w 57"/>
                <a:gd name="T47" fmla="*/ 49 h 54"/>
                <a:gd name="T48" fmla="*/ 47 w 57"/>
                <a:gd name="T49" fmla="*/ 44 h 54"/>
                <a:gd name="T50" fmla="*/ 51 w 57"/>
                <a:gd name="T51" fmla="*/ 40 h 54"/>
                <a:gd name="T52" fmla="*/ 54 w 57"/>
                <a:gd name="T53" fmla="*/ 34 h 54"/>
                <a:gd name="T54" fmla="*/ 56 w 57"/>
                <a:gd name="T55" fmla="*/ 28 h 54"/>
                <a:gd name="T56" fmla="*/ 57 w 57"/>
                <a:gd name="T57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54">
                  <a:moveTo>
                    <a:pt x="57" y="22"/>
                  </a:moveTo>
                  <a:lnTo>
                    <a:pt x="56" y="15"/>
                  </a:lnTo>
                  <a:lnTo>
                    <a:pt x="54" y="9"/>
                  </a:lnTo>
                  <a:lnTo>
                    <a:pt x="49" y="5"/>
                  </a:lnTo>
                  <a:lnTo>
                    <a:pt x="44" y="3"/>
                  </a:lnTo>
                  <a:lnTo>
                    <a:pt x="39" y="2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20" y="4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6" y="15"/>
                  </a:lnTo>
                  <a:lnTo>
                    <a:pt x="3" y="21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0"/>
                  </a:lnTo>
                  <a:lnTo>
                    <a:pt x="3" y="46"/>
                  </a:lnTo>
                  <a:lnTo>
                    <a:pt x="7" y="49"/>
                  </a:lnTo>
                  <a:lnTo>
                    <a:pt x="12" y="52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6" y="52"/>
                  </a:lnTo>
                  <a:lnTo>
                    <a:pt x="42" y="49"/>
                  </a:lnTo>
                  <a:lnTo>
                    <a:pt x="47" y="44"/>
                  </a:lnTo>
                  <a:lnTo>
                    <a:pt x="51" y="40"/>
                  </a:lnTo>
                  <a:lnTo>
                    <a:pt x="54" y="34"/>
                  </a:lnTo>
                  <a:lnTo>
                    <a:pt x="56" y="28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8" name="Freeform 179"/>
            <p:cNvSpPr>
              <a:spLocks/>
            </p:cNvSpPr>
            <p:nvPr/>
          </p:nvSpPr>
          <p:spPr bwMode="auto">
            <a:xfrm>
              <a:off x="2034" y="1412"/>
              <a:ext cx="13" cy="11"/>
            </a:xfrm>
            <a:custGeom>
              <a:avLst/>
              <a:gdLst>
                <a:gd name="T0" fmla="*/ 51 w 63"/>
                <a:gd name="T1" fmla="*/ 0 h 58"/>
                <a:gd name="T2" fmla="*/ 53 w 63"/>
                <a:gd name="T3" fmla="*/ 7 h 58"/>
                <a:gd name="T4" fmla="*/ 53 w 63"/>
                <a:gd name="T5" fmla="*/ 14 h 58"/>
                <a:gd name="T6" fmla="*/ 53 w 63"/>
                <a:gd name="T7" fmla="*/ 20 h 58"/>
                <a:gd name="T8" fmla="*/ 51 w 63"/>
                <a:gd name="T9" fmla="*/ 26 h 58"/>
                <a:gd name="T10" fmla="*/ 48 w 63"/>
                <a:gd name="T11" fmla="*/ 32 h 58"/>
                <a:gd name="T12" fmla="*/ 44 w 63"/>
                <a:gd name="T13" fmla="*/ 37 h 58"/>
                <a:gd name="T14" fmla="*/ 39 w 63"/>
                <a:gd name="T15" fmla="*/ 41 h 58"/>
                <a:gd name="T16" fmla="*/ 33 w 63"/>
                <a:gd name="T17" fmla="*/ 44 h 58"/>
                <a:gd name="T18" fmla="*/ 27 w 63"/>
                <a:gd name="T19" fmla="*/ 45 h 58"/>
                <a:gd name="T20" fmla="*/ 21 w 63"/>
                <a:gd name="T21" fmla="*/ 47 h 58"/>
                <a:gd name="T22" fmla="*/ 15 w 63"/>
                <a:gd name="T23" fmla="*/ 45 h 58"/>
                <a:gd name="T24" fmla="*/ 9 w 63"/>
                <a:gd name="T25" fmla="*/ 44 h 58"/>
                <a:gd name="T26" fmla="*/ 4 w 63"/>
                <a:gd name="T27" fmla="*/ 42 h 58"/>
                <a:gd name="T28" fmla="*/ 0 w 63"/>
                <a:gd name="T29" fmla="*/ 38 h 58"/>
                <a:gd name="T30" fmla="*/ 2 w 63"/>
                <a:gd name="T31" fmla="*/ 43 h 58"/>
                <a:gd name="T32" fmla="*/ 4 w 63"/>
                <a:gd name="T33" fmla="*/ 47 h 58"/>
                <a:gd name="T34" fmla="*/ 8 w 63"/>
                <a:gd name="T35" fmla="*/ 50 h 58"/>
                <a:gd name="T36" fmla="*/ 11 w 63"/>
                <a:gd name="T37" fmla="*/ 54 h 58"/>
                <a:gd name="T38" fmla="*/ 16 w 63"/>
                <a:gd name="T39" fmla="*/ 56 h 58"/>
                <a:gd name="T40" fmla="*/ 20 w 63"/>
                <a:gd name="T41" fmla="*/ 57 h 58"/>
                <a:gd name="T42" fmla="*/ 25 w 63"/>
                <a:gd name="T43" fmla="*/ 58 h 58"/>
                <a:gd name="T44" fmla="*/ 29 w 63"/>
                <a:gd name="T45" fmla="*/ 58 h 58"/>
                <a:gd name="T46" fmla="*/ 36 w 63"/>
                <a:gd name="T47" fmla="*/ 58 h 58"/>
                <a:gd name="T48" fmla="*/ 42 w 63"/>
                <a:gd name="T49" fmla="*/ 56 h 58"/>
                <a:gd name="T50" fmla="*/ 48 w 63"/>
                <a:gd name="T51" fmla="*/ 54 h 58"/>
                <a:gd name="T52" fmla="*/ 53 w 63"/>
                <a:gd name="T53" fmla="*/ 49 h 58"/>
                <a:gd name="T54" fmla="*/ 57 w 63"/>
                <a:gd name="T55" fmla="*/ 44 h 58"/>
                <a:gd name="T56" fmla="*/ 60 w 63"/>
                <a:gd name="T57" fmla="*/ 38 h 58"/>
                <a:gd name="T58" fmla="*/ 61 w 63"/>
                <a:gd name="T59" fmla="*/ 32 h 58"/>
                <a:gd name="T60" fmla="*/ 63 w 63"/>
                <a:gd name="T61" fmla="*/ 26 h 58"/>
                <a:gd name="T62" fmla="*/ 61 w 63"/>
                <a:gd name="T63" fmla="*/ 19 h 58"/>
                <a:gd name="T64" fmla="*/ 59 w 63"/>
                <a:gd name="T65" fmla="*/ 12 h 58"/>
                <a:gd name="T66" fmla="*/ 55 w 63"/>
                <a:gd name="T67" fmla="*/ 6 h 58"/>
                <a:gd name="T68" fmla="*/ 51 w 63"/>
                <a:gd name="T6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58">
                  <a:moveTo>
                    <a:pt x="51" y="0"/>
                  </a:moveTo>
                  <a:lnTo>
                    <a:pt x="53" y="7"/>
                  </a:lnTo>
                  <a:lnTo>
                    <a:pt x="53" y="14"/>
                  </a:lnTo>
                  <a:lnTo>
                    <a:pt x="53" y="20"/>
                  </a:lnTo>
                  <a:lnTo>
                    <a:pt x="51" y="26"/>
                  </a:lnTo>
                  <a:lnTo>
                    <a:pt x="48" y="32"/>
                  </a:lnTo>
                  <a:lnTo>
                    <a:pt x="44" y="37"/>
                  </a:lnTo>
                  <a:lnTo>
                    <a:pt x="39" y="41"/>
                  </a:lnTo>
                  <a:lnTo>
                    <a:pt x="33" y="44"/>
                  </a:lnTo>
                  <a:lnTo>
                    <a:pt x="27" y="45"/>
                  </a:lnTo>
                  <a:lnTo>
                    <a:pt x="21" y="47"/>
                  </a:lnTo>
                  <a:lnTo>
                    <a:pt x="15" y="45"/>
                  </a:lnTo>
                  <a:lnTo>
                    <a:pt x="9" y="44"/>
                  </a:lnTo>
                  <a:lnTo>
                    <a:pt x="4" y="4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4" y="47"/>
                  </a:lnTo>
                  <a:lnTo>
                    <a:pt x="8" y="50"/>
                  </a:lnTo>
                  <a:lnTo>
                    <a:pt x="11" y="54"/>
                  </a:lnTo>
                  <a:lnTo>
                    <a:pt x="16" y="56"/>
                  </a:lnTo>
                  <a:lnTo>
                    <a:pt x="20" y="57"/>
                  </a:lnTo>
                  <a:lnTo>
                    <a:pt x="25" y="58"/>
                  </a:lnTo>
                  <a:lnTo>
                    <a:pt x="29" y="58"/>
                  </a:lnTo>
                  <a:lnTo>
                    <a:pt x="36" y="58"/>
                  </a:lnTo>
                  <a:lnTo>
                    <a:pt x="42" y="56"/>
                  </a:lnTo>
                  <a:lnTo>
                    <a:pt x="48" y="54"/>
                  </a:lnTo>
                  <a:lnTo>
                    <a:pt x="53" y="49"/>
                  </a:lnTo>
                  <a:lnTo>
                    <a:pt x="57" y="44"/>
                  </a:lnTo>
                  <a:lnTo>
                    <a:pt x="60" y="38"/>
                  </a:lnTo>
                  <a:lnTo>
                    <a:pt x="61" y="32"/>
                  </a:lnTo>
                  <a:lnTo>
                    <a:pt x="63" y="26"/>
                  </a:lnTo>
                  <a:lnTo>
                    <a:pt x="61" y="19"/>
                  </a:lnTo>
                  <a:lnTo>
                    <a:pt x="59" y="12"/>
                  </a:lnTo>
                  <a:lnTo>
                    <a:pt x="55" y="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1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9" name="Freeform 180"/>
            <p:cNvSpPr>
              <a:spLocks/>
            </p:cNvSpPr>
            <p:nvPr/>
          </p:nvSpPr>
          <p:spPr bwMode="auto">
            <a:xfrm>
              <a:off x="2033" y="1410"/>
              <a:ext cx="12" cy="11"/>
            </a:xfrm>
            <a:custGeom>
              <a:avLst/>
              <a:gdLst>
                <a:gd name="T0" fmla="*/ 56 w 56"/>
                <a:gd name="T1" fmla="*/ 21 h 54"/>
                <a:gd name="T2" fmla="*/ 56 w 56"/>
                <a:gd name="T3" fmla="*/ 14 h 54"/>
                <a:gd name="T4" fmla="*/ 54 w 56"/>
                <a:gd name="T5" fmla="*/ 7 h 54"/>
                <a:gd name="T6" fmla="*/ 49 w 56"/>
                <a:gd name="T7" fmla="*/ 5 h 54"/>
                <a:gd name="T8" fmla="*/ 44 w 56"/>
                <a:gd name="T9" fmla="*/ 2 h 54"/>
                <a:gd name="T10" fmla="*/ 38 w 56"/>
                <a:gd name="T11" fmla="*/ 1 h 54"/>
                <a:gd name="T12" fmla="*/ 32 w 56"/>
                <a:gd name="T13" fmla="*/ 0 h 54"/>
                <a:gd name="T14" fmla="*/ 26 w 56"/>
                <a:gd name="T15" fmla="*/ 1 h 54"/>
                <a:gd name="T16" fmla="*/ 20 w 56"/>
                <a:gd name="T17" fmla="*/ 2 h 54"/>
                <a:gd name="T18" fmla="*/ 14 w 56"/>
                <a:gd name="T19" fmla="*/ 6 h 54"/>
                <a:gd name="T20" fmla="*/ 10 w 56"/>
                <a:gd name="T21" fmla="*/ 10 h 54"/>
                <a:gd name="T22" fmla="*/ 6 w 56"/>
                <a:gd name="T23" fmla="*/ 14 h 54"/>
                <a:gd name="T24" fmla="*/ 3 w 56"/>
                <a:gd name="T25" fmla="*/ 20 h 54"/>
                <a:gd name="T26" fmla="*/ 1 w 56"/>
                <a:gd name="T27" fmla="*/ 26 h 54"/>
                <a:gd name="T28" fmla="*/ 0 w 56"/>
                <a:gd name="T29" fmla="*/ 33 h 54"/>
                <a:gd name="T30" fmla="*/ 1 w 56"/>
                <a:gd name="T31" fmla="*/ 39 h 54"/>
                <a:gd name="T32" fmla="*/ 3 w 56"/>
                <a:gd name="T33" fmla="*/ 45 h 54"/>
                <a:gd name="T34" fmla="*/ 7 w 56"/>
                <a:gd name="T35" fmla="*/ 49 h 54"/>
                <a:gd name="T36" fmla="*/ 12 w 56"/>
                <a:gd name="T37" fmla="*/ 51 h 54"/>
                <a:gd name="T38" fmla="*/ 18 w 56"/>
                <a:gd name="T39" fmla="*/ 52 h 54"/>
                <a:gd name="T40" fmla="*/ 24 w 56"/>
                <a:gd name="T41" fmla="*/ 54 h 54"/>
                <a:gd name="T42" fmla="*/ 30 w 56"/>
                <a:gd name="T43" fmla="*/ 52 h 54"/>
                <a:gd name="T44" fmla="*/ 36 w 56"/>
                <a:gd name="T45" fmla="*/ 51 h 54"/>
                <a:gd name="T46" fmla="*/ 42 w 56"/>
                <a:gd name="T47" fmla="*/ 48 h 54"/>
                <a:gd name="T48" fmla="*/ 47 w 56"/>
                <a:gd name="T49" fmla="*/ 44 h 54"/>
                <a:gd name="T50" fmla="*/ 51 w 56"/>
                <a:gd name="T51" fmla="*/ 39 h 54"/>
                <a:gd name="T52" fmla="*/ 54 w 56"/>
                <a:gd name="T53" fmla="*/ 33 h 54"/>
                <a:gd name="T54" fmla="*/ 56 w 56"/>
                <a:gd name="T55" fmla="*/ 27 h 54"/>
                <a:gd name="T56" fmla="*/ 56 w 56"/>
                <a:gd name="T57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54">
                  <a:moveTo>
                    <a:pt x="56" y="21"/>
                  </a:moveTo>
                  <a:lnTo>
                    <a:pt x="56" y="14"/>
                  </a:lnTo>
                  <a:lnTo>
                    <a:pt x="54" y="7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8" y="1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0" y="2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3" y="20"/>
                  </a:lnTo>
                  <a:lnTo>
                    <a:pt x="1" y="26"/>
                  </a:lnTo>
                  <a:lnTo>
                    <a:pt x="0" y="33"/>
                  </a:lnTo>
                  <a:lnTo>
                    <a:pt x="1" y="39"/>
                  </a:lnTo>
                  <a:lnTo>
                    <a:pt x="3" y="45"/>
                  </a:lnTo>
                  <a:lnTo>
                    <a:pt x="7" y="49"/>
                  </a:lnTo>
                  <a:lnTo>
                    <a:pt x="12" y="51"/>
                  </a:lnTo>
                  <a:lnTo>
                    <a:pt x="18" y="52"/>
                  </a:lnTo>
                  <a:lnTo>
                    <a:pt x="24" y="54"/>
                  </a:lnTo>
                  <a:lnTo>
                    <a:pt x="30" y="52"/>
                  </a:lnTo>
                  <a:lnTo>
                    <a:pt x="36" y="51"/>
                  </a:lnTo>
                  <a:lnTo>
                    <a:pt x="42" y="48"/>
                  </a:lnTo>
                  <a:lnTo>
                    <a:pt x="47" y="44"/>
                  </a:lnTo>
                  <a:lnTo>
                    <a:pt x="51" y="39"/>
                  </a:lnTo>
                  <a:lnTo>
                    <a:pt x="54" y="33"/>
                  </a:lnTo>
                  <a:lnTo>
                    <a:pt x="56" y="27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Freeform 181"/>
            <p:cNvSpPr>
              <a:spLocks/>
            </p:cNvSpPr>
            <p:nvPr/>
          </p:nvSpPr>
          <p:spPr bwMode="auto">
            <a:xfrm>
              <a:off x="2044" y="1407"/>
              <a:ext cx="12" cy="12"/>
            </a:xfrm>
            <a:custGeom>
              <a:avLst/>
              <a:gdLst>
                <a:gd name="T0" fmla="*/ 51 w 63"/>
                <a:gd name="T1" fmla="*/ 0 h 58"/>
                <a:gd name="T2" fmla="*/ 53 w 63"/>
                <a:gd name="T3" fmla="*/ 6 h 58"/>
                <a:gd name="T4" fmla="*/ 54 w 63"/>
                <a:gd name="T5" fmla="*/ 13 h 58"/>
                <a:gd name="T6" fmla="*/ 53 w 63"/>
                <a:gd name="T7" fmla="*/ 19 h 58"/>
                <a:gd name="T8" fmla="*/ 51 w 63"/>
                <a:gd name="T9" fmla="*/ 26 h 58"/>
                <a:gd name="T10" fmla="*/ 48 w 63"/>
                <a:gd name="T11" fmla="*/ 31 h 58"/>
                <a:gd name="T12" fmla="*/ 44 w 63"/>
                <a:gd name="T13" fmla="*/ 35 h 58"/>
                <a:gd name="T14" fmla="*/ 40 w 63"/>
                <a:gd name="T15" fmla="*/ 40 h 58"/>
                <a:gd name="T16" fmla="*/ 34 w 63"/>
                <a:gd name="T17" fmla="*/ 42 h 58"/>
                <a:gd name="T18" fmla="*/ 28 w 63"/>
                <a:gd name="T19" fmla="*/ 45 h 58"/>
                <a:gd name="T20" fmla="*/ 22 w 63"/>
                <a:gd name="T21" fmla="*/ 45 h 58"/>
                <a:gd name="T22" fmla="*/ 16 w 63"/>
                <a:gd name="T23" fmla="*/ 45 h 58"/>
                <a:gd name="T24" fmla="*/ 10 w 63"/>
                <a:gd name="T25" fmla="*/ 42 h 58"/>
                <a:gd name="T26" fmla="*/ 5 w 63"/>
                <a:gd name="T27" fmla="*/ 40 h 58"/>
                <a:gd name="T28" fmla="*/ 0 w 63"/>
                <a:gd name="T29" fmla="*/ 36 h 58"/>
                <a:gd name="T30" fmla="*/ 3 w 63"/>
                <a:gd name="T31" fmla="*/ 41 h 58"/>
                <a:gd name="T32" fmla="*/ 5 w 63"/>
                <a:gd name="T33" fmla="*/ 45 h 58"/>
                <a:gd name="T34" fmla="*/ 9 w 63"/>
                <a:gd name="T35" fmla="*/ 48 h 58"/>
                <a:gd name="T36" fmla="*/ 12 w 63"/>
                <a:gd name="T37" fmla="*/ 52 h 58"/>
                <a:gd name="T38" fmla="*/ 16 w 63"/>
                <a:gd name="T39" fmla="*/ 54 h 58"/>
                <a:gd name="T40" fmla="*/ 21 w 63"/>
                <a:gd name="T41" fmla="*/ 55 h 58"/>
                <a:gd name="T42" fmla="*/ 25 w 63"/>
                <a:gd name="T43" fmla="*/ 57 h 58"/>
                <a:gd name="T44" fmla="*/ 31 w 63"/>
                <a:gd name="T45" fmla="*/ 58 h 58"/>
                <a:gd name="T46" fmla="*/ 37 w 63"/>
                <a:gd name="T47" fmla="*/ 57 h 58"/>
                <a:gd name="T48" fmla="*/ 43 w 63"/>
                <a:gd name="T49" fmla="*/ 54 h 58"/>
                <a:gd name="T50" fmla="*/ 49 w 63"/>
                <a:gd name="T51" fmla="*/ 52 h 58"/>
                <a:gd name="T52" fmla="*/ 54 w 63"/>
                <a:gd name="T53" fmla="*/ 47 h 58"/>
                <a:gd name="T54" fmla="*/ 57 w 63"/>
                <a:gd name="T55" fmla="*/ 42 h 58"/>
                <a:gd name="T56" fmla="*/ 61 w 63"/>
                <a:gd name="T57" fmla="*/ 38 h 58"/>
                <a:gd name="T58" fmla="*/ 63 w 63"/>
                <a:gd name="T59" fmla="*/ 31 h 58"/>
                <a:gd name="T60" fmla="*/ 63 w 63"/>
                <a:gd name="T61" fmla="*/ 25 h 58"/>
                <a:gd name="T62" fmla="*/ 62 w 63"/>
                <a:gd name="T63" fmla="*/ 16 h 58"/>
                <a:gd name="T64" fmla="*/ 60 w 63"/>
                <a:gd name="T65" fmla="*/ 10 h 58"/>
                <a:gd name="T66" fmla="*/ 56 w 63"/>
                <a:gd name="T67" fmla="*/ 4 h 58"/>
                <a:gd name="T68" fmla="*/ 51 w 63"/>
                <a:gd name="T6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58">
                  <a:moveTo>
                    <a:pt x="51" y="0"/>
                  </a:moveTo>
                  <a:lnTo>
                    <a:pt x="53" y="6"/>
                  </a:lnTo>
                  <a:lnTo>
                    <a:pt x="54" y="13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8" y="31"/>
                  </a:lnTo>
                  <a:lnTo>
                    <a:pt x="44" y="35"/>
                  </a:lnTo>
                  <a:lnTo>
                    <a:pt x="40" y="40"/>
                  </a:lnTo>
                  <a:lnTo>
                    <a:pt x="34" y="42"/>
                  </a:lnTo>
                  <a:lnTo>
                    <a:pt x="28" y="45"/>
                  </a:lnTo>
                  <a:lnTo>
                    <a:pt x="22" y="45"/>
                  </a:lnTo>
                  <a:lnTo>
                    <a:pt x="16" y="45"/>
                  </a:lnTo>
                  <a:lnTo>
                    <a:pt x="10" y="42"/>
                  </a:lnTo>
                  <a:lnTo>
                    <a:pt x="5" y="4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5"/>
                  </a:lnTo>
                  <a:lnTo>
                    <a:pt x="9" y="48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21" y="55"/>
                  </a:lnTo>
                  <a:lnTo>
                    <a:pt x="25" y="57"/>
                  </a:lnTo>
                  <a:lnTo>
                    <a:pt x="31" y="58"/>
                  </a:lnTo>
                  <a:lnTo>
                    <a:pt x="37" y="57"/>
                  </a:lnTo>
                  <a:lnTo>
                    <a:pt x="43" y="54"/>
                  </a:lnTo>
                  <a:lnTo>
                    <a:pt x="49" y="52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61" y="38"/>
                  </a:lnTo>
                  <a:lnTo>
                    <a:pt x="63" y="31"/>
                  </a:lnTo>
                  <a:lnTo>
                    <a:pt x="63" y="25"/>
                  </a:lnTo>
                  <a:lnTo>
                    <a:pt x="62" y="16"/>
                  </a:lnTo>
                  <a:lnTo>
                    <a:pt x="60" y="10"/>
                  </a:lnTo>
                  <a:lnTo>
                    <a:pt x="56" y="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1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1" name="Freeform 182"/>
            <p:cNvSpPr>
              <a:spLocks/>
            </p:cNvSpPr>
            <p:nvPr/>
          </p:nvSpPr>
          <p:spPr bwMode="auto">
            <a:xfrm>
              <a:off x="2043" y="1405"/>
              <a:ext cx="11" cy="11"/>
            </a:xfrm>
            <a:custGeom>
              <a:avLst/>
              <a:gdLst>
                <a:gd name="T0" fmla="*/ 56 w 56"/>
                <a:gd name="T1" fmla="*/ 22 h 54"/>
                <a:gd name="T2" fmla="*/ 55 w 56"/>
                <a:gd name="T3" fmla="*/ 15 h 54"/>
                <a:gd name="T4" fmla="*/ 53 w 56"/>
                <a:gd name="T5" fmla="*/ 9 h 54"/>
                <a:gd name="T6" fmla="*/ 49 w 56"/>
                <a:gd name="T7" fmla="*/ 5 h 54"/>
                <a:gd name="T8" fmla="*/ 44 w 56"/>
                <a:gd name="T9" fmla="*/ 3 h 54"/>
                <a:gd name="T10" fmla="*/ 39 w 56"/>
                <a:gd name="T11" fmla="*/ 2 h 54"/>
                <a:gd name="T12" fmla="*/ 33 w 56"/>
                <a:gd name="T13" fmla="*/ 0 h 54"/>
                <a:gd name="T14" fmla="*/ 26 w 56"/>
                <a:gd name="T15" fmla="*/ 2 h 54"/>
                <a:gd name="T16" fmla="*/ 20 w 56"/>
                <a:gd name="T17" fmla="*/ 4 h 54"/>
                <a:gd name="T18" fmla="*/ 14 w 56"/>
                <a:gd name="T19" fmla="*/ 6 h 54"/>
                <a:gd name="T20" fmla="*/ 9 w 56"/>
                <a:gd name="T21" fmla="*/ 10 h 54"/>
                <a:gd name="T22" fmla="*/ 6 w 56"/>
                <a:gd name="T23" fmla="*/ 15 h 54"/>
                <a:gd name="T24" fmla="*/ 2 w 56"/>
                <a:gd name="T25" fmla="*/ 21 h 54"/>
                <a:gd name="T26" fmla="*/ 0 w 56"/>
                <a:gd name="T27" fmla="*/ 26 h 54"/>
                <a:gd name="T28" fmla="*/ 0 w 56"/>
                <a:gd name="T29" fmla="*/ 34 h 54"/>
                <a:gd name="T30" fmla="*/ 0 w 56"/>
                <a:gd name="T31" fmla="*/ 40 h 54"/>
                <a:gd name="T32" fmla="*/ 2 w 56"/>
                <a:gd name="T33" fmla="*/ 45 h 54"/>
                <a:gd name="T34" fmla="*/ 7 w 56"/>
                <a:gd name="T35" fmla="*/ 49 h 54"/>
                <a:gd name="T36" fmla="*/ 12 w 56"/>
                <a:gd name="T37" fmla="*/ 51 h 54"/>
                <a:gd name="T38" fmla="*/ 18 w 56"/>
                <a:gd name="T39" fmla="*/ 54 h 54"/>
                <a:gd name="T40" fmla="*/ 24 w 56"/>
                <a:gd name="T41" fmla="*/ 54 h 54"/>
                <a:gd name="T42" fmla="*/ 30 w 56"/>
                <a:gd name="T43" fmla="*/ 54 h 54"/>
                <a:gd name="T44" fmla="*/ 36 w 56"/>
                <a:gd name="T45" fmla="*/ 51 h 54"/>
                <a:gd name="T46" fmla="*/ 42 w 56"/>
                <a:gd name="T47" fmla="*/ 49 h 54"/>
                <a:gd name="T48" fmla="*/ 46 w 56"/>
                <a:gd name="T49" fmla="*/ 44 h 54"/>
                <a:gd name="T50" fmla="*/ 50 w 56"/>
                <a:gd name="T51" fmla="*/ 40 h 54"/>
                <a:gd name="T52" fmla="*/ 53 w 56"/>
                <a:gd name="T53" fmla="*/ 35 h 54"/>
                <a:gd name="T54" fmla="*/ 55 w 56"/>
                <a:gd name="T55" fmla="*/ 28 h 54"/>
                <a:gd name="T56" fmla="*/ 56 w 56"/>
                <a:gd name="T57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54">
                  <a:moveTo>
                    <a:pt x="56" y="22"/>
                  </a:moveTo>
                  <a:lnTo>
                    <a:pt x="55" y="15"/>
                  </a:lnTo>
                  <a:lnTo>
                    <a:pt x="53" y="9"/>
                  </a:lnTo>
                  <a:lnTo>
                    <a:pt x="49" y="5"/>
                  </a:lnTo>
                  <a:lnTo>
                    <a:pt x="44" y="3"/>
                  </a:lnTo>
                  <a:lnTo>
                    <a:pt x="39" y="2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20" y="4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6" y="15"/>
                  </a:lnTo>
                  <a:lnTo>
                    <a:pt x="2" y="21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2" y="45"/>
                  </a:lnTo>
                  <a:lnTo>
                    <a:pt x="7" y="49"/>
                  </a:lnTo>
                  <a:lnTo>
                    <a:pt x="12" y="51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6" y="51"/>
                  </a:lnTo>
                  <a:lnTo>
                    <a:pt x="42" y="49"/>
                  </a:lnTo>
                  <a:lnTo>
                    <a:pt x="46" y="44"/>
                  </a:lnTo>
                  <a:lnTo>
                    <a:pt x="50" y="40"/>
                  </a:lnTo>
                  <a:lnTo>
                    <a:pt x="53" y="35"/>
                  </a:lnTo>
                  <a:lnTo>
                    <a:pt x="55" y="28"/>
                  </a:lnTo>
                  <a:lnTo>
                    <a:pt x="56" y="2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2" name="Freeform 183"/>
            <p:cNvSpPr>
              <a:spLocks/>
            </p:cNvSpPr>
            <p:nvPr/>
          </p:nvSpPr>
          <p:spPr bwMode="auto">
            <a:xfrm>
              <a:off x="2054" y="1400"/>
              <a:ext cx="13" cy="12"/>
            </a:xfrm>
            <a:custGeom>
              <a:avLst/>
              <a:gdLst>
                <a:gd name="T0" fmla="*/ 52 w 64"/>
                <a:gd name="T1" fmla="*/ 0 h 58"/>
                <a:gd name="T2" fmla="*/ 53 w 64"/>
                <a:gd name="T3" fmla="*/ 7 h 58"/>
                <a:gd name="T4" fmla="*/ 54 w 64"/>
                <a:gd name="T5" fmla="*/ 13 h 58"/>
                <a:gd name="T6" fmla="*/ 53 w 64"/>
                <a:gd name="T7" fmla="*/ 20 h 58"/>
                <a:gd name="T8" fmla="*/ 52 w 64"/>
                <a:gd name="T9" fmla="*/ 26 h 58"/>
                <a:gd name="T10" fmla="*/ 49 w 64"/>
                <a:gd name="T11" fmla="*/ 31 h 58"/>
                <a:gd name="T12" fmla="*/ 45 w 64"/>
                <a:gd name="T13" fmla="*/ 37 h 58"/>
                <a:gd name="T14" fmla="*/ 40 w 64"/>
                <a:gd name="T15" fmla="*/ 40 h 58"/>
                <a:gd name="T16" fmla="*/ 34 w 64"/>
                <a:gd name="T17" fmla="*/ 44 h 58"/>
                <a:gd name="T18" fmla="*/ 28 w 64"/>
                <a:gd name="T19" fmla="*/ 45 h 58"/>
                <a:gd name="T20" fmla="*/ 21 w 64"/>
                <a:gd name="T21" fmla="*/ 46 h 58"/>
                <a:gd name="T22" fmla="*/ 15 w 64"/>
                <a:gd name="T23" fmla="*/ 45 h 58"/>
                <a:gd name="T24" fmla="*/ 11 w 64"/>
                <a:gd name="T25" fmla="*/ 44 h 58"/>
                <a:gd name="T26" fmla="*/ 5 w 64"/>
                <a:gd name="T27" fmla="*/ 42 h 58"/>
                <a:gd name="T28" fmla="*/ 0 w 64"/>
                <a:gd name="T29" fmla="*/ 38 h 58"/>
                <a:gd name="T30" fmla="*/ 2 w 64"/>
                <a:gd name="T31" fmla="*/ 42 h 58"/>
                <a:gd name="T32" fmla="*/ 6 w 64"/>
                <a:gd name="T33" fmla="*/ 46 h 58"/>
                <a:gd name="T34" fmla="*/ 8 w 64"/>
                <a:gd name="T35" fmla="*/ 49 h 58"/>
                <a:gd name="T36" fmla="*/ 12 w 64"/>
                <a:gd name="T37" fmla="*/ 52 h 58"/>
                <a:gd name="T38" fmla="*/ 16 w 64"/>
                <a:gd name="T39" fmla="*/ 55 h 58"/>
                <a:gd name="T40" fmla="*/ 21 w 64"/>
                <a:gd name="T41" fmla="*/ 57 h 58"/>
                <a:gd name="T42" fmla="*/ 26 w 64"/>
                <a:gd name="T43" fmla="*/ 57 h 58"/>
                <a:gd name="T44" fmla="*/ 31 w 64"/>
                <a:gd name="T45" fmla="*/ 58 h 58"/>
                <a:gd name="T46" fmla="*/ 38 w 64"/>
                <a:gd name="T47" fmla="*/ 57 h 58"/>
                <a:gd name="T48" fmla="*/ 44 w 64"/>
                <a:gd name="T49" fmla="*/ 56 h 58"/>
                <a:gd name="T50" fmla="*/ 50 w 64"/>
                <a:gd name="T51" fmla="*/ 52 h 58"/>
                <a:gd name="T52" fmla="*/ 54 w 64"/>
                <a:gd name="T53" fmla="*/ 49 h 58"/>
                <a:gd name="T54" fmla="*/ 58 w 64"/>
                <a:gd name="T55" fmla="*/ 44 h 58"/>
                <a:gd name="T56" fmla="*/ 62 w 64"/>
                <a:gd name="T57" fmla="*/ 38 h 58"/>
                <a:gd name="T58" fmla="*/ 63 w 64"/>
                <a:gd name="T59" fmla="*/ 32 h 58"/>
                <a:gd name="T60" fmla="*/ 64 w 64"/>
                <a:gd name="T61" fmla="*/ 25 h 58"/>
                <a:gd name="T62" fmla="*/ 63 w 64"/>
                <a:gd name="T63" fmla="*/ 18 h 58"/>
                <a:gd name="T64" fmla="*/ 60 w 64"/>
                <a:gd name="T65" fmla="*/ 11 h 58"/>
                <a:gd name="T66" fmla="*/ 57 w 64"/>
                <a:gd name="T67" fmla="*/ 5 h 58"/>
                <a:gd name="T68" fmla="*/ 52 w 64"/>
                <a:gd name="T6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58">
                  <a:moveTo>
                    <a:pt x="52" y="0"/>
                  </a:moveTo>
                  <a:lnTo>
                    <a:pt x="53" y="7"/>
                  </a:lnTo>
                  <a:lnTo>
                    <a:pt x="54" y="13"/>
                  </a:lnTo>
                  <a:lnTo>
                    <a:pt x="53" y="20"/>
                  </a:lnTo>
                  <a:lnTo>
                    <a:pt x="52" y="26"/>
                  </a:lnTo>
                  <a:lnTo>
                    <a:pt x="49" y="31"/>
                  </a:lnTo>
                  <a:lnTo>
                    <a:pt x="45" y="37"/>
                  </a:lnTo>
                  <a:lnTo>
                    <a:pt x="40" y="40"/>
                  </a:lnTo>
                  <a:lnTo>
                    <a:pt x="34" y="44"/>
                  </a:lnTo>
                  <a:lnTo>
                    <a:pt x="28" y="45"/>
                  </a:lnTo>
                  <a:lnTo>
                    <a:pt x="21" y="46"/>
                  </a:lnTo>
                  <a:lnTo>
                    <a:pt x="15" y="45"/>
                  </a:lnTo>
                  <a:lnTo>
                    <a:pt x="11" y="44"/>
                  </a:lnTo>
                  <a:lnTo>
                    <a:pt x="5" y="42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8" y="49"/>
                  </a:lnTo>
                  <a:lnTo>
                    <a:pt x="12" y="52"/>
                  </a:lnTo>
                  <a:lnTo>
                    <a:pt x="16" y="55"/>
                  </a:lnTo>
                  <a:lnTo>
                    <a:pt x="21" y="57"/>
                  </a:lnTo>
                  <a:lnTo>
                    <a:pt x="26" y="57"/>
                  </a:lnTo>
                  <a:lnTo>
                    <a:pt x="31" y="58"/>
                  </a:lnTo>
                  <a:lnTo>
                    <a:pt x="38" y="57"/>
                  </a:lnTo>
                  <a:lnTo>
                    <a:pt x="44" y="56"/>
                  </a:lnTo>
                  <a:lnTo>
                    <a:pt x="50" y="52"/>
                  </a:lnTo>
                  <a:lnTo>
                    <a:pt x="54" y="49"/>
                  </a:lnTo>
                  <a:lnTo>
                    <a:pt x="58" y="44"/>
                  </a:lnTo>
                  <a:lnTo>
                    <a:pt x="62" y="38"/>
                  </a:lnTo>
                  <a:lnTo>
                    <a:pt x="63" y="32"/>
                  </a:lnTo>
                  <a:lnTo>
                    <a:pt x="64" y="25"/>
                  </a:lnTo>
                  <a:lnTo>
                    <a:pt x="63" y="18"/>
                  </a:lnTo>
                  <a:lnTo>
                    <a:pt x="60" y="11"/>
                  </a:lnTo>
                  <a:lnTo>
                    <a:pt x="57" y="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B1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3" name="Freeform 184"/>
            <p:cNvSpPr>
              <a:spLocks/>
            </p:cNvSpPr>
            <p:nvPr/>
          </p:nvSpPr>
          <p:spPr bwMode="auto">
            <a:xfrm>
              <a:off x="2054" y="1398"/>
              <a:ext cx="11" cy="11"/>
            </a:xfrm>
            <a:custGeom>
              <a:avLst/>
              <a:gdLst>
                <a:gd name="T0" fmla="*/ 55 w 55"/>
                <a:gd name="T1" fmla="*/ 21 h 54"/>
                <a:gd name="T2" fmla="*/ 54 w 55"/>
                <a:gd name="T3" fmla="*/ 15 h 54"/>
                <a:gd name="T4" fmla="*/ 53 w 55"/>
                <a:gd name="T5" fmla="*/ 8 h 54"/>
                <a:gd name="T6" fmla="*/ 48 w 55"/>
                <a:gd name="T7" fmla="*/ 4 h 54"/>
                <a:gd name="T8" fmla="*/ 44 w 55"/>
                <a:gd name="T9" fmla="*/ 2 h 54"/>
                <a:gd name="T10" fmla="*/ 38 w 55"/>
                <a:gd name="T11" fmla="*/ 1 h 54"/>
                <a:gd name="T12" fmla="*/ 32 w 55"/>
                <a:gd name="T13" fmla="*/ 0 h 54"/>
                <a:gd name="T14" fmla="*/ 26 w 55"/>
                <a:gd name="T15" fmla="*/ 1 h 54"/>
                <a:gd name="T16" fmla="*/ 19 w 55"/>
                <a:gd name="T17" fmla="*/ 3 h 54"/>
                <a:gd name="T18" fmla="*/ 14 w 55"/>
                <a:gd name="T19" fmla="*/ 6 h 54"/>
                <a:gd name="T20" fmla="*/ 9 w 55"/>
                <a:gd name="T21" fmla="*/ 9 h 54"/>
                <a:gd name="T22" fmla="*/ 4 w 55"/>
                <a:gd name="T23" fmla="*/ 15 h 54"/>
                <a:gd name="T24" fmla="*/ 2 w 55"/>
                <a:gd name="T25" fmla="*/ 20 h 54"/>
                <a:gd name="T26" fmla="*/ 0 w 55"/>
                <a:gd name="T27" fmla="*/ 27 h 54"/>
                <a:gd name="T28" fmla="*/ 0 w 55"/>
                <a:gd name="T29" fmla="*/ 33 h 54"/>
                <a:gd name="T30" fmla="*/ 0 w 55"/>
                <a:gd name="T31" fmla="*/ 39 h 54"/>
                <a:gd name="T32" fmla="*/ 1 w 55"/>
                <a:gd name="T33" fmla="*/ 46 h 54"/>
                <a:gd name="T34" fmla="*/ 6 w 55"/>
                <a:gd name="T35" fmla="*/ 50 h 54"/>
                <a:gd name="T36" fmla="*/ 12 w 55"/>
                <a:gd name="T37" fmla="*/ 52 h 54"/>
                <a:gd name="T38" fmla="*/ 16 w 55"/>
                <a:gd name="T39" fmla="*/ 53 h 54"/>
                <a:gd name="T40" fmla="*/ 22 w 55"/>
                <a:gd name="T41" fmla="*/ 54 h 54"/>
                <a:gd name="T42" fmla="*/ 29 w 55"/>
                <a:gd name="T43" fmla="*/ 53 h 54"/>
                <a:gd name="T44" fmla="*/ 35 w 55"/>
                <a:gd name="T45" fmla="*/ 51 h 54"/>
                <a:gd name="T46" fmla="*/ 41 w 55"/>
                <a:gd name="T47" fmla="*/ 48 h 54"/>
                <a:gd name="T48" fmla="*/ 46 w 55"/>
                <a:gd name="T49" fmla="*/ 45 h 54"/>
                <a:gd name="T50" fmla="*/ 50 w 55"/>
                <a:gd name="T51" fmla="*/ 39 h 54"/>
                <a:gd name="T52" fmla="*/ 53 w 55"/>
                <a:gd name="T53" fmla="*/ 34 h 54"/>
                <a:gd name="T54" fmla="*/ 54 w 55"/>
                <a:gd name="T55" fmla="*/ 28 h 54"/>
                <a:gd name="T56" fmla="*/ 55 w 55"/>
                <a:gd name="T57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" h="54">
                  <a:moveTo>
                    <a:pt x="55" y="21"/>
                  </a:moveTo>
                  <a:lnTo>
                    <a:pt x="54" y="15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4" y="2"/>
                  </a:lnTo>
                  <a:lnTo>
                    <a:pt x="38" y="1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9" y="9"/>
                  </a:lnTo>
                  <a:lnTo>
                    <a:pt x="4" y="15"/>
                  </a:lnTo>
                  <a:lnTo>
                    <a:pt x="2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6" y="50"/>
                  </a:lnTo>
                  <a:lnTo>
                    <a:pt x="12" y="52"/>
                  </a:lnTo>
                  <a:lnTo>
                    <a:pt x="16" y="53"/>
                  </a:lnTo>
                  <a:lnTo>
                    <a:pt x="22" y="54"/>
                  </a:lnTo>
                  <a:lnTo>
                    <a:pt x="29" y="53"/>
                  </a:lnTo>
                  <a:lnTo>
                    <a:pt x="35" y="51"/>
                  </a:lnTo>
                  <a:lnTo>
                    <a:pt x="41" y="48"/>
                  </a:lnTo>
                  <a:lnTo>
                    <a:pt x="46" y="45"/>
                  </a:lnTo>
                  <a:lnTo>
                    <a:pt x="50" y="39"/>
                  </a:lnTo>
                  <a:lnTo>
                    <a:pt x="53" y="34"/>
                  </a:lnTo>
                  <a:lnTo>
                    <a:pt x="54" y="28"/>
                  </a:lnTo>
                  <a:lnTo>
                    <a:pt x="55" y="2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Freeform 185"/>
            <p:cNvSpPr>
              <a:spLocks/>
            </p:cNvSpPr>
            <p:nvPr/>
          </p:nvSpPr>
          <p:spPr bwMode="auto">
            <a:xfrm>
              <a:off x="2202" y="1952"/>
              <a:ext cx="34" cy="64"/>
            </a:xfrm>
            <a:custGeom>
              <a:avLst/>
              <a:gdLst>
                <a:gd name="T0" fmla="*/ 0 w 166"/>
                <a:gd name="T1" fmla="*/ 234 h 320"/>
                <a:gd name="T2" fmla="*/ 0 w 166"/>
                <a:gd name="T3" fmla="*/ 240 h 320"/>
                <a:gd name="T4" fmla="*/ 0 w 166"/>
                <a:gd name="T5" fmla="*/ 254 h 320"/>
                <a:gd name="T6" fmla="*/ 2 w 166"/>
                <a:gd name="T7" fmla="*/ 274 h 320"/>
                <a:gd name="T8" fmla="*/ 4 w 166"/>
                <a:gd name="T9" fmla="*/ 293 h 320"/>
                <a:gd name="T10" fmla="*/ 6 w 166"/>
                <a:gd name="T11" fmla="*/ 303 h 320"/>
                <a:gd name="T12" fmla="*/ 10 w 166"/>
                <a:gd name="T13" fmla="*/ 310 h 320"/>
                <a:gd name="T14" fmla="*/ 11 w 166"/>
                <a:gd name="T15" fmla="*/ 312 h 320"/>
                <a:gd name="T16" fmla="*/ 13 w 166"/>
                <a:gd name="T17" fmla="*/ 316 h 320"/>
                <a:gd name="T18" fmla="*/ 16 w 166"/>
                <a:gd name="T19" fmla="*/ 317 h 320"/>
                <a:gd name="T20" fmla="*/ 18 w 166"/>
                <a:gd name="T21" fmla="*/ 318 h 320"/>
                <a:gd name="T22" fmla="*/ 21 w 166"/>
                <a:gd name="T23" fmla="*/ 320 h 320"/>
                <a:gd name="T24" fmla="*/ 24 w 166"/>
                <a:gd name="T25" fmla="*/ 318 h 320"/>
                <a:gd name="T26" fmla="*/ 28 w 166"/>
                <a:gd name="T27" fmla="*/ 317 h 320"/>
                <a:gd name="T28" fmla="*/ 31 w 166"/>
                <a:gd name="T29" fmla="*/ 315 h 320"/>
                <a:gd name="T30" fmla="*/ 40 w 166"/>
                <a:gd name="T31" fmla="*/ 308 h 320"/>
                <a:gd name="T32" fmla="*/ 49 w 166"/>
                <a:gd name="T33" fmla="*/ 296 h 320"/>
                <a:gd name="T34" fmla="*/ 69 w 166"/>
                <a:gd name="T35" fmla="*/ 266 h 320"/>
                <a:gd name="T36" fmla="*/ 91 w 166"/>
                <a:gd name="T37" fmla="*/ 232 h 320"/>
                <a:gd name="T38" fmla="*/ 110 w 166"/>
                <a:gd name="T39" fmla="*/ 197 h 320"/>
                <a:gd name="T40" fmla="*/ 128 w 166"/>
                <a:gd name="T41" fmla="*/ 165 h 320"/>
                <a:gd name="T42" fmla="*/ 143 w 166"/>
                <a:gd name="T43" fmla="*/ 136 h 320"/>
                <a:gd name="T44" fmla="*/ 155 w 166"/>
                <a:gd name="T45" fmla="*/ 112 h 320"/>
                <a:gd name="T46" fmla="*/ 163 w 166"/>
                <a:gd name="T47" fmla="*/ 96 h 320"/>
                <a:gd name="T48" fmla="*/ 166 w 166"/>
                <a:gd name="T49" fmla="*/ 90 h 320"/>
                <a:gd name="T50" fmla="*/ 166 w 166"/>
                <a:gd name="T51" fmla="*/ 0 h 320"/>
                <a:gd name="T52" fmla="*/ 0 w 166"/>
                <a:gd name="T53" fmla="*/ 23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6" h="320">
                  <a:moveTo>
                    <a:pt x="0" y="234"/>
                  </a:moveTo>
                  <a:lnTo>
                    <a:pt x="0" y="240"/>
                  </a:lnTo>
                  <a:lnTo>
                    <a:pt x="0" y="254"/>
                  </a:lnTo>
                  <a:lnTo>
                    <a:pt x="2" y="274"/>
                  </a:lnTo>
                  <a:lnTo>
                    <a:pt x="4" y="293"/>
                  </a:lnTo>
                  <a:lnTo>
                    <a:pt x="6" y="303"/>
                  </a:lnTo>
                  <a:lnTo>
                    <a:pt x="10" y="310"/>
                  </a:lnTo>
                  <a:lnTo>
                    <a:pt x="11" y="312"/>
                  </a:lnTo>
                  <a:lnTo>
                    <a:pt x="13" y="316"/>
                  </a:lnTo>
                  <a:lnTo>
                    <a:pt x="16" y="317"/>
                  </a:lnTo>
                  <a:lnTo>
                    <a:pt x="18" y="318"/>
                  </a:lnTo>
                  <a:lnTo>
                    <a:pt x="21" y="320"/>
                  </a:lnTo>
                  <a:lnTo>
                    <a:pt x="24" y="318"/>
                  </a:lnTo>
                  <a:lnTo>
                    <a:pt x="28" y="317"/>
                  </a:lnTo>
                  <a:lnTo>
                    <a:pt x="31" y="315"/>
                  </a:lnTo>
                  <a:lnTo>
                    <a:pt x="40" y="308"/>
                  </a:lnTo>
                  <a:lnTo>
                    <a:pt x="49" y="296"/>
                  </a:lnTo>
                  <a:lnTo>
                    <a:pt x="69" y="266"/>
                  </a:lnTo>
                  <a:lnTo>
                    <a:pt x="91" y="232"/>
                  </a:lnTo>
                  <a:lnTo>
                    <a:pt x="110" y="197"/>
                  </a:lnTo>
                  <a:lnTo>
                    <a:pt x="128" y="165"/>
                  </a:lnTo>
                  <a:lnTo>
                    <a:pt x="143" y="136"/>
                  </a:lnTo>
                  <a:lnTo>
                    <a:pt x="155" y="112"/>
                  </a:lnTo>
                  <a:lnTo>
                    <a:pt x="163" y="96"/>
                  </a:lnTo>
                  <a:lnTo>
                    <a:pt x="166" y="90"/>
                  </a:lnTo>
                  <a:lnTo>
                    <a:pt x="166" y="0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E5B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5" name="Freeform 186"/>
            <p:cNvSpPr>
              <a:spLocks/>
            </p:cNvSpPr>
            <p:nvPr/>
          </p:nvSpPr>
          <p:spPr bwMode="auto">
            <a:xfrm>
              <a:off x="2216" y="1937"/>
              <a:ext cx="28" cy="72"/>
            </a:xfrm>
            <a:custGeom>
              <a:avLst/>
              <a:gdLst>
                <a:gd name="T0" fmla="*/ 0 w 138"/>
                <a:gd name="T1" fmla="*/ 316 h 360"/>
                <a:gd name="T2" fmla="*/ 3 w 138"/>
                <a:gd name="T3" fmla="*/ 327 h 360"/>
                <a:gd name="T4" fmla="*/ 11 w 138"/>
                <a:gd name="T5" fmla="*/ 348 h 360"/>
                <a:gd name="T6" fmla="*/ 13 w 138"/>
                <a:gd name="T7" fmla="*/ 353 h 360"/>
                <a:gd name="T8" fmla="*/ 17 w 138"/>
                <a:gd name="T9" fmla="*/ 357 h 360"/>
                <a:gd name="T10" fmla="*/ 19 w 138"/>
                <a:gd name="T11" fmla="*/ 359 h 360"/>
                <a:gd name="T12" fmla="*/ 24 w 138"/>
                <a:gd name="T13" fmla="*/ 360 h 360"/>
                <a:gd name="T14" fmla="*/ 28 w 138"/>
                <a:gd name="T15" fmla="*/ 359 h 360"/>
                <a:gd name="T16" fmla="*/ 32 w 138"/>
                <a:gd name="T17" fmla="*/ 357 h 360"/>
                <a:gd name="T18" fmla="*/ 37 w 138"/>
                <a:gd name="T19" fmla="*/ 352 h 360"/>
                <a:gd name="T20" fmla="*/ 42 w 138"/>
                <a:gd name="T21" fmla="*/ 344 h 360"/>
                <a:gd name="T22" fmla="*/ 48 w 138"/>
                <a:gd name="T23" fmla="*/ 333 h 360"/>
                <a:gd name="T24" fmla="*/ 54 w 138"/>
                <a:gd name="T25" fmla="*/ 317 h 360"/>
                <a:gd name="T26" fmla="*/ 61 w 138"/>
                <a:gd name="T27" fmla="*/ 300 h 360"/>
                <a:gd name="T28" fmla="*/ 68 w 138"/>
                <a:gd name="T29" fmla="*/ 278 h 360"/>
                <a:gd name="T30" fmla="*/ 85 w 138"/>
                <a:gd name="T31" fmla="*/ 231 h 360"/>
                <a:gd name="T32" fmla="*/ 100 w 138"/>
                <a:gd name="T33" fmla="*/ 181 h 360"/>
                <a:gd name="T34" fmla="*/ 114 w 138"/>
                <a:gd name="T35" fmla="*/ 133 h 360"/>
                <a:gd name="T36" fmla="*/ 126 w 138"/>
                <a:gd name="T37" fmla="*/ 93 h 360"/>
                <a:gd name="T38" fmla="*/ 135 w 138"/>
                <a:gd name="T39" fmla="*/ 64 h 360"/>
                <a:gd name="T40" fmla="*/ 138 w 138"/>
                <a:gd name="T41" fmla="*/ 55 h 360"/>
                <a:gd name="T42" fmla="*/ 111 w 138"/>
                <a:gd name="T43" fmla="*/ 0 h 360"/>
                <a:gd name="T44" fmla="*/ 0 w 138"/>
                <a:gd name="T45" fmla="*/ 31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8" h="360">
                  <a:moveTo>
                    <a:pt x="0" y="316"/>
                  </a:moveTo>
                  <a:lnTo>
                    <a:pt x="3" y="327"/>
                  </a:lnTo>
                  <a:lnTo>
                    <a:pt x="11" y="348"/>
                  </a:lnTo>
                  <a:lnTo>
                    <a:pt x="13" y="353"/>
                  </a:lnTo>
                  <a:lnTo>
                    <a:pt x="17" y="357"/>
                  </a:lnTo>
                  <a:lnTo>
                    <a:pt x="19" y="359"/>
                  </a:lnTo>
                  <a:lnTo>
                    <a:pt x="24" y="360"/>
                  </a:lnTo>
                  <a:lnTo>
                    <a:pt x="28" y="359"/>
                  </a:lnTo>
                  <a:lnTo>
                    <a:pt x="32" y="357"/>
                  </a:lnTo>
                  <a:lnTo>
                    <a:pt x="37" y="352"/>
                  </a:lnTo>
                  <a:lnTo>
                    <a:pt x="42" y="344"/>
                  </a:lnTo>
                  <a:lnTo>
                    <a:pt x="48" y="333"/>
                  </a:lnTo>
                  <a:lnTo>
                    <a:pt x="54" y="317"/>
                  </a:lnTo>
                  <a:lnTo>
                    <a:pt x="61" y="300"/>
                  </a:lnTo>
                  <a:lnTo>
                    <a:pt x="68" y="278"/>
                  </a:lnTo>
                  <a:lnTo>
                    <a:pt x="85" y="231"/>
                  </a:lnTo>
                  <a:lnTo>
                    <a:pt x="100" y="181"/>
                  </a:lnTo>
                  <a:lnTo>
                    <a:pt x="114" y="133"/>
                  </a:lnTo>
                  <a:lnTo>
                    <a:pt x="126" y="93"/>
                  </a:lnTo>
                  <a:lnTo>
                    <a:pt x="135" y="64"/>
                  </a:lnTo>
                  <a:lnTo>
                    <a:pt x="138" y="55"/>
                  </a:lnTo>
                  <a:lnTo>
                    <a:pt x="111" y="0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E5B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6" name="Freeform 187"/>
            <p:cNvSpPr>
              <a:spLocks/>
            </p:cNvSpPr>
            <p:nvPr/>
          </p:nvSpPr>
          <p:spPr bwMode="auto">
            <a:xfrm>
              <a:off x="2178" y="1885"/>
              <a:ext cx="71" cy="133"/>
            </a:xfrm>
            <a:custGeom>
              <a:avLst/>
              <a:gdLst>
                <a:gd name="T0" fmla="*/ 80 w 352"/>
                <a:gd name="T1" fmla="*/ 100 h 665"/>
                <a:gd name="T2" fmla="*/ 68 w 352"/>
                <a:gd name="T3" fmla="*/ 140 h 665"/>
                <a:gd name="T4" fmla="*/ 51 w 352"/>
                <a:gd name="T5" fmla="*/ 199 h 665"/>
                <a:gd name="T6" fmla="*/ 38 w 352"/>
                <a:gd name="T7" fmla="*/ 257 h 665"/>
                <a:gd name="T8" fmla="*/ 35 w 352"/>
                <a:gd name="T9" fmla="*/ 300 h 665"/>
                <a:gd name="T10" fmla="*/ 24 w 352"/>
                <a:gd name="T11" fmla="*/ 340 h 665"/>
                <a:gd name="T12" fmla="*/ 6 w 352"/>
                <a:gd name="T13" fmla="*/ 388 h 665"/>
                <a:gd name="T14" fmla="*/ 2 w 352"/>
                <a:gd name="T15" fmla="*/ 401 h 665"/>
                <a:gd name="T16" fmla="*/ 17 w 352"/>
                <a:gd name="T17" fmla="*/ 408 h 665"/>
                <a:gd name="T18" fmla="*/ 32 w 352"/>
                <a:gd name="T19" fmla="*/ 410 h 665"/>
                <a:gd name="T20" fmla="*/ 44 w 352"/>
                <a:gd name="T21" fmla="*/ 408 h 665"/>
                <a:gd name="T22" fmla="*/ 56 w 352"/>
                <a:gd name="T23" fmla="*/ 401 h 665"/>
                <a:gd name="T24" fmla="*/ 68 w 352"/>
                <a:gd name="T25" fmla="*/ 388 h 665"/>
                <a:gd name="T26" fmla="*/ 79 w 352"/>
                <a:gd name="T27" fmla="*/ 368 h 665"/>
                <a:gd name="T28" fmla="*/ 93 w 352"/>
                <a:gd name="T29" fmla="*/ 349 h 665"/>
                <a:gd name="T30" fmla="*/ 107 w 352"/>
                <a:gd name="T31" fmla="*/ 333 h 665"/>
                <a:gd name="T32" fmla="*/ 123 w 352"/>
                <a:gd name="T33" fmla="*/ 321 h 665"/>
                <a:gd name="T34" fmla="*/ 137 w 352"/>
                <a:gd name="T35" fmla="*/ 314 h 665"/>
                <a:gd name="T36" fmla="*/ 149 w 352"/>
                <a:gd name="T37" fmla="*/ 313 h 665"/>
                <a:gd name="T38" fmla="*/ 158 w 352"/>
                <a:gd name="T39" fmla="*/ 317 h 665"/>
                <a:gd name="T40" fmla="*/ 163 w 352"/>
                <a:gd name="T41" fmla="*/ 326 h 665"/>
                <a:gd name="T42" fmla="*/ 161 w 352"/>
                <a:gd name="T43" fmla="*/ 343 h 665"/>
                <a:gd name="T44" fmla="*/ 151 w 352"/>
                <a:gd name="T45" fmla="*/ 377 h 665"/>
                <a:gd name="T46" fmla="*/ 125 w 352"/>
                <a:gd name="T47" fmla="*/ 448 h 665"/>
                <a:gd name="T48" fmla="*/ 84 w 352"/>
                <a:gd name="T49" fmla="*/ 552 h 665"/>
                <a:gd name="T50" fmla="*/ 55 w 352"/>
                <a:gd name="T51" fmla="*/ 627 h 665"/>
                <a:gd name="T52" fmla="*/ 56 w 352"/>
                <a:gd name="T53" fmla="*/ 644 h 665"/>
                <a:gd name="T54" fmla="*/ 81 w 352"/>
                <a:gd name="T55" fmla="*/ 662 h 665"/>
                <a:gd name="T56" fmla="*/ 94 w 352"/>
                <a:gd name="T57" fmla="*/ 665 h 665"/>
                <a:gd name="T58" fmla="*/ 102 w 352"/>
                <a:gd name="T59" fmla="*/ 661 h 665"/>
                <a:gd name="T60" fmla="*/ 124 w 352"/>
                <a:gd name="T61" fmla="*/ 627 h 665"/>
                <a:gd name="T62" fmla="*/ 169 w 352"/>
                <a:gd name="T63" fmla="*/ 552 h 665"/>
                <a:gd name="T64" fmla="*/ 189 w 352"/>
                <a:gd name="T65" fmla="*/ 524 h 665"/>
                <a:gd name="T66" fmla="*/ 243 w 352"/>
                <a:gd name="T67" fmla="*/ 466 h 665"/>
                <a:gd name="T68" fmla="*/ 269 w 352"/>
                <a:gd name="T69" fmla="*/ 440 h 665"/>
                <a:gd name="T70" fmla="*/ 287 w 352"/>
                <a:gd name="T71" fmla="*/ 415 h 665"/>
                <a:gd name="T72" fmla="*/ 316 w 352"/>
                <a:gd name="T73" fmla="*/ 370 h 665"/>
                <a:gd name="T74" fmla="*/ 334 w 352"/>
                <a:gd name="T75" fmla="*/ 336 h 665"/>
                <a:gd name="T76" fmla="*/ 344 w 352"/>
                <a:gd name="T77" fmla="*/ 302 h 665"/>
                <a:gd name="T78" fmla="*/ 350 w 352"/>
                <a:gd name="T79" fmla="*/ 261 h 665"/>
                <a:gd name="T80" fmla="*/ 352 w 352"/>
                <a:gd name="T81" fmla="*/ 219 h 665"/>
                <a:gd name="T82" fmla="*/ 346 w 352"/>
                <a:gd name="T83" fmla="*/ 186 h 665"/>
                <a:gd name="T84" fmla="*/ 331 w 352"/>
                <a:gd name="T85" fmla="*/ 143 h 665"/>
                <a:gd name="T86" fmla="*/ 306 w 352"/>
                <a:gd name="T87" fmla="*/ 84 h 665"/>
                <a:gd name="T88" fmla="*/ 221 w 352"/>
                <a:gd name="T8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2" h="665">
                  <a:moveTo>
                    <a:pt x="82" y="95"/>
                  </a:moveTo>
                  <a:lnTo>
                    <a:pt x="80" y="100"/>
                  </a:lnTo>
                  <a:lnTo>
                    <a:pt x="75" y="116"/>
                  </a:lnTo>
                  <a:lnTo>
                    <a:pt x="68" y="140"/>
                  </a:lnTo>
                  <a:lnTo>
                    <a:pt x="60" y="168"/>
                  </a:lnTo>
                  <a:lnTo>
                    <a:pt x="51" y="199"/>
                  </a:lnTo>
                  <a:lnTo>
                    <a:pt x="44" y="230"/>
                  </a:lnTo>
                  <a:lnTo>
                    <a:pt x="38" y="257"/>
                  </a:lnTo>
                  <a:lnTo>
                    <a:pt x="36" y="280"/>
                  </a:lnTo>
                  <a:lnTo>
                    <a:pt x="35" y="300"/>
                  </a:lnTo>
                  <a:lnTo>
                    <a:pt x="30" y="320"/>
                  </a:lnTo>
                  <a:lnTo>
                    <a:pt x="24" y="340"/>
                  </a:lnTo>
                  <a:lnTo>
                    <a:pt x="18" y="359"/>
                  </a:lnTo>
                  <a:lnTo>
                    <a:pt x="6" y="388"/>
                  </a:lnTo>
                  <a:lnTo>
                    <a:pt x="0" y="400"/>
                  </a:lnTo>
                  <a:lnTo>
                    <a:pt x="2" y="401"/>
                  </a:lnTo>
                  <a:lnTo>
                    <a:pt x="8" y="404"/>
                  </a:lnTo>
                  <a:lnTo>
                    <a:pt x="17" y="408"/>
                  </a:lnTo>
                  <a:lnTo>
                    <a:pt x="26" y="410"/>
                  </a:lnTo>
                  <a:lnTo>
                    <a:pt x="32" y="410"/>
                  </a:lnTo>
                  <a:lnTo>
                    <a:pt x="38" y="410"/>
                  </a:lnTo>
                  <a:lnTo>
                    <a:pt x="44" y="408"/>
                  </a:lnTo>
                  <a:lnTo>
                    <a:pt x="50" y="406"/>
                  </a:lnTo>
                  <a:lnTo>
                    <a:pt x="56" y="401"/>
                  </a:lnTo>
                  <a:lnTo>
                    <a:pt x="62" y="395"/>
                  </a:lnTo>
                  <a:lnTo>
                    <a:pt x="68" y="388"/>
                  </a:lnTo>
                  <a:lnTo>
                    <a:pt x="74" y="378"/>
                  </a:lnTo>
                  <a:lnTo>
                    <a:pt x="79" y="368"/>
                  </a:lnTo>
                  <a:lnTo>
                    <a:pt x="86" y="357"/>
                  </a:lnTo>
                  <a:lnTo>
                    <a:pt x="93" y="349"/>
                  </a:lnTo>
                  <a:lnTo>
                    <a:pt x="100" y="340"/>
                  </a:lnTo>
                  <a:lnTo>
                    <a:pt x="107" y="333"/>
                  </a:lnTo>
                  <a:lnTo>
                    <a:pt x="114" y="327"/>
                  </a:lnTo>
                  <a:lnTo>
                    <a:pt x="123" y="321"/>
                  </a:lnTo>
                  <a:lnTo>
                    <a:pt x="130" y="318"/>
                  </a:lnTo>
                  <a:lnTo>
                    <a:pt x="137" y="314"/>
                  </a:lnTo>
                  <a:lnTo>
                    <a:pt x="143" y="313"/>
                  </a:lnTo>
                  <a:lnTo>
                    <a:pt x="149" y="313"/>
                  </a:lnTo>
                  <a:lnTo>
                    <a:pt x="153" y="314"/>
                  </a:lnTo>
                  <a:lnTo>
                    <a:pt x="158" y="317"/>
                  </a:lnTo>
                  <a:lnTo>
                    <a:pt x="161" y="320"/>
                  </a:lnTo>
                  <a:lnTo>
                    <a:pt x="163" y="326"/>
                  </a:lnTo>
                  <a:lnTo>
                    <a:pt x="163" y="333"/>
                  </a:lnTo>
                  <a:lnTo>
                    <a:pt x="161" y="343"/>
                  </a:lnTo>
                  <a:lnTo>
                    <a:pt x="157" y="358"/>
                  </a:lnTo>
                  <a:lnTo>
                    <a:pt x="151" y="377"/>
                  </a:lnTo>
                  <a:lnTo>
                    <a:pt x="143" y="399"/>
                  </a:lnTo>
                  <a:lnTo>
                    <a:pt x="125" y="448"/>
                  </a:lnTo>
                  <a:lnTo>
                    <a:pt x="105" y="501"/>
                  </a:lnTo>
                  <a:lnTo>
                    <a:pt x="84" y="552"/>
                  </a:lnTo>
                  <a:lnTo>
                    <a:pt x="67" y="596"/>
                  </a:lnTo>
                  <a:lnTo>
                    <a:pt x="55" y="627"/>
                  </a:lnTo>
                  <a:lnTo>
                    <a:pt x="50" y="637"/>
                  </a:lnTo>
                  <a:lnTo>
                    <a:pt x="56" y="644"/>
                  </a:lnTo>
                  <a:lnTo>
                    <a:pt x="71" y="657"/>
                  </a:lnTo>
                  <a:lnTo>
                    <a:pt x="81" y="662"/>
                  </a:lnTo>
                  <a:lnTo>
                    <a:pt x="90" y="665"/>
                  </a:lnTo>
                  <a:lnTo>
                    <a:pt x="94" y="665"/>
                  </a:lnTo>
                  <a:lnTo>
                    <a:pt x="99" y="663"/>
                  </a:lnTo>
                  <a:lnTo>
                    <a:pt x="102" y="661"/>
                  </a:lnTo>
                  <a:lnTo>
                    <a:pt x="105" y="657"/>
                  </a:lnTo>
                  <a:lnTo>
                    <a:pt x="124" y="627"/>
                  </a:lnTo>
                  <a:lnTo>
                    <a:pt x="147" y="586"/>
                  </a:lnTo>
                  <a:lnTo>
                    <a:pt x="169" y="552"/>
                  </a:lnTo>
                  <a:lnTo>
                    <a:pt x="177" y="536"/>
                  </a:lnTo>
                  <a:lnTo>
                    <a:pt x="189" y="524"/>
                  </a:lnTo>
                  <a:lnTo>
                    <a:pt x="214" y="497"/>
                  </a:lnTo>
                  <a:lnTo>
                    <a:pt x="243" y="466"/>
                  </a:lnTo>
                  <a:lnTo>
                    <a:pt x="262" y="447"/>
                  </a:lnTo>
                  <a:lnTo>
                    <a:pt x="269" y="440"/>
                  </a:lnTo>
                  <a:lnTo>
                    <a:pt x="277" y="428"/>
                  </a:lnTo>
                  <a:lnTo>
                    <a:pt x="287" y="415"/>
                  </a:lnTo>
                  <a:lnTo>
                    <a:pt x="297" y="400"/>
                  </a:lnTo>
                  <a:lnTo>
                    <a:pt x="316" y="370"/>
                  </a:lnTo>
                  <a:lnTo>
                    <a:pt x="329" y="346"/>
                  </a:lnTo>
                  <a:lnTo>
                    <a:pt x="334" y="336"/>
                  </a:lnTo>
                  <a:lnTo>
                    <a:pt x="339" y="321"/>
                  </a:lnTo>
                  <a:lnTo>
                    <a:pt x="344" y="302"/>
                  </a:lnTo>
                  <a:lnTo>
                    <a:pt x="347" y="282"/>
                  </a:lnTo>
                  <a:lnTo>
                    <a:pt x="350" y="261"/>
                  </a:lnTo>
                  <a:lnTo>
                    <a:pt x="351" y="239"/>
                  </a:lnTo>
                  <a:lnTo>
                    <a:pt x="352" y="219"/>
                  </a:lnTo>
                  <a:lnTo>
                    <a:pt x="351" y="203"/>
                  </a:lnTo>
                  <a:lnTo>
                    <a:pt x="346" y="186"/>
                  </a:lnTo>
                  <a:lnTo>
                    <a:pt x="340" y="165"/>
                  </a:lnTo>
                  <a:lnTo>
                    <a:pt x="331" y="143"/>
                  </a:lnTo>
                  <a:lnTo>
                    <a:pt x="322" y="121"/>
                  </a:lnTo>
                  <a:lnTo>
                    <a:pt x="306" y="84"/>
                  </a:lnTo>
                  <a:lnTo>
                    <a:pt x="298" y="68"/>
                  </a:lnTo>
                  <a:lnTo>
                    <a:pt x="221" y="0"/>
                  </a:lnTo>
                  <a:lnTo>
                    <a:pt x="82" y="95"/>
                  </a:lnTo>
                  <a:close/>
                </a:path>
              </a:pathLst>
            </a:custGeom>
            <a:solidFill>
              <a:srgbClr val="FA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7" name="Freeform 188"/>
            <p:cNvSpPr>
              <a:spLocks/>
            </p:cNvSpPr>
            <p:nvPr/>
          </p:nvSpPr>
          <p:spPr bwMode="auto">
            <a:xfrm>
              <a:off x="2193" y="1647"/>
              <a:ext cx="89" cy="262"/>
            </a:xfrm>
            <a:custGeom>
              <a:avLst/>
              <a:gdLst>
                <a:gd name="T0" fmla="*/ 35 w 447"/>
                <a:gd name="T1" fmla="*/ 122 h 1312"/>
                <a:gd name="T2" fmla="*/ 33 w 447"/>
                <a:gd name="T3" fmla="*/ 184 h 1312"/>
                <a:gd name="T4" fmla="*/ 29 w 447"/>
                <a:gd name="T5" fmla="*/ 291 h 1312"/>
                <a:gd name="T6" fmla="*/ 25 w 447"/>
                <a:gd name="T7" fmla="*/ 427 h 1312"/>
                <a:gd name="T8" fmla="*/ 20 w 447"/>
                <a:gd name="T9" fmla="*/ 578 h 1312"/>
                <a:gd name="T10" fmla="*/ 15 w 447"/>
                <a:gd name="T11" fmla="*/ 728 h 1312"/>
                <a:gd name="T12" fmla="*/ 10 w 447"/>
                <a:gd name="T13" fmla="*/ 858 h 1312"/>
                <a:gd name="T14" fmla="*/ 8 w 447"/>
                <a:gd name="T15" fmla="*/ 956 h 1312"/>
                <a:gd name="T16" fmla="*/ 8 w 447"/>
                <a:gd name="T17" fmla="*/ 1035 h 1312"/>
                <a:gd name="T18" fmla="*/ 6 w 447"/>
                <a:gd name="T19" fmla="*/ 1129 h 1312"/>
                <a:gd name="T20" fmla="*/ 2 w 447"/>
                <a:gd name="T21" fmla="*/ 1209 h 1312"/>
                <a:gd name="T22" fmla="*/ 0 w 447"/>
                <a:gd name="T23" fmla="*/ 1255 h 1312"/>
                <a:gd name="T24" fmla="*/ 10 w 447"/>
                <a:gd name="T25" fmla="*/ 1266 h 1312"/>
                <a:gd name="T26" fmla="*/ 84 w 447"/>
                <a:gd name="T27" fmla="*/ 1287 h 1312"/>
                <a:gd name="T28" fmla="*/ 160 w 447"/>
                <a:gd name="T29" fmla="*/ 1305 h 1312"/>
                <a:gd name="T30" fmla="*/ 210 w 447"/>
                <a:gd name="T31" fmla="*/ 1311 h 1312"/>
                <a:gd name="T32" fmla="*/ 241 w 447"/>
                <a:gd name="T33" fmla="*/ 1311 h 1312"/>
                <a:gd name="T34" fmla="*/ 259 w 447"/>
                <a:gd name="T35" fmla="*/ 1308 h 1312"/>
                <a:gd name="T36" fmla="*/ 273 w 447"/>
                <a:gd name="T37" fmla="*/ 1302 h 1312"/>
                <a:gd name="T38" fmla="*/ 281 w 447"/>
                <a:gd name="T39" fmla="*/ 1294 h 1312"/>
                <a:gd name="T40" fmla="*/ 289 w 447"/>
                <a:gd name="T41" fmla="*/ 1270 h 1312"/>
                <a:gd name="T42" fmla="*/ 301 w 447"/>
                <a:gd name="T43" fmla="*/ 1200 h 1312"/>
                <a:gd name="T44" fmla="*/ 317 w 447"/>
                <a:gd name="T45" fmla="*/ 1095 h 1312"/>
                <a:gd name="T46" fmla="*/ 336 w 447"/>
                <a:gd name="T47" fmla="*/ 965 h 1312"/>
                <a:gd name="T48" fmla="*/ 356 w 447"/>
                <a:gd name="T49" fmla="*/ 820 h 1312"/>
                <a:gd name="T50" fmla="*/ 377 w 447"/>
                <a:gd name="T51" fmla="*/ 672 h 1312"/>
                <a:gd name="T52" fmla="*/ 397 w 447"/>
                <a:gd name="T53" fmla="*/ 529 h 1312"/>
                <a:gd name="T54" fmla="*/ 415 w 447"/>
                <a:gd name="T55" fmla="*/ 406 h 1312"/>
                <a:gd name="T56" fmla="*/ 432 w 447"/>
                <a:gd name="T57" fmla="*/ 264 h 1312"/>
                <a:gd name="T58" fmla="*/ 444 w 447"/>
                <a:gd name="T59" fmla="*/ 128 h 1312"/>
                <a:gd name="T60" fmla="*/ 447 w 447"/>
                <a:gd name="T61" fmla="*/ 44 h 1312"/>
                <a:gd name="T62" fmla="*/ 446 w 447"/>
                <a:gd name="T63" fmla="*/ 4 h 1312"/>
                <a:gd name="T64" fmla="*/ 35 w 447"/>
                <a:gd name="T65" fmla="*/ 114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7" h="1312">
                  <a:moveTo>
                    <a:pt x="35" y="114"/>
                  </a:moveTo>
                  <a:lnTo>
                    <a:pt x="35" y="122"/>
                  </a:lnTo>
                  <a:lnTo>
                    <a:pt x="34" y="147"/>
                  </a:lnTo>
                  <a:lnTo>
                    <a:pt x="33" y="184"/>
                  </a:lnTo>
                  <a:lnTo>
                    <a:pt x="32" y="232"/>
                  </a:lnTo>
                  <a:lnTo>
                    <a:pt x="29" y="291"/>
                  </a:lnTo>
                  <a:lnTo>
                    <a:pt x="27" y="356"/>
                  </a:lnTo>
                  <a:lnTo>
                    <a:pt x="25" y="427"/>
                  </a:lnTo>
                  <a:lnTo>
                    <a:pt x="22" y="502"/>
                  </a:lnTo>
                  <a:lnTo>
                    <a:pt x="20" y="578"/>
                  </a:lnTo>
                  <a:lnTo>
                    <a:pt x="16" y="654"/>
                  </a:lnTo>
                  <a:lnTo>
                    <a:pt x="15" y="728"/>
                  </a:lnTo>
                  <a:lnTo>
                    <a:pt x="13" y="795"/>
                  </a:lnTo>
                  <a:lnTo>
                    <a:pt x="10" y="858"/>
                  </a:lnTo>
                  <a:lnTo>
                    <a:pt x="9" y="912"/>
                  </a:lnTo>
                  <a:lnTo>
                    <a:pt x="8" y="956"/>
                  </a:lnTo>
                  <a:lnTo>
                    <a:pt x="8" y="986"/>
                  </a:lnTo>
                  <a:lnTo>
                    <a:pt x="8" y="1035"/>
                  </a:lnTo>
                  <a:lnTo>
                    <a:pt x="7" y="1083"/>
                  </a:lnTo>
                  <a:lnTo>
                    <a:pt x="6" y="1129"/>
                  </a:lnTo>
                  <a:lnTo>
                    <a:pt x="3" y="1172"/>
                  </a:lnTo>
                  <a:lnTo>
                    <a:pt x="2" y="1209"/>
                  </a:lnTo>
                  <a:lnTo>
                    <a:pt x="1" y="1237"/>
                  </a:lnTo>
                  <a:lnTo>
                    <a:pt x="0" y="1255"/>
                  </a:lnTo>
                  <a:lnTo>
                    <a:pt x="0" y="1262"/>
                  </a:lnTo>
                  <a:lnTo>
                    <a:pt x="10" y="1266"/>
                  </a:lnTo>
                  <a:lnTo>
                    <a:pt x="41" y="1275"/>
                  </a:lnTo>
                  <a:lnTo>
                    <a:pt x="84" y="1287"/>
                  </a:lnTo>
                  <a:lnTo>
                    <a:pt x="135" y="1299"/>
                  </a:lnTo>
                  <a:lnTo>
                    <a:pt x="160" y="1305"/>
                  </a:lnTo>
                  <a:lnTo>
                    <a:pt x="185" y="1308"/>
                  </a:lnTo>
                  <a:lnTo>
                    <a:pt x="210" y="1311"/>
                  </a:lnTo>
                  <a:lnTo>
                    <a:pt x="232" y="1312"/>
                  </a:lnTo>
                  <a:lnTo>
                    <a:pt x="241" y="1311"/>
                  </a:lnTo>
                  <a:lnTo>
                    <a:pt x="251" y="1309"/>
                  </a:lnTo>
                  <a:lnTo>
                    <a:pt x="259" y="1308"/>
                  </a:lnTo>
                  <a:lnTo>
                    <a:pt x="266" y="1306"/>
                  </a:lnTo>
                  <a:lnTo>
                    <a:pt x="273" y="1302"/>
                  </a:lnTo>
                  <a:lnTo>
                    <a:pt x="278" y="1299"/>
                  </a:lnTo>
                  <a:lnTo>
                    <a:pt x="281" y="1294"/>
                  </a:lnTo>
                  <a:lnTo>
                    <a:pt x="284" y="1288"/>
                  </a:lnTo>
                  <a:lnTo>
                    <a:pt x="289" y="1270"/>
                  </a:lnTo>
                  <a:lnTo>
                    <a:pt x="293" y="1241"/>
                  </a:lnTo>
                  <a:lnTo>
                    <a:pt x="301" y="1200"/>
                  </a:lnTo>
                  <a:lnTo>
                    <a:pt x="308" y="1152"/>
                  </a:lnTo>
                  <a:lnTo>
                    <a:pt x="317" y="1095"/>
                  </a:lnTo>
                  <a:lnTo>
                    <a:pt x="325" y="1032"/>
                  </a:lnTo>
                  <a:lnTo>
                    <a:pt x="336" y="965"/>
                  </a:lnTo>
                  <a:lnTo>
                    <a:pt x="346" y="893"/>
                  </a:lnTo>
                  <a:lnTo>
                    <a:pt x="356" y="820"/>
                  </a:lnTo>
                  <a:lnTo>
                    <a:pt x="367" y="745"/>
                  </a:lnTo>
                  <a:lnTo>
                    <a:pt x="377" y="672"/>
                  </a:lnTo>
                  <a:lnTo>
                    <a:pt x="387" y="599"/>
                  </a:lnTo>
                  <a:lnTo>
                    <a:pt x="397" y="529"/>
                  </a:lnTo>
                  <a:lnTo>
                    <a:pt x="406" y="465"/>
                  </a:lnTo>
                  <a:lnTo>
                    <a:pt x="415" y="406"/>
                  </a:lnTo>
                  <a:lnTo>
                    <a:pt x="422" y="354"/>
                  </a:lnTo>
                  <a:lnTo>
                    <a:pt x="432" y="264"/>
                  </a:lnTo>
                  <a:lnTo>
                    <a:pt x="441" y="190"/>
                  </a:lnTo>
                  <a:lnTo>
                    <a:pt x="444" y="128"/>
                  </a:lnTo>
                  <a:lnTo>
                    <a:pt x="447" y="80"/>
                  </a:lnTo>
                  <a:lnTo>
                    <a:pt x="447" y="44"/>
                  </a:lnTo>
                  <a:lnTo>
                    <a:pt x="447" y="19"/>
                  </a:lnTo>
                  <a:lnTo>
                    <a:pt x="446" y="4"/>
                  </a:lnTo>
                  <a:lnTo>
                    <a:pt x="444" y="0"/>
                  </a:lnTo>
                  <a:lnTo>
                    <a:pt x="35" y="114"/>
                  </a:lnTo>
                  <a:close/>
                </a:path>
              </a:pathLst>
            </a:custGeom>
            <a:solidFill>
              <a:srgbClr val="353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189"/>
            <p:cNvSpPr>
              <a:spLocks/>
            </p:cNvSpPr>
            <p:nvPr/>
          </p:nvSpPr>
          <p:spPr bwMode="auto">
            <a:xfrm>
              <a:off x="2120" y="1395"/>
              <a:ext cx="162" cy="283"/>
            </a:xfrm>
            <a:custGeom>
              <a:avLst/>
              <a:gdLst>
                <a:gd name="T0" fmla="*/ 807 w 807"/>
                <a:gd name="T1" fmla="*/ 1257 h 1416"/>
                <a:gd name="T2" fmla="*/ 754 w 807"/>
                <a:gd name="T3" fmla="*/ 1304 h 1416"/>
                <a:gd name="T4" fmla="*/ 697 w 807"/>
                <a:gd name="T5" fmla="*/ 1346 h 1416"/>
                <a:gd name="T6" fmla="*/ 662 w 807"/>
                <a:gd name="T7" fmla="*/ 1367 h 1416"/>
                <a:gd name="T8" fmla="*/ 627 w 807"/>
                <a:gd name="T9" fmla="*/ 1386 h 1416"/>
                <a:gd name="T10" fmla="*/ 589 w 807"/>
                <a:gd name="T11" fmla="*/ 1400 h 1416"/>
                <a:gd name="T12" fmla="*/ 551 w 807"/>
                <a:gd name="T13" fmla="*/ 1411 h 1416"/>
                <a:gd name="T14" fmla="*/ 513 w 807"/>
                <a:gd name="T15" fmla="*/ 1416 h 1416"/>
                <a:gd name="T16" fmla="*/ 475 w 807"/>
                <a:gd name="T17" fmla="*/ 1412 h 1416"/>
                <a:gd name="T18" fmla="*/ 439 w 807"/>
                <a:gd name="T19" fmla="*/ 1399 h 1416"/>
                <a:gd name="T20" fmla="*/ 406 w 807"/>
                <a:gd name="T21" fmla="*/ 1377 h 1416"/>
                <a:gd name="T22" fmla="*/ 375 w 807"/>
                <a:gd name="T23" fmla="*/ 1342 h 1416"/>
                <a:gd name="T24" fmla="*/ 349 w 807"/>
                <a:gd name="T25" fmla="*/ 1293 h 1416"/>
                <a:gd name="T26" fmla="*/ 294 w 807"/>
                <a:gd name="T27" fmla="*/ 1179 h 1416"/>
                <a:gd name="T28" fmla="*/ 230 w 807"/>
                <a:gd name="T29" fmla="*/ 1060 h 1416"/>
                <a:gd name="T30" fmla="*/ 163 w 807"/>
                <a:gd name="T31" fmla="*/ 936 h 1416"/>
                <a:gd name="T32" fmla="*/ 100 w 807"/>
                <a:gd name="T33" fmla="*/ 813 h 1416"/>
                <a:gd name="T34" fmla="*/ 73 w 807"/>
                <a:gd name="T35" fmla="*/ 751 h 1416"/>
                <a:gd name="T36" fmla="*/ 49 w 807"/>
                <a:gd name="T37" fmla="*/ 690 h 1416"/>
                <a:gd name="T38" fmla="*/ 28 w 807"/>
                <a:gd name="T39" fmla="*/ 630 h 1416"/>
                <a:gd name="T40" fmla="*/ 13 w 807"/>
                <a:gd name="T41" fmla="*/ 571 h 1416"/>
                <a:gd name="T42" fmla="*/ 4 w 807"/>
                <a:gd name="T43" fmla="*/ 514 h 1416"/>
                <a:gd name="T44" fmla="*/ 0 w 807"/>
                <a:gd name="T45" fmla="*/ 460 h 1416"/>
                <a:gd name="T46" fmla="*/ 5 w 807"/>
                <a:gd name="T47" fmla="*/ 408 h 1416"/>
                <a:gd name="T48" fmla="*/ 18 w 807"/>
                <a:gd name="T49" fmla="*/ 359 h 1416"/>
                <a:gd name="T50" fmla="*/ 36 w 807"/>
                <a:gd name="T51" fmla="*/ 311 h 1416"/>
                <a:gd name="T52" fmla="*/ 57 w 807"/>
                <a:gd name="T53" fmla="*/ 269 h 1416"/>
                <a:gd name="T54" fmla="*/ 79 w 807"/>
                <a:gd name="T55" fmla="*/ 229 h 1416"/>
                <a:gd name="T56" fmla="*/ 101 w 807"/>
                <a:gd name="T57" fmla="*/ 194 h 1416"/>
                <a:gd name="T58" fmla="*/ 150 w 807"/>
                <a:gd name="T59" fmla="*/ 132 h 1416"/>
                <a:gd name="T60" fmla="*/ 196 w 807"/>
                <a:gd name="T61" fmla="*/ 83 h 1416"/>
                <a:gd name="T62" fmla="*/ 239 w 807"/>
                <a:gd name="T63" fmla="*/ 47 h 1416"/>
                <a:gd name="T64" fmla="*/ 275 w 807"/>
                <a:gd name="T65" fmla="*/ 20 h 1416"/>
                <a:gd name="T66" fmla="*/ 307 w 807"/>
                <a:gd name="T67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7" h="1416">
                  <a:moveTo>
                    <a:pt x="307" y="0"/>
                  </a:moveTo>
                  <a:lnTo>
                    <a:pt x="807" y="1257"/>
                  </a:lnTo>
                  <a:lnTo>
                    <a:pt x="793" y="1271"/>
                  </a:lnTo>
                  <a:lnTo>
                    <a:pt x="754" y="1304"/>
                  </a:lnTo>
                  <a:lnTo>
                    <a:pt x="727" y="1324"/>
                  </a:lnTo>
                  <a:lnTo>
                    <a:pt x="697" y="1346"/>
                  </a:lnTo>
                  <a:lnTo>
                    <a:pt x="680" y="1356"/>
                  </a:lnTo>
                  <a:lnTo>
                    <a:pt x="662" y="1367"/>
                  </a:lnTo>
                  <a:lnTo>
                    <a:pt x="644" y="1377"/>
                  </a:lnTo>
                  <a:lnTo>
                    <a:pt x="627" y="1386"/>
                  </a:lnTo>
                  <a:lnTo>
                    <a:pt x="608" y="1393"/>
                  </a:lnTo>
                  <a:lnTo>
                    <a:pt x="589" y="1400"/>
                  </a:lnTo>
                  <a:lnTo>
                    <a:pt x="570" y="1406"/>
                  </a:lnTo>
                  <a:lnTo>
                    <a:pt x="551" y="1411"/>
                  </a:lnTo>
                  <a:lnTo>
                    <a:pt x="532" y="1415"/>
                  </a:lnTo>
                  <a:lnTo>
                    <a:pt x="513" y="1416"/>
                  </a:lnTo>
                  <a:lnTo>
                    <a:pt x="494" y="1415"/>
                  </a:lnTo>
                  <a:lnTo>
                    <a:pt x="475" y="1412"/>
                  </a:lnTo>
                  <a:lnTo>
                    <a:pt x="457" y="1406"/>
                  </a:lnTo>
                  <a:lnTo>
                    <a:pt x="439" y="1399"/>
                  </a:lnTo>
                  <a:lnTo>
                    <a:pt x="422" y="1390"/>
                  </a:lnTo>
                  <a:lnTo>
                    <a:pt x="406" y="1377"/>
                  </a:lnTo>
                  <a:lnTo>
                    <a:pt x="390" y="1361"/>
                  </a:lnTo>
                  <a:lnTo>
                    <a:pt x="375" y="1342"/>
                  </a:lnTo>
                  <a:lnTo>
                    <a:pt x="362" y="1320"/>
                  </a:lnTo>
                  <a:lnTo>
                    <a:pt x="349" y="1293"/>
                  </a:lnTo>
                  <a:lnTo>
                    <a:pt x="322" y="1238"/>
                  </a:lnTo>
                  <a:lnTo>
                    <a:pt x="294" y="1179"/>
                  </a:lnTo>
                  <a:lnTo>
                    <a:pt x="263" y="1120"/>
                  </a:lnTo>
                  <a:lnTo>
                    <a:pt x="230" y="1060"/>
                  </a:lnTo>
                  <a:lnTo>
                    <a:pt x="196" y="998"/>
                  </a:lnTo>
                  <a:lnTo>
                    <a:pt x="163" y="936"/>
                  </a:lnTo>
                  <a:lnTo>
                    <a:pt x="131" y="874"/>
                  </a:lnTo>
                  <a:lnTo>
                    <a:pt x="100" y="813"/>
                  </a:lnTo>
                  <a:lnTo>
                    <a:pt x="86" y="782"/>
                  </a:lnTo>
                  <a:lnTo>
                    <a:pt x="73" y="751"/>
                  </a:lnTo>
                  <a:lnTo>
                    <a:pt x="60" y="720"/>
                  </a:lnTo>
                  <a:lnTo>
                    <a:pt x="49" y="690"/>
                  </a:lnTo>
                  <a:lnTo>
                    <a:pt x="38" y="659"/>
                  </a:lnTo>
                  <a:lnTo>
                    <a:pt x="28" y="630"/>
                  </a:lnTo>
                  <a:lnTo>
                    <a:pt x="20" y="600"/>
                  </a:lnTo>
                  <a:lnTo>
                    <a:pt x="13" y="571"/>
                  </a:lnTo>
                  <a:lnTo>
                    <a:pt x="7" y="543"/>
                  </a:lnTo>
                  <a:lnTo>
                    <a:pt x="4" y="514"/>
                  </a:lnTo>
                  <a:lnTo>
                    <a:pt x="1" y="487"/>
                  </a:lnTo>
                  <a:lnTo>
                    <a:pt x="0" y="460"/>
                  </a:lnTo>
                  <a:lnTo>
                    <a:pt x="1" y="434"/>
                  </a:lnTo>
                  <a:lnTo>
                    <a:pt x="5" y="408"/>
                  </a:lnTo>
                  <a:lnTo>
                    <a:pt x="11" y="383"/>
                  </a:lnTo>
                  <a:lnTo>
                    <a:pt x="18" y="359"/>
                  </a:lnTo>
                  <a:lnTo>
                    <a:pt x="26" y="335"/>
                  </a:lnTo>
                  <a:lnTo>
                    <a:pt x="36" y="311"/>
                  </a:lnTo>
                  <a:lnTo>
                    <a:pt x="47" y="290"/>
                  </a:lnTo>
                  <a:lnTo>
                    <a:pt x="57" y="269"/>
                  </a:lnTo>
                  <a:lnTo>
                    <a:pt x="68" y="250"/>
                  </a:lnTo>
                  <a:lnTo>
                    <a:pt x="79" y="229"/>
                  </a:lnTo>
                  <a:lnTo>
                    <a:pt x="91" y="212"/>
                  </a:lnTo>
                  <a:lnTo>
                    <a:pt x="101" y="194"/>
                  </a:lnTo>
                  <a:lnTo>
                    <a:pt x="126" y="162"/>
                  </a:lnTo>
                  <a:lnTo>
                    <a:pt x="150" y="132"/>
                  </a:lnTo>
                  <a:lnTo>
                    <a:pt x="174" y="106"/>
                  </a:lnTo>
                  <a:lnTo>
                    <a:pt x="196" y="83"/>
                  </a:lnTo>
                  <a:lnTo>
                    <a:pt x="219" y="63"/>
                  </a:lnTo>
                  <a:lnTo>
                    <a:pt x="239" y="47"/>
                  </a:lnTo>
                  <a:lnTo>
                    <a:pt x="258" y="32"/>
                  </a:lnTo>
                  <a:lnTo>
                    <a:pt x="275" y="20"/>
                  </a:lnTo>
                  <a:lnTo>
                    <a:pt x="299" y="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353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Freeform 190"/>
            <p:cNvSpPr>
              <a:spLocks/>
            </p:cNvSpPr>
            <p:nvPr/>
          </p:nvSpPr>
          <p:spPr bwMode="auto">
            <a:xfrm>
              <a:off x="3554" y="1017"/>
              <a:ext cx="281" cy="729"/>
            </a:xfrm>
            <a:custGeom>
              <a:avLst/>
              <a:gdLst>
                <a:gd name="T0" fmla="*/ 716 w 1403"/>
                <a:gd name="T1" fmla="*/ 1562 h 3642"/>
                <a:gd name="T2" fmla="*/ 696 w 1403"/>
                <a:gd name="T3" fmla="*/ 1595 h 3642"/>
                <a:gd name="T4" fmla="*/ 640 w 1403"/>
                <a:gd name="T5" fmla="*/ 1684 h 3642"/>
                <a:gd name="T6" fmla="*/ 559 w 1403"/>
                <a:gd name="T7" fmla="*/ 1813 h 3642"/>
                <a:gd name="T8" fmla="*/ 463 w 1403"/>
                <a:gd name="T9" fmla="*/ 1968 h 3642"/>
                <a:gd name="T10" fmla="*/ 363 w 1403"/>
                <a:gd name="T11" fmla="*/ 2129 h 3642"/>
                <a:gd name="T12" fmla="*/ 268 w 1403"/>
                <a:gd name="T13" fmla="*/ 2284 h 3642"/>
                <a:gd name="T14" fmla="*/ 189 w 1403"/>
                <a:gd name="T15" fmla="*/ 2414 h 3642"/>
                <a:gd name="T16" fmla="*/ 135 w 1403"/>
                <a:gd name="T17" fmla="*/ 2506 h 3642"/>
                <a:gd name="T18" fmla="*/ 65 w 1403"/>
                <a:gd name="T19" fmla="*/ 2635 h 3642"/>
                <a:gd name="T20" fmla="*/ 36 w 1403"/>
                <a:gd name="T21" fmla="*/ 2700 h 3642"/>
                <a:gd name="T22" fmla="*/ 14 w 1403"/>
                <a:gd name="T23" fmla="*/ 2769 h 3642"/>
                <a:gd name="T24" fmla="*/ 7 w 1403"/>
                <a:gd name="T25" fmla="*/ 2805 h 3642"/>
                <a:gd name="T26" fmla="*/ 2 w 1403"/>
                <a:gd name="T27" fmla="*/ 2842 h 3642"/>
                <a:gd name="T28" fmla="*/ 0 w 1403"/>
                <a:gd name="T29" fmla="*/ 2881 h 3642"/>
                <a:gd name="T30" fmla="*/ 1 w 1403"/>
                <a:gd name="T31" fmla="*/ 2922 h 3642"/>
                <a:gd name="T32" fmla="*/ 6 w 1403"/>
                <a:gd name="T33" fmla="*/ 2965 h 3642"/>
                <a:gd name="T34" fmla="*/ 14 w 1403"/>
                <a:gd name="T35" fmla="*/ 3011 h 3642"/>
                <a:gd name="T36" fmla="*/ 26 w 1403"/>
                <a:gd name="T37" fmla="*/ 3059 h 3642"/>
                <a:gd name="T38" fmla="*/ 42 w 1403"/>
                <a:gd name="T39" fmla="*/ 3111 h 3642"/>
                <a:gd name="T40" fmla="*/ 75 w 1403"/>
                <a:gd name="T41" fmla="*/ 3219 h 3642"/>
                <a:gd name="T42" fmla="*/ 101 w 1403"/>
                <a:gd name="T43" fmla="*/ 3327 h 3642"/>
                <a:gd name="T44" fmla="*/ 122 w 1403"/>
                <a:gd name="T45" fmla="*/ 3429 h 3642"/>
                <a:gd name="T46" fmla="*/ 145 w 1403"/>
                <a:gd name="T47" fmla="*/ 3519 h 3642"/>
                <a:gd name="T48" fmla="*/ 157 w 1403"/>
                <a:gd name="T49" fmla="*/ 3557 h 3642"/>
                <a:gd name="T50" fmla="*/ 170 w 1403"/>
                <a:gd name="T51" fmla="*/ 3587 h 3642"/>
                <a:gd name="T52" fmla="*/ 185 w 1403"/>
                <a:gd name="T53" fmla="*/ 3614 h 3642"/>
                <a:gd name="T54" fmla="*/ 202 w 1403"/>
                <a:gd name="T55" fmla="*/ 3631 h 3642"/>
                <a:gd name="T56" fmla="*/ 222 w 1403"/>
                <a:gd name="T57" fmla="*/ 3641 h 3642"/>
                <a:gd name="T58" fmla="*/ 244 w 1403"/>
                <a:gd name="T59" fmla="*/ 3641 h 3642"/>
                <a:gd name="T60" fmla="*/ 271 w 1403"/>
                <a:gd name="T61" fmla="*/ 3631 h 3642"/>
                <a:gd name="T62" fmla="*/ 300 w 1403"/>
                <a:gd name="T63" fmla="*/ 3611 h 3642"/>
                <a:gd name="T64" fmla="*/ 340 w 1403"/>
                <a:gd name="T65" fmla="*/ 3570 h 3642"/>
                <a:gd name="T66" fmla="*/ 394 w 1403"/>
                <a:gd name="T67" fmla="*/ 3498 h 3642"/>
                <a:gd name="T68" fmla="*/ 461 w 1403"/>
                <a:gd name="T69" fmla="*/ 3401 h 3642"/>
                <a:gd name="T70" fmla="*/ 538 w 1403"/>
                <a:gd name="T71" fmla="*/ 3283 h 3642"/>
                <a:gd name="T72" fmla="*/ 713 w 1403"/>
                <a:gd name="T73" fmla="*/ 3000 h 3642"/>
                <a:gd name="T74" fmla="*/ 899 w 1403"/>
                <a:gd name="T75" fmla="*/ 2680 h 3642"/>
                <a:gd name="T76" fmla="*/ 1080 w 1403"/>
                <a:gd name="T77" fmla="*/ 2358 h 3642"/>
                <a:gd name="T78" fmla="*/ 1236 w 1403"/>
                <a:gd name="T79" fmla="*/ 2067 h 3642"/>
                <a:gd name="T80" fmla="*/ 1299 w 1403"/>
                <a:gd name="T81" fmla="*/ 1943 h 3642"/>
                <a:gd name="T82" fmla="*/ 1349 w 1403"/>
                <a:gd name="T83" fmla="*/ 1839 h 3642"/>
                <a:gd name="T84" fmla="*/ 1382 w 1403"/>
                <a:gd name="T85" fmla="*/ 1759 h 3642"/>
                <a:gd name="T86" fmla="*/ 1399 w 1403"/>
                <a:gd name="T87" fmla="*/ 1708 h 3642"/>
                <a:gd name="T88" fmla="*/ 1403 w 1403"/>
                <a:gd name="T89" fmla="*/ 1657 h 3642"/>
                <a:gd name="T90" fmla="*/ 1403 w 1403"/>
                <a:gd name="T91" fmla="*/ 1578 h 3642"/>
                <a:gd name="T92" fmla="*/ 1399 w 1403"/>
                <a:gd name="T93" fmla="*/ 1478 h 3642"/>
                <a:gd name="T94" fmla="*/ 1390 w 1403"/>
                <a:gd name="T95" fmla="*/ 1360 h 3642"/>
                <a:gd name="T96" fmla="*/ 1368 w 1403"/>
                <a:gd name="T97" fmla="*/ 1083 h 3642"/>
                <a:gd name="T98" fmla="*/ 1338 w 1403"/>
                <a:gd name="T99" fmla="*/ 781 h 3642"/>
                <a:gd name="T100" fmla="*/ 1306 w 1403"/>
                <a:gd name="T101" fmla="*/ 489 h 3642"/>
                <a:gd name="T102" fmla="*/ 1277 w 1403"/>
                <a:gd name="T103" fmla="*/ 240 h 3642"/>
                <a:gd name="T104" fmla="*/ 1257 w 1403"/>
                <a:gd name="T105" fmla="*/ 65 h 3642"/>
                <a:gd name="T106" fmla="*/ 1249 w 1403"/>
                <a:gd name="T107" fmla="*/ 0 h 3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3" h="3642">
                  <a:moveTo>
                    <a:pt x="655" y="89"/>
                  </a:moveTo>
                  <a:lnTo>
                    <a:pt x="716" y="1562"/>
                  </a:lnTo>
                  <a:lnTo>
                    <a:pt x="712" y="1570"/>
                  </a:lnTo>
                  <a:lnTo>
                    <a:pt x="696" y="1595"/>
                  </a:lnTo>
                  <a:lnTo>
                    <a:pt x="671" y="1633"/>
                  </a:lnTo>
                  <a:lnTo>
                    <a:pt x="640" y="1684"/>
                  </a:lnTo>
                  <a:lnTo>
                    <a:pt x="602" y="1744"/>
                  </a:lnTo>
                  <a:lnTo>
                    <a:pt x="559" y="1813"/>
                  </a:lnTo>
                  <a:lnTo>
                    <a:pt x="513" y="1888"/>
                  </a:lnTo>
                  <a:lnTo>
                    <a:pt x="463" y="1968"/>
                  </a:lnTo>
                  <a:lnTo>
                    <a:pt x="413" y="2048"/>
                  </a:lnTo>
                  <a:lnTo>
                    <a:pt x="363" y="2129"/>
                  </a:lnTo>
                  <a:lnTo>
                    <a:pt x="315" y="2209"/>
                  </a:lnTo>
                  <a:lnTo>
                    <a:pt x="268" y="2284"/>
                  </a:lnTo>
                  <a:lnTo>
                    <a:pt x="227" y="2352"/>
                  </a:lnTo>
                  <a:lnTo>
                    <a:pt x="189" y="2414"/>
                  </a:lnTo>
                  <a:lnTo>
                    <a:pt x="159" y="2466"/>
                  </a:lnTo>
                  <a:lnTo>
                    <a:pt x="135" y="2506"/>
                  </a:lnTo>
                  <a:lnTo>
                    <a:pt x="98" y="2571"/>
                  </a:lnTo>
                  <a:lnTo>
                    <a:pt x="65" y="2635"/>
                  </a:lnTo>
                  <a:lnTo>
                    <a:pt x="50" y="2667"/>
                  </a:lnTo>
                  <a:lnTo>
                    <a:pt x="36" y="2700"/>
                  </a:lnTo>
                  <a:lnTo>
                    <a:pt x="25" y="2734"/>
                  </a:lnTo>
                  <a:lnTo>
                    <a:pt x="14" y="2769"/>
                  </a:lnTo>
                  <a:lnTo>
                    <a:pt x="10" y="2787"/>
                  </a:lnTo>
                  <a:lnTo>
                    <a:pt x="7" y="2805"/>
                  </a:lnTo>
                  <a:lnTo>
                    <a:pt x="4" y="2823"/>
                  </a:lnTo>
                  <a:lnTo>
                    <a:pt x="2" y="2842"/>
                  </a:lnTo>
                  <a:lnTo>
                    <a:pt x="1" y="2861"/>
                  </a:lnTo>
                  <a:lnTo>
                    <a:pt x="0" y="2881"/>
                  </a:lnTo>
                  <a:lnTo>
                    <a:pt x="0" y="2901"/>
                  </a:lnTo>
                  <a:lnTo>
                    <a:pt x="1" y="2922"/>
                  </a:lnTo>
                  <a:lnTo>
                    <a:pt x="3" y="2944"/>
                  </a:lnTo>
                  <a:lnTo>
                    <a:pt x="6" y="2965"/>
                  </a:lnTo>
                  <a:lnTo>
                    <a:pt x="9" y="2988"/>
                  </a:lnTo>
                  <a:lnTo>
                    <a:pt x="14" y="3011"/>
                  </a:lnTo>
                  <a:lnTo>
                    <a:pt x="19" y="3035"/>
                  </a:lnTo>
                  <a:lnTo>
                    <a:pt x="26" y="3059"/>
                  </a:lnTo>
                  <a:lnTo>
                    <a:pt x="33" y="3085"/>
                  </a:lnTo>
                  <a:lnTo>
                    <a:pt x="42" y="3111"/>
                  </a:lnTo>
                  <a:lnTo>
                    <a:pt x="59" y="3165"/>
                  </a:lnTo>
                  <a:lnTo>
                    <a:pt x="75" y="3219"/>
                  </a:lnTo>
                  <a:lnTo>
                    <a:pt x="88" y="3274"/>
                  </a:lnTo>
                  <a:lnTo>
                    <a:pt x="101" y="3327"/>
                  </a:lnTo>
                  <a:lnTo>
                    <a:pt x="111" y="3380"/>
                  </a:lnTo>
                  <a:lnTo>
                    <a:pt x="122" y="3429"/>
                  </a:lnTo>
                  <a:lnTo>
                    <a:pt x="133" y="3476"/>
                  </a:lnTo>
                  <a:lnTo>
                    <a:pt x="145" y="3519"/>
                  </a:lnTo>
                  <a:lnTo>
                    <a:pt x="151" y="3538"/>
                  </a:lnTo>
                  <a:lnTo>
                    <a:pt x="157" y="3557"/>
                  </a:lnTo>
                  <a:lnTo>
                    <a:pt x="164" y="3573"/>
                  </a:lnTo>
                  <a:lnTo>
                    <a:pt x="170" y="3587"/>
                  </a:lnTo>
                  <a:lnTo>
                    <a:pt x="177" y="3602"/>
                  </a:lnTo>
                  <a:lnTo>
                    <a:pt x="185" y="3614"/>
                  </a:lnTo>
                  <a:lnTo>
                    <a:pt x="193" y="3623"/>
                  </a:lnTo>
                  <a:lnTo>
                    <a:pt x="202" y="3631"/>
                  </a:lnTo>
                  <a:lnTo>
                    <a:pt x="211" y="3637"/>
                  </a:lnTo>
                  <a:lnTo>
                    <a:pt x="222" y="3641"/>
                  </a:lnTo>
                  <a:lnTo>
                    <a:pt x="233" y="3642"/>
                  </a:lnTo>
                  <a:lnTo>
                    <a:pt x="244" y="3641"/>
                  </a:lnTo>
                  <a:lnTo>
                    <a:pt x="258" y="3637"/>
                  </a:lnTo>
                  <a:lnTo>
                    <a:pt x="271" y="3631"/>
                  </a:lnTo>
                  <a:lnTo>
                    <a:pt x="285" y="3623"/>
                  </a:lnTo>
                  <a:lnTo>
                    <a:pt x="300" y="3611"/>
                  </a:lnTo>
                  <a:lnTo>
                    <a:pt x="318" y="3595"/>
                  </a:lnTo>
                  <a:lnTo>
                    <a:pt x="340" y="3570"/>
                  </a:lnTo>
                  <a:lnTo>
                    <a:pt x="366" y="3538"/>
                  </a:lnTo>
                  <a:lnTo>
                    <a:pt x="394" y="3498"/>
                  </a:lnTo>
                  <a:lnTo>
                    <a:pt x="426" y="3452"/>
                  </a:lnTo>
                  <a:lnTo>
                    <a:pt x="461" y="3401"/>
                  </a:lnTo>
                  <a:lnTo>
                    <a:pt x="499" y="3344"/>
                  </a:lnTo>
                  <a:lnTo>
                    <a:pt x="538" y="3283"/>
                  </a:lnTo>
                  <a:lnTo>
                    <a:pt x="622" y="3148"/>
                  </a:lnTo>
                  <a:lnTo>
                    <a:pt x="713" y="3000"/>
                  </a:lnTo>
                  <a:lnTo>
                    <a:pt x="806" y="2842"/>
                  </a:lnTo>
                  <a:lnTo>
                    <a:pt x="899" y="2680"/>
                  </a:lnTo>
                  <a:lnTo>
                    <a:pt x="991" y="2517"/>
                  </a:lnTo>
                  <a:lnTo>
                    <a:pt x="1080" y="2358"/>
                  </a:lnTo>
                  <a:lnTo>
                    <a:pt x="1162" y="2206"/>
                  </a:lnTo>
                  <a:lnTo>
                    <a:pt x="1236" y="2067"/>
                  </a:lnTo>
                  <a:lnTo>
                    <a:pt x="1269" y="2002"/>
                  </a:lnTo>
                  <a:lnTo>
                    <a:pt x="1299" y="1943"/>
                  </a:lnTo>
                  <a:lnTo>
                    <a:pt x="1325" y="1888"/>
                  </a:lnTo>
                  <a:lnTo>
                    <a:pt x="1349" y="1839"/>
                  </a:lnTo>
                  <a:lnTo>
                    <a:pt x="1368" y="1795"/>
                  </a:lnTo>
                  <a:lnTo>
                    <a:pt x="1382" y="1759"/>
                  </a:lnTo>
                  <a:lnTo>
                    <a:pt x="1393" y="1729"/>
                  </a:lnTo>
                  <a:lnTo>
                    <a:pt x="1399" y="1708"/>
                  </a:lnTo>
                  <a:lnTo>
                    <a:pt x="1402" y="1685"/>
                  </a:lnTo>
                  <a:lnTo>
                    <a:pt x="1403" y="1657"/>
                  </a:lnTo>
                  <a:lnTo>
                    <a:pt x="1403" y="1621"/>
                  </a:lnTo>
                  <a:lnTo>
                    <a:pt x="1403" y="1578"/>
                  </a:lnTo>
                  <a:lnTo>
                    <a:pt x="1401" y="1531"/>
                  </a:lnTo>
                  <a:lnTo>
                    <a:pt x="1399" y="1478"/>
                  </a:lnTo>
                  <a:lnTo>
                    <a:pt x="1395" y="1421"/>
                  </a:lnTo>
                  <a:lnTo>
                    <a:pt x="1390" y="1360"/>
                  </a:lnTo>
                  <a:lnTo>
                    <a:pt x="1380" y="1225"/>
                  </a:lnTo>
                  <a:lnTo>
                    <a:pt x="1368" y="1083"/>
                  </a:lnTo>
                  <a:lnTo>
                    <a:pt x="1353" y="933"/>
                  </a:lnTo>
                  <a:lnTo>
                    <a:pt x="1338" y="781"/>
                  </a:lnTo>
                  <a:lnTo>
                    <a:pt x="1321" y="632"/>
                  </a:lnTo>
                  <a:lnTo>
                    <a:pt x="1306" y="489"/>
                  </a:lnTo>
                  <a:lnTo>
                    <a:pt x="1292" y="357"/>
                  </a:lnTo>
                  <a:lnTo>
                    <a:pt x="1277" y="240"/>
                  </a:lnTo>
                  <a:lnTo>
                    <a:pt x="1266" y="141"/>
                  </a:lnTo>
                  <a:lnTo>
                    <a:pt x="1257" y="65"/>
                  </a:lnTo>
                  <a:lnTo>
                    <a:pt x="1251" y="17"/>
                  </a:lnTo>
                  <a:lnTo>
                    <a:pt x="1249" y="0"/>
                  </a:lnTo>
                  <a:lnTo>
                    <a:pt x="655" y="89"/>
                  </a:lnTo>
                  <a:close/>
                </a:path>
              </a:pathLst>
            </a:custGeom>
            <a:solidFill>
              <a:srgbClr val="223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27" name="TextBox 144">
            <a:extLst>
              <a:ext uri="{FF2B5EF4-FFF2-40B4-BE49-F238E27FC236}">
                <a16:creationId xmlns:a16="http://schemas.microsoft.com/office/drawing/2014/main" id="{93205B13-1337-4B1A-BDA8-A4D9A7CF4BE7}"/>
              </a:ext>
            </a:extLst>
          </p:cNvPr>
          <p:cNvSpPr txBox="1"/>
          <p:nvPr/>
        </p:nvSpPr>
        <p:spPr>
          <a:xfrm>
            <a:off x="1379746" y="317643"/>
            <a:ext cx="837043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我的创新点五</a:t>
            </a:r>
            <a:endParaRPr lang="en-US" altLang="zh-CN" sz="3600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zh-CN" altLang="en-US" sz="2400" dirty="0"/>
              <a:t>利用教学辅助软件的</a:t>
            </a:r>
            <a:r>
              <a:rPr lang="zh-CN" altLang="en-US" sz="2400" dirty="0">
                <a:solidFill>
                  <a:srgbClr val="7030A0"/>
                </a:solidFill>
              </a:rPr>
              <a:t>测试</a:t>
            </a:r>
            <a:r>
              <a:rPr lang="zh-CN" altLang="en-US" sz="2400" dirty="0"/>
              <a:t>功能，学生在线答题，系统自动批改即时就出成绩，还能分析每道题的准确率。</a:t>
            </a:r>
            <a:endParaRPr lang="en-US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228" name="Группа 306">
            <a:extLst>
              <a:ext uri="{FF2B5EF4-FFF2-40B4-BE49-F238E27FC236}">
                <a16:creationId xmlns:a16="http://schemas.microsoft.com/office/drawing/2014/main" id="{0E0E8E85-C6AE-4B65-9017-E159F9988AB5}"/>
              </a:ext>
            </a:extLst>
          </p:cNvPr>
          <p:cNvGrpSpPr/>
          <p:nvPr/>
        </p:nvGrpSpPr>
        <p:grpSpPr>
          <a:xfrm>
            <a:off x="666569" y="493231"/>
            <a:ext cx="641566" cy="634939"/>
            <a:chOff x="5848350" y="3232150"/>
            <a:chExt cx="2305050" cy="2281237"/>
          </a:xfrm>
          <a:solidFill>
            <a:schemeClr val="accent4"/>
          </a:solidFill>
        </p:grpSpPr>
        <p:sp>
          <p:nvSpPr>
            <p:cNvPr id="229" name="Freeform 272">
              <a:extLst>
                <a:ext uri="{FF2B5EF4-FFF2-40B4-BE49-F238E27FC236}">
                  <a16:creationId xmlns:a16="http://schemas.microsoft.com/office/drawing/2014/main" id="{B6D49525-09FF-408B-9B16-05E15FE430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6038" y="3232150"/>
              <a:ext cx="1208088" cy="1778000"/>
            </a:xfrm>
            <a:custGeom>
              <a:avLst/>
              <a:gdLst>
                <a:gd name="T0" fmla="*/ 1013 w 2283"/>
                <a:gd name="T1" fmla="*/ 521 h 3359"/>
                <a:gd name="T2" fmla="*/ 841 w 2283"/>
                <a:gd name="T3" fmla="*/ 594 h 3359"/>
                <a:gd name="T4" fmla="*/ 703 w 2283"/>
                <a:gd name="T5" fmla="*/ 716 h 3359"/>
                <a:gd name="T6" fmla="*/ 613 w 2283"/>
                <a:gd name="T7" fmla="*/ 878 h 3359"/>
                <a:gd name="T8" fmla="*/ 580 w 2283"/>
                <a:gd name="T9" fmla="*/ 1066 h 3359"/>
                <a:gd name="T10" fmla="*/ 613 w 2283"/>
                <a:gd name="T11" fmla="*/ 1255 h 3359"/>
                <a:gd name="T12" fmla="*/ 703 w 2283"/>
                <a:gd name="T13" fmla="*/ 1415 h 3359"/>
                <a:gd name="T14" fmla="*/ 841 w 2283"/>
                <a:gd name="T15" fmla="*/ 1539 h 3359"/>
                <a:gd name="T16" fmla="*/ 1013 w 2283"/>
                <a:gd name="T17" fmla="*/ 1610 h 3359"/>
                <a:gd name="T18" fmla="*/ 1213 w 2283"/>
                <a:gd name="T19" fmla="*/ 1621 h 3359"/>
                <a:gd name="T20" fmla="*/ 1407 w 2283"/>
                <a:gd name="T21" fmla="*/ 1559 h 3359"/>
                <a:gd name="T22" fmla="*/ 1562 w 2283"/>
                <a:gd name="T23" fmla="*/ 1437 h 3359"/>
                <a:gd name="T24" fmla="*/ 1667 w 2283"/>
                <a:gd name="T25" fmla="*/ 1267 h 3359"/>
                <a:gd name="T26" fmla="*/ 1705 w 2283"/>
                <a:gd name="T27" fmla="*/ 1066 h 3359"/>
                <a:gd name="T28" fmla="*/ 1673 w 2283"/>
                <a:gd name="T29" fmla="*/ 878 h 3359"/>
                <a:gd name="T30" fmla="*/ 1582 w 2283"/>
                <a:gd name="T31" fmla="*/ 716 h 3359"/>
                <a:gd name="T32" fmla="*/ 1444 w 2283"/>
                <a:gd name="T33" fmla="*/ 594 h 3359"/>
                <a:gd name="T34" fmla="*/ 1271 w 2283"/>
                <a:gd name="T35" fmla="*/ 521 h 3359"/>
                <a:gd name="T36" fmla="*/ 1142 w 2283"/>
                <a:gd name="T37" fmla="*/ 0 h 3359"/>
                <a:gd name="T38" fmla="*/ 1430 w 2283"/>
                <a:gd name="T39" fmla="*/ 35 h 3359"/>
                <a:gd name="T40" fmla="*/ 1691 w 2283"/>
                <a:gd name="T41" fmla="*/ 140 h 3359"/>
                <a:gd name="T42" fmla="*/ 1916 w 2283"/>
                <a:gd name="T43" fmla="*/ 300 h 3359"/>
                <a:gd name="T44" fmla="*/ 2095 w 2283"/>
                <a:gd name="T45" fmla="*/ 509 h 3359"/>
                <a:gd name="T46" fmla="*/ 2219 w 2283"/>
                <a:gd name="T47" fmla="*/ 757 h 3359"/>
                <a:gd name="T48" fmla="*/ 2279 w 2283"/>
                <a:gd name="T49" fmla="*/ 1035 h 3359"/>
                <a:gd name="T50" fmla="*/ 2273 w 2283"/>
                <a:gd name="T51" fmla="*/ 1282 h 3359"/>
                <a:gd name="T52" fmla="*/ 2226 w 2283"/>
                <a:gd name="T53" fmla="*/ 1515 h 3359"/>
                <a:gd name="T54" fmla="*/ 2146 w 2283"/>
                <a:gd name="T55" fmla="*/ 1757 h 3359"/>
                <a:gd name="T56" fmla="*/ 2040 w 2283"/>
                <a:gd name="T57" fmla="*/ 2000 h 3359"/>
                <a:gd name="T58" fmla="*/ 1917 w 2283"/>
                <a:gd name="T59" fmla="*/ 2240 h 3359"/>
                <a:gd name="T60" fmla="*/ 1782 w 2283"/>
                <a:gd name="T61" fmla="*/ 2470 h 3359"/>
                <a:gd name="T62" fmla="*/ 1644 w 2283"/>
                <a:gd name="T63" fmla="*/ 2687 h 3359"/>
                <a:gd name="T64" fmla="*/ 1509 w 2283"/>
                <a:gd name="T65" fmla="*/ 2883 h 3359"/>
                <a:gd name="T66" fmla="*/ 1384 w 2283"/>
                <a:gd name="T67" fmla="*/ 3052 h 3359"/>
                <a:gd name="T68" fmla="*/ 1280 w 2283"/>
                <a:gd name="T69" fmla="*/ 3190 h 3359"/>
                <a:gd name="T70" fmla="*/ 1199 w 2283"/>
                <a:gd name="T71" fmla="*/ 3291 h 3359"/>
                <a:gd name="T72" fmla="*/ 1151 w 2283"/>
                <a:gd name="T73" fmla="*/ 3348 h 3359"/>
                <a:gd name="T74" fmla="*/ 1140 w 2283"/>
                <a:gd name="T75" fmla="*/ 3356 h 3359"/>
                <a:gd name="T76" fmla="*/ 1104 w 2283"/>
                <a:gd name="T77" fmla="*/ 3315 h 3359"/>
                <a:gd name="T78" fmla="*/ 1035 w 2283"/>
                <a:gd name="T79" fmla="*/ 3229 h 3359"/>
                <a:gd name="T80" fmla="*/ 937 w 2283"/>
                <a:gd name="T81" fmla="*/ 3103 h 3359"/>
                <a:gd name="T82" fmla="*/ 819 w 2283"/>
                <a:gd name="T83" fmla="*/ 2944 h 3359"/>
                <a:gd name="T84" fmla="*/ 686 w 2283"/>
                <a:gd name="T85" fmla="*/ 2757 h 3359"/>
                <a:gd name="T86" fmla="*/ 548 w 2283"/>
                <a:gd name="T87" fmla="*/ 2547 h 3359"/>
                <a:gd name="T88" fmla="*/ 411 w 2283"/>
                <a:gd name="T89" fmla="*/ 2321 h 3359"/>
                <a:gd name="T90" fmla="*/ 283 w 2283"/>
                <a:gd name="T91" fmla="*/ 2083 h 3359"/>
                <a:gd name="T92" fmla="*/ 170 w 2283"/>
                <a:gd name="T93" fmla="*/ 1839 h 3359"/>
                <a:gd name="T94" fmla="*/ 82 w 2283"/>
                <a:gd name="T95" fmla="*/ 1596 h 3359"/>
                <a:gd name="T96" fmla="*/ 22 w 2283"/>
                <a:gd name="T97" fmla="*/ 1359 h 3359"/>
                <a:gd name="T98" fmla="*/ 0 w 2283"/>
                <a:gd name="T99" fmla="*/ 1134 h 3359"/>
                <a:gd name="T100" fmla="*/ 37 w 2283"/>
                <a:gd name="T101" fmla="*/ 847 h 3359"/>
                <a:gd name="T102" fmla="*/ 141 w 2283"/>
                <a:gd name="T103" fmla="*/ 588 h 3359"/>
                <a:gd name="T104" fmla="*/ 304 w 2283"/>
                <a:gd name="T105" fmla="*/ 365 h 3359"/>
                <a:gd name="T106" fmla="*/ 514 w 2283"/>
                <a:gd name="T107" fmla="*/ 186 h 3359"/>
                <a:gd name="T108" fmla="*/ 763 w 2283"/>
                <a:gd name="T109" fmla="*/ 63 h 3359"/>
                <a:gd name="T110" fmla="*/ 1044 w 2283"/>
                <a:gd name="T111" fmla="*/ 4 h 3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3" h="3359">
                  <a:moveTo>
                    <a:pt x="1142" y="506"/>
                  </a:moveTo>
                  <a:lnTo>
                    <a:pt x="1077" y="510"/>
                  </a:lnTo>
                  <a:lnTo>
                    <a:pt x="1013" y="521"/>
                  </a:lnTo>
                  <a:lnTo>
                    <a:pt x="952" y="539"/>
                  </a:lnTo>
                  <a:lnTo>
                    <a:pt x="894" y="563"/>
                  </a:lnTo>
                  <a:lnTo>
                    <a:pt x="841" y="594"/>
                  </a:lnTo>
                  <a:lnTo>
                    <a:pt x="790" y="629"/>
                  </a:lnTo>
                  <a:lnTo>
                    <a:pt x="744" y="670"/>
                  </a:lnTo>
                  <a:lnTo>
                    <a:pt x="703" y="716"/>
                  </a:lnTo>
                  <a:lnTo>
                    <a:pt x="667" y="765"/>
                  </a:lnTo>
                  <a:lnTo>
                    <a:pt x="636" y="820"/>
                  </a:lnTo>
                  <a:lnTo>
                    <a:pt x="613" y="878"/>
                  </a:lnTo>
                  <a:lnTo>
                    <a:pt x="595" y="938"/>
                  </a:lnTo>
                  <a:lnTo>
                    <a:pt x="583" y="1000"/>
                  </a:lnTo>
                  <a:lnTo>
                    <a:pt x="580" y="1066"/>
                  </a:lnTo>
                  <a:lnTo>
                    <a:pt x="583" y="1131"/>
                  </a:lnTo>
                  <a:lnTo>
                    <a:pt x="595" y="1194"/>
                  </a:lnTo>
                  <a:lnTo>
                    <a:pt x="613" y="1255"/>
                  </a:lnTo>
                  <a:lnTo>
                    <a:pt x="636" y="1311"/>
                  </a:lnTo>
                  <a:lnTo>
                    <a:pt x="667" y="1366"/>
                  </a:lnTo>
                  <a:lnTo>
                    <a:pt x="703" y="1415"/>
                  </a:lnTo>
                  <a:lnTo>
                    <a:pt x="744" y="1462"/>
                  </a:lnTo>
                  <a:lnTo>
                    <a:pt x="790" y="1502"/>
                  </a:lnTo>
                  <a:lnTo>
                    <a:pt x="841" y="1539"/>
                  </a:lnTo>
                  <a:lnTo>
                    <a:pt x="894" y="1569"/>
                  </a:lnTo>
                  <a:lnTo>
                    <a:pt x="952" y="1592"/>
                  </a:lnTo>
                  <a:lnTo>
                    <a:pt x="1013" y="1610"/>
                  </a:lnTo>
                  <a:lnTo>
                    <a:pt x="1077" y="1621"/>
                  </a:lnTo>
                  <a:lnTo>
                    <a:pt x="1142" y="1625"/>
                  </a:lnTo>
                  <a:lnTo>
                    <a:pt x="1213" y="1621"/>
                  </a:lnTo>
                  <a:lnTo>
                    <a:pt x="1281" y="1609"/>
                  </a:lnTo>
                  <a:lnTo>
                    <a:pt x="1346" y="1588"/>
                  </a:lnTo>
                  <a:lnTo>
                    <a:pt x="1407" y="1559"/>
                  </a:lnTo>
                  <a:lnTo>
                    <a:pt x="1463" y="1525"/>
                  </a:lnTo>
                  <a:lnTo>
                    <a:pt x="1516" y="1484"/>
                  </a:lnTo>
                  <a:lnTo>
                    <a:pt x="1562" y="1437"/>
                  </a:lnTo>
                  <a:lnTo>
                    <a:pt x="1604" y="1385"/>
                  </a:lnTo>
                  <a:lnTo>
                    <a:pt x="1640" y="1329"/>
                  </a:lnTo>
                  <a:lnTo>
                    <a:pt x="1667" y="1267"/>
                  </a:lnTo>
                  <a:lnTo>
                    <a:pt x="1688" y="1203"/>
                  </a:lnTo>
                  <a:lnTo>
                    <a:pt x="1700" y="1135"/>
                  </a:lnTo>
                  <a:lnTo>
                    <a:pt x="1705" y="1066"/>
                  </a:lnTo>
                  <a:lnTo>
                    <a:pt x="1702" y="1000"/>
                  </a:lnTo>
                  <a:lnTo>
                    <a:pt x="1691" y="938"/>
                  </a:lnTo>
                  <a:lnTo>
                    <a:pt x="1673" y="878"/>
                  </a:lnTo>
                  <a:lnTo>
                    <a:pt x="1648" y="820"/>
                  </a:lnTo>
                  <a:lnTo>
                    <a:pt x="1618" y="765"/>
                  </a:lnTo>
                  <a:lnTo>
                    <a:pt x="1582" y="716"/>
                  </a:lnTo>
                  <a:lnTo>
                    <a:pt x="1540" y="670"/>
                  </a:lnTo>
                  <a:lnTo>
                    <a:pt x="1495" y="629"/>
                  </a:lnTo>
                  <a:lnTo>
                    <a:pt x="1444" y="594"/>
                  </a:lnTo>
                  <a:lnTo>
                    <a:pt x="1390" y="563"/>
                  </a:lnTo>
                  <a:lnTo>
                    <a:pt x="1332" y="539"/>
                  </a:lnTo>
                  <a:lnTo>
                    <a:pt x="1271" y="521"/>
                  </a:lnTo>
                  <a:lnTo>
                    <a:pt x="1208" y="510"/>
                  </a:lnTo>
                  <a:lnTo>
                    <a:pt x="1142" y="506"/>
                  </a:lnTo>
                  <a:close/>
                  <a:moveTo>
                    <a:pt x="1142" y="0"/>
                  </a:moveTo>
                  <a:lnTo>
                    <a:pt x="1241" y="4"/>
                  </a:lnTo>
                  <a:lnTo>
                    <a:pt x="1336" y="16"/>
                  </a:lnTo>
                  <a:lnTo>
                    <a:pt x="1430" y="35"/>
                  </a:lnTo>
                  <a:lnTo>
                    <a:pt x="1521" y="63"/>
                  </a:lnTo>
                  <a:lnTo>
                    <a:pt x="1608" y="97"/>
                  </a:lnTo>
                  <a:lnTo>
                    <a:pt x="1691" y="140"/>
                  </a:lnTo>
                  <a:lnTo>
                    <a:pt x="1771" y="186"/>
                  </a:lnTo>
                  <a:lnTo>
                    <a:pt x="1845" y="240"/>
                  </a:lnTo>
                  <a:lnTo>
                    <a:pt x="1916" y="300"/>
                  </a:lnTo>
                  <a:lnTo>
                    <a:pt x="1981" y="365"/>
                  </a:lnTo>
                  <a:lnTo>
                    <a:pt x="2041" y="434"/>
                  </a:lnTo>
                  <a:lnTo>
                    <a:pt x="2095" y="509"/>
                  </a:lnTo>
                  <a:lnTo>
                    <a:pt x="2142" y="588"/>
                  </a:lnTo>
                  <a:lnTo>
                    <a:pt x="2185" y="670"/>
                  </a:lnTo>
                  <a:lnTo>
                    <a:pt x="2219" y="757"/>
                  </a:lnTo>
                  <a:lnTo>
                    <a:pt x="2247" y="847"/>
                  </a:lnTo>
                  <a:lnTo>
                    <a:pt x="2266" y="941"/>
                  </a:lnTo>
                  <a:lnTo>
                    <a:pt x="2279" y="1035"/>
                  </a:lnTo>
                  <a:lnTo>
                    <a:pt x="2283" y="1134"/>
                  </a:lnTo>
                  <a:lnTo>
                    <a:pt x="2282" y="1207"/>
                  </a:lnTo>
                  <a:lnTo>
                    <a:pt x="2273" y="1282"/>
                  </a:lnTo>
                  <a:lnTo>
                    <a:pt x="2262" y="1359"/>
                  </a:lnTo>
                  <a:lnTo>
                    <a:pt x="2246" y="1436"/>
                  </a:lnTo>
                  <a:lnTo>
                    <a:pt x="2226" y="1515"/>
                  </a:lnTo>
                  <a:lnTo>
                    <a:pt x="2203" y="1595"/>
                  </a:lnTo>
                  <a:lnTo>
                    <a:pt x="2177" y="1676"/>
                  </a:lnTo>
                  <a:lnTo>
                    <a:pt x="2146" y="1757"/>
                  </a:lnTo>
                  <a:lnTo>
                    <a:pt x="2113" y="1838"/>
                  </a:lnTo>
                  <a:lnTo>
                    <a:pt x="2079" y="1919"/>
                  </a:lnTo>
                  <a:lnTo>
                    <a:pt x="2040" y="2000"/>
                  </a:lnTo>
                  <a:lnTo>
                    <a:pt x="2001" y="2081"/>
                  </a:lnTo>
                  <a:lnTo>
                    <a:pt x="1960" y="2160"/>
                  </a:lnTo>
                  <a:lnTo>
                    <a:pt x="1917" y="2240"/>
                  </a:lnTo>
                  <a:lnTo>
                    <a:pt x="1873" y="2318"/>
                  </a:lnTo>
                  <a:lnTo>
                    <a:pt x="1827" y="2395"/>
                  </a:lnTo>
                  <a:lnTo>
                    <a:pt x="1782" y="2470"/>
                  </a:lnTo>
                  <a:lnTo>
                    <a:pt x="1736" y="2544"/>
                  </a:lnTo>
                  <a:lnTo>
                    <a:pt x="1689" y="2617"/>
                  </a:lnTo>
                  <a:lnTo>
                    <a:pt x="1644" y="2687"/>
                  </a:lnTo>
                  <a:lnTo>
                    <a:pt x="1598" y="2754"/>
                  </a:lnTo>
                  <a:lnTo>
                    <a:pt x="1553" y="2820"/>
                  </a:lnTo>
                  <a:lnTo>
                    <a:pt x="1509" y="2883"/>
                  </a:lnTo>
                  <a:lnTo>
                    <a:pt x="1466" y="2942"/>
                  </a:lnTo>
                  <a:lnTo>
                    <a:pt x="1424" y="2998"/>
                  </a:lnTo>
                  <a:lnTo>
                    <a:pt x="1384" y="3052"/>
                  </a:lnTo>
                  <a:lnTo>
                    <a:pt x="1347" y="3103"/>
                  </a:lnTo>
                  <a:lnTo>
                    <a:pt x="1311" y="3148"/>
                  </a:lnTo>
                  <a:lnTo>
                    <a:pt x="1280" y="3190"/>
                  </a:lnTo>
                  <a:lnTo>
                    <a:pt x="1249" y="3228"/>
                  </a:lnTo>
                  <a:lnTo>
                    <a:pt x="1223" y="3262"/>
                  </a:lnTo>
                  <a:lnTo>
                    <a:pt x="1199" y="3291"/>
                  </a:lnTo>
                  <a:lnTo>
                    <a:pt x="1179" y="3315"/>
                  </a:lnTo>
                  <a:lnTo>
                    <a:pt x="1164" y="3335"/>
                  </a:lnTo>
                  <a:lnTo>
                    <a:pt x="1151" y="3348"/>
                  </a:lnTo>
                  <a:lnTo>
                    <a:pt x="1144" y="3356"/>
                  </a:lnTo>
                  <a:lnTo>
                    <a:pt x="1142" y="3359"/>
                  </a:lnTo>
                  <a:lnTo>
                    <a:pt x="1140" y="3356"/>
                  </a:lnTo>
                  <a:lnTo>
                    <a:pt x="1132" y="3348"/>
                  </a:lnTo>
                  <a:lnTo>
                    <a:pt x="1121" y="3335"/>
                  </a:lnTo>
                  <a:lnTo>
                    <a:pt x="1104" y="3315"/>
                  </a:lnTo>
                  <a:lnTo>
                    <a:pt x="1085" y="3291"/>
                  </a:lnTo>
                  <a:lnTo>
                    <a:pt x="1061" y="3262"/>
                  </a:lnTo>
                  <a:lnTo>
                    <a:pt x="1035" y="3229"/>
                  </a:lnTo>
                  <a:lnTo>
                    <a:pt x="1005" y="3190"/>
                  </a:lnTo>
                  <a:lnTo>
                    <a:pt x="972" y="3149"/>
                  </a:lnTo>
                  <a:lnTo>
                    <a:pt x="937" y="3103"/>
                  </a:lnTo>
                  <a:lnTo>
                    <a:pt x="900" y="3053"/>
                  </a:lnTo>
                  <a:lnTo>
                    <a:pt x="860" y="3000"/>
                  </a:lnTo>
                  <a:lnTo>
                    <a:pt x="819" y="2944"/>
                  </a:lnTo>
                  <a:lnTo>
                    <a:pt x="776" y="2885"/>
                  </a:lnTo>
                  <a:lnTo>
                    <a:pt x="732" y="2821"/>
                  </a:lnTo>
                  <a:lnTo>
                    <a:pt x="686" y="2757"/>
                  </a:lnTo>
                  <a:lnTo>
                    <a:pt x="641" y="2688"/>
                  </a:lnTo>
                  <a:lnTo>
                    <a:pt x="595" y="2618"/>
                  </a:lnTo>
                  <a:lnTo>
                    <a:pt x="548" y="2547"/>
                  </a:lnTo>
                  <a:lnTo>
                    <a:pt x="503" y="2473"/>
                  </a:lnTo>
                  <a:lnTo>
                    <a:pt x="457" y="2398"/>
                  </a:lnTo>
                  <a:lnTo>
                    <a:pt x="411" y="2321"/>
                  </a:lnTo>
                  <a:lnTo>
                    <a:pt x="367" y="2243"/>
                  </a:lnTo>
                  <a:lnTo>
                    <a:pt x="324" y="2163"/>
                  </a:lnTo>
                  <a:lnTo>
                    <a:pt x="283" y="2083"/>
                  </a:lnTo>
                  <a:lnTo>
                    <a:pt x="243" y="2002"/>
                  </a:lnTo>
                  <a:lnTo>
                    <a:pt x="206" y="1922"/>
                  </a:lnTo>
                  <a:lnTo>
                    <a:pt x="170" y="1839"/>
                  </a:lnTo>
                  <a:lnTo>
                    <a:pt x="138" y="1758"/>
                  </a:lnTo>
                  <a:lnTo>
                    <a:pt x="108" y="1677"/>
                  </a:lnTo>
                  <a:lnTo>
                    <a:pt x="82" y="1596"/>
                  </a:lnTo>
                  <a:lnTo>
                    <a:pt x="58" y="1517"/>
                  </a:lnTo>
                  <a:lnTo>
                    <a:pt x="37" y="1437"/>
                  </a:lnTo>
                  <a:lnTo>
                    <a:pt x="22" y="1359"/>
                  </a:lnTo>
                  <a:lnTo>
                    <a:pt x="10" y="1282"/>
                  </a:lnTo>
                  <a:lnTo>
                    <a:pt x="3" y="1207"/>
                  </a:lnTo>
                  <a:lnTo>
                    <a:pt x="0" y="1134"/>
                  </a:lnTo>
                  <a:lnTo>
                    <a:pt x="4" y="1035"/>
                  </a:lnTo>
                  <a:lnTo>
                    <a:pt x="17" y="941"/>
                  </a:lnTo>
                  <a:lnTo>
                    <a:pt x="37" y="847"/>
                  </a:lnTo>
                  <a:lnTo>
                    <a:pt x="65" y="757"/>
                  </a:lnTo>
                  <a:lnTo>
                    <a:pt x="99" y="670"/>
                  </a:lnTo>
                  <a:lnTo>
                    <a:pt x="141" y="588"/>
                  </a:lnTo>
                  <a:lnTo>
                    <a:pt x="189" y="509"/>
                  </a:lnTo>
                  <a:lnTo>
                    <a:pt x="243" y="434"/>
                  </a:lnTo>
                  <a:lnTo>
                    <a:pt x="304" y="365"/>
                  </a:lnTo>
                  <a:lnTo>
                    <a:pt x="369" y="300"/>
                  </a:lnTo>
                  <a:lnTo>
                    <a:pt x="439" y="240"/>
                  </a:lnTo>
                  <a:lnTo>
                    <a:pt x="514" y="186"/>
                  </a:lnTo>
                  <a:lnTo>
                    <a:pt x="594" y="140"/>
                  </a:lnTo>
                  <a:lnTo>
                    <a:pt x="676" y="97"/>
                  </a:lnTo>
                  <a:lnTo>
                    <a:pt x="763" y="63"/>
                  </a:lnTo>
                  <a:lnTo>
                    <a:pt x="854" y="35"/>
                  </a:lnTo>
                  <a:lnTo>
                    <a:pt x="947" y="16"/>
                  </a:lnTo>
                  <a:lnTo>
                    <a:pt x="1044" y="4"/>
                  </a:lnTo>
                  <a:lnTo>
                    <a:pt x="1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273">
              <a:extLst>
                <a:ext uri="{FF2B5EF4-FFF2-40B4-BE49-F238E27FC236}">
                  <a16:creationId xmlns:a16="http://schemas.microsoft.com/office/drawing/2014/main" id="{6221BE72-4A84-4219-BFEC-C70AA9CF8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3238" y="3651250"/>
              <a:ext cx="293688" cy="290512"/>
            </a:xfrm>
            <a:custGeom>
              <a:avLst/>
              <a:gdLst>
                <a:gd name="T0" fmla="*/ 277 w 554"/>
                <a:gd name="T1" fmla="*/ 0 h 550"/>
                <a:gd name="T2" fmla="*/ 322 w 554"/>
                <a:gd name="T3" fmla="*/ 3 h 550"/>
                <a:gd name="T4" fmla="*/ 365 w 554"/>
                <a:gd name="T5" fmla="*/ 14 h 550"/>
                <a:gd name="T6" fmla="*/ 405 w 554"/>
                <a:gd name="T7" fmla="*/ 30 h 550"/>
                <a:gd name="T8" fmla="*/ 441 w 554"/>
                <a:gd name="T9" fmla="*/ 52 h 550"/>
                <a:gd name="T10" fmla="*/ 473 w 554"/>
                <a:gd name="T11" fmla="*/ 80 h 550"/>
                <a:gd name="T12" fmla="*/ 500 w 554"/>
                <a:gd name="T13" fmla="*/ 113 h 550"/>
                <a:gd name="T14" fmla="*/ 524 w 554"/>
                <a:gd name="T15" fmla="*/ 148 h 550"/>
                <a:gd name="T16" fmla="*/ 540 w 554"/>
                <a:gd name="T17" fmla="*/ 188 h 550"/>
                <a:gd name="T18" fmla="*/ 550 w 554"/>
                <a:gd name="T19" fmla="*/ 231 h 550"/>
                <a:gd name="T20" fmla="*/ 554 w 554"/>
                <a:gd name="T21" fmla="*/ 275 h 550"/>
                <a:gd name="T22" fmla="*/ 550 w 554"/>
                <a:gd name="T23" fmla="*/ 320 h 550"/>
                <a:gd name="T24" fmla="*/ 540 w 554"/>
                <a:gd name="T25" fmla="*/ 362 h 550"/>
                <a:gd name="T26" fmla="*/ 524 w 554"/>
                <a:gd name="T27" fmla="*/ 401 h 550"/>
                <a:gd name="T28" fmla="*/ 500 w 554"/>
                <a:gd name="T29" fmla="*/ 438 h 550"/>
                <a:gd name="T30" fmla="*/ 473 w 554"/>
                <a:gd name="T31" fmla="*/ 469 h 550"/>
                <a:gd name="T32" fmla="*/ 441 w 554"/>
                <a:gd name="T33" fmla="*/ 497 h 550"/>
                <a:gd name="T34" fmla="*/ 405 w 554"/>
                <a:gd name="T35" fmla="*/ 519 h 550"/>
                <a:gd name="T36" fmla="*/ 365 w 554"/>
                <a:gd name="T37" fmla="*/ 537 h 550"/>
                <a:gd name="T38" fmla="*/ 322 w 554"/>
                <a:gd name="T39" fmla="*/ 546 h 550"/>
                <a:gd name="T40" fmla="*/ 277 w 554"/>
                <a:gd name="T41" fmla="*/ 550 h 550"/>
                <a:gd name="T42" fmla="*/ 232 w 554"/>
                <a:gd name="T43" fmla="*/ 546 h 550"/>
                <a:gd name="T44" fmla="*/ 190 w 554"/>
                <a:gd name="T45" fmla="*/ 537 h 550"/>
                <a:gd name="T46" fmla="*/ 150 w 554"/>
                <a:gd name="T47" fmla="*/ 519 h 550"/>
                <a:gd name="T48" fmla="*/ 114 w 554"/>
                <a:gd name="T49" fmla="*/ 497 h 550"/>
                <a:gd name="T50" fmla="*/ 82 w 554"/>
                <a:gd name="T51" fmla="*/ 469 h 550"/>
                <a:gd name="T52" fmla="*/ 54 w 554"/>
                <a:gd name="T53" fmla="*/ 438 h 550"/>
                <a:gd name="T54" fmla="*/ 31 w 554"/>
                <a:gd name="T55" fmla="*/ 401 h 550"/>
                <a:gd name="T56" fmla="*/ 14 w 554"/>
                <a:gd name="T57" fmla="*/ 362 h 550"/>
                <a:gd name="T58" fmla="*/ 5 w 554"/>
                <a:gd name="T59" fmla="*/ 320 h 550"/>
                <a:gd name="T60" fmla="*/ 0 w 554"/>
                <a:gd name="T61" fmla="*/ 275 h 550"/>
                <a:gd name="T62" fmla="*/ 5 w 554"/>
                <a:gd name="T63" fmla="*/ 231 h 550"/>
                <a:gd name="T64" fmla="*/ 14 w 554"/>
                <a:gd name="T65" fmla="*/ 188 h 550"/>
                <a:gd name="T66" fmla="*/ 31 w 554"/>
                <a:gd name="T67" fmla="*/ 148 h 550"/>
                <a:gd name="T68" fmla="*/ 54 w 554"/>
                <a:gd name="T69" fmla="*/ 113 h 550"/>
                <a:gd name="T70" fmla="*/ 82 w 554"/>
                <a:gd name="T71" fmla="*/ 80 h 550"/>
                <a:gd name="T72" fmla="*/ 114 w 554"/>
                <a:gd name="T73" fmla="*/ 52 h 550"/>
                <a:gd name="T74" fmla="*/ 150 w 554"/>
                <a:gd name="T75" fmla="*/ 30 h 550"/>
                <a:gd name="T76" fmla="*/ 190 w 554"/>
                <a:gd name="T77" fmla="*/ 14 h 550"/>
                <a:gd name="T78" fmla="*/ 232 w 554"/>
                <a:gd name="T79" fmla="*/ 3 h 550"/>
                <a:gd name="T80" fmla="*/ 277 w 554"/>
                <a:gd name="T81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50">
                  <a:moveTo>
                    <a:pt x="277" y="0"/>
                  </a:moveTo>
                  <a:lnTo>
                    <a:pt x="322" y="3"/>
                  </a:lnTo>
                  <a:lnTo>
                    <a:pt x="365" y="14"/>
                  </a:lnTo>
                  <a:lnTo>
                    <a:pt x="405" y="30"/>
                  </a:lnTo>
                  <a:lnTo>
                    <a:pt x="441" y="52"/>
                  </a:lnTo>
                  <a:lnTo>
                    <a:pt x="473" y="80"/>
                  </a:lnTo>
                  <a:lnTo>
                    <a:pt x="500" y="113"/>
                  </a:lnTo>
                  <a:lnTo>
                    <a:pt x="524" y="148"/>
                  </a:lnTo>
                  <a:lnTo>
                    <a:pt x="540" y="188"/>
                  </a:lnTo>
                  <a:lnTo>
                    <a:pt x="550" y="231"/>
                  </a:lnTo>
                  <a:lnTo>
                    <a:pt x="554" y="275"/>
                  </a:lnTo>
                  <a:lnTo>
                    <a:pt x="550" y="320"/>
                  </a:lnTo>
                  <a:lnTo>
                    <a:pt x="540" y="362"/>
                  </a:lnTo>
                  <a:lnTo>
                    <a:pt x="524" y="401"/>
                  </a:lnTo>
                  <a:lnTo>
                    <a:pt x="500" y="438"/>
                  </a:lnTo>
                  <a:lnTo>
                    <a:pt x="473" y="469"/>
                  </a:lnTo>
                  <a:lnTo>
                    <a:pt x="441" y="497"/>
                  </a:lnTo>
                  <a:lnTo>
                    <a:pt x="405" y="519"/>
                  </a:lnTo>
                  <a:lnTo>
                    <a:pt x="365" y="537"/>
                  </a:lnTo>
                  <a:lnTo>
                    <a:pt x="322" y="546"/>
                  </a:lnTo>
                  <a:lnTo>
                    <a:pt x="277" y="550"/>
                  </a:lnTo>
                  <a:lnTo>
                    <a:pt x="232" y="546"/>
                  </a:lnTo>
                  <a:lnTo>
                    <a:pt x="190" y="537"/>
                  </a:lnTo>
                  <a:lnTo>
                    <a:pt x="150" y="519"/>
                  </a:lnTo>
                  <a:lnTo>
                    <a:pt x="114" y="497"/>
                  </a:lnTo>
                  <a:lnTo>
                    <a:pt x="82" y="469"/>
                  </a:lnTo>
                  <a:lnTo>
                    <a:pt x="54" y="438"/>
                  </a:lnTo>
                  <a:lnTo>
                    <a:pt x="31" y="401"/>
                  </a:lnTo>
                  <a:lnTo>
                    <a:pt x="14" y="362"/>
                  </a:lnTo>
                  <a:lnTo>
                    <a:pt x="5" y="320"/>
                  </a:lnTo>
                  <a:lnTo>
                    <a:pt x="0" y="275"/>
                  </a:lnTo>
                  <a:lnTo>
                    <a:pt x="5" y="231"/>
                  </a:lnTo>
                  <a:lnTo>
                    <a:pt x="14" y="188"/>
                  </a:lnTo>
                  <a:lnTo>
                    <a:pt x="31" y="148"/>
                  </a:lnTo>
                  <a:lnTo>
                    <a:pt x="54" y="113"/>
                  </a:lnTo>
                  <a:lnTo>
                    <a:pt x="82" y="80"/>
                  </a:lnTo>
                  <a:lnTo>
                    <a:pt x="114" y="52"/>
                  </a:lnTo>
                  <a:lnTo>
                    <a:pt x="150" y="30"/>
                  </a:lnTo>
                  <a:lnTo>
                    <a:pt x="190" y="14"/>
                  </a:lnTo>
                  <a:lnTo>
                    <a:pt x="232" y="3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274">
              <a:extLst>
                <a:ext uri="{FF2B5EF4-FFF2-40B4-BE49-F238E27FC236}">
                  <a16:creationId xmlns:a16="http://schemas.microsoft.com/office/drawing/2014/main" id="{32E0073A-ACDB-4072-B73C-3D95186EC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350" y="4800600"/>
              <a:ext cx="2305050" cy="712787"/>
            </a:xfrm>
            <a:custGeom>
              <a:avLst/>
              <a:gdLst>
                <a:gd name="T0" fmla="*/ 3082 w 4357"/>
                <a:gd name="T1" fmla="*/ 32 h 1345"/>
                <a:gd name="T2" fmla="*/ 3438 w 4357"/>
                <a:gd name="T3" fmla="*/ 96 h 1345"/>
                <a:gd name="T4" fmla="*/ 3747 w 4357"/>
                <a:gd name="T5" fmla="*/ 180 h 1345"/>
                <a:gd name="T6" fmla="*/ 4001 w 4357"/>
                <a:gd name="T7" fmla="*/ 281 h 1345"/>
                <a:gd name="T8" fmla="*/ 4193 w 4357"/>
                <a:gd name="T9" fmla="*/ 395 h 1345"/>
                <a:gd name="T10" fmla="*/ 4314 w 4357"/>
                <a:gd name="T11" fmla="*/ 521 h 1345"/>
                <a:gd name="T12" fmla="*/ 4357 w 4357"/>
                <a:gd name="T13" fmla="*/ 657 h 1345"/>
                <a:gd name="T14" fmla="*/ 4313 w 4357"/>
                <a:gd name="T15" fmla="*/ 796 h 1345"/>
                <a:gd name="T16" fmla="*/ 4186 w 4357"/>
                <a:gd name="T17" fmla="*/ 925 h 1345"/>
                <a:gd name="T18" fmla="*/ 3984 w 4357"/>
                <a:gd name="T19" fmla="*/ 1041 h 1345"/>
                <a:gd name="T20" fmla="*/ 3719 w 4357"/>
                <a:gd name="T21" fmla="*/ 1143 h 1345"/>
                <a:gd name="T22" fmla="*/ 3396 w 4357"/>
                <a:gd name="T23" fmla="*/ 1227 h 1345"/>
                <a:gd name="T24" fmla="*/ 3026 w 4357"/>
                <a:gd name="T25" fmla="*/ 1290 h 1345"/>
                <a:gd name="T26" fmla="*/ 2616 w 4357"/>
                <a:gd name="T27" fmla="*/ 1329 h 1345"/>
                <a:gd name="T28" fmla="*/ 2178 w 4357"/>
                <a:gd name="T29" fmla="*/ 1345 h 1345"/>
                <a:gd name="T30" fmla="*/ 1739 w 4357"/>
                <a:gd name="T31" fmla="*/ 1329 h 1345"/>
                <a:gd name="T32" fmla="*/ 1330 w 4357"/>
                <a:gd name="T33" fmla="*/ 1290 h 1345"/>
                <a:gd name="T34" fmla="*/ 960 w 4357"/>
                <a:gd name="T35" fmla="*/ 1227 h 1345"/>
                <a:gd name="T36" fmla="*/ 639 w 4357"/>
                <a:gd name="T37" fmla="*/ 1143 h 1345"/>
                <a:gd name="T38" fmla="*/ 372 w 4357"/>
                <a:gd name="T39" fmla="*/ 1041 h 1345"/>
                <a:gd name="T40" fmla="*/ 171 w 4357"/>
                <a:gd name="T41" fmla="*/ 925 h 1345"/>
                <a:gd name="T42" fmla="*/ 44 w 4357"/>
                <a:gd name="T43" fmla="*/ 796 h 1345"/>
                <a:gd name="T44" fmla="*/ 0 w 4357"/>
                <a:gd name="T45" fmla="*/ 657 h 1345"/>
                <a:gd name="T46" fmla="*/ 42 w 4357"/>
                <a:gd name="T47" fmla="*/ 521 h 1345"/>
                <a:gd name="T48" fmla="*/ 162 w 4357"/>
                <a:gd name="T49" fmla="*/ 395 h 1345"/>
                <a:gd name="T50" fmla="*/ 354 w 4357"/>
                <a:gd name="T51" fmla="*/ 281 h 1345"/>
                <a:gd name="T52" fmla="*/ 610 w 4357"/>
                <a:gd name="T53" fmla="*/ 180 h 1345"/>
                <a:gd name="T54" fmla="*/ 917 w 4357"/>
                <a:gd name="T55" fmla="*/ 96 h 1345"/>
                <a:gd name="T56" fmla="*/ 1274 w 4357"/>
                <a:gd name="T57" fmla="*/ 32 h 1345"/>
                <a:gd name="T58" fmla="*/ 1587 w 4357"/>
                <a:gd name="T59" fmla="*/ 78 h 1345"/>
                <a:gd name="T60" fmla="*/ 1740 w 4357"/>
                <a:gd name="T61" fmla="*/ 285 h 1345"/>
                <a:gd name="T62" fmla="*/ 1492 w 4357"/>
                <a:gd name="T63" fmla="*/ 369 h 1345"/>
                <a:gd name="T64" fmla="*/ 1111 w 4357"/>
                <a:gd name="T65" fmla="*/ 427 h 1345"/>
                <a:gd name="T66" fmla="*/ 803 w 4357"/>
                <a:gd name="T67" fmla="*/ 499 h 1345"/>
                <a:gd name="T68" fmla="*/ 570 w 4357"/>
                <a:gd name="T69" fmla="*/ 579 h 1345"/>
                <a:gd name="T70" fmla="*/ 416 w 4357"/>
                <a:gd name="T71" fmla="*/ 657 h 1345"/>
                <a:gd name="T72" fmla="*/ 563 w 4357"/>
                <a:gd name="T73" fmla="*/ 733 h 1345"/>
                <a:gd name="T74" fmla="*/ 784 w 4357"/>
                <a:gd name="T75" fmla="*/ 810 h 1345"/>
                <a:gd name="T76" fmla="*/ 1075 w 4357"/>
                <a:gd name="T77" fmla="*/ 881 h 1345"/>
                <a:gd name="T78" fmla="*/ 1434 w 4357"/>
                <a:gd name="T79" fmla="*/ 938 h 1345"/>
                <a:gd name="T80" fmla="*/ 1859 w 4357"/>
                <a:gd name="T81" fmla="*/ 974 h 1345"/>
                <a:gd name="T82" fmla="*/ 2342 w 4357"/>
                <a:gd name="T83" fmla="*/ 980 h 1345"/>
                <a:gd name="T84" fmla="*/ 2788 w 4357"/>
                <a:gd name="T85" fmla="*/ 954 h 1345"/>
                <a:gd name="T86" fmla="*/ 3170 w 4357"/>
                <a:gd name="T87" fmla="*/ 903 h 1345"/>
                <a:gd name="T88" fmla="*/ 3485 w 4357"/>
                <a:gd name="T89" fmla="*/ 834 h 1345"/>
                <a:gd name="T90" fmla="*/ 3727 w 4357"/>
                <a:gd name="T91" fmla="*/ 757 h 1345"/>
                <a:gd name="T92" fmla="*/ 3900 w 4357"/>
                <a:gd name="T93" fmla="*/ 681 h 1345"/>
                <a:gd name="T94" fmla="*/ 3846 w 4357"/>
                <a:gd name="T95" fmla="*/ 605 h 1345"/>
                <a:gd name="T96" fmla="*/ 3641 w 4357"/>
                <a:gd name="T97" fmla="*/ 526 h 1345"/>
                <a:gd name="T98" fmla="*/ 3356 w 4357"/>
                <a:gd name="T99" fmla="*/ 449 h 1345"/>
                <a:gd name="T100" fmla="*/ 2999 w 4357"/>
                <a:gd name="T101" fmla="*/ 386 h 1345"/>
                <a:gd name="T102" fmla="*/ 2571 w 4357"/>
                <a:gd name="T103" fmla="*/ 344 h 1345"/>
                <a:gd name="T104" fmla="*/ 2714 w 4357"/>
                <a:gd name="T105" fmla="*/ 152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57" h="1345">
                  <a:moveTo>
                    <a:pt x="2823" y="0"/>
                  </a:moveTo>
                  <a:lnTo>
                    <a:pt x="2955" y="15"/>
                  </a:lnTo>
                  <a:lnTo>
                    <a:pt x="3082" y="32"/>
                  </a:lnTo>
                  <a:lnTo>
                    <a:pt x="3206" y="51"/>
                  </a:lnTo>
                  <a:lnTo>
                    <a:pt x="3324" y="73"/>
                  </a:lnTo>
                  <a:lnTo>
                    <a:pt x="3438" y="96"/>
                  </a:lnTo>
                  <a:lnTo>
                    <a:pt x="3547" y="122"/>
                  </a:lnTo>
                  <a:lnTo>
                    <a:pt x="3649" y="150"/>
                  </a:lnTo>
                  <a:lnTo>
                    <a:pt x="3747" y="180"/>
                  </a:lnTo>
                  <a:lnTo>
                    <a:pt x="3838" y="211"/>
                  </a:lnTo>
                  <a:lnTo>
                    <a:pt x="3923" y="246"/>
                  </a:lnTo>
                  <a:lnTo>
                    <a:pt x="4001" y="281"/>
                  </a:lnTo>
                  <a:lnTo>
                    <a:pt x="4072" y="317"/>
                  </a:lnTo>
                  <a:lnTo>
                    <a:pt x="4137" y="355"/>
                  </a:lnTo>
                  <a:lnTo>
                    <a:pt x="4193" y="395"/>
                  </a:lnTo>
                  <a:lnTo>
                    <a:pt x="4242" y="436"/>
                  </a:lnTo>
                  <a:lnTo>
                    <a:pt x="4282" y="479"/>
                  </a:lnTo>
                  <a:lnTo>
                    <a:pt x="4314" y="521"/>
                  </a:lnTo>
                  <a:lnTo>
                    <a:pt x="4337" y="565"/>
                  </a:lnTo>
                  <a:lnTo>
                    <a:pt x="4351" y="611"/>
                  </a:lnTo>
                  <a:lnTo>
                    <a:pt x="4357" y="657"/>
                  </a:lnTo>
                  <a:lnTo>
                    <a:pt x="4351" y="704"/>
                  </a:lnTo>
                  <a:lnTo>
                    <a:pt x="4336" y="751"/>
                  </a:lnTo>
                  <a:lnTo>
                    <a:pt x="4313" y="796"/>
                  </a:lnTo>
                  <a:lnTo>
                    <a:pt x="4278" y="840"/>
                  </a:lnTo>
                  <a:lnTo>
                    <a:pt x="4237" y="882"/>
                  </a:lnTo>
                  <a:lnTo>
                    <a:pt x="4186" y="925"/>
                  </a:lnTo>
                  <a:lnTo>
                    <a:pt x="4126" y="965"/>
                  </a:lnTo>
                  <a:lnTo>
                    <a:pt x="4059" y="1003"/>
                  </a:lnTo>
                  <a:lnTo>
                    <a:pt x="3984" y="1041"/>
                  </a:lnTo>
                  <a:lnTo>
                    <a:pt x="3903" y="1077"/>
                  </a:lnTo>
                  <a:lnTo>
                    <a:pt x="3814" y="1110"/>
                  </a:lnTo>
                  <a:lnTo>
                    <a:pt x="3719" y="1143"/>
                  </a:lnTo>
                  <a:lnTo>
                    <a:pt x="3617" y="1173"/>
                  </a:lnTo>
                  <a:lnTo>
                    <a:pt x="3509" y="1200"/>
                  </a:lnTo>
                  <a:lnTo>
                    <a:pt x="3396" y="1227"/>
                  </a:lnTo>
                  <a:lnTo>
                    <a:pt x="3278" y="1250"/>
                  </a:lnTo>
                  <a:lnTo>
                    <a:pt x="3155" y="1272"/>
                  </a:lnTo>
                  <a:lnTo>
                    <a:pt x="3026" y="1290"/>
                  </a:lnTo>
                  <a:lnTo>
                    <a:pt x="2894" y="1306"/>
                  </a:lnTo>
                  <a:lnTo>
                    <a:pt x="2757" y="1320"/>
                  </a:lnTo>
                  <a:lnTo>
                    <a:pt x="2616" y="1329"/>
                  </a:lnTo>
                  <a:lnTo>
                    <a:pt x="2474" y="1338"/>
                  </a:lnTo>
                  <a:lnTo>
                    <a:pt x="2327" y="1342"/>
                  </a:lnTo>
                  <a:lnTo>
                    <a:pt x="2178" y="1345"/>
                  </a:lnTo>
                  <a:lnTo>
                    <a:pt x="2028" y="1342"/>
                  </a:lnTo>
                  <a:lnTo>
                    <a:pt x="1882" y="1338"/>
                  </a:lnTo>
                  <a:lnTo>
                    <a:pt x="1739" y="1329"/>
                  </a:lnTo>
                  <a:lnTo>
                    <a:pt x="1599" y="1320"/>
                  </a:lnTo>
                  <a:lnTo>
                    <a:pt x="1463" y="1306"/>
                  </a:lnTo>
                  <a:lnTo>
                    <a:pt x="1330" y="1290"/>
                  </a:lnTo>
                  <a:lnTo>
                    <a:pt x="1202" y="1272"/>
                  </a:lnTo>
                  <a:lnTo>
                    <a:pt x="1079" y="1250"/>
                  </a:lnTo>
                  <a:lnTo>
                    <a:pt x="960" y="1227"/>
                  </a:lnTo>
                  <a:lnTo>
                    <a:pt x="847" y="1200"/>
                  </a:lnTo>
                  <a:lnTo>
                    <a:pt x="739" y="1173"/>
                  </a:lnTo>
                  <a:lnTo>
                    <a:pt x="639" y="1143"/>
                  </a:lnTo>
                  <a:lnTo>
                    <a:pt x="542" y="1110"/>
                  </a:lnTo>
                  <a:lnTo>
                    <a:pt x="454" y="1077"/>
                  </a:lnTo>
                  <a:lnTo>
                    <a:pt x="372" y="1041"/>
                  </a:lnTo>
                  <a:lnTo>
                    <a:pt x="298" y="1003"/>
                  </a:lnTo>
                  <a:lnTo>
                    <a:pt x="230" y="965"/>
                  </a:lnTo>
                  <a:lnTo>
                    <a:pt x="171" y="925"/>
                  </a:lnTo>
                  <a:lnTo>
                    <a:pt x="120" y="882"/>
                  </a:lnTo>
                  <a:lnTo>
                    <a:pt x="78" y="840"/>
                  </a:lnTo>
                  <a:lnTo>
                    <a:pt x="44" y="796"/>
                  </a:lnTo>
                  <a:lnTo>
                    <a:pt x="20" y="751"/>
                  </a:lnTo>
                  <a:lnTo>
                    <a:pt x="5" y="704"/>
                  </a:lnTo>
                  <a:lnTo>
                    <a:pt x="0" y="657"/>
                  </a:lnTo>
                  <a:lnTo>
                    <a:pt x="5" y="611"/>
                  </a:lnTo>
                  <a:lnTo>
                    <a:pt x="19" y="565"/>
                  </a:lnTo>
                  <a:lnTo>
                    <a:pt x="42" y="521"/>
                  </a:lnTo>
                  <a:lnTo>
                    <a:pt x="74" y="479"/>
                  </a:lnTo>
                  <a:lnTo>
                    <a:pt x="114" y="436"/>
                  </a:lnTo>
                  <a:lnTo>
                    <a:pt x="162" y="395"/>
                  </a:lnTo>
                  <a:lnTo>
                    <a:pt x="219" y="355"/>
                  </a:lnTo>
                  <a:lnTo>
                    <a:pt x="284" y="317"/>
                  </a:lnTo>
                  <a:lnTo>
                    <a:pt x="354" y="281"/>
                  </a:lnTo>
                  <a:lnTo>
                    <a:pt x="433" y="246"/>
                  </a:lnTo>
                  <a:lnTo>
                    <a:pt x="519" y="213"/>
                  </a:lnTo>
                  <a:lnTo>
                    <a:pt x="610" y="180"/>
                  </a:lnTo>
                  <a:lnTo>
                    <a:pt x="706" y="151"/>
                  </a:lnTo>
                  <a:lnTo>
                    <a:pt x="810" y="122"/>
                  </a:lnTo>
                  <a:lnTo>
                    <a:pt x="917" y="96"/>
                  </a:lnTo>
                  <a:lnTo>
                    <a:pt x="1032" y="73"/>
                  </a:lnTo>
                  <a:lnTo>
                    <a:pt x="1151" y="51"/>
                  </a:lnTo>
                  <a:lnTo>
                    <a:pt x="1274" y="32"/>
                  </a:lnTo>
                  <a:lnTo>
                    <a:pt x="1400" y="15"/>
                  </a:lnTo>
                  <a:lnTo>
                    <a:pt x="1532" y="2"/>
                  </a:lnTo>
                  <a:lnTo>
                    <a:pt x="1587" y="78"/>
                  </a:lnTo>
                  <a:lnTo>
                    <a:pt x="1641" y="152"/>
                  </a:lnTo>
                  <a:lnTo>
                    <a:pt x="1692" y="221"/>
                  </a:lnTo>
                  <a:lnTo>
                    <a:pt x="1740" y="285"/>
                  </a:lnTo>
                  <a:lnTo>
                    <a:pt x="1786" y="344"/>
                  </a:lnTo>
                  <a:lnTo>
                    <a:pt x="1634" y="355"/>
                  </a:lnTo>
                  <a:lnTo>
                    <a:pt x="1492" y="369"/>
                  </a:lnTo>
                  <a:lnTo>
                    <a:pt x="1356" y="386"/>
                  </a:lnTo>
                  <a:lnTo>
                    <a:pt x="1229" y="405"/>
                  </a:lnTo>
                  <a:lnTo>
                    <a:pt x="1111" y="427"/>
                  </a:lnTo>
                  <a:lnTo>
                    <a:pt x="999" y="449"/>
                  </a:lnTo>
                  <a:lnTo>
                    <a:pt x="897" y="473"/>
                  </a:lnTo>
                  <a:lnTo>
                    <a:pt x="803" y="499"/>
                  </a:lnTo>
                  <a:lnTo>
                    <a:pt x="716" y="526"/>
                  </a:lnTo>
                  <a:lnTo>
                    <a:pt x="639" y="552"/>
                  </a:lnTo>
                  <a:lnTo>
                    <a:pt x="570" y="579"/>
                  </a:lnTo>
                  <a:lnTo>
                    <a:pt x="510" y="605"/>
                  </a:lnTo>
                  <a:lnTo>
                    <a:pt x="459" y="631"/>
                  </a:lnTo>
                  <a:lnTo>
                    <a:pt x="416" y="657"/>
                  </a:lnTo>
                  <a:lnTo>
                    <a:pt x="458" y="681"/>
                  </a:lnTo>
                  <a:lnTo>
                    <a:pt x="506" y="707"/>
                  </a:lnTo>
                  <a:lnTo>
                    <a:pt x="563" y="733"/>
                  </a:lnTo>
                  <a:lnTo>
                    <a:pt x="629" y="757"/>
                  </a:lnTo>
                  <a:lnTo>
                    <a:pt x="702" y="783"/>
                  </a:lnTo>
                  <a:lnTo>
                    <a:pt x="784" y="810"/>
                  </a:lnTo>
                  <a:lnTo>
                    <a:pt x="872" y="834"/>
                  </a:lnTo>
                  <a:lnTo>
                    <a:pt x="970" y="859"/>
                  </a:lnTo>
                  <a:lnTo>
                    <a:pt x="1075" y="881"/>
                  </a:lnTo>
                  <a:lnTo>
                    <a:pt x="1187" y="903"/>
                  </a:lnTo>
                  <a:lnTo>
                    <a:pt x="1307" y="922"/>
                  </a:lnTo>
                  <a:lnTo>
                    <a:pt x="1434" y="938"/>
                  </a:lnTo>
                  <a:lnTo>
                    <a:pt x="1567" y="954"/>
                  </a:lnTo>
                  <a:lnTo>
                    <a:pt x="1710" y="966"/>
                  </a:lnTo>
                  <a:lnTo>
                    <a:pt x="1859" y="974"/>
                  </a:lnTo>
                  <a:lnTo>
                    <a:pt x="2015" y="980"/>
                  </a:lnTo>
                  <a:lnTo>
                    <a:pt x="2178" y="982"/>
                  </a:lnTo>
                  <a:lnTo>
                    <a:pt x="2342" y="980"/>
                  </a:lnTo>
                  <a:lnTo>
                    <a:pt x="2498" y="974"/>
                  </a:lnTo>
                  <a:lnTo>
                    <a:pt x="2647" y="966"/>
                  </a:lnTo>
                  <a:lnTo>
                    <a:pt x="2788" y="954"/>
                  </a:lnTo>
                  <a:lnTo>
                    <a:pt x="2923" y="938"/>
                  </a:lnTo>
                  <a:lnTo>
                    <a:pt x="3050" y="922"/>
                  </a:lnTo>
                  <a:lnTo>
                    <a:pt x="3170" y="903"/>
                  </a:lnTo>
                  <a:lnTo>
                    <a:pt x="3282" y="881"/>
                  </a:lnTo>
                  <a:lnTo>
                    <a:pt x="3387" y="859"/>
                  </a:lnTo>
                  <a:lnTo>
                    <a:pt x="3485" y="834"/>
                  </a:lnTo>
                  <a:lnTo>
                    <a:pt x="3573" y="810"/>
                  </a:lnTo>
                  <a:lnTo>
                    <a:pt x="3654" y="783"/>
                  </a:lnTo>
                  <a:lnTo>
                    <a:pt x="3727" y="757"/>
                  </a:lnTo>
                  <a:lnTo>
                    <a:pt x="3794" y="733"/>
                  </a:lnTo>
                  <a:lnTo>
                    <a:pt x="3850" y="707"/>
                  </a:lnTo>
                  <a:lnTo>
                    <a:pt x="3900" y="681"/>
                  </a:lnTo>
                  <a:lnTo>
                    <a:pt x="3940" y="657"/>
                  </a:lnTo>
                  <a:lnTo>
                    <a:pt x="3897" y="631"/>
                  </a:lnTo>
                  <a:lnTo>
                    <a:pt x="3846" y="605"/>
                  </a:lnTo>
                  <a:lnTo>
                    <a:pt x="3787" y="579"/>
                  </a:lnTo>
                  <a:lnTo>
                    <a:pt x="3718" y="552"/>
                  </a:lnTo>
                  <a:lnTo>
                    <a:pt x="3641" y="526"/>
                  </a:lnTo>
                  <a:lnTo>
                    <a:pt x="3554" y="498"/>
                  </a:lnTo>
                  <a:lnTo>
                    <a:pt x="3460" y="473"/>
                  </a:lnTo>
                  <a:lnTo>
                    <a:pt x="3356" y="449"/>
                  </a:lnTo>
                  <a:lnTo>
                    <a:pt x="3246" y="425"/>
                  </a:lnTo>
                  <a:lnTo>
                    <a:pt x="3127" y="405"/>
                  </a:lnTo>
                  <a:lnTo>
                    <a:pt x="2999" y="386"/>
                  </a:lnTo>
                  <a:lnTo>
                    <a:pt x="2863" y="369"/>
                  </a:lnTo>
                  <a:lnTo>
                    <a:pt x="2721" y="355"/>
                  </a:lnTo>
                  <a:lnTo>
                    <a:pt x="2571" y="344"/>
                  </a:lnTo>
                  <a:lnTo>
                    <a:pt x="2615" y="285"/>
                  </a:lnTo>
                  <a:lnTo>
                    <a:pt x="2663" y="221"/>
                  </a:lnTo>
                  <a:lnTo>
                    <a:pt x="2714" y="152"/>
                  </a:lnTo>
                  <a:lnTo>
                    <a:pt x="2768" y="78"/>
                  </a:lnTo>
                  <a:lnTo>
                    <a:pt x="28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32" name="图片 231">
            <a:extLst>
              <a:ext uri="{FF2B5EF4-FFF2-40B4-BE49-F238E27FC236}">
                <a16:creationId xmlns:a16="http://schemas.microsoft.com/office/drawing/2014/main" id="{1435242A-F7CF-4138-ABA2-5DFCC5E93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959" y="1704173"/>
            <a:ext cx="3819048" cy="4828571"/>
          </a:xfrm>
          <a:prstGeom prst="rect">
            <a:avLst/>
          </a:prstGeom>
        </p:spPr>
      </p:pic>
      <p:pic>
        <p:nvPicPr>
          <p:cNvPr id="234" name="图片 233">
            <a:extLst>
              <a:ext uri="{FF2B5EF4-FFF2-40B4-BE49-F238E27FC236}">
                <a16:creationId xmlns:a16="http://schemas.microsoft.com/office/drawing/2014/main" id="{58E3FBE6-2F53-4C7C-94A1-3CF0B31ED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653" y="3203998"/>
            <a:ext cx="3819048" cy="3580952"/>
          </a:xfrm>
          <a:prstGeom prst="rect">
            <a:avLst/>
          </a:prstGeom>
        </p:spPr>
      </p:pic>
      <p:pic>
        <p:nvPicPr>
          <p:cNvPr id="233" name="图片 232">
            <a:extLst>
              <a:ext uri="{FF2B5EF4-FFF2-40B4-BE49-F238E27FC236}">
                <a16:creationId xmlns:a16="http://schemas.microsoft.com/office/drawing/2014/main" id="{47A0B020-B8AB-4232-8A3F-E4D6DB807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042" y="1698627"/>
            <a:ext cx="3800000" cy="1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9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 flipH="1">
            <a:off x="1197564" y="2929941"/>
            <a:ext cx="3966973" cy="3057655"/>
            <a:chOff x="6647817" y="1365696"/>
            <a:chExt cx="6395316" cy="435537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5709C9C-B48D-422E-9A86-44C3ADEA8C0A}"/>
                </a:ext>
              </a:extLst>
            </p:cNvPr>
            <p:cNvGrpSpPr/>
            <p:nvPr/>
          </p:nvGrpSpPr>
          <p:grpSpPr>
            <a:xfrm flipH="1">
              <a:off x="10871550" y="1365696"/>
              <a:ext cx="2171583" cy="4355375"/>
              <a:chOff x="10788650" y="3679825"/>
              <a:chExt cx="3952875" cy="7927975"/>
            </a:xfrm>
          </p:grpSpPr>
          <p:sp>
            <p:nvSpPr>
              <p:cNvPr id="6" name="Freeform 41">
                <a:extLst>
                  <a:ext uri="{FF2B5EF4-FFF2-40B4-BE49-F238E27FC236}">
                    <a16:creationId xmlns:a16="http://schemas.microsoft.com/office/drawing/2014/main" id="{107ACC20-F099-4BE1-A0F5-A6318CCCC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1050" y="4689475"/>
                <a:ext cx="1025525" cy="1225550"/>
              </a:xfrm>
              <a:custGeom>
                <a:avLst/>
                <a:gdLst>
                  <a:gd name="T0" fmla="*/ 92 w 646"/>
                  <a:gd name="T1" fmla="*/ 362 h 772"/>
                  <a:gd name="T2" fmla="*/ 44 w 646"/>
                  <a:gd name="T3" fmla="*/ 546 h 772"/>
                  <a:gd name="T4" fmla="*/ 22 w 646"/>
                  <a:gd name="T5" fmla="*/ 646 h 772"/>
                  <a:gd name="T6" fmla="*/ 40 w 646"/>
                  <a:gd name="T7" fmla="*/ 666 h 772"/>
                  <a:gd name="T8" fmla="*/ 50 w 646"/>
                  <a:gd name="T9" fmla="*/ 682 h 772"/>
                  <a:gd name="T10" fmla="*/ 52 w 646"/>
                  <a:gd name="T11" fmla="*/ 696 h 772"/>
                  <a:gd name="T12" fmla="*/ 46 w 646"/>
                  <a:gd name="T13" fmla="*/ 708 h 772"/>
                  <a:gd name="T14" fmla="*/ 26 w 646"/>
                  <a:gd name="T15" fmla="*/ 724 h 772"/>
                  <a:gd name="T16" fmla="*/ 4 w 646"/>
                  <a:gd name="T17" fmla="*/ 734 h 772"/>
                  <a:gd name="T18" fmla="*/ 0 w 646"/>
                  <a:gd name="T19" fmla="*/ 766 h 772"/>
                  <a:gd name="T20" fmla="*/ 4 w 646"/>
                  <a:gd name="T21" fmla="*/ 770 h 772"/>
                  <a:gd name="T22" fmla="*/ 20 w 646"/>
                  <a:gd name="T23" fmla="*/ 772 h 772"/>
                  <a:gd name="T24" fmla="*/ 52 w 646"/>
                  <a:gd name="T25" fmla="*/ 762 h 772"/>
                  <a:gd name="T26" fmla="*/ 92 w 646"/>
                  <a:gd name="T27" fmla="*/ 740 h 772"/>
                  <a:gd name="T28" fmla="*/ 134 w 646"/>
                  <a:gd name="T29" fmla="*/ 706 h 772"/>
                  <a:gd name="T30" fmla="*/ 172 w 646"/>
                  <a:gd name="T31" fmla="*/ 660 h 772"/>
                  <a:gd name="T32" fmla="*/ 202 w 646"/>
                  <a:gd name="T33" fmla="*/ 606 h 772"/>
                  <a:gd name="T34" fmla="*/ 216 w 646"/>
                  <a:gd name="T35" fmla="*/ 558 h 772"/>
                  <a:gd name="T36" fmla="*/ 220 w 646"/>
                  <a:gd name="T37" fmla="*/ 524 h 772"/>
                  <a:gd name="T38" fmla="*/ 218 w 646"/>
                  <a:gd name="T39" fmla="*/ 488 h 772"/>
                  <a:gd name="T40" fmla="*/ 216 w 646"/>
                  <a:gd name="T41" fmla="*/ 468 h 772"/>
                  <a:gd name="T42" fmla="*/ 298 w 646"/>
                  <a:gd name="T43" fmla="*/ 504 h 772"/>
                  <a:gd name="T44" fmla="*/ 402 w 646"/>
                  <a:gd name="T45" fmla="*/ 544 h 772"/>
                  <a:gd name="T46" fmla="*/ 476 w 646"/>
                  <a:gd name="T47" fmla="*/ 564 h 772"/>
                  <a:gd name="T48" fmla="*/ 512 w 646"/>
                  <a:gd name="T49" fmla="*/ 568 h 772"/>
                  <a:gd name="T50" fmla="*/ 526 w 646"/>
                  <a:gd name="T51" fmla="*/ 566 h 772"/>
                  <a:gd name="T52" fmla="*/ 544 w 646"/>
                  <a:gd name="T53" fmla="*/ 556 h 772"/>
                  <a:gd name="T54" fmla="*/ 558 w 646"/>
                  <a:gd name="T55" fmla="*/ 542 h 772"/>
                  <a:gd name="T56" fmla="*/ 566 w 646"/>
                  <a:gd name="T57" fmla="*/ 524 h 772"/>
                  <a:gd name="T58" fmla="*/ 572 w 646"/>
                  <a:gd name="T59" fmla="*/ 502 h 772"/>
                  <a:gd name="T60" fmla="*/ 570 w 646"/>
                  <a:gd name="T61" fmla="*/ 480 h 772"/>
                  <a:gd name="T62" fmla="*/ 566 w 646"/>
                  <a:gd name="T63" fmla="*/ 456 h 772"/>
                  <a:gd name="T64" fmla="*/ 554 w 646"/>
                  <a:gd name="T65" fmla="*/ 436 h 772"/>
                  <a:gd name="T66" fmla="*/ 540 w 646"/>
                  <a:gd name="T67" fmla="*/ 416 h 772"/>
                  <a:gd name="T68" fmla="*/ 556 w 646"/>
                  <a:gd name="T69" fmla="*/ 418 h 772"/>
                  <a:gd name="T70" fmla="*/ 588 w 646"/>
                  <a:gd name="T71" fmla="*/ 412 h 772"/>
                  <a:gd name="T72" fmla="*/ 614 w 646"/>
                  <a:gd name="T73" fmla="*/ 396 h 772"/>
                  <a:gd name="T74" fmla="*/ 634 w 646"/>
                  <a:gd name="T75" fmla="*/ 374 h 772"/>
                  <a:gd name="T76" fmla="*/ 644 w 646"/>
                  <a:gd name="T77" fmla="*/ 346 h 772"/>
                  <a:gd name="T78" fmla="*/ 642 w 646"/>
                  <a:gd name="T79" fmla="*/ 316 h 772"/>
                  <a:gd name="T80" fmla="*/ 626 w 646"/>
                  <a:gd name="T81" fmla="*/ 284 h 772"/>
                  <a:gd name="T82" fmla="*/ 594 w 646"/>
                  <a:gd name="T83" fmla="*/ 254 h 772"/>
                  <a:gd name="T84" fmla="*/ 572 w 646"/>
                  <a:gd name="T85" fmla="*/ 240 h 772"/>
                  <a:gd name="T86" fmla="*/ 594 w 646"/>
                  <a:gd name="T87" fmla="*/ 226 h 772"/>
                  <a:gd name="T88" fmla="*/ 620 w 646"/>
                  <a:gd name="T89" fmla="*/ 204 h 772"/>
                  <a:gd name="T90" fmla="*/ 640 w 646"/>
                  <a:gd name="T91" fmla="*/ 174 h 772"/>
                  <a:gd name="T92" fmla="*/ 646 w 646"/>
                  <a:gd name="T93" fmla="*/ 156 h 772"/>
                  <a:gd name="T94" fmla="*/ 644 w 646"/>
                  <a:gd name="T95" fmla="*/ 150 h 772"/>
                  <a:gd name="T96" fmla="*/ 632 w 646"/>
                  <a:gd name="T97" fmla="*/ 132 h 772"/>
                  <a:gd name="T98" fmla="*/ 596 w 646"/>
                  <a:gd name="T99" fmla="*/ 104 h 772"/>
                  <a:gd name="T100" fmla="*/ 540 w 646"/>
                  <a:gd name="T101" fmla="*/ 72 h 772"/>
                  <a:gd name="T102" fmla="*/ 474 w 646"/>
                  <a:gd name="T103" fmla="*/ 42 h 772"/>
                  <a:gd name="T104" fmla="*/ 400 w 646"/>
                  <a:gd name="T105" fmla="*/ 16 h 772"/>
                  <a:gd name="T106" fmla="*/ 328 w 646"/>
                  <a:gd name="T107" fmla="*/ 2 h 772"/>
                  <a:gd name="T108" fmla="*/ 260 w 646"/>
                  <a:gd name="T109" fmla="*/ 2 h 772"/>
                  <a:gd name="T110" fmla="*/ 230 w 646"/>
                  <a:gd name="T111" fmla="*/ 8 h 772"/>
                  <a:gd name="T112" fmla="*/ 204 w 646"/>
                  <a:gd name="T113" fmla="*/ 20 h 772"/>
                  <a:gd name="T114" fmla="*/ 182 w 646"/>
                  <a:gd name="T115" fmla="*/ 42 h 772"/>
                  <a:gd name="T116" fmla="*/ 150 w 646"/>
                  <a:gd name="T117" fmla="*/ 94 h 772"/>
                  <a:gd name="T118" fmla="*/ 126 w 646"/>
                  <a:gd name="T119" fmla="*/ 150 h 772"/>
                  <a:gd name="T120" fmla="*/ 108 w 646"/>
                  <a:gd name="T121" fmla="*/ 206 h 772"/>
                  <a:gd name="T122" fmla="*/ 96 w 646"/>
                  <a:gd name="T123" fmla="*/ 284 h 772"/>
                  <a:gd name="T124" fmla="*/ 92 w 646"/>
                  <a:gd name="T125" fmla="*/ 362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46" h="772">
                    <a:moveTo>
                      <a:pt x="92" y="362"/>
                    </a:moveTo>
                    <a:lnTo>
                      <a:pt x="92" y="362"/>
                    </a:lnTo>
                    <a:lnTo>
                      <a:pt x="66" y="456"/>
                    </a:lnTo>
                    <a:lnTo>
                      <a:pt x="44" y="546"/>
                    </a:lnTo>
                    <a:lnTo>
                      <a:pt x="22" y="646"/>
                    </a:lnTo>
                    <a:lnTo>
                      <a:pt x="22" y="646"/>
                    </a:lnTo>
                    <a:lnTo>
                      <a:pt x="32" y="656"/>
                    </a:lnTo>
                    <a:lnTo>
                      <a:pt x="40" y="666"/>
                    </a:lnTo>
                    <a:lnTo>
                      <a:pt x="46" y="674"/>
                    </a:lnTo>
                    <a:lnTo>
                      <a:pt x="50" y="682"/>
                    </a:lnTo>
                    <a:lnTo>
                      <a:pt x="52" y="690"/>
                    </a:lnTo>
                    <a:lnTo>
                      <a:pt x="52" y="696"/>
                    </a:lnTo>
                    <a:lnTo>
                      <a:pt x="50" y="702"/>
                    </a:lnTo>
                    <a:lnTo>
                      <a:pt x="46" y="708"/>
                    </a:lnTo>
                    <a:lnTo>
                      <a:pt x="38" y="718"/>
                    </a:lnTo>
                    <a:lnTo>
                      <a:pt x="26" y="724"/>
                    </a:lnTo>
                    <a:lnTo>
                      <a:pt x="14" y="730"/>
                    </a:lnTo>
                    <a:lnTo>
                      <a:pt x="4" y="734"/>
                    </a:lnTo>
                    <a:lnTo>
                      <a:pt x="4" y="734"/>
                    </a:lnTo>
                    <a:lnTo>
                      <a:pt x="0" y="766"/>
                    </a:lnTo>
                    <a:lnTo>
                      <a:pt x="0" y="766"/>
                    </a:lnTo>
                    <a:lnTo>
                      <a:pt x="4" y="770"/>
                    </a:lnTo>
                    <a:lnTo>
                      <a:pt x="8" y="770"/>
                    </a:lnTo>
                    <a:lnTo>
                      <a:pt x="20" y="772"/>
                    </a:lnTo>
                    <a:lnTo>
                      <a:pt x="34" y="768"/>
                    </a:lnTo>
                    <a:lnTo>
                      <a:pt x="52" y="762"/>
                    </a:lnTo>
                    <a:lnTo>
                      <a:pt x="72" y="752"/>
                    </a:lnTo>
                    <a:lnTo>
                      <a:pt x="92" y="740"/>
                    </a:lnTo>
                    <a:lnTo>
                      <a:pt x="112" y="724"/>
                    </a:lnTo>
                    <a:lnTo>
                      <a:pt x="134" y="706"/>
                    </a:lnTo>
                    <a:lnTo>
                      <a:pt x="154" y="684"/>
                    </a:lnTo>
                    <a:lnTo>
                      <a:pt x="172" y="660"/>
                    </a:lnTo>
                    <a:lnTo>
                      <a:pt x="188" y="634"/>
                    </a:lnTo>
                    <a:lnTo>
                      <a:pt x="202" y="606"/>
                    </a:lnTo>
                    <a:lnTo>
                      <a:pt x="212" y="574"/>
                    </a:lnTo>
                    <a:lnTo>
                      <a:pt x="216" y="558"/>
                    </a:lnTo>
                    <a:lnTo>
                      <a:pt x="218" y="542"/>
                    </a:lnTo>
                    <a:lnTo>
                      <a:pt x="220" y="524"/>
                    </a:lnTo>
                    <a:lnTo>
                      <a:pt x="220" y="506"/>
                    </a:lnTo>
                    <a:lnTo>
                      <a:pt x="218" y="488"/>
                    </a:lnTo>
                    <a:lnTo>
                      <a:pt x="216" y="468"/>
                    </a:lnTo>
                    <a:lnTo>
                      <a:pt x="216" y="468"/>
                    </a:lnTo>
                    <a:lnTo>
                      <a:pt x="256" y="486"/>
                    </a:lnTo>
                    <a:lnTo>
                      <a:pt x="298" y="504"/>
                    </a:lnTo>
                    <a:lnTo>
                      <a:pt x="350" y="524"/>
                    </a:lnTo>
                    <a:lnTo>
                      <a:pt x="402" y="544"/>
                    </a:lnTo>
                    <a:lnTo>
                      <a:pt x="454" y="558"/>
                    </a:lnTo>
                    <a:lnTo>
                      <a:pt x="476" y="564"/>
                    </a:lnTo>
                    <a:lnTo>
                      <a:pt x="496" y="568"/>
                    </a:lnTo>
                    <a:lnTo>
                      <a:pt x="512" y="568"/>
                    </a:lnTo>
                    <a:lnTo>
                      <a:pt x="526" y="566"/>
                    </a:lnTo>
                    <a:lnTo>
                      <a:pt x="526" y="566"/>
                    </a:lnTo>
                    <a:lnTo>
                      <a:pt x="536" y="562"/>
                    </a:lnTo>
                    <a:lnTo>
                      <a:pt x="544" y="556"/>
                    </a:lnTo>
                    <a:lnTo>
                      <a:pt x="552" y="550"/>
                    </a:lnTo>
                    <a:lnTo>
                      <a:pt x="558" y="542"/>
                    </a:lnTo>
                    <a:lnTo>
                      <a:pt x="562" y="532"/>
                    </a:lnTo>
                    <a:lnTo>
                      <a:pt x="566" y="524"/>
                    </a:lnTo>
                    <a:lnTo>
                      <a:pt x="570" y="512"/>
                    </a:lnTo>
                    <a:lnTo>
                      <a:pt x="572" y="502"/>
                    </a:lnTo>
                    <a:lnTo>
                      <a:pt x="572" y="490"/>
                    </a:lnTo>
                    <a:lnTo>
                      <a:pt x="570" y="480"/>
                    </a:lnTo>
                    <a:lnTo>
                      <a:pt x="568" y="468"/>
                    </a:lnTo>
                    <a:lnTo>
                      <a:pt x="566" y="456"/>
                    </a:lnTo>
                    <a:lnTo>
                      <a:pt x="560" y="446"/>
                    </a:lnTo>
                    <a:lnTo>
                      <a:pt x="554" y="436"/>
                    </a:lnTo>
                    <a:lnTo>
                      <a:pt x="548" y="426"/>
                    </a:lnTo>
                    <a:lnTo>
                      <a:pt x="540" y="416"/>
                    </a:lnTo>
                    <a:lnTo>
                      <a:pt x="540" y="416"/>
                    </a:lnTo>
                    <a:lnTo>
                      <a:pt x="556" y="418"/>
                    </a:lnTo>
                    <a:lnTo>
                      <a:pt x="572" y="416"/>
                    </a:lnTo>
                    <a:lnTo>
                      <a:pt x="588" y="412"/>
                    </a:lnTo>
                    <a:lnTo>
                      <a:pt x="602" y="404"/>
                    </a:lnTo>
                    <a:lnTo>
                      <a:pt x="614" y="396"/>
                    </a:lnTo>
                    <a:lnTo>
                      <a:pt x="624" y="386"/>
                    </a:lnTo>
                    <a:lnTo>
                      <a:pt x="634" y="374"/>
                    </a:lnTo>
                    <a:lnTo>
                      <a:pt x="640" y="360"/>
                    </a:lnTo>
                    <a:lnTo>
                      <a:pt x="644" y="346"/>
                    </a:lnTo>
                    <a:lnTo>
                      <a:pt x="644" y="330"/>
                    </a:lnTo>
                    <a:lnTo>
                      <a:pt x="642" y="316"/>
                    </a:lnTo>
                    <a:lnTo>
                      <a:pt x="636" y="300"/>
                    </a:lnTo>
                    <a:lnTo>
                      <a:pt x="626" y="284"/>
                    </a:lnTo>
                    <a:lnTo>
                      <a:pt x="612" y="268"/>
                    </a:lnTo>
                    <a:lnTo>
                      <a:pt x="594" y="254"/>
                    </a:lnTo>
                    <a:lnTo>
                      <a:pt x="572" y="240"/>
                    </a:lnTo>
                    <a:lnTo>
                      <a:pt x="572" y="240"/>
                    </a:lnTo>
                    <a:lnTo>
                      <a:pt x="582" y="234"/>
                    </a:lnTo>
                    <a:lnTo>
                      <a:pt x="594" y="226"/>
                    </a:lnTo>
                    <a:lnTo>
                      <a:pt x="606" y="216"/>
                    </a:lnTo>
                    <a:lnTo>
                      <a:pt x="620" y="204"/>
                    </a:lnTo>
                    <a:lnTo>
                      <a:pt x="632" y="190"/>
                    </a:lnTo>
                    <a:lnTo>
                      <a:pt x="640" y="174"/>
                    </a:lnTo>
                    <a:lnTo>
                      <a:pt x="644" y="164"/>
                    </a:lnTo>
                    <a:lnTo>
                      <a:pt x="646" y="156"/>
                    </a:lnTo>
                    <a:lnTo>
                      <a:pt x="646" y="156"/>
                    </a:lnTo>
                    <a:lnTo>
                      <a:pt x="644" y="150"/>
                    </a:lnTo>
                    <a:lnTo>
                      <a:pt x="642" y="146"/>
                    </a:lnTo>
                    <a:lnTo>
                      <a:pt x="632" y="132"/>
                    </a:lnTo>
                    <a:lnTo>
                      <a:pt x="616" y="118"/>
                    </a:lnTo>
                    <a:lnTo>
                      <a:pt x="596" y="104"/>
                    </a:lnTo>
                    <a:lnTo>
                      <a:pt x="570" y="88"/>
                    </a:lnTo>
                    <a:lnTo>
                      <a:pt x="540" y="72"/>
                    </a:lnTo>
                    <a:lnTo>
                      <a:pt x="508" y="56"/>
                    </a:lnTo>
                    <a:lnTo>
                      <a:pt x="474" y="42"/>
                    </a:lnTo>
                    <a:lnTo>
                      <a:pt x="438" y="28"/>
                    </a:lnTo>
                    <a:lnTo>
                      <a:pt x="400" y="16"/>
                    </a:lnTo>
                    <a:lnTo>
                      <a:pt x="364" y="8"/>
                    </a:lnTo>
                    <a:lnTo>
                      <a:pt x="328" y="2"/>
                    </a:lnTo>
                    <a:lnTo>
                      <a:pt x="292" y="0"/>
                    </a:lnTo>
                    <a:lnTo>
                      <a:pt x="260" y="2"/>
                    </a:lnTo>
                    <a:lnTo>
                      <a:pt x="244" y="4"/>
                    </a:lnTo>
                    <a:lnTo>
                      <a:pt x="230" y="8"/>
                    </a:lnTo>
                    <a:lnTo>
                      <a:pt x="216" y="14"/>
                    </a:lnTo>
                    <a:lnTo>
                      <a:pt x="204" y="20"/>
                    </a:lnTo>
                    <a:lnTo>
                      <a:pt x="204" y="20"/>
                    </a:lnTo>
                    <a:lnTo>
                      <a:pt x="182" y="42"/>
                    </a:lnTo>
                    <a:lnTo>
                      <a:pt x="164" y="66"/>
                    </a:lnTo>
                    <a:lnTo>
                      <a:pt x="150" y="94"/>
                    </a:lnTo>
                    <a:lnTo>
                      <a:pt x="136" y="120"/>
                    </a:lnTo>
                    <a:lnTo>
                      <a:pt x="126" y="150"/>
                    </a:lnTo>
                    <a:lnTo>
                      <a:pt x="116" y="178"/>
                    </a:lnTo>
                    <a:lnTo>
                      <a:pt x="108" y="206"/>
                    </a:lnTo>
                    <a:lnTo>
                      <a:pt x="104" y="234"/>
                    </a:lnTo>
                    <a:lnTo>
                      <a:pt x="96" y="284"/>
                    </a:lnTo>
                    <a:lnTo>
                      <a:pt x="92" y="326"/>
                    </a:lnTo>
                    <a:lnTo>
                      <a:pt x="92" y="362"/>
                    </a:lnTo>
                    <a:close/>
                  </a:path>
                </a:pathLst>
              </a:custGeom>
              <a:solidFill>
                <a:srgbClr val="FFE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7" name="Freeform 42">
                <a:extLst>
                  <a:ext uri="{FF2B5EF4-FFF2-40B4-BE49-F238E27FC236}">
                    <a16:creationId xmlns:a16="http://schemas.microsoft.com/office/drawing/2014/main" id="{33922801-E961-47A0-BF94-27F48266F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1050" y="4689475"/>
                <a:ext cx="1025525" cy="1225550"/>
              </a:xfrm>
              <a:custGeom>
                <a:avLst/>
                <a:gdLst>
                  <a:gd name="T0" fmla="*/ 92 w 646"/>
                  <a:gd name="T1" fmla="*/ 362 h 772"/>
                  <a:gd name="T2" fmla="*/ 44 w 646"/>
                  <a:gd name="T3" fmla="*/ 546 h 772"/>
                  <a:gd name="T4" fmla="*/ 22 w 646"/>
                  <a:gd name="T5" fmla="*/ 646 h 772"/>
                  <a:gd name="T6" fmla="*/ 40 w 646"/>
                  <a:gd name="T7" fmla="*/ 666 h 772"/>
                  <a:gd name="T8" fmla="*/ 50 w 646"/>
                  <a:gd name="T9" fmla="*/ 682 h 772"/>
                  <a:gd name="T10" fmla="*/ 52 w 646"/>
                  <a:gd name="T11" fmla="*/ 696 h 772"/>
                  <a:gd name="T12" fmla="*/ 46 w 646"/>
                  <a:gd name="T13" fmla="*/ 708 h 772"/>
                  <a:gd name="T14" fmla="*/ 26 w 646"/>
                  <a:gd name="T15" fmla="*/ 724 h 772"/>
                  <a:gd name="T16" fmla="*/ 4 w 646"/>
                  <a:gd name="T17" fmla="*/ 734 h 772"/>
                  <a:gd name="T18" fmla="*/ 0 w 646"/>
                  <a:gd name="T19" fmla="*/ 766 h 772"/>
                  <a:gd name="T20" fmla="*/ 4 w 646"/>
                  <a:gd name="T21" fmla="*/ 770 h 772"/>
                  <a:gd name="T22" fmla="*/ 20 w 646"/>
                  <a:gd name="T23" fmla="*/ 772 h 772"/>
                  <a:gd name="T24" fmla="*/ 52 w 646"/>
                  <a:gd name="T25" fmla="*/ 762 h 772"/>
                  <a:gd name="T26" fmla="*/ 92 w 646"/>
                  <a:gd name="T27" fmla="*/ 740 h 772"/>
                  <a:gd name="T28" fmla="*/ 134 w 646"/>
                  <a:gd name="T29" fmla="*/ 706 h 772"/>
                  <a:gd name="T30" fmla="*/ 172 w 646"/>
                  <a:gd name="T31" fmla="*/ 660 h 772"/>
                  <a:gd name="T32" fmla="*/ 202 w 646"/>
                  <a:gd name="T33" fmla="*/ 606 h 772"/>
                  <a:gd name="T34" fmla="*/ 216 w 646"/>
                  <a:gd name="T35" fmla="*/ 558 h 772"/>
                  <a:gd name="T36" fmla="*/ 220 w 646"/>
                  <a:gd name="T37" fmla="*/ 524 h 772"/>
                  <a:gd name="T38" fmla="*/ 218 w 646"/>
                  <a:gd name="T39" fmla="*/ 488 h 772"/>
                  <a:gd name="T40" fmla="*/ 216 w 646"/>
                  <a:gd name="T41" fmla="*/ 468 h 772"/>
                  <a:gd name="T42" fmla="*/ 298 w 646"/>
                  <a:gd name="T43" fmla="*/ 504 h 772"/>
                  <a:gd name="T44" fmla="*/ 402 w 646"/>
                  <a:gd name="T45" fmla="*/ 544 h 772"/>
                  <a:gd name="T46" fmla="*/ 476 w 646"/>
                  <a:gd name="T47" fmla="*/ 564 h 772"/>
                  <a:gd name="T48" fmla="*/ 512 w 646"/>
                  <a:gd name="T49" fmla="*/ 568 h 772"/>
                  <a:gd name="T50" fmla="*/ 526 w 646"/>
                  <a:gd name="T51" fmla="*/ 566 h 772"/>
                  <a:gd name="T52" fmla="*/ 544 w 646"/>
                  <a:gd name="T53" fmla="*/ 556 h 772"/>
                  <a:gd name="T54" fmla="*/ 558 w 646"/>
                  <a:gd name="T55" fmla="*/ 542 h 772"/>
                  <a:gd name="T56" fmla="*/ 566 w 646"/>
                  <a:gd name="T57" fmla="*/ 524 h 772"/>
                  <a:gd name="T58" fmla="*/ 572 w 646"/>
                  <a:gd name="T59" fmla="*/ 502 h 772"/>
                  <a:gd name="T60" fmla="*/ 570 w 646"/>
                  <a:gd name="T61" fmla="*/ 480 h 772"/>
                  <a:gd name="T62" fmla="*/ 566 w 646"/>
                  <a:gd name="T63" fmla="*/ 456 h 772"/>
                  <a:gd name="T64" fmla="*/ 554 w 646"/>
                  <a:gd name="T65" fmla="*/ 436 h 772"/>
                  <a:gd name="T66" fmla="*/ 540 w 646"/>
                  <a:gd name="T67" fmla="*/ 416 h 772"/>
                  <a:gd name="T68" fmla="*/ 556 w 646"/>
                  <a:gd name="T69" fmla="*/ 418 h 772"/>
                  <a:gd name="T70" fmla="*/ 588 w 646"/>
                  <a:gd name="T71" fmla="*/ 412 h 772"/>
                  <a:gd name="T72" fmla="*/ 614 w 646"/>
                  <a:gd name="T73" fmla="*/ 396 h 772"/>
                  <a:gd name="T74" fmla="*/ 634 w 646"/>
                  <a:gd name="T75" fmla="*/ 374 h 772"/>
                  <a:gd name="T76" fmla="*/ 644 w 646"/>
                  <a:gd name="T77" fmla="*/ 346 h 772"/>
                  <a:gd name="T78" fmla="*/ 642 w 646"/>
                  <a:gd name="T79" fmla="*/ 316 h 772"/>
                  <a:gd name="T80" fmla="*/ 626 w 646"/>
                  <a:gd name="T81" fmla="*/ 284 h 772"/>
                  <a:gd name="T82" fmla="*/ 594 w 646"/>
                  <a:gd name="T83" fmla="*/ 254 h 772"/>
                  <a:gd name="T84" fmla="*/ 572 w 646"/>
                  <a:gd name="T85" fmla="*/ 240 h 772"/>
                  <a:gd name="T86" fmla="*/ 594 w 646"/>
                  <a:gd name="T87" fmla="*/ 226 h 772"/>
                  <a:gd name="T88" fmla="*/ 620 w 646"/>
                  <a:gd name="T89" fmla="*/ 204 h 772"/>
                  <a:gd name="T90" fmla="*/ 640 w 646"/>
                  <a:gd name="T91" fmla="*/ 174 h 772"/>
                  <a:gd name="T92" fmla="*/ 646 w 646"/>
                  <a:gd name="T93" fmla="*/ 156 h 772"/>
                  <a:gd name="T94" fmla="*/ 644 w 646"/>
                  <a:gd name="T95" fmla="*/ 150 h 772"/>
                  <a:gd name="T96" fmla="*/ 632 w 646"/>
                  <a:gd name="T97" fmla="*/ 132 h 772"/>
                  <a:gd name="T98" fmla="*/ 596 w 646"/>
                  <a:gd name="T99" fmla="*/ 104 h 772"/>
                  <a:gd name="T100" fmla="*/ 540 w 646"/>
                  <a:gd name="T101" fmla="*/ 72 h 772"/>
                  <a:gd name="T102" fmla="*/ 474 w 646"/>
                  <a:gd name="T103" fmla="*/ 42 h 772"/>
                  <a:gd name="T104" fmla="*/ 400 w 646"/>
                  <a:gd name="T105" fmla="*/ 16 h 772"/>
                  <a:gd name="T106" fmla="*/ 328 w 646"/>
                  <a:gd name="T107" fmla="*/ 2 h 772"/>
                  <a:gd name="T108" fmla="*/ 260 w 646"/>
                  <a:gd name="T109" fmla="*/ 2 h 772"/>
                  <a:gd name="T110" fmla="*/ 230 w 646"/>
                  <a:gd name="T111" fmla="*/ 8 h 772"/>
                  <a:gd name="T112" fmla="*/ 204 w 646"/>
                  <a:gd name="T113" fmla="*/ 20 h 772"/>
                  <a:gd name="T114" fmla="*/ 182 w 646"/>
                  <a:gd name="T115" fmla="*/ 42 h 772"/>
                  <a:gd name="T116" fmla="*/ 150 w 646"/>
                  <a:gd name="T117" fmla="*/ 94 h 772"/>
                  <a:gd name="T118" fmla="*/ 126 w 646"/>
                  <a:gd name="T119" fmla="*/ 150 h 772"/>
                  <a:gd name="T120" fmla="*/ 108 w 646"/>
                  <a:gd name="T121" fmla="*/ 206 h 772"/>
                  <a:gd name="T122" fmla="*/ 96 w 646"/>
                  <a:gd name="T123" fmla="*/ 284 h 772"/>
                  <a:gd name="T124" fmla="*/ 92 w 646"/>
                  <a:gd name="T125" fmla="*/ 362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46" h="772">
                    <a:moveTo>
                      <a:pt x="92" y="362"/>
                    </a:moveTo>
                    <a:lnTo>
                      <a:pt x="92" y="362"/>
                    </a:lnTo>
                    <a:lnTo>
                      <a:pt x="66" y="456"/>
                    </a:lnTo>
                    <a:lnTo>
                      <a:pt x="44" y="546"/>
                    </a:lnTo>
                    <a:lnTo>
                      <a:pt x="22" y="646"/>
                    </a:lnTo>
                    <a:lnTo>
                      <a:pt x="22" y="646"/>
                    </a:lnTo>
                    <a:lnTo>
                      <a:pt x="32" y="656"/>
                    </a:lnTo>
                    <a:lnTo>
                      <a:pt x="40" y="666"/>
                    </a:lnTo>
                    <a:lnTo>
                      <a:pt x="46" y="674"/>
                    </a:lnTo>
                    <a:lnTo>
                      <a:pt x="50" y="682"/>
                    </a:lnTo>
                    <a:lnTo>
                      <a:pt x="52" y="690"/>
                    </a:lnTo>
                    <a:lnTo>
                      <a:pt x="52" y="696"/>
                    </a:lnTo>
                    <a:lnTo>
                      <a:pt x="50" y="702"/>
                    </a:lnTo>
                    <a:lnTo>
                      <a:pt x="46" y="708"/>
                    </a:lnTo>
                    <a:lnTo>
                      <a:pt x="38" y="718"/>
                    </a:lnTo>
                    <a:lnTo>
                      <a:pt x="26" y="724"/>
                    </a:lnTo>
                    <a:lnTo>
                      <a:pt x="14" y="730"/>
                    </a:lnTo>
                    <a:lnTo>
                      <a:pt x="4" y="734"/>
                    </a:lnTo>
                    <a:lnTo>
                      <a:pt x="4" y="734"/>
                    </a:lnTo>
                    <a:lnTo>
                      <a:pt x="0" y="766"/>
                    </a:lnTo>
                    <a:lnTo>
                      <a:pt x="0" y="766"/>
                    </a:lnTo>
                    <a:lnTo>
                      <a:pt x="4" y="770"/>
                    </a:lnTo>
                    <a:lnTo>
                      <a:pt x="8" y="770"/>
                    </a:lnTo>
                    <a:lnTo>
                      <a:pt x="20" y="772"/>
                    </a:lnTo>
                    <a:lnTo>
                      <a:pt x="34" y="768"/>
                    </a:lnTo>
                    <a:lnTo>
                      <a:pt x="52" y="762"/>
                    </a:lnTo>
                    <a:lnTo>
                      <a:pt x="72" y="752"/>
                    </a:lnTo>
                    <a:lnTo>
                      <a:pt x="92" y="740"/>
                    </a:lnTo>
                    <a:lnTo>
                      <a:pt x="112" y="724"/>
                    </a:lnTo>
                    <a:lnTo>
                      <a:pt x="134" y="706"/>
                    </a:lnTo>
                    <a:lnTo>
                      <a:pt x="154" y="684"/>
                    </a:lnTo>
                    <a:lnTo>
                      <a:pt x="172" y="660"/>
                    </a:lnTo>
                    <a:lnTo>
                      <a:pt x="188" y="634"/>
                    </a:lnTo>
                    <a:lnTo>
                      <a:pt x="202" y="606"/>
                    </a:lnTo>
                    <a:lnTo>
                      <a:pt x="212" y="574"/>
                    </a:lnTo>
                    <a:lnTo>
                      <a:pt x="216" y="558"/>
                    </a:lnTo>
                    <a:lnTo>
                      <a:pt x="218" y="542"/>
                    </a:lnTo>
                    <a:lnTo>
                      <a:pt x="220" y="524"/>
                    </a:lnTo>
                    <a:lnTo>
                      <a:pt x="220" y="506"/>
                    </a:lnTo>
                    <a:lnTo>
                      <a:pt x="218" y="488"/>
                    </a:lnTo>
                    <a:lnTo>
                      <a:pt x="216" y="468"/>
                    </a:lnTo>
                    <a:lnTo>
                      <a:pt x="216" y="468"/>
                    </a:lnTo>
                    <a:lnTo>
                      <a:pt x="256" y="486"/>
                    </a:lnTo>
                    <a:lnTo>
                      <a:pt x="298" y="504"/>
                    </a:lnTo>
                    <a:lnTo>
                      <a:pt x="350" y="524"/>
                    </a:lnTo>
                    <a:lnTo>
                      <a:pt x="402" y="544"/>
                    </a:lnTo>
                    <a:lnTo>
                      <a:pt x="454" y="558"/>
                    </a:lnTo>
                    <a:lnTo>
                      <a:pt x="476" y="564"/>
                    </a:lnTo>
                    <a:lnTo>
                      <a:pt x="496" y="568"/>
                    </a:lnTo>
                    <a:lnTo>
                      <a:pt x="512" y="568"/>
                    </a:lnTo>
                    <a:lnTo>
                      <a:pt x="526" y="566"/>
                    </a:lnTo>
                    <a:lnTo>
                      <a:pt x="526" y="566"/>
                    </a:lnTo>
                    <a:lnTo>
                      <a:pt x="536" y="562"/>
                    </a:lnTo>
                    <a:lnTo>
                      <a:pt x="544" y="556"/>
                    </a:lnTo>
                    <a:lnTo>
                      <a:pt x="552" y="550"/>
                    </a:lnTo>
                    <a:lnTo>
                      <a:pt x="558" y="542"/>
                    </a:lnTo>
                    <a:lnTo>
                      <a:pt x="562" y="532"/>
                    </a:lnTo>
                    <a:lnTo>
                      <a:pt x="566" y="524"/>
                    </a:lnTo>
                    <a:lnTo>
                      <a:pt x="570" y="512"/>
                    </a:lnTo>
                    <a:lnTo>
                      <a:pt x="572" y="502"/>
                    </a:lnTo>
                    <a:lnTo>
                      <a:pt x="572" y="490"/>
                    </a:lnTo>
                    <a:lnTo>
                      <a:pt x="570" y="480"/>
                    </a:lnTo>
                    <a:lnTo>
                      <a:pt x="568" y="468"/>
                    </a:lnTo>
                    <a:lnTo>
                      <a:pt x="566" y="456"/>
                    </a:lnTo>
                    <a:lnTo>
                      <a:pt x="560" y="446"/>
                    </a:lnTo>
                    <a:lnTo>
                      <a:pt x="554" y="436"/>
                    </a:lnTo>
                    <a:lnTo>
                      <a:pt x="548" y="426"/>
                    </a:lnTo>
                    <a:lnTo>
                      <a:pt x="540" y="416"/>
                    </a:lnTo>
                    <a:lnTo>
                      <a:pt x="540" y="416"/>
                    </a:lnTo>
                    <a:lnTo>
                      <a:pt x="556" y="418"/>
                    </a:lnTo>
                    <a:lnTo>
                      <a:pt x="572" y="416"/>
                    </a:lnTo>
                    <a:lnTo>
                      <a:pt x="588" y="412"/>
                    </a:lnTo>
                    <a:lnTo>
                      <a:pt x="602" y="404"/>
                    </a:lnTo>
                    <a:lnTo>
                      <a:pt x="614" y="396"/>
                    </a:lnTo>
                    <a:lnTo>
                      <a:pt x="624" y="386"/>
                    </a:lnTo>
                    <a:lnTo>
                      <a:pt x="634" y="374"/>
                    </a:lnTo>
                    <a:lnTo>
                      <a:pt x="640" y="360"/>
                    </a:lnTo>
                    <a:lnTo>
                      <a:pt x="644" y="346"/>
                    </a:lnTo>
                    <a:lnTo>
                      <a:pt x="644" y="330"/>
                    </a:lnTo>
                    <a:lnTo>
                      <a:pt x="642" y="316"/>
                    </a:lnTo>
                    <a:lnTo>
                      <a:pt x="636" y="300"/>
                    </a:lnTo>
                    <a:lnTo>
                      <a:pt x="626" y="284"/>
                    </a:lnTo>
                    <a:lnTo>
                      <a:pt x="612" y="268"/>
                    </a:lnTo>
                    <a:lnTo>
                      <a:pt x="594" y="254"/>
                    </a:lnTo>
                    <a:lnTo>
                      <a:pt x="572" y="240"/>
                    </a:lnTo>
                    <a:lnTo>
                      <a:pt x="572" y="240"/>
                    </a:lnTo>
                    <a:lnTo>
                      <a:pt x="582" y="234"/>
                    </a:lnTo>
                    <a:lnTo>
                      <a:pt x="594" y="226"/>
                    </a:lnTo>
                    <a:lnTo>
                      <a:pt x="606" y="216"/>
                    </a:lnTo>
                    <a:lnTo>
                      <a:pt x="620" y="204"/>
                    </a:lnTo>
                    <a:lnTo>
                      <a:pt x="632" y="190"/>
                    </a:lnTo>
                    <a:lnTo>
                      <a:pt x="640" y="174"/>
                    </a:lnTo>
                    <a:lnTo>
                      <a:pt x="644" y="164"/>
                    </a:lnTo>
                    <a:lnTo>
                      <a:pt x="646" y="156"/>
                    </a:lnTo>
                    <a:lnTo>
                      <a:pt x="646" y="156"/>
                    </a:lnTo>
                    <a:lnTo>
                      <a:pt x="644" y="150"/>
                    </a:lnTo>
                    <a:lnTo>
                      <a:pt x="642" y="146"/>
                    </a:lnTo>
                    <a:lnTo>
                      <a:pt x="632" y="132"/>
                    </a:lnTo>
                    <a:lnTo>
                      <a:pt x="616" y="118"/>
                    </a:lnTo>
                    <a:lnTo>
                      <a:pt x="596" y="104"/>
                    </a:lnTo>
                    <a:lnTo>
                      <a:pt x="570" y="88"/>
                    </a:lnTo>
                    <a:lnTo>
                      <a:pt x="540" y="72"/>
                    </a:lnTo>
                    <a:lnTo>
                      <a:pt x="508" y="56"/>
                    </a:lnTo>
                    <a:lnTo>
                      <a:pt x="474" y="42"/>
                    </a:lnTo>
                    <a:lnTo>
                      <a:pt x="438" y="28"/>
                    </a:lnTo>
                    <a:lnTo>
                      <a:pt x="400" y="16"/>
                    </a:lnTo>
                    <a:lnTo>
                      <a:pt x="364" y="8"/>
                    </a:lnTo>
                    <a:lnTo>
                      <a:pt x="328" y="2"/>
                    </a:lnTo>
                    <a:lnTo>
                      <a:pt x="292" y="0"/>
                    </a:lnTo>
                    <a:lnTo>
                      <a:pt x="260" y="2"/>
                    </a:lnTo>
                    <a:lnTo>
                      <a:pt x="244" y="4"/>
                    </a:lnTo>
                    <a:lnTo>
                      <a:pt x="230" y="8"/>
                    </a:lnTo>
                    <a:lnTo>
                      <a:pt x="216" y="14"/>
                    </a:lnTo>
                    <a:lnTo>
                      <a:pt x="204" y="20"/>
                    </a:lnTo>
                    <a:lnTo>
                      <a:pt x="204" y="20"/>
                    </a:lnTo>
                    <a:lnTo>
                      <a:pt x="182" y="42"/>
                    </a:lnTo>
                    <a:lnTo>
                      <a:pt x="164" y="66"/>
                    </a:lnTo>
                    <a:lnTo>
                      <a:pt x="150" y="94"/>
                    </a:lnTo>
                    <a:lnTo>
                      <a:pt x="136" y="120"/>
                    </a:lnTo>
                    <a:lnTo>
                      <a:pt x="126" y="150"/>
                    </a:lnTo>
                    <a:lnTo>
                      <a:pt x="116" y="178"/>
                    </a:lnTo>
                    <a:lnTo>
                      <a:pt x="108" y="206"/>
                    </a:lnTo>
                    <a:lnTo>
                      <a:pt x="104" y="234"/>
                    </a:lnTo>
                    <a:lnTo>
                      <a:pt x="96" y="284"/>
                    </a:lnTo>
                    <a:lnTo>
                      <a:pt x="92" y="326"/>
                    </a:lnTo>
                    <a:lnTo>
                      <a:pt x="92" y="3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8" name="Freeform 43">
                <a:extLst>
                  <a:ext uri="{FF2B5EF4-FFF2-40B4-BE49-F238E27FC236}">
                    <a16:creationId xmlns:a16="http://schemas.microsoft.com/office/drawing/2014/main" id="{A588D138-3C38-433C-855A-C1EB21D3D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7400" y="5715000"/>
                <a:ext cx="95250" cy="142875"/>
              </a:xfrm>
              <a:custGeom>
                <a:avLst/>
                <a:gdLst>
                  <a:gd name="T0" fmla="*/ 18 w 60"/>
                  <a:gd name="T1" fmla="*/ 0 h 90"/>
                  <a:gd name="T2" fmla="*/ 18 w 60"/>
                  <a:gd name="T3" fmla="*/ 0 h 90"/>
                  <a:gd name="T4" fmla="*/ 8 w 60"/>
                  <a:gd name="T5" fmla="*/ 46 h 90"/>
                  <a:gd name="T6" fmla="*/ 0 w 60"/>
                  <a:gd name="T7" fmla="*/ 88 h 90"/>
                  <a:gd name="T8" fmla="*/ 0 w 60"/>
                  <a:gd name="T9" fmla="*/ 88 h 90"/>
                  <a:gd name="T10" fmla="*/ 6 w 60"/>
                  <a:gd name="T11" fmla="*/ 90 h 90"/>
                  <a:gd name="T12" fmla="*/ 12 w 60"/>
                  <a:gd name="T13" fmla="*/ 90 h 90"/>
                  <a:gd name="T14" fmla="*/ 28 w 60"/>
                  <a:gd name="T15" fmla="*/ 86 h 90"/>
                  <a:gd name="T16" fmla="*/ 42 w 60"/>
                  <a:gd name="T17" fmla="*/ 76 h 90"/>
                  <a:gd name="T18" fmla="*/ 48 w 60"/>
                  <a:gd name="T19" fmla="*/ 70 h 90"/>
                  <a:gd name="T20" fmla="*/ 54 w 60"/>
                  <a:gd name="T21" fmla="*/ 64 h 90"/>
                  <a:gd name="T22" fmla="*/ 58 w 60"/>
                  <a:gd name="T23" fmla="*/ 58 h 90"/>
                  <a:gd name="T24" fmla="*/ 60 w 60"/>
                  <a:gd name="T25" fmla="*/ 50 h 90"/>
                  <a:gd name="T26" fmla="*/ 60 w 60"/>
                  <a:gd name="T27" fmla="*/ 42 h 90"/>
                  <a:gd name="T28" fmla="*/ 58 w 60"/>
                  <a:gd name="T29" fmla="*/ 34 h 90"/>
                  <a:gd name="T30" fmla="*/ 54 w 60"/>
                  <a:gd name="T31" fmla="*/ 24 h 90"/>
                  <a:gd name="T32" fmla="*/ 46 w 60"/>
                  <a:gd name="T33" fmla="*/ 16 h 90"/>
                  <a:gd name="T34" fmla="*/ 34 w 60"/>
                  <a:gd name="T35" fmla="*/ 8 h 90"/>
                  <a:gd name="T36" fmla="*/ 18 w 60"/>
                  <a:gd name="T3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" h="90">
                    <a:moveTo>
                      <a:pt x="18" y="0"/>
                    </a:moveTo>
                    <a:lnTo>
                      <a:pt x="18" y="0"/>
                    </a:lnTo>
                    <a:lnTo>
                      <a:pt x="8" y="46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6" y="90"/>
                    </a:lnTo>
                    <a:lnTo>
                      <a:pt x="12" y="90"/>
                    </a:lnTo>
                    <a:lnTo>
                      <a:pt x="28" y="86"/>
                    </a:lnTo>
                    <a:lnTo>
                      <a:pt x="42" y="76"/>
                    </a:lnTo>
                    <a:lnTo>
                      <a:pt x="48" y="70"/>
                    </a:lnTo>
                    <a:lnTo>
                      <a:pt x="54" y="64"/>
                    </a:lnTo>
                    <a:lnTo>
                      <a:pt x="58" y="58"/>
                    </a:lnTo>
                    <a:lnTo>
                      <a:pt x="60" y="50"/>
                    </a:lnTo>
                    <a:lnTo>
                      <a:pt x="60" y="42"/>
                    </a:lnTo>
                    <a:lnTo>
                      <a:pt x="58" y="34"/>
                    </a:lnTo>
                    <a:lnTo>
                      <a:pt x="54" y="24"/>
                    </a:lnTo>
                    <a:lnTo>
                      <a:pt x="46" y="16"/>
                    </a:lnTo>
                    <a:lnTo>
                      <a:pt x="34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9" name="Freeform 44">
                <a:extLst>
                  <a:ext uri="{FF2B5EF4-FFF2-40B4-BE49-F238E27FC236}">
                    <a16:creationId xmlns:a16="http://schemas.microsoft.com/office/drawing/2014/main" id="{8A5B958A-534C-4854-B014-468FCA3F8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7400" y="5715000"/>
                <a:ext cx="95250" cy="142875"/>
              </a:xfrm>
              <a:custGeom>
                <a:avLst/>
                <a:gdLst>
                  <a:gd name="T0" fmla="*/ 18 w 60"/>
                  <a:gd name="T1" fmla="*/ 0 h 90"/>
                  <a:gd name="T2" fmla="*/ 18 w 60"/>
                  <a:gd name="T3" fmla="*/ 0 h 90"/>
                  <a:gd name="T4" fmla="*/ 8 w 60"/>
                  <a:gd name="T5" fmla="*/ 46 h 90"/>
                  <a:gd name="T6" fmla="*/ 0 w 60"/>
                  <a:gd name="T7" fmla="*/ 88 h 90"/>
                  <a:gd name="T8" fmla="*/ 0 w 60"/>
                  <a:gd name="T9" fmla="*/ 88 h 90"/>
                  <a:gd name="T10" fmla="*/ 6 w 60"/>
                  <a:gd name="T11" fmla="*/ 90 h 90"/>
                  <a:gd name="T12" fmla="*/ 12 w 60"/>
                  <a:gd name="T13" fmla="*/ 90 h 90"/>
                  <a:gd name="T14" fmla="*/ 28 w 60"/>
                  <a:gd name="T15" fmla="*/ 86 h 90"/>
                  <a:gd name="T16" fmla="*/ 42 w 60"/>
                  <a:gd name="T17" fmla="*/ 76 h 90"/>
                  <a:gd name="T18" fmla="*/ 48 w 60"/>
                  <a:gd name="T19" fmla="*/ 70 h 90"/>
                  <a:gd name="T20" fmla="*/ 54 w 60"/>
                  <a:gd name="T21" fmla="*/ 64 h 90"/>
                  <a:gd name="T22" fmla="*/ 58 w 60"/>
                  <a:gd name="T23" fmla="*/ 58 h 90"/>
                  <a:gd name="T24" fmla="*/ 60 w 60"/>
                  <a:gd name="T25" fmla="*/ 50 h 90"/>
                  <a:gd name="T26" fmla="*/ 60 w 60"/>
                  <a:gd name="T27" fmla="*/ 42 h 90"/>
                  <a:gd name="T28" fmla="*/ 58 w 60"/>
                  <a:gd name="T29" fmla="*/ 34 h 90"/>
                  <a:gd name="T30" fmla="*/ 54 w 60"/>
                  <a:gd name="T31" fmla="*/ 24 h 90"/>
                  <a:gd name="T32" fmla="*/ 46 w 60"/>
                  <a:gd name="T33" fmla="*/ 16 h 90"/>
                  <a:gd name="T34" fmla="*/ 34 w 60"/>
                  <a:gd name="T35" fmla="*/ 8 h 90"/>
                  <a:gd name="T36" fmla="*/ 18 w 60"/>
                  <a:gd name="T3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" h="90">
                    <a:moveTo>
                      <a:pt x="18" y="0"/>
                    </a:moveTo>
                    <a:lnTo>
                      <a:pt x="18" y="0"/>
                    </a:lnTo>
                    <a:lnTo>
                      <a:pt x="8" y="46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6" y="90"/>
                    </a:lnTo>
                    <a:lnTo>
                      <a:pt x="12" y="90"/>
                    </a:lnTo>
                    <a:lnTo>
                      <a:pt x="28" y="86"/>
                    </a:lnTo>
                    <a:lnTo>
                      <a:pt x="42" y="76"/>
                    </a:lnTo>
                    <a:lnTo>
                      <a:pt x="48" y="70"/>
                    </a:lnTo>
                    <a:lnTo>
                      <a:pt x="54" y="64"/>
                    </a:lnTo>
                    <a:lnTo>
                      <a:pt x="58" y="58"/>
                    </a:lnTo>
                    <a:lnTo>
                      <a:pt x="60" y="50"/>
                    </a:lnTo>
                    <a:lnTo>
                      <a:pt x="60" y="42"/>
                    </a:lnTo>
                    <a:lnTo>
                      <a:pt x="58" y="34"/>
                    </a:lnTo>
                    <a:lnTo>
                      <a:pt x="54" y="24"/>
                    </a:lnTo>
                    <a:lnTo>
                      <a:pt x="46" y="16"/>
                    </a:lnTo>
                    <a:lnTo>
                      <a:pt x="34" y="8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0" name="Freeform 45">
                <a:extLst>
                  <a:ext uri="{FF2B5EF4-FFF2-40B4-BE49-F238E27FC236}">
                    <a16:creationId xmlns:a16="http://schemas.microsoft.com/office/drawing/2014/main" id="{0EAA44BA-C5DF-4399-A482-759DCD426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06175" y="3806825"/>
                <a:ext cx="2514600" cy="1495425"/>
              </a:xfrm>
              <a:custGeom>
                <a:avLst/>
                <a:gdLst>
                  <a:gd name="T0" fmla="*/ 1454 w 1584"/>
                  <a:gd name="T1" fmla="*/ 942 h 942"/>
                  <a:gd name="T2" fmla="*/ 1454 w 1584"/>
                  <a:gd name="T3" fmla="*/ 942 h 942"/>
                  <a:gd name="T4" fmla="*/ 1262 w 1584"/>
                  <a:gd name="T5" fmla="*/ 878 h 942"/>
                  <a:gd name="T6" fmla="*/ 818 w 1584"/>
                  <a:gd name="T7" fmla="*/ 730 h 942"/>
                  <a:gd name="T8" fmla="*/ 566 w 1584"/>
                  <a:gd name="T9" fmla="*/ 648 h 942"/>
                  <a:gd name="T10" fmla="*/ 328 w 1584"/>
                  <a:gd name="T11" fmla="*/ 572 h 942"/>
                  <a:gd name="T12" fmla="*/ 132 w 1584"/>
                  <a:gd name="T13" fmla="*/ 512 h 942"/>
                  <a:gd name="T14" fmla="*/ 56 w 1584"/>
                  <a:gd name="T15" fmla="*/ 490 h 942"/>
                  <a:gd name="T16" fmla="*/ 0 w 1584"/>
                  <a:gd name="T17" fmla="*/ 476 h 942"/>
                  <a:gd name="T18" fmla="*/ 0 w 1584"/>
                  <a:gd name="T19" fmla="*/ 476 h 942"/>
                  <a:gd name="T20" fmla="*/ 46 w 1584"/>
                  <a:gd name="T21" fmla="*/ 274 h 942"/>
                  <a:gd name="T22" fmla="*/ 86 w 1584"/>
                  <a:gd name="T23" fmla="*/ 114 h 942"/>
                  <a:gd name="T24" fmla="*/ 114 w 1584"/>
                  <a:gd name="T25" fmla="*/ 0 h 942"/>
                  <a:gd name="T26" fmla="*/ 114 w 1584"/>
                  <a:gd name="T27" fmla="*/ 0 h 942"/>
                  <a:gd name="T28" fmla="*/ 332 w 1584"/>
                  <a:gd name="T29" fmla="*/ 84 h 942"/>
                  <a:gd name="T30" fmla="*/ 818 w 1584"/>
                  <a:gd name="T31" fmla="*/ 274 h 942"/>
                  <a:gd name="T32" fmla="*/ 1082 w 1584"/>
                  <a:gd name="T33" fmla="*/ 380 h 942"/>
                  <a:gd name="T34" fmla="*/ 1318 w 1584"/>
                  <a:gd name="T35" fmla="*/ 474 h 942"/>
                  <a:gd name="T36" fmla="*/ 1496 w 1584"/>
                  <a:gd name="T37" fmla="*/ 548 h 942"/>
                  <a:gd name="T38" fmla="*/ 1554 w 1584"/>
                  <a:gd name="T39" fmla="*/ 574 h 942"/>
                  <a:gd name="T40" fmla="*/ 1584 w 1584"/>
                  <a:gd name="T41" fmla="*/ 590 h 942"/>
                  <a:gd name="T42" fmla="*/ 1584 w 1584"/>
                  <a:gd name="T43" fmla="*/ 590 h 942"/>
                  <a:gd name="T44" fmla="*/ 1572 w 1584"/>
                  <a:gd name="T45" fmla="*/ 632 h 942"/>
                  <a:gd name="T46" fmla="*/ 1542 w 1584"/>
                  <a:gd name="T47" fmla="*/ 732 h 942"/>
                  <a:gd name="T48" fmla="*/ 1522 w 1584"/>
                  <a:gd name="T49" fmla="*/ 792 h 942"/>
                  <a:gd name="T50" fmla="*/ 1500 w 1584"/>
                  <a:gd name="T51" fmla="*/ 850 h 942"/>
                  <a:gd name="T52" fmla="*/ 1478 w 1584"/>
                  <a:gd name="T53" fmla="*/ 902 h 942"/>
                  <a:gd name="T54" fmla="*/ 1466 w 1584"/>
                  <a:gd name="T55" fmla="*/ 924 h 942"/>
                  <a:gd name="T56" fmla="*/ 1454 w 1584"/>
                  <a:gd name="T57" fmla="*/ 942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84" h="942">
                    <a:moveTo>
                      <a:pt x="1454" y="942"/>
                    </a:moveTo>
                    <a:lnTo>
                      <a:pt x="1454" y="942"/>
                    </a:lnTo>
                    <a:lnTo>
                      <a:pt x="1262" y="878"/>
                    </a:lnTo>
                    <a:lnTo>
                      <a:pt x="818" y="730"/>
                    </a:lnTo>
                    <a:lnTo>
                      <a:pt x="566" y="648"/>
                    </a:lnTo>
                    <a:lnTo>
                      <a:pt x="328" y="572"/>
                    </a:lnTo>
                    <a:lnTo>
                      <a:pt x="132" y="512"/>
                    </a:lnTo>
                    <a:lnTo>
                      <a:pt x="56" y="490"/>
                    </a:lnTo>
                    <a:lnTo>
                      <a:pt x="0" y="476"/>
                    </a:lnTo>
                    <a:lnTo>
                      <a:pt x="0" y="476"/>
                    </a:lnTo>
                    <a:lnTo>
                      <a:pt x="46" y="274"/>
                    </a:lnTo>
                    <a:lnTo>
                      <a:pt x="86" y="114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332" y="84"/>
                    </a:lnTo>
                    <a:lnTo>
                      <a:pt x="818" y="274"/>
                    </a:lnTo>
                    <a:lnTo>
                      <a:pt x="1082" y="380"/>
                    </a:lnTo>
                    <a:lnTo>
                      <a:pt x="1318" y="474"/>
                    </a:lnTo>
                    <a:lnTo>
                      <a:pt x="1496" y="548"/>
                    </a:lnTo>
                    <a:lnTo>
                      <a:pt x="1554" y="574"/>
                    </a:lnTo>
                    <a:lnTo>
                      <a:pt x="1584" y="590"/>
                    </a:lnTo>
                    <a:lnTo>
                      <a:pt x="1584" y="590"/>
                    </a:lnTo>
                    <a:lnTo>
                      <a:pt x="1572" y="632"/>
                    </a:lnTo>
                    <a:lnTo>
                      <a:pt x="1542" y="732"/>
                    </a:lnTo>
                    <a:lnTo>
                      <a:pt x="1522" y="792"/>
                    </a:lnTo>
                    <a:lnTo>
                      <a:pt x="1500" y="850"/>
                    </a:lnTo>
                    <a:lnTo>
                      <a:pt x="1478" y="902"/>
                    </a:lnTo>
                    <a:lnTo>
                      <a:pt x="1466" y="924"/>
                    </a:lnTo>
                    <a:lnTo>
                      <a:pt x="1454" y="9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" name="Freeform 46">
                <a:extLst>
                  <a:ext uri="{FF2B5EF4-FFF2-40B4-BE49-F238E27FC236}">
                    <a16:creationId xmlns:a16="http://schemas.microsoft.com/office/drawing/2014/main" id="{19691832-299A-4146-89EE-F3F541A5E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06175" y="3806825"/>
                <a:ext cx="2514600" cy="1495425"/>
              </a:xfrm>
              <a:custGeom>
                <a:avLst/>
                <a:gdLst>
                  <a:gd name="T0" fmla="*/ 1454 w 1584"/>
                  <a:gd name="T1" fmla="*/ 942 h 942"/>
                  <a:gd name="T2" fmla="*/ 1454 w 1584"/>
                  <a:gd name="T3" fmla="*/ 942 h 942"/>
                  <a:gd name="T4" fmla="*/ 1262 w 1584"/>
                  <a:gd name="T5" fmla="*/ 878 h 942"/>
                  <a:gd name="T6" fmla="*/ 818 w 1584"/>
                  <a:gd name="T7" fmla="*/ 730 h 942"/>
                  <a:gd name="T8" fmla="*/ 566 w 1584"/>
                  <a:gd name="T9" fmla="*/ 648 h 942"/>
                  <a:gd name="T10" fmla="*/ 328 w 1584"/>
                  <a:gd name="T11" fmla="*/ 572 h 942"/>
                  <a:gd name="T12" fmla="*/ 132 w 1584"/>
                  <a:gd name="T13" fmla="*/ 512 h 942"/>
                  <a:gd name="T14" fmla="*/ 56 w 1584"/>
                  <a:gd name="T15" fmla="*/ 490 h 942"/>
                  <a:gd name="T16" fmla="*/ 0 w 1584"/>
                  <a:gd name="T17" fmla="*/ 476 h 942"/>
                  <a:gd name="T18" fmla="*/ 0 w 1584"/>
                  <a:gd name="T19" fmla="*/ 476 h 942"/>
                  <a:gd name="T20" fmla="*/ 46 w 1584"/>
                  <a:gd name="T21" fmla="*/ 274 h 942"/>
                  <a:gd name="T22" fmla="*/ 86 w 1584"/>
                  <a:gd name="T23" fmla="*/ 114 h 942"/>
                  <a:gd name="T24" fmla="*/ 114 w 1584"/>
                  <a:gd name="T25" fmla="*/ 0 h 942"/>
                  <a:gd name="T26" fmla="*/ 114 w 1584"/>
                  <a:gd name="T27" fmla="*/ 0 h 942"/>
                  <a:gd name="T28" fmla="*/ 332 w 1584"/>
                  <a:gd name="T29" fmla="*/ 84 h 942"/>
                  <a:gd name="T30" fmla="*/ 818 w 1584"/>
                  <a:gd name="T31" fmla="*/ 274 h 942"/>
                  <a:gd name="T32" fmla="*/ 1082 w 1584"/>
                  <a:gd name="T33" fmla="*/ 380 h 942"/>
                  <a:gd name="T34" fmla="*/ 1318 w 1584"/>
                  <a:gd name="T35" fmla="*/ 474 h 942"/>
                  <a:gd name="T36" fmla="*/ 1496 w 1584"/>
                  <a:gd name="T37" fmla="*/ 548 h 942"/>
                  <a:gd name="T38" fmla="*/ 1554 w 1584"/>
                  <a:gd name="T39" fmla="*/ 574 h 942"/>
                  <a:gd name="T40" fmla="*/ 1584 w 1584"/>
                  <a:gd name="T41" fmla="*/ 590 h 942"/>
                  <a:gd name="T42" fmla="*/ 1584 w 1584"/>
                  <a:gd name="T43" fmla="*/ 590 h 942"/>
                  <a:gd name="T44" fmla="*/ 1572 w 1584"/>
                  <a:gd name="T45" fmla="*/ 632 h 942"/>
                  <a:gd name="T46" fmla="*/ 1542 w 1584"/>
                  <a:gd name="T47" fmla="*/ 732 h 942"/>
                  <a:gd name="T48" fmla="*/ 1522 w 1584"/>
                  <a:gd name="T49" fmla="*/ 792 h 942"/>
                  <a:gd name="T50" fmla="*/ 1500 w 1584"/>
                  <a:gd name="T51" fmla="*/ 850 h 942"/>
                  <a:gd name="T52" fmla="*/ 1478 w 1584"/>
                  <a:gd name="T53" fmla="*/ 902 h 942"/>
                  <a:gd name="T54" fmla="*/ 1466 w 1584"/>
                  <a:gd name="T55" fmla="*/ 924 h 942"/>
                  <a:gd name="T56" fmla="*/ 1454 w 1584"/>
                  <a:gd name="T57" fmla="*/ 942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84" h="942">
                    <a:moveTo>
                      <a:pt x="1454" y="942"/>
                    </a:moveTo>
                    <a:lnTo>
                      <a:pt x="1454" y="942"/>
                    </a:lnTo>
                    <a:lnTo>
                      <a:pt x="1262" y="878"/>
                    </a:lnTo>
                    <a:lnTo>
                      <a:pt x="818" y="730"/>
                    </a:lnTo>
                    <a:lnTo>
                      <a:pt x="566" y="648"/>
                    </a:lnTo>
                    <a:lnTo>
                      <a:pt x="328" y="572"/>
                    </a:lnTo>
                    <a:lnTo>
                      <a:pt x="132" y="512"/>
                    </a:lnTo>
                    <a:lnTo>
                      <a:pt x="56" y="490"/>
                    </a:lnTo>
                    <a:lnTo>
                      <a:pt x="0" y="476"/>
                    </a:lnTo>
                    <a:lnTo>
                      <a:pt x="0" y="476"/>
                    </a:lnTo>
                    <a:lnTo>
                      <a:pt x="46" y="274"/>
                    </a:lnTo>
                    <a:lnTo>
                      <a:pt x="86" y="114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332" y="84"/>
                    </a:lnTo>
                    <a:lnTo>
                      <a:pt x="818" y="274"/>
                    </a:lnTo>
                    <a:lnTo>
                      <a:pt x="1082" y="380"/>
                    </a:lnTo>
                    <a:lnTo>
                      <a:pt x="1318" y="474"/>
                    </a:lnTo>
                    <a:lnTo>
                      <a:pt x="1496" y="548"/>
                    </a:lnTo>
                    <a:lnTo>
                      <a:pt x="1554" y="574"/>
                    </a:lnTo>
                    <a:lnTo>
                      <a:pt x="1584" y="590"/>
                    </a:lnTo>
                    <a:lnTo>
                      <a:pt x="1584" y="590"/>
                    </a:lnTo>
                    <a:lnTo>
                      <a:pt x="1572" y="632"/>
                    </a:lnTo>
                    <a:lnTo>
                      <a:pt x="1542" y="732"/>
                    </a:lnTo>
                    <a:lnTo>
                      <a:pt x="1522" y="792"/>
                    </a:lnTo>
                    <a:lnTo>
                      <a:pt x="1500" y="850"/>
                    </a:lnTo>
                    <a:lnTo>
                      <a:pt x="1478" y="902"/>
                    </a:lnTo>
                    <a:lnTo>
                      <a:pt x="1466" y="924"/>
                    </a:lnTo>
                    <a:lnTo>
                      <a:pt x="1454" y="94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" name="Freeform 47">
                <a:extLst>
                  <a:ext uri="{FF2B5EF4-FFF2-40B4-BE49-F238E27FC236}">
                    <a16:creationId xmlns:a16="http://schemas.microsoft.com/office/drawing/2014/main" id="{9DEEAD97-9069-4145-A40B-8CB1EECBE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6950" y="3679825"/>
                <a:ext cx="2533650" cy="1616075"/>
              </a:xfrm>
              <a:custGeom>
                <a:avLst/>
                <a:gdLst>
                  <a:gd name="T0" fmla="*/ 1484 w 1596"/>
                  <a:gd name="T1" fmla="*/ 1018 h 1018"/>
                  <a:gd name="T2" fmla="*/ 1484 w 1596"/>
                  <a:gd name="T3" fmla="*/ 1018 h 1018"/>
                  <a:gd name="T4" fmla="*/ 1286 w 1596"/>
                  <a:gd name="T5" fmla="*/ 954 h 1018"/>
                  <a:gd name="T6" fmla="*/ 832 w 1596"/>
                  <a:gd name="T7" fmla="*/ 808 h 1018"/>
                  <a:gd name="T8" fmla="*/ 576 w 1596"/>
                  <a:gd name="T9" fmla="*/ 728 h 1018"/>
                  <a:gd name="T10" fmla="*/ 334 w 1596"/>
                  <a:gd name="T11" fmla="*/ 652 h 1018"/>
                  <a:gd name="T12" fmla="*/ 134 w 1596"/>
                  <a:gd name="T13" fmla="*/ 594 h 1018"/>
                  <a:gd name="T14" fmla="*/ 58 w 1596"/>
                  <a:gd name="T15" fmla="*/ 572 h 1018"/>
                  <a:gd name="T16" fmla="*/ 0 w 1596"/>
                  <a:gd name="T17" fmla="*/ 558 h 1018"/>
                  <a:gd name="T18" fmla="*/ 0 w 1596"/>
                  <a:gd name="T19" fmla="*/ 558 h 1018"/>
                  <a:gd name="T20" fmla="*/ 40 w 1596"/>
                  <a:gd name="T21" fmla="*/ 316 h 1018"/>
                  <a:gd name="T22" fmla="*/ 72 w 1596"/>
                  <a:gd name="T23" fmla="*/ 128 h 1018"/>
                  <a:gd name="T24" fmla="*/ 86 w 1596"/>
                  <a:gd name="T25" fmla="*/ 52 h 1018"/>
                  <a:gd name="T26" fmla="*/ 98 w 1596"/>
                  <a:gd name="T27" fmla="*/ 0 h 1018"/>
                  <a:gd name="T28" fmla="*/ 98 w 1596"/>
                  <a:gd name="T29" fmla="*/ 0 h 1018"/>
                  <a:gd name="T30" fmla="*/ 322 w 1596"/>
                  <a:gd name="T31" fmla="*/ 90 h 1018"/>
                  <a:gd name="T32" fmla="*/ 816 w 1596"/>
                  <a:gd name="T33" fmla="*/ 292 h 1018"/>
                  <a:gd name="T34" fmla="*/ 1086 w 1596"/>
                  <a:gd name="T35" fmla="*/ 402 h 1018"/>
                  <a:gd name="T36" fmla="*/ 1328 w 1596"/>
                  <a:gd name="T37" fmla="*/ 504 h 1018"/>
                  <a:gd name="T38" fmla="*/ 1508 w 1596"/>
                  <a:gd name="T39" fmla="*/ 582 h 1018"/>
                  <a:gd name="T40" fmla="*/ 1566 w 1596"/>
                  <a:gd name="T41" fmla="*/ 608 h 1018"/>
                  <a:gd name="T42" fmla="*/ 1596 w 1596"/>
                  <a:gd name="T43" fmla="*/ 624 h 1018"/>
                  <a:gd name="T44" fmla="*/ 1596 w 1596"/>
                  <a:gd name="T45" fmla="*/ 624 h 1018"/>
                  <a:gd name="T46" fmla="*/ 1588 w 1596"/>
                  <a:gd name="T47" fmla="*/ 672 h 1018"/>
                  <a:gd name="T48" fmla="*/ 1578 w 1596"/>
                  <a:gd name="T49" fmla="*/ 724 h 1018"/>
                  <a:gd name="T50" fmla="*/ 1564 w 1596"/>
                  <a:gd name="T51" fmla="*/ 786 h 1018"/>
                  <a:gd name="T52" fmla="*/ 1546 w 1596"/>
                  <a:gd name="T53" fmla="*/ 854 h 1018"/>
                  <a:gd name="T54" fmla="*/ 1528 w 1596"/>
                  <a:gd name="T55" fmla="*/ 918 h 1018"/>
                  <a:gd name="T56" fmla="*/ 1516 w 1596"/>
                  <a:gd name="T57" fmla="*/ 948 h 1018"/>
                  <a:gd name="T58" fmla="*/ 1506 w 1596"/>
                  <a:gd name="T59" fmla="*/ 976 h 1018"/>
                  <a:gd name="T60" fmla="*/ 1496 w 1596"/>
                  <a:gd name="T61" fmla="*/ 998 h 1018"/>
                  <a:gd name="T62" fmla="*/ 1484 w 1596"/>
                  <a:gd name="T63" fmla="*/ 1018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96" h="1018">
                    <a:moveTo>
                      <a:pt x="1484" y="1018"/>
                    </a:moveTo>
                    <a:lnTo>
                      <a:pt x="1484" y="1018"/>
                    </a:lnTo>
                    <a:lnTo>
                      <a:pt x="1286" y="954"/>
                    </a:lnTo>
                    <a:lnTo>
                      <a:pt x="832" y="808"/>
                    </a:lnTo>
                    <a:lnTo>
                      <a:pt x="576" y="728"/>
                    </a:lnTo>
                    <a:lnTo>
                      <a:pt x="334" y="652"/>
                    </a:lnTo>
                    <a:lnTo>
                      <a:pt x="134" y="594"/>
                    </a:lnTo>
                    <a:lnTo>
                      <a:pt x="58" y="572"/>
                    </a:lnTo>
                    <a:lnTo>
                      <a:pt x="0" y="558"/>
                    </a:lnTo>
                    <a:lnTo>
                      <a:pt x="0" y="558"/>
                    </a:lnTo>
                    <a:lnTo>
                      <a:pt x="40" y="316"/>
                    </a:lnTo>
                    <a:lnTo>
                      <a:pt x="72" y="128"/>
                    </a:lnTo>
                    <a:lnTo>
                      <a:pt x="86" y="52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322" y="90"/>
                    </a:lnTo>
                    <a:lnTo>
                      <a:pt x="816" y="292"/>
                    </a:lnTo>
                    <a:lnTo>
                      <a:pt x="1086" y="402"/>
                    </a:lnTo>
                    <a:lnTo>
                      <a:pt x="1328" y="504"/>
                    </a:lnTo>
                    <a:lnTo>
                      <a:pt x="1508" y="582"/>
                    </a:lnTo>
                    <a:lnTo>
                      <a:pt x="1566" y="608"/>
                    </a:lnTo>
                    <a:lnTo>
                      <a:pt x="1596" y="624"/>
                    </a:lnTo>
                    <a:lnTo>
                      <a:pt x="1596" y="624"/>
                    </a:lnTo>
                    <a:lnTo>
                      <a:pt x="1588" y="672"/>
                    </a:lnTo>
                    <a:lnTo>
                      <a:pt x="1578" y="724"/>
                    </a:lnTo>
                    <a:lnTo>
                      <a:pt x="1564" y="786"/>
                    </a:lnTo>
                    <a:lnTo>
                      <a:pt x="1546" y="854"/>
                    </a:lnTo>
                    <a:lnTo>
                      <a:pt x="1528" y="918"/>
                    </a:lnTo>
                    <a:lnTo>
                      <a:pt x="1516" y="948"/>
                    </a:lnTo>
                    <a:lnTo>
                      <a:pt x="1506" y="976"/>
                    </a:lnTo>
                    <a:lnTo>
                      <a:pt x="1496" y="998"/>
                    </a:lnTo>
                    <a:lnTo>
                      <a:pt x="1484" y="1018"/>
                    </a:lnTo>
                    <a:close/>
                  </a:path>
                </a:pathLst>
              </a:custGeom>
              <a:solidFill>
                <a:srgbClr val="076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" name="Freeform 48">
                <a:extLst>
                  <a:ext uri="{FF2B5EF4-FFF2-40B4-BE49-F238E27FC236}">
                    <a16:creationId xmlns:a16="http://schemas.microsoft.com/office/drawing/2014/main" id="{B2ACAD72-A199-4130-9CD8-14216248B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6950" y="3679825"/>
                <a:ext cx="2533650" cy="1616075"/>
              </a:xfrm>
              <a:custGeom>
                <a:avLst/>
                <a:gdLst>
                  <a:gd name="T0" fmla="*/ 1484 w 1596"/>
                  <a:gd name="T1" fmla="*/ 1018 h 1018"/>
                  <a:gd name="T2" fmla="*/ 1484 w 1596"/>
                  <a:gd name="T3" fmla="*/ 1018 h 1018"/>
                  <a:gd name="T4" fmla="*/ 1286 w 1596"/>
                  <a:gd name="T5" fmla="*/ 954 h 1018"/>
                  <a:gd name="T6" fmla="*/ 832 w 1596"/>
                  <a:gd name="T7" fmla="*/ 808 h 1018"/>
                  <a:gd name="T8" fmla="*/ 576 w 1596"/>
                  <a:gd name="T9" fmla="*/ 728 h 1018"/>
                  <a:gd name="T10" fmla="*/ 334 w 1596"/>
                  <a:gd name="T11" fmla="*/ 652 h 1018"/>
                  <a:gd name="T12" fmla="*/ 134 w 1596"/>
                  <a:gd name="T13" fmla="*/ 594 h 1018"/>
                  <a:gd name="T14" fmla="*/ 58 w 1596"/>
                  <a:gd name="T15" fmla="*/ 572 h 1018"/>
                  <a:gd name="T16" fmla="*/ 0 w 1596"/>
                  <a:gd name="T17" fmla="*/ 558 h 1018"/>
                  <a:gd name="T18" fmla="*/ 0 w 1596"/>
                  <a:gd name="T19" fmla="*/ 558 h 1018"/>
                  <a:gd name="T20" fmla="*/ 40 w 1596"/>
                  <a:gd name="T21" fmla="*/ 316 h 1018"/>
                  <a:gd name="T22" fmla="*/ 72 w 1596"/>
                  <a:gd name="T23" fmla="*/ 128 h 1018"/>
                  <a:gd name="T24" fmla="*/ 86 w 1596"/>
                  <a:gd name="T25" fmla="*/ 52 h 1018"/>
                  <a:gd name="T26" fmla="*/ 98 w 1596"/>
                  <a:gd name="T27" fmla="*/ 0 h 1018"/>
                  <a:gd name="T28" fmla="*/ 98 w 1596"/>
                  <a:gd name="T29" fmla="*/ 0 h 1018"/>
                  <a:gd name="T30" fmla="*/ 322 w 1596"/>
                  <a:gd name="T31" fmla="*/ 90 h 1018"/>
                  <a:gd name="T32" fmla="*/ 816 w 1596"/>
                  <a:gd name="T33" fmla="*/ 292 h 1018"/>
                  <a:gd name="T34" fmla="*/ 1086 w 1596"/>
                  <a:gd name="T35" fmla="*/ 402 h 1018"/>
                  <a:gd name="T36" fmla="*/ 1328 w 1596"/>
                  <a:gd name="T37" fmla="*/ 504 h 1018"/>
                  <a:gd name="T38" fmla="*/ 1508 w 1596"/>
                  <a:gd name="T39" fmla="*/ 582 h 1018"/>
                  <a:gd name="T40" fmla="*/ 1566 w 1596"/>
                  <a:gd name="T41" fmla="*/ 608 h 1018"/>
                  <a:gd name="T42" fmla="*/ 1596 w 1596"/>
                  <a:gd name="T43" fmla="*/ 624 h 1018"/>
                  <a:gd name="T44" fmla="*/ 1596 w 1596"/>
                  <a:gd name="T45" fmla="*/ 624 h 1018"/>
                  <a:gd name="T46" fmla="*/ 1588 w 1596"/>
                  <a:gd name="T47" fmla="*/ 672 h 1018"/>
                  <a:gd name="T48" fmla="*/ 1578 w 1596"/>
                  <a:gd name="T49" fmla="*/ 724 h 1018"/>
                  <a:gd name="T50" fmla="*/ 1564 w 1596"/>
                  <a:gd name="T51" fmla="*/ 786 h 1018"/>
                  <a:gd name="T52" fmla="*/ 1546 w 1596"/>
                  <a:gd name="T53" fmla="*/ 854 h 1018"/>
                  <a:gd name="T54" fmla="*/ 1528 w 1596"/>
                  <a:gd name="T55" fmla="*/ 918 h 1018"/>
                  <a:gd name="T56" fmla="*/ 1516 w 1596"/>
                  <a:gd name="T57" fmla="*/ 948 h 1018"/>
                  <a:gd name="T58" fmla="*/ 1506 w 1596"/>
                  <a:gd name="T59" fmla="*/ 976 h 1018"/>
                  <a:gd name="T60" fmla="*/ 1496 w 1596"/>
                  <a:gd name="T61" fmla="*/ 998 h 1018"/>
                  <a:gd name="T62" fmla="*/ 1484 w 1596"/>
                  <a:gd name="T63" fmla="*/ 1018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96" h="1018">
                    <a:moveTo>
                      <a:pt x="1484" y="1018"/>
                    </a:moveTo>
                    <a:lnTo>
                      <a:pt x="1484" y="1018"/>
                    </a:lnTo>
                    <a:lnTo>
                      <a:pt x="1286" y="954"/>
                    </a:lnTo>
                    <a:lnTo>
                      <a:pt x="832" y="808"/>
                    </a:lnTo>
                    <a:lnTo>
                      <a:pt x="576" y="728"/>
                    </a:lnTo>
                    <a:lnTo>
                      <a:pt x="334" y="652"/>
                    </a:lnTo>
                    <a:lnTo>
                      <a:pt x="134" y="594"/>
                    </a:lnTo>
                    <a:lnTo>
                      <a:pt x="58" y="572"/>
                    </a:lnTo>
                    <a:lnTo>
                      <a:pt x="0" y="558"/>
                    </a:lnTo>
                    <a:lnTo>
                      <a:pt x="0" y="558"/>
                    </a:lnTo>
                    <a:lnTo>
                      <a:pt x="40" y="316"/>
                    </a:lnTo>
                    <a:lnTo>
                      <a:pt x="72" y="128"/>
                    </a:lnTo>
                    <a:lnTo>
                      <a:pt x="86" y="52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322" y="90"/>
                    </a:lnTo>
                    <a:lnTo>
                      <a:pt x="816" y="292"/>
                    </a:lnTo>
                    <a:lnTo>
                      <a:pt x="1086" y="402"/>
                    </a:lnTo>
                    <a:lnTo>
                      <a:pt x="1328" y="504"/>
                    </a:lnTo>
                    <a:lnTo>
                      <a:pt x="1508" y="582"/>
                    </a:lnTo>
                    <a:lnTo>
                      <a:pt x="1566" y="608"/>
                    </a:lnTo>
                    <a:lnTo>
                      <a:pt x="1596" y="624"/>
                    </a:lnTo>
                    <a:lnTo>
                      <a:pt x="1596" y="624"/>
                    </a:lnTo>
                    <a:lnTo>
                      <a:pt x="1588" y="672"/>
                    </a:lnTo>
                    <a:lnTo>
                      <a:pt x="1578" y="724"/>
                    </a:lnTo>
                    <a:lnTo>
                      <a:pt x="1564" y="786"/>
                    </a:lnTo>
                    <a:lnTo>
                      <a:pt x="1546" y="854"/>
                    </a:lnTo>
                    <a:lnTo>
                      <a:pt x="1528" y="918"/>
                    </a:lnTo>
                    <a:lnTo>
                      <a:pt x="1516" y="948"/>
                    </a:lnTo>
                    <a:lnTo>
                      <a:pt x="1506" y="976"/>
                    </a:lnTo>
                    <a:lnTo>
                      <a:pt x="1496" y="998"/>
                    </a:lnTo>
                    <a:lnTo>
                      <a:pt x="1484" y="10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" name="Freeform 49">
                <a:extLst>
                  <a:ext uri="{FF2B5EF4-FFF2-40B4-BE49-F238E27FC236}">
                    <a16:creationId xmlns:a16="http://schemas.microsoft.com/office/drawing/2014/main" id="{6EE80C68-0202-45E8-BB64-0F64A76E3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03250" y="4619625"/>
                <a:ext cx="161925" cy="555625"/>
              </a:xfrm>
              <a:custGeom>
                <a:avLst/>
                <a:gdLst>
                  <a:gd name="T0" fmla="*/ 0 w 102"/>
                  <a:gd name="T1" fmla="*/ 350 h 350"/>
                  <a:gd name="T2" fmla="*/ 0 w 102"/>
                  <a:gd name="T3" fmla="*/ 350 h 350"/>
                  <a:gd name="T4" fmla="*/ 44 w 102"/>
                  <a:gd name="T5" fmla="*/ 210 h 350"/>
                  <a:gd name="T6" fmla="*/ 78 w 102"/>
                  <a:gd name="T7" fmla="*/ 94 h 350"/>
                  <a:gd name="T8" fmla="*/ 92 w 102"/>
                  <a:gd name="T9" fmla="*/ 40 h 350"/>
                  <a:gd name="T10" fmla="*/ 102 w 102"/>
                  <a:gd name="T11" fmla="*/ 0 h 350"/>
                  <a:gd name="T12" fmla="*/ 102 w 102"/>
                  <a:gd name="T13" fmla="*/ 0 h 350"/>
                  <a:gd name="T14" fmla="*/ 86 w 102"/>
                  <a:gd name="T15" fmla="*/ 44 h 350"/>
                  <a:gd name="T16" fmla="*/ 50 w 102"/>
                  <a:gd name="T17" fmla="*/ 146 h 350"/>
                  <a:gd name="T18" fmla="*/ 32 w 102"/>
                  <a:gd name="T19" fmla="*/ 206 h 350"/>
                  <a:gd name="T20" fmla="*/ 16 w 102"/>
                  <a:gd name="T21" fmla="*/ 264 h 350"/>
                  <a:gd name="T22" fmla="*/ 4 w 102"/>
                  <a:gd name="T23" fmla="*/ 314 h 350"/>
                  <a:gd name="T24" fmla="*/ 0 w 102"/>
                  <a:gd name="T25" fmla="*/ 334 h 350"/>
                  <a:gd name="T26" fmla="*/ 0 w 102"/>
                  <a:gd name="T27" fmla="*/ 3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" h="350">
                    <a:moveTo>
                      <a:pt x="0" y="350"/>
                    </a:moveTo>
                    <a:lnTo>
                      <a:pt x="0" y="350"/>
                    </a:lnTo>
                    <a:lnTo>
                      <a:pt x="44" y="210"/>
                    </a:lnTo>
                    <a:lnTo>
                      <a:pt x="78" y="94"/>
                    </a:lnTo>
                    <a:lnTo>
                      <a:pt x="92" y="4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6" y="44"/>
                    </a:lnTo>
                    <a:lnTo>
                      <a:pt x="50" y="146"/>
                    </a:lnTo>
                    <a:lnTo>
                      <a:pt x="32" y="206"/>
                    </a:lnTo>
                    <a:lnTo>
                      <a:pt x="16" y="264"/>
                    </a:lnTo>
                    <a:lnTo>
                      <a:pt x="4" y="314"/>
                    </a:lnTo>
                    <a:lnTo>
                      <a:pt x="0" y="334"/>
                    </a:lnTo>
                    <a:lnTo>
                      <a:pt x="0" y="350"/>
                    </a:lnTo>
                    <a:close/>
                  </a:path>
                </a:pathLst>
              </a:custGeom>
              <a:solidFill>
                <a:srgbClr val="05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" name="Freeform 50">
                <a:extLst>
                  <a:ext uri="{FF2B5EF4-FFF2-40B4-BE49-F238E27FC236}">
                    <a16:creationId xmlns:a16="http://schemas.microsoft.com/office/drawing/2014/main" id="{59D3F065-74DD-4E11-9704-E899894C7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03250" y="4619625"/>
                <a:ext cx="161925" cy="555625"/>
              </a:xfrm>
              <a:custGeom>
                <a:avLst/>
                <a:gdLst>
                  <a:gd name="T0" fmla="*/ 0 w 102"/>
                  <a:gd name="T1" fmla="*/ 350 h 350"/>
                  <a:gd name="T2" fmla="*/ 0 w 102"/>
                  <a:gd name="T3" fmla="*/ 350 h 350"/>
                  <a:gd name="T4" fmla="*/ 44 w 102"/>
                  <a:gd name="T5" fmla="*/ 210 h 350"/>
                  <a:gd name="T6" fmla="*/ 78 w 102"/>
                  <a:gd name="T7" fmla="*/ 94 h 350"/>
                  <a:gd name="T8" fmla="*/ 92 w 102"/>
                  <a:gd name="T9" fmla="*/ 40 h 350"/>
                  <a:gd name="T10" fmla="*/ 102 w 102"/>
                  <a:gd name="T11" fmla="*/ 0 h 350"/>
                  <a:gd name="T12" fmla="*/ 102 w 102"/>
                  <a:gd name="T13" fmla="*/ 0 h 350"/>
                  <a:gd name="T14" fmla="*/ 86 w 102"/>
                  <a:gd name="T15" fmla="*/ 44 h 350"/>
                  <a:gd name="T16" fmla="*/ 50 w 102"/>
                  <a:gd name="T17" fmla="*/ 146 h 350"/>
                  <a:gd name="T18" fmla="*/ 32 w 102"/>
                  <a:gd name="T19" fmla="*/ 206 h 350"/>
                  <a:gd name="T20" fmla="*/ 16 w 102"/>
                  <a:gd name="T21" fmla="*/ 264 h 350"/>
                  <a:gd name="T22" fmla="*/ 4 w 102"/>
                  <a:gd name="T23" fmla="*/ 314 h 350"/>
                  <a:gd name="T24" fmla="*/ 0 w 102"/>
                  <a:gd name="T25" fmla="*/ 334 h 350"/>
                  <a:gd name="T26" fmla="*/ 0 w 102"/>
                  <a:gd name="T27" fmla="*/ 3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" h="350">
                    <a:moveTo>
                      <a:pt x="0" y="350"/>
                    </a:moveTo>
                    <a:lnTo>
                      <a:pt x="0" y="350"/>
                    </a:lnTo>
                    <a:lnTo>
                      <a:pt x="44" y="210"/>
                    </a:lnTo>
                    <a:lnTo>
                      <a:pt x="78" y="94"/>
                    </a:lnTo>
                    <a:lnTo>
                      <a:pt x="92" y="4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6" y="44"/>
                    </a:lnTo>
                    <a:lnTo>
                      <a:pt x="50" y="146"/>
                    </a:lnTo>
                    <a:lnTo>
                      <a:pt x="32" y="206"/>
                    </a:lnTo>
                    <a:lnTo>
                      <a:pt x="16" y="264"/>
                    </a:lnTo>
                    <a:lnTo>
                      <a:pt x="4" y="314"/>
                    </a:lnTo>
                    <a:lnTo>
                      <a:pt x="0" y="334"/>
                    </a:lnTo>
                    <a:lnTo>
                      <a:pt x="0" y="3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" name="Freeform 51">
                <a:extLst>
                  <a:ext uri="{FF2B5EF4-FFF2-40B4-BE49-F238E27FC236}">
                    <a16:creationId xmlns:a16="http://schemas.microsoft.com/office/drawing/2014/main" id="{7C61F39C-88C9-497A-BC4C-B12EB8126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04850" y="5092700"/>
                <a:ext cx="95250" cy="95250"/>
              </a:xfrm>
              <a:custGeom>
                <a:avLst/>
                <a:gdLst>
                  <a:gd name="T0" fmla="*/ 8 w 60"/>
                  <a:gd name="T1" fmla="*/ 10 h 60"/>
                  <a:gd name="T2" fmla="*/ 8 w 60"/>
                  <a:gd name="T3" fmla="*/ 10 h 60"/>
                  <a:gd name="T4" fmla="*/ 14 w 60"/>
                  <a:gd name="T5" fmla="*/ 6 h 60"/>
                  <a:gd name="T6" fmla="*/ 18 w 60"/>
                  <a:gd name="T7" fmla="*/ 2 h 60"/>
                  <a:gd name="T8" fmla="*/ 30 w 60"/>
                  <a:gd name="T9" fmla="*/ 0 h 60"/>
                  <a:gd name="T10" fmla="*/ 40 w 60"/>
                  <a:gd name="T11" fmla="*/ 2 h 60"/>
                  <a:gd name="T12" fmla="*/ 46 w 60"/>
                  <a:gd name="T13" fmla="*/ 6 h 60"/>
                  <a:gd name="T14" fmla="*/ 50 w 60"/>
                  <a:gd name="T15" fmla="*/ 10 h 60"/>
                  <a:gd name="T16" fmla="*/ 50 w 60"/>
                  <a:gd name="T17" fmla="*/ 10 h 60"/>
                  <a:gd name="T18" fmla="*/ 54 w 60"/>
                  <a:gd name="T19" fmla="*/ 14 h 60"/>
                  <a:gd name="T20" fmla="*/ 56 w 60"/>
                  <a:gd name="T21" fmla="*/ 18 h 60"/>
                  <a:gd name="T22" fmla="*/ 60 w 60"/>
                  <a:gd name="T23" fmla="*/ 30 h 60"/>
                  <a:gd name="T24" fmla="*/ 56 w 60"/>
                  <a:gd name="T25" fmla="*/ 40 h 60"/>
                  <a:gd name="T26" fmla="*/ 54 w 60"/>
                  <a:gd name="T27" fmla="*/ 46 h 60"/>
                  <a:gd name="T28" fmla="*/ 50 w 60"/>
                  <a:gd name="T29" fmla="*/ 50 h 60"/>
                  <a:gd name="T30" fmla="*/ 50 w 60"/>
                  <a:gd name="T31" fmla="*/ 50 h 60"/>
                  <a:gd name="T32" fmla="*/ 46 w 60"/>
                  <a:gd name="T33" fmla="*/ 54 h 60"/>
                  <a:gd name="T34" fmla="*/ 40 w 60"/>
                  <a:gd name="T35" fmla="*/ 58 h 60"/>
                  <a:gd name="T36" fmla="*/ 30 w 60"/>
                  <a:gd name="T37" fmla="*/ 60 h 60"/>
                  <a:gd name="T38" fmla="*/ 18 w 60"/>
                  <a:gd name="T39" fmla="*/ 58 h 60"/>
                  <a:gd name="T40" fmla="*/ 14 w 60"/>
                  <a:gd name="T41" fmla="*/ 54 h 60"/>
                  <a:gd name="T42" fmla="*/ 8 w 60"/>
                  <a:gd name="T43" fmla="*/ 50 h 60"/>
                  <a:gd name="T44" fmla="*/ 8 w 60"/>
                  <a:gd name="T45" fmla="*/ 50 h 60"/>
                  <a:gd name="T46" fmla="*/ 6 w 60"/>
                  <a:gd name="T47" fmla="*/ 46 h 60"/>
                  <a:gd name="T48" fmla="*/ 2 w 60"/>
                  <a:gd name="T49" fmla="*/ 42 h 60"/>
                  <a:gd name="T50" fmla="*/ 0 w 60"/>
                  <a:gd name="T51" fmla="*/ 30 h 60"/>
                  <a:gd name="T52" fmla="*/ 2 w 60"/>
                  <a:gd name="T53" fmla="*/ 18 h 60"/>
                  <a:gd name="T54" fmla="*/ 6 w 60"/>
                  <a:gd name="T55" fmla="*/ 14 h 60"/>
                  <a:gd name="T56" fmla="*/ 8 w 60"/>
                  <a:gd name="T57" fmla="*/ 1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8" y="10"/>
                    </a:moveTo>
                    <a:lnTo>
                      <a:pt x="8" y="10"/>
                    </a:lnTo>
                    <a:lnTo>
                      <a:pt x="14" y="6"/>
                    </a:lnTo>
                    <a:lnTo>
                      <a:pt x="18" y="2"/>
                    </a:lnTo>
                    <a:lnTo>
                      <a:pt x="30" y="0"/>
                    </a:lnTo>
                    <a:lnTo>
                      <a:pt x="40" y="2"/>
                    </a:lnTo>
                    <a:lnTo>
                      <a:pt x="46" y="6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6" y="18"/>
                    </a:lnTo>
                    <a:lnTo>
                      <a:pt x="60" y="30"/>
                    </a:lnTo>
                    <a:lnTo>
                      <a:pt x="56" y="40"/>
                    </a:lnTo>
                    <a:lnTo>
                      <a:pt x="54" y="46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46" y="54"/>
                    </a:lnTo>
                    <a:lnTo>
                      <a:pt x="40" y="58"/>
                    </a:lnTo>
                    <a:lnTo>
                      <a:pt x="30" y="60"/>
                    </a:lnTo>
                    <a:lnTo>
                      <a:pt x="18" y="58"/>
                    </a:lnTo>
                    <a:lnTo>
                      <a:pt x="14" y="54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6" y="46"/>
                    </a:lnTo>
                    <a:lnTo>
                      <a:pt x="2" y="42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6" y="14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05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" name="Freeform 52">
                <a:extLst>
                  <a:ext uri="{FF2B5EF4-FFF2-40B4-BE49-F238E27FC236}">
                    <a16:creationId xmlns:a16="http://schemas.microsoft.com/office/drawing/2014/main" id="{4AA0C0F9-C62C-40A8-9E3A-9B4FB7D01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04850" y="5092700"/>
                <a:ext cx="95250" cy="95250"/>
              </a:xfrm>
              <a:custGeom>
                <a:avLst/>
                <a:gdLst>
                  <a:gd name="T0" fmla="*/ 8 w 60"/>
                  <a:gd name="T1" fmla="*/ 10 h 60"/>
                  <a:gd name="T2" fmla="*/ 8 w 60"/>
                  <a:gd name="T3" fmla="*/ 10 h 60"/>
                  <a:gd name="T4" fmla="*/ 14 w 60"/>
                  <a:gd name="T5" fmla="*/ 6 h 60"/>
                  <a:gd name="T6" fmla="*/ 18 w 60"/>
                  <a:gd name="T7" fmla="*/ 2 h 60"/>
                  <a:gd name="T8" fmla="*/ 30 w 60"/>
                  <a:gd name="T9" fmla="*/ 0 h 60"/>
                  <a:gd name="T10" fmla="*/ 40 w 60"/>
                  <a:gd name="T11" fmla="*/ 2 h 60"/>
                  <a:gd name="T12" fmla="*/ 46 w 60"/>
                  <a:gd name="T13" fmla="*/ 6 h 60"/>
                  <a:gd name="T14" fmla="*/ 50 w 60"/>
                  <a:gd name="T15" fmla="*/ 10 h 60"/>
                  <a:gd name="T16" fmla="*/ 50 w 60"/>
                  <a:gd name="T17" fmla="*/ 10 h 60"/>
                  <a:gd name="T18" fmla="*/ 54 w 60"/>
                  <a:gd name="T19" fmla="*/ 14 h 60"/>
                  <a:gd name="T20" fmla="*/ 56 w 60"/>
                  <a:gd name="T21" fmla="*/ 18 h 60"/>
                  <a:gd name="T22" fmla="*/ 60 w 60"/>
                  <a:gd name="T23" fmla="*/ 30 h 60"/>
                  <a:gd name="T24" fmla="*/ 56 w 60"/>
                  <a:gd name="T25" fmla="*/ 40 h 60"/>
                  <a:gd name="T26" fmla="*/ 54 w 60"/>
                  <a:gd name="T27" fmla="*/ 46 h 60"/>
                  <a:gd name="T28" fmla="*/ 50 w 60"/>
                  <a:gd name="T29" fmla="*/ 50 h 60"/>
                  <a:gd name="T30" fmla="*/ 50 w 60"/>
                  <a:gd name="T31" fmla="*/ 50 h 60"/>
                  <a:gd name="T32" fmla="*/ 46 w 60"/>
                  <a:gd name="T33" fmla="*/ 54 h 60"/>
                  <a:gd name="T34" fmla="*/ 40 w 60"/>
                  <a:gd name="T35" fmla="*/ 58 h 60"/>
                  <a:gd name="T36" fmla="*/ 30 w 60"/>
                  <a:gd name="T37" fmla="*/ 60 h 60"/>
                  <a:gd name="T38" fmla="*/ 18 w 60"/>
                  <a:gd name="T39" fmla="*/ 58 h 60"/>
                  <a:gd name="T40" fmla="*/ 14 w 60"/>
                  <a:gd name="T41" fmla="*/ 54 h 60"/>
                  <a:gd name="T42" fmla="*/ 8 w 60"/>
                  <a:gd name="T43" fmla="*/ 50 h 60"/>
                  <a:gd name="T44" fmla="*/ 8 w 60"/>
                  <a:gd name="T45" fmla="*/ 50 h 60"/>
                  <a:gd name="T46" fmla="*/ 6 w 60"/>
                  <a:gd name="T47" fmla="*/ 46 h 60"/>
                  <a:gd name="T48" fmla="*/ 2 w 60"/>
                  <a:gd name="T49" fmla="*/ 42 h 60"/>
                  <a:gd name="T50" fmla="*/ 0 w 60"/>
                  <a:gd name="T51" fmla="*/ 30 h 60"/>
                  <a:gd name="T52" fmla="*/ 2 w 60"/>
                  <a:gd name="T53" fmla="*/ 18 h 60"/>
                  <a:gd name="T54" fmla="*/ 6 w 60"/>
                  <a:gd name="T55" fmla="*/ 14 h 60"/>
                  <a:gd name="T56" fmla="*/ 8 w 60"/>
                  <a:gd name="T57" fmla="*/ 1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8" y="10"/>
                    </a:moveTo>
                    <a:lnTo>
                      <a:pt x="8" y="10"/>
                    </a:lnTo>
                    <a:lnTo>
                      <a:pt x="14" y="6"/>
                    </a:lnTo>
                    <a:lnTo>
                      <a:pt x="18" y="2"/>
                    </a:lnTo>
                    <a:lnTo>
                      <a:pt x="30" y="0"/>
                    </a:lnTo>
                    <a:lnTo>
                      <a:pt x="40" y="2"/>
                    </a:lnTo>
                    <a:lnTo>
                      <a:pt x="46" y="6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6" y="18"/>
                    </a:lnTo>
                    <a:lnTo>
                      <a:pt x="60" y="30"/>
                    </a:lnTo>
                    <a:lnTo>
                      <a:pt x="56" y="40"/>
                    </a:lnTo>
                    <a:lnTo>
                      <a:pt x="54" y="46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46" y="54"/>
                    </a:lnTo>
                    <a:lnTo>
                      <a:pt x="40" y="58"/>
                    </a:lnTo>
                    <a:lnTo>
                      <a:pt x="30" y="60"/>
                    </a:lnTo>
                    <a:lnTo>
                      <a:pt x="18" y="58"/>
                    </a:lnTo>
                    <a:lnTo>
                      <a:pt x="14" y="54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6" y="46"/>
                    </a:lnTo>
                    <a:lnTo>
                      <a:pt x="2" y="42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6" y="14"/>
                    </a:lnTo>
                    <a:lnTo>
                      <a:pt x="8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" name="Freeform 53">
                <a:extLst>
                  <a:ext uri="{FF2B5EF4-FFF2-40B4-BE49-F238E27FC236}">
                    <a16:creationId xmlns:a16="http://schemas.microsoft.com/office/drawing/2014/main" id="{08D29C8B-FB50-4299-B43F-D07EB4150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2475" y="6826250"/>
                <a:ext cx="882650" cy="1352550"/>
              </a:xfrm>
              <a:custGeom>
                <a:avLst/>
                <a:gdLst>
                  <a:gd name="T0" fmla="*/ 50 w 556"/>
                  <a:gd name="T1" fmla="*/ 410 h 852"/>
                  <a:gd name="T2" fmla="*/ 76 w 556"/>
                  <a:gd name="T3" fmla="*/ 222 h 852"/>
                  <a:gd name="T4" fmla="*/ 94 w 556"/>
                  <a:gd name="T5" fmla="*/ 122 h 852"/>
                  <a:gd name="T6" fmla="*/ 118 w 556"/>
                  <a:gd name="T7" fmla="*/ 110 h 852"/>
                  <a:gd name="T8" fmla="*/ 134 w 556"/>
                  <a:gd name="T9" fmla="*/ 98 h 852"/>
                  <a:gd name="T10" fmla="*/ 140 w 556"/>
                  <a:gd name="T11" fmla="*/ 86 h 852"/>
                  <a:gd name="T12" fmla="*/ 140 w 556"/>
                  <a:gd name="T13" fmla="*/ 74 h 852"/>
                  <a:gd name="T14" fmla="*/ 128 w 556"/>
                  <a:gd name="T15" fmla="*/ 50 h 852"/>
                  <a:gd name="T16" fmla="*/ 112 w 556"/>
                  <a:gd name="T17" fmla="*/ 34 h 852"/>
                  <a:gd name="T18" fmla="*/ 120 w 556"/>
                  <a:gd name="T19" fmla="*/ 0 h 852"/>
                  <a:gd name="T20" fmla="*/ 124 w 556"/>
                  <a:gd name="T21" fmla="*/ 0 h 852"/>
                  <a:gd name="T22" fmla="*/ 140 w 556"/>
                  <a:gd name="T23" fmla="*/ 4 h 852"/>
                  <a:gd name="T24" fmla="*/ 166 w 556"/>
                  <a:gd name="T25" fmla="*/ 26 h 852"/>
                  <a:gd name="T26" fmla="*/ 194 w 556"/>
                  <a:gd name="T27" fmla="*/ 62 h 852"/>
                  <a:gd name="T28" fmla="*/ 220 w 556"/>
                  <a:gd name="T29" fmla="*/ 108 h 852"/>
                  <a:gd name="T30" fmla="*/ 238 w 556"/>
                  <a:gd name="T31" fmla="*/ 164 h 852"/>
                  <a:gd name="T32" fmla="*/ 244 w 556"/>
                  <a:gd name="T33" fmla="*/ 226 h 852"/>
                  <a:gd name="T34" fmla="*/ 240 w 556"/>
                  <a:gd name="T35" fmla="*/ 276 h 852"/>
                  <a:gd name="T36" fmla="*/ 230 w 556"/>
                  <a:gd name="T37" fmla="*/ 308 h 852"/>
                  <a:gd name="T38" fmla="*/ 214 w 556"/>
                  <a:gd name="T39" fmla="*/ 342 h 852"/>
                  <a:gd name="T40" fmla="*/ 206 w 556"/>
                  <a:gd name="T41" fmla="*/ 358 h 852"/>
                  <a:gd name="T42" fmla="*/ 296 w 556"/>
                  <a:gd name="T43" fmla="*/ 358 h 852"/>
                  <a:gd name="T44" fmla="*/ 406 w 556"/>
                  <a:gd name="T45" fmla="*/ 360 h 852"/>
                  <a:gd name="T46" fmla="*/ 482 w 556"/>
                  <a:gd name="T47" fmla="*/ 370 h 852"/>
                  <a:gd name="T48" fmla="*/ 518 w 556"/>
                  <a:gd name="T49" fmla="*/ 380 h 852"/>
                  <a:gd name="T50" fmla="*/ 528 w 556"/>
                  <a:gd name="T51" fmla="*/ 386 h 852"/>
                  <a:gd name="T52" fmla="*/ 542 w 556"/>
                  <a:gd name="T53" fmla="*/ 402 h 852"/>
                  <a:gd name="T54" fmla="*/ 550 w 556"/>
                  <a:gd name="T55" fmla="*/ 422 h 852"/>
                  <a:gd name="T56" fmla="*/ 550 w 556"/>
                  <a:gd name="T57" fmla="*/ 442 h 852"/>
                  <a:gd name="T58" fmla="*/ 546 w 556"/>
                  <a:gd name="T59" fmla="*/ 464 h 852"/>
                  <a:gd name="T60" fmla="*/ 538 w 556"/>
                  <a:gd name="T61" fmla="*/ 484 h 852"/>
                  <a:gd name="T62" fmla="*/ 524 w 556"/>
                  <a:gd name="T63" fmla="*/ 502 h 852"/>
                  <a:gd name="T64" fmla="*/ 506 w 556"/>
                  <a:gd name="T65" fmla="*/ 518 h 852"/>
                  <a:gd name="T66" fmla="*/ 484 w 556"/>
                  <a:gd name="T67" fmla="*/ 530 h 852"/>
                  <a:gd name="T68" fmla="*/ 500 w 556"/>
                  <a:gd name="T69" fmla="*/ 536 h 852"/>
                  <a:gd name="T70" fmla="*/ 528 w 556"/>
                  <a:gd name="T71" fmla="*/ 554 h 852"/>
                  <a:gd name="T72" fmla="*/ 546 w 556"/>
                  <a:gd name="T73" fmla="*/ 578 h 852"/>
                  <a:gd name="T74" fmla="*/ 556 w 556"/>
                  <a:gd name="T75" fmla="*/ 606 h 852"/>
                  <a:gd name="T76" fmla="*/ 554 w 556"/>
                  <a:gd name="T77" fmla="*/ 636 h 852"/>
                  <a:gd name="T78" fmla="*/ 540 w 556"/>
                  <a:gd name="T79" fmla="*/ 662 h 852"/>
                  <a:gd name="T80" fmla="*/ 514 w 556"/>
                  <a:gd name="T81" fmla="*/ 686 h 852"/>
                  <a:gd name="T82" fmla="*/ 474 w 556"/>
                  <a:gd name="T83" fmla="*/ 700 h 852"/>
                  <a:gd name="T84" fmla="*/ 448 w 556"/>
                  <a:gd name="T85" fmla="*/ 704 h 852"/>
                  <a:gd name="T86" fmla="*/ 462 w 556"/>
                  <a:gd name="T87" fmla="*/ 726 h 852"/>
                  <a:gd name="T88" fmla="*/ 478 w 556"/>
                  <a:gd name="T89" fmla="*/ 758 h 852"/>
                  <a:gd name="T90" fmla="*/ 486 w 556"/>
                  <a:gd name="T91" fmla="*/ 794 h 852"/>
                  <a:gd name="T92" fmla="*/ 484 w 556"/>
                  <a:gd name="T93" fmla="*/ 812 h 852"/>
                  <a:gd name="T94" fmla="*/ 480 w 556"/>
                  <a:gd name="T95" fmla="*/ 816 h 852"/>
                  <a:gd name="T96" fmla="*/ 462 w 556"/>
                  <a:gd name="T97" fmla="*/ 828 h 852"/>
                  <a:gd name="T98" fmla="*/ 418 w 556"/>
                  <a:gd name="T99" fmla="*/ 842 h 852"/>
                  <a:gd name="T100" fmla="*/ 354 w 556"/>
                  <a:gd name="T101" fmla="*/ 850 h 852"/>
                  <a:gd name="T102" fmla="*/ 282 w 556"/>
                  <a:gd name="T103" fmla="*/ 852 h 852"/>
                  <a:gd name="T104" fmla="*/ 204 w 556"/>
                  <a:gd name="T105" fmla="*/ 846 h 852"/>
                  <a:gd name="T106" fmla="*/ 132 w 556"/>
                  <a:gd name="T107" fmla="*/ 832 h 852"/>
                  <a:gd name="T108" fmla="*/ 68 w 556"/>
                  <a:gd name="T109" fmla="*/ 806 h 852"/>
                  <a:gd name="T110" fmla="*/ 44 w 556"/>
                  <a:gd name="T111" fmla="*/ 790 h 852"/>
                  <a:gd name="T112" fmla="*/ 24 w 556"/>
                  <a:gd name="T113" fmla="*/ 768 h 852"/>
                  <a:gd name="T114" fmla="*/ 12 w 556"/>
                  <a:gd name="T115" fmla="*/ 740 h 852"/>
                  <a:gd name="T116" fmla="*/ 2 w 556"/>
                  <a:gd name="T117" fmla="*/ 680 h 852"/>
                  <a:gd name="T118" fmla="*/ 0 w 556"/>
                  <a:gd name="T119" fmla="*/ 620 h 852"/>
                  <a:gd name="T120" fmla="*/ 6 w 556"/>
                  <a:gd name="T121" fmla="*/ 560 h 852"/>
                  <a:gd name="T122" fmla="*/ 24 w 556"/>
                  <a:gd name="T123" fmla="*/ 484 h 852"/>
                  <a:gd name="T124" fmla="*/ 50 w 556"/>
                  <a:gd name="T125" fmla="*/ 410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6" h="852">
                    <a:moveTo>
                      <a:pt x="50" y="410"/>
                    </a:moveTo>
                    <a:lnTo>
                      <a:pt x="50" y="410"/>
                    </a:lnTo>
                    <a:lnTo>
                      <a:pt x="62" y="314"/>
                    </a:lnTo>
                    <a:lnTo>
                      <a:pt x="76" y="222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108" y="116"/>
                    </a:lnTo>
                    <a:lnTo>
                      <a:pt x="118" y="110"/>
                    </a:lnTo>
                    <a:lnTo>
                      <a:pt x="128" y="104"/>
                    </a:lnTo>
                    <a:lnTo>
                      <a:pt x="134" y="98"/>
                    </a:lnTo>
                    <a:lnTo>
                      <a:pt x="138" y="92"/>
                    </a:lnTo>
                    <a:lnTo>
                      <a:pt x="140" y="86"/>
                    </a:lnTo>
                    <a:lnTo>
                      <a:pt x="140" y="80"/>
                    </a:lnTo>
                    <a:lnTo>
                      <a:pt x="140" y="74"/>
                    </a:lnTo>
                    <a:lnTo>
                      <a:pt x="136" y="60"/>
                    </a:lnTo>
                    <a:lnTo>
                      <a:pt x="128" y="50"/>
                    </a:lnTo>
                    <a:lnTo>
                      <a:pt x="118" y="40"/>
                    </a:lnTo>
                    <a:lnTo>
                      <a:pt x="112" y="34"/>
                    </a:lnTo>
                    <a:lnTo>
                      <a:pt x="112" y="34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4" y="0"/>
                    </a:lnTo>
                    <a:lnTo>
                      <a:pt x="128" y="0"/>
                    </a:lnTo>
                    <a:lnTo>
                      <a:pt x="140" y="4"/>
                    </a:lnTo>
                    <a:lnTo>
                      <a:pt x="152" y="12"/>
                    </a:lnTo>
                    <a:lnTo>
                      <a:pt x="166" y="26"/>
                    </a:lnTo>
                    <a:lnTo>
                      <a:pt x="180" y="42"/>
                    </a:lnTo>
                    <a:lnTo>
                      <a:pt x="194" y="62"/>
                    </a:lnTo>
                    <a:lnTo>
                      <a:pt x="208" y="84"/>
                    </a:lnTo>
                    <a:lnTo>
                      <a:pt x="220" y="108"/>
                    </a:lnTo>
                    <a:lnTo>
                      <a:pt x="230" y="136"/>
                    </a:lnTo>
                    <a:lnTo>
                      <a:pt x="238" y="164"/>
                    </a:lnTo>
                    <a:lnTo>
                      <a:pt x="244" y="196"/>
                    </a:lnTo>
                    <a:lnTo>
                      <a:pt x="244" y="226"/>
                    </a:lnTo>
                    <a:lnTo>
                      <a:pt x="242" y="260"/>
                    </a:lnTo>
                    <a:lnTo>
                      <a:pt x="240" y="276"/>
                    </a:lnTo>
                    <a:lnTo>
                      <a:pt x="236" y="292"/>
                    </a:lnTo>
                    <a:lnTo>
                      <a:pt x="230" y="308"/>
                    </a:lnTo>
                    <a:lnTo>
                      <a:pt x="224" y="326"/>
                    </a:lnTo>
                    <a:lnTo>
                      <a:pt x="214" y="342"/>
                    </a:lnTo>
                    <a:lnTo>
                      <a:pt x="206" y="358"/>
                    </a:lnTo>
                    <a:lnTo>
                      <a:pt x="206" y="358"/>
                    </a:lnTo>
                    <a:lnTo>
                      <a:pt x="250" y="358"/>
                    </a:lnTo>
                    <a:lnTo>
                      <a:pt x="296" y="358"/>
                    </a:lnTo>
                    <a:lnTo>
                      <a:pt x="350" y="358"/>
                    </a:lnTo>
                    <a:lnTo>
                      <a:pt x="406" y="360"/>
                    </a:lnTo>
                    <a:lnTo>
                      <a:pt x="460" y="366"/>
                    </a:lnTo>
                    <a:lnTo>
                      <a:pt x="482" y="370"/>
                    </a:lnTo>
                    <a:lnTo>
                      <a:pt x="502" y="374"/>
                    </a:lnTo>
                    <a:lnTo>
                      <a:pt x="518" y="380"/>
                    </a:lnTo>
                    <a:lnTo>
                      <a:pt x="528" y="386"/>
                    </a:lnTo>
                    <a:lnTo>
                      <a:pt x="528" y="386"/>
                    </a:lnTo>
                    <a:lnTo>
                      <a:pt x="536" y="394"/>
                    </a:lnTo>
                    <a:lnTo>
                      <a:pt x="542" y="402"/>
                    </a:lnTo>
                    <a:lnTo>
                      <a:pt x="546" y="412"/>
                    </a:lnTo>
                    <a:lnTo>
                      <a:pt x="550" y="422"/>
                    </a:lnTo>
                    <a:lnTo>
                      <a:pt x="550" y="432"/>
                    </a:lnTo>
                    <a:lnTo>
                      <a:pt x="550" y="442"/>
                    </a:lnTo>
                    <a:lnTo>
                      <a:pt x="550" y="452"/>
                    </a:lnTo>
                    <a:lnTo>
                      <a:pt x="546" y="464"/>
                    </a:lnTo>
                    <a:lnTo>
                      <a:pt x="542" y="474"/>
                    </a:lnTo>
                    <a:lnTo>
                      <a:pt x="538" y="484"/>
                    </a:lnTo>
                    <a:lnTo>
                      <a:pt x="532" y="494"/>
                    </a:lnTo>
                    <a:lnTo>
                      <a:pt x="524" y="502"/>
                    </a:lnTo>
                    <a:lnTo>
                      <a:pt x="516" y="512"/>
                    </a:lnTo>
                    <a:lnTo>
                      <a:pt x="506" y="518"/>
                    </a:lnTo>
                    <a:lnTo>
                      <a:pt x="496" y="526"/>
                    </a:lnTo>
                    <a:lnTo>
                      <a:pt x="484" y="530"/>
                    </a:lnTo>
                    <a:lnTo>
                      <a:pt x="484" y="530"/>
                    </a:lnTo>
                    <a:lnTo>
                      <a:pt x="500" y="536"/>
                    </a:lnTo>
                    <a:lnTo>
                      <a:pt x="514" y="544"/>
                    </a:lnTo>
                    <a:lnTo>
                      <a:pt x="528" y="554"/>
                    </a:lnTo>
                    <a:lnTo>
                      <a:pt x="538" y="564"/>
                    </a:lnTo>
                    <a:lnTo>
                      <a:pt x="546" y="578"/>
                    </a:lnTo>
                    <a:lnTo>
                      <a:pt x="552" y="592"/>
                    </a:lnTo>
                    <a:lnTo>
                      <a:pt x="556" y="606"/>
                    </a:lnTo>
                    <a:lnTo>
                      <a:pt x="556" y="620"/>
                    </a:lnTo>
                    <a:lnTo>
                      <a:pt x="554" y="636"/>
                    </a:lnTo>
                    <a:lnTo>
                      <a:pt x="548" y="650"/>
                    </a:lnTo>
                    <a:lnTo>
                      <a:pt x="540" y="662"/>
                    </a:lnTo>
                    <a:lnTo>
                      <a:pt x="530" y="674"/>
                    </a:lnTo>
                    <a:lnTo>
                      <a:pt x="514" y="686"/>
                    </a:lnTo>
                    <a:lnTo>
                      <a:pt x="496" y="694"/>
                    </a:lnTo>
                    <a:lnTo>
                      <a:pt x="474" y="700"/>
                    </a:lnTo>
                    <a:lnTo>
                      <a:pt x="448" y="704"/>
                    </a:lnTo>
                    <a:lnTo>
                      <a:pt x="448" y="704"/>
                    </a:lnTo>
                    <a:lnTo>
                      <a:pt x="456" y="714"/>
                    </a:lnTo>
                    <a:lnTo>
                      <a:pt x="462" y="726"/>
                    </a:lnTo>
                    <a:lnTo>
                      <a:pt x="470" y="740"/>
                    </a:lnTo>
                    <a:lnTo>
                      <a:pt x="478" y="758"/>
                    </a:lnTo>
                    <a:lnTo>
                      <a:pt x="484" y="776"/>
                    </a:lnTo>
                    <a:lnTo>
                      <a:pt x="486" y="794"/>
                    </a:lnTo>
                    <a:lnTo>
                      <a:pt x="486" y="802"/>
                    </a:lnTo>
                    <a:lnTo>
                      <a:pt x="484" y="812"/>
                    </a:lnTo>
                    <a:lnTo>
                      <a:pt x="484" y="812"/>
                    </a:lnTo>
                    <a:lnTo>
                      <a:pt x="480" y="816"/>
                    </a:lnTo>
                    <a:lnTo>
                      <a:pt x="476" y="820"/>
                    </a:lnTo>
                    <a:lnTo>
                      <a:pt x="462" y="828"/>
                    </a:lnTo>
                    <a:lnTo>
                      <a:pt x="442" y="836"/>
                    </a:lnTo>
                    <a:lnTo>
                      <a:pt x="418" y="842"/>
                    </a:lnTo>
                    <a:lnTo>
                      <a:pt x="388" y="846"/>
                    </a:lnTo>
                    <a:lnTo>
                      <a:pt x="354" y="850"/>
                    </a:lnTo>
                    <a:lnTo>
                      <a:pt x="318" y="852"/>
                    </a:lnTo>
                    <a:lnTo>
                      <a:pt x="282" y="852"/>
                    </a:lnTo>
                    <a:lnTo>
                      <a:pt x="242" y="850"/>
                    </a:lnTo>
                    <a:lnTo>
                      <a:pt x="204" y="846"/>
                    </a:lnTo>
                    <a:lnTo>
                      <a:pt x="166" y="840"/>
                    </a:lnTo>
                    <a:lnTo>
                      <a:pt x="132" y="832"/>
                    </a:lnTo>
                    <a:lnTo>
                      <a:pt x="98" y="820"/>
                    </a:lnTo>
                    <a:lnTo>
                      <a:pt x="68" y="806"/>
                    </a:lnTo>
                    <a:lnTo>
                      <a:pt x="56" y="798"/>
                    </a:lnTo>
                    <a:lnTo>
                      <a:pt x="44" y="790"/>
                    </a:lnTo>
                    <a:lnTo>
                      <a:pt x="32" y="780"/>
                    </a:lnTo>
                    <a:lnTo>
                      <a:pt x="24" y="768"/>
                    </a:lnTo>
                    <a:lnTo>
                      <a:pt x="24" y="768"/>
                    </a:lnTo>
                    <a:lnTo>
                      <a:pt x="12" y="740"/>
                    </a:lnTo>
                    <a:lnTo>
                      <a:pt x="6" y="710"/>
                    </a:lnTo>
                    <a:lnTo>
                      <a:pt x="2" y="680"/>
                    </a:lnTo>
                    <a:lnTo>
                      <a:pt x="0" y="650"/>
                    </a:lnTo>
                    <a:lnTo>
                      <a:pt x="0" y="620"/>
                    </a:lnTo>
                    <a:lnTo>
                      <a:pt x="2" y="590"/>
                    </a:lnTo>
                    <a:lnTo>
                      <a:pt x="6" y="560"/>
                    </a:lnTo>
                    <a:lnTo>
                      <a:pt x="12" y="534"/>
                    </a:lnTo>
                    <a:lnTo>
                      <a:pt x="24" y="484"/>
                    </a:lnTo>
                    <a:lnTo>
                      <a:pt x="36" y="444"/>
                    </a:lnTo>
                    <a:lnTo>
                      <a:pt x="50" y="410"/>
                    </a:lnTo>
                    <a:close/>
                  </a:path>
                </a:pathLst>
              </a:custGeom>
              <a:solidFill>
                <a:srgbClr val="FFE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" name="Freeform 54">
                <a:extLst>
                  <a:ext uri="{FF2B5EF4-FFF2-40B4-BE49-F238E27FC236}">
                    <a16:creationId xmlns:a16="http://schemas.microsoft.com/office/drawing/2014/main" id="{1BE7A655-D145-4654-AF05-E5FA9EC39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2475" y="6826250"/>
                <a:ext cx="882650" cy="1352550"/>
              </a:xfrm>
              <a:custGeom>
                <a:avLst/>
                <a:gdLst>
                  <a:gd name="T0" fmla="*/ 50 w 556"/>
                  <a:gd name="T1" fmla="*/ 410 h 852"/>
                  <a:gd name="T2" fmla="*/ 76 w 556"/>
                  <a:gd name="T3" fmla="*/ 222 h 852"/>
                  <a:gd name="T4" fmla="*/ 94 w 556"/>
                  <a:gd name="T5" fmla="*/ 122 h 852"/>
                  <a:gd name="T6" fmla="*/ 118 w 556"/>
                  <a:gd name="T7" fmla="*/ 110 h 852"/>
                  <a:gd name="T8" fmla="*/ 134 w 556"/>
                  <a:gd name="T9" fmla="*/ 98 h 852"/>
                  <a:gd name="T10" fmla="*/ 140 w 556"/>
                  <a:gd name="T11" fmla="*/ 86 h 852"/>
                  <a:gd name="T12" fmla="*/ 140 w 556"/>
                  <a:gd name="T13" fmla="*/ 74 h 852"/>
                  <a:gd name="T14" fmla="*/ 128 w 556"/>
                  <a:gd name="T15" fmla="*/ 50 h 852"/>
                  <a:gd name="T16" fmla="*/ 112 w 556"/>
                  <a:gd name="T17" fmla="*/ 34 h 852"/>
                  <a:gd name="T18" fmla="*/ 120 w 556"/>
                  <a:gd name="T19" fmla="*/ 0 h 852"/>
                  <a:gd name="T20" fmla="*/ 124 w 556"/>
                  <a:gd name="T21" fmla="*/ 0 h 852"/>
                  <a:gd name="T22" fmla="*/ 140 w 556"/>
                  <a:gd name="T23" fmla="*/ 4 h 852"/>
                  <a:gd name="T24" fmla="*/ 166 w 556"/>
                  <a:gd name="T25" fmla="*/ 26 h 852"/>
                  <a:gd name="T26" fmla="*/ 194 w 556"/>
                  <a:gd name="T27" fmla="*/ 62 h 852"/>
                  <a:gd name="T28" fmla="*/ 220 w 556"/>
                  <a:gd name="T29" fmla="*/ 108 h 852"/>
                  <a:gd name="T30" fmla="*/ 238 w 556"/>
                  <a:gd name="T31" fmla="*/ 164 h 852"/>
                  <a:gd name="T32" fmla="*/ 244 w 556"/>
                  <a:gd name="T33" fmla="*/ 226 h 852"/>
                  <a:gd name="T34" fmla="*/ 240 w 556"/>
                  <a:gd name="T35" fmla="*/ 276 h 852"/>
                  <a:gd name="T36" fmla="*/ 230 w 556"/>
                  <a:gd name="T37" fmla="*/ 308 h 852"/>
                  <a:gd name="T38" fmla="*/ 214 w 556"/>
                  <a:gd name="T39" fmla="*/ 342 h 852"/>
                  <a:gd name="T40" fmla="*/ 206 w 556"/>
                  <a:gd name="T41" fmla="*/ 358 h 852"/>
                  <a:gd name="T42" fmla="*/ 296 w 556"/>
                  <a:gd name="T43" fmla="*/ 358 h 852"/>
                  <a:gd name="T44" fmla="*/ 406 w 556"/>
                  <a:gd name="T45" fmla="*/ 360 h 852"/>
                  <a:gd name="T46" fmla="*/ 482 w 556"/>
                  <a:gd name="T47" fmla="*/ 370 h 852"/>
                  <a:gd name="T48" fmla="*/ 518 w 556"/>
                  <a:gd name="T49" fmla="*/ 380 h 852"/>
                  <a:gd name="T50" fmla="*/ 528 w 556"/>
                  <a:gd name="T51" fmla="*/ 386 h 852"/>
                  <a:gd name="T52" fmla="*/ 542 w 556"/>
                  <a:gd name="T53" fmla="*/ 402 h 852"/>
                  <a:gd name="T54" fmla="*/ 550 w 556"/>
                  <a:gd name="T55" fmla="*/ 422 h 852"/>
                  <a:gd name="T56" fmla="*/ 550 w 556"/>
                  <a:gd name="T57" fmla="*/ 442 h 852"/>
                  <a:gd name="T58" fmla="*/ 546 w 556"/>
                  <a:gd name="T59" fmla="*/ 464 h 852"/>
                  <a:gd name="T60" fmla="*/ 538 w 556"/>
                  <a:gd name="T61" fmla="*/ 484 h 852"/>
                  <a:gd name="T62" fmla="*/ 524 w 556"/>
                  <a:gd name="T63" fmla="*/ 502 h 852"/>
                  <a:gd name="T64" fmla="*/ 506 w 556"/>
                  <a:gd name="T65" fmla="*/ 518 h 852"/>
                  <a:gd name="T66" fmla="*/ 484 w 556"/>
                  <a:gd name="T67" fmla="*/ 530 h 852"/>
                  <a:gd name="T68" fmla="*/ 500 w 556"/>
                  <a:gd name="T69" fmla="*/ 536 h 852"/>
                  <a:gd name="T70" fmla="*/ 528 w 556"/>
                  <a:gd name="T71" fmla="*/ 554 h 852"/>
                  <a:gd name="T72" fmla="*/ 546 w 556"/>
                  <a:gd name="T73" fmla="*/ 578 h 852"/>
                  <a:gd name="T74" fmla="*/ 556 w 556"/>
                  <a:gd name="T75" fmla="*/ 606 h 852"/>
                  <a:gd name="T76" fmla="*/ 554 w 556"/>
                  <a:gd name="T77" fmla="*/ 636 h 852"/>
                  <a:gd name="T78" fmla="*/ 540 w 556"/>
                  <a:gd name="T79" fmla="*/ 662 h 852"/>
                  <a:gd name="T80" fmla="*/ 514 w 556"/>
                  <a:gd name="T81" fmla="*/ 686 h 852"/>
                  <a:gd name="T82" fmla="*/ 474 w 556"/>
                  <a:gd name="T83" fmla="*/ 700 h 852"/>
                  <a:gd name="T84" fmla="*/ 448 w 556"/>
                  <a:gd name="T85" fmla="*/ 704 h 852"/>
                  <a:gd name="T86" fmla="*/ 462 w 556"/>
                  <a:gd name="T87" fmla="*/ 726 h 852"/>
                  <a:gd name="T88" fmla="*/ 478 w 556"/>
                  <a:gd name="T89" fmla="*/ 758 h 852"/>
                  <a:gd name="T90" fmla="*/ 486 w 556"/>
                  <a:gd name="T91" fmla="*/ 794 h 852"/>
                  <a:gd name="T92" fmla="*/ 484 w 556"/>
                  <a:gd name="T93" fmla="*/ 812 h 852"/>
                  <a:gd name="T94" fmla="*/ 480 w 556"/>
                  <a:gd name="T95" fmla="*/ 816 h 852"/>
                  <a:gd name="T96" fmla="*/ 462 w 556"/>
                  <a:gd name="T97" fmla="*/ 828 h 852"/>
                  <a:gd name="T98" fmla="*/ 418 w 556"/>
                  <a:gd name="T99" fmla="*/ 842 h 852"/>
                  <a:gd name="T100" fmla="*/ 354 w 556"/>
                  <a:gd name="T101" fmla="*/ 850 h 852"/>
                  <a:gd name="T102" fmla="*/ 282 w 556"/>
                  <a:gd name="T103" fmla="*/ 852 h 852"/>
                  <a:gd name="T104" fmla="*/ 204 w 556"/>
                  <a:gd name="T105" fmla="*/ 846 h 852"/>
                  <a:gd name="T106" fmla="*/ 132 w 556"/>
                  <a:gd name="T107" fmla="*/ 832 h 852"/>
                  <a:gd name="T108" fmla="*/ 68 w 556"/>
                  <a:gd name="T109" fmla="*/ 806 h 852"/>
                  <a:gd name="T110" fmla="*/ 44 w 556"/>
                  <a:gd name="T111" fmla="*/ 790 h 852"/>
                  <a:gd name="T112" fmla="*/ 24 w 556"/>
                  <a:gd name="T113" fmla="*/ 768 h 852"/>
                  <a:gd name="T114" fmla="*/ 12 w 556"/>
                  <a:gd name="T115" fmla="*/ 740 h 852"/>
                  <a:gd name="T116" fmla="*/ 2 w 556"/>
                  <a:gd name="T117" fmla="*/ 680 h 852"/>
                  <a:gd name="T118" fmla="*/ 0 w 556"/>
                  <a:gd name="T119" fmla="*/ 620 h 852"/>
                  <a:gd name="T120" fmla="*/ 6 w 556"/>
                  <a:gd name="T121" fmla="*/ 560 h 852"/>
                  <a:gd name="T122" fmla="*/ 24 w 556"/>
                  <a:gd name="T123" fmla="*/ 484 h 852"/>
                  <a:gd name="T124" fmla="*/ 50 w 556"/>
                  <a:gd name="T125" fmla="*/ 410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6" h="852">
                    <a:moveTo>
                      <a:pt x="50" y="410"/>
                    </a:moveTo>
                    <a:lnTo>
                      <a:pt x="50" y="410"/>
                    </a:lnTo>
                    <a:lnTo>
                      <a:pt x="62" y="314"/>
                    </a:lnTo>
                    <a:lnTo>
                      <a:pt x="76" y="222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108" y="116"/>
                    </a:lnTo>
                    <a:lnTo>
                      <a:pt x="118" y="110"/>
                    </a:lnTo>
                    <a:lnTo>
                      <a:pt x="128" y="104"/>
                    </a:lnTo>
                    <a:lnTo>
                      <a:pt x="134" y="98"/>
                    </a:lnTo>
                    <a:lnTo>
                      <a:pt x="138" y="92"/>
                    </a:lnTo>
                    <a:lnTo>
                      <a:pt x="140" y="86"/>
                    </a:lnTo>
                    <a:lnTo>
                      <a:pt x="140" y="80"/>
                    </a:lnTo>
                    <a:lnTo>
                      <a:pt x="140" y="74"/>
                    </a:lnTo>
                    <a:lnTo>
                      <a:pt x="136" y="60"/>
                    </a:lnTo>
                    <a:lnTo>
                      <a:pt x="128" y="50"/>
                    </a:lnTo>
                    <a:lnTo>
                      <a:pt x="118" y="40"/>
                    </a:lnTo>
                    <a:lnTo>
                      <a:pt x="112" y="34"/>
                    </a:lnTo>
                    <a:lnTo>
                      <a:pt x="112" y="34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4" y="0"/>
                    </a:lnTo>
                    <a:lnTo>
                      <a:pt x="128" y="0"/>
                    </a:lnTo>
                    <a:lnTo>
                      <a:pt x="140" y="4"/>
                    </a:lnTo>
                    <a:lnTo>
                      <a:pt x="152" y="12"/>
                    </a:lnTo>
                    <a:lnTo>
                      <a:pt x="166" y="26"/>
                    </a:lnTo>
                    <a:lnTo>
                      <a:pt x="180" y="42"/>
                    </a:lnTo>
                    <a:lnTo>
                      <a:pt x="194" y="62"/>
                    </a:lnTo>
                    <a:lnTo>
                      <a:pt x="208" y="84"/>
                    </a:lnTo>
                    <a:lnTo>
                      <a:pt x="220" y="108"/>
                    </a:lnTo>
                    <a:lnTo>
                      <a:pt x="230" y="136"/>
                    </a:lnTo>
                    <a:lnTo>
                      <a:pt x="238" y="164"/>
                    </a:lnTo>
                    <a:lnTo>
                      <a:pt x="244" y="196"/>
                    </a:lnTo>
                    <a:lnTo>
                      <a:pt x="244" y="226"/>
                    </a:lnTo>
                    <a:lnTo>
                      <a:pt x="242" y="260"/>
                    </a:lnTo>
                    <a:lnTo>
                      <a:pt x="240" y="276"/>
                    </a:lnTo>
                    <a:lnTo>
                      <a:pt x="236" y="292"/>
                    </a:lnTo>
                    <a:lnTo>
                      <a:pt x="230" y="308"/>
                    </a:lnTo>
                    <a:lnTo>
                      <a:pt x="224" y="326"/>
                    </a:lnTo>
                    <a:lnTo>
                      <a:pt x="214" y="342"/>
                    </a:lnTo>
                    <a:lnTo>
                      <a:pt x="206" y="358"/>
                    </a:lnTo>
                    <a:lnTo>
                      <a:pt x="206" y="358"/>
                    </a:lnTo>
                    <a:lnTo>
                      <a:pt x="250" y="358"/>
                    </a:lnTo>
                    <a:lnTo>
                      <a:pt x="296" y="358"/>
                    </a:lnTo>
                    <a:lnTo>
                      <a:pt x="350" y="358"/>
                    </a:lnTo>
                    <a:lnTo>
                      <a:pt x="406" y="360"/>
                    </a:lnTo>
                    <a:lnTo>
                      <a:pt x="460" y="366"/>
                    </a:lnTo>
                    <a:lnTo>
                      <a:pt x="482" y="370"/>
                    </a:lnTo>
                    <a:lnTo>
                      <a:pt x="502" y="374"/>
                    </a:lnTo>
                    <a:lnTo>
                      <a:pt x="518" y="380"/>
                    </a:lnTo>
                    <a:lnTo>
                      <a:pt x="528" y="386"/>
                    </a:lnTo>
                    <a:lnTo>
                      <a:pt x="528" y="386"/>
                    </a:lnTo>
                    <a:lnTo>
                      <a:pt x="536" y="394"/>
                    </a:lnTo>
                    <a:lnTo>
                      <a:pt x="542" y="402"/>
                    </a:lnTo>
                    <a:lnTo>
                      <a:pt x="546" y="412"/>
                    </a:lnTo>
                    <a:lnTo>
                      <a:pt x="550" y="422"/>
                    </a:lnTo>
                    <a:lnTo>
                      <a:pt x="550" y="432"/>
                    </a:lnTo>
                    <a:lnTo>
                      <a:pt x="550" y="442"/>
                    </a:lnTo>
                    <a:lnTo>
                      <a:pt x="550" y="452"/>
                    </a:lnTo>
                    <a:lnTo>
                      <a:pt x="546" y="464"/>
                    </a:lnTo>
                    <a:lnTo>
                      <a:pt x="542" y="474"/>
                    </a:lnTo>
                    <a:lnTo>
                      <a:pt x="538" y="484"/>
                    </a:lnTo>
                    <a:lnTo>
                      <a:pt x="532" y="494"/>
                    </a:lnTo>
                    <a:lnTo>
                      <a:pt x="524" y="502"/>
                    </a:lnTo>
                    <a:lnTo>
                      <a:pt x="516" y="512"/>
                    </a:lnTo>
                    <a:lnTo>
                      <a:pt x="506" y="518"/>
                    </a:lnTo>
                    <a:lnTo>
                      <a:pt x="496" y="526"/>
                    </a:lnTo>
                    <a:lnTo>
                      <a:pt x="484" y="530"/>
                    </a:lnTo>
                    <a:lnTo>
                      <a:pt x="484" y="530"/>
                    </a:lnTo>
                    <a:lnTo>
                      <a:pt x="500" y="536"/>
                    </a:lnTo>
                    <a:lnTo>
                      <a:pt x="514" y="544"/>
                    </a:lnTo>
                    <a:lnTo>
                      <a:pt x="528" y="554"/>
                    </a:lnTo>
                    <a:lnTo>
                      <a:pt x="538" y="564"/>
                    </a:lnTo>
                    <a:lnTo>
                      <a:pt x="546" y="578"/>
                    </a:lnTo>
                    <a:lnTo>
                      <a:pt x="552" y="592"/>
                    </a:lnTo>
                    <a:lnTo>
                      <a:pt x="556" y="606"/>
                    </a:lnTo>
                    <a:lnTo>
                      <a:pt x="556" y="620"/>
                    </a:lnTo>
                    <a:lnTo>
                      <a:pt x="554" y="636"/>
                    </a:lnTo>
                    <a:lnTo>
                      <a:pt x="548" y="650"/>
                    </a:lnTo>
                    <a:lnTo>
                      <a:pt x="540" y="662"/>
                    </a:lnTo>
                    <a:lnTo>
                      <a:pt x="530" y="674"/>
                    </a:lnTo>
                    <a:lnTo>
                      <a:pt x="514" y="686"/>
                    </a:lnTo>
                    <a:lnTo>
                      <a:pt x="496" y="694"/>
                    </a:lnTo>
                    <a:lnTo>
                      <a:pt x="474" y="700"/>
                    </a:lnTo>
                    <a:lnTo>
                      <a:pt x="448" y="704"/>
                    </a:lnTo>
                    <a:lnTo>
                      <a:pt x="448" y="704"/>
                    </a:lnTo>
                    <a:lnTo>
                      <a:pt x="456" y="714"/>
                    </a:lnTo>
                    <a:lnTo>
                      <a:pt x="462" y="726"/>
                    </a:lnTo>
                    <a:lnTo>
                      <a:pt x="470" y="740"/>
                    </a:lnTo>
                    <a:lnTo>
                      <a:pt x="478" y="758"/>
                    </a:lnTo>
                    <a:lnTo>
                      <a:pt x="484" y="776"/>
                    </a:lnTo>
                    <a:lnTo>
                      <a:pt x="486" y="794"/>
                    </a:lnTo>
                    <a:lnTo>
                      <a:pt x="486" y="802"/>
                    </a:lnTo>
                    <a:lnTo>
                      <a:pt x="484" y="812"/>
                    </a:lnTo>
                    <a:lnTo>
                      <a:pt x="484" y="812"/>
                    </a:lnTo>
                    <a:lnTo>
                      <a:pt x="480" y="816"/>
                    </a:lnTo>
                    <a:lnTo>
                      <a:pt x="476" y="820"/>
                    </a:lnTo>
                    <a:lnTo>
                      <a:pt x="462" y="828"/>
                    </a:lnTo>
                    <a:lnTo>
                      <a:pt x="442" y="836"/>
                    </a:lnTo>
                    <a:lnTo>
                      <a:pt x="418" y="842"/>
                    </a:lnTo>
                    <a:lnTo>
                      <a:pt x="388" y="846"/>
                    </a:lnTo>
                    <a:lnTo>
                      <a:pt x="354" y="850"/>
                    </a:lnTo>
                    <a:lnTo>
                      <a:pt x="318" y="852"/>
                    </a:lnTo>
                    <a:lnTo>
                      <a:pt x="282" y="852"/>
                    </a:lnTo>
                    <a:lnTo>
                      <a:pt x="242" y="850"/>
                    </a:lnTo>
                    <a:lnTo>
                      <a:pt x="204" y="846"/>
                    </a:lnTo>
                    <a:lnTo>
                      <a:pt x="166" y="840"/>
                    </a:lnTo>
                    <a:lnTo>
                      <a:pt x="132" y="832"/>
                    </a:lnTo>
                    <a:lnTo>
                      <a:pt x="98" y="820"/>
                    </a:lnTo>
                    <a:lnTo>
                      <a:pt x="68" y="806"/>
                    </a:lnTo>
                    <a:lnTo>
                      <a:pt x="56" y="798"/>
                    </a:lnTo>
                    <a:lnTo>
                      <a:pt x="44" y="790"/>
                    </a:lnTo>
                    <a:lnTo>
                      <a:pt x="32" y="780"/>
                    </a:lnTo>
                    <a:lnTo>
                      <a:pt x="24" y="768"/>
                    </a:lnTo>
                    <a:lnTo>
                      <a:pt x="24" y="768"/>
                    </a:lnTo>
                    <a:lnTo>
                      <a:pt x="12" y="740"/>
                    </a:lnTo>
                    <a:lnTo>
                      <a:pt x="6" y="710"/>
                    </a:lnTo>
                    <a:lnTo>
                      <a:pt x="2" y="680"/>
                    </a:lnTo>
                    <a:lnTo>
                      <a:pt x="0" y="650"/>
                    </a:lnTo>
                    <a:lnTo>
                      <a:pt x="0" y="620"/>
                    </a:lnTo>
                    <a:lnTo>
                      <a:pt x="2" y="590"/>
                    </a:lnTo>
                    <a:lnTo>
                      <a:pt x="6" y="560"/>
                    </a:lnTo>
                    <a:lnTo>
                      <a:pt x="12" y="534"/>
                    </a:lnTo>
                    <a:lnTo>
                      <a:pt x="24" y="484"/>
                    </a:lnTo>
                    <a:lnTo>
                      <a:pt x="36" y="444"/>
                    </a:lnTo>
                    <a:lnTo>
                      <a:pt x="50" y="4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" name="Freeform 55">
                <a:extLst>
                  <a:ext uri="{FF2B5EF4-FFF2-40B4-BE49-F238E27FC236}">
                    <a16:creationId xmlns:a16="http://schemas.microsoft.com/office/drawing/2014/main" id="{072AF205-6B3F-4166-AA57-029E0E2EE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1700" y="6880225"/>
                <a:ext cx="92075" cy="139700"/>
              </a:xfrm>
              <a:custGeom>
                <a:avLst/>
                <a:gdLst>
                  <a:gd name="T0" fmla="*/ 0 w 58"/>
                  <a:gd name="T1" fmla="*/ 88 h 88"/>
                  <a:gd name="T2" fmla="*/ 0 w 58"/>
                  <a:gd name="T3" fmla="*/ 88 h 88"/>
                  <a:gd name="T4" fmla="*/ 8 w 58"/>
                  <a:gd name="T5" fmla="*/ 42 h 88"/>
                  <a:gd name="T6" fmla="*/ 18 w 58"/>
                  <a:gd name="T7" fmla="*/ 0 h 88"/>
                  <a:gd name="T8" fmla="*/ 18 w 58"/>
                  <a:gd name="T9" fmla="*/ 0 h 88"/>
                  <a:gd name="T10" fmla="*/ 22 w 58"/>
                  <a:gd name="T11" fmla="*/ 0 h 88"/>
                  <a:gd name="T12" fmla="*/ 30 w 58"/>
                  <a:gd name="T13" fmla="*/ 2 h 88"/>
                  <a:gd name="T14" fmla="*/ 42 w 58"/>
                  <a:gd name="T15" fmla="*/ 12 h 88"/>
                  <a:gd name="T16" fmla="*/ 52 w 58"/>
                  <a:gd name="T17" fmla="*/ 26 h 88"/>
                  <a:gd name="T18" fmla="*/ 56 w 58"/>
                  <a:gd name="T19" fmla="*/ 34 h 88"/>
                  <a:gd name="T20" fmla="*/ 58 w 58"/>
                  <a:gd name="T21" fmla="*/ 42 h 88"/>
                  <a:gd name="T22" fmla="*/ 58 w 58"/>
                  <a:gd name="T23" fmla="*/ 50 h 88"/>
                  <a:gd name="T24" fmla="*/ 58 w 58"/>
                  <a:gd name="T25" fmla="*/ 58 h 88"/>
                  <a:gd name="T26" fmla="*/ 56 w 58"/>
                  <a:gd name="T27" fmla="*/ 64 h 88"/>
                  <a:gd name="T28" fmla="*/ 50 w 58"/>
                  <a:gd name="T29" fmla="*/ 72 h 88"/>
                  <a:gd name="T30" fmla="*/ 42 w 58"/>
                  <a:gd name="T31" fmla="*/ 78 h 88"/>
                  <a:gd name="T32" fmla="*/ 30 w 58"/>
                  <a:gd name="T33" fmla="*/ 82 h 88"/>
                  <a:gd name="T34" fmla="*/ 16 w 58"/>
                  <a:gd name="T35" fmla="*/ 86 h 88"/>
                  <a:gd name="T36" fmla="*/ 0 w 58"/>
                  <a:gd name="T3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88">
                    <a:moveTo>
                      <a:pt x="0" y="88"/>
                    </a:moveTo>
                    <a:lnTo>
                      <a:pt x="0" y="88"/>
                    </a:lnTo>
                    <a:lnTo>
                      <a:pt x="8" y="4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42" y="12"/>
                    </a:lnTo>
                    <a:lnTo>
                      <a:pt x="52" y="26"/>
                    </a:lnTo>
                    <a:lnTo>
                      <a:pt x="56" y="34"/>
                    </a:lnTo>
                    <a:lnTo>
                      <a:pt x="58" y="42"/>
                    </a:lnTo>
                    <a:lnTo>
                      <a:pt x="58" y="50"/>
                    </a:lnTo>
                    <a:lnTo>
                      <a:pt x="58" y="58"/>
                    </a:lnTo>
                    <a:lnTo>
                      <a:pt x="56" y="64"/>
                    </a:lnTo>
                    <a:lnTo>
                      <a:pt x="50" y="72"/>
                    </a:lnTo>
                    <a:lnTo>
                      <a:pt x="42" y="78"/>
                    </a:lnTo>
                    <a:lnTo>
                      <a:pt x="30" y="82"/>
                    </a:lnTo>
                    <a:lnTo>
                      <a:pt x="16" y="86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" name="Freeform 56">
                <a:extLst>
                  <a:ext uri="{FF2B5EF4-FFF2-40B4-BE49-F238E27FC236}">
                    <a16:creationId xmlns:a16="http://schemas.microsoft.com/office/drawing/2014/main" id="{7FBBD7F1-9C08-4E42-AC58-F6180B6C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1700" y="6880225"/>
                <a:ext cx="92075" cy="139700"/>
              </a:xfrm>
              <a:custGeom>
                <a:avLst/>
                <a:gdLst>
                  <a:gd name="T0" fmla="*/ 0 w 58"/>
                  <a:gd name="T1" fmla="*/ 88 h 88"/>
                  <a:gd name="T2" fmla="*/ 0 w 58"/>
                  <a:gd name="T3" fmla="*/ 88 h 88"/>
                  <a:gd name="T4" fmla="*/ 8 w 58"/>
                  <a:gd name="T5" fmla="*/ 42 h 88"/>
                  <a:gd name="T6" fmla="*/ 18 w 58"/>
                  <a:gd name="T7" fmla="*/ 0 h 88"/>
                  <a:gd name="T8" fmla="*/ 18 w 58"/>
                  <a:gd name="T9" fmla="*/ 0 h 88"/>
                  <a:gd name="T10" fmla="*/ 22 w 58"/>
                  <a:gd name="T11" fmla="*/ 0 h 88"/>
                  <a:gd name="T12" fmla="*/ 30 w 58"/>
                  <a:gd name="T13" fmla="*/ 2 h 88"/>
                  <a:gd name="T14" fmla="*/ 42 w 58"/>
                  <a:gd name="T15" fmla="*/ 12 h 88"/>
                  <a:gd name="T16" fmla="*/ 52 w 58"/>
                  <a:gd name="T17" fmla="*/ 26 h 88"/>
                  <a:gd name="T18" fmla="*/ 56 w 58"/>
                  <a:gd name="T19" fmla="*/ 34 h 88"/>
                  <a:gd name="T20" fmla="*/ 58 w 58"/>
                  <a:gd name="T21" fmla="*/ 42 h 88"/>
                  <a:gd name="T22" fmla="*/ 58 w 58"/>
                  <a:gd name="T23" fmla="*/ 50 h 88"/>
                  <a:gd name="T24" fmla="*/ 58 w 58"/>
                  <a:gd name="T25" fmla="*/ 58 h 88"/>
                  <a:gd name="T26" fmla="*/ 56 w 58"/>
                  <a:gd name="T27" fmla="*/ 64 h 88"/>
                  <a:gd name="T28" fmla="*/ 50 w 58"/>
                  <a:gd name="T29" fmla="*/ 72 h 88"/>
                  <a:gd name="T30" fmla="*/ 42 w 58"/>
                  <a:gd name="T31" fmla="*/ 78 h 88"/>
                  <a:gd name="T32" fmla="*/ 30 w 58"/>
                  <a:gd name="T33" fmla="*/ 82 h 88"/>
                  <a:gd name="T34" fmla="*/ 16 w 58"/>
                  <a:gd name="T35" fmla="*/ 86 h 88"/>
                  <a:gd name="T36" fmla="*/ 0 w 58"/>
                  <a:gd name="T3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88">
                    <a:moveTo>
                      <a:pt x="0" y="88"/>
                    </a:moveTo>
                    <a:lnTo>
                      <a:pt x="0" y="88"/>
                    </a:lnTo>
                    <a:lnTo>
                      <a:pt x="8" y="4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42" y="12"/>
                    </a:lnTo>
                    <a:lnTo>
                      <a:pt x="52" y="26"/>
                    </a:lnTo>
                    <a:lnTo>
                      <a:pt x="56" y="34"/>
                    </a:lnTo>
                    <a:lnTo>
                      <a:pt x="58" y="42"/>
                    </a:lnTo>
                    <a:lnTo>
                      <a:pt x="58" y="50"/>
                    </a:lnTo>
                    <a:lnTo>
                      <a:pt x="58" y="58"/>
                    </a:lnTo>
                    <a:lnTo>
                      <a:pt x="56" y="64"/>
                    </a:lnTo>
                    <a:lnTo>
                      <a:pt x="50" y="72"/>
                    </a:lnTo>
                    <a:lnTo>
                      <a:pt x="42" y="78"/>
                    </a:lnTo>
                    <a:lnTo>
                      <a:pt x="30" y="82"/>
                    </a:lnTo>
                    <a:lnTo>
                      <a:pt x="16" y="86"/>
                    </a:lnTo>
                    <a:lnTo>
                      <a:pt x="0" y="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" name="Freeform 57">
                <a:extLst>
                  <a:ext uri="{FF2B5EF4-FFF2-40B4-BE49-F238E27FC236}">
                    <a16:creationId xmlns:a16="http://schemas.microsoft.com/office/drawing/2014/main" id="{9CF09698-36B2-4798-AF80-EFAFF74C1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8200" y="7242175"/>
                <a:ext cx="2549525" cy="800100"/>
              </a:xfrm>
              <a:custGeom>
                <a:avLst/>
                <a:gdLst>
                  <a:gd name="T0" fmla="*/ 1600 w 1606"/>
                  <a:gd name="T1" fmla="*/ 122 h 504"/>
                  <a:gd name="T2" fmla="*/ 1600 w 1606"/>
                  <a:gd name="T3" fmla="*/ 122 h 504"/>
                  <a:gd name="T4" fmla="*/ 1396 w 1606"/>
                  <a:gd name="T5" fmla="*/ 110 h 504"/>
                  <a:gd name="T6" fmla="*/ 928 w 1606"/>
                  <a:gd name="T7" fmla="*/ 78 h 504"/>
                  <a:gd name="T8" fmla="*/ 666 w 1606"/>
                  <a:gd name="T9" fmla="*/ 58 h 504"/>
                  <a:gd name="T10" fmla="*/ 416 w 1606"/>
                  <a:gd name="T11" fmla="*/ 36 h 504"/>
                  <a:gd name="T12" fmla="*/ 212 w 1606"/>
                  <a:gd name="T13" fmla="*/ 18 h 504"/>
                  <a:gd name="T14" fmla="*/ 134 w 1606"/>
                  <a:gd name="T15" fmla="*/ 8 h 504"/>
                  <a:gd name="T16" fmla="*/ 76 w 1606"/>
                  <a:gd name="T17" fmla="*/ 0 h 504"/>
                  <a:gd name="T18" fmla="*/ 76 w 1606"/>
                  <a:gd name="T19" fmla="*/ 0 h 504"/>
                  <a:gd name="T20" fmla="*/ 42 w 1606"/>
                  <a:gd name="T21" fmla="*/ 206 h 504"/>
                  <a:gd name="T22" fmla="*/ 18 w 1606"/>
                  <a:gd name="T23" fmla="*/ 368 h 504"/>
                  <a:gd name="T24" fmla="*/ 0 w 1606"/>
                  <a:gd name="T25" fmla="*/ 484 h 504"/>
                  <a:gd name="T26" fmla="*/ 0 w 1606"/>
                  <a:gd name="T27" fmla="*/ 484 h 504"/>
                  <a:gd name="T28" fmla="*/ 234 w 1606"/>
                  <a:gd name="T29" fmla="*/ 488 h 504"/>
                  <a:gd name="T30" fmla="*/ 756 w 1606"/>
                  <a:gd name="T31" fmla="*/ 498 h 504"/>
                  <a:gd name="T32" fmla="*/ 1040 w 1606"/>
                  <a:gd name="T33" fmla="*/ 502 h 504"/>
                  <a:gd name="T34" fmla="*/ 1296 w 1606"/>
                  <a:gd name="T35" fmla="*/ 504 h 504"/>
                  <a:gd name="T36" fmla="*/ 1488 w 1606"/>
                  <a:gd name="T37" fmla="*/ 502 h 504"/>
                  <a:gd name="T38" fmla="*/ 1550 w 1606"/>
                  <a:gd name="T39" fmla="*/ 502 h 504"/>
                  <a:gd name="T40" fmla="*/ 1584 w 1606"/>
                  <a:gd name="T41" fmla="*/ 498 h 504"/>
                  <a:gd name="T42" fmla="*/ 1584 w 1606"/>
                  <a:gd name="T43" fmla="*/ 498 h 504"/>
                  <a:gd name="T44" fmla="*/ 1588 w 1606"/>
                  <a:gd name="T45" fmla="*/ 454 h 504"/>
                  <a:gd name="T46" fmla="*/ 1600 w 1606"/>
                  <a:gd name="T47" fmla="*/ 350 h 504"/>
                  <a:gd name="T48" fmla="*/ 1604 w 1606"/>
                  <a:gd name="T49" fmla="*/ 288 h 504"/>
                  <a:gd name="T50" fmla="*/ 1606 w 1606"/>
                  <a:gd name="T51" fmla="*/ 226 h 504"/>
                  <a:gd name="T52" fmla="*/ 1604 w 1606"/>
                  <a:gd name="T53" fmla="*/ 170 h 504"/>
                  <a:gd name="T54" fmla="*/ 1602 w 1606"/>
                  <a:gd name="T55" fmla="*/ 144 h 504"/>
                  <a:gd name="T56" fmla="*/ 1600 w 1606"/>
                  <a:gd name="T57" fmla="*/ 122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06" h="504">
                    <a:moveTo>
                      <a:pt x="1600" y="122"/>
                    </a:moveTo>
                    <a:lnTo>
                      <a:pt x="1600" y="122"/>
                    </a:lnTo>
                    <a:lnTo>
                      <a:pt x="1396" y="110"/>
                    </a:lnTo>
                    <a:lnTo>
                      <a:pt x="928" y="78"/>
                    </a:lnTo>
                    <a:lnTo>
                      <a:pt x="666" y="58"/>
                    </a:lnTo>
                    <a:lnTo>
                      <a:pt x="416" y="36"/>
                    </a:lnTo>
                    <a:lnTo>
                      <a:pt x="212" y="18"/>
                    </a:lnTo>
                    <a:lnTo>
                      <a:pt x="134" y="8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42" y="206"/>
                    </a:lnTo>
                    <a:lnTo>
                      <a:pt x="18" y="368"/>
                    </a:lnTo>
                    <a:lnTo>
                      <a:pt x="0" y="484"/>
                    </a:lnTo>
                    <a:lnTo>
                      <a:pt x="0" y="484"/>
                    </a:lnTo>
                    <a:lnTo>
                      <a:pt x="234" y="488"/>
                    </a:lnTo>
                    <a:lnTo>
                      <a:pt x="756" y="498"/>
                    </a:lnTo>
                    <a:lnTo>
                      <a:pt x="1040" y="502"/>
                    </a:lnTo>
                    <a:lnTo>
                      <a:pt x="1296" y="504"/>
                    </a:lnTo>
                    <a:lnTo>
                      <a:pt x="1488" y="502"/>
                    </a:lnTo>
                    <a:lnTo>
                      <a:pt x="1550" y="502"/>
                    </a:lnTo>
                    <a:lnTo>
                      <a:pt x="1584" y="498"/>
                    </a:lnTo>
                    <a:lnTo>
                      <a:pt x="1584" y="498"/>
                    </a:lnTo>
                    <a:lnTo>
                      <a:pt x="1588" y="454"/>
                    </a:lnTo>
                    <a:lnTo>
                      <a:pt x="1600" y="350"/>
                    </a:lnTo>
                    <a:lnTo>
                      <a:pt x="1604" y="288"/>
                    </a:lnTo>
                    <a:lnTo>
                      <a:pt x="1606" y="226"/>
                    </a:lnTo>
                    <a:lnTo>
                      <a:pt x="1604" y="170"/>
                    </a:lnTo>
                    <a:lnTo>
                      <a:pt x="1602" y="144"/>
                    </a:lnTo>
                    <a:lnTo>
                      <a:pt x="1600" y="1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3" name="Freeform 58">
                <a:extLst>
                  <a:ext uri="{FF2B5EF4-FFF2-40B4-BE49-F238E27FC236}">
                    <a16:creationId xmlns:a16="http://schemas.microsoft.com/office/drawing/2014/main" id="{F4B44D4F-410C-44E5-9F59-72BCD848C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8200" y="7242175"/>
                <a:ext cx="2549525" cy="800100"/>
              </a:xfrm>
              <a:custGeom>
                <a:avLst/>
                <a:gdLst>
                  <a:gd name="T0" fmla="*/ 1600 w 1606"/>
                  <a:gd name="T1" fmla="*/ 122 h 504"/>
                  <a:gd name="T2" fmla="*/ 1600 w 1606"/>
                  <a:gd name="T3" fmla="*/ 122 h 504"/>
                  <a:gd name="T4" fmla="*/ 1396 w 1606"/>
                  <a:gd name="T5" fmla="*/ 110 h 504"/>
                  <a:gd name="T6" fmla="*/ 928 w 1606"/>
                  <a:gd name="T7" fmla="*/ 78 h 504"/>
                  <a:gd name="T8" fmla="*/ 666 w 1606"/>
                  <a:gd name="T9" fmla="*/ 58 h 504"/>
                  <a:gd name="T10" fmla="*/ 416 w 1606"/>
                  <a:gd name="T11" fmla="*/ 36 h 504"/>
                  <a:gd name="T12" fmla="*/ 212 w 1606"/>
                  <a:gd name="T13" fmla="*/ 18 h 504"/>
                  <a:gd name="T14" fmla="*/ 134 w 1606"/>
                  <a:gd name="T15" fmla="*/ 8 h 504"/>
                  <a:gd name="T16" fmla="*/ 76 w 1606"/>
                  <a:gd name="T17" fmla="*/ 0 h 504"/>
                  <a:gd name="T18" fmla="*/ 76 w 1606"/>
                  <a:gd name="T19" fmla="*/ 0 h 504"/>
                  <a:gd name="T20" fmla="*/ 42 w 1606"/>
                  <a:gd name="T21" fmla="*/ 206 h 504"/>
                  <a:gd name="T22" fmla="*/ 18 w 1606"/>
                  <a:gd name="T23" fmla="*/ 368 h 504"/>
                  <a:gd name="T24" fmla="*/ 0 w 1606"/>
                  <a:gd name="T25" fmla="*/ 484 h 504"/>
                  <a:gd name="T26" fmla="*/ 0 w 1606"/>
                  <a:gd name="T27" fmla="*/ 484 h 504"/>
                  <a:gd name="T28" fmla="*/ 234 w 1606"/>
                  <a:gd name="T29" fmla="*/ 488 h 504"/>
                  <a:gd name="T30" fmla="*/ 756 w 1606"/>
                  <a:gd name="T31" fmla="*/ 498 h 504"/>
                  <a:gd name="T32" fmla="*/ 1040 w 1606"/>
                  <a:gd name="T33" fmla="*/ 502 h 504"/>
                  <a:gd name="T34" fmla="*/ 1296 w 1606"/>
                  <a:gd name="T35" fmla="*/ 504 h 504"/>
                  <a:gd name="T36" fmla="*/ 1488 w 1606"/>
                  <a:gd name="T37" fmla="*/ 502 h 504"/>
                  <a:gd name="T38" fmla="*/ 1550 w 1606"/>
                  <a:gd name="T39" fmla="*/ 502 h 504"/>
                  <a:gd name="T40" fmla="*/ 1584 w 1606"/>
                  <a:gd name="T41" fmla="*/ 498 h 504"/>
                  <a:gd name="T42" fmla="*/ 1584 w 1606"/>
                  <a:gd name="T43" fmla="*/ 498 h 504"/>
                  <a:gd name="T44" fmla="*/ 1588 w 1606"/>
                  <a:gd name="T45" fmla="*/ 454 h 504"/>
                  <a:gd name="T46" fmla="*/ 1600 w 1606"/>
                  <a:gd name="T47" fmla="*/ 350 h 504"/>
                  <a:gd name="T48" fmla="*/ 1604 w 1606"/>
                  <a:gd name="T49" fmla="*/ 288 h 504"/>
                  <a:gd name="T50" fmla="*/ 1606 w 1606"/>
                  <a:gd name="T51" fmla="*/ 226 h 504"/>
                  <a:gd name="T52" fmla="*/ 1604 w 1606"/>
                  <a:gd name="T53" fmla="*/ 170 h 504"/>
                  <a:gd name="T54" fmla="*/ 1602 w 1606"/>
                  <a:gd name="T55" fmla="*/ 144 h 504"/>
                  <a:gd name="T56" fmla="*/ 1600 w 1606"/>
                  <a:gd name="T57" fmla="*/ 122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06" h="504">
                    <a:moveTo>
                      <a:pt x="1600" y="122"/>
                    </a:moveTo>
                    <a:lnTo>
                      <a:pt x="1600" y="122"/>
                    </a:lnTo>
                    <a:lnTo>
                      <a:pt x="1396" y="110"/>
                    </a:lnTo>
                    <a:lnTo>
                      <a:pt x="928" y="78"/>
                    </a:lnTo>
                    <a:lnTo>
                      <a:pt x="666" y="58"/>
                    </a:lnTo>
                    <a:lnTo>
                      <a:pt x="416" y="36"/>
                    </a:lnTo>
                    <a:lnTo>
                      <a:pt x="212" y="18"/>
                    </a:lnTo>
                    <a:lnTo>
                      <a:pt x="134" y="8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42" y="206"/>
                    </a:lnTo>
                    <a:lnTo>
                      <a:pt x="18" y="368"/>
                    </a:lnTo>
                    <a:lnTo>
                      <a:pt x="0" y="484"/>
                    </a:lnTo>
                    <a:lnTo>
                      <a:pt x="0" y="484"/>
                    </a:lnTo>
                    <a:lnTo>
                      <a:pt x="234" y="488"/>
                    </a:lnTo>
                    <a:lnTo>
                      <a:pt x="756" y="498"/>
                    </a:lnTo>
                    <a:lnTo>
                      <a:pt x="1040" y="502"/>
                    </a:lnTo>
                    <a:lnTo>
                      <a:pt x="1296" y="504"/>
                    </a:lnTo>
                    <a:lnTo>
                      <a:pt x="1488" y="502"/>
                    </a:lnTo>
                    <a:lnTo>
                      <a:pt x="1550" y="502"/>
                    </a:lnTo>
                    <a:lnTo>
                      <a:pt x="1584" y="498"/>
                    </a:lnTo>
                    <a:lnTo>
                      <a:pt x="1584" y="498"/>
                    </a:lnTo>
                    <a:lnTo>
                      <a:pt x="1588" y="454"/>
                    </a:lnTo>
                    <a:lnTo>
                      <a:pt x="1600" y="350"/>
                    </a:lnTo>
                    <a:lnTo>
                      <a:pt x="1604" y="288"/>
                    </a:lnTo>
                    <a:lnTo>
                      <a:pt x="1606" y="226"/>
                    </a:lnTo>
                    <a:lnTo>
                      <a:pt x="1604" y="170"/>
                    </a:lnTo>
                    <a:lnTo>
                      <a:pt x="1602" y="144"/>
                    </a:lnTo>
                    <a:lnTo>
                      <a:pt x="1600" y="1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4" name="Freeform 59">
                <a:extLst>
                  <a:ext uri="{FF2B5EF4-FFF2-40B4-BE49-F238E27FC236}">
                    <a16:creationId xmlns:a16="http://schemas.microsoft.com/office/drawing/2014/main" id="{7522F65E-C0A9-4F1D-826D-5295AD966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8650" y="7181850"/>
                <a:ext cx="2657475" cy="885825"/>
              </a:xfrm>
              <a:custGeom>
                <a:avLst/>
                <a:gdLst>
                  <a:gd name="T0" fmla="*/ 1670 w 1674"/>
                  <a:gd name="T1" fmla="*/ 140 h 558"/>
                  <a:gd name="T2" fmla="*/ 1670 w 1674"/>
                  <a:gd name="T3" fmla="*/ 140 h 558"/>
                  <a:gd name="T4" fmla="*/ 1462 w 1674"/>
                  <a:gd name="T5" fmla="*/ 124 h 558"/>
                  <a:gd name="T6" fmla="*/ 988 w 1674"/>
                  <a:gd name="T7" fmla="*/ 86 h 558"/>
                  <a:gd name="T8" fmla="*/ 720 w 1674"/>
                  <a:gd name="T9" fmla="*/ 64 h 558"/>
                  <a:gd name="T10" fmla="*/ 468 w 1674"/>
                  <a:gd name="T11" fmla="*/ 40 h 558"/>
                  <a:gd name="T12" fmla="*/ 260 w 1674"/>
                  <a:gd name="T13" fmla="*/ 18 h 558"/>
                  <a:gd name="T14" fmla="*/ 180 w 1674"/>
                  <a:gd name="T15" fmla="*/ 8 h 558"/>
                  <a:gd name="T16" fmla="*/ 124 w 1674"/>
                  <a:gd name="T17" fmla="*/ 0 h 558"/>
                  <a:gd name="T18" fmla="*/ 124 w 1674"/>
                  <a:gd name="T19" fmla="*/ 0 h 558"/>
                  <a:gd name="T20" fmla="*/ 66 w 1674"/>
                  <a:gd name="T21" fmla="*/ 240 h 558"/>
                  <a:gd name="T22" fmla="*/ 24 w 1674"/>
                  <a:gd name="T23" fmla="*/ 426 h 558"/>
                  <a:gd name="T24" fmla="*/ 10 w 1674"/>
                  <a:gd name="T25" fmla="*/ 502 h 558"/>
                  <a:gd name="T26" fmla="*/ 0 w 1674"/>
                  <a:gd name="T27" fmla="*/ 554 h 558"/>
                  <a:gd name="T28" fmla="*/ 0 w 1674"/>
                  <a:gd name="T29" fmla="*/ 554 h 558"/>
                  <a:gd name="T30" fmla="*/ 240 w 1674"/>
                  <a:gd name="T31" fmla="*/ 556 h 558"/>
                  <a:gd name="T32" fmla="*/ 776 w 1674"/>
                  <a:gd name="T33" fmla="*/ 558 h 558"/>
                  <a:gd name="T34" fmla="*/ 1068 w 1674"/>
                  <a:gd name="T35" fmla="*/ 558 h 558"/>
                  <a:gd name="T36" fmla="*/ 1330 w 1674"/>
                  <a:gd name="T37" fmla="*/ 556 h 558"/>
                  <a:gd name="T38" fmla="*/ 1526 w 1674"/>
                  <a:gd name="T39" fmla="*/ 554 h 558"/>
                  <a:gd name="T40" fmla="*/ 1590 w 1674"/>
                  <a:gd name="T41" fmla="*/ 552 h 558"/>
                  <a:gd name="T42" fmla="*/ 1624 w 1674"/>
                  <a:gd name="T43" fmla="*/ 548 h 558"/>
                  <a:gd name="T44" fmla="*/ 1624 w 1674"/>
                  <a:gd name="T45" fmla="*/ 548 h 558"/>
                  <a:gd name="T46" fmla="*/ 1634 w 1674"/>
                  <a:gd name="T47" fmla="*/ 500 h 558"/>
                  <a:gd name="T48" fmla="*/ 1644 w 1674"/>
                  <a:gd name="T49" fmla="*/ 448 h 558"/>
                  <a:gd name="T50" fmla="*/ 1654 w 1674"/>
                  <a:gd name="T51" fmla="*/ 384 h 558"/>
                  <a:gd name="T52" fmla="*/ 1664 w 1674"/>
                  <a:gd name="T53" fmla="*/ 316 h 558"/>
                  <a:gd name="T54" fmla="*/ 1672 w 1674"/>
                  <a:gd name="T55" fmla="*/ 248 h 558"/>
                  <a:gd name="T56" fmla="*/ 1674 w 1674"/>
                  <a:gd name="T57" fmla="*/ 218 h 558"/>
                  <a:gd name="T58" fmla="*/ 1674 w 1674"/>
                  <a:gd name="T59" fmla="*/ 188 h 558"/>
                  <a:gd name="T60" fmla="*/ 1672 w 1674"/>
                  <a:gd name="T61" fmla="*/ 162 h 558"/>
                  <a:gd name="T62" fmla="*/ 1670 w 1674"/>
                  <a:gd name="T63" fmla="*/ 140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74" h="558">
                    <a:moveTo>
                      <a:pt x="1670" y="140"/>
                    </a:moveTo>
                    <a:lnTo>
                      <a:pt x="1670" y="140"/>
                    </a:lnTo>
                    <a:lnTo>
                      <a:pt x="1462" y="124"/>
                    </a:lnTo>
                    <a:lnTo>
                      <a:pt x="988" y="86"/>
                    </a:lnTo>
                    <a:lnTo>
                      <a:pt x="720" y="64"/>
                    </a:lnTo>
                    <a:lnTo>
                      <a:pt x="468" y="40"/>
                    </a:lnTo>
                    <a:lnTo>
                      <a:pt x="260" y="18"/>
                    </a:lnTo>
                    <a:lnTo>
                      <a:pt x="180" y="8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66" y="240"/>
                    </a:lnTo>
                    <a:lnTo>
                      <a:pt x="24" y="426"/>
                    </a:lnTo>
                    <a:lnTo>
                      <a:pt x="10" y="502"/>
                    </a:lnTo>
                    <a:lnTo>
                      <a:pt x="0" y="554"/>
                    </a:lnTo>
                    <a:lnTo>
                      <a:pt x="0" y="554"/>
                    </a:lnTo>
                    <a:lnTo>
                      <a:pt x="240" y="556"/>
                    </a:lnTo>
                    <a:lnTo>
                      <a:pt x="776" y="558"/>
                    </a:lnTo>
                    <a:lnTo>
                      <a:pt x="1068" y="558"/>
                    </a:lnTo>
                    <a:lnTo>
                      <a:pt x="1330" y="556"/>
                    </a:lnTo>
                    <a:lnTo>
                      <a:pt x="1526" y="554"/>
                    </a:lnTo>
                    <a:lnTo>
                      <a:pt x="1590" y="552"/>
                    </a:lnTo>
                    <a:lnTo>
                      <a:pt x="1624" y="548"/>
                    </a:lnTo>
                    <a:lnTo>
                      <a:pt x="1624" y="548"/>
                    </a:lnTo>
                    <a:lnTo>
                      <a:pt x="1634" y="500"/>
                    </a:lnTo>
                    <a:lnTo>
                      <a:pt x="1644" y="448"/>
                    </a:lnTo>
                    <a:lnTo>
                      <a:pt x="1654" y="384"/>
                    </a:lnTo>
                    <a:lnTo>
                      <a:pt x="1664" y="316"/>
                    </a:lnTo>
                    <a:lnTo>
                      <a:pt x="1672" y="248"/>
                    </a:lnTo>
                    <a:lnTo>
                      <a:pt x="1674" y="218"/>
                    </a:lnTo>
                    <a:lnTo>
                      <a:pt x="1674" y="188"/>
                    </a:lnTo>
                    <a:lnTo>
                      <a:pt x="1672" y="162"/>
                    </a:lnTo>
                    <a:lnTo>
                      <a:pt x="1670" y="140"/>
                    </a:lnTo>
                    <a:close/>
                  </a:path>
                </a:pathLst>
              </a:custGeom>
              <a:solidFill>
                <a:srgbClr val="07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5" name="Freeform 60">
                <a:extLst>
                  <a:ext uri="{FF2B5EF4-FFF2-40B4-BE49-F238E27FC236}">
                    <a16:creationId xmlns:a16="http://schemas.microsoft.com/office/drawing/2014/main" id="{92785D78-12CD-4FE8-8D2F-E2446128A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8650" y="7181850"/>
                <a:ext cx="2657475" cy="885825"/>
              </a:xfrm>
              <a:custGeom>
                <a:avLst/>
                <a:gdLst>
                  <a:gd name="T0" fmla="*/ 1670 w 1674"/>
                  <a:gd name="T1" fmla="*/ 140 h 558"/>
                  <a:gd name="T2" fmla="*/ 1670 w 1674"/>
                  <a:gd name="T3" fmla="*/ 140 h 558"/>
                  <a:gd name="T4" fmla="*/ 1462 w 1674"/>
                  <a:gd name="T5" fmla="*/ 124 h 558"/>
                  <a:gd name="T6" fmla="*/ 988 w 1674"/>
                  <a:gd name="T7" fmla="*/ 86 h 558"/>
                  <a:gd name="T8" fmla="*/ 720 w 1674"/>
                  <a:gd name="T9" fmla="*/ 64 h 558"/>
                  <a:gd name="T10" fmla="*/ 468 w 1674"/>
                  <a:gd name="T11" fmla="*/ 40 h 558"/>
                  <a:gd name="T12" fmla="*/ 260 w 1674"/>
                  <a:gd name="T13" fmla="*/ 18 h 558"/>
                  <a:gd name="T14" fmla="*/ 180 w 1674"/>
                  <a:gd name="T15" fmla="*/ 8 h 558"/>
                  <a:gd name="T16" fmla="*/ 124 w 1674"/>
                  <a:gd name="T17" fmla="*/ 0 h 558"/>
                  <a:gd name="T18" fmla="*/ 124 w 1674"/>
                  <a:gd name="T19" fmla="*/ 0 h 558"/>
                  <a:gd name="T20" fmla="*/ 66 w 1674"/>
                  <a:gd name="T21" fmla="*/ 240 h 558"/>
                  <a:gd name="T22" fmla="*/ 24 w 1674"/>
                  <a:gd name="T23" fmla="*/ 426 h 558"/>
                  <a:gd name="T24" fmla="*/ 10 w 1674"/>
                  <a:gd name="T25" fmla="*/ 502 h 558"/>
                  <a:gd name="T26" fmla="*/ 0 w 1674"/>
                  <a:gd name="T27" fmla="*/ 554 h 558"/>
                  <a:gd name="T28" fmla="*/ 0 w 1674"/>
                  <a:gd name="T29" fmla="*/ 554 h 558"/>
                  <a:gd name="T30" fmla="*/ 240 w 1674"/>
                  <a:gd name="T31" fmla="*/ 556 h 558"/>
                  <a:gd name="T32" fmla="*/ 776 w 1674"/>
                  <a:gd name="T33" fmla="*/ 558 h 558"/>
                  <a:gd name="T34" fmla="*/ 1068 w 1674"/>
                  <a:gd name="T35" fmla="*/ 558 h 558"/>
                  <a:gd name="T36" fmla="*/ 1330 w 1674"/>
                  <a:gd name="T37" fmla="*/ 556 h 558"/>
                  <a:gd name="T38" fmla="*/ 1526 w 1674"/>
                  <a:gd name="T39" fmla="*/ 554 h 558"/>
                  <a:gd name="T40" fmla="*/ 1590 w 1674"/>
                  <a:gd name="T41" fmla="*/ 552 h 558"/>
                  <a:gd name="T42" fmla="*/ 1624 w 1674"/>
                  <a:gd name="T43" fmla="*/ 548 h 558"/>
                  <a:gd name="T44" fmla="*/ 1624 w 1674"/>
                  <a:gd name="T45" fmla="*/ 548 h 558"/>
                  <a:gd name="T46" fmla="*/ 1634 w 1674"/>
                  <a:gd name="T47" fmla="*/ 500 h 558"/>
                  <a:gd name="T48" fmla="*/ 1644 w 1674"/>
                  <a:gd name="T49" fmla="*/ 448 h 558"/>
                  <a:gd name="T50" fmla="*/ 1654 w 1674"/>
                  <a:gd name="T51" fmla="*/ 384 h 558"/>
                  <a:gd name="T52" fmla="*/ 1664 w 1674"/>
                  <a:gd name="T53" fmla="*/ 316 h 558"/>
                  <a:gd name="T54" fmla="*/ 1672 w 1674"/>
                  <a:gd name="T55" fmla="*/ 248 h 558"/>
                  <a:gd name="T56" fmla="*/ 1674 w 1674"/>
                  <a:gd name="T57" fmla="*/ 218 h 558"/>
                  <a:gd name="T58" fmla="*/ 1674 w 1674"/>
                  <a:gd name="T59" fmla="*/ 188 h 558"/>
                  <a:gd name="T60" fmla="*/ 1672 w 1674"/>
                  <a:gd name="T61" fmla="*/ 162 h 558"/>
                  <a:gd name="T62" fmla="*/ 1670 w 1674"/>
                  <a:gd name="T63" fmla="*/ 140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74" h="558">
                    <a:moveTo>
                      <a:pt x="1670" y="140"/>
                    </a:moveTo>
                    <a:lnTo>
                      <a:pt x="1670" y="140"/>
                    </a:lnTo>
                    <a:lnTo>
                      <a:pt x="1462" y="124"/>
                    </a:lnTo>
                    <a:lnTo>
                      <a:pt x="988" y="86"/>
                    </a:lnTo>
                    <a:lnTo>
                      <a:pt x="720" y="64"/>
                    </a:lnTo>
                    <a:lnTo>
                      <a:pt x="468" y="40"/>
                    </a:lnTo>
                    <a:lnTo>
                      <a:pt x="260" y="18"/>
                    </a:lnTo>
                    <a:lnTo>
                      <a:pt x="180" y="8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66" y="240"/>
                    </a:lnTo>
                    <a:lnTo>
                      <a:pt x="24" y="426"/>
                    </a:lnTo>
                    <a:lnTo>
                      <a:pt x="10" y="502"/>
                    </a:lnTo>
                    <a:lnTo>
                      <a:pt x="0" y="554"/>
                    </a:lnTo>
                    <a:lnTo>
                      <a:pt x="0" y="554"/>
                    </a:lnTo>
                    <a:lnTo>
                      <a:pt x="240" y="556"/>
                    </a:lnTo>
                    <a:lnTo>
                      <a:pt x="776" y="558"/>
                    </a:lnTo>
                    <a:lnTo>
                      <a:pt x="1068" y="558"/>
                    </a:lnTo>
                    <a:lnTo>
                      <a:pt x="1330" y="556"/>
                    </a:lnTo>
                    <a:lnTo>
                      <a:pt x="1526" y="554"/>
                    </a:lnTo>
                    <a:lnTo>
                      <a:pt x="1590" y="552"/>
                    </a:lnTo>
                    <a:lnTo>
                      <a:pt x="1624" y="548"/>
                    </a:lnTo>
                    <a:lnTo>
                      <a:pt x="1624" y="548"/>
                    </a:lnTo>
                    <a:lnTo>
                      <a:pt x="1634" y="500"/>
                    </a:lnTo>
                    <a:lnTo>
                      <a:pt x="1644" y="448"/>
                    </a:lnTo>
                    <a:lnTo>
                      <a:pt x="1654" y="384"/>
                    </a:lnTo>
                    <a:lnTo>
                      <a:pt x="1664" y="316"/>
                    </a:lnTo>
                    <a:lnTo>
                      <a:pt x="1672" y="248"/>
                    </a:lnTo>
                    <a:lnTo>
                      <a:pt x="1674" y="218"/>
                    </a:lnTo>
                    <a:lnTo>
                      <a:pt x="1674" y="188"/>
                    </a:lnTo>
                    <a:lnTo>
                      <a:pt x="1672" y="162"/>
                    </a:lnTo>
                    <a:lnTo>
                      <a:pt x="1670" y="14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6" name="Freeform 61">
                <a:extLst>
                  <a:ext uri="{FF2B5EF4-FFF2-40B4-BE49-F238E27FC236}">
                    <a16:creationId xmlns:a16="http://schemas.microsoft.com/office/drawing/2014/main" id="{9C90438D-0C08-4773-8908-7F169D185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4975" y="7435850"/>
                <a:ext cx="63500" cy="577850"/>
              </a:xfrm>
              <a:custGeom>
                <a:avLst/>
                <a:gdLst>
                  <a:gd name="T0" fmla="*/ 40 w 40"/>
                  <a:gd name="T1" fmla="*/ 0 h 364"/>
                  <a:gd name="T2" fmla="*/ 40 w 40"/>
                  <a:gd name="T3" fmla="*/ 0 h 364"/>
                  <a:gd name="T4" fmla="*/ 28 w 40"/>
                  <a:gd name="T5" fmla="*/ 146 h 364"/>
                  <a:gd name="T6" fmla="*/ 16 w 40"/>
                  <a:gd name="T7" fmla="*/ 268 h 364"/>
                  <a:gd name="T8" fmla="*/ 8 w 40"/>
                  <a:gd name="T9" fmla="*/ 322 h 364"/>
                  <a:gd name="T10" fmla="*/ 0 w 40"/>
                  <a:gd name="T11" fmla="*/ 364 h 364"/>
                  <a:gd name="T12" fmla="*/ 0 w 40"/>
                  <a:gd name="T13" fmla="*/ 364 h 364"/>
                  <a:gd name="T14" fmla="*/ 2 w 40"/>
                  <a:gd name="T15" fmla="*/ 316 h 364"/>
                  <a:gd name="T16" fmla="*/ 10 w 40"/>
                  <a:gd name="T17" fmla="*/ 208 h 364"/>
                  <a:gd name="T18" fmla="*/ 14 w 40"/>
                  <a:gd name="T19" fmla="*/ 146 h 364"/>
                  <a:gd name="T20" fmla="*/ 22 w 40"/>
                  <a:gd name="T21" fmla="*/ 86 h 364"/>
                  <a:gd name="T22" fmla="*/ 30 w 40"/>
                  <a:gd name="T23" fmla="*/ 34 h 364"/>
                  <a:gd name="T24" fmla="*/ 34 w 40"/>
                  <a:gd name="T25" fmla="*/ 14 h 364"/>
                  <a:gd name="T26" fmla="*/ 40 w 40"/>
                  <a:gd name="T2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364">
                    <a:moveTo>
                      <a:pt x="40" y="0"/>
                    </a:moveTo>
                    <a:lnTo>
                      <a:pt x="40" y="0"/>
                    </a:lnTo>
                    <a:lnTo>
                      <a:pt x="28" y="146"/>
                    </a:lnTo>
                    <a:lnTo>
                      <a:pt x="16" y="268"/>
                    </a:lnTo>
                    <a:lnTo>
                      <a:pt x="8" y="322"/>
                    </a:lnTo>
                    <a:lnTo>
                      <a:pt x="0" y="364"/>
                    </a:lnTo>
                    <a:lnTo>
                      <a:pt x="0" y="364"/>
                    </a:lnTo>
                    <a:lnTo>
                      <a:pt x="2" y="316"/>
                    </a:lnTo>
                    <a:lnTo>
                      <a:pt x="10" y="208"/>
                    </a:lnTo>
                    <a:lnTo>
                      <a:pt x="14" y="146"/>
                    </a:lnTo>
                    <a:lnTo>
                      <a:pt x="22" y="86"/>
                    </a:lnTo>
                    <a:lnTo>
                      <a:pt x="30" y="34"/>
                    </a:lnTo>
                    <a:lnTo>
                      <a:pt x="34" y="14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22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7" name="Freeform 62">
                <a:extLst>
                  <a:ext uri="{FF2B5EF4-FFF2-40B4-BE49-F238E27FC236}">
                    <a16:creationId xmlns:a16="http://schemas.microsoft.com/office/drawing/2014/main" id="{BED4B3FE-A256-47D7-9868-54DD06E7F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4975" y="7435850"/>
                <a:ext cx="63500" cy="577850"/>
              </a:xfrm>
              <a:custGeom>
                <a:avLst/>
                <a:gdLst>
                  <a:gd name="T0" fmla="*/ 40 w 40"/>
                  <a:gd name="T1" fmla="*/ 0 h 364"/>
                  <a:gd name="T2" fmla="*/ 40 w 40"/>
                  <a:gd name="T3" fmla="*/ 0 h 364"/>
                  <a:gd name="T4" fmla="*/ 28 w 40"/>
                  <a:gd name="T5" fmla="*/ 146 h 364"/>
                  <a:gd name="T6" fmla="*/ 16 w 40"/>
                  <a:gd name="T7" fmla="*/ 268 h 364"/>
                  <a:gd name="T8" fmla="*/ 8 w 40"/>
                  <a:gd name="T9" fmla="*/ 322 h 364"/>
                  <a:gd name="T10" fmla="*/ 0 w 40"/>
                  <a:gd name="T11" fmla="*/ 364 h 364"/>
                  <a:gd name="T12" fmla="*/ 0 w 40"/>
                  <a:gd name="T13" fmla="*/ 364 h 364"/>
                  <a:gd name="T14" fmla="*/ 2 w 40"/>
                  <a:gd name="T15" fmla="*/ 316 h 364"/>
                  <a:gd name="T16" fmla="*/ 10 w 40"/>
                  <a:gd name="T17" fmla="*/ 208 h 364"/>
                  <a:gd name="T18" fmla="*/ 14 w 40"/>
                  <a:gd name="T19" fmla="*/ 146 h 364"/>
                  <a:gd name="T20" fmla="*/ 22 w 40"/>
                  <a:gd name="T21" fmla="*/ 86 h 364"/>
                  <a:gd name="T22" fmla="*/ 30 w 40"/>
                  <a:gd name="T23" fmla="*/ 34 h 364"/>
                  <a:gd name="T24" fmla="*/ 34 w 40"/>
                  <a:gd name="T25" fmla="*/ 14 h 364"/>
                  <a:gd name="T26" fmla="*/ 40 w 40"/>
                  <a:gd name="T2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364">
                    <a:moveTo>
                      <a:pt x="40" y="0"/>
                    </a:moveTo>
                    <a:lnTo>
                      <a:pt x="40" y="0"/>
                    </a:lnTo>
                    <a:lnTo>
                      <a:pt x="28" y="146"/>
                    </a:lnTo>
                    <a:lnTo>
                      <a:pt x="16" y="268"/>
                    </a:lnTo>
                    <a:lnTo>
                      <a:pt x="8" y="322"/>
                    </a:lnTo>
                    <a:lnTo>
                      <a:pt x="0" y="364"/>
                    </a:lnTo>
                    <a:lnTo>
                      <a:pt x="0" y="364"/>
                    </a:lnTo>
                    <a:lnTo>
                      <a:pt x="2" y="316"/>
                    </a:lnTo>
                    <a:lnTo>
                      <a:pt x="10" y="208"/>
                    </a:lnTo>
                    <a:lnTo>
                      <a:pt x="14" y="146"/>
                    </a:lnTo>
                    <a:lnTo>
                      <a:pt x="22" y="86"/>
                    </a:lnTo>
                    <a:lnTo>
                      <a:pt x="30" y="34"/>
                    </a:lnTo>
                    <a:lnTo>
                      <a:pt x="34" y="14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8" name="Freeform 63">
                <a:extLst>
                  <a:ext uri="{FF2B5EF4-FFF2-40B4-BE49-F238E27FC236}">
                    <a16:creationId xmlns:a16="http://schemas.microsoft.com/office/drawing/2014/main" id="{F64E5622-76D2-4C11-9DB8-2A189FD68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7850" y="7480300"/>
                <a:ext cx="92075" cy="92075"/>
              </a:xfrm>
              <a:custGeom>
                <a:avLst/>
                <a:gdLst>
                  <a:gd name="T0" fmla="*/ 2 w 58"/>
                  <a:gd name="T1" fmla="*/ 40 h 58"/>
                  <a:gd name="T2" fmla="*/ 2 w 58"/>
                  <a:gd name="T3" fmla="*/ 40 h 58"/>
                  <a:gd name="T4" fmla="*/ 4 w 58"/>
                  <a:gd name="T5" fmla="*/ 46 h 58"/>
                  <a:gd name="T6" fmla="*/ 8 w 58"/>
                  <a:gd name="T7" fmla="*/ 50 h 58"/>
                  <a:gd name="T8" fmla="*/ 18 w 58"/>
                  <a:gd name="T9" fmla="*/ 56 h 58"/>
                  <a:gd name="T10" fmla="*/ 28 w 58"/>
                  <a:gd name="T11" fmla="*/ 58 h 58"/>
                  <a:gd name="T12" fmla="*/ 34 w 58"/>
                  <a:gd name="T13" fmla="*/ 58 h 58"/>
                  <a:gd name="T14" fmla="*/ 40 w 58"/>
                  <a:gd name="T15" fmla="*/ 56 h 58"/>
                  <a:gd name="T16" fmla="*/ 40 w 58"/>
                  <a:gd name="T17" fmla="*/ 56 h 58"/>
                  <a:gd name="T18" fmla="*/ 46 w 58"/>
                  <a:gd name="T19" fmla="*/ 52 h 58"/>
                  <a:gd name="T20" fmla="*/ 50 w 58"/>
                  <a:gd name="T21" fmla="*/ 50 h 58"/>
                  <a:gd name="T22" fmla="*/ 56 w 58"/>
                  <a:gd name="T23" fmla="*/ 40 h 58"/>
                  <a:gd name="T24" fmla="*/ 58 w 58"/>
                  <a:gd name="T25" fmla="*/ 28 h 58"/>
                  <a:gd name="T26" fmla="*/ 58 w 58"/>
                  <a:gd name="T27" fmla="*/ 22 h 58"/>
                  <a:gd name="T28" fmla="*/ 56 w 58"/>
                  <a:gd name="T29" fmla="*/ 18 h 58"/>
                  <a:gd name="T30" fmla="*/ 56 w 58"/>
                  <a:gd name="T31" fmla="*/ 18 h 58"/>
                  <a:gd name="T32" fmla="*/ 52 w 58"/>
                  <a:gd name="T33" fmla="*/ 12 h 58"/>
                  <a:gd name="T34" fmla="*/ 50 w 58"/>
                  <a:gd name="T35" fmla="*/ 8 h 58"/>
                  <a:gd name="T36" fmla="*/ 40 w 58"/>
                  <a:gd name="T37" fmla="*/ 2 h 58"/>
                  <a:gd name="T38" fmla="*/ 28 w 58"/>
                  <a:gd name="T39" fmla="*/ 0 h 58"/>
                  <a:gd name="T40" fmla="*/ 22 w 58"/>
                  <a:gd name="T41" fmla="*/ 0 h 58"/>
                  <a:gd name="T42" fmla="*/ 18 w 58"/>
                  <a:gd name="T43" fmla="*/ 2 h 58"/>
                  <a:gd name="T44" fmla="*/ 18 w 58"/>
                  <a:gd name="T45" fmla="*/ 2 h 58"/>
                  <a:gd name="T46" fmla="*/ 12 w 58"/>
                  <a:gd name="T47" fmla="*/ 4 h 58"/>
                  <a:gd name="T48" fmla="*/ 8 w 58"/>
                  <a:gd name="T49" fmla="*/ 8 h 58"/>
                  <a:gd name="T50" fmla="*/ 2 w 58"/>
                  <a:gd name="T51" fmla="*/ 18 h 58"/>
                  <a:gd name="T52" fmla="*/ 0 w 58"/>
                  <a:gd name="T53" fmla="*/ 28 h 58"/>
                  <a:gd name="T54" fmla="*/ 0 w 58"/>
                  <a:gd name="T55" fmla="*/ 34 h 58"/>
                  <a:gd name="T56" fmla="*/ 2 w 58"/>
                  <a:gd name="T57" fmla="*/ 4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8" h="58">
                    <a:moveTo>
                      <a:pt x="2" y="40"/>
                    </a:move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8" y="56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6" y="52"/>
                    </a:lnTo>
                    <a:lnTo>
                      <a:pt x="50" y="50"/>
                    </a:lnTo>
                    <a:lnTo>
                      <a:pt x="56" y="40"/>
                    </a:lnTo>
                    <a:lnTo>
                      <a:pt x="58" y="28"/>
                    </a:lnTo>
                    <a:lnTo>
                      <a:pt x="58" y="22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2" y="12"/>
                    </a:lnTo>
                    <a:lnTo>
                      <a:pt x="50" y="8"/>
                    </a:lnTo>
                    <a:lnTo>
                      <a:pt x="40" y="2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022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9" name="Freeform 64">
                <a:extLst>
                  <a:ext uri="{FF2B5EF4-FFF2-40B4-BE49-F238E27FC236}">
                    <a16:creationId xmlns:a16="http://schemas.microsoft.com/office/drawing/2014/main" id="{9C10A4CF-A5DF-428D-90F4-15DFD2640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7850" y="7480300"/>
                <a:ext cx="92075" cy="92075"/>
              </a:xfrm>
              <a:custGeom>
                <a:avLst/>
                <a:gdLst>
                  <a:gd name="T0" fmla="*/ 2 w 58"/>
                  <a:gd name="T1" fmla="*/ 40 h 58"/>
                  <a:gd name="T2" fmla="*/ 2 w 58"/>
                  <a:gd name="T3" fmla="*/ 40 h 58"/>
                  <a:gd name="T4" fmla="*/ 4 w 58"/>
                  <a:gd name="T5" fmla="*/ 46 h 58"/>
                  <a:gd name="T6" fmla="*/ 8 w 58"/>
                  <a:gd name="T7" fmla="*/ 50 h 58"/>
                  <a:gd name="T8" fmla="*/ 18 w 58"/>
                  <a:gd name="T9" fmla="*/ 56 h 58"/>
                  <a:gd name="T10" fmla="*/ 28 w 58"/>
                  <a:gd name="T11" fmla="*/ 58 h 58"/>
                  <a:gd name="T12" fmla="*/ 34 w 58"/>
                  <a:gd name="T13" fmla="*/ 58 h 58"/>
                  <a:gd name="T14" fmla="*/ 40 w 58"/>
                  <a:gd name="T15" fmla="*/ 56 h 58"/>
                  <a:gd name="T16" fmla="*/ 40 w 58"/>
                  <a:gd name="T17" fmla="*/ 56 h 58"/>
                  <a:gd name="T18" fmla="*/ 46 w 58"/>
                  <a:gd name="T19" fmla="*/ 52 h 58"/>
                  <a:gd name="T20" fmla="*/ 50 w 58"/>
                  <a:gd name="T21" fmla="*/ 50 h 58"/>
                  <a:gd name="T22" fmla="*/ 56 w 58"/>
                  <a:gd name="T23" fmla="*/ 40 h 58"/>
                  <a:gd name="T24" fmla="*/ 58 w 58"/>
                  <a:gd name="T25" fmla="*/ 28 h 58"/>
                  <a:gd name="T26" fmla="*/ 58 w 58"/>
                  <a:gd name="T27" fmla="*/ 22 h 58"/>
                  <a:gd name="T28" fmla="*/ 56 w 58"/>
                  <a:gd name="T29" fmla="*/ 18 h 58"/>
                  <a:gd name="T30" fmla="*/ 56 w 58"/>
                  <a:gd name="T31" fmla="*/ 18 h 58"/>
                  <a:gd name="T32" fmla="*/ 52 w 58"/>
                  <a:gd name="T33" fmla="*/ 12 h 58"/>
                  <a:gd name="T34" fmla="*/ 50 w 58"/>
                  <a:gd name="T35" fmla="*/ 8 h 58"/>
                  <a:gd name="T36" fmla="*/ 40 w 58"/>
                  <a:gd name="T37" fmla="*/ 2 h 58"/>
                  <a:gd name="T38" fmla="*/ 28 w 58"/>
                  <a:gd name="T39" fmla="*/ 0 h 58"/>
                  <a:gd name="T40" fmla="*/ 22 w 58"/>
                  <a:gd name="T41" fmla="*/ 0 h 58"/>
                  <a:gd name="T42" fmla="*/ 18 w 58"/>
                  <a:gd name="T43" fmla="*/ 2 h 58"/>
                  <a:gd name="T44" fmla="*/ 18 w 58"/>
                  <a:gd name="T45" fmla="*/ 2 h 58"/>
                  <a:gd name="T46" fmla="*/ 12 w 58"/>
                  <a:gd name="T47" fmla="*/ 4 h 58"/>
                  <a:gd name="T48" fmla="*/ 8 w 58"/>
                  <a:gd name="T49" fmla="*/ 8 h 58"/>
                  <a:gd name="T50" fmla="*/ 2 w 58"/>
                  <a:gd name="T51" fmla="*/ 18 h 58"/>
                  <a:gd name="T52" fmla="*/ 0 w 58"/>
                  <a:gd name="T53" fmla="*/ 28 h 58"/>
                  <a:gd name="T54" fmla="*/ 0 w 58"/>
                  <a:gd name="T55" fmla="*/ 34 h 58"/>
                  <a:gd name="T56" fmla="*/ 2 w 58"/>
                  <a:gd name="T57" fmla="*/ 4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8" h="58">
                    <a:moveTo>
                      <a:pt x="2" y="40"/>
                    </a:move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8" y="56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6" y="52"/>
                    </a:lnTo>
                    <a:lnTo>
                      <a:pt x="50" y="50"/>
                    </a:lnTo>
                    <a:lnTo>
                      <a:pt x="56" y="40"/>
                    </a:lnTo>
                    <a:lnTo>
                      <a:pt x="58" y="28"/>
                    </a:lnTo>
                    <a:lnTo>
                      <a:pt x="58" y="22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2" y="12"/>
                    </a:lnTo>
                    <a:lnTo>
                      <a:pt x="50" y="8"/>
                    </a:lnTo>
                    <a:lnTo>
                      <a:pt x="40" y="2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30" name="Freeform 65">
                <a:extLst>
                  <a:ext uri="{FF2B5EF4-FFF2-40B4-BE49-F238E27FC236}">
                    <a16:creationId xmlns:a16="http://schemas.microsoft.com/office/drawing/2014/main" id="{9F480979-C13C-4FE6-99E0-2755122BE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33450" y="9182100"/>
                <a:ext cx="1108075" cy="1181100"/>
              </a:xfrm>
              <a:custGeom>
                <a:avLst/>
                <a:gdLst>
                  <a:gd name="T0" fmla="*/ 126 w 698"/>
                  <a:gd name="T1" fmla="*/ 400 h 744"/>
                  <a:gd name="T2" fmla="*/ 64 w 698"/>
                  <a:gd name="T3" fmla="*/ 222 h 744"/>
                  <a:gd name="T4" fmla="*/ 32 w 698"/>
                  <a:gd name="T5" fmla="*/ 126 h 744"/>
                  <a:gd name="T6" fmla="*/ 50 w 698"/>
                  <a:gd name="T7" fmla="*/ 104 h 744"/>
                  <a:gd name="T8" fmla="*/ 56 w 698"/>
                  <a:gd name="T9" fmla="*/ 86 h 744"/>
                  <a:gd name="T10" fmla="*/ 56 w 698"/>
                  <a:gd name="T11" fmla="*/ 72 h 744"/>
                  <a:gd name="T12" fmla="*/ 50 w 698"/>
                  <a:gd name="T13" fmla="*/ 62 h 744"/>
                  <a:gd name="T14" fmla="*/ 28 w 698"/>
                  <a:gd name="T15" fmla="*/ 46 h 744"/>
                  <a:gd name="T16" fmla="*/ 8 w 698"/>
                  <a:gd name="T17" fmla="*/ 40 h 744"/>
                  <a:gd name="T18" fmla="*/ 0 w 698"/>
                  <a:gd name="T19" fmla="*/ 6 h 744"/>
                  <a:gd name="T20" fmla="*/ 2 w 698"/>
                  <a:gd name="T21" fmla="*/ 4 h 744"/>
                  <a:gd name="T22" fmla="*/ 18 w 698"/>
                  <a:gd name="T23" fmla="*/ 0 h 744"/>
                  <a:gd name="T24" fmla="*/ 52 w 698"/>
                  <a:gd name="T25" fmla="*/ 6 h 744"/>
                  <a:gd name="T26" fmla="*/ 92 w 698"/>
                  <a:gd name="T27" fmla="*/ 26 h 744"/>
                  <a:gd name="T28" fmla="*/ 138 w 698"/>
                  <a:gd name="T29" fmla="*/ 56 h 744"/>
                  <a:gd name="T30" fmla="*/ 180 w 698"/>
                  <a:gd name="T31" fmla="*/ 96 h 744"/>
                  <a:gd name="T32" fmla="*/ 214 w 698"/>
                  <a:gd name="T33" fmla="*/ 148 h 744"/>
                  <a:gd name="T34" fmla="*/ 232 w 698"/>
                  <a:gd name="T35" fmla="*/ 194 h 744"/>
                  <a:gd name="T36" fmla="*/ 240 w 698"/>
                  <a:gd name="T37" fmla="*/ 228 h 744"/>
                  <a:gd name="T38" fmla="*/ 242 w 698"/>
                  <a:gd name="T39" fmla="*/ 264 h 744"/>
                  <a:gd name="T40" fmla="*/ 240 w 698"/>
                  <a:gd name="T41" fmla="*/ 284 h 744"/>
                  <a:gd name="T42" fmla="*/ 320 w 698"/>
                  <a:gd name="T43" fmla="*/ 240 h 744"/>
                  <a:gd name="T44" fmla="*/ 420 w 698"/>
                  <a:gd name="T45" fmla="*/ 192 h 744"/>
                  <a:gd name="T46" fmla="*/ 492 w 698"/>
                  <a:gd name="T47" fmla="*/ 166 h 744"/>
                  <a:gd name="T48" fmla="*/ 528 w 698"/>
                  <a:gd name="T49" fmla="*/ 158 h 744"/>
                  <a:gd name="T50" fmla="*/ 540 w 698"/>
                  <a:gd name="T51" fmla="*/ 158 h 744"/>
                  <a:gd name="T52" fmla="*/ 560 w 698"/>
                  <a:gd name="T53" fmla="*/ 166 h 744"/>
                  <a:gd name="T54" fmla="*/ 574 w 698"/>
                  <a:gd name="T55" fmla="*/ 180 h 744"/>
                  <a:gd name="T56" fmla="*/ 586 w 698"/>
                  <a:gd name="T57" fmla="*/ 198 h 744"/>
                  <a:gd name="T58" fmla="*/ 592 w 698"/>
                  <a:gd name="T59" fmla="*/ 218 h 744"/>
                  <a:gd name="T60" fmla="*/ 594 w 698"/>
                  <a:gd name="T61" fmla="*/ 240 h 744"/>
                  <a:gd name="T62" fmla="*/ 590 w 698"/>
                  <a:gd name="T63" fmla="*/ 264 h 744"/>
                  <a:gd name="T64" fmla="*/ 582 w 698"/>
                  <a:gd name="T65" fmla="*/ 286 h 744"/>
                  <a:gd name="T66" fmla="*/ 568 w 698"/>
                  <a:gd name="T67" fmla="*/ 306 h 744"/>
                  <a:gd name="T68" fmla="*/ 584 w 698"/>
                  <a:gd name="T69" fmla="*/ 304 h 744"/>
                  <a:gd name="T70" fmla="*/ 616 w 698"/>
                  <a:gd name="T71" fmla="*/ 308 h 744"/>
                  <a:gd name="T72" fmla="*/ 644 w 698"/>
                  <a:gd name="T73" fmla="*/ 320 h 744"/>
                  <a:gd name="T74" fmla="*/ 666 w 698"/>
                  <a:gd name="T75" fmla="*/ 340 h 744"/>
                  <a:gd name="T76" fmla="*/ 678 w 698"/>
                  <a:gd name="T77" fmla="*/ 368 h 744"/>
                  <a:gd name="T78" fmla="*/ 680 w 698"/>
                  <a:gd name="T79" fmla="*/ 398 h 744"/>
                  <a:gd name="T80" fmla="*/ 666 w 698"/>
                  <a:gd name="T81" fmla="*/ 430 h 744"/>
                  <a:gd name="T82" fmla="*/ 638 w 698"/>
                  <a:gd name="T83" fmla="*/ 462 h 744"/>
                  <a:gd name="T84" fmla="*/ 616 w 698"/>
                  <a:gd name="T85" fmla="*/ 478 h 744"/>
                  <a:gd name="T86" fmla="*/ 640 w 698"/>
                  <a:gd name="T87" fmla="*/ 490 h 744"/>
                  <a:gd name="T88" fmla="*/ 668 w 698"/>
                  <a:gd name="T89" fmla="*/ 510 h 744"/>
                  <a:gd name="T90" fmla="*/ 692 w 698"/>
                  <a:gd name="T91" fmla="*/ 540 h 744"/>
                  <a:gd name="T92" fmla="*/ 698 w 698"/>
                  <a:gd name="T93" fmla="*/ 556 h 744"/>
                  <a:gd name="T94" fmla="*/ 696 w 698"/>
                  <a:gd name="T95" fmla="*/ 562 h 744"/>
                  <a:gd name="T96" fmla="*/ 686 w 698"/>
                  <a:gd name="T97" fmla="*/ 580 h 744"/>
                  <a:gd name="T98" fmla="*/ 652 w 698"/>
                  <a:gd name="T99" fmla="*/ 614 h 744"/>
                  <a:gd name="T100" fmla="*/ 602 w 698"/>
                  <a:gd name="T101" fmla="*/ 650 h 744"/>
                  <a:gd name="T102" fmla="*/ 538 w 698"/>
                  <a:gd name="T103" fmla="*/ 686 h 744"/>
                  <a:gd name="T104" fmla="*/ 466 w 698"/>
                  <a:gd name="T105" fmla="*/ 716 h 744"/>
                  <a:gd name="T106" fmla="*/ 394 w 698"/>
                  <a:gd name="T107" fmla="*/ 738 h 744"/>
                  <a:gd name="T108" fmla="*/ 328 w 698"/>
                  <a:gd name="T109" fmla="*/ 744 h 744"/>
                  <a:gd name="T110" fmla="*/ 298 w 698"/>
                  <a:gd name="T111" fmla="*/ 740 h 744"/>
                  <a:gd name="T112" fmla="*/ 270 w 698"/>
                  <a:gd name="T113" fmla="*/ 732 h 744"/>
                  <a:gd name="T114" fmla="*/ 248 w 698"/>
                  <a:gd name="T115" fmla="*/ 712 h 744"/>
                  <a:gd name="T116" fmla="*/ 210 w 698"/>
                  <a:gd name="T117" fmla="*/ 664 h 744"/>
                  <a:gd name="T118" fmla="*/ 180 w 698"/>
                  <a:gd name="T119" fmla="*/ 610 h 744"/>
                  <a:gd name="T120" fmla="*/ 158 w 698"/>
                  <a:gd name="T121" fmla="*/ 556 h 744"/>
                  <a:gd name="T122" fmla="*/ 138 w 698"/>
                  <a:gd name="T123" fmla="*/ 478 h 744"/>
                  <a:gd name="T124" fmla="*/ 126 w 698"/>
                  <a:gd name="T125" fmla="*/ 40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98" h="744">
                    <a:moveTo>
                      <a:pt x="126" y="400"/>
                    </a:moveTo>
                    <a:lnTo>
                      <a:pt x="126" y="400"/>
                    </a:lnTo>
                    <a:lnTo>
                      <a:pt x="94" y="310"/>
                    </a:lnTo>
                    <a:lnTo>
                      <a:pt x="64" y="222"/>
                    </a:lnTo>
                    <a:lnTo>
                      <a:pt x="32" y="126"/>
                    </a:lnTo>
                    <a:lnTo>
                      <a:pt x="32" y="126"/>
                    </a:lnTo>
                    <a:lnTo>
                      <a:pt x="42" y="114"/>
                    </a:lnTo>
                    <a:lnTo>
                      <a:pt x="50" y="104"/>
                    </a:lnTo>
                    <a:lnTo>
                      <a:pt x="54" y="94"/>
                    </a:lnTo>
                    <a:lnTo>
                      <a:pt x="56" y="86"/>
                    </a:lnTo>
                    <a:lnTo>
                      <a:pt x="58" y="80"/>
                    </a:lnTo>
                    <a:lnTo>
                      <a:pt x="56" y="72"/>
                    </a:lnTo>
                    <a:lnTo>
                      <a:pt x="54" y="66"/>
                    </a:lnTo>
                    <a:lnTo>
                      <a:pt x="50" y="62"/>
                    </a:lnTo>
                    <a:lnTo>
                      <a:pt x="40" y="52"/>
                    </a:lnTo>
                    <a:lnTo>
                      <a:pt x="28" y="46"/>
                    </a:lnTo>
                    <a:lnTo>
                      <a:pt x="16" y="42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34" y="2"/>
                    </a:lnTo>
                    <a:lnTo>
                      <a:pt x="52" y="6"/>
                    </a:lnTo>
                    <a:lnTo>
                      <a:pt x="72" y="14"/>
                    </a:lnTo>
                    <a:lnTo>
                      <a:pt x="92" y="26"/>
                    </a:lnTo>
                    <a:lnTo>
                      <a:pt x="116" y="38"/>
                    </a:lnTo>
                    <a:lnTo>
                      <a:pt x="138" y="56"/>
                    </a:lnTo>
                    <a:lnTo>
                      <a:pt x="160" y="74"/>
                    </a:lnTo>
                    <a:lnTo>
                      <a:pt x="180" y="96"/>
                    </a:lnTo>
                    <a:lnTo>
                      <a:pt x="198" y="122"/>
                    </a:lnTo>
                    <a:lnTo>
                      <a:pt x="214" y="148"/>
                    </a:lnTo>
                    <a:lnTo>
                      <a:pt x="228" y="178"/>
                    </a:lnTo>
                    <a:lnTo>
                      <a:pt x="232" y="194"/>
                    </a:lnTo>
                    <a:lnTo>
                      <a:pt x="236" y="212"/>
                    </a:lnTo>
                    <a:lnTo>
                      <a:pt x="240" y="228"/>
                    </a:lnTo>
                    <a:lnTo>
                      <a:pt x="242" y="246"/>
                    </a:lnTo>
                    <a:lnTo>
                      <a:pt x="242" y="264"/>
                    </a:lnTo>
                    <a:lnTo>
                      <a:pt x="240" y="284"/>
                    </a:lnTo>
                    <a:lnTo>
                      <a:pt x="240" y="284"/>
                    </a:lnTo>
                    <a:lnTo>
                      <a:pt x="280" y="262"/>
                    </a:lnTo>
                    <a:lnTo>
                      <a:pt x="320" y="240"/>
                    </a:lnTo>
                    <a:lnTo>
                      <a:pt x="370" y="216"/>
                    </a:lnTo>
                    <a:lnTo>
                      <a:pt x="420" y="192"/>
                    </a:lnTo>
                    <a:lnTo>
                      <a:pt x="470" y="172"/>
                    </a:lnTo>
                    <a:lnTo>
                      <a:pt x="492" y="166"/>
                    </a:lnTo>
                    <a:lnTo>
                      <a:pt x="512" y="160"/>
                    </a:lnTo>
                    <a:lnTo>
                      <a:pt x="528" y="158"/>
                    </a:lnTo>
                    <a:lnTo>
                      <a:pt x="540" y="158"/>
                    </a:lnTo>
                    <a:lnTo>
                      <a:pt x="540" y="158"/>
                    </a:lnTo>
                    <a:lnTo>
                      <a:pt x="550" y="162"/>
                    </a:lnTo>
                    <a:lnTo>
                      <a:pt x="560" y="166"/>
                    </a:lnTo>
                    <a:lnTo>
                      <a:pt x="568" y="172"/>
                    </a:lnTo>
                    <a:lnTo>
                      <a:pt x="574" y="180"/>
                    </a:lnTo>
                    <a:lnTo>
                      <a:pt x="580" y="188"/>
                    </a:lnTo>
                    <a:lnTo>
                      <a:pt x="586" y="198"/>
                    </a:lnTo>
                    <a:lnTo>
                      <a:pt x="590" y="208"/>
                    </a:lnTo>
                    <a:lnTo>
                      <a:pt x="592" y="218"/>
                    </a:lnTo>
                    <a:lnTo>
                      <a:pt x="594" y="230"/>
                    </a:lnTo>
                    <a:lnTo>
                      <a:pt x="594" y="240"/>
                    </a:lnTo>
                    <a:lnTo>
                      <a:pt x="592" y="252"/>
                    </a:lnTo>
                    <a:lnTo>
                      <a:pt x="590" y="264"/>
                    </a:lnTo>
                    <a:lnTo>
                      <a:pt x="586" y="276"/>
                    </a:lnTo>
                    <a:lnTo>
                      <a:pt x="582" y="286"/>
                    </a:lnTo>
                    <a:lnTo>
                      <a:pt x="576" y="296"/>
                    </a:lnTo>
                    <a:lnTo>
                      <a:pt x="568" y="306"/>
                    </a:lnTo>
                    <a:lnTo>
                      <a:pt x="568" y="306"/>
                    </a:lnTo>
                    <a:lnTo>
                      <a:pt x="584" y="304"/>
                    </a:lnTo>
                    <a:lnTo>
                      <a:pt x="602" y="304"/>
                    </a:lnTo>
                    <a:lnTo>
                      <a:pt x="616" y="308"/>
                    </a:lnTo>
                    <a:lnTo>
                      <a:pt x="632" y="312"/>
                    </a:lnTo>
                    <a:lnTo>
                      <a:pt x="644" y="320"/>
                    </a:lnTo>
                    <a:lnTo>
                      <a:pt x="656" y="330"/>
                    </a:lnTo>
                    <a:lnTo>
                      <a:pt x="666" y="340"/>
                    </a:lnTo>
                    <a:lnTo>
                      <a:pt x="674" y="354"/>
                    </a:lnTo>
                    <a:lnTo>
                      <a:pt x="678" y="368"/>
                    </a:lnTo>
                    <a:lnTo>
                      <a:pt x="680" y="382"/>
                    </a:lnTo>
                    <a:lnTo>
                      <a:pt x="680" y="398"/>
                    </a:lnTo>
                    <a:lnTo>
                      <a:pt x="674" y="414"/>
                    </a:lnTo>
                    <a:lnTo>
                      <a:pt x="666" y="430"/>
                    </a:lnTo>
                    <a:lnTo>
                      <a:pt x="654" y="446"/>
                    </a:lnTo>
                    <a:lnTo>
                      <a:pt x="638" y="462"/>
                    </a:lnTo>
                    <a:lnTo>
                      <a:pt x="616" y="478"/>
                    </a:lnTo>
                    <a:lnTo>
                      <a:pt x="616" y="478"/>
                    </a:lnTo>
                    <a:lnTo>
                      <a:pt x="628" y="484"/>
                    </a:lnTo>
                    <a:lnTo>
                      <a:pt x="640" y="490"/>
                    </a:lnTo>
                    <a:lnTo>
                      <a:pt x="654" y="500"/>
                    </a:lnTo>
                    <a:lnTo>
                      <a:pt x="668" y="510"/>
                    </a:lnTo>
                    <a:lnTo>
                      <a:pt x="680" y="524"/>
                    </a:lnTo>
                    <a:lnTo>
                      <a:pt x="692" y="540"/>
                    </a:lnTo>
                    <a:lnTo>
                      <a:pt x="694" y="548"/>
                    </a:lnTo>
                    <a:lnTo>
                      <a:pt x="698" y="556"/>
                    </a:lnTo>
                    <a:lnTo>
                      <a:pt x="698" y="556"/>
                    </a:lnTo>
                    <a:lnTo>
                      <a:pt x="696" y="562"/>
                    </a:lnTo>
                    <a:lnTo>
                      <a:pt x="696" y="568"/>
                    </a:lnTo>
                    <a:lnTo>
                      <a:pt x="686" y="580"/>
                    </a:lnTo>
                    <a:lnTo>
                      <a:pt x="672" y="596"/>
                    </a:lnTo>
                    <a:lnTo>
                      <a:pt x="652" y="614"/>
                    </a:lnTo>
                    <a:lnTo>
                      <a:pt x="628" y="632"/>
                    </a:lnTo>
                    <a:lnTo>
                      <a:pt x="602" y="650"/>
                    </a:lnTo>
                    <a:lnTo>
                      <a:pt x="570" y="668"/>
                    </a:lnTo>
                    <a:lnTo>
                      <a:pt x="538" y="686"/>
                    </a:lnTo>
                    <a:lnTo>
                      <a:pt x="502" y="702"/>
                    </a:lnTo>
                    <a:lnTo>
                      <a:pt x="466" y="716"/>
                    </a:lnTo>
                    <a:lnTo>
                      <a:pt x="430" y="728"/>
                    </a:lnTo>
                    <a:lnTo>
                      <a:pt x="394" y="738"/>
                    </a:lnTo>
                    <a:lnTo>
                      <a:pt x="360" y="744"/>
                    </a:lnTo>
                    <a:lnTo>
                      <a:pt x="328" y="744"/>
                    </a:lnTo>
                    <a:lnTo>
                      <a:pt x="312" y="744"/>
                    </a:lnTo>
                    <a:lnTo>
                      <a:pt x="298" y="740"/>
                    </a:lnTo>
                    <a:lnTo>
                      <a:pt x="284" y="736"/>
                    </a:lnTo>
                    <a:lnTo>
                      <a:pt x="270" y="732"/>
                    </a:lnTo>
                    <a:lnTo>
                      <a:pt x="270" y="732"/>
                    </a:lnTo>
                    <a:lnTo>
                      <a:pt x="248" y="712"/>
                    </a:lnTo>
                    <a:lnTo>
                      <a:pt x="228" y="688"/>
                    </a:lnTo>
                    <a:lnTo>
                      <a:pt x="210" y="664"/>
                    </a:lnTo>
                    <a:lnTo>
                      <a:pt x="194" y="638"/>
                    </a:lnTo>
                    <a:lnTo>
                      <a:pt x="180" y="610"/>
                    </a:lnTo>
                    <a:lnTo>
                      <a:pt x="168" y="582"/>
                    </a:lnTo>
                    <a:lnTo>
                      <a:pt x="158" y="556"/>
                    </a:lnTo>
                    <a:lnTo>
                      <a:pt x="150" y="528"/>
                    </a:lnTo>
                    <a:lnTo>
                      <a:pt x="138" y="478"/>
                    </a:lnTo>
                    <a:lnTo>
                      <a:pt x="132" y="438"/>
                    </a:lnTo>
                    <a:lnTo>
                      <a:pt x="126" y="400"/>
                    </a:lnTo>
                    <a:close/>
                  </a:path>
                </a:pathLst>
              </a:custGeom>
              <a:solidFill>
                <a:srgbClr val="FFE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31" name="Freeform 66">
                <a:extLst>
                  <a:ext uri="{FF2B5EF4-FFF2-40B4-BE49-F238E27FC236}">
                    <a16:creationId xmlns:a16="http://schemas.microsoft.com/office/drawing/2014/main" id="{5AE16B2C-25C2-44DB-98D4-790AC3030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33450" y="9182100"/>
                <a:ext cx="1108075" cy="1181100"/>
              </a:xfrm>
              <a:custGeom>
                <a:avLst/>
                <a:gdLst>
                  <a:gd name="T0" fmla="*/ 126 w 698"/>
                  <a:gd name="T1" fmla="*/ 400 h 744"/>
                  <a:gd name="T2" fmla="*/ 64 w 698"/>
                  <a:gd name="T3" fmla="*/ 222 h 744"/>
                  <a:gd name="T4" fmla="*/ 32 w 698"/>
                  <a:gd name="T5" fmla="*/ 126 h 744"/>
                  <a:gd name="T6" fmla="*/ 50 w 698"/>
                  <a:gd name="T7" fmla="*/ 104 h 744"/>
                  <a:gd name="T8" fmla="*/ 56 w 698"/>
                  <a:gd name="T9" fmla="*/ 86 h 744"/>
                  <a:gd name="T10" fmla="*/ 56 w 698"/>
                  <a:gd name="T11" fmla="*/ 72 h 744"/>
                  <a:gd name="T12" fmla="*/ 50 w 698"/>
                  <a:gd name="T13" fmla="*/ 62 h 744"/>
                  <a:gd name="T14" fmla="*/ 28 w 698"/>
                  <a:gd name="T15" fmla="*/ 46 h 744"/>
                  <a:gd name="T16" fmla="*/ 8 w 698"/>
                  <a:gd name="T17" fmla="*/ 40 h 744"/>
                  <a:gd name="T18" fmla="*/ 0 w 698"/>
                  <a:gd name="T19" fmla="*/ 6 h 744"/>
                  <a:gd name="T20" fmla="*/ 2 w 698"/>
                  <a:gd name="T21" fmla="*/ 4 h 744"/>
                  <a:gd name="T22" fmla="*/ 18 w 698"/>
                  <a:gd name="T23" fmla="*/ 0 h 744"/>
                  <a:gd name="T24" fmla="*/ 52 w 698"/>
                  <a:gd name="T25" fmla="*/ 6 h 744"/>
                  <a:gd name="T26" fmla="*/ 92 w 698"/>
                  <a:gd name="T27" fmla="*/ 26 h 744"/>
                  <a:gd name="T28" fmla="*/ 138 w 698"/>
                  <a:gd name="T29" fmla="*/ 56 h 744"/>
                  <a:gd name="T30" fmla="*/ 180 w 698"/>
                  <a:gd name="T31" fmla="*/ 96 h 744"/>
                  <a:gd name="T32" fmla="*/ 214 w 698"/>
                  <a:gd name="T33" fmla="*/ 148 h 744"/>
                  <a:gd name="T34" fmla="*/ 232 w 698"/>
                  <a:gd name="T35" fmla="*/ 194 h 744"/>
                  <a:gd name="T36" fmla="*/ 240 w 698"/>
                  <a:gd name="T37" fmla="*/ 228 h 744"/>
                  <a:gd name="T38" fmla="*/ 242 w 698"/>
                  <a:gd name="T39" fmla="*/ 264 h 744"/>
                  <a:gd name="T40" fmla="*/ 240 w 698"/>
                  <a:gd name="T41" fmla="*/ 284 h 744"/>
                  <a:gd name="T42" fmla="*/ 320 w 698"/>
                  <a:gd name="T43" fmla="*/ 240 h 744"/>
                  <a:gd name="T44" fmla="*/ 420 w 698"/>
                  <a:gd name="T45" fmla="*/ 192 h 744"/>
                  <a:gd name="T46" fmla="*/ 492 w 698"/>
                  <a:gd name="T47" fmla="*/ 166 h 744"/>
                  <a:gd name="T48" fmla="*/ 528 w 698"/>
                  <a:gd name="T49" fmla="*/ 158 h 744"/>
                  <a:gd name="T50" fmla="*/ 540 w 698"/>
                  <a:gd name="T51" fmla="*/ 158 h 744"/>
                  <a:gd name="T52" fmla="*/ 560 w 698"/>
                  <a:gd name="T53" fmla="*/ 166 h 744"/>
                  <a:gd name="T54" fmla="*/ 574 w 698"/>
                  <a:gd name="T55" fmla="*/ 180 h 744"/>
                  <a:gd name="T56" fmla="*/ 586 w 698"/>
                  <a:gd name="T57" fmla="*/ 198 h 744"/>
                  <a:gd name="T58" fmla="*/ 592 w 698"/>
                  <a:gd name="T59" fmla="*/ 218 h 744"/>
                  <a:gd name="T60" fmla="*/ 594 w 698"/>
                  <a:gd name="T61" fmla="*/ 240 h 744"/>
                  <a:gd name="T62" fmla="*/ 590 w 698"/>
                  <a:gd name="T63" fmla="*/ 264 h 744"/>
                  <a:gd name="T64" fmla="*/ 582 w 698"/>
                  <a:gd name="T65" fmla="*/ 286 h 744"/>
                  <a:gd name="T66" fmla="*/ 568 w 698"/>
                  <a:gd name="T67" fmla="*/ 306 h 744"/>
                  <a:gd name="T68" fmla="*/ 584 w 698"/>
                  <a:gd name="T69" fmla="*/ 304 h 744"/>
                  <a:gd name="T70" fmla="*/ 616 w 698"/>
                  <a:gd name="T71" fmla="*/ 308 h 744"/>
                  <a:gd name="T72" fmla="*/ 644 w 698"/>
                  <a:gd name="T73" fmla="*/ 320 h 744"/>
                  <a:gd name="T74" fmla="*/ 666 w 698"/>
                  <a:gd name="T75" fmla="*/ 340 h 744"/>
                  <a:gd name="T76" fmla="*/ 678 w 698"/>
                  <a:gd name="T77" fmla="*/ 368 h 744"/>
                  <a:gd name="T78" fmla="*/ 680 w 698"/>
                  <a:gd name="T79" fmla="*/ 398 h 744"/>
                  <a:gd name="T80" fmla="*/ 666 w 698"/>
                  <a:gd name="T81" fmla="*/ 430 h 744"/>
                  <a:gd name="T82" fmla="*/ 638 w 698"/>
                  <a:gd name="T83" fmla="*/ 462 h 744"/>
                  <a:gd name="T84" fmla="*/ 616 w 698"/>
                  <a:gd name="T85" fmla="*/ 478 h 744"/>
                  <a:gd name="T86" fmla="*/ 640 w 698"/>
                  <a:gd name="T87" fmla="*/ 490 h 744"/>
                  <a:gd name="T88" fmla="*/ 668 w 698"/>
                  <a:gd name="T89" fmla="*/ 510 h 744"/>
                  <a:gd name="T90" fmla="*/ 692 w 698"/>
                  <a:gd name="T91" fmla="*/ 540 h 744"/>
                  <a:gd name="T92" fmla="*/ 698 w 698"/>
                  <a:gd name="T93" fmla="*/ 556 h 744"/>
                  <a:gd name="T94" fmla="*/ 696 w 698"/>
                  <a:gd name="T95" fmla="*/ 562 h 744"/>
                  <a:gd name="T96" fmla="*/ 686 w 698"/>
                  <a:gd name="T97" fmla="*/ 580 h 744"/>
                  <a:gd name="T98" fmla="*/ 652 w 698"/>
                  <a:gd name="T99" fmla="*/ 614 h 744"/>
                  <a:gd name="T100" fmla="*/ 602 w 698"/>
                  <a:gd name="T101" fmla="*/ 650 h 744"/>
                  <a:gd name="T102" fmla="*/ 538 w 698"/>
                  <a:gd name="T103" fmla="*/ 686 h 744"/>
                  <a:gd name="T104" fmla="*/ 466 w 698"/>
                  <a:gd name="T105" fmla="*/ 716 h 744"/>
                  <a:gd name="T106" fmla="*/ 394 w 698"/>
                  <a:gd name="T107" fmla="*/ 738 h 744"/>
                  <a:gd name="T108" fmla="*/ 328 w 698"/>
                  <a:gd name="T109" fmla="*/ 744 h 744"/>
                  <a:gd name="T110" fmla="*/ 298 w 698"/>
                  <a:gd name="T111" fmla="*/ 740 h 744"/>
                  <a:gd name="T112" fmla="*/ 270 w 698"/>
                  <a:gd name="T113" fmla="*/ 732 h 744"/>
                  <a:gd name="T114" fmla="*/ 248 w 698"/>
                  <a:gd name="T115" fmla="*/ 712 h 744"/>
                  <a:gd name="T116" fmla="*/ 210 w 698"/>
                  <a:gd name="T117" fmla="*/ 664 h 744"/>
                  <a:gd name="T118" fmla="*/ 180 w 698"/>
                  <a:gd name="T119" fmla="*/ 610 h 744"/>
                  <a:gd name="T120" fmla="*/ 158 w 698"/>
                  <a:gd name="T121" fmla="*/ 556 h 744"/>
                  <a:gd name="T122" fmla="*/ 138 w 698"/>
                  <a:gd name="T123" fmla="*/ 478 h 744"/>
                  <a:gd name="T124" fmla="*/ 126 w 698"/>
                  <a:gd name="T125" fmla="*/ 40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98" h="744">
                    <a:moveTo>
                      <a:pt x="126" y="400"/>
                    </a:moveTo>
                    <a:lnTo>
                      <a:pt x="126" y="400"/>
                    </a:lnTo>
                    <a:lnTo>
                      <a:pt x="94" y="310"/>
                    </a:lnTo>
                    <a:lnTo>
                      <a:pt x="64" y="222"/>
                    </a:lnTo>
                    <a:lnTo>
                      <a:pt x="32" y="126"/>
                    </a:lnTo>
                    <a:lnTo>
                      <a:pt x="32" y="126"/>
                    </a:lnTo>
                    <a:lnTo>
                      <a:pt x="42" y="114"/>
                    </a:lnTo>
                    <a:lnTo>
                      <a:pt x="50" y="104"/>
                    </a:lnTo>
                    <a:lnTo>
                      <a:pt x="54" y="94"/>
                    </a:lnTo>
                    <a:lnTo>
                      <a:pt x="56" y="86"/>
                    </a:lnTo>
                    <a:lnTo>
                      <a:pt x="58" y="80"/>
                    </a:lnTo>
                    <a:lnTo>
                      <a:pt x="56" y="72"/>
                    </a:lnTo>
                    <a:lnTo>
                      <a:pt x="54" y="66"/>
                    </a:lnTo>
                    <a:lnTo>
                      <a:pt x="50" y="62"/>
                    </a:lnTo>
                    <a:lnTo>
                      <a:pt x="40" y="52"/>
                    </a:lnTo>
                    <a:lnTo>
                      <a:pt x="28" y="46"/>
                    </a:lnTo>
                    <a:lnTo>
                      <a:pt x="16" y="42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34" y="2"/>
                    </a:lnTo>
                    <a:lnTo>
                      <a:pt x="52" y="6"/>
                    </a:lnTo>
                    <a:lnTo>
                      <a:pt x="72" y="14"/>
                    </a:lnTo>
                    <a:lnTo>
                      <a:pt x="92" y="26"/>
                    </a:lnTo>
                    <a:lnTo>
                      <a:pt x="116" y="38"/>
                    </a:lnTo>
                    <a:lnTo>
                      <a:pt x="138" y="56"/>
                    </a:lnTo>
                    <a:lnTo>
                      <a:pt x="160" y="74"/>
                    </a:lnTo>
                    <a:lnTo>
                      <a:pt x="180" y="96"/>
                    </a:lnTo>
                    <a:lnTo>
                      <a:pt x="198" y="122"/>
                    </a:lnTo>
                    <a:lnTo>
                      <a:pt x="214" y="148"/>
                    </a:lnTo>
                    <a:lnTo>
                      <a:pt x="228" y="178"/>
                    </a:lnTo>
                    <a:lnTo>
                      <a:pt x="232" y="194"/>
                    </a:lnTo>
                    <a:lnTo>
                      <a:pt x="236" y="212"/>
                    </a:lnTo>
                    <a:lnTo>
                      <a:pt x="240" y="228"/>
                    </a:lnTo>
                    <a:lnTo>
                      <a:pt x="242" y="246"/>
                    </a:lnTo>
                    <a:lnTo>
                      <a:pt x="242" y="264"/>
                    </a:lnTo>
                    <a:lnTo>
                      <a:pt x="240" y="284"/>
                    </a:lnTo>
                    <a:lnTo>
                      <a:pt x="240" y="284"/>
                    </a:lnTo>
                    <a:lnTo>
                      <a:pt x="280" y="262"/>
                    </a:lnTo>
                    <a:lnTo>
                      <a:pt x="320" y="240"/>
                    </a:lnTo>
                    <a:lnTo>
                      <a:pt x="370" y="216"/>
                    </a:lnTo>
                    <a:lnTo>
                      <a:pt x="420" y="192"/>
                    </a:lnTo>
                    <a:lnTo>
                      <a:pt x="470" y="172"/>
                    </a:lnTo>
                    <a:lnTo>
                      <a:pt x="492" y="166"/>
                    </a:lnTo>
                    <a:lnTo>
                      <a:pt x="512" y="160"/>
                    </a:lnTo>
                    <a:lnTo>
                      <a:pt x="528" y="158"/>
                    </a:lnTo>
                    <a:lnTo>
                      <a:pt x="540" y="158"/>
                    </a:lnTo>
                    <a:lnTo>
                      <a:pt x="540" y="158"/>
                    </a:lnTo>
                    <a:lnTo>
                      <a:pt x="550" y="162"/>
                    </a:lnTo>
                    <a:lnTo>
                      <a:pt x="560" y="166"/>
                    </a:lnTo>
                    <a:lnTo>
                      <a:pt x="568" y="172"/>
                    </a:lnTo>
                    <a:lnTo>
                      <a:pt x="574" y="180"/>
                    </a:lnTo>
                    <a:lnTo>
                      <a:pt x="580" y="188"/>
                    </a:lnTo>
                    <a:lnTo>
                      <a:pt x="586" y="198"/>
                    </a:lnTo>
                    <a:lnTo>
                      <a:pt x="590" y="208"/>
                    </a:lnTo>
                    <a:lnTo>
                      <a:pt x="592" y="218"/>
                    </a:lnTo>
                    <a:lnTo>
                      <a:pt x="594" y="230"/>
                    </a:lnTo>
                    <a:lnTo>
                      <a:pt x="594" y="240"/>
                    </a:lnTo>
                    <a:lnTo>
                      <a:pt x="592" y="252"/>
                    </a:lnTo>
                    <a:lnTo>
                      <a:pt x="590" y="264"/>
                    </a:lnTo>
                    <a:lnTo>
                      <a:pt x="586" y="276"/>
                    </a:lnTo>
                    <a:lnTo>
                      <a:pt x="582" y="286"/>
                    </a:lnTo>
                    <a:lnTo>
                      <a:pt x="576" y="296"/>
                    </a:lnTo>
                    <a:lnTo>
                      <a:pt x="568" y="306"/>
                    </a:lnTo>
                    <a:lnTo>
                      <a:pt x="568" y="306"/>
                    </a:lnTo>
                    <a:lnTo>
                      <a:pt x="584" y="304"/>
                    </a:lnTo>
                    <a:lnTo>
                      <a:pt x="602" y="304"/>
                    </a:lnTo>
                    <a:lnTo>
                      <a:pt x="616" y="308"/>
                    </a:lnTo>
                    <a:lnTo>
                      <a:pt x="632" y="312"/>
                    </a:lnTo>
                    <a:lnTo>
                      <a:pt x="644" y="320"/>
                    </a:lnTo>
                    <a:lnTo>
                      <a:pt x="656" y="330"/>
                    </a:lnTo>
                    <a:lnTo>
                      <a:pt x="666" y="340"/>
                    </a:lnTo>
                    <a:lnTo>
                      <a:pt x="674" y="354"/>
                    </a:lnTo>
                    <a:lnTo>
                      <a:pt x="678" y="368"/>
                    </a:lnTo>
                    <a:lnTo>
                      <a:pt x="680" y="382"/>
                    </a:lnTo>
                    <a:lnTo>
                      <a:pt x="680" y="398"/>
                    </a:lnTo>
                    <a:lnTo>
                      <a:pt x="674" y="414"/>
                    </a:lnTo>
                    <a:lnTo>
                      <a:pt x="666" y="430"/>
                    </a:lnTo>
                    <a:lnTo>
                      <a:pt x="654" y="446"/>
                    </a:lnTo>
                    <a:lnTo>
                      <a:pt x="638" y="462"/>
                    </a:lnTo>
                    <a:lnTo>
                      <a:pt x="616" y="478"/>
                    </a:lnTo>
                    <a:lnTo>
                      <a:pt x="616" y="478"/>
                    </a:lnTo>
                    <a:lnTo>
                      <a:pt x="628" y="484"/>
                    </a:lnTo>
                    <a:lnTo>
                      <a:pt x="640" y="490"/>
                    </a:lnTo>
                    <a:lnTo>
                      <a:pt x="654" y="500"/>
                    </a:lnTo>
                    <a:lnTo>
                      <a:pt x="668" y="510"/>
                    </a:lnTo>
                    <a:lnTo>
                      <a:pt x="680" y="524"/>
                    </a:lnTo>
                    <a:lnTo>
                      <a:pt x="692" y="540"/>
                    </a:lnTo>
                    <a:lnTo>
                      <a:pt x="694" y="548"/>
                    </a:lnTo>
                    <a:lnTo>
                      <a:pt x="698" y="556"/>
                    </a:lnTo>
                    <a:lnTo>
                      <a:pt x="698" y="556"/>
                    </a:lnTo>
                    <a:lnTo>
                      <a:pt x="696" y="562"/>
                    </a:lnTo>
                    <a:lnTo>
                      <a:pt x="696" y="568"/>
                    </a:lnTo>
                    <a:lnTo>
                      <a:pt x="686" y="580"/>
                    </a:lnTo>
                    <a:lnTo>
                      <a:pt x="672" y="596"/>
                    </a:lnTo>
                    <a:lnTo>
                      <a:pt x="652" y="614"/>
                    </a:lnTo>
                    <a:lnTo>
                      <a:pt x="628" y="632"/>
                    </a:lnTo>
                    <a:lnTo>
                      <a:pt x="602" y="650"/>
                    </a:lnTo>
                    <a:lnTo>
                      <a:pt x="570" y="668"/>
                    </a:lnTo>
                    <a:lnTo>
                      <a:pt x="538" y="686"/>
                    </a:lnTo>
                    <a:lnTo>
                      <a:pt x="502" y="702"/>
                    </a:lnTo>
                    <a:lnTo>
                      <a:pt x="466" y="716"/>
                    </a:lnTo>
                    <a:lnTo>
                      <a:pt x="430" y="728"/>
                    </a:lnTo>
                    <a:lnTo>
                      <a:pt x="394" y="738"/>
                    </a:lnTo>
                    <a:lnTo>
                      <a:pt x="360" y="744"/>
                    </a:lnTo>
                    <a:lnTo>
                      <a:pt x="328" y="744"/>
                    </a:lnTo>
                    <a:lnTo>
                      <a:pt x="312" y="744"/>
                    </a:lnTo>
                    <a:lnTo>
                      <a:pt x="298" y="740"/>
                    </a:lnTo>
                    <a:lnTo>
                      <a:pt x="284" y="736"/>
                    </a:lnTo>
                    <a:lnTo>
                      <a:pt x="270" y="732"/>
                    </a:lnTo>
                    <a:lnTo>
                      <a:pt x="270" y="732"/>
                    </a:lnTo>
                    <a:lnTo>
                      <a:pt x="248" y="712"/>
                    </a:lnTo>
                    <a:lnTo>
                      <a:pt x="228" y="688"/>
                    </a:lnTo>
                    <a:lnTo>
                      <a:pt x="210" y="664"/>
                    </a:lnTo>
                    <a:lnTo>
                      <a:pt x="194" y="638"/>
                    </a:lnTo>
                    <a:lnTo>
                      <a:pt x="180" y="610"/>
                    </a:lnTo>
                    <a:lnTo>
                      <a:pt x="168" y="582"/>
                    </a:lnTo>
                    <a:lnTo>
                      <a:pt x="158" y="556"/>
                    </a:lnTo>
                    <a:lnTo>
                      <a:pt x="150" y="528"/>
                    </a:lnTo>
                    <a:lnTo>
                      <a:pt x="138" y="478"/>
                    </a:lnTo>
                    <a:lnTo>
                      <a:pt x="132" y="438"/>
                    </a:lnTo>
                    <a:lnTo>
                      <a:pt x="126" y="4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32" name="Freeform 67">
                <a:extLst>
                  <a:ext uri="{FF2B5EF4-FFF2-40B4-BE49-F238E27FC236}">
                    <a16:creationId xmlns:a16="http://schemas.microsoft.com/office/drawing/2014/main" id="{FF46CBF2-920E-4C47-AED2-80EFBF565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6150" y="9239250"/>
                <a:ext cx="98425" cy="142875"/>
              </a:xfrm>
              <a:custGeom>
                <a:avLst/>
                <a:gdLst>
                  <a:gd name="T0" fmla="*/ 24 w 62"/>
                  <a:gd name="T1" fmla="*/ 90 h 90"/>
                  <a:gd name="T2" fmla="*/ 24 w 62"/>
                  <a:gd name="T3" fmla="*/ 90 h 90"/>
                  <a:gd name="T4" fmla="*/ 10 w 62"/>
                  <a:gd name="T5" fmla="*/ 44 h 90"/>
                  <a:gd name="T6" fmla="*/ 0 w 62"/>
                  <a:gd name="T7" fmla="*/ 4 h 90"/>
                  <a:gd name="T8" fmla="*/ 0 w 62"/>
                  <a:gd name="T9" fmla="*/ 4 h 90"/>
                  <a:gd name="T10" fmla="*/ 4 w 62"/>
                  <a:gd name="T11" fmla="*/ 2 h 90"/>
                  <a:gd name="T12" fmla="*/ 10 w 62"/>
                  <a:gd name="T13" fmla="*/ 0 h 90"/>
                  <a:gd name="T14" fmla="*/ 26 w 62"/>
                  <a:gd name="T15" fmla="*/ 4 h 90"/>
                  <a:gd name="T16" fmla="*/ 42 w 62"/>
                  <a:gd name="T17" fmla="*/ 10 h 90"/>
                  <a:gd name="T18" fmla="*/ 48 w 62"/>
                  <a:gd name="T19" fmla="*/ 16 h 90"/>
                  <a:gd name="T20" fmla="*/ 54 w 62"/>
                  <a:gd name="T21" fmla="*/ 22 h 90"/>
                  <a:gd name="T22" fmla="*/ 60 w 62"/>
                  <a:gd name="T23" fmla="*/ 28 h 90"/>
                  <a:gd name="T24" fmla="*/ 62 w 62"/>
                  <a:gd name="T25" fmla="*/ 36 h 90"/>
                  <a:gd name="T26" fmla="*/ 62 w 62"/>
                  <a:gd name="T27" fmla="*/ 44 h 90"/>
                  <a:gd name="T28" fmla="*/ 62 w 62"/>
                  <a:gd name="T29" fmla="*/ 52 h 90"/>
                  <a:gd name="T30" fmla="*/ 58 w 62"/>
                  <a:gd name="T31" fmla="*/ 60 h 90"/>
                  <a:gd name="T32" fmla="*/ 50 w 62"/>
                  <a:gd name="T33" fmla="*/ 70 h 90"/>
                  <a:gd name="T34" fmla="*/ 38 w 62"/>
                  <a:gd name="T35" fmla="*/ 80 h 90"/>
                  <a:gd name="T36" fmla="*/ 24 w 62"/>
                  <a:gd name="T3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90">
                    <a:moveTo>
                      <a:pt x="24" y="90"/>
                    </a:moveTo>
                    <a:lnTo>
                      <a:pt x="24" y="90"/>
                    </a:lnTo>
                    <a:lnTo>
                      <a:pt x="10" y="4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26" y="4"/>
                    </a:lnTo>
                    <a:lnTo>
                      <a:pt x="42" y="10"/>
                    </a:lnTo>
                    <a:lnTo>
                      <a:pt x="48" y="16"/>
                    </a:lnTo>
                    <a:lnTo>
                      <a:pt x="54" y="22"/>
                    </a:lnTo>
                    <a:lnTo>
                      <a:pt x="60" y="28"/>
                    </a:lnTo>
                    <a:lnTo>
                      <a:pt x="62" y="36"/>
                    </a:lnTo>
                    <a:lnTo>
                      <a:pt x="62" y="44"/>
                    </a:lnTo>
                    <a:lnTo>
                      <a:pt x="62" y="52"/>
                    </a:lnTo>
                    <a:lnTo>
                      <a:pt x="58" y="60"/>
                    </a:lnTo>
                    <a:lnTo>
                      <a:pt x="50" y="70"/>
                    </a:lnTo>
                    <a:lnTo>
                      <a:pt x="38" y="80"/>
                    </a:lnTo>
                    <a:lnTo>
                      <a:pt x="24" y="90"/>
                    </a:ln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33" name="Freeform 68">
                <a:extLst>
                  <a:ext uri="{FF2B5EF4-FFF2-40B4-BE49-F238E27FC236}">
                    <a16:creationId xmlns:a16="http://schemas.microsoft.com/office/drawing/2014/main" id="{FAA6C4B0-AEF9-4FB2-9864-3B914468C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6150" y="9239250"/>
                <a:ext cx="98425" cy="142875"/>
              </a:xfrm>
              <a:custGeom>
                <a:avLst/>
                <a:gdLst>
                  <a:gd name="T0" fmla="*/ 24 w 62"/>
                  <a:gd name="T1" fmla="*/ 90 h 90"/>
                  <a:gd name="T2" fmla="*/ 24 w 62"/>
                  <a:gd name="T3" fmla="*/ 90 h 90"/>
                  <a:gd name="T4" fmla="*/ 10 w 62"/>
                  <a:gd name="T5" fmla="*/ 44 h 90"/>
                  <a:gd name="T6" fmla="*/ 0 w 62"/>
                  <a:gd name="T7" fmla="*/ 4 h 90"/>
                  <a:gd name="T8" fmla="*/ 0 w 62"/>
                  <a:gd name="T9" fmla="*/ 4 h 90"/>
                  <a:gd name="T10" fmla="*/ 4 w 62"/>
                  <a:gd name="T11" fmla="*/ 2 h 90"/>
                  <a:gd name="T12" fmla="*/ 10 w 62"/>
                  <a:gd name="T13" fmla="*/ 0 h 90"/>
                  <a:gd name="T14" fmla="*/ 26 w 62"/>
                  <a:gd name="T15" fmla="*/ 4 h 90"/>
                  <a:gd name="T16" fmla="*/ 42 w 62"/>
                  <a:gd name="T17" fmla="*/ 10 h 90"/>
                  <a:gd name="T18" fmla="*/ 48 w 62"/>
                  <a:gd name="T19" fmla="*/ 16 h 90"/>
                  <a:gd name="T20" fmla="*/ 54 w 62"/>
                  <a:gd name="T21" fmla="*/ 22 h 90"/>
                  <a:gd name="T22" fmla="*/ 60 w 62"/>
                  <a:gd name="T23" fmla="*/ 28 h 90"/>
                  <a:gd name="T24" fmla="*/ 62 w 62"/>
                  <a:gd name="T25" fmla="*/ 36 h 90"/>
                  <a:gd name="T26" fmla="*/ 62 w 62"/>
                  <a:gd name="T27" fmla="*/ 44 h 90"/>
                  <a:gd name="T28" fmla="*/ 62 w 62"/>
                  <a:gd name="T29" fmla="*/ 52 h 90"/>
                  <a:gd name="T30" fmla="*/ 58 w 62"/>
                  <a:gd name="T31" fmla="*/ 60 h 90"/>
                  <a:gd name="T32" fmla="*/ 50 w 62"/>
                  <a:gd name="T33" fmla="*/ 70 h 90"/>
                  <a:gd name="T34" fmla="*/ 38 w 62"/>
                  <a:gd name="T35" fmla="*/ 80 h 90"/>
                  <a:gd name="T36" fmla="*/ 24 w 62"/>
                  <a:gd name="T3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90">
                    <a:moveTo>
                      <a:pt x="24" y="90"/>
                    </a:moveTo>
                    <a:lnTo>
                      <a:pt x="24" y="90"/>
                    </a:lnTo>
                    <a:lnTo>
                      <a:pt x="10" y="4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26" y="4"/>
                    </a:lnTo>
                    <a:lnTo>
                      <a:pt x="42" y="10"/>
                    </a:lnTo>
                    <a:lnTo>
                      <a:pt x="48" y="16"/>
                    </a:lnTo>
                    <a:lnTo>
                      <a:pt x="54" y="22"/>
                    </a:lnTo>
                    <a:lnTo>
                      <a:pt x="60" y="28"/>
                    </a:lnTo>
                    <a:lnTo>
                      <a:pt x="62" y="36"/>
                    </a:lnTo>
                    <a:lnTo>
                      <a:pt x="62" y="44"/>
                    </a:lnTo>
                    <a:lnTo>
                      <a:pt x="62" y="52"/>
                    </a:lnTo>
                    <a:lnTo>
                      <a:pt x="58" y="60"/>
                    </a:lnTo>
                    <a:lnTo>
                      <a:pt x="50" y="70"/>
                    </a:lnTo>
                    <a:lnTo>
                      <a:pt x="38" y="80"/>
                    </a:lnTo>
                    <a:lnTo>
                      <a:pt x="24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34" name="Freeform 69">
                <a:extLst>
                  <a:ext uri="{FF2B5EF4-FFF2-40B4-BE49-F238E27FC236}">
                    <a16:creationId xmlns:a16="http://schemas.microsoft.com/office/drawing/2014/main" id="{69499DEE-08F5-4FD3-B8D5-D8BCA5C2B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8750" y="9782175"/>
                <a:ext cx="2486025" cy="1682750"/>
              </a:xfrm>
              <a:custGeom>
                <a:avLst/>
                <a:gdLst>
                  <a:gd name="T0" fmla="*/ 1406 w 1566"/>
                  <a:gd name="T1" fmla="*/ 0 h 1060"/>
                  <a:gd name="T2" fmla="*/ 1406 w 1566"/>
                  <a:gd name="T3" fmla="*/ 0 h 1060"/>
                  <a:gd name="T4" fmla="*/ 1220 w 1566"/>
                  <a:gd name="T5" fmla="*/ 82 h 1060"/>
                  <a:gd name="T6" fmla="*/ 792 w 1566"/>
                  <a:gd name="T7" fmla="*/ 270 h 1060"/>
                  <a:gd name="T8" fmla="*/ 548 w 1566"/>
                  <a:gd name="T9" fmla="*/ 374 h 1060"/>
                  <a:gd name="T10" fmla="*/ 318 w 1566"/>
                  <a:gd name="T11" fmla="*/ 472 h 1060"/>
                  <a:gd name="T12" fmla="*/ 128 w 1566"/>
                  <a:gd name="T13" fmla="*/ 548 h 1060"/>
                  <a:gd name="T14" fmla="*/ 54 w 1566"/>
                  <a:gd name="T15" fmla="*/ 576 h 1060"/>
                  <a:gd name="T16" fmla="*/ 0 w 1566"/>
                  <a:gd name="T17" fmla="*/ 596 h 1060"/>
                  <a:gd name="T18" fmla="*/ 0 w 1566"/>
                  <a:gd name="T19" fmla="*/ 596 h 1060"/>
                  <a:gd name="T20" fmla="*/ 66 w 1566"/>
                  <a:gd name="T21" fmla="*/ 794 h 1060"/>
                  <a:gd name="T22" fmla="*/ 118 w 1566"/>
                  <a:gd name="T23" fmla="*/ 950 h 1060"/>
                  <a:gd name="T24" fmla="*/ 156 w 1566"/>
                  <a:gd name="T25" fmla="*/ 1060 h 1060"/>
                  <a:gd name="T26" fmla="*/ 156 w 1566"/>
                  <a:gd name="T27" fmla="*/ 1060 h 1060"/>
                  <a:gd name="T28" fmla="*/ 366 w 1566"/>
                  <a:gd name="T29" fmla="*/ 956 h 1060"/>
                  <a:gd name="T30" fmla="*/ 832 w 1566"/>
                  <a:gd name="T31" fmla="*/ 722 h 1060"/>
                  <a:gd name="T32" fmla="*/ 1086 w 1566"/>
                  <a:gd name="T33" fmla="*/ 594 h 1060"/>
                  <a:gd name="T34" fmla="*/ 1314 w 1566"/>
                  <a:gd name="T35" fmla="*/ 478 h 1060"/>
                  <a:gd name="T36" fmla="*/ 1484 w 1566"/>
                  <a:gd name="T37" fmla="*/ 388 h 1060"/>
                  <a:gd name="T38" fmla="*/ 1538 w 1566"/>
                  <a:gd name="T39" fmla="*/ 358 h 1060"/>
                  <a:gd name="T40" fmla="*/ 1566 w 1566"/>
                  <a:gd name="T41" fmla="*/ 340 h 1060"/>
                  <a:gd name="T42" fmla="*/ 1566 w 1566"/>
                  <a:gd name="T43" fmla="*/ 340 h 1060"/>
                  <a:gd name="T44" fmla="*/ 1550 w 1566"/>
                  <a:gd name="T45" fmla="*/ 298 h 1060"/>
                  <a:gd name="T46" fmla="*/ 1512 w 1566"/>
                  <a:gd name="T47" fmla="*/ 202 h 1060"/>
                  <a:gd name="T48" fmla="*/ 1486 w 1566"/>
                  <a:gd name="T49" fmla="*/ 144 h 1060"/>
                  <a:gd name="T50" fmla="*/ 1460 w 1566"/>
                  <a:gd name="T51" fmla="*/ 88 h 1060"/>
                  <a:gd name="T52" fmla="*/ 1432 w 1566"/>
                  <a:gd name="T53" fmla="*/ 38 h 1060"/>
                  <a:gd name="T54" fmla="*/ 1420 w 1566"/>
                  <a:gd name="T55" fmla="*/ 16 h 1060"/>
                  <a:gd name="T56" fmla="*/ 1406 w 1566"/>
                  <a:gd name="T57" fmla="*/ 0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66" h="1060">
                    <a:moveTo>
                      <a:pt x="1406" y="0"/>
                    </a:moveTo>
                    <a:lnTo>
                      <a:pt x="1406" y="0"/>
                    </a:lnTo>
                    <a:lnTo>
                      <a:pt x="1220" y="82"/>
                    </a:lnTo>
                    <a:lnTo>
                      <a:pt x="792" y="270"/>
                    </a:lnTo>
                    <a:lnTo>
                      <a:pt x="548" y="374"/>
                    </a:lnTo>
                    <a:lnTo>
                      <a:pt x="318" y="472"/>
                    </a:lnTo>
                    <a:lnTo>
                      <a:pt x="128" y="548"/>
                    </a:lnTo>
                    <a:lnTo>
                      <a:pt x="54" y="576"/>
                    </a:lnTo>
                    <a:lnTo>
                      <a:pt x="0" y="596"/>
                    </a:lnTo>
                    <a:lnTo>
                      <a:pt x="0" y="596"/>
                    </a:lnTo>
                    <a:lnTo>
                      <a:pt x="66" y="794"/>
                    </a:lnTo>
                    <a:lnTo>
                      <a:pt x="118" y="950"/>
                    </a:lnTo>
                    <a:lnTo>
                      <a:pt x="156" y="1060"/>
                    </a:lnTo>
                    <a:lnTo>
                      <a:pt x="156" y="1060"/>
                    </a:lnTo>
                    <a:lnTo>
                      <a:pt x="366" y="956"/>
                    </a:lnTo>
                    <a:lnTo>
                      <a:pt x="832" y="722"/>
                    </a:lnTo>
                    <a:lnTo>
                      <a:pt x="1086" y="594"/>
                    </a:lnTo>
                    <a:lnTo>
                      <a:pt x="1314" y="478"/>
                    </a:lnTo>
                    <a:lnTo>
                      <a:pt x="1484" y="388"/>
                    </a:lnTo>
                    <a:lnTo>
                      <a:pt x="1538" y="358"/>
                    </a:lnTo>
                    <a:lnTo>
                      <a:pt x="1566" y="340"/>
                    </a:lnTo>
                    <a:lnTo>
                      <a:pt x="1566" y="340"/>
                    </a:lnTo>
                    <a:lnTo>
                      <a:pt x="1550" y="298"/>
                    </a:lnTo>
                    <a:lnTo>
                      <a:pt x="1512" y="202"/>
                    </a:lnTo>
                    <a:lnTo>
                      <a:pt x="1486" y="144"/>
                    </a:lnTo>
                    <a:lnTo>
                      <a:pt x="1460" y="88"/>
                    </a:lnTo>
                    <a:lnTo>
                      <a:pt x="1432" y="38"/>
                    </a:lnTo>
                    <a:lnTo>
                      <a:pt x="1420" y="16"/>
                    </a:lnTo>
                    <a:lnTo>
                      <a:pt x="14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35" name="Freeform 70">
                <a:extLst>
                  <a:ext uri="{FF2B5EF4-FFF2-40B4-BE49-F238E27FC236}">
                    <a16:creationId xmlns:a16="http://schemas.microsoft.com/office/drawing/2014/main" id="{6E615BA1-801F-4743-BFF7-9C55412EA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8750" y="9782175"/>
                <a:ext cx="2486025" cy="1682750"/>
              </a:xfrm>
              <a:custGeom>
                <a:avLst/>
                <a:gdLst>
                  <a:gd name="T0" fmla="*/ 1406 w 1566"/>
                  <a:gd name="T1" fmla="*/ 0 h 1060"/>
                  <a:gd name="T2" fmla="*/ 1406 w 1566"/>
                  <a:gd name="T3" fmla="*/ 0 h 1060"/>
                  <a:gd name="T4" fmla="*/ 1220 w 1566"/>
                  <a:gd name="T5" fmla="*/ 82 h 1060"/>
                  <a:gd name="T6" fmla="*/ 792 w 1566"/>
                  <a:gd name="T7" fmla="*/ 270 h 1060"/>
                  <a:gd name="T8" fmla="*/ 548 w 1566"/>
                  <a:gd name="T9" fmla="*/ 374 h 1060"/>
                  <a:gd name="T10" fmla="*/ 318 w 1566"/>
                  <a:gd name="T11" fmla="*/ 472 h 1060"/>
                  <a:gd name="T12" fmla="*/ 128 w 1566"/>
                  <a:gd name="T13" fmla="*/ 548 h 1060"/>
                  <a:gd name="T14" fmla="*/ 54 w 1566"/>
                  <a:gd name="T15" fmla="*/ 576 h 1060"/>
                  <a:gd name="T16" fmla="*/ 0 w 1566"/>
                  <a:gd name="T17" fmla="*/ 596 h 1060"/>
                  <a:gd name="T18" fmla="*/ 0 w 1566"/>
                  <a:gd name="T19" fmla="*/ 596 h 1060"/>
                  <a:gd name="T20" fmla="*/ 66 w 1566"/>
                  <a:gd name="T21" fmla="*/ 794 h 1060"/>
                  <a:gd name="T22" fmla="*/ 118 w 1566"/>
                  <a:gd name="T23" fmla="*/ 950 h 1060"/>
                  <a:gd name="T24" fmla="*/ 156 w 1566"/>
                  <a:gd name="T25" fmla="*/ 1060 h 1060"/>
                  <a:gd name="T26" fmla="*/ 156 w 1566"/>
                  <a:gd name="T27" fmla="*/ 1060 h 1060"/>
                  <a:gd name="T28" fmla="*/ 366 w 1566"/>
                  <a:gd name="T29" fmla="*/ 956 h 1060"/>
                  <a:gd name="T30" fmla="*/ 832 w 1566"/>
                  <a:gd name="T31" fmla="*/ 722 h 1060"/>
                  <a:gd name="T32" fmla="*/ 1086 w 1566"/>
                  <a:gd name="T33" fmla="*/ 594 h 1060"/>
                  <a:gd name="T34" fmla="*/ 1314 w 1566"/>
                  <a:gd name="T35" fmla="*/ 478 h 1060"/>
                  <a:gd name="T36" fmla="*/ 1484 w 1566"/>
                  <a:gd name="T37" fmla="*/ 388 h 1060"/>
                  <a:gd name="T38" fmla="*/ 1538 w 1566"/>
                  <a:gd name="T39" fmla="*/ 358 h 1060"/>
                  <a:gd name="T40" fmla="*/ 1566 w 1566"/>
                  <a:gd name="T41" fmla="*/ 340 h 1060"/>
                  <a:gd name="T42" fmla="*/ 1566 w 1566"/>
                  <a:gd name="T43" fmla="*/ 340 h 1060"/>
                  <a:gd name="T44" fmla="*/ 1550 w 1566"/>
                  <a:gd name="T45" fmla="*/ 298 h 1060"/>
                  <a:gd name="T46" fmla="*/ 1512 w 1566"/>
                  <a:gd name="T47" fmla="*/ 202 h 1060"/>
                  <a:gd name="T48" fmla="*/ 1486 w 1566"/>
                  <a:gd name="T49" fmla="*/ 144 h 1060"/>
                  <a:gd name="T50" fmla="*/ 1460 w 1566"/>
                  <a:gd name="T51" fmla="*/ 88 h 1060"/>
                  <a:gd name="T52" fmla="*/ 1432 w 1566"/>
                  <a:gd name="T53" fmla="*/ 38 h 1060"/>
                  <a:gd name="T54" fmla="*/ 1420 w 1566"/>
                  <a:gd name="T55" fmla="*/ 16 h 1060"/>
                  <a:gd name="T56" fmla="*/ 1406 w 1566"/>
                  <a:gd name="T57" fmla="*/ 0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66" h="1060">
                    <a:moveTo>
                      <a:pt x="1406" y="0"/>
                    </a:moveTo>
                    <a:lnTo>
                      <a:pt x="1406" y="0"/>
                    </a:lnTo>
                    <a:lnTo>
                      <a:pt x="1220" y="82"/>
                    </a:lnTo>
                    <a:lnTo>
                      <a:pt x="792" y="270"/>
                    </a:lnTo>
                    <a:lnTo>
                      <a:pt x="548" y="374"/>
                    </a:lnTo>
                    <a:lnTo>
                      <a:pt x="318" y="472"/>
                    </a:lnTo>
                    <a:lnTo>
                      <a:pt x="128" y="548"/>
                    </a:lnTo>
                    <a:lnTo>
                      <a:pt x="54" y="576"/>
                    </a:lnTo>
                    <a:lnTo>
                      <a:pt x="0" y="596"/>
                    </a:lnTo>
                    <a:lnTo>
                      <a:pt x="0" y="596"/>
                    </a:lnTo>
                    <a:lnTo>
                      <a:pt x="66" y="794"/>
                    </a:lnTo>
                    <a:lnTo>
                      <a:pt x="118" y="950"/>
                    </a:lnTo>
                    <a:lnTo>
                      <a:pt x="156" y="1060"/>
                    </a:lnTo>
                    <a:lnTo>
                      <a:pt x="156" y="1060"/>
                    </a:lnTo>
                    <a:lnTo>
                      <a:pt x="366" y="956"/>
                    </a:lnTo>
                    <a:lnTo>
                      <a:pt x="832" y="722"/>
                    </a:lnTo>
                    <a:lnTo>
                      <a:pt x="1086" y="594"/>
                    </a:lnTo>
                    <a:lnTo>
                      <a:pt x="1314" y="478"/>
                    </a:lnTo>
                    <a:lnTo>
                      <a:pt x="1484" y="388"/>
                    </a:lnTo>
                    <a:lnTo>
                      <a:pt x="1538" y="358"/>
                    </a:lnTo>
                    <a:lnTo>
                      <a:pt x="1566" y="340"/>
                    </a:lnTo>
                    <a:lnTo>
                      <a:pt x="1566" y="340"/>
                    </a:lnTo>
                    <a:lnTo>
                      <a:pt x="1550" y="298"/>
                    </a:lnTo>
                    <a:lnTo>
                      <a:pt x="1512" y="202"/>
                    </a:lnTo>
                    <a:lnTo>
                      <a:pt x="1486" y="144"/>
                    </a:lnTo>
                    <a:lnTo>
                      <a:pt x="1460" y="88"/>
                    </a:lnTo>
                    <a:lnTo>
                      <a:pt x="1432" y="38"/>
                    </a:lnTo>
                    <a:lnTo>
                      <a:pt x="1420" y="16"/>
                    </a:lnTo>
                    <a:lnTo>
                      <a:pt x="14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36" name="Freeform 71">
                <a:extLst>
                  <a:ext uri="{FF2B5EF4-FFF2-40B4-BE49-F238E27FC236}">
                    <a16:creationId xmlns:a16="http://schemas.microsoft.com/office/drawing/2014/main" id="{D201D339-99EE-44CB-BF90-DCD5C45A8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9525" y="9798050"/>
                <a:ext cx="2514600" cy="1809750"/>
              </a:xfrm>
              <a:custGeom>
                <a:avLst/>
                <a:gdLst>
                  <a:gd name="T0" fmla="*/ 1436 w 1584"/>
                  <a:gd name="T1" fmla="*/ 0 h 1140"/>
                  <a:gd name="T2" fmla="*/ 1436 w 1584"/>
                  <a:gd name="T3" fmla="*/ 0 h 1140"/>
                  <a:gd name="T4" fmla="*/ 1244 w 1584"/>
                  <a:gd name="T5" fmla="*/ 82 h 1140"/>
                  <a:gd name="T6" fmla="*/ 806 w 1584"/>
                  <a:gd name="T7" fmla="*/ 268 h 1140"/>
                  <a:gd name="T8" fmla="*/ 558 w 1584"/>
                  <a:gd name="T9" fmla="*/ 372 h 1140"/>
                  <a:gd name="T10" fmla="*/ 324 w 1584"/>
                  <a:gd name="T11" fmla="*/ 468 h 1140"/>
                  <a:gd name="T12" fmla="*/ 130 w 1584"/>
                  <a:gd name="T13" fmla="*/ 546 h 1140"/>
                  <a:gd name="T14" fmla="*/ 56 w 1584"/>
                  <a:gd name="T15" fmla="*/ 574 h 1140"/>
                  <a:gd name="T16" fmla="*/ 0 w 1584"/>
                  <a:gd name="T17" fmla="*/ 592 h 1140"/>
                  <a:gd name="T18" fmla="*/ 0 w 1584"/>
                  <a:gd name="T19" fmla="*/ 592 h 1140"/>
                  <a:gd name="T20" fmla="*/ 62 w 1584"/>
                  <a:gd name="T21" fmla="*/ 832 h 1140"/>
                  <a:gd name="T22" fmla="*/ 112 w 1584"/>
                  <a:gd name="T23" fmla="*/ 1016 h 1140"/>
                  <a:gd name="T24" fmla="*/ 132 w 1584"/>
                  <a:gd name="T25" fmla="*/ 1090 h 1140"/>
                  <a:gd name="T26" fmla="*/ 148 w 1584"/>
                  <a:gd name="T27" fmla="*/ 1140 h 1140"/>
                  <a:gd name="T28" fmla="*/ 148 w 1584"/>
                  <a:gd name="T29" fmla="*/ 1140 h 1140"/>
                  <a:gd name="T30" fmla="*/ 362 w 1584"/>
                  <a:gd name="T31" fmla="*/ 1030 h 1140"/>
                  <a:gd name="T32" fmla="*/ 838 w 1584"/>
                  <a:gd name="T33" fmla="*/ 784 h 1140"/>
                  <a:gd name="T34" fmla="*/ 1096 w 1584"/>
                  <a:gd name="T35" fmla="*/ 648 h 1140"/>
                  <a:gd name="T36" fmla="*/ 1328 w 1584"/>
                  <a:gd name="T37" fmla="*/ 526 h 1140"/>
                  <a:gd name="T38" fmla="*/ 1500 w 1584"/>
                  <a:gd name="T39" fmla="*/ 432 h 1140"/>
                  <a:gd name="T40" fmla="*/ 1556 w 1584"/>
                  <a:gd name="T41" fmla="*/ 402 h 1140"/>
                  <a:gd name="T42" fmla="*/ 1584 w 1584"/>
                  <a:gd name="T43" fmla="*/ 384 h 1140"/>
                  <a:gd name="T44" fmla="*/ 1584 w 1584"/>
                  <a:gd name="T45" fmla="*/ 384 h 1140"/>
                  <a:gd name="T46" fmla="*/ 1570 w 1584"/>
                  <a:gd name="T47" fmla="*/ 336 h 1140"/>
                  <a:gd name="T48" fmla="*/ 1556 w 1584"/>
                  <a:gd name="T49" fmla="*/ 284 h 1140"/>
                  <a:gd name="T50" fmla="*/ 1536 w 1584"/>
                  <a:gd name="T51" fmla="*/ 224 h 1140"/>
                  <a:gd name="T52" fmla="*/ 1514 w 1584"/>
                  <a:gd name="T53" fmla="*/ 158 h 1140"/>
                  <a:gd name="T54" fmla="*/ 1488 w 1584"/>
                  <a:gd name="T55" fmla="*/ 96 h 1140"/>
                  <a:gd name="T56" fmla="*/ 1476 w 1584"/>
                  <a:gd name="T57" fmla="*/ 66 h 1140"/>
                  <a:gd name="T58" fmla="*/ 1462 w 1584"/>
                  <a:gd name="T59" fmla="*/ 40 h 1140"/>
                  <a:gd name="T60" fmla="*/ 1448 w 1584"/>
                  <a:gd name="T61" fmla="*/ 18 h 1140"/>
                  <a:gd name="T62" fmla="*/ 1436 w 1584"/>
                  <a:gd name="T63" fmla="*/ 0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4" h="1140">
                    <a:moveTo>
                      <a:pt x="1436" y="0"/>
                    </a:moveTo>
                    <a:lnTo>
                      <a:pt x="1436" y="0"/>
                    </a:lnTo>
                    <a:lnTo>
                      <a:pt x="1244" y="82"/>
                    </a:lnTo>
                    <a:lnTo>
                      <a:pt x="806" y="268"/>
                    </a:lnTo>
                    <a:lnTo>
                      <a:pt x="558" y="372"/>
                    </a:lnTo>
                    <a:lnTo>
                      <a:pt x="324" y="468"/>
                    </a:lnTo>
                    <a:lnTo>
                      <a:pt x="130" y="546"/>
                    </a:lnTo>
                    <a:lnTo>
                      <a:pt x="56" y="574"/>
                    </a:lnTo>
                    <a:lnTo>
                      <a:pt x="0" y="592"/>
                    </a:lnTo>
                    <a:lnTo>
                      <a:pt x="0" y="592"/>
                    </a:lnTo>
                    <a:lnTo>
                      <a:pt x="62" y="832"/>
                    </a:lnTo>
                    <a:lnTo>
                      <a:pt x="112" y="1016"/>
                    </a:lnTo>
                    <a:lnTo>
                      <a:pt x="132" y="1090"/>
                    </a:lnTo>
                    <a:lnTo>
                      <a:pt x="148" y="1140"/>
                    </a:lnTo>
                    <a:lnTo>
                      <a:pt x="148" y="1140"/>
                    </a:lnTo>
                    <a:lnTo>
                      <a:pt x="362" y="1030"/>
                    </a:lnTo>
                    <a:lnTo>
                      <a:pt x="838" y="784"/>
                    </a:lnTo>
                    <a:lnTo>
                      <a:pt x="1096" y="648"/>
                    </a:lnTo>
                    <a:lnTo>
                      <a:pt x="1328" y="526"/>
                    </a:lnTo>
                    <a:lnTo>
                      <a:pt x="1500" y="432"/>
                    </a:lnTo>
                    <a:lnTo>
                      <a:pt x="1556" y="402"/>
                    </a:lnTo>
                    <a:lnTo>
                      <a:pt x="1584" y="384"/>
                    </a:lnTo>
                    <a:lnTo>
                      <a:pt x="1584" y="384"/>
                    </a:lnTo>
                    <a:lnTo>
                      <a:pt x="1570" y="336"/>
                    </a:lnTo>
                    <a:lnTo>
                      <a:pt x="1556" y="284"/>
                    </a:lnTo>
                    <a:lnTo>
                      <a:pt x="1536" y="224"/>
                    </a:lnTo>
                    <a:lnTo>
                      <a:pt x="1514" y="158"/>
                    </a:lnTo>
                    <a:lnTo>
                      <a:pt x="1488" y="96"/>
                    </a:lnTo>
                    <a:lnTo>
                      <a:pt x="1476" y="66"/>
                    </a:lnTo>
                    <a:lnTo>
                      <a:pt x="1462" y="40"/>
                    </a:lnTo>
                    <a:lnTo>
                      <a:pt x="1448" y="18"/>
                    </a:lnTo>
                    <a:lnTo>
                      <a:pt x="1436" y="0"/>
                    </a:lnTo>
                    <a:close/>
                  </a:path>
                </a:pathLst>
              </a:custGeom>
              <a:solidFill>
                <a:srgbClr val="0858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37" name="Freeform 72">
                <a:extLst>
                  <a:ext uri="{FF2B5EF4-FFF2-40B4-BE49-F238E27FC236}">
                    <a16:creationId xmlns:a16="http://schemas.microsoft.com/office/drawing/2014/main" id="{8208BCDC-3DED-4E03-B05C-67C402D54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9525" y="9798050"/>
                <a:ext cx="2514600" cy="1809750"/>
              </a:xfrm>
              <a:custGeom>
                <a:avLst/>
                <a:gdLst>
                  <a:gd name="T0" fmla="*/ 1436 w 1584"/>
                  <a:gd name="T1" fmla="*/ 0 h 1140"/>
                  <a:gd name="T2" fmla="*/ 1436 w 1584"/>
                  <a:gd name="T3" fmla="*/ 0 h 1140"/>
                  <a:gd name="T4" fmla="*/ 1244 w 1584"/>
                  <a:gd name="T5" fmla="*/ 82 h 1140"/>
                  <a:gd name="T6" fmla="*/ 806 w 1584"/>
                  <a:gd name="T7" fmla="*/ 268 h 1140"/>
                  <a:gd name="T8" fmla="*/ 558 w 1584"/>
                  <a:gd name="T9" fmla="*/ 372 h 1140"/>
                  <a:gd name="T10" fmla="*/ 324 w 1584"/>
                  <a:gd name="T11" fmla="*/ 468 h 1140"/>
                  <a:gd name="T12" fmla="*/ 130 w 1584"/>
                  <a:gd name="T13" fmla="*/ 546 h 1140"/>
                  <a:gd name="T14" fmla="*/ 56 w 1584"/>
                  <a:gd name="T15" fmla="*/ 574 h 1140"/>
                  <a:gd name="T16" fmla="*/ 0 w 1584"/>
                  <a:gd name="T17" fmla="*/ 592 h 1140"/>
                  <a:gd name="T18" fmla="*/ 0 w 1584"/>
                  <a:gd name="T19" fmla="*/ 592 h 1140"/>
                  <a:gd name="T20" fmla="*/ 62 w 1584"/>
                  <a:gd name="T21" fmla="*/ 832 h 1140"/>
                  <a:gd name="T22" fmla="*/ 112 w 1584"/>
                  <a:gd name="T23" fmla="*/ 1016 h 1140"/>
                  <a:gd name="T24" fmla="*/ 132 w 1584"/>
                  <a:gd name="T25" fmla="*/ 1090 h 1140"/>
                  <a:gd name="T26" fmla="*/ 148 w 1584"/>
                  <a:gd name="T27" fmla="*/ 1140 h 1140"/>
                  <a:gd name="T28" fmla="*/ 148 w 1584"/>
                  <a:gd name="T29" fmla="*/ 1140 h 1140"/>
                  <a:gd name="T30" fmla="*/ 362 w 1584"/>
                  <a:gd name="T31" fmla="*/ 1030 h 1140"/>
                  <a:gd name="T32" fmla="*/ 838 w 1584"/>
                  <a:gd name="T33" fmla="*/ 784 h 1140"/>
                  <a:gd name="T34" fmla="*/ 1096 w 1584"/>
                  <a:gd name="T35" fmla="*/ 648 h 1140"/>
                  <a:gd name="T36" fmla="*/ 1328 w 1584"/>
                  <a:gd name="T37" fmla="*/ 526 h 1140"/>
                  <a:gd name="T38" fmla="*/ 1500 w 1584"/>
                  <a:gd name="T39" fmla="*/ 432 h 1140"/>
                  <a:gd name="T40" fmla="*/ 1556 w 1584"/>
                  <a:gd name="T41" fmla="*/ 402 h 1140"/>
                  <a:gd name="T42" fmla="*/ 1584 w 1584"/>
                  <a:gd name="T43" fmla="*/ 384 h 1140"/>
                  <a:gd name="T44" fmla="*/ 1584 w 1584"/>
                  <a:gd name="T45" fmla="*/ 384 h 1140"/>
                  <a:gd name="T46" fmla="*/ 1570 w 1584"/>
                  <a:gd name="T47" fmla="*/ 336 h 1140"/>
                  <a:gd name="T48" fmla="*/ 1556 w 1584"/>
                  <a:gd name="T49" fmla="*/ 284 h 1140"/>
                  <a:gd name="T50" fmla="*/ 1536 w 1584"/>
                  <a:gd name="T51" fmla="*/ 224 h 1140"/>
                  <a:gd name="T52" fmla="*/ 1514 w 1584"/>
                  <a:gd name="T53" fmla="*/ 158 h 1140"/>
                  <a:gd name="T54" fmla="*/ 1488 w 1584"/>
                  <a:gd name="T55" fmla="*/ 96 h 1140"/>
                  <a:gd name="T56" fmla="*/ 1476 w 1584"/>
                  <a:gd name="T57" fmla="*/ 66 h 1140"/>
                  <a:gd name="T58" fmla="*/ 1462 w 1584"/>
                  <a:gd name="T59" fmla="*/ 40 h 1140"/>
                  <a:gd name="T60" fmla="*/ 1448 w 1584"/>
                  <a:gd name="T61" fmla="*/ 18 h 1140"/>
                  <a:gd name="T62" fmla="*/ 1436 w 1584"/>
                  <a:gd name="T63" fmla="*/ 0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4" h="1140">
                    <a:moveTo>
                      <a:pt x="1436" y="0"/>
                    </a:moveTo>
                    <a:lnTo>
                      <a:pt x="1436" y="0"/>
                    </a:lnTo>
                    <a:lnTo>
                      <a:pt x="1244" y="82"/>
                    </a:lnTo>
                    <a:lnTo>
                      <a:pt x="806" y="268"/>
                    </a:lnTo>
                    <a:lnTo>
                      <a:pt x="558" y="372"/>
                    </a:lnTo>
                    <a:lnTo>
                      <a:pt x="324" y="468"/>
                    </a:lnTo>
                    <a:lnTo>
                      <a:pt x="130" y="546"/>
                    </a:lnTo>
                    <a:lnTo>
                      <a:pt x="56" y="574"/>
                    </a:lnTo>
                    <a:lnTo>
                      <a:pt x="0" y="592"/>
                    </a:lnTo>
                    <a:lnTo>
                      <a:pt x="0" y="592"/>
                    </a:lnTo>
                    <a:lnTo>
                      <a:pt x="62" y="832"/>
                    </a:lnTo>
                    <a:lnTo>
                      <a:pt x="112" y="1016"/>
                    </a:lnTo>
                    <a:lnTo>
                      <a:pt x="132" y="1090"/>
                    </a:lnTo>
                    <a:lnTo>
                      <a:pt x="148" y="1140"/>
                    </a:lnTo>
                    <a:lnTo>
                      <a:pt x="148" y="1140"/>
                    </a:lnTo>
                    <a:lnTo>
                      <a:pt x="362" y="1030"/>
                    </a:lnTo>
                    <a:lnTo>
                      <a:pt x="838" y="784"/>
                    </a:lnTo>
                    <a:lnTo>
                      <a:pt x="1096" y="648"/>
                    </a:lnTo>
                    <a:lnTo>
                      <a:pt x="1328" y="526"/>
                    </a:lnTo>
                    <a:lnTo>
                      <a:pt x="1500" y="432"/>
                    </a:lnTo>
                    <a:lnTo>
                      <a:pt x="1556" y="402"/>
                    </a:lnTo>
                    <a:lnTo>
                      <a:pt x="1584" y="384"/>
                    </a:lnTo>
                    <a:lnTo>
                      <a:pt x="1584" y="384"/>
                    </a:lnTo>
                    <a:lnTo>
                      <a:pt x="1570" y="336"/>
                    </a:lnTo>
                    <a:lnTo>
                      <a:pt x="1556" y="284"/>
                    </a:lnTo>
                    <a:lnTo>
                      <a:pt x="1536" y="224"/>
                    </a:lnTo>
                    <a:lnTo>
                      <a:pt x="1514" y="158"/>
                    </a:lnTo>
                    <a:lnTo>
                      <a:pt x="1488" y="96"/>
                    </a:lnTo>
                    <a:lnTo>
                      <a:pt x="1476" y="66"/>
                    </a:lnTo>
                    <a:lnTo>
                      <a:pt x="1462" y="40"/>
                    </a:lnTo>
                    <a:lnTo>
                      <a:pt x="1448" y="18"/>
                    </a:lnTo>
                    <a:lnTo>
                      <a:pt x="14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38" name="Freeform 73">
                <a:extLst>
                  <a:ext uri="{FF2B5EF4-FFF2-40B4-BE49-F238E27FC236}">
                    <a16:creationId xmlns:a16="http://schemas.microsoft.com/office/drawing/2014/main" id="{95ACED7E-899D-48C2-9728-0658FCAB6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19150" y="9934575"/>
                <a:ext cx="212725" cy="542925"/>
              </a:xfrm>
              <a:custGeom>
                <a:avLst/>
                <a:gdLst>
                  <a:gd name="T0" fmla="*/ 0 w 134"/>
                  <a:gd name="T1" fmla="*/ 0 h 342"/>
                  <a:gd name="T2" fmla="*/ 0 w 134"/>
                  <a:gd name="T3" fmla="*/ 0 h 342"/>
                  <a:gd name="T4" fmla="*/ 58 w 134"/>
                  <a:gd name="T5" fmla="*/ 138 h 342"/>
                  <a:gd name="T6" fmla="*/ 102 w 134"/>
                  <a:gd name="T7" fmla="*/ 250 h 342"/>
                  <a:gd name="T8" fmla="*/ 122 w 134"/>
                  <a:gd name="T9" fmla="*/ 302 h 342"/>
                  <a:gd name="T10" fmla="*/ 134 w 134"/>
                  <a:gd name="T11" fmla="*/ 342 h 342"/>
                  <a:gd name="T12" fmla="*/ 134 w 134"/>
                  <a:gd name="T13" fmla="*/ 342 h 342"/>
                  <a:gd name="T14" fmla="*/ 114 w 134"/>
                  <a:gd name="T15" fmla="*/ 300 h 342"/>
                  <a:gd name="T16" fmla="*/ 70 w 134"/>
                  <a:gd name="T17" fmla="*/ 200 h 342"/>
                  <a:gd name="T18" fmla="*/ 46 w 134"/>
                  <a:gd name="T19" fmla="*/ 142 h 342"/>
                  <a:gd name="T20" fmla="*/ 24 w 134"/>
                  <a:gd name="T21" fmla="*/ 86 h 342"/>
                  <a:gd name="T22" fmla="*/ 8 w 134"/>
                  <a:gd name="T23" fmla="*/ 38 h 342"/>
                  <a:gd name="T24" fmla="*/ 4 w 134"/>
                  <a:gd name="T25" fmla="*/ 18 h 342"/>
                  <a:gd name="T26" fmla="*/ 0 w 134"/>
                  <a:gd name="T27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4" h="342">
                    <a:moveTo>
                      <a:pt x="0" y="0"/>
                    </a:moveTo>
                    <a:lnTo>
                      <a:pt x="0" y="0"/>
                    </a:lnTo>
                    <a:lnTo>
                      <a:pt x="58" y="138"/>
                    </a:lnTo>
                    <a:lnTo>
                      <a:pt x="102" y="250"/>
                    </a:lnTo>
                    <a:lnTo>
                      <a:pt x="122" y="302"/>
                    </a:lnTo>
                    <a:lnTo>
                      <a:pt x="134" y="342"/>
                    </a:lnTo>
                    <a:lnTo>
                      <a:pt x="134" y="342"/>
                    </a:lnTo>
                    <a:lnTo>
                      <a:pt x="114" y="300"/>
                    </a:lnTo>
                    <a:lnTo>
                      <a:pt x="70" y="200"/>
                    </a:lnTo>
                    <a:lnTo>
                      <a:pt x="46" y="142"/>
                    </a:lnTo>
                    <a:lnTo>
                      <a:pt x="24" y="86"/>
                    </a:lnTo>
                    <a:lnTo>
                      <a:pt x="8" y="38"/>
                    </a:lnTo>
                    <a:lnTo>
                      <a:pt x="4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39" name="Freeform 74">
                <a:extLst>
                  <a:ext uri="{FF2B5EF4-FFF2-40B4-BE49-F238E27FC236}">
                    <a16:creationId xmlns:a16="http://schemas.microsoft.com/office/drawing/2014/main" id="{69BE6030-731D-49D8-9AE4-EC887D0BF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19150" y="9934575"/>
                <a:ext cx="212725" cy="542925"/>
              </a:xfrm>
              <a:custGeom>
                <a:avLst/>
                <a:gdLst>
                  <a:gd name="T0" fmla="*/ 0 w 134"/>
                  <a:gd name="T1" fmla="*/ 0 h 342"/>
                  <a:gd name="T2" fmla="*/ 0 w 134"/>
                  <a:gd name="T3" fmla="*/ 0 h 342"/>
                  <a:gd name="T4" fmla="*/ 58 w 134"/>
                  <a:gd name="T5" fmla="*/ 138 h 342"/>
                  <a:gd name="T6" fmla="*/ 102 w 134"/>
                  <a:gd name="T7" fmla="*/ 250 h 342"/>
                  <a:gd name="T8" fmla="*/ 122 w 134"/>
                  <a:gd name="T9" fmla="*/ 302 h 342"/>
                  <a:gd name="T10" fmla="*/ 134 w 134"/>
                  <a:gd name="T11" fmla="*/ 342 h 342"/>
                  <a:gd name="T12" fmla="*/ 134 w 134"/>
                  <a:gd name="T13" fmla="*/ 342 h 342"/>
                  <a:gd name="T14" fmla="*/ 114 w 134"/>
                  <a:gd name="T15" fmla="*/ 300 h 342"/>
                  <a:gd name="T16" fmla="*/ 70 w 134"/>
                  <a:gd name="T17" fmla="*/ 200 h 342"/>
                  <a:gd name="T18" fmla="*/ 46 w 134"/>
                  <a:gd name="T19" fmla="*/ 142 h 342"/>
                  <a:gd name="T20" fmla="*/ 24 w 134"/>
                  <a:gd name="T21" fmla="*/ 86 h 342"/>
                  <a:gd name="T22" fmla="*/ 8 w 134"/>
                  <a:gd name="T23" fmla="*/ 38 h 342"/>
                  <a:gd name="T24" fmla="*/ 4 w 134"/>
                  <a:gd name="T25" fmla="*/ 18 h 342"/>
                  <a:gd name="T26" fmla="*/ 0 w 134"/>
                  <a:gd name="T27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4" h="342">
                    <a:moveTo>
                      <a:pt x="0" y="0"/>
                    </a:moveTo>
                    <a:lnTo>
                      <a:pt x="0" y="0"/>
                    </a:lnTo>
                    <a:lnTo>
                      <a:pt x="58" y="138"/>
                    </a:lnTo>
                    <a:lnTo>
                      <a:pt x="102" y="250"/>
                    </a:lnTo>
                    <a:lnTo>
                      <a:pt x="122" y="302"/>
                    </a:lnTo>
                    <a:lnTo>
                      <a:pt x="134" y="342"/>
                    </a:lnTo>
                    <a:lnTo>
                      <a:pt x="134" y="342"/>
                    </a:lnTo>
                    <a:lnTo>
                      <a:pt x="114" y="300"/>
                    </a:lnTo>
                    <a:lnTo>
                      <a:pt x="70" y="200"/>
                    </a:lnTo>
                    <a:lnTo>
                      <a:pt x="46" y="142"/>
                    </a:lnTo>
                    <a:lnTo>
                      <a:pt x="24" y="86"/>
                    </a:lnTo>
                    <a:lnTo>
                      <a:pt x="8" y="38"/>
                    </a:lnTo>
                    <a:lnTo>
                      <a:pt x="4" y="1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40" name="Freeform 75">
                <a:extLst>
                  <a:ext uri="{FF2B5EF4-FFF2-40B4-BE49-F238E27FC236}">
                    <a16:creationId xmlns:a16="http://schemas.microsoft.com/office/drawing/2014/main" id="{863960C7-EB97-4372-AE8C-5833E566A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7100" y="9912350"/>
                <a:ext cx="92075" cy="92075"/>
              </a:xfrm>
              <a:custGeom>
                <a:avLst/>
                <a:gdLst>
                  <a:gd name="T0" fmla="*/ 10 w 58"/>
                  <a:gd name="T1" fmla="*/ 52 h 58"/>
                  <a:gd name="T2" fmla="*/ 10 w 58"/>
                  <a:gd name="T3" fmla="*/ 52 h 58"/>
                  <a:gd name="T4" fmla="*/ 14 w 58"/>
                  <a:gd name="T5" fmla="*/ 56 h 58"/>
                  <a:gd name="T6" fmla="*/ 20 w 58"/>
                  <a:gd name="T7" fmla="*/ 58 h 58"/>
                  <a:gd name="T8" fmla="*/ 32 w 58"/>
                  <a:gd name="T9" fmla="*/ 58 h 58"/>
                  <a:gd name="T10" fmla="*/ 42 w 58"/>
                  <a:gd name="T11" fmla="*/ 56 h 58"/>
                  <a:gd name="T12" fmla="*/ 48 w 58"/>
                  <a:gd name="T13" fmla="*/ 52 h 58"/>
                  <a:gd name="T14" fmla="*/ 52 w 58"/>
                  <a:gd name="T15" fmla="*/ 48 h 58"/>
                  <a:gd name="T16" fmla="*/ 52 w 58"/>
                  <a:gd name="T17" fmla="*/ 48 h 58"/>
                  <a:gd name="T18" fmla="*/ 54 w 58"/>
                  <a:gd name="T19" fmla="*/ 44 h 58"/>
                  <a:gd name="T20" fmla="*/ 58 w 58"/>
                  <a:gd name="T21" fmla="*/ 38 h 58"/>
                  <a:gd name="T22" fmla="*/ 58 w 58"/>
                  <a:gd name="T23" fmla="*/ 26 h 58"/>
                  <a:gd name="T24" fmla="*/ 56 w 58"/>
                  <a:gd name="T25" fmla="*/ 16 h 58"/>
                  <a:gd name="T26" fmla="*/ 52 w 58"/>
                  <a:gd name="T27" fmla="*/ 10 h 58"/>
                  <a:gd name="T28" fmla="*/ 48 w 58"/>
                  <a:gd name="T29" fmla="*/ 6 h 58"/>
                  <a:gd name="T30" fmla="*/ 48 w 58"/>
                  <a:gd name="T31" fmla="*/ 6 h 58"/>
                  <a:gd name="T32" fmla="*/ 42 w 58"/>
                  <a:gd name="T33" fmla="*/ 4 h 58"/>
                  <a:gd name="T34" fmla="*/ 38 w 58"/>
                  <a:gd name="T35" fmla="*/ 2 h 58"/>
                  <a:gd name="T36" fmla="*/ 26 w 58"/>
                  <a:gd name="T37" fmla="*/ 0 h 58"/>
                  <a:gd name="T38" fmla="*/ 16 w 58"/>
                  <a:gd name="T39" fmla="*/ 4 h 58"/>
                  <a:gd name="T40" fmla="*/ 10 w 58"/>
                  <a:gd name="T41" fmla="*/ 6 h 58"/>
                  <a:gd name="T42" fmla="*/ 6 w 58"/>
                  <a:gd name="T43" fmla="*/ 10 h 58"/>
                  <a:gd name="T44" fmla="*/ 6 w 58"/>
                  <a:gd name="T45" fmla="*/ 10 h 58"/>
                  <a:gd name="T46" fmla="*/ 2 w 58"/>
                  <a:gd name="T47" fmla="*/ 16 h 58"/>
                  <a:gd name="T48" fmla="*/ 0 w 58"/>
                  <a:gd name="T49" fmla="*/ 20 h 58"/>
                  <a:gd name="T50" fmla="*/ 0 w 58"/>
                  <a:gd name="T51" fmla="*/ 32 h 58"/>
                  <a:gd name="T52" fmla="*/ 2 w 58"/>
                  <a:gd name="T53" fmla="*/ 42 h 58"/>
                  <a:gd name="T54" fmla="*/ 6 w 58"/>
                  <a:gd name="T55" fmla="*/ 48 h 58"/>
                  <a:gd name="T56" fmla="*/ 10 w 58"/>
                  <a:gd name="T57" fmla="*/ 5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8" h="58">
                    <a:moveTo>
                      <a:pt x="10" y="52"/>
                    </a:moveTo>
                    <a:lnTo>
                      <a:pt x="10" y="52"/>
                    </a:lnTo>
                    <a:lnTo>
                      <a:pt x="14" y="56"/>
                    </a:lnTo>
                    <a:lnTo>
                      <a:pt x="20" y="58"/>
                    </a:lnTo>
                    <a:lnTo>
                      <a:pt x="32" y="58"/>
                    </a:lnTo>
                    <a:lnTo>
                      <a:pt x="42" y="56"/>
                    </a:lnTo>
                    <a:lnTo>
                      <a:pt x="48" y="52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4" y="44"/>
                    </a:lnTo>
                    <a:lnTo>
                      <a:pt x="58" y="38"/>
                    </a:lnTo>
                    <a:lnTo>
                      <a:pt x="58" y="26"/>
                    </a:lnTo>
                    <a:lnTo>
                      <a:pt x="56" y="16"/>
                    </a:lnTo>
                    <a:lnTo>
                      <a:pt x="52" y="1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2" y="4"/>
                    </a:lnTo>
                    <a:lnTo>
                      <a:pt x="38" y="2"/>
                    </a:lnTo>
                    <a:lnTo>
                      <a:pt x="26" y="0"/>
                    </a:lnTo>
                    <a:lnTo>
                      <a:pt x="16" y="4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2" y="42"/>
                    </a:lnTo>
                    <a:lnTo>
                      <a:pt x="6" y="48"/>
                    </a:lnTo>
                    <a:lnTo>
                      <a:pt x="10" y="52"/>
                    </a:lnTo>
                    <a:close/>
                  </a:path>
                </a:pathLst>
              </a:custGeom>
              <a:solidFill>
                <a:srgbClr val="043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41" name="Freeform 76">
                <a:extLst>
                  <a:ext uri="{FF2B5EF4-FFF2-40B4-BE49-F238E27FC236}">
                    <a16:creationId xmlns:a16="http://schemas.microsoft.com/office/drawing/2014/main" id="{A187A612-35C6-41A2-970A-8B48269F2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7100" y="9912350"/>
                <a:ext cx="92075" cy="92075"/>
              </a:xfrm>
              <a:custGeom>
                <a:avLst/>
                <a:gdLst>
                  <a:gd name="T0" fmla="*/ 10 w 58"/>
                  <a:gd name="T1" fmla="*/ 52 h 58"/>
                  <a:gd name="T2" fmla="*/ 10 w 58"/>
                  <a:gd name="T3" fmla="*/ 52 h 58"/>
                  <a:gd name="T4" fmla="*/ 14 w 58"/>
                  <a:gd name="T5" fmla="*/ 56 h 58"/>
                  <a:gd name="T6" fmla="*/ 20 w 58"/>
                  <a:gd name="T7" fmla="*/ 58 h 58"/>
                  <a:gd name="T8" fmla="*/ 32 w 58"/>
                  <a:gd name="T9" fmla="*/ 58 h 58"/>
                  <a:gd name="T10" fmla="*/ 42 w 58"/>
                  <a:gd name="T11" fmla="*/ 56 h 58"/>
                  <a:gd name="T12" fmla="*/ 48 w 58"/>
                  <a:gd name="T13" fmla="*/ 52 h 58"/>
                  <a:gd name="T14" fmla="*/ 52 w 58"/>
                  <a:gd name="T15" fmla="*/ 48 h 58"/>
                  <a:gd name="T16" fmla="*/ 52 w 58"/>
                  <a:gd name="T17" fmla="*/ 48 h 58"/>
                  <a:gd name="T18" fmla="*/ 54 w 58"/>
                  <a:gd name="T19" fmla="*/ 44 h 58"/>
                  <a:gd name="T20" fmla="*/ 58 w 58"/>
                  <a:gd name="T21" fmla="*/ 38 h 58"/>
                  <a:gd name="T22" fmla="*/ 58 w 58"/>
                  <a:gd name="T23" fmla="*/ 26 h 58"/>
                  <a:gd name="T24" fmla="*/ 56 w 58"/>
                  <a:gd name="T25" fmla="*/ 16 h 58"/>
                  <a:gd name="T26" fmla="*/ 52 w 58"/>
                  <a:gd name="T27" fmla="*/ 10 h 58"/>
                  <a:gd name="T28" fmla="*/ 48 w 58"/>
                  <a:gd name="T29" fmla="*/ 6 h 58"/>
                  <a:gd name="T30" fmla="*/ 48 w 58"/>
                  <a:gd name="T31" fmla="*/ 6 h 58"/>
                  <a:gd name="T32" fmla="*/ 42 w 58"/>
                  <a:gd name="T33" fmla="*/ 4 h 58"/>
                  <a:gd name="T34" fmla="*/ 38 w 58"/>
                  <a:gd name="T35" fmla="*/ 2 h 58"/>
                  <a:gd name="T36" fmla="*/ 26 w 58"/>
                  <a:gd name="T37" fmla="*/ 0 h 58"/>
                  <a:gd name="T38" fmla="*/ 16 w 58"/>
                  <a:gd name="T39" fmla="*/ 4 h 58"/>
                  <a:gd name="T40" fmla="*/ 10 w 58"/>
                  <a:gd name="T41" fmla="*/ 6 h 58"/>
                  <a:gd name="T42" fmla="*/ 6 w 58"/>
                  <a:gd name="T43" fmla="*/ 10 h 58"/>
                  <a:gd name="T44" fmla="*/ 6 w 58"/>
                  <a:gd name="T45" fmla="*/ 10 h 58"/>
                  <a:gd name="T46" fmla="*/ 2 w 58"/>
                  <a:gd name="T47" fmla="*/ 16 h 58"/>
                  <a:gd name="T48" fmla="*/ 0 w 58"/>
                  <a:gd name="T49" fmla="*/ 20 h 58"/>
                  <a:gd name="T50" fmla="*/ 0 w 58"/>
                  <a:gd name="T51" fmla="*/ 32 h 58"/>
                  <a:gd name="T52" fmla="*/ 2 w 58"/>
                  <a:gd name="T53" fmla="*/ 42 h 58"/>
                  <a:gd name="T54" fmla="*/ 6 w 58"/>
                  <a:gd name="T55" fmla="*/ 48 h 58"/>
                  <a:gd name="T56" fmla="*/ 10 w 58"/>
                  <a:gd name="T57" fmla="*/ 5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8" h="58">
                    <a:moveTo>
                      <a:pt x="10" y="52"/>
                    </a:moveTo>
                    <a:lnTo>
                      <a:pt x="10" y="52"/>
                    </a:lnTo>
                    <a:lnTo>
                      <a:pt x="14" y="56"/>
                    </a:lnTo>
                    <a:lnTo>
                      <a:pt x="20" y="58"/>
                    </a:lnTo>
                    <a:lnTo>
                      <a:pt x="32" y="58"/>
                    </a:lnTo>
                    <a:lnTo>
                      <a:pt x="42" y="56"/>
                    </a:lnTo>
                    <a:lnTo>
                      <a:pt x="48" y="52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4" y="44"/>
                    </a:lnTo>
                    <a:lnTo>
                      <a:pt x="58" y="38"/>
                    </a:lnTo>
                    <a:lnTo>
                      <a:pt x="58" y="26"/>
                    </a:lnTo>
                    <a:lnTo>
                      <a:pt x="56" y="16"/>
                    </a:lnTo>
                    <a:lnTo>
                      <a:pt x="52" y="1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2" y="4"/>
                    </a:lnTo>
                    <a:lnTo>
                      <a:pt x="38" y="2"/>
                    </a:lnTo>
                    <a:lnTo>
                      <a:pt x="26" y="0"/>
                    </a:lnTo>
                    <a:lnTo>
                      <a:pt x="16" y="4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2" y="42"/>
                    </a:lnTo>
                    <a:lnTo>
                      <a:pt x="6" y="48"/>
                    </a:lnTo>
                    <a:lnTo>
                      <a:pt x="10" y="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5574CFFB-9084-44EF-99F7-1399688A4FA7}"/>
                </a:ext>
              </a:extLst>
            </p:cNvPr>
            <p:cNvGrpSpPr/>
            <p:nvPr/>
          </p:nvGrpSpPr>
          <p:grpSpPr>
            <a:xfrm>
              <a:off x="6647817" y="1564658"/>
              <a:ext cx="3956445" cy="3955705"/>
              <a:chOff x="-7648575" y="3295406"/>
              <a:chExt cx="7173912" cy="7172569"/>
            </a:xfrm>
          </p:grpSpPr>
          <p:sp>
            <p:nvSpPr>
              <p:cNvPr id="106" name="Freeform 5">
                <a:extLst>
                  <a:ext uri="{FF2B5EF4-FFF2-40B4-BE49-F238E27FC236}">
                    <a16:creationId xmlns:a16="http://schemas.microsoft.com/office/drawing/2014/main" id="{20469EC0-CBC7-477D-8921-7EDF1DE7C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70675" y="5064125"/>
                <a:ext cx="5403850" cy="5403850"/>
              </a:xfrm>
              <a:custGeom>
                <a:avLst/>
                <a:gdLst>
                  <a:gd name="T0" fmla="*/ 1614 w 3404"/>
                  <a:gd name="T1" fmla="*/ 2 h 3404"/>
                  <a:gd name="T2" fmla="*/ 1360 w 3404"/>
                  <a:gd name="T3" fmla="*/ 34 h 3404"/>
                  <a:gd name="T4" fmla="*/ 1116 w 3404"/>
                  <a:gd name="T5" fmla="*/ 104 h 3404"/>
                  <a:gd name="T6" fmla="*/ 890 w 3404"/>
                  <a:gd name="T7" fmla="*/ 206 h 3404"/>
                  <a:gd name="T8" fmla="*/ 684 w 3404"/>
                  <a:gd name="T9" fmla="*/ 338 h 3404"/>
                  <a:gd name="T10" fmla="*/ 498 w 3404"/>
                  <a:gd name="T11" fmla="*/ 498 h 3404"/>
                  <a:gd name="T12" fmla="*/ 338 w 3404"/>
                  <a:gd name="T13" fmla="*/ 684 h 3404"/>
                  <a:gd name="T14" fmla="*/ 206 w 3404"/>
                  <a:gd name="T15" fmla="*/ 890 h 3404"/>
                  <a:gd name="T16" fmla="*/ 104 w 3404"/>
                  <a:gd name="T17" fmla="*/ 1116 h 3404"/>
                  <a:gd name="T18" fmla="*/ 34 w 3404"/>
                  <a:gd name="T19" fmla="*/ 1360 h 3404"/>
                  <a:gd name="T20" fmla="*/ 2 w 3404"/>
                  <a:gd name="T21" fmla="*/ 1614 h 3404"/>
                  <a:gd name="T22" fmla="*/ 2 w 3404"/>
                  <a:gd name="T23" fmla="*/ 1790 h 3404"/>
                  <a:gd name="T24" fmla="*/ 34 w 3404"/>
                  <a:gd name="T25" fmla="*/ 2044 h 3404"/>
                  <a:gd name="T26" fmla="*/ 104 w 3404"/>
                  <a:gd name="T27" fmla="*/ 2288 h 3404"/>
                  <a:gd name="T28" fmla="*/ 206 w 3404"/>
                  <a:gd name="T29" fmla="*/ 2514 h 3404"/>
                  <a:gd name="T30" fmla="*/ 338 w 3404"/>
                  <a:gd name="T31" fmla="*/ 2720 h 3404"/>
                  <a:gd name="T32" fmla="*/ 498 w 3404"/>
                  <a:gd name="T33" fmla="*/ 2906 h 3404"/>
                  <a:gd name="T34" fmla="*/ 684 w 3404"/>
                  <a:gd name="T35" fmla="*/ 3066 h 3404"/>
                  <a:gd name="T36" fmla="*/ 890 w 3404"/>
                  <a:gd name="T37" fmla="*/ 3198 h 3404"/>
                  <a:gd name="T38" fmla="*/ 1116 w 3404"/>
                  <a:gd name="T39" fmla="*/ 3300 h 3404"/>
                  <a:gd name="T40" fmla="*/ 1360 w 3404"/>
                  <a:gd name="T41" fmla="*/ 3370 h 3404"/>
                  <a:gd name="T42" fmla="*/ 1614 w 3404"/>
                  <a:gd name="T43" fmla="*/ 3402 h 3404"/>
                  <a:gd name="T44" fmla="*/ 1790 w 3404"/>
                  <a:gd name="T45" fmla="*/ 3402 h 3404"/>
                  <a:gd name="T46" fmla="*/ 2044 w 3404"/>
                  <a:gd name="T47" fmla="*/ 3370 h 3404"/>
                  <a:gd name="T48" fmla="*/ 2288 w 3404"/>
                  <a:gd name="T49" fmla="*/ 3300 h 3404"/>
                  <a:gd name="T50" fmla="*/ 2514 w 3404"/>
                  <a:gd name="T51" fmla="*/ 3198 h 3404"/>
                  <a:gd name="T52" fmla="*/ 2720 w 3404"/>
                  <a:gd name="T53" fmla="*/ 3066 h 3404"/>
                  <a:gd name="T54" fmla="*/ 2906 w 3404"/>
                  <a:gd name="T55" fmla="*/ 2906 h 3404"/>
                  <a:gd name="T56" fmla="*/ 3066 w 3404"/>
                  <a:gd name="T57" fmla="*/ 2720 h 3404"/>
                  <a:gd name="T58" fmla="*/ 3198 w 3404"/>
                  <a:gd name="T59" fmla="*/ 2514 h 3404"/>
                  <a:gd name="T60" fmla="*/ 3300 w 3404"/>
                  <a:gd name="T61" fmla="*/ 2288 h 3404"/>
                  <a:gd name="T62" fmla="*/ 3370 w 3404"/>
                  <a:gd name="T63" fmla="*/ 2044 h 3404"/>
                  <a:gd name="T64" fmla="*/ 3402 w 3404"/>
                  <a:gd name="T65" fmla="*/ 1790 h 3404"/>
                  <a:gd name="T66" fmla="*/ 3402 w 3404"/>
                  <a:gd name="T67" fmla="*/ 1614 h 3404"/>
                  <a:gd name="T68" fmla="*/ 3370 w 3404"/>
                  <a:gd name="T69" fmla="*/ 1360 h 3404"/>
                  <a:gd name="T70" fmla="*/ 3300 w 3404"/>
                  <a:gd name="T71" fmla="*/ 1116 h 3404"/>
                  <a:gd name="T72" fmla="*/ 3198 w 3404"/>
                  <a:gd name="T73" fmla="*/ 890 h 3404"/>
                  <a:gd name="T74" fmla="*/ 3066 w 3404"/>
                  <a:gd name="T75" fmla="*/ 684 h 3404"/>
                  <a:gd name="T76" fmla="*/ 2906 w 3404"/>
                  <a:gd name="T77" fmla="*/ 498 h 3404"/>
                  <a:gd name="T78" fmla="*/ 2720 w 3404"/>
                  <a:gd name="T79" fmla="*/ 338 h 3404"/>
                  <a:gd name="T80" fmla="*/ 2514 w 3404"/>
                  <a:gd name="T81" fmla="*/ 206 h 3404"/>
                  <a:gd name="T82" fmla="*/ 2288 w 3404"/>
                  <a:gd name="T83" fmla="*/ 104 h 3404"/>
                  <a:gd name="T84" fmla="*/ 2044 w 3404"/>
                  <a:gd name="T85" fmla="*/ 34 h 3404"/>
                  <a:gd name="T86" fmla="*/ 1790 w 3404"/>
                  <a:gd name="T87" fmla="*/ 2 h 3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04" h="3404">
                    <a:moveTo>
                      <a:pt x="1702" y="0"/>
                    </a:moveTo>
                    <a:lnTo>
                      <a:pt x="1702" y="0"/>
                    </a:lnTo>
                    <a:lnTo>
                      <a:pt x="1614" y="2"/>
                    </a:lnTo>
                    <a:lnTo>
                      <a:pt x="1528" y="8"/>
                    </a:lnTo>
                    <a:lnTo>
                      <a:pt x="1442" y="20"/>
                    </a:lnTo>
                    <a:lnTo>
                      <a:pt x="1360" y="34"/>
                    </a:lnTo>
                    <a:lnTo>
                      <a:pt x="1276" y="54"/>
                    </a:lnTo>
                    <a:lnTo>
                      <a:pt x="1196" y="76"/>
                    </a:lnTo>
                    <a:lnTo>
                      <a:pt x="1116" y="104"/>
                    </a:lnTo>
                    <a:lnTo>
                      <a:pt x="1040" y="134"/>
                    </a:lnTo>
                    <a:lnTo>
                      <a:pt x="964" y="168"/>
                    </a:lnTo>
                    <a:lnTo>
                      <a:pt x="890" y="206"/>
                    </a:lnTo>
                    <a:lnTo>
                      <a:pt x="820" y="246"/>
                    </a:lnTo>
                    <a:lnTo>
                      <a:pt x="750" y="290"/>
                    </a:lnTo>
                    <a:lnTo>
                      <a:pt x="684" y="338"/>
                    </a:lnTo>
                    <a:lnTo>
                      <a:pt x="620" y="388"/>
                    </a:lnTo>
                    <a:lnTo>
                      <a:pt x="558" y="442"/>
                    </a:lnTo>
                    <a:lnTo>
                      <a:pt x="498" y="498"/>
                    </a:lnTo>
                    <a:lnTo>
                      <a:pt x="442" y="558"/>
                    </a:lnTo>
                    <a:lnTo>
                      <a:pt x="388" y="620"/>
                    </a:lnTo>
                    <a:lnTo>
                      <a:pt x="338" y="684"/>
                    </a:lnTo>
                    <a:lnTo>
                      <a:pt x="290" y="750"/>
                    </a:lnTo>
                    <a:lnTo>
                      <a:pt x="246" y="820"/>
                    </a:lnTo>
                    <a:lnTo>
                      <a:pt x="206" y="890"/>
                    </a:lnTo>
                    <a:lnTo>
                      <a:pt x="168" y="964"/>
                    </a:lnTo>
                    <a:lnTo>
                      <a:pt x="134" y="1040"/>
                    </a:lnTo>
                    <a:lnTo>
                      <a:pt x="104" y="1116"/>
                    </a:lnTo>
                    <a:lnTo>
                      <a:pt x="76" y="1196"/>
                    </a:lnTo>
                    <a:lnTo>
                      <a:pt x="54" y="1276"/>
                    </a:lnTo>
                    <a:lnTo>
                      <a:pt x="34" y="1360"/>
                    </a:lnTo>
                    <a:lnTo>
                      <a:pt x="20" y="1442"/>
                    </a:lnTo>
                    <a:lnTo>
                      <a:pt x="8" y="1528"/>
                    </a:lnTo>
                    <a:lnTo>
                      <a:pt x="2" y="1614"/>
                    </a:lnTo>
                    <a:lnTo>
                      <a:pt x="0" y="1702"/>
                    </a:lnTo>
                    <a:lnTo>
                      <a:pt x="0" y="1702"/>
                    </a:lnTo>
                    <a:lnTo>
                      <a:pt x="2" y="1790"/>
                    </a:lnTo>
                    <a:lnTo>
                      <a:pt x="8" y="1876"/>
                    </a:lnTo>
                    <a:lnTo>
                      <a:pt x="20" y="1962"/>
                    </a:lnTo>
                    <a:lnTo>
                      <a:pt x="34" y="2044"/>
                    </a:lnTo>
                    <a:lnTo>
                      <a:pt x="54" y="2128"/>
                    </a:lnTo>
                    <a:lnTo>
                      <a:pt x="76" y="2208"/>
                    </a:lnTo>
                    <a:lnTo>
                      <a:pt x="104" y="2288"/>
                    </a:lnTo>
                    <a:lnTo>
                      <a:pt x="134" y="2364"/>
                    </a:lnTo>
                    <a:lnTo>
                      <a:pt x="168" y="2440"/>
                    </a:lnTo>
                    <a:lnTo>
                      <a:pt x="206" y="2514"/>
                    </a:lnTo>
                    <a:lnTo>
                      <a:pt x="246" y="2584"/>
                    </a:lnTo>
                    <a:lnTo>
                      <a:pt x="290" y="2654"/>
                    </a:lnTo>
                    <a:lnTo>
                      <a:pt x="338" y="2720"/>
                    </a:lnTo>
                    <a:lnTo>
                      <a:pt x="388" y="2784"/>
                    </a:lnTo>
                    <a:lnTo>
                      <a:pt x="442" y="2846"/>
                    </a:lnTo>
                    <a:lnTo>
                      <a:pt x="498" y="2906"/>
                    </a:lnTo>
                    <a:lnTo>
                      <a:pt x="558" y="2962"/>
                    </a:lnTo>
                    <a:lnTo>
                      <a:pt x="620" y="3016"/>
                    </a:lnTo>
                    <a:lnTo>
                      <a:pt x="684" y="3066"/>
                    </a:lnTo>
                    <a:lnTo>
                      <a:pt x="750" y="3114"/>
                    </a:lnTo>
                    <a:lnTo>
                      <a:pt x="820" y="3158"/>
                    </a:lnTo>
                    <a:lnTo>
                      <a:pt x="890" y="3198"/>
                    </a:lnTo>
                    <a:lnTo>
                      <a:pt x="964" y="3236"/>
                    </a:lnTo>
                    <a:lnTo>
                      <a:pt x="1040" y="3270"/>
                    </a:lnTo>
                    <a:lnTo>
                      <a:pt x="1116" y="3300"/>
                    </a:lnTo>
                    <a:lnTo>
                      <a:pt x="1196" y="3328"/>
                    </a:lnTo>
                    <a:lnTo>
                      <a:pt x="1276" y="3350"/>
                    </a:lnTo>
                    <a:lnTo>
                      <a:pt x="1360" y="3370"/>
                    </a:lnTo>
                    <a:lnTo>
                      <a:pt x="1442" y="3384"/>
                    </a:lnTo>
                    <a:lnTo>
                      <a:pt x="1528" y="3396"/>
                    </a:lnTo>
                    <a:lnTo>
                      <a:pt x="1614" y="3402"/>
                    </a:lnTo>
                    <a:lnTo>
                      <a:pt x="1702" y="3404"/>
                    </a:lnTo>
                    <a:lnTo>
                      <a:pt x="1702" y="3404"/>
                    </a:lnTo>
                    <a:lnTo>
                      <a:pt x="1790" y="3402"/>
                    </a:lnTo>
                    <a:lnTo>
                      <a:pt x="1876" y="3396"/>
                    </a:lnTo>
                    <a:lnTo>
                      <a:pt x="1962" y="3384"/>
                    </a:lnTo>
                    <a:lnTo>
                      <a:pt x="2044" y="3370"/>
                    </a:lnTo>
                    <a:lnTo>
                      <a:pt x="2128" y="3350"/>
                    </a:lnTo>
                    <a:lnTo>
                      <a:pt x="2208" y="3328"/>
                    </a:lnTo>
                    <a:lnTo>
                      <a:pt x="2288" y="3300"/>
                    </a:lnTo>
                    <a:lnTo>
                      <a:pt x="2364" y="3270"/>
                    </a:lnTo>
                    <a:lnTo>
                      <a:pt x="2440" y="3236"/>
                    </a:lnTo>
                    <a:lnTo>
                      <a:pt x="2514" y="3198"/>
                    </a:lnTo>
                    <a:lnTo>
                      <a:pt x="2584" y="3158"/>
                    </a:lnTo>
                    <a:lnTo>
                      <a:pt x="2654" y="3114"/>
                    </a:lnTo>
                    <a:lnTo>
                      <a:pt x="2720" y="3066"/>
                    </a:lnTo>
                    <a:lnTo>
                      <a:pt x="2784" y="3016"/>
                    </a:lnTo>
                    <a:lnTo>
                      <a:pt x="2846" y="2962"/>
                    </a:lnTo>
                    <a:lnTo>
                      <a:pt x="2906" y="2906"/>
                    </a:lnTo>
                    <a:lnTo>
                      <a:pt x="2962" y="2846"/>
                    </a:lnTo>
                    <a:lnTo>
                      <a:pt x="3016" y="2784"/>
                    </a:lnTo>
                    <a:lnTo>
                      <a:pt x="3066" y="2720"/>
                    </a:lnTo>
                    <a:lnTo>
                      <a:pt x="3114" y="2654"/>
                    </a:lnTo>
                    <a:lnTo>
                      <a:pt x="3158" y="2584"/>
                    </a:lnTo>
                    <a:lnTo>
                      <a:pt x="3198" y="2514"/>
                    </a:lnTo>
                    <a:lnTo>
                      <a:pt x="3236" y="2440"/>
                    </a:lnTo>
                    <a:lnTo>
                      <a:pt x="3270" y="2364"/>
                    </a:lnTo>
                    <a:lnTo>
                      <a:pt x="3300" y="2288"/>
                    </a:lnTo>
                    <a:lnTo>
                      <a:pt x="3328" y="2208"/>
                    </a:lnTo>
                    <a:lnTo>
                      <a:pt x="3350" y="2128"/>
                    </a:lnTo>
                    <a:lnTo>
                      <a:pt x="3370" y="2044"/>
                    </a:lnTo>
                    <a:lnTo>
                      <a:pt x="3384" y="1962"/>
                    </a:lnTo>
                    <a:lnTo>
                      <a:pt x="3396" y="1876"/>
                    </a:lnTo>
                    <a:lnTo>
                      <a:pt x="3402" y="1790"/>
                    </a:lnTo>
                    <a:lnTo>
                      <a:pt x="3404" y="1702"/>
                    </a:lnTo>
                    <a:lnTo>
                      <a:pt x="3404" y="1702"/>
                    </a:lnTo>
                    <a:lnTo>
                      <a:pt x="3402" y="1614"/>
                    </a:lnTo>
                    <a:lnTo>
                      <a:pt x="3396" y="1528"/>
                    </a:lnTo>
                    <a:lnTo>
                      <a:pt x="3384" y="1442"/>
                    </a:lnTo>
                    <a:lnTo>
                      <a:pt x="3370" y="1360"/>
                    </a:lnTo>
                    <a:lnTo>
                      <a:pt x="3350" y="1276"/>
                    </a:lnTo>
                    <a:lnTo>
                      <a:pt x="3328" y="1196"/>
                    </a:lnTo>
                    <a:lnTo>
                      <a:pt x="3300" y="1116"/>
                    </a:lnTo>
                    <a:lnTo>
                      <a:pt x="3270" y="1040"/>
                    </a:lnTo>
                    <a:lnTo>
                      <a:pt x="3236" y="964"/>
                    </a:lnTo>
                    <a:lnTo>
                      <a:pt x="3198" y="890"/>
                    </a:lnTo>
                    <a:lnTo>
                      <a:pt x="3158" y="820"/>
                    </a:lnTo>
                    <a:lnTo>
                      <a:pt x="3114" y="750"/>
                    </a:lnTo>
                    <a:lnTo>
                      <a:pt x="3066" y="684"/>
                    </a:lnTo>
                    <a:lnTo>
                      <a:pt x="3016" y="620"/>
                    </a:lnTo>
                    <a:lnTo>
                      <a:pt x="2962" y="558"/>
                    </a:lnTo>
                    <a:lnTo>
                      <a:pt x="2906" y="498"/>
                    </a:lnTo>
                    <a:lnTo>
                      <a:pt x="2846" y="442"/>
                    </a:lnTo>
                    <a:lnTo>
                      <a:pt x="2784" y="388"/>
                    </a:lnTo>
                    <a:lnTo>
                      <a:pt x="2720" y="338"/>
                    </a:lnTo>
                    <a:lnTo>
                      <a:pt x="2654" y="290"/>
                    </a:lnTo>
                    <a:lnTo>
                      <a:pt x="2584" y="246"/>
                    </a:lnTo>
                    <a:lnTo>
                      <a:pt x="2514" y="206"/>
                    </a:lnTo>
                    <a:lnTo>
                      <a:pt x="2440" y="168"/>
                    </a:lnTo>
                    <a:lnTo>
                      <a:pt x="2364" y="134"/>
                    </a:lnTo>
                    <a:lnTo>
                      <a:pt x="2288" y="104"/>
                    </a:lnTo>
                    <a:lnTo>
                      <a:pt x="2208" y="76"/>
                    </a:lnTo>
                    <a:lnTo>
                      <a:pt x="2128" y="54"/>
                    </a:lnTo>
                    <a:lnTo>
                      <a:pt x="2044" y="34"/>
                    </a:lnTo>
                    <a:lnTo>
                      <a:pt x="1962" y="20"/>
                    </a:lnTo>
                    <a:lnTo>
                      <a:pt x="1876" y="8"/>
                    </a:lnTo>
                    <a:lnTo>
                      <a:pt x="1790" y="2"/>
                    </a:lnTo>
                    <a:lnTo>
                      <a:pt x="1702" y="0"/>
                    </a:lnTo>
                    <a:close/>
                  </a:path>
                </a:pathLst>
              </a:custGeom>
              <a:solidFill>
                <a:srgbClr val="EA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07" name="Freeform 6">
                <a:extLst>
                  <a:ext uri="{FF2B5EF4-FFF2-40B4-BE49-F238E27FC236}">
                    <a16:creationId xmlns:a16="http://schemas.microsoft.com/office/drawing/2014/main" id="{9759AB27-0CC9-4BDB-AD91-6112C5BCA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70675" y="5064125"/>
                <a:ext cx="5403850" cy="5403850"/>
              </a:xfrm>
              <a:custGeom>
                <a:avLst/>
                <a:gdLst>
                  <a:gd name="T0" fmla="*/ 1614 w 3404"/>
                  <a:gd name="T1" fmla="*/ 2 h 3404"/>
                  <a:gd name="T2" fmla="*/ 1360 w 3404"/>
                  <a:gd name="T3" fmla="*/ 34 h 3404"/>
                  <a:gd name="T4" fmla="*/ 1116 w 3404"/>
                  <a:gd name="T5" fmla="*/ 104 h 3404"/>
                  <a:gd name="T6" fmla="*/ 890 w 3404"/>
                  <a:gd name="T7" fmla="*/ 206 h 3404"/>
                  <a:gd name="T8" fmla="*/ 684 w 3404"/>
                  <a:gd name="T9" fmla="*/ 338 h 3404"/>
                  <a:gd name="T10" fmla="*/ 498 w 3404"/>
                  <a:gd name="T11" fmla="*/ 498 h 3404"/>
                  <a:gd name="T12" fmla="*/ 338 w 3404"/>
                  <a:gd name="T13" fmla="*/ 684 h 3404"/>
                  <a:gd name="T14" fmla="*/ 206 w 3404"/>
                  <a:gd name="T15" fmla="*/ 890 h 3404"/>
                  <a:gd name="T16" fmla="*/ 104 w 3404"/>
                  <a:gd name="T17" fmla="*/ 1116 h 3404"/>
                  <a:gd name="T18" fmla="*/ 34 w 3404"/>
                  <a:gd name="T19" fmla="*/ 1360 h 3404"/>
                  <a:gd name="T20" fmla="*/ 2 w 3404"/>
                  <a:gd name="T21" fmla="*/ 1614 h 3404"/>
                  <a:gd name="T22" fmla="*/ 2 w 3404"/>
                  <a:gd name="T23" fmla="*/ 1790 h 3404"/>
                  <a:gd name="T24" fmla="*/ 34 w 3404"/>
                  <a:gd name="T25" fmla="*/ 2044 h 3404"/>
                  <a:gd name="T26" fmla="*/ 104 w 3404"/>
                  <a:gd name="T27" fmla="*/ 2288 h 3404"/>
                  <a:gd name="T28" fmla="*/ 206 w 3404"/>
                  <a:gd name="T29" fmla="*/ 2514 h 3404"/>
                  <a:gd name="T30" fmla="*/ 338 w 3404"/>
                  <a:gd name="T31" fmla="*/ 2720 h 3404"/>
                  <a:gd name="T32" fmla="*/ 498 w 3404"/>
                  <a:gd name="T33" fmla="*/ 2906 h 3404"/>
                  <a:gd name="T34" fmla="*/ 684 w 3404"/>
                  <a:gd name="T35" fmla="*/ 3066 h 3404"/>
                  <a:gd name="T36" fmla="*/ 890 w 3404"/>
                  <a:gd name="T37" fmla="*/ 3198 h 3404"/>
                  <a:gd name="T38" fmla="*/ 1116 w 3404"/>
                  <a:gd name="T39" fmla="*/ 3300 h 3404"/>
                  <a:gd name="T40" fmla="*/ 1360 w 3404"/>
                  <a:gd name="T41" fmla="*/ 3370 h 3404"/>
                  <a:gd name="T42" fmla="*/ 1614 w 3404"/>
                  <a:gd name="T43" fmla="*/ 3402 h 3404"/>
                  <a:gd name="T44" fmla="*/ 1790 w 3404"/>
                  <a:gd name="T45" fmla="*/ 3402 h 3404"/>
                  <a:gd name="T46" fmla="*/ 2044 w 3404"/>
                  <a:gd name="T47" fmla="*/ 3370 h 3404"/>
                  <a:gd name="T48" fmla="*/ 2288 w 3404"/>
                  <a:gd name="T49" fmla="*/ 3300 h 3404"/>
                  <a:gd name="T50" fmla="*/ 2514 w 3404"/>
                  <a:gd name="T51" fmla="*/ 3198 h 3404"/>
                  <a:gd name="T52" fmla="*/ 2720 w 3404"/>
                  <a:gd name="T53" fmla="*/ 3066 h 3404"/>
                  <a:gd name="T54" fmla="*/ 2906 w 3404"/>
                  <a:gd name="T55" fmla="*/ 2906 h 3404"/>
                  <a:gd name="T56" fmla="*/ 3066 w 3404"/>
                  <a:gd name="T57" fmla="*/ 2720 h 3404"/>
                  <a:gd name="T58" fmla="*/ 3198 w 3404"/>
                  <a:gd name="T59" fmla="*/ 2514 h 3404"/>
                  <a:gd name="T60" fmla="*/ 3300 w 3404"/>
                  <a:gd name="T61" fmla="*/ 2288 h 3404"/>
                  <a:gd name="T62" fmla="*/ 3370 w 3404"/>
                  <a:gd name="T63" fmla="*/ 2044 h 3404"/>
                  <a:gd name="T64" fmla="*/ 3402 w 3404"/>
                  <a:gd name="T65" fmla="*/ 1790 h 3404"/>
                  <a:gd name="T66" fmla="*/ 3402 w 3404"/>
                  <a:gd name="T67" fmla="*/ 1614 h 3404"/>
                  <a:gd name="T68" fmla="*/ 3370 w 3404"/>
                  <a:gd name="T69" fmla="*/ 1360 h 3404"/>
                  <a:gd name="T70" fmla="*/ 3300 w 3404"/>
                  <a:gd name="T71" fmla="*/ 1116 h 3404"/>
                  <a:gd name="T72" fmla="*/ 3198 w 3404"/>
                  <a:gd name="T73" fmla="*/ 890 h 3404"/>
                  <a:gd name="T74" fmla="*/ 3066 w 3404"/>
                  <a:gd name="T75" fmla="*/ 684 h 3404"/>
                  <a:gd name="T76" fmla="*/ 2906 w 3404"/>
                  <a:gd name="T77" fmla="*/ 498 h 3404"/>
                  <a:gd name="T78" fmla="*/ 2720 w 3404"/>
                  <a:gd name="T79" fmla="*/ 338 h 3404"/>
                  <a:gd name="T80" fmla="*/ 2514 w 3404"/>
                  <a:gd name="T81" fmla="*/ 206 h 3404"/>
                  <a:gd name="T82" fmla="*/ 2288 w 3404"/>
                  <a:gd name="T83" fmla="*/ 104 h 3404"/>
                  <a:gd name="T84" fmla="*/ 2044 w 3404"/>
                  <a:gd name="T85" fmla="*/ 34 h 3404"/>
                  <a:gd name="T86" fmla="*/ 1790 w 3404"/>
                  <a:gd name="T87" fmla="*/ 2 h 3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04" h="3404">
                    <a:moveTo>
                      <a:pt x="1702" y="0"/>
                    </a:moveTo>
                    <a:lnTo>
                      <a:pt x="1702" y="0"/>
                    </a:lnTo>
                    <a:lnTo>
                      <a:pt x="1614" y="2"/>
                    </a:lnTo>
                    <a:lnTo>
                      <a:pt x="1528" y="8"/>
                    </a:lnTo>
                    <a:lnTo>
                      <a:pt x="1442" y="20"/>
                    </a:lnTo>
                    <a:lnTo>
                      <a:pt x="1360" y="34"/>
                    </a:lnTo>
                    <a:lnTo>
                      <a:pt x="1276" y="54"/>
                    </a:lnTo>
                    <a:lnTo>
                      <a:pt x="1196" y="76"/>
                    </a:lnTo>
                    <a:lnTo>
                      <a:pt x="1116" y="104"/>
                    </a:lnTo>
                    <a:lnTo>
                      <a:pt x="1040" y="134"/>
                    </a:lnTo>
                    <a:lnTo>
                      <a:pt x="964" y="168"/>
                    </a:lnTo>
                    <a:lnTo>
                      <a:pt x="890" y="206"/>
                    </a:lnTo>
                    <a:lnTo>
                      <a:pt x="820" y="246"/>
                    </a:lnTo>
                    <a:lnTo>
                      <a:pt x="750" y="290"/>
                    </a:lnTo>
                    <a:lnTo>
                      <a:pt x="684" y="338"/>
                    </a:lnTo>
                    <a:lnTo>
                      <a:pt x="620" y="388"/>
                    </a:lnTo>
                    <a:lnTo>
                      <a:pt x="558" y="442"/>
                    </a:lnTo>
                    <a:lnTo>
                      <a:pt x="498" y="498"/>
                    </a:lnTo>
                    <a:lnTo>
                      <a:pt x="442" y="558"/>
                    </a:lnTo>
                    <a:lnTo>
                      <a:pt x="388" y="620"/>
                    </a:lnTo>
                    <a:lnTo>
                      <a:pt x="338" y="684"/>
                    </a:lnTo>
                    <a:lnTo>
                      <a:pt x="290" y="750"/>
                    </a:lnTo>
                    <a:lnTo>
                      <a:pt x="246" y="820"/>
                    </a:lnTo>
                    <a:lnTo>
                      <a:pt x="206" y="890"/>
                    </a:lnTo>
                    <a:lnTo>
                      <a:pt x="168" y="964"/>
                    </a:lnTo>
                    <a:lnTo>
                      <a:pt x="134" y="1040"/>
                    </a:lnTo>
                    <a:lnTo>
                      <a:pt x="104" y="1116"/>
                    </a:lnTo>
                    <a:lnTo>
                      <a:pt x="76" y="1196"/>
                    </a:lnTo>
                    <a:lnTo>
                      <a:pt x="54" y="1276"/>
                    </a:lnTo>
                    <a:lnTo>
                      <a:pt x="34" y="1360"/>
                    </a:lnTo>
                    <a:lnTo>
                      <a:pt x="20" y="1442"/>
                    </a:lnTo>
                    <a:lnTo>
                      <a:pt x="8" y="1528"/>
                    </a:lnTo>
                    <a:lnTo>
                      <a:pt x="2" y="1614"/>
                    </a:lnTo>
                    <a:lnTo>
                      <a:pt x="0" y="1702"/>
                    </a:lnTo>
                    <a:lnTo>
                      <a:pt x="0" y="1702"/>
                    </a:lnTo>
                    <a:lnTo>
                      <a:pt x="2" y="1790"/>
                    </a:lnTo>
                    <a:lnTo>
                      <a:pt x="8" y="1876"/>
                    </a:lnTo>
                    <a:lnTo>
                      <a:pt x="20" y="1962"/>
                    </a:lnTo>
                    <a:lnTo>
                      <a:pt x="34" y="2044"/>
                    </a:lnTo>
                    <a:lnTo>
                      <a:pt x="54" y="2128"/>
                    </a:lnTo>
                    <a:lnTo>
                      <a:pt x="76" y="2208"/>
                    </a:lnTo>
                    <a:lnTo>
                      <a:pt x="104" y="2288"/>
                    </a:lnTo>
                    <a:lnTo>
                      <a:pt x="134" y="2364"/>
                    </a:lnTo>
                    <a:lnTo>
                      <a:pt x="168" y="2440"/>
                    </a:lnTo>
                    <a:lnTo>
                      <a:pt x="206" y="2514"/>
                    </a:lnTo>
                    <a:lnTo>
                      <a:pt x="246" y="2584"/>
                    </a:lnTo>
                    <a:lnTo>
                      <a:pt x="290" y="2654"/>
                    </a:lnTo>
                    <a:lnTo>
                      <a:pt x="338" y="2720"/>
                    </a:lnTo>
                    <a:lnTo>
                      <a:pt x="388" y="2784"/>
                    </a:lnTo>
                    <a:lnTo>
                      <a:pt x="442" y="2846"/>
                    </a:lnTo>
                    <a:lnTo>
                      <a:pt x="498" y="2906"/>
                    </a:lnTo>
                    <a:lnTo>
                      <a:pt x="558" y="2962"/>
                    </a:lnTo>
                    <a:lnTo>
                      <a:pt x="620" y="3016"/>
                    </a:lnTo>
                    <a:lnTo>
                      <a:pt x="684" y="3066"/>
                    </a:lnTo>
                    <a:lnTo>
                      <a:pt x="750" y="3114"/>
                    </a:lnTo>
                    <a:lnTo>
                      <a:pt x="820" y="3158"/>
                    </a:lnTo>
                    <a:lnTo>
                      <a:pt x="890" y="3198"/>
                    </a:lnTo>
                    <a:lnTo>
                      <a:pt x="964" y="3236"/>
                    </a:lnTo>
                    <a:lnTo>
                      <a:pt x="1040" y="3270"/>
                    </a:lnTo>
                    <a:lnTo>
                      <a:pt x="1116" y="3300"/>
                    </a:lnTo>
                    <a:lnTo>
                      <a:pt x="1196" y="3328"/>
                    </a:lnTo>
                    <a:lnTo>
                      <a:pt x="1276" y="3350"/>
                    </a:lnTo>
                    <a:lnTo>
                      <a:pt x="1360" y="3370"/>
                    </a:lnTo>
                    <a:lnTo>
                      <a:pt x="1442" y="3384"/>
                    </a:lnTo>
                    <a:lnTo>
                      <a:pt x="1528" y="3396"/>
                    </a:lnTo>
                    <a:lnTo>
                      <a:pt x="1614" y="3402"/>
                    </a:lnTo>
                    <a:lnTo>
                      <a:pt x="1702" y="3404"/>
                    </a:lnTo>
                    <a:lnTo>
                      <a:pt x="1702" y="3404"/>
                    </a:lnTo>
                    <a:lnTo>
                      <a:pt x="1790" y="3402"/>
                    </a:lnTo>
                    <a:lnTo>
                      <a:pt x="1876" y="3396"/>
                    </a:lnTo>
                    <a:lnTo>
                      <a:pt x="1962" y="3384"/>
                    </a:lnTo>
                    <a:lnTo>
                      <a:pt x="2044" y="3370"/>
                    </a:lnTo>
                    <a:lnTo>
                      <a:pt x="2128" y="3350"/>
                    </a:lnTo>
                    <a:lnTo>
                      <a:pt x="2208" y="3328"/>
                    </a:lnTo>
                    <a:lnTo>
                      <a:pt x="2288" y="3300"/>
                    </a:lnTo>
                    <a:lnTo>
                      <a:pt x="2364" y="3270"/>
                    </a:lnTo>
                    <a:lnTo>
                      <a:pt x="2440" y="3236"/>
                    </a:lnTo>
                    <a:lnTo>
                      <a:pt x="2514" y="3198"/>
                    </a:lnTo>
                    <a:lnTo>
                      <a:pt x="2584" y="3158"/>
                    </a:lnTo>
                    <a:lnTo>
                      <a:pt x="2654" y="3114"/>
                    </a:lnTo>
                    <a:lnTo>
                      <a:pt x="2720" y="3066"/>
                    </a:lnTo>
                    <a:lnTo>
                      <a:pt x="2784" y="3016"/>
                    </a:lnTo>
                    <a:lnTo>
                      <a:pt x="2846" y="2962"/>
                    </a:lnTo>
                    <a:lnTo>
                      <a:pt x="2906" y="2906"/>
                    </a:lnTo>
                    <a:lnTo>
                      <a:pt x="2962" y="2846"/>
                    </a:lnTo>
                    <a:lnTo>
                      <a:pt x="3016" y="2784"/>
                    </a:lnTo>
                    <a:lnTo>
                      <a:pt x="3066" y="2720"/>
                    </a:lnTo>
                    <a:lnTo>
                      <a:pt x="3114" y="2654"/>
                    </a:lnTo>
                    <a:lnTo>
                      <a:pt x="3158" y="2584"/>
                    </a:lnTo>
                    <a:lnTo>
                      <a:pt x="3198" y="2514"/>
                    </a:lnTo>
                    <a:lnTo>
                      <a:pt x="3236" y="2440"/>
                    </a:lnTo>
                    <a:lnTo>
                      <a:pt x="3270" y="2364"/>
                    </a:lnTo>
                    <a:lnTo>
                      <a:pt x="3300" y="2288"/>
                    </a:lnTo>
                    <a:lnTo>
                      <a:pt x="3328" y="2208"/>
                    </a:lnTo>
                    <a:lnTo>
                      <a:pt x="3350" y="2128"/>
                    </a:lnTo>
                    <a:lnTo>
                      <a:pt x="3370" y="2044"/>
                    </a:lnTo>
                    <a:lnTo>
                      <a:pt x="3384" y="1962"/>
                    </a:lnTo>
                    <a:lnTo>
                      <a:pt x="3396" y="1876"/>
                    </a:lnTo>
                    <a:lnTo>
                      <a:pt x="3402" y="1790"/>
                    </a:lnTo>
                    <a:lnTo>
                      <a:pt x="3404" y="1702"/>
                    </a:lnTo>
                    <a:lnTo>
                      <a:pt x="3404" y="1702"/>
                    </a:lnTo>
                    <a:lnTo>
                      <a:pt x="3402" y="1614"/>
                    </a:lnTo>
                    <a:lnTo>
                      <a:pt x="3396" y="1528"/>
                    </a:lnTo>
                    <a:lnTo>
                      <a:pt x="3384" y="1442"/>
                    </a:lnTo>
                    <a:lnTo>
                      <a:pt x="3370" y="1360"/>
                    </a:lnTo>
                    <a:lnTo>
                      <a:pt x="3350" y="1276"/>
                    </a:lnTo>
                    <a:lnTo>
                      <a:pt x="3328" y="1196"/>
                    </a:lnTo>
                    <a:lnTo>
                      <a:pt x="3300" y="1116"/>
                    </a:lnTo>
                    <a:lnTo>
                      <a:pt x="3270" y="1040"/>
                    </a:lnTo>
                    <a:lnTo>
                      <a:pt x="3236" y="964"/>
                    </a:lnTo>
                    <a:lnTo>
                      <a:pt x="3198" y="890"/>
                    </a:lnTo>
                    <a:lnTo>
                      <a:pt x="3158" y="820"/>
                    </a:lnTo>
                    <a:lnTo>
                      <a:pt x="3114" y="750"/>
                    </a:lnTo>
                    <a:lnTo>
                      <a:pt x="3066" y="684"/>
                    </a:lnTo>
                    <a:lnTo>
                      <a:pt x="3016" y="620"/>
                    </a:lnTo>
                    <a:lnTo>
                      <a:pt x="2962" y="558"/>
                    </a:lnTo>
                    <a:lnTo>
                      <a:pt x="2906" y="498"/>
                    </a:lnTo>
                    <a:lnTo>
                      <a:pt x="2846" y="442"/>
                    </a:lnTo>
                    <a:lnTo>
                      <a:pt x="2784" y="388"/>
                    </a:lnTo>
                    <a:lnTo>
                      <a:pt x="2720" y="338"/>
                    </a:lnTo>
                    <a:lnTo>
                      <a:pt x="2654" y="290"/>
                    </a:lnTo>
                    <a:lnTo>
                      <a:pt x="2584" y="246"/>
                    </a:lnTo>
                    <a:lnTo>
                      <a:pt x="2514" y="206"/>
                    </a:lnTo>
                    <a:lnTo>
                      <a:pt x="2440" y="168"/>
                    </a:lnTo>
                    <a:lnTo>
                      <a:pt x="2364" y="134"/>
                    </a:lnTo>
                    <a:lnTo>
                      <a:pt x="2288" y="104"/>
                    </a:lnTo>
                    <a:lnTo>
                      <a:pt x="2208" y="76"/>
                    </a:lnTo>
                    <a:lnTo>
                      <a:pt x="2128" y="54"/>
                    </a:lnTo>
                    <a:lnTo>
                      <a:pt x="2044" y="34"/>
                    </a:lnTo>
                    <a:lnTo>
                      <a:pt x="1962" y="20"/>
                    </a:lnTo>
                    <a:lnTo>
                      <a:pt x="1876" y="8"/>
                    </a:lnTo>
                    <a:lnTo>
                      <a:pt x="1790" y="2"/>
                    </a:lnTo>
                    <a:lnTo>
                      <a:pt x="17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08" name="Freeform 7">
                <a:extLst>
                  <a:ext uri="{FF2B5EF4-FFF2-40B4-BE49-F238E27FC236}">
                    <a16:creationId xmlns:a16="http://schemas.microsoft.com/office/drawing/2014/main" id="{73D6E867-762A-4FDC-A80B-ADA910BAF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638675" y="8559800"/>
                <a:ext cx="1339850" cy="1035050"/>
              </a:xfrm>
              <a:custGeom>
                <a:avLst/>
                <a:gdLst>
                  <a:gd name="T0" fmla="*/ 652 w 844"/>
                  <a:gd name="T1" fmla="*/ 0 h 652"/>
                  <a:gd name="T2" fmla="*/ 496 w 844"/>
                  <a:gd name="T3" fmla="*/ 0 h 652"/>
                  <a:gd name="T4" fmla="*/ 348 w 844"/>
                  <a:gd name="T5" fmla="*/ 0 h 652"/>
                  <a:gd name="T6" fmla="*/ 192 w 844"/>
                  <a:gd name="T7" fmla="*/ 0 h 652"/>
                  <a:gd name="T8" fmla="*/ 192 w 844"/>
                  <a:gd name="T9" fmla="*/ 0 h 652"/>
                  <a:gd name="T10" fmla="*/ 194 w 844"/>
                  <a:gd name="T11" fmla="*/ 28 h 652"/>
                  <a:gd name="T12" fmla="*/ 194 w 844"/>
                  <a:gd name="T13" fmla="*/ 102 h 652"/>
                  <a:gd name="T14" fmla="*/ 194 w 844"/>
                  <a:gd name="T15" fmla="*/ 152 h 652"/>
                  <a:gd name="T16" fmla="*/ 192 w 844"/>
                  <a:gd name="T17" fmla="*/ 206 h 652"/>
                  <a:gd name="T18" fmla="*/ 188 w 844"/>
                  <a:gd name="T19" fmla="*/ 266 h 652"/>
                  <a:gd name="T20" fmla="*/ 182 w 844"/>
                  <a:gd name="T21" fmla="*/ 326 h 652"/>
                  <a:gd name="T22" fmla="*/ 174 w 844"/>
                  <a:gd name="T23" fmla="*/ 388 h 652"/>
                  <a:gd name="T24" fmla="*/ 162 w 844"/>
                  <a:gd name="T25" fmla="*/ 446 h 652"/>
                  <a:gd name="T26" fmla="*/ 154 w 844"/>
                  <a:gd name="T27" fmla="*/ 474 h 652"/>
                  <a:gd name="T28" fmla="*/ 146 w 844"/>
                  <a:gd name="T29" fmla="*/ 502 h 652"/>
                  <a:gd name="T30" fmla="*/ 138 w 844"/>
                  <a:gd name="T31" fmla="*/ 526 h 652"/>
                  <a:gd name="T32" fmla="*/ 128 w 844"/>
                  <a:gd name="T33" fmla="*/ 550 h 652"/>
                  <a:gd name="T34" fmla="*/ 116 w 844"/>
                  <a:gd name="T35" fmla="*/ 572 h 652"/>
                  <a:gd name="T36" fmla="*/ 104 w 844"/>
                  <a:gd name="T37" fmla="*/ 592 h 652"/>
                  <a:gd name="T38" fmla="*/ 90 w 844"/>
                  <a:gd name="T39" fmla="*/ 610 h 652"/>
                  <a:gd name="T40" fmla="*/ 74 w 844"/>
                  <a:gd name="T41" fmla="*/ 624 h 652"/>
                  <a:gd name="T42" fmla="*/ 58 w 844"/>
                  <a:gd name="T43" fmla="*/ 636 h 652"/>
                  <a:gd name="T44" fmla="*/ 40 w 844"/>
                  <a:gd name="T45" fmla="*/ 646 h 652"/>
                  <a:gd name="T46" fmla="*/ 22 w 844"/>
                  <a:gd name="T47" fmla="*/ 650 h 652"/>
                  <a:gd name="T48" fmla="*/ 0 w 844"/>
                  <a:gd name="T49" fmla="*/ 652 h 652"/>
                  <a:gd name="T50" fmla="*/ 348 w 844"/>
                  <a:gd name="T51" fmla="*/ 652 h 652"/>
                  <a:gd name="T52" fmla="*/ 496 w 844"/>
                  <a:gd name="T53" fmla="*/ 652 h 652"/>
                  <a:gd name="T54" fmla="*/ 844 w 844"/>
                  <a:gd name="T55" fmla="*/ 652 h 652"/>
                  <a:gd name="T56" fmla="*/ 844 w 844"/>
                  <a:gd name="T57" fmla="*/ 652 h 652"/>
                  <a:gd name="T58" fmla="*/ 822 w 844"/>
                  <a:gd name="T59" fmla="*/ 650 h 652"/>
                  <a:gd name="T60" fmla="*/ 804 w 844"/>
                  <a:gd name="T61" fmla="*/ 646 h 652"/>
                  <a:gd name="T62" fmla="*/ 786 w 844"/>
                  <a:gd name="T63" fmla="*/ 636 h 652"/>
                  <a:gd name="T64" fmla="*/ 770 w 844"/>
                  <a:gd name="T65" fmla="*/ 624 h 652"/>
                  <a:gd name="T66" fmla="*/ 754 w 844"/>
                  <a:gd name="T67" fmla="*/ 610 h 652"/>
                  <a:gd name="T68" fmla="*/ 740 w 844"/>
                  <a:gd name="T69" fmla="*/ 592 h 652"/>
                  <a:gd name="T70" fmla="*/ 728 w 844"/>
                  <a:gd name="T71" fmla="*/ 572 h 652"/>
                  <a:gd name="T72" fmla="*/ 716 w 844"/>
                  <a:gd name="T73" fmla="*/ 550 h 652"/>
                  <a:gd name="T74" fmla="*/ 706 w 844"/>
                  <a:gd name="T75" fmla="*/ 526 h 652"/>
                  <a:gd name="T76" fmla="*/ 698 w 844"/>
                  <a:gd name="T77" fmla="*/ 502 h 652"/>
                  <a:gd name="T78" fmla="*/ 690 w 844"/>
                  <a:gd name="T79" fmla="*/ 474 h 652"/>
                  <a:gd name="T80" fmla="*/ 682 w 844"/>
                  <a:gd name="T81" fmla="*/ 446 h 652"/>
                  <a:gd name="T82" fmla="*/ 670 w 844"/>
                  <a:gd name="T83" fmla="*/ 388 h 652"/>
                  <a:gd name="T84" fmla="*/ 662 w 844"/>
                  <a:gd name="T85" fmla="*/ 326 h 652"/>
                  <a:gd name="T86" fmla="*/ 656 w 844"/>
                  <a:gd name="T87" fmla="*/ 266 h 652"/>
                  <a:gd name="T88" fmla="*/ 652 w 844"/>
                  <a:gd name="T89" fmla="*/ 206 h 652"/>
                  <a:gd name="T90" fmla="*/ 650 w 844"/>
                  <a:gd name="T91" fmla="*/ 152 h 652"/>
                  <a:gd name="T92" fmla="*/ 650 w 844"/>
                  <a:gd name="T93" fmla="*/ 102 h 652"/>
                  <a:gd name="T94" fmla="*/ 650 w 844"/>
                  <a:gd name="T95" fmla="*/ 28 h 652"/>
                  <a:gd name="T96" fmla="*/ 652 w 844"/>
                  <a:gd name="T97" fmla="*/ 0 h 652"/>
                  <a:gd name="T98" fmla="*/ 652 w 844"/>
                  <a:gd name="T99" fmla="*/ 0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44" h="652">
                    <a:moveTo>
                      <a:pt x="652" y="0"/>
                    </a:moveTo>
                    <a:lnTo>
                      <a:pt x="496" y="0"/>
                    </a:lnTo>
                    <a:lnTo>
                      <a:pt x="348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94" y="28"/>
                    </a:lnTo>
                    <a:lnTo>
                      <a:pt x="194" y="102"/>
                    </a:lnTo>
                    <a:lnTo>
                      <a:pt x="194" y="152"/>
                    </a:lnTo>
                    <a:lnTo>
                      <a:pt x="192" y="206"/>
                    </a:lnTo>
                    <a:lnTo>
                      <a:pt x="188" y="266"/>
                    </a:lnTo>
                    <a:lnTo>
                      <a:pt x="182" y="326"/>
                    </a:lnTo>
                    <a:lnTo>
                      <a:pt x="174" y="388"/>
                    </a:lnTo>
                    <a:lnTo>
                      <a:pt x="162" y="446"/>
                    </a:lnTo>
                    <a:lnTo>
                      <a:pt x="154" y="474"/>
                    </a:lnTo>
                    <a:lnTo>
                      <a:pt x="146" y="502"/>
                    </a:lnTo>
                    <a:lnTo>
                      <a:pt x="138" y="526"/>
                    </a:lnTo>
                    <a:lnTo>
                      <a:pt x="128" y="550"/>
                    </a:lnTo>
                    <a:lnTo>
                      <a:pt x="116" y="572"/>
                    </a:lnTo>
                    <a:lnTo>
                      <a:pt x="104" y="592"/>
                    </a:lnTo>
                    <a:lnTo>
                      <a:pt x="90" y="610"/>
                    </a:lnTo>
                    <a:lnTo>
                      <a:pt x="74" y="624"/>
                    </a:lnTo>
                    <a:lnTo>
                      <a:pt x="58" y="636"/>
                    </a:lnTo>
                    <a:lnTo>
                      <a:pt x="40" y="646"/>
                    </a:lnTo>
                    <a:lnTo>
                      <a:pt x="22" y="650"/>
                    </a:lnTo>
                    <a:lnTo>
                      <a:pt x="0" y="652"/>
                    </a:lnTo>
                    <a:lnTo>
                      <a:pt x="348" y="652"/>
                    </a:lnTo>
                    <a:lnTo>
                      <a:pt x="496" y="652"/>
                    </a:lnTo>
                    <a:lnTo>
                      <a:pt x="844" y="652"/>
                    </a:lnTo>
                    <a:lnTo>
                      <a:pt x="844" y="652"/>
                    </a:lnTo>
                    <a:lnTo>
                      <a:pt x="822" y="650"/>
                    </a:lnTo>
                    <a:lnTo>
                      <a:pt x="804" y="646"/>
                    </a:lnTo>
                    <a:lnTo>
                      <a:pt x="786" y="636"/>
                    </a:lnTo>
                    <a:lnTo>
                      <a:pt x="770" y="624"/>
                    </a:lnTo>
                    <a:lnTo>
                      <a:pt x="754" y="610"/>
                    </a:lnTo>
                    <a:lnTo>
                      <a:pt x="740" y="592"/>
                    </a:lnTo>
                    <a:lnTo>
                      <a:pt x="728" y="572"/>
                    </a:lnTo>
                    <a:lnTo>
                      <a:pt x="716" y="550"/>
                    </a:lnTo>
                    <a:lnTo>
                      <a:pt x="706" y="526"/>
                    </a:lnTo>
                    <a:lnTo>
                      <a:pt x="698" y="502"/>
                    </a:lnTo>
                    <a:lnTo>
                      <a:pt x="690" y="474"/>
                    </a:lnTo>
                    <a:lnTo>
                      <a:pt x="682" y="446"/>
                    </a:lnTo>
                    <a:lnTo>
                      <a:pt x="670" y="388"/>
                    </a:lnTo>
                    <a:lnTo>
                      <a:pt x="662" y="326"/>
                    </a:lnTo>
                    <a:lnTo>
                      <a:pt x="656" y="266"/>
                    </a:lnTo>
                    <a:lnTo>
                      <a:pt x="652" y="206"/>
                    </a:lnTo>
                    <a:lnTo>
                      <a:pt x="650" y="152"/>
                    </a:lnTo>
                    <a:lnTo>
                      <a:pt x="650" y="102"/>
                    </a:lnTo>
                    <a:lnTo>
                      <a:pt x="650" y="28"/>
                    </a:lnTo>
                    <a:lnTo>
                      <a:pt x="652" y="0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rgbClr val="5F7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09" name="Freeform 8">
                <a:extLst>
                  <a:ext uri="{FF2B5EF4-FFF2-40B4-BE49-F238E27FC236}">
                    <a16:creationId xmlns:a16="http://schemas.microsoft.com/office/drawing/2014/main" id="{DBAF0D81-A2D9-416D-81AD-80CFCE721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419850" y="5911850"/>
                <a:ext cx="4902200" cy="3219450"/>
              </a:xfrm>
              <a:custGeom>
                <a:avLst/>
                <a:gdLst>
                  <a:gd name="T0" fmla="*/ 3004 w 3088"/>
                  <a:gd name="T1" fmla="*/ 0 h 2028"/>
                  <a:gd name="T2" fmla="*/ 84 w 3088"/>
                  <a:gd name="T3" fmla="*/ 0 h 2028"/>
                  <a:gd name="T4" fmla="*/ 84 w 3088"/>
                  <a:gd name="T5" fmla="*/ 0 h 2028"/>
                  <a:gd name="T6" fmla="*/ 66 w 3088"/>
                  <a:gd name="T7" fmla="*/ 0 h 2028"/>
                  <a:gd name="T8" fmla="*/ 50 w 3088"/>
                  <a:gd name="T9" fmla="*/ 6 h 2028"/>
                  <a:gd name="T10" fmla="*/ 36 w 3088"/>
                  <a:gd name="T11" fmla="*/ 14 h 2028"/>
                  <a:gd name="T12" fmla="*/ 24 w 3088"/>
                  <a:gd name="T13" fmla="*/ 24 h 2028"/>
                  <a:gd name="T14" fmla="*/ 14 w 3088"/>
                  <a:gd name="T15" fmla="*/ 36 h 2028"/>
                  <a:gd name="T16" fmla="*/ 6 w 3088"/>
                  <a:gd name="T17" fmla="*/ 50 h 2028"/>
                  <a:gd name="T18" fmla="*/ 2 w 3088"/>
                  <a:gd name="T19" fmla="*/ 66 h 2028"/>
                  <a:gd name="T20" fmla="*/ 0 w 3088"/>
                  <a:gd name="T21" fmla="*/ 84 h 2028"/>
                  <a:gd name="T22" fmla="*/ 0 w 3088"/>
                  <a:gd name="T23" fmla="*/ 1804 h 2028"/>
                  <a:gd name="T24" fmla="*/ 0 w 3088"/>
                  <a:gd name="T25" fmla="*/ 1822 h 2028"/>
                  <a:gd name="T26" fmla="*/ 0 w 3088"/>
                  <a:gd name="T27" fmla="*/ 1956 h 2028"/>
                  <a:gd name="T28" fmla="*/ 0 w 3088"/>
                  <a:gd name="T29" fmla="*/ 1956 h 2028"/>
                  <a:gd name="T30" fmla="*/ 0 w 3088"/>
                  <a:gd name="T31" fmla="*/ 1970 h 2028"/>
                  <a:gd name="T32" fmla="*/ 6 w 3088"/>
                  <a:gd name="T33" fmla="*/ 1984 h 2028"/>
                  <a:gd name="T34" fmla="*/ 12 w 3088"/>
                  <a:gd name="T35" fmla="*/ 1996 h 2028"/>
                  <a:gd name="T36" fmla="*/ 20 w 3088"/>
                  <a:gd name="T37" fmla="*/ 2006 h 2028"/>
                  <a:gd name="T38" fmla="*/ 32 w 3088"/>
                  <a:gd name="T39" fmla="*/ 2016 h 2028"/>
                  <a:gd name="T40" fmla="*/ 44 w 3088"/>
                  <a:gd name="T41" fmla="*/ 2022 h 2028"/>
                  <a:gd name="T42" fmla="*/ 58 w 3088"/>
                  <a:gd name="T43" fmla="*/ 2026 h 2028"/>
                  <a:gd name="T44" fmla="*/ 72 w 3088"/>
                  <a:gd name="T45" fmla="*/ 2028 h 2028"/>
                  <a:gd name="T46" fmla="*/ 3016 w 3088"/>
                  <a:gd name="T47" fmla="*/ 2028 h 2028"/>
                  <a:gd name="T48" fmla="*/ 3016 w 3088"/>
                  <a:gd name="T49" fmla="*/ 2028 h 2028"/>
                  <a:gd name="T50" fmla="*/ 3030 w 3088"/>
                  <a:gd name="T51" fmla="*/ 2026 h 2028"/>
                  <a:gd name="T52" fmla="*/ 3044 w 3088"/>
                  <a:gd name="T53" fmla="*/ 2022 h 2028"/>
                  <a:gd name="T54" fmla="*/ 3056 w 3088"/>
                  <a:gd name="T55" fmla="*/ 2016 h 2028"/>
                  <a:gd name="T56" fmla="*/ 3068 w 3088"/>
                  <a:gd name="T57" fmla="*/ 2006 h 2028"/>
                  <a:gd name="T58" fmla="*/ 3076 w 3088"/>
                  <a:gd name="T59" fmla="*/ 1996 h 2028"/>
                  <a:gd name="T60" fmla="*/ 3082 w 3088"/>
                  <a:gd name="T61" fmla="*/ 1984 h 2028"/>
                  <a:gd name="T62" fmla="*/ 3088 w 3088"/>
                  <a:gd name="T63" fmla="*/ 1970 h 2028"/>
                  <a:gd name="T64" fmla="*/ 3088 w 3088"/>
                  <a:gd name="T65" fmla="*/ 1956 h 2028"/>
                  <a:gd name="T66" fmla="*/ 3088 w 3088"/>
                  <a:gd name="T67" fmla="*/ 1822 h 2028"/>
                  <a:gd name="T68" fmla="*/ 3088 w 3088"/>
                  <a:gd name="T69" fmla="*/ 1804 h 2028"/>
                  <a:gd name="T70" fmla="*/ 3088 w 3088"/>
                  <a:gd name="T71" fmla="*/ 84 h 2028"/>
                  <a:gd name="T72" fmla="*/ 3088 w 3088"/>
                  <a:gd name="T73" fmla="*/ 84 h 2028"/>
                  <a:gd name="T74" fmla="*/ 3086 w 3088"/>
                  <a:gd name="T75" fmla="*/ 66 h 2028"/>
                  <a:gd name="T76" fmla="*/ 3082 w 3088"/>
                  <a:gd name="T77" fmla="*/ 50 h 2028"/>
                  <a:gd name="T78" fmla="*/ 3074 w 3088"/>
                  <a:gd name="T79" fmla="*/ 36 h 2028"/>
                  <a:gd name="T80" fmla="*/ 3064 w 3088"/>
                  <a:gd name="T81" fmla="*/ 24 h 2028"/>
                  <a:gd name="T82" fmla="*/ 3052 w 3088"/>
                  <a:gd name="T83" fmla="*/ 14 h 2028"/>
                  <a:gd name="T84" fmla="*/ 3038 w 3088"/>
                  <a:gd name="T85" fmla="*/ 6 h 2028"/>
                  <a:gd name="T86" fmla="*/ 3022 w 3088"/>
                  <a:gd name="T87" fmla="*/ 0 h 2028"/>
                  <a:gd name="T88" fmla="*/ 3004 w 3088"/>
                  <a:gd name="T89" fmla="*/ 0 h 2028"/>
                  <a:gd name="T90" fmla="*/ 3004 w 3088"/>
                  <a:gd name="T91" fmla="*/ 0 h 2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88" h="2028">
                    <a:moveTo>
                      <a:pt x="3004" y="0"/>
                    </a:moveTo>
                    <a:lnTo>
                      <a:pt x="84" y="0"/>
                    </a:lnTo>
                    <a:lnTo>
                      <a:pt x="84" y="0"/>
                    </a:lnTo>
                    <a:lnTo>
                      <a:pt x="66" y="0"/>
                    </a:lnTo>
                    <a:lnTo>
                      <a:pt x="50" y="6"/>
                    </a:lnTo>
                    <a:lnTo>
                      <a:pt x="36" y="14"/>
                    </a:lnTo>
                    <a:lnTo>
                      <a:pt x="24" y="24"/>
                    </a:lnTo>
                    <a:lnTo>
                      <a:pt x="14" y="36"/>
                    </a:lnTo>
                    <a:lnTo>
                      <a:pt x="6" y="50"/>
                    </a:lnTo>
                    <a:lnTo>
                      <a:pt x="2" y="66"/>
                    </a:lnTo>
                    <a:lnTo>
                      <a:pt x="0" y="84"/>
                    </a:lnTo>
                    <a:lnTo>
                      <a:pt x="0" y="1804"/>
                    </a:lnTo>
                    <a:lnTo>
                      <a:pt x="0" y="1822"/>
                    </a:lnTo>
                    <a:lnTo>
                      <a:pt x="0" y="1956"/>
                    </a:lnTo>
                    <a:lnTo>
                      <a:pt x="0" y="1956"/>
                    </a:lnTo>
                    <a:lnTo>
                      <a:pt x="0" y="1970"/>
                    </a:lnTo>
                    <a:lnTo>
                      <a:pt x="6" y="1984"/>
                    </a:lnTo>
                    <a:lnTo>
                      <a:pt x="12" y="1996"/>
                    </a:lnTo>
                    <a:lnTo>
                      <a:pt x="20" y="2006"/>
                    </a:lnTo>
                    <a:lnTo>
                      <a:pt x="32" y="2016"/>
                    </a:lnTo>
                    <a:lnTo>
                      <a:pt x="44" y="2022"/>
                    </a:lnTo>
                    <a:lnTo>
                      <a:pt x="58" y="2026"/>
                    </a:lnTo>
                    <a:lnTo>
                      <a:pt x="72" y="2028"/>
                    </a:lnTo>
                    <a:lnTo>
                      <a:pt x="3016" y="2028"/>
                    </a:lnTo>
                    <a:lnTo>
                      <a:pt x="3016" y="2028"/>
                    </a:lnTo>
                    <a:lnTo>
                      <a:pt x="3030" y="2026"/>
                    </a:lnTo>
                    <a:lnTo>
                      <a:pt x="3044" y="2022"/>
                    </a:lnTo>
                    <a:lnTo>
                      <a:pt x="3056" y="2016"/>
                    </a:lnTo>
                    <a:lnTo>
                      <a:pt x="3068" y="2006"/>
                    </a:lnTo>
                    <a:lnTo>
                      <a:pt x="3076" y="1996"/>
                    </a:lnTo>
                    <a:lnTo>
                      <a:pt x="3082" y="1984"/>
                    </a:lnTo>
                    <a:lnTo>
                      <a:pt x="3088" y="1970"/>
                    </a:lnTo>
                    <a:lnTo>
                      <a:pt x="3088" y="1956"/>
                    </a:lnTo>
                    <a:lnTo>
                      <a:pt x="3088" y="1822"/>
                    </a:lnTo>
                    <a:lnTo>
                      <a:pt x="3088" y="1804"/>
                    </a:lnTo>
                    <a:lnTo>
                      <a:pt x="3088" y="84"/>
                    </a:lnTo>
                    <a:lnTo>
                      <a:pt x="3088" y="84"/>
                    </a:lnTo>
                    <a:lnTo>
                      <a:pt x="3086" y="66"/>
                    </a:lnTo>
                    <a:lnTo>
                      <a:pt x="3082" y="50"/>
                    </a:lnTo>
                    <a:lnTo>
                      <a:pt x="3074" y="36"/>
                    </a:lnTo>
                    <a:lnTo>
                      <a:pt x="3064" y="24"/>
                    </a:lnTo>
                    <a:lnTo>
                      <a:pt x="3052" y="14"/>
                    </a:lnTo>
                    <a:lnTo>
                      <a:pt x="3038" y="6"/>
                    </a:lnTo>
                    <a:lnTo>
                      <a:pt x="3022" y="0"/>
                    </a:lnTo>
                    <a:lnTo>
                      <a:pt x="3004" y="0"/>
                    </a:lnTo>
                    <a:lnTo>
                      <a:pt x="3004" y="0"/>
                    </a:lnTo>
                    <a:close/>
                  </a:path>
                </a:pathLst>
              </a:custGeom>
              <a:solidFill>
                <a:srgbClr val="32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BC6D153C-3725-46A8-B710-BFDAEB72A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261100" y="6064250"/>
                <a:ext cx="4584700" cy="24606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7B83322-E0FE-4A7D-8685-760FDCCF1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264275" y="8505825"/>
                <a:ext cx="4591050" cy="142875"/>
              </a:xfrm>
              <a:prstGeom prst="rect">
                <a:avLst/>
              </a:prstGeom>
              <a:solidFill>
                <a:srgbClr val="5F7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2" name="Freeform 11">
                <a:extLst>
                  <a:ext uri="{FF2B5EF4-FFF2-40B4-BE49-F238E27FC236}">
                    <a16:creationId xmlns:a16="http://schemas.microsoft.com/office/drawing/2014/main" id="{C697AF70-DC74-4D09-BA15-22B4BF7C0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89400" y="8763000"/>
                <a:ext cx="241300" cy="241300"/>
              </a:xfrm>
              <a:custGeom>
                <a:avLst/>
                <a:gdLst>
                  <a:gd name="T0" fmla="*/ 152 w 152"/>
                  <a:gd name="T1" fmla="*/ 76 h 152"/>
                  <a:gd name="T2" fmla="*/ 152 w 152"/>
                  <a:gd name="T3" fmla="*/ 76 h 152"/>
                  <a:gd name="T4" fmla="*/ 150 w 152"/>
                  <a:gd name="T5" fmla="*/ 92 h 152"/>
                  <a:gd name="T6" fmla="*/ 146 w 152"/>
                  <a:gd name="T7" fmla="*/ 106 h 152"/>
                  <a:gd name="T8" fmla="*/ 138 w 152"/>
                  <a:gd name="T9" fmla="*/ 120 h 152"/>
                  <a:gd name="T10" fmla="*/ 130 w 152"/>
                  <a:gd name="T11" fmla="*/ 130 h 152"/>
                  <a:gd name="T12" fmla="*/ 118 w 152"/>
                  <a:gd name="T13" fmla="*/ 140 h 152"/>
                  <a:gd name="T14" fmla="*/ 106 w 152"/>
                  <a:gd name="T15" fmla="*/ 146 h 152"/>
                  <a:gd name="T16" fmla="*/ 92 w 152"/>
                  <a:gd name="T17" fmla="*/ 152 h 152"/>
                  <a:gd name="T18" fmla="*/ 76 w 152"/>
                  <a:gd name="T19" fmla="*/ 152 h 152"/>
                  <a:gd name="T20" fmla="*/ 76 w 152"/>
                  <a:gd name="T21" fmla="*/ 152 h 152"/>
                  <a:gd name="T22" fmla="*/ 60 w 152"/>
                  <a:gd name="T23" fmla="*/ 152 h 152"/>
                  <a:gd name="T24" fmla="*/ 46 w 152"/>
                  <a:gd name="T25" fmla="*/ 146 h 152"/>
                  <a:gd name="T26" fmla="*/ 34 w 152"/>
                  <a:gd name="T27" fmla="*/ 140 h 152"/>
                  <a:gd name="T28" fmla="*/ 22 w 152"/>
                  <a:gd name="T29" fmla="*/ 130 h 152"/>
                  <a:gd name="T30" fmla="*/ 14 w 152"/>
                  <a:gd name="T31" fmla="*/ 120 h 152"/>
                  <a:gd name="T32" fmla="*/ 6 w 152"/>
                  <a:gd name="T33" fmla="*/ 106 h 152"/>
                  <a:gd name="T34" fmla="*/ 2 w 152"/>
                  <a:gd name="T35" fmla="*/ 92 h 152"/>
                  <a:gd name="T36" fmla="*/ 0 w 152"/>
                  <a:gd name="T37" fmla="*/ 76 h 152"/>
                  <a:gd name="T38" fmla="*/ 0 w 152"/>
                  <a:gd name="T39" fmla="*/ 76 h 152"/>
                  <a:gd name="T40" fmla="*/ 2 w 152"/>
                  <a:gd name="T41" fmla="*/ 62 h 152"/>
                  <a:gd name="T42" fmla="*/ 6 w 152"/>
                  <a:gd name="T43" fmla="*/ 48 h 152"/>
                  <a:gd name="T44" fmla="*/ 14 w 152"/>
                  <a:gd name="T45" fmla="*/ 34 h 152"/>
                  <a:gd name="T46" fmla="*/ 22 w 152"/>
                  <a:gd name="T47" fmla="*/ 22 h 152"/>
                  <a:gd name="T48" fmla="*/ 34 w 152"/>
                  <a:gd name="T49" fmla="*/ 14 h 152"/>
                  <a:gd name="T50" fmla="*/ 46 w 152"/>
                  <a:gd name="T51" fmla="*/ 6 h 152"/>
                  <a:gd name="T52" fmla="*/ 60 w 152"/>
                  <a:gd name="T53" fmla="*/ 2 h 152"/>
                  <a:gd name="T54" fmla="*/ 76 w 152"/>
                  <a:gd name="T55" fmla="*/ 0 h 152"/>
                  <a:gd name="T56" fmla="*/ 76 w 152"/>
                  <a:gd name="T57" fmla="*/ 0 h 152"/>
                  <a:gd name="T58" fmla="*/ 92 w 152"/>
                  <a:gd name="T59" fmla="*/ 2 h 152"/>
                  <a:gd name="T60" fmla="*/ 106 w 152"/>
                  <a:gd name="T61" fmla="*/ 6 h 152"/>
                  <a:gd name="T62" fmla="*/ 118 w 152"/>
                  <a:gd name="T63" fmla="*/ 14 h 152"/>
                  <a:gd name="T64" fmla="*/ 130 w 152"/>
                  <a:gd name="T65" fmla="*/ 22 h 152"/>
                  <a:gd name="T66" fmla="*/ 138 w 152"/>
                  <a:gd name="T67" fmla="*/ 34 h 152"/>
                  <a:gd name="T68" fmla="*/ 146 w 152"/>
                  <a:gd name="T69" fmla="*/ 48 h 152"/>
                  <a:gd name="T70" fmla="*/ 150 w 152"/>
                  <a:gd name="T71" fmla="*/ 62 h 152"/>
                  <a:gd name="T72" fmla="*/ 152 w 152"/>
                  <a:gd name="T73" fmla="*/ 76 h 152"/>
                  <a:gd name="T74" fmla="*/ 152 w 152"/>
                  <a:gd name="T75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2" h="152">
                    <a:moveTo>
                      <a:pt x="152" y="76"/>
                    </a:moveTo>
                    <a:lnTo>
                      <a:pt x="152" y="76"/>
                    </a:lnTo>
                    <a:lnTo>
                      <a:pt x="150" y="92"/>
                    </a:lnTo>
                    <a:lnTo>
                      <a:pt x="146" y="106"/>
                    </a:lnTo>
                    <a:lnTo>
                      <a:pt x="138" y="120"/>
                    </a:lnTo>
                    <a:lnTo>
                      <a:pt x="130" y="130"/>
                    </a:lnTo>
                    <a:lnTo>
                      <a:pt x="118" y="140"/>
                    </a:lnTo>
                    <a:lnTo>
                      <a:pt x="106" y="146"/>
                    </a:lnTo>
                    <a:lnTo>
                      <a:pt x="92" y="152"/>
                    </a:lnTo>
                    <a:lnTo>
                      <a:pt x="76" y="152"/>
                    </a:lnTo>
                    <a:lnTo>
                      <a:pt x="76" y="152"/>
                    </a:lnTo>
                    <a:lnTo>
                      <a:pt x="60" y="152"/>
                    </a:lnTo>
                    <a:lnTo>
                      <a:pt x="46" y="146"/>
                    </a:lnTo>
                    <a:lnTo>
                      <a:pt x="34" y="140"/>
                    </a:lnTo>
                    <a:lnTo>
                      <a:pt x="22" y="130"/>
                    </a:lnTo>
                    <a:lnTo>
                      <a:pt x="14" y="120"/>
                    </a:lnTo>
                    <a:lnTo>
                      <a:pt x="6" y="106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2"/>
                    </a:lnTo>
                    <a:lnTo>
                      <a:pt x="6" y="48"/>
                    </a:lnTo>
                    <a:lnTo>
                      <a:pt x="14" y="34"/>
                    </a:lnTo>
                    <a:lnTo>
                      <a:pt x="22" y="22"/>
                    </a:lnTo>
                    <a:lnTo>
                      <a:pt x="34" y="14"/>
                    </a:lnTo>
                    <a:lnTo>
                      <a:pt x="46" y="6"/>
                    </a:lnTo>
                    <a:lnTo>
                      <a:pt x="60" y="2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92" y="2"/>
                    </a:lnTo>
                    <a:lnTo>
                      <a:pt x="106" y="6"/>
                    </a:lnTo>
                    <a:lnTo>
                      <a:pt x="118" y="14"/>
                    </a:lnTo>
                    <a:lnTo>
                      <a:pt x="130" y="22"/>
                    </a:lnTo>
                    <a:lnTo>
                      <a:pt x="138" y="34"/>
                    </a:lnTo>
                    <a:lnTo>
                      <a:pt x="146" y="48"/>
                    </a:lnTo>
                    <a:lnTo>
                      <a:pt x="150" y="62"/>
                    </a:lnTo>
                    <a:lnTo>
                      <a:pt x="152" y="76"/>
                    </a:lnTo>
                    <a:lnTo>
                      <a:pt x="152" y="76"/>
                    </a:lnTo>
                    <a:close/>
                  </a:path>
                </a:pathLst>
              </a:custGeom>
              <a:solidFill>
                <a:srgbClr val="5F7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08C736B1-AC49-4F30-AABC-6903F6DD8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51375" y="9575800"/>
                <a:ext cx="1365250" cy="44450"/>
              </a:xfrm>
              <a:prstGeom prst="rect">
                <a:avLst/>
              </a:prstGeom>
              <a:solidFill>
                <a:srgbClr val="32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4" name="Freeform 13">
                <a:extLst>
                  <a:ext uri="{FF2B5EF4-FFF2-40B4-BE49-F238E27FC236}">
                    <a16:creationId xmlns:a16="http://schemas.microsoft.com/office/drawing/2014/main" id="{D2486D46-99DC-4887-A07A-70A3985E9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514850" y="6762750"/>
                <a:ext cx="1092200" cy="1228725"/>
              </a:xfrm>
              <a:custGeom>
                <a:avLst/>
                <a:gdLst>
                  <a:gd name="T0" fmla="*/ 688 w 688"/>
                  <a:gd name="T1" fmla="*/ 774 h 774"/>
                  <a:gd name="T2" fmla="*/ 0 w 688"/>
                  <a:gd name="T3" fmla="*/ 774 h 774"/>
                  <a:gd name="T4" fmla="*/ 0 w 688"/>
                  <a:gd name="T5" fmla="*/ 90 h 774"/>
                  <a:gd name="T6" fmla="*/ 0 w 688"/>
                  <a:gd name="T7" fmla="*/ 90 h 774"/>
                  <a:gd name="T8" fmla="*/ 2 w 688"/>
                  <a:gd name="T9" fmla="*/ 72 h 774"/>
                  <a:gd name="T10" fmla="*/ 8 w 688"/>
                  <a:gd name="T11" fmla="*/ 56 h 774"/>
                  <a:gd name="T12" fmla="*/ 16 w 688"/>
                  <a:gd name="T13" fmla="*/ 40 h 774"/>
                  <a:gd name="T14" fmla="*/ 26 w 688"/>
                  <a:gd name="T15" fmla="*/ 26 h 774"/>
                  <a:gd name="T16" fmla="*/ 40 w 688"/>
                  <a:gd name="T17" fmla="*/ 16 h 774"/>
                  <a:gd name="T18" fmla="*/ 56 w 688"/>
                  <a:gd name="T19" fmla="*/ 8 h 774"/>
                  <a:gd name="T20" fmla="*/ 72 w 688"/>
                  <a:gd name="T21" fmla="*/ 2 h 774"/>
                  <a:gd name="T22" fmla="*/ 90 w 688"/>
                  <a:gd name="T23" fmla="*/ 0 h 774"/>
                  <a:gd name="T24" fmla="*/ 598 w 688"/>
                  <a:gd name="T25" fmla="*/ 0 h 774"/>
                  <a:gd name="T26" fmla="*/ 598 w 688"/>
                  <a:gd name="T27" fmla="*/ 0 h 774"/>
                  <a:gd name="T28" fmla="*/ 616 w 688"/>
                  <a:gd name="T29" fmla="*/ 2 h 774"/>
                  <a:gd name="T30" fmla="*/ 632 w 688"/>
                  <a:gd name="T31" fmla="*/ 8 h 774"/>
                  <a:gd name="T32" fmla="*/ 648 w 688"/>
                  <a:gd name="T33" fmla="*/ 16 h 774"/>
                  <a:gd name="T34" fmla="*/ 662 w 688"/>
                  <a:gd name="T35" fmla="*/ 26 h 774"/>
                  <a:gd name="T36" fmla="*/ 672 w 688"/>
                  <a:gd name="T37" fmla="*/ 40 h 774"/>
                  <a:gd name="T38" fmla="*/ 680 w 688"/>
                  <a:gd name="T39" fmla="*/ 56 h 774"/>
                  <a:gd name="T40" fmla="*/ 686 w 688"/>
                  <a:gd name="T41" fmla="*/ 72 h 774"/>
                  <a:gd name="T42" fmla="*/ 688 w 688"/>
                  <a:gd name="T43" fmla="*/ 90 h 774"/>
                  <a:gd name="T44" fmla="*/ 688 w 688"/>
                  <a:gd name="T45" fmla="*/ 774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8" h="774">
                    <a:moveTo>
                      <a:pt x="688" y="774"/>
                    </a:moveTo>
                    <a:lnTo>
                      <a:pt x="0" y="77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56"/>
                    </a:lnTo>
                    <a:lnTo>
                      <a:pt x="16" y="40"/>
                    </a:lnTo>
                    <a:lnTo>
                      <a:pt x="26" y="26"/>
                    </a:lnTo>
                    <a:lnTo>
                      <a:pt x="40" y="16"/>
                    </a:lnTo>
                    <a:lnTo>
                      <a:pt x="56" y="8"/>
                    </a:lnTo>
                    <a:lnTo>
                      <a:pt x="72" y="2"/>
                    </a:lnTo>
                    <a:lnTo>
                      <a:pt x="90" y="0"/>
                    </a:lnTo>
                    <a:lnTo>
                      <a:pt x="598" y="0"/>
                    </a:lnTo>
                    <a:lnTo>
                      <a:pt x="598" y="0"/>
                    </a:lnTo>
                    <a:lnTo>
                      <a:pt x="616" y="2"/>
                    </a:lnTo>
                    <a:lnTo>
                      <a:pt x="632" y="8"/>
                    </a:lnTo>
                    <a:lnTo>
                      <a:pt x="648" y="16"/>
                    </a:lnTo>
                    <a:lnTo>
                      <a:pt x="662" y="26"/>
                    </a:lnTo>
                    <a:lnTo>
                      <a:pt x="672" y="40"/>
                    </a:lnTo>
                    <a:lnTo>
                      <a:pt x="680" y="56"/>
                    </a:lnTo>
                    <a:lnTo>
                      <a:pt x="686" y="72"/>
                    </a:lnTo>
                    <a:lnTo>
                      <a:pt x="688" y="90"/>
                    </a:lnTo>
                    <a:lnTo>
                      <a:pt x="688" y="774"/>
                    </a:lnTo>
                    <a:close/>
                  </a:path>
                </a:pathLst>
              </a:custGeom>
              <a:solidFill>
                <a:srgbClr val="32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15DA9E8-861E-4D31-B2C0-741D104A4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483100" y="6962775"/>
                <a:ext cx="1028700" cy="9937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6" name="Freeform 15">
                <a:extLst>
                  <a:ext uri="{FF2B5EF4-FFF2-40B4-BE49-F238E27FC236}">
                    <a16:creationId xmlns:a16="http://schemas.microsoft.com/office/drawing/2014/main" id="{6EB003CA-B215-40A4-BBB0-CB7CCF1DD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397375" y="6826250"/>
                <a:ext cx="41275" cy="41275"/>
              </a:xfrm>
              <a:custGeom>
                <a:avLst/>
                <a:gdLst>
                  <a:gd name="T0" fmla="*/ 24 w 26"/>
                  <a:gd name="T1" fmla="*/ 4 h 26"/>
                  <a:gd name="T2" fmla="*/ 24 w 26"/>
                  <a:gd name="T3" fmla="*/ 4 h 26"/>
                  <a:gd name="T4" fmla="*/ 26 w 26"/>
                  <a:gd name="T5" fmla="*/ 8 h 26"/>
                  <a:gd name="T6" fmla="*/ 26 w 26"/>
                  <a:gd name="T7" fmla="*/ 14 h 26"/>
                  <a:gd name="T8" fmla="*/ 26 w 26"/>
                  <a:gd name="T9" fmla="*/ 18 h 26"/>
                  <a:gd name="T10" fmla="*/ 24 w 26"/>
                  <a:gd name="T11" fmla="*/ 22 h 26"/>
                  <a:gd name="T12" fmla="*/ 20 w 26"/>
                  <a:gd name="T13" fmla="*/ 24 h 26"/>
                  <a:gd name="T14" fmla="*/ 14 w 26"/>
                  <a:gd name="T15" fmla="*/ 26 h 26"/>
                  <a:gd name="T16" fmla="*/ 10 w 26"/>
                  <a:gd name="T17" fmla="*/ 24 h 26"/>
                  <a:gd name="T18" fmla="*/ 4 w 26"/>
                  <a:gd name="T19" fmla="*/ 22 h 26"/>
                  <a:gd name="T20" fmla="*/ 4 w 26"/>
                  <a:gd name="T21" fmla="*/ 22 h 26"/>
                  <a:gd name="T22" fmla="*/ 2 w 26"/>
                  <a:gd name="T23" fmla="*/ 16 h 26"/>
                  <a:gd name="T24" fmla="*/ 0 w 26"/>
                  <a:gd name="T25" fmla="*/ 12 h 26"/>
                  <a:gd name="T26" fmla="*/ 2 w 26"/>
                  <a:gd name="T27" fmla="*/ 8 h 26"/>
                  <a:gd name="T28" fmla="*/ 4 w 26"/>
                  <a:gd name="T29" fmla="*/ 4 h 26"/>
                  <a:gd name="T30" fmla="*/ 8 w 26"/>
                  <a:gd name="T31" fmla="*/ 0 h 26"/>
                  <a:gd name="T32" fmla="*/ 14 w 26"/>
                  <a:gd name="T33" fmla="*/ 0 h 26"/>
                  <a:gd name="T34" fmla="*/ 18 w 26"/>
                  <a:gd name="T35" fmla="*/ 0 h 26"/>
                  <a:gd name="T36" fmla="*/ 24 w 26"/>
                  <a:gd name="T37" fmla="*/ 4 h 26"/>
                  <a:gd name="T38" fmla="*/ 24 w 26"/>
                  <a:gd name="T39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26">
                    <a:moveTo>
                      <a:pt x="24" y="4"/>
                    </a:moveTo>
                    <a:lnTo>
                      <a:pt x="24" y="4"/>
                    </a:lnTo>
                    <a:lnTo>
                      <a:pt x="26" y="8"/>
                    </a:lnTo>
                    <a:lnTo>
                      <a:pt x="26" y="14"/>
                    </a:lnTo>
                    <a:lnTo>
                      <a:pt x="26" y="18"/>
                    </a:lnTo>
                    <a:lnTo>
                      <a:pt x="24" y="22"/>
                    </a:lnTo>
                    <a:lnTo>
                      <a:pt x="20" y="24"/>
                    </a:lnTo>
                    <a:lnTo>
                      <a:pt x="14" y="26"/>
                    </a:lnTo>
                    <a:lnTo>
                      <a:pt x="10" y="2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FD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7" name="Freeform 16">
                <a:extLst>
                  <a:ext uri="{FF2B5EF4-FFF2-40B4-BE49-F238E27FC236}">
                    <a16:creationId xmlns:a16="http://schemas.microsoft.com/office/drawing/2014/main" id="{EC77380D-D919-4180-83CD-79867BB86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57700" y="6826250"/>
                <a:ext cx="41275" cy="41275"/>
              </a:xfrm>
              <a:custGeom>
                <a:avLst/>
                <a:gdLst>
                  <a:gd name="T0" fmla="*/ 26 w 26"/>
                  <a:gd name="T1" fmla="*/ 12 h 26"/>
                  <a:gd name="T2" fmla="*/ 26 w 26"/>
                  <a:gd name="T3" fmla="*/ 12 h 26"/>
                  <a:gd name="T4" fmla="*/ 24 w 26"/>
                  <a:gd name="T5" fmla="*/ 18 h 26"/>
                  <a:gd name="T6" fmla="*/ 22 w 26"/>
                  <a:gd name="T7" fmla="*/ 22 h 26"/>
                  <a:gd name="T8" fmla="*/ 18 w 26"/>
                  <a:gd name="T9" fmla="*/ 24 h 26"/>
                  <a:gd name="T10" fmla="*/ 12 w 26"/>
                  <a:gd name="T11" fmla="*/ 26 h 26"/>
                  <a:gd name="T12" fmla="*/ 12 w 26"/>
                  <a:gd name="T13" fmla="*/ 26 h 26"/>
                  <a:gd name="T14" fmla="*/ 8 w 26"/>
                  <a:gd name="T15" fmla="*/ 24 h 26"/>
                  <a:gd name="T16" fmla="*/ 4 w 26"/>
                  <a:gd name="T17" fmla="*/ 22 h 26"/>
                  <a:gd name="T18" fmla="*/ 0 w 26"/>
                  <a:gd name="T19" fmla="*/ 18 h 26"/>
                  <a:gd name="T20" fmla="*/ 0 w 26"/>
                  <a:gd name="T21" fmla="*/ 12 h 26"/>
                  <a:gd name="T22" fmla="*/ 0 w 26"/>
                  <a:gd name="T23" fmla="*/ 12 h 26"/>
                  <a:gd name="T24" fmla="*/ 0 w 26"/>
                  <a:gd name="T25" fmla="*/ 8 h 26"/>
                  <a:gd name="T26" fmla="*/ 4 w 26"/>
                  <a:gd name="T27" fmla="*/ 4 h 26"/>
                  <a:gd name="T28" fmla="*/ 8 w 26"/>
                  <a:gd name="T29" fmla="*/ 0 h 26"/>
                  <a:gd name="T30" fmla="*/ 12 w 26"/>
                  <a:gd name="T31" fmla="*/ 0 h 26"/>
                  <a:gd name="T32" fmla="*/ 12 w 26"/>
                  <a:gd name="T33" fmla="*/ 0 h 26"/>
                  <a:gd name="T34" fmla="*/ 18 w 26"/>
                  <a:gd name="T35" fmla="*/ 0 h 26"/>
                  <a:gd name="T36" fmla="*/ 22 w 26"/>
                  <a:gd name="T37" fmla="*/ 4 h 26"/>
                  <a:gd name="T38" fmla="*/ 24 w 26"/>
                  <a:gd name="T39" fmla="*/ 8 h 26"/>
                  <a:gd name="T40" fmla="*/ 26 w 26"/>
                  <a:gd name="T41" fmla="*/ 12 h 26"/>
                  <a:gd name="T42" fmla="*/ 26 w 26"/>
                  <a:gd name="T4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6">
                    <a:moveTo>
                      <a:pt x="26" y="12"/>
                    </a:moveTo>
                    <a:lnTo>
                      <a:pt x="26" y="12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6" y="12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C5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8" name="Freeform 17">
                <a:extLst>
                  <a:ext uri="{FF2B5EF4-FFF2-40B4-BE49-F238E27FC236}">
                    <a16:creationId xmlns:a16="http://schemas.microsoft.com/office/drawing/2014/main" id="{8C2708C3-A809-4131-8CA2-ECE7FFF7E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333875" y="6826250"/>
                <a:ext cx="41275" cy="41275"/>
              </a:xfrm>
              <a:custGeom>
                <a:avLst/>
                <a:gdLst>
                  <a:gd name="T0" fmla="*/ 22 w 26"/>
                  <a:gd name="T1" fmla="*/ 4 h 26"/>
                  <a:gd name="T2" fmla="*/ 22 w 26"/>
                  <a:gd name="T3" fmla="*/ 4 h 26"/>
                  <a:gd name="T4" fmla="*/ 26 w 26"/>
                  <a:gd name="T5" fmla="*/ 8 h 26"/>
                  <a:gd name="T6" fmla="*/ 26 w 26"/>
                  <a:gd name="T7" fmla="*/ 14 h 26"/>
                  <a:gd name="T8" fmla="*/ 26 w 26"/>
                  <a:gd name="T9" fmla="*/ 18 h 26"/>
                  <a:gd name="T10" fmla="*/ 22 w 26"/>
                  <a:gd name="T11" fmla="*/ 22 h 26"/>
                  <a:gd name="T12" fmla="*/ 18 w 26"/>
                  <a:gd name="T13" fmla="*/ 24 h 26"/>
                  <a:gd name="T14" fmla="*/ 14 w 26"/>
                  <a:gd name="T15" fmla="*/ 26 h 26"/>
                  <a:gd name="T16" fmla="*/ 10 w 26"/>
                  <a:gd name="T17" fmla="*/ 24 h 26"/>
                  <a:gd name="T18" fmla="*/ 4 w 26"/>
                  <a:gd name="T19" fmla="*/ 22 h 26"/>
                  <a:gd name="T20" fmla="*/ 4 w 26"/>
                  <a:gd name="T21" fmla="*/ 22 h 26"/>
                  <a:gd name="T22" fmla="*/ 2 w 26"/>
                  <a:gd name="T23" fmla="*/ 16 h 26"/>
                  <a:gd name="T24" fmla="*/ 0 w 26"/>
                  <a:gd name="T25" fmla="*/ 12 h 26"/>
                  <a:gd name="T26" fmla="*/ 2 w 26"/>
                  <a:gd name="T27" fmla="*/ 8 h 26"/>
                  <a:gd name="T28" fmla="*/ 4 w 26"/>
                  <a:gd name="T29" fmla="*/ 4 h 26"/>
                  <a:gd name="T30" fmla="*/ 8 w 26"/>
                  <a:gd name="T31" fmla="*/ 0 h 26"/>
                  <a:gd name="T32" fmla="*/ 12 w 26"/>
                  <a:gd name="T33" fmla="*/ 0 h 26"/>
                  <a:gd name="T34" fmla="*/ 18 w 26"/>
                  <a:gd name="T35" fmla="*/ 0 h 26"/>
                  <a:gd name="T36" fmla="*/ 22 w 26"/>
                  <a:gd name="T37" fmla="*/ 4 h 26"/>
                  <a:gd name="T38" fmla="*/ 22 w 26"/>
                  <a:gd name="T39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26">
                    <a:moveTo>
                      <a:pt x="22" y="4"/>
                    </a:moveTo>
                    <a:lnTo>
                      <a:pt x="22" y="4"/>
                    </a:lnTo>
                    <a:lnTo>
                      <a:pt x="26" y="8"/>
                    </a:lnTo>
                    <a:lnTo>
                      <a:pt x="26" y="14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4" y="26"/>
                    </a:lnTo>
                    <a:lnTo>
                      <a:pt x="10" y="2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4BD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9" name="Freeform 18">
                <a:extLst>
                  <a:ext uri="{FF2B5EF4-FFF2-40B4-BE49-F238E27FC236}">
                    <a16:creationId xmlns:a16="http://schemas.microsoft.com/office/drawing/2014/main" id="{ACFFEF93-D004-49E8-AFC1-1E7B426ED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38625" y="6816725"/>
                <a:ext cx="746125" cy="57150"/>
              </a:xfrm>
              <a:custGeom>
                <a:avLst/>
                <a:gdLst>
                  <a:gd name="T0" fmla="*/ 452 w 470"/>
                  <a:gd name="T1" fmla="*/ 36 h 36"/>
                  <a:gd name="T2" fmla="*/ 18 w 470"/>
                  <a:gd name="T3" fmla="*/ 36 h 36"/>
                  <a:gd name="T4" fmla="*/ 18 w 470"/>
                  <a:gd name="T5" fmla="*/ 36 h 36"/>
                  <a:gd name="T6" fmla="*/ 10 w 470"/>
                  <a:gd name="T7" fmla="*/ 36 h 36"/>
                  <a:gd name="T8" fmla="*/ 4 w 470"/>
                  <a:gd name="T9" fmla="*/ 32 h 36"/>
                  <a:gd name="T10" fmla="*/ 2 w 470"/>
                  <a:gd name="T11" fmla="*/ 26 h 36"/>
                  <a:gd name="T12" fmla="*/ 0 w 470"/>
                  <a:gd name="T13" fmla="*/ 18 h 36"/>
                  <a:gd name="T14" fmla="*/ 0 w 470"/>
                  <a:gd name="T15" fmla="*/ 18 h 36"/>
                  <a:gd name="T16" fmla="*/ 2 w 470"/>
                  <a:gd name="T17" fmla="*/ 12 h 36"/>
                  <a:gd name="T18" fmla="*/ 4 w 470"/>
                  <a:gd name="T19" fmla="*/ 6 h 36"/>
                  <a:gd name="T20" fmla="*/ 10 w 470"/>
                  <a:gd name="T21" fmla="*/ 2 h 36"/>
                  <a:gd name="T22" fmla="*/ 18 w 470"/>
                  <a:gd name="T23" fmla="*/ 0 h 36"/>
                  <a:gd name="T24" fmla="*/ 452 w 470"/>
                  <a:gd name="T25" fmla="*/ 0 h 36"/>
                  <a:gd name="T26" fmla="*/ 452 w 470"/>
                  <a:gd name="T27" fmla="*/ 0 h 36"/>
                  <a:gd name="T28" fmla="*/ 458 w 470"/>
                  <a:gd name="T29" fmla="*/ 2 h 36"/>
                  <a:gd name="T30" fmla="*/ 464 w 470"/>
                  <a:gd name="T31" fmla="*/ 6 h 36"/>
                  <a:gd name="T32" fmla="*/ 468 w 470"/>
                  <a:gd name="T33" fmla="*/ 12 h 36"/>
                  <a:gd name="T34" fmla="*/ 470 w 470"/>
                  <a:gd name="T35" fmla="*/ 18 h 36"/>
                  <a:gd name="T36" fmla="*/ 470 w 470"/>
                  <a:gd name="T37" fmla="*/ 18 h 36"/>
                  <a:gd name="T38" fmla="*/ 468 w 470"/>
                  <a:gd name="T39" fmla="*/ 26 h 36"/>
                  <a:gd name="T40" fmla="*/ 464 w 470"/>
                  <a:gd name="T41" fmla="*/ 32 h 36"/>
                  <a:gd name="T42" fmla="*/ 458 w 470"/>
                  <a:gd name="T43" fmla="*/ 36 h 36"/>
                  <a:gd name="T44" fmla="*/ 452 w 470"/>
                  <a:gd name="T45" fmla="*/ 36 h 36"/>
                  <a:gd name="T46" fmla="*/ 452 w 470"/>
                  <a:gd name="T4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0" h="36">
                    <a:moveTo>
                      <a:pt x="452" y="36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10" y="36"/>
                    </a:lnTo>
                    <a:lnTo>
                      <a:pt x="4" y="32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452" y="0"/>
                    </a:lnTo>
                    <a:lnTo>
                      <a:pt x="452" y="0"/>
                    </a:lnTo>
                    <a:lnTo>
                      <a:pt x="458" y="2"/>
                    </a:lnTo>
                    <a:lnTo>
                      <a:pt x="464" y="6"/>
                    </a:lnTo>
                    <a:lnTo>
                      <a:pt x="468" y="12"/>
                    </a:lnTo>
                    <a:lnTo>
                      <a:pt x="470" y="18"/>
                    </a:lnTo>
                    <a:lnTo>
                      <a:pt x="470" y="18"/>
                    </a:lnTo>
                    <a:lnTo>
                      <a:pt x="468" y="26"/>
                    </a:lnTo>
                    <a:lnTo>
                      <a:pt x="464" y="32"/>
                    </a:lnTo>
                    <a:lnTo>
                      <a:pt x="458" y="36"/>
                    </a:lnTo>
                    <a:lnTo>
                      <a:pt x="452" y="36"/>
                    </a:lnTo>
                    <a:lnTo>
                      <a:pt x="452" y="36"/>
                    </a:lnTo>
                    <a:close/>
                  </a:path>
                </a:pathLst>
              </a:custGeom>
              <a:solidFill>
                <a:srgbClr val="41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0" name="Freeform 19">
                <a:extLst>
                  <a:ext uri="{FF2B5EF4-FFF2-40B4-BE49-F238E27FC236}">
                    <a16:creationId xmlns:a16="http://schemas.microsoft.com/office/drawing/2014/main" id="{FE555FF8-0A3D-4BA0-81A6-801C0A5E8E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318000" y="7239000"/>
                <a:ext cx="219075" cy="215900"/>
              </a:xfrm>
              <a:custGeom>
                <a:avLst/>
                <a:gdLst>
                  <a:gd name="T0" fmla="*/ 106 w 138"/>
                  <a:gd name="T1" fmla="*/ 30 h 136"/>
                  <a:gd name="T2" fmla="*/ 94 w 138"/>
                  <a:gd name="T3" fmla="*/ 22 h 136"/>
                  <a:gd name="T4" fmla="*/ 98 w 138"/>
                  <a:gd name="T5" fmla="*/ 6 h 136"/>
                  <a:gd name="T6" fmla="*/ 96 w 138"/>
                  <a:gd name="T7" fmla="*/ 4 h 136"/>
                  <a:gd name="T8" fmla="*/ 76 w 138"/>
                  <a:gd name="T9" fmla="*/ 0 h 136"/>
                  <a:gd name="T10" fmla="*/ 72 w 138"/>
                  <a:gd name="T11" fmla="*/ 0 h 136"/>
                  <a:gd name="T12" fmla="*/ 68 w 138"/>
                  <a:gd name="T13" fmla="*/ 16 h 136"/>
                  <a:gd name="T14" fmla="*/ 46 w 138"/>
                  <a:gd name="T15" fmla="*/ 6 h 136"/>
                  <a:gd name="T16" fmla="*/ 44 w 138"/>
                  <a:gd name="T17" fmla="*/ 4 h 136"/>
                  <a:gd name="T18" fmla="*/ 26 w 138"/>
                  <a:gd name="T19" fmla="*/ 16 h 136"/>
                  <a:gd name="T20" fmla="*/ 24 w 138"/>
                  <a:gd name="T21" fmla="*/ 16 h 136"/>
                  <a:gd name="T22" fmla="*/ 32 w 138"/>
                  <a:gd name="T23" fmla="*/ 32 h 136"/>
                  <a:gd name="T24" fmla="*/ 24 w 138"/>
                  <a:gd name="T25" fmla="*/ 44 h 136"/>
                  <a:gd name="T26" fmla="*/ 8 w 138"/>
                  <a:gd name="T27" fmla="*/ 40 h 136"/>
                  <a:gd name="T28" fmla="*/ 6 w 138"/>
                  <a:gd name="T29" fmla="*/ 42 h 136"/>
                  <a:gd name="T30" fmla="*/ 0 w 138"/>
                  <a:gd name="T31" fmla="*/ 62 h 136"/>
                  <a:gd name="T32" fmla="*/ 2 w 138"/>
                  <a:gd name="T33" fmla="*/ 66 h 136"/>
                  <a:gd name="T34" fmla="*/ 18 w 138"/>
                  <a:gd name="T35" fmla="*/ 68 h 136"/>
                  <a:gd name="T36" fmla="*/ 8 w 138"/>
                  <a:gd name="T37" fmla="*/ 92 h 136"/>
                  <a:gd name="T38" fmla="*/ 6 w 138"/>
                  <a:gd name="T39" fmla="*/ 94 h 136"/>
                  <a:gd name="T40" fmla="*/ 18 w 138"/>
                  <a:gd name="T41" fmla="*/ 112 h 136"/>
                  <a:gd name="T42" fmla="*/ 18 w 138"/>
                  <a:gd name="T43" fmla="*/ 114 h 136"/>
                  <a:gd name="T44" fmla="*/ 34 w 138"/>
                  <a:gd name="T45" fmla="*/ 106 h 136"/>
                  <a:gd name="T46" fmla="*/ 46 w 138"/>
                  <a:gd name="T47" fmla="*/ 114 h 136"/>
                  <a:gd name="T48" fmla="*/ 42 w 138"/>
                  <a:gd name="T49" fmla="*/ 130 h 136"/>
                  <a:gd name="T50" fmla="*/ 44 w 138"/>
                  <a:gd name="T51" fmla="*/ 132 h 136"/>
                  <a:gd name="T52" fmla="*/ 64 w 138"/>
                  <a:gd name="T53" fmla="*/ 136 h 136"/>
                  <a:gd name="T54" fmla="*/ 68 w 138"/>
                  <a:gd name="T55" fmla="*/ 136 h 136"/>
                  <a:gd name="T56" fmla="*/ 70 w 138"/>
                  <a:gd name="T57" fmla="*/ 120 h 136"/>
                  <a:gd name="T58" fmla="*/ 94 w 138"/>
                  <a:gd name="T59" fmla="*/ 130 h 136"/>
                  <a:gd name="T60" fmla="*/ 94 w 138"/>
                  <a:gd name="T61" fmla="*/ 132 h 136"/>
                  <a:gd name="T62" fmla="*/ 114 w 138"/>
                  <a:gd name="T63" fmla="*/ 120 h 136"/>
                  <a:gd name="T64" fmla="*/ 116 w 138"/>
                  <a:gd name="T65" fmla="*/ 120 h 136"/>
                  <a:gd name="T66" fmla="*/ 108 w 138"/>
                  <a:gd name="T67" fmla="*/ 104 h 136"/>
                  <a:gd name="T68" fmla="*/ 116 w 138"/>
                  <a:gd name="T69" fmla="*/ 92 h 136"/>
                  <a:gd name="T70" fmla="*/ 130 w 138"/>
                  <a:gd name="T71" fmla="*/ 96 h 136"/>
                  <a:gd name="T72" fmla="*/ 134 w 138"/>
                  <a:gd name="T73" fmla="*/ 94 h 136"/>
                  <a:gd name="T74" fmla="*/ 138 w 138"/>
                  <a:gd name="T75" fmla="*/ 74 h 136"/>
                  <a:gd name="T76" fmla="*/ 138 w 138"/>
                  <a:gd name="T77" fmla="*/ 70 h 136"/>
                  <a:gd name="T78" fmla="*/ 122 w 138"/>
                  <a:gd name="T79" fmla="*/ 68 h 136"/>
                  <a:gd name="T80" fmla="*/ 132 w 138"/>
                  <a:gd name="T81" fmla="*/ 44 h 136"/>
                  <a:gd name="T82" fmla="*/ 134 w 138"/>
                  <a:gd name="T83" fmla="*/ 42 h 136"/>
                  <a:gd name="T84" fmla="*/ 122 w 138"/>
                  <a:gd name="T85" fmla="*/ 24 h 136"/>
                  <a:gd name="T86" fmla="*/ 122 w 138"/>
                  <a:gd name="T87" fmla="*/ 22 h 136"/>
                  <a:gd name="T88" fmla="*/ 120 w 138"/>
                  <a:gd name="T89" fmla="*/ 22 h 136"/>
                  <a:gd name="T90" fmla="*/ 86 w 138"/>
                  <a:gd name="T91" fmla="*/ 96 h 136"/>
                  <a:gd name="T92" fmla="*/ 74 w 138"/>
                  <a:gd name="T93" fmla="*/ 100 h 136"/>
                  <a:gd name="T94" fmla="*/ 52 w 138"/>
                  <a:gd name="T95" fmla="*/ 94 h 136"/>
                  <a:gd name="T96" fmla="*/ 42 w 138"/>
                  <a:gd name="T97" fmla="*/ 84 h 136"/>
                  <a:gd name="T98" fmla="*/ 40 w 138"/>
                  <a:gd name="T99" fmla="*/ 78 h 136"/>
                  <a:gd name="T100" fmla="*/ 40 w 138"/>
                  <a:gd name="T101" fmla="*/ 60 h 136"/>
                  <a:gd name="T102" fmla="*/ 48 w 138"/>
                  <a:gd name="T103" fmla="*/ 44 h 136"/>
                  <a:gd name="T104" fmla="*/ 54 w 138"/>
                  <a:gd name="T105" fmla="*/ 42 h 136"/>
                  <a:gd name="T106" fmla="*/ 66 w 138"/>
                  <a:gd name="T107" fmla="*/ 36 h 136"/>
                  <a:gd name="T108" fmla="*/ 88 w 138"/>
                  <a:gd name="T109" fmla="*/ 42 h 136"/>
                  <a:gd name="T110" fmla="*/ 96 w 138"/>
                  <a:gd name="T111" fmla="*/ 52 h 136"/>
                  <a:gd name="T112" fmla="*/ 100 w 138"/>
                  <a:gd name="T113" fmla="*/ 58 h 136"/>
                  <a:gd name="T114" fmla="*/ 100 w 138"/>
                  <a:gd name="T115" fmla="*/ 76 h 136"/>
                  <a:gd name="T116" fmla="*/ 92 w 138"/>
                  <a:gd name="T117" fmla="*/ 92 h 136"/>
                  <a:gd name="T118" fmla="*/ 86 w 138"/>
                  <a:gd name="T119" fmla="*/ 9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" h="136">
                    <a:moveTo>
                      <a:pt x="120" y="22"/>
                    </a:moveTo>
                    <a:lnTo>
                      <a:pt x="106" y="30"/>
                    </a:lnTo>
                    <a:lnTo>
                      <a:pt x="106" y="30"/>
                    </a:lnTo>
                    <a:lnTo>
                      <a:pt x="94" y="22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96" y="4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68" y="16"/>
                    </a:lnTo>
                    <a:lnTo>
                      <a:pt x="68" y="16"/>
                    </a:lnTo>
                    <a:lnTo>
                      <a:pt x="54" y="18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4" y="16"/>
                    </a:lnTo>
                    <a:lnTo>
                      <a:pt x="24" y="18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24" y="44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0" y="84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6" y="94"/>
                    </a:lnTo>
                    <a:lnTo>
                      <a:pt x="6" y="96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8" y="114"/>
                    </a:lnTo>
                    <a:lnTo>
                      <a:pt x="20" y="114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46" y="114"/>
                    </a:lnTo>
                    <a:lnTo>
                      <a:pt x="42" y="130"/>
                    </a:lnTo>
                    <a:lnTo>
                      <a:pt x="42" y="130"/>
                    </a:lnTo>
                    <a:lnTo>
                      <a:pt x="42" y="132"/>
                    </a:lnTo>
                    <a:lnTo>
                      <a:pt x="44" y="132"/>
                    </a:lnTo>
                    <a:lnTo>
                      <a:pt x="64" y="136"/>
                    </a:lnTo>
                    <a:lnTo>
                      <a:pt x="64" y="136"/>
                    </a:lnTo>
                    <a:lnTo>
                      <a:pt x="66" y="136"/>
                    </a:lnTo>
                    <a:lnTo>
                      <a:pt x="68" y="13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86" y="118"/>
                    </a:lnTo>
                    <a:lnTo>
                      <a:pt x="94" y="130"/>
                    </a:lnTo>
                    <a:lnTo>
                      <a:pt x="94" y="130"/>
                    </a:lnTo>
                    <a:lnTo>
                      <a:pt x="94" y="132"/>
                    </a:lnTo>
                    <a:lnTo>
                      <a:pt x="96" y="132"/>
                    </a:lnTo>
                    <a:lnTo>
                      <a:pt x="114" y="120"/>
                    </a:lnTo>
                    <a:lnTo>
                      <a:pt x="114" y="120"/>
                    </a:lnTo>
                    <a:lnTo>
                      <a:pt x="116" y="120"/>
                    </a:lnTo>
                    <a:lnTo>
                      <a:pt x="116" y="118"/>
                    </a:lnTo>
                    <a:lnTo>
                      <a:pt x="108" y="104"/>
                    </a:lnTo>
                    <a:lnTo>
                      <a:pt x="108" y="104"/>
                    </a:lnTo>
                    <a:lnTo>
                      <a:pt x="116" y="92"/>
                    </a:lnTo>
                    <a:lnTo>
                      <a:pt x="130" y="96"/>
                    </a:lnTo>
                    <a:lnTo>
                      <a:pt x="130" y="96"/>
                    </a:lnTo>
                    <a:lnTo>
                      <a:pt x="132" y="96"/>
                    </a:lnTo>
                    <a:lnTo>
                      <a:pt x="134" y="9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2"/>
                    </a:lnTo>
                    <a:lnTo>
                      <a:pt x="138" y="70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0" y="52"/>
                    </a:lnTo>
                    <a:lnTo>
                      <a:pt x="132" y="44"/>
                    </a:lnTo>
                    <a:lnTo>
                      <a:pt x="132" y="44"/>
                    </a:lnTo>
                    <a:lnTo>
                      <a:pt x="134" y="42"/>
                    </a:lnTo>
                    <a:lnTo>
                      <a:pt x="134" y="42"/>
                    </a:lnTo>
                    <a:lnTo>
                      <a:pt x="122" y="24"/>
                    </a:lnTo>
                    <a:lnTo>
                      <a:pt x="122" y="24"/>
                    </a:lnTo>
                    <a:lnTo>
                      <a:pt x="122" y="22"/>
                    </a:lnTo>
                    <a:lnTo>
                      <a:pt x="120" y="22"/>
                    </a:lnTo>
                    <a:lnTo>
                      <a:pt x="120" y="22"/>
                    </a:lnTo>
                    <a:close/>
                    <a:moveTo>
                      <a:pt x="86" y="96"/>
                    </a:moveTo>
                    <a:lnTo>
                      <a:pt x="86" y="96"/>
                    </a:lnTo>
                    <a:lnTo>
                      <a:pt x="80" y="98"/>
                    </a:lnTo>
                    <a:lnTo>
                      <a:pt x="74" y="100"/>
                    </a:lnTo>
                    <a:lnTo>
                      <a:pt x="62" y="98"/>
                    </a:lnTo>
                    <a:lnTo>
                      <a:pt x="52" y="94"/>
                    </a:lnTo>
                    <a:lnTo>
                      <a:pt x="46" y="90"/>
                    </a:lnTo>
                    <a:lnTo>
                      <a:pt x="42" y="84"/>
                    </a:lnTo>
                    <a:lnTo>
                      <a:pt x="42" y="84"/>
                    </a:lnTo>
                    <a:lnTo>
                      <a:pt x="40" y="78"/>
                    </a:lnTo>
                    <a:lnTo>
                      <a:pt x="38" y="72"/>
                    </a:lnTo>
                    <a:lnTo>
                      <a:pt x="40" y="60"/>
                    </a:lnTo>
                    <a:lnTo>
                      <a:pt x="44" y="50"/>
                    </a:lnTo>
                    <a:lnTo>
                      <a:pt x="48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60" y="38"/>
                    </a:lnTo>
                    <a:lnTo>
                      <a:pt x="66" y="36"/>
                    </a:lnTo>
                    <a:lnTo>
                      <a:pt x="78" y="38"/>
                    </a:lnTo>
                    <a:lnTo>
                      <a:pt x="88" y="42"/>
                    </a:lnTo>
                    <a:lnTo>
                      <a:pt x="94" y="46"/>
                    </a:lnTo>
                    <a:lnTo>
                      <a:pt x="96" y="52"/>
                    </a:lnTo>
                    <a:lnTo>
                      <a:pt x="96" y="52"/>
                    </a:lnTo>
                    <a:lnTo>
                      <a:pt x="100" y="58"/>
                    </a:lnTo>
                    <a:lnTo>
                      <a:pt x="102" y="64"/>
                    </a:lnTo>
                    <a:lnTo>
                      <a:pt x="100" y="76"/>
                    </a:lnTo>
                    <a:lnTo>
                      <a:pt x="96" y="86"/>
                    </a:lnTo>
                    <a:lnTo>
                      <a:pt x="92" y="92"/>
                    </a:lnTo>
                    <a:lnTo>
                      <a:pt x="86" y="96"/>
                    </a:lnTo>
                    <a:lnTo>
                      <a:pt x="86" y="96"/>
                    </a:lnTo>
                    <a:close/>
                  </a:path>
                </a:pathLst>
              </a:custGeom>
              <a:solidFill>
                <a:srgbClr val="32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1" name="Freeform 20">
                <a:extLst>
                  <a:ext uri="{FF2B5EF4-FFF2-40B4-BE49-F238E27FC236}">
                    <a16:creationId xmlns:a16="http://schemas.microsoft.com/office/drawing/2014/main" id="{37AE7C1E-03F9-4EC9-9110-B79D410004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241800" y="7089775"/>
                <a:ext cx="127000" cy="127000"/>
              </a:xfrm>
              <a:custGeom>
                <a:avLst/>
                <a:gdLst>
                  <a:gd name="T0" fmla="*/ 60 w 80"/>
                  <a:gd name="T1" fmla="*/ 18 h 80"/>
                  <a:gd name="T2" fmla="*/ 54 w 80"/>
                  <a:gd name="T3" fmla="*/ 14 h 80"/>
                  <a:gd name="T4" fmla="*/ 56 w 80"/>
                  <a:gd name="T5" fmla="*/ 6 h 80"/>
                  <a:gd name="T6" fmla="*/ 44 w 80"/>
                  <a:gd name="T7" fmla="*/ 0 h 80"/>
                  <a:gd name="T8" fmla="*/ 42 w 80"/>
                  <a:gd name="T9" fmla="*/ 2 h 80"/>
                  <a:gd name="T10" fmla="*/ 40 w 80"/>
                  <a:gd name="T11" fmla="*/ 10 h 80"/>
                  <a:gd name="T12" fmla="*/ 26 w 80"/>
                  <a:gd name="T13" fmla="*/ 4 h 80"/>
                  <a:gd name="T14" fmla="*/ 14 w 80"/>
                  <a:gd name="T15" fmla="*/ 10 h 80"/>
                  <a:gd name="T16" fmla="*/ 18 w 80"/>
                  <a:gd name="T17" fmla="*/ 20 h 80"/>
                  <a:gd name="T18" fmla="*/ 14 w 80"/>
                  <a:gd name="T19" fmla="*/ 26 h 80"/>
                  <a:gd name="T20" fmla="*/ 6 w 80"/>
                  <a:gd name="T21" fmla="*/ 24 h 80"/>
                  <a:gd name="T22" fmla="*/ 0 w 80"/>
                  <a:gd name="T23" fmla="*/ 36 h 80"/>
                  <a:gd name="T24" fmla="*/ 2 w 80"/>
                  <a:gd name="T25" fmla="*/ 38 h 80"/>
                  <a:gd name="T26" fmla="*/ 10 w 80"/>
                  <a:gd name="T27" fmla="*/ 40 h 80"/>
                  <a:gd name="T28" fmla="*/ 4 w 80"/>
                  <a:gd name="T29" fmla="*/ 54 h 80"/>
                  <a:gd name="T30" fmla="*/ 10 w 80"/>
                  <a:gd name="T31" fmla="*/ 66 h 80"/>
                  <a:gd name="T32" fmla="*/ 20 w 80"/>
                  <a:gd name="T33" fmla="*/ 62 h 80"/>
                  <a:gd name="T34" fmla="*/ 26 w 80"/>
                  <a:gd name="T35" fmla="*/ 66 h 80"/>
                  <a:gd name="T36" fmla="*/ 24 w 80"/>
                  <a:gd name="T37" fmla="*/ 74 h 80"/>
                  <a:gd name="T38" fmla="*/ 36 w 80"/>
                  <a:gd name="T39" fmla="*/ 80 h 80"/>
                  <a:gd name="T40" fmla="*/ 38 w 80"/>
                  <a:gd name="T41" fmla="*/ 78 h 80"/>
                  <a:gd name="T42" fmla="*/ 40 w 80"/>
                  <a:gd name="T43" fmla="*/ 70 h 80"/>
                  <a:gd name="T44" fmla="*/ 54 w 80"/>
                  <a:gd name="T45" fmla="*/ 76 h 80"/>
                  <a:gd name="T46" fmla="*/ 66 w 80"/>
                  <a:gd name="T47" fmla="*/ 70 h 80"/>
                  <a:gd name="T48" fmla="*/ 62 w 80"/>
                  <a:gd name="T49" fmla="*/ 60 h 80"/>
                  <a:gd name="T50" fmla="*/ 66 w 80"/>
                  <a:gd name="T51" fmla="*/ 54 h 80"/>
                  <a:gd name="T52" fmla="*/ 74 w 80"/>
                  <a:gd name="T53" fmla="*/ 56 h 80"/>
                  <a:gd name="T54" fmla="*/ 80 w 80"/>
                  <a:gd name="T55" fmla="*/ 44 h 80"/>
                  <a:gd name="T56" fmla="*/ 78 w 80"/>
                  <a:gd name="T57" fmla="*/ 42 h 80"/>
                  <a:gd name="T58" fmla="*/ 70 w 80"/>
                  <a:gd name="T59" fmla="*/ 40 h 80"/>
                  <a:gd name="T60" fmla="*/ 76 w 80"/>
                  <a:gd name="T61" fmla="*/ 26 h 80"/>
                  <a:gd name="T62" fmla="*/ 70 w 80"/>
                  <a:gd name="T63" fmla="*/ 14 h 80"/>
                  <a:gd name="T64" fmla="*/ 50 w 80"/>
                  <a:gd name="T65" fmla="*/ 56 h 80"/>
                  <a:gd name="T66" fmla="*/ 42 w 80"/>
                  <a:gd name="T67" fmla="*/ 58 h 80"/>
                  <a:gd name="T68" fmla="*/ 30 w 80"/>
                  <a:gd name="T69" fmla="*/ 54 h 80"/>
                  <a:gd name="T70" fmla="*/ 24 w 80"/>
                  <a:gd name="T71" fmla="*/ 50 h 80"/>
                  <a:gd name="T72" fmla="*/ 22 w 80"/>
                  <a:gd name="T73" fmla="*/ 36 h 80"/>
                  <a:gd name="T74" fmla="*/ 30 w 80"/>
                  <a:gd name="T75" fmla="*/ 24 h 80"/>
                  <a:gd name="T76" fmla="*/ 38 w 80"/>
                  <a:gd name="T77" fmla="*/ 22 h 80"/>
                  <a:gd name="T78" fmla="*/ 50 w 80"/>
                  <a:gd name="T79" fmla="*/ 26 h 80"/>
                  <a:gd name="T80" fmla="*/ 56 w 80"/>
                  <a:gd name="T81" fmla="*/ 30 h 80"/>
                  <a:gd name="T82" fmla="*/ 58 w 80"/>
                  <a:gd name="T83" fmla="*/ 44 h 80"/>
                  <a:gd name="T84" fmla="*/ 50 w 80"/>
                  <a:gd name="T85" fmla="*/ 5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0" h="80">
                    <a:moveTo>
                      <a:pt x="68" y="14"/>
                    </a:moveTo>
                    <a:lnTo>
                      <a:pt x="60" y="18"/>
                    </a:lnTo>
                    <a:lnTo>
                      <a:pt x="60" y="18"/>
                    </a:lnTo>
                    <a:lnTo>
                      <a:pt x="54" y="14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2" y="12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4" y="26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4" y="2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2" y="48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10" y="66"/>
                    </a:lnTo>
                    <a:lnTo>
                      <a:pt x="12" y="66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6" y="66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26" y="76"/>
                    </a:lnTo>
                    <a:lnTo>
                      <a:pt x="36" y="80"/>
                    </a:lnTo>
                    <a:lnTo>
                      <a:pt x="36" y="80"/>
                    </a:lnTo>
                    <a:lnTo>
                      <a:pt x="38" y="78"/>
                    </a:lnTo>
                    <a:lnTo>
                      <a:pt x="40" y="70"/>
                    </a:lnTo>
                    <a:lnTo>
                      <a:pt x="40" y="70"/>
                    </a:lnTo>
                    <a:lnTo>
                      <a:pt x="48" y="68"/>
                    </a:lnTo>
                    <a:lnTo>
                      <a:pt x="54" y="76"/>
                    </a:lnTo>
                    <a:lnTo>
                      <a:pt x="56" y="76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2" y="60"/>
                    </a:lnTo>
                    <a:lnTo>
                      <a:pt x="62" y="60"/>
                    </a:lnTo>
                    <a:lnTo>
                      <a:pt x="66" y="54"/>
                    </a:lnTo>
                    <a:lnTo>
                      <a:pt x="74" y="56"/>
                    </a:lnTo>
                    <a:lnTo>
                      <a:pt x="74" y="56"/>
                    </a:lnTo>
                    <a:lnTo>
                      <a:pt x="76" y="54"/>
                    </a:lnTo>
                    <a:lnTo>
                      <a:pt x="80" y="44"/>
                    </a:lnTo>
                    <a:lnTo>
                      <a:pt x="80" y="44"/>
                    </a:lnTo>
                    <a:lnTo>
                      <a:pt x="78" y="42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68" y="32"/>
                    </a:lnTo>
                    <a:lnTo>
                      <a:pt x="76" y="26"/>
                    </a:lnTo>
                    <a:lnTo>
                      <a:pt x="76" y="24"/>
                    </a:lnTo>
                    <a:lnTo>
                      <a:pt x="70" y="14"/>
                    </a:lnTo>
                    <a:lnTo>
                      <a:pt x="68" y="14"/>
                    </a:lnTo>
                    <a:close/>
                    <a:moveTo>
                      <a:pt x="50" y="56"/>
                    </a:moveTo>
                    <a:lnTo>
                      <a:pt x="50" y="56"/>
                    </a:lnTo>
                    <a:lnTo>
                      <a:pt x="42" y="58"/>
                    </a:lnTo>
                    <a:lnTo>
                      <a:pt x="36" y="58"/>
                    </a:lnTo>
                    <a:lnTo>
                      <a:pt x="30" y="54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2" y="42"/>
                    </a:lnTo>
                    <a:lnTo>
                      <a:pt x="22" y="36"/>
                    </a:lnTo>
                    <a:lnTo>
                      <a:pt x="26" y="30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8" y="22"/>
                    </a:lnTo>
                    <a:lnTo>
                      <a:pt x="44" y="22"/>
                    </a:lnTo>
                    <a:lnTo>
                      <a:pt x="50" y="26"/>
                    </a:lnTo>
                    <a:lnTo>
                      <a:pt x="56" y="30"/>
                    </a:lnTo>
                    <a:lnTo>
                      <a:pt x="56" y="30"/>
                    </a:lnTo>
                    <a:lnTo>
                      <a:pt x="58" y="38"/>
                    </a:lnTo>
                    <a:lnTo>
                      <a:pt x="58" y="44"/>
                    </a:lnTo>
                    <a:lnTo>
                      <a:pt x="54" y="50"/>
                    </a:lnTo>
                    <a:lnTo>
                      <a:pt x="50" y="56"/>
                    </a:lnTo>
                    <a:lnTo>
                      <a:pt x="50" y="56"/>
                    </a:lnTo>
                    <a:close/>
                  </a:path>
                </a:pathLst>
              </a:custGeom>
              <a:solidFill>
                <a:srgbClr val="32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2" name="Freeform 21">
                <a:extLst>
                  <a:ext uri="{FF2B5EF4-FFF2-40B4-BE49-F238E27FC236}">
                    <a16:creationId xmlns:a16="http://schemas.microsoft.com/office/drawing/2014/main" id="{A72686F8-9001-4858-AD2D-152ED3CDF8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432300" y="7096125"/>
                <a:ext cx="174625" cy="174625"/>
              </a:xfrm>
              <a:custGeom>
                <a:avLst/>
                <a:gdLst>
                  <a:gd name="T0" fmla="*/ 84 w 110"/>
                  <a:gd name="T1" fmla="*/ 24 h 110"/>
                  <a:gd name="T2" fmla="*/ 74 w 110"/>
                  <a:gd name="T3" fmla="*/ 18 h 110"/>
                  <a:gd name="T4" fmla="*/ 78 w 110"/>
                  <a:gd name="T5" fmla="*/ 6 h 110"/>
                  <a:gd name="T6" fmla="*/ 60 w 110"/>
                  <a:gd name="T7" fmla="*/ 0 h 110"/>
                  <a:gd name="T8" fmla="*/ 58 w 110"/>
                  <a:gd name="T9" fmla="*/ 2 h 110"/>
                  <a:gd name="T10" fmla="*/ 54 w 110"/>
                  <a:gd name="T11" fmla="*/ 14 h 110"/>
                  <a:gd name="T12" fmla="*/ 36 w 110"/>
                  <a:gd name="T13" fmla="*/ 4 h 110"/>
                  <a:gd name="T14" fmla="*/ 34 w 110"/>
                  <a:gd name="T15" fmla="*/ 4 h 110"/>
                  <a:gd name="T16" fmla="*/ 20 w 110"/>
                  <a:gd name="T17" fmla="*/ 12 h 110"/>
                  <a:gd name="T18" fmla="*/ 26 w 110"/>
                  <a:gd name="T19" fmla="*/ 26 h 110"/>
                  <a:gd name="T20" fmla="*/ 18 w 110"/>
                  <a:gd name="T21" fmla="*/ 36 h 110"/>
                  <a:gd name="T22" fmla="*/ 8 w 110"/>
                  <a:gd name="T23" fmla="*/ 32 h 110"/>
                  <a:gd name="T24" fmla="*/ 0 w 110"/>
                  <a:gd name="T25" fmla="*/ 50 h 110"/>
                  <a:gd name="T26" fmla="*/ 2 w 110"/>
                  <a:gd name="T27" fmla="*/ 52 h 110"/>
                  <a:gd name="T28" fmla="*/ 14 w 110"/>
                  <a:gd name="T29" fmla="*/ 56 h 110"/>
                  <a:gd name="T30" fmla="*/ 6 w 110"/>
                  <a:gd name="T31" fmla="*/ 74 h 110"/>
                  <a:gd name="T32" fmla="*/ 6 w 110"/>
                  <a:gd name="T33" fmla="*/ 76 h 110"/>
                  <a:gd name="T34" fmla="*/ 14 w 110"/>
                  <a:gd name="T35" fmla="*/ 90 h 110"/>
                  <a:gd name="T36" fmla="*/ 26 w 110"/>
                  <a:gd name="T37" fmla="*/ 84 h 110"/>
                  <a:gd name="T38" fmla="*/ 36 w 110"/>
                  <a:gd name="T39" fmla="*/ 92 h 110"/>
                  <a:gd name="T40" fmla="*/ 34 w 110"/>
                  <a:gd name="T41" fmla="*/ 102 h 110"/>
                  <a:gd name="T42" fmla="*/ 50 w 110"/>
                  <a:gd name="T43" fmla="*/ 110 h 110"/>
                  <a:gd name="T44" fmla="*/ 54 w 110"/>
                  <a:gd name="T45" fmla="*/ 108 h 110"/>
                  <a:gd name="T46" fmla="*/ 56 w 110"/>
                  <a:gd name="T47" fmla="*/ 96 h 110"/>
                  <a:gd name="T48" fmla="*/ 74 w 110"/>
                  <a:gd name="T49" fmla="*/ 104 h 110"/>
                  <a:gd name="T50" fmla="*/ 76 w 110"/>
                  <a:gd name="T51" fmla="*/ 104 h 110"/>
                  <a:gd name="T52" fmla="*/ 90 w 110"/>
                  <a:gd name="T53" fmla="*/ 96 h 110"/>
                  <a:gd name="T54" fmla="*/ 86 w 110"/>
                  <a:gd name="T55" fmla="*/ 84 h 110"/>
                  <a:gd name="T56" fmla="*/ 92 w 110"/>
                  <a:gd name="T57" fmla="*/ 74 h 110"/>
                  <a:gd name="T58" fmla="*/ 104 w 110"/>
                  <a:gd name="T59" fmla="*/ 76 h 110"/>
                  <a:gd name="T60" fmla="*/ 110 w 110"/>
                  <a:gd name="T61" fmla="*/ 60 h 110"/>
                  <a:gd name="T62" fmla="*/ 108 w 110"/>
                  <a:gd name="T63" fmla="*/ 56 h 110"/>
                  <a:gd name="T64" fmla="*/ 96 w 110"/>
                  <a:gd name="T65" fmla="*/ 54 h 110"/>
                  <a:gd name="T66" fmla="*/ 106 w 110"/>
                  <a:gd name="T67" fmla="*/ 36 h 110"/>
                  <a:gd name="T68" fmla="*/ 106 w 110"/>
                  <a:gd name="T69" fmla="*/ 34 h 110"/>
                  <a:gd name="T70" fmla="*/ 98 w 110"/>
                  <a:gd name="T71" fmla="*/ 20 h 110"/>
                  <a:gd name="T72" fmla="*/ 94 w 110"/>
                  <a:gd name="T73" fmla="*/ 18 h 110"/>
                  <a:gd name="T74" fmla="*/ 68 w 110"/>
                  <a:gd name="T75" fmla="*/ 76 h 110"/>
                  <a:gd name="T76" fmla="*/ 50 w 110"/>
                  <a:gd name="T77" fmla="*/ 78 h 110"/>
                  <a:gd name="T78" fmla="*/ 34 w 110"/>
                  <a:gd name="T79" fmla="*/ 68 h 110"/>
                  <a:gd name="T80" fmla="*/ 30 w 110"/>
                  <a:gd name="T81" fmla="*/ 58 h 110"/>
                  <a:gd name="T82" fmla="*/ 34 w 110"/>
                  <a:gd name="T83" fmla="*/ 40 h 110"/>
                  <a:gd name="T84" fmla="*/ 42 w 110"/>
                  <a:gd name="T85" fmla="*/ 34 h 110"/>
                  <a:gd name="T86" fmla="*/ 62 w 110"/>
                  <a:gd name="T87" fmla="*/ 30 h 110"/>
                  <a:gd name="T88" fmla="*/ 76 w 110"/>
                  <a:gd name="T89" fmla="*/ 42 h 110"/>
                  <a:gd name="T90" fmla="*/ 80 w 110"/>
                  <a:gd name="T91" fmla="*/ 50 h 110"/>
                  <a:gd name="T92" fmla="*/ 76 w 110"/>
                  <a:gd name="T93" fmla="*/ 70 h 110"/>
                  <a:gd name="T94" fmla="*/ 68 w 110"/>
                  <a:gd name="T95" fmla="*/ 7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0" h="110">
                    <a:moveTo>
                      <a:pt x="94" y="18"/>
                    </a:moveTo>
                    <a:lnTo>
                      <a:pt x="84" y="24"/>
                    </a:lnTo>
                    <a:lnTo>
                      <a:pt x="84" y="24"/>
                    </a:lnTo>
                    <a:lnTo>
                      <a:pt x="74" y="18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6" y="4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8" y="2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44" y="1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18" y="36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4" y="34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6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76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6" y="90"/>
                    </a:lnTo>
                    <a:lnTo>
                      <a:pt x="26" y="84"/>
                    </a:lnTo>
                    <a:lnTo>
                      <a:pt x="26" y="84"/>
                    </a:lnTo>
                    <a:lnTo>
                      <a:pt x="36" y="92"/>
                    </a:lnTo>
                    <a:lnTo>
                      <a:pt x="34" y="102"/>
                    </a:lnTo>
                    <a:lnTo>
                      <a:pt x="34" y="102"/>
                    </a:lnTo>
                    <a:lnTo>
                      <a:pt x="34" y="106"/>
                    </a:lnTo>
                    <a:lnTo>
                      <a:pt x="50" y="110"/>
                    </a:lnTo>
                    <a:lnTo>
                      <a:pt x="50" y="110"/>
                    </a:lnTo>
                    <a:lnTo>
                      <a:pt x="54" y="108"/>
                    </a:lnTo>
                    <a:lnTo>
                      <a:pt x="56" y="96"/>
                    </a:lnTo>
                    <a:lnTo>
                      <a:pt x="56" y="96"/>
                    </a:lnTo>
                    <a:lnTo>
                      <a:pt x="68" y="94"/>
                    </a:lnTo>
                    <a:lnTo>
                      <a:pt x="74" y="104"/>
                    </a:lnTo>
                    <a:lnTo>
                      <a:pt x="74" y="104"/>
                    </a:lnTo>
                    <a:lnTo>
                      <a:pt x="76" y="104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92" y="94"/>
                    </a:lnTo>
                    <a:lnTo>
                      <a:pt x="86" y="84"/>
                    </a:lnTo>
                    <a:lnTo>
                      <a:pt x="86" y="84"/>
                    </a:lnTo>
                    <a:lnTo>
                      <a:pt x="92" y="74"/>
                    </a:lnTo>
                    <a:lnTo>
                      <a:pt x="104" y="76"/>
                    </a:lnTo>
                    <a:lnTo>
                      <a:pt x="104" y="76"/>
                    </a:lnTo>
                    <a:lnTo>
                      <a:pt x="106" y="76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08" y="56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94" y="42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6" y="34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4" y="18"/>
                    </a:lnTo>
                    <a:lnTo>
                      <a:pt x="94" y="18"/>
                    </a:lnTo>
                    <a:close/>
                    <a:moveTo>
                      <a:pt x="68" y="76"/>
                    </a:moveTo>
                    <a:lnTo>
                      <a:pt x="68" y="76"/>
                    </a:lnTo>
                    <a:lnTo>
                      <a:pt x="60" y="80"/>
                    </a:lnTo>
                    <a:lnTo>
                      <a:pt x="50" y="78"/>
                    </a:lnTo>
                    <a:lnTo>
                      <a:pt x="40" y="74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30" y="58"/>
                    </a:lnTo>
                    <a:lnTo>
                      <a:pt x="30" y="48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52" y="30"/>
                    </a:lnTo>
                    <a:lnTo>
                      <a:pt x="62" y="30"/>
                    </a:lnTo>
                    <a:lnTo>
                      <a:pt x="70" y="34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80" y="50"/>
                    </a:lnTo>
                    <a:lnTo>
                      <a:pt x="80" y="60"/>
                    </a:lnTo>
                    <a:lnTo>
                      <a:pt x="76" y="70"/>
                    </a:lnTo>
                    <a:lnTo>
                      <a:pt x="68" y="76"/>
                    </a:lnTo>
                    <a:lnTo>
                      <a:pt x="68" y="76"/>
                    </a:lnTo>
                    <a:close/>
                  </a:path>
                </a:pathLst>
              </a:custGeom>
              <a:solidFill>
                <a:srgbClr val="4BD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3" name="Freeform 22">
                <a:extLst>
                  <a:ext uri="{FF2B5EF4-FFF2-40B4-BE49-F238E27FC236}">
                    <a16:creationId xmlns:a16="http://schemas.microsoft.com/office/drawing/2014/main" id="{11A4A70C-9125-46EE-B2F4-62A8ACEA8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03675" y="7131050"/>
                <a:ext cx="485775" cy="130175"/>
              </a:xfrm>
              <a:custGeom>
                <a:avLst/>
                <a:gdLst>
                  <a:gd name="T0" fmla="*/ 90 w 306"/>
                  <a:gd name="T1" fmla="*/ 82 h 82"/>
                  <a:gd name="T2" fmla="*/ 36 w 306"/>
                  <a:gd name="T3" fmla="*/ 36 h 82"/>
                  <a:gd name="T4" fmla="*/ 36 w 306"/>
                  <a:gd name="T5" fmla="*/ 36 h 82"/>
                  <a:gd name="T6" fmla="*/ 2 w 306"/>
                  <a:gd name="T7" fmla="*/ 74 h 82"/>
                  <a:gd name="T8" fmla="*/ 0 w 306"/>
                  <a:gd name="T9" fmla="*/ 72 h 82"/>
                  <a:gd name="T10" fmla="*/ 0 w 306"/>
                  <a:gd name="T11" fmla="*/ 72 h 82"/>
                  <a:gd name="T12" fmla="*/ 34 w 306"/>
                  <a:gd name="T13" fmla="*/ 34 h 82"/>
                  <a:gd name="T14" fmla="*/ 36 w 306"/>
                  <a:gd name="T15" fmla="*/ 32 h 82"/>
                  <a:gd name="T16" fmla="*/ 90 w 306"/>
                  <a:gd name="T17" fmla="*/ 78 h 82"/>
                  <a:gd name="T18" fmla="*/ 120 w 306"/>
                  <a:gd name="T19" fmla="*/ 44 h 82"/>
                  <a:gd name="T20" fmla="*/ 138 w 306"/>
                  <a:gd name="T21" fmla="*/ 60 h 82"/>
                  <a:gd name="T22" fmla="*/ 186 w 306"/>
                  <a:gd name="T23" fmla="*/ 14 h 82"/>
                  <a:gd name="T24" fmla="*/ 250 w 306"/>
                  <a:gd name="T25" fmla="*/ 60 h 82"/>
                  <a:gd name="T26" fmla="*/ 304 w 306"/>
                  <a:gd name="T27" fmla="*/ 0 h 82"/>
                  <a:gd name="T28" fmla="*/ 306 w 306"/>
                  <a:gd name="T29" fmla="*/ 2 h 82"/>
                  <a:gd name="T30" fmla="*/ 252 w 306"/>
                  <a:gd name="T31" fmla="*/ 64 h 82"/>
                  <a:gd name="T32" fmla="*/ 186 w 306"/>
                  <a:gd name="T33" fmla="*/ 20 h 82"/>
                  <a:gd name="T34" fmla="*/ 138 w 306"/>
                  <a:gd name="T35" fmla="*/ 64 h 82"/>
                  <a:gd name="T36" fmla="*/ 120 w 306"/>
                  <a:gd name="T37" fmla="*/ 48 h 82"/>
                  <a:gd name="T38" fmla="*/ 90 w 306"/>
                  <a:gd name="T3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6" h="82">
                    <a:moveTo>
                      <a:pt x="90" y="82"/>
                    </a:moveTo>
                    <a:lnTo>
                      <a:pt x="36" y="36"/>
                    </a:lnTo>
                    <a:lnTo>
                      <a:pt x="36" y="36"/>
                    </a:lnTo>
                    <a:lnTo>
                      <a:pt x="2" y="7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34" y="34"/>
                    </a:lnTo>
                    <a:lnTo>
                      <a:pt x="36" y="32"/>
                    </a:lnTo>
                    <a:lnTo>
                      <a:pt x="90" y="78"/>
                    </a:lnTo>
                    <a:lnTo>
                      <a:pt x="120" y="44"/>
                    </a:lnTo>
                    <a:lnTo>
                      <a:pt x="138" y="60"/>
                    </a:lnTo>
                    <a:lnTo>
                      <a:pt x="186" y="14"/>
                    </a:lnTo>
                    <a:lnTo>
                      <a:pt x="250" y="60"/>
                    </a:lnTo>
                    <a:lnTo>
                      <a:pt x="304" y="0"/>
                    </a:lnTo>
                    <a:lnTo>
                      <a:pt x="306" y="2"/>
                    </a:lnTo>
                    <a:lnTo>
                      <a:pt x="252" y="64"/>
                    </a:lnTo>
                    <a:lnTo>
                      <a:pt x="186" y="20"/>
                    </a:lnTo>
                    <a:lnTo>
                      <a:pt x="138" y="64"/>
                    </a:lnTo>
                    <a:lnTo>
                      <a:pt x="120" y="48"/>
                    </a:lnTo>
                    <a:lnTo>
                      <a:pt x="90" y="82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4" name="Freeform 23">
                <a:extLst>
                  <a:ext uri="{FF2B5EF4-FFF2-40B4-BE49-F238E27FC236}">
                    <a16:creationId xmlns:a16="http://schemas.microsoft.com/office/drawing/2014/main" id="{84A15209-5E4A-48B2-B671-B2C86ECE7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10025" y="7239000"/>
                <a:ext cx="15875" cy="15875"/>
              </a:xfrm>
              <a:custGeom>
                <a:avLst/>
                <a:gdLst>
                  <a:gd name="T0" fmla="*/ 10 w 10"/>
                  <a:gd name="T1" fmla="*/ 4 h 10"/>
                  <a:gd name="T2" fmla="*/ 10 w 10"/>
                  <a:gd name="T3" fmla="*/ 4 h 10"/>
                  <a:gd name="T4" fmla="*/ 8 w 10"/>
                  <a:gd name="T5" fmla="*/ 8 h 10"/>
                  <a:gd name="T6" fmla="*/ 6 w 10"/>
                  <a:gd name="T7" fmla="*/ 10 h 10"/>
                  <a:gd name="T8" fmla="*/ 6 w 10"/>
                  <a:gd name="T9" fmla="*/ 10 h 10"/>
                  <a:gd name="T10" fmla="*/ 2 w 10"/>
                  <a:gd name="T11" fmla="*/ 8 h 10"/>
                  <a:gd name="T12" fmla="*/ 0 w 10"/>
                  <a:gd name="T13" fmla="*/ 4 h 10"/>
                  <a:gd name="T14" fmla="*/ 0 w 10"/>
                  <a:gd name="T15" fmla="*/ 4 h 10"/>
                  <a:gd name="T16" fmla="*/ 2 w 10"/>
                  <a:gd name="T17" fmla="*/ 2 h 10"/>
                  <a:gd name="T18" fmla="*/ 4 w 10"/>
                  <a:gd name="T19" fmla="*/ 0 h 10"/>
                  <a:gd name="T20" fmla="*/ 4 w 10"/>
                  <a:gd name="T21" fmla="*/ 0 h 10"/>
                  <a:gd name="T22" fmla="*/ 8 w 10"/>
                  <a:gd name="T23" fmla="*/ 2 h 10"/>
                  <a:gd name="T24" fmla="*/ 10 w 10"/>
                  <a:gd name="T25" fmla="*/ 4 h 10"/>
                  <a:gd name="T26" fmla="*/ 10 w 10"/>
                  <a:gd name="T2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0" y="4"/>
                    </a:moveTo>
                    <a:lnTo>
                      <a:pt x="10" y="4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5" name="Freeform 24">
                <a:extLst>
                  <a:ext uri="{FF2B5EF4-FFF2-40B4-BE49-F238E27FC236}">
                    <a16:creationId xmlns:a16="http://schemas.microsoft.com/office/drawing/2014/main" id="{8228E129-5B17-4BC6-A035-4FB05BB49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56050" y="7178675"/>
                <a:ext cx="15875" cy="15875"/>
              </a:xfrm>
              <a:custGeom>
                <a:avLst/>
                <a:gdLst>
                  <a:gd name="T0" fmla="*/ 10 w 10"/>
                  <a:gd name="T1" fmla="*/ 4 h 10"/>
                  <a:gd name="T2" fmla="*/ 10 w 10"/>
                  <a:gd name="T3" fmla="*/ 4 h 10"/>
                  <a:gd name="T4" fmla="*/ 8 w 10"/>
                  <a:gd name="T5" fmla="*/ 8 h 10"/>
                  <a:gd name="T6" fmla="*/ 6 w 10"/>
                  <a:gd name="T7" fmla="*/ 10 h 10"/>
                  <a:gd name="T8" fmla="*/ 6 w 10"/>
                  <a:gd name="T9" fmla="*/ 10 h 10"/>
                  <a:gd name="T10" fmla="*/ 2 w 10"/>
                  <a:gd name="T11" fmla="*/ 8 h 10"/>
                  <a:gd name="T12" fmla="*/ 0 w 10"/>
                  <a:gd name="T13" fmla="*/ 6 h 10"/>
                  <a:gd name="T14" fmla="*/ 0 w 10"/>
                  <a:gd name="T15" fmla="*/ 6 h 10"/>
                  <a:gd name="T16" fmla="*/ 2 w 10"/>
                  <a:gd name="T17" fmla="*/ 2 h 10"/>
                  <a:gd name="T18" fmla="*/ 4 w 10"/>
                  <a:gd name="T19" fmla="*/ 0 h 10"/>
                  <a:gd name="T20" fmla="*/ 4 w 10"/>
                  <a:gd name="T21" fmla="*/ 0 h 10"/>
                  <a:gd name="T22" fmla="*/ 8 w 10"/>
                  <a:gd name="T23" fmla="*/ 2 h 10"/>
                  <a:gd name="T24" fmla="*/ 10 w 10"/>
                  <a:gd name="T25" fmla="*/ 4 h 10"/>
                  <a:gd name="T26" fmla="*/ 10 w 10"/>
                  <a:gd name="T2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0" y="4"/>
                    </a:moveTo>
                    <a:lnTo>
                      <a:pt x="10" y="4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6" name="Freeform 25">
                <a:extLst>
                  <a:ext uri="{FF2B5EF4-FFF2-40B4-BE49-F238E27FC236}">
                    <a16:creationId xmlns:a16="http://schemas.microsoft.com/office/drawing/2014/main" id="{65193D3B-B1FF-4214-B538-884D75DDA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70325" y="7248525"/>
                <a:ext cx="12700" cy="15875"/>
              </a:xfrm>
              <a:custGeom>
                <a:avLst/>
                <a:gdLst>
                  <a:gd name="T0" fmla="*/ 8 w 8"/>
                  <a:gd name="T1" fmla="*/ 6 h 10"/>
                  <a:gd name="T2" fmla="*/ 8 w 8"/>
                  <a:gd name="T3" fmla="*/ 6 h 10"/>
                  <a:gd name="T4" fmla="*/ 8 w 8"/>
                  <a:gd name="T5" fmla="*/ 8 h 10"/>
                  <a:gd name="T6" fmla="*/ 4 w 8"/>
                  <a:gd name="T7" fmla="*/ 10 h 10"/>
                  <a:gd name="T8" fmla="*/ 4 w 8"/>
                  <a:gd name="T9" fmla="*/ 10 h 10"/>
                  <a:gd name="T10" fmla="*/ 2 w 8"/>
                  <a:gd name="T11" fmla="*/ 8 h 10"/>
                  <a:gd name="T12" fmla="*/ 0 w 8"/>
                  <a:gd name="T13" fmla="*/ 6 h 10"/>
                  <a:gd name="T14" fmla="*/ 0 w 8"/>
                  <a:gd name="T15" fmla="*/ 6 h 10"/>
                  <a:gd name="T16" fmla="*/ 0 w 8"/>
                  <a:gd name="T17" fmla="*/ 2 h 10"/>
                  <a:gd name="T18" fmla="*/ 4 w 8"/>
                  <a:gd name="T19" fmla="*/ 0 h 10"/>
                  <a:gd name="T20" fmla="*/ 4 w 8"/>
                  <a:gd name="T21" fmla="*/ 0 h 10"/>
                  <a:gd name="T22" fmla="*/ 8 w 8"/>
                  <a:gd name="T23" fmla="*/ 2 h 10"/>
                  <a:gd name="T24" fmla="*/ 8 w 8"/>
                  <a:gd name="T25" fmla="*/ 6 h 10"/>
                  <a:gd name="T26" fmla="*/ 8 w 8"/>
                  <a:gd name="T2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8" y="6"/>
                    </a:moveTo>
                    <a:lnTo>
                      <a:pt x="8" y="6"/>
                    </a:lnTo>
                    <a:lnTo>
                      <a:pt x="8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7" name="Freeform 26">
                <a:extLst>
                  <a:ext uri="{FF2B5EF4-FFF2-40B4-BE49-F238E27FC236}">
                    <a16:creationId xmlns:a16="http://schemas.microsoft.com/office/drawing/2014/main" id="{EFE14ED9-CF9B-490A-A9B0-6C465D186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22700" y="7194550"/>
                <a:ext cx="15875" cy="15875"/>
              </a:xfrm>
              <a:custGeom>
                <a:avLst/>
                <a:gdLst>
                  <a:gd name="T0" fmla="*/ 10 w 10"/>
                  <a:gd name="T1" fmla="*/ 4 h 10"/>
                  <a:gd name="T2" fmla="*/ 10 w 10"/>
                  <a:gd name="T3" fmla="*/ 4 h 10"/>
                  <a:gd name="T4" fmla="*/ 8 w 10"/>
                  <a:gd name="T5" fmla="*/ 8 h 10"/>
                  <a:gd name="T6" fmla="*/ 6 w 10"/>
                  <a:gd name="T7" fmla="*/ 10 h 10"/>
                  <a:gd name="T8" fmla="*/ 6 w 10"/>
                  <a:gd name="T9" fmla="*/ 10 h 10"/>
                  <a:gd name="T10" fmla="*/ 2 w 10"/>
                  <a:gd name="T11" fmla="*/ 8 h 10"/>
                  <a:gd name="T12" fmla="*/ 0 w 10"/>
                  <a:gd name="T13" fmla="*/ 6 h 10"/>
                  <a:gd name="T14" fmla="*/ 0 w 10"/>
                  <a:gd name="T15" fmla="*/ 6 h 10"/>
                  <a:gd name="T16" fmla="*/ 2 w 10"/>
                  <a:gd name="T17" fmla="*/ 2 h 10"/>
                  <a:gd name="T18" fmla="*/ 4 w 10"/>
                  <a:gd name="T19" fmla="*/ 0 h 10"/>
                  <a:gd name="T20" fmla="*/ 4 w 10"/>
                  <a:gd name="T21" fmla="*/ 0 h 10"/>
                  <a:gd name="T22" fmla="*/ 8 w 10"/>
                  <a:gd name="T23" fmla="*/ 2 h 10"/>
                  <a:gd name="T24" fmla="*/ 10 w 10"/>
                  <a:gd name="T25" fmla="*/ 4 h 10"/>
                  <a:gd name="T26" fmla="*/ 10 w 10"/>
                  <a:gd name="T2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0" y="4"/>
                    </a:moveTo>
                    <a:lnTo>
                      <a:pt x="10" y="4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8" name="Freeform 27">
                <a:extLst>
                  <a:ext uri="{FF2B5EF4-FFF2-40B4-BE49-F238E27FC236}">
                    <a16:creationId xmlns:a16="http://schemas.microsoft.com/office/drawing/2014/main" id="{ED092C3D-67D0-4508-AA65-1AF6403F3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90950" y="7216775"/>
                <a:ext cx="12700" cy="15875"/>
              </a:xfrm>
              <a:custGeom>
                <a:avLst/>
                <a:gdLst>
                  <a:gd name="T0" fmla="*/ 8 w 8"/>
                  <a:gd name="T1" fmla="*/ 4 h 10"/>
                  <a:gd name="T2" fmla="*/ 8 w 8"/>
                  <a:gd name="T3" fmla="*/ 4 h 10"/>
                  <a:gd name="T4" fmla="*/ 8 w 8"/>
                  <a:gd name="T5" fmla="*/ 8 h 10"/>
                  <a:gd name="T6" fmla="*/ 4 w 8"/>
                  <a:gd name="T7" fmla="*/ 10 h 10"/>
                  <a:gd name="T8" fmla="*/ 4 w 8"/>
                  <a:gd name="T9" fmla="*/ 10 h 10"/>
                  <a:gd name="T10" fmla="*/ 2 w 8"/>
                  <a:gd name="T11" fmla="*/ 8 h 10"/>
                  <a:gd name="T12" fmla="*/ 0 w 8"/>
                  <a:gd name="T13" fmla="*/ 6 h 10"/>
                  <a:gd name="T14" fmla="*/ 0 w 8"/>
                  <a:gd name="T15" fmla="*/ 6 h 10"/>
                  <a:gd name="T16" fmla="*/ 0 w 8"/>
                  <a:gd name="T17" fmla="*/ 2 h 10"/>
                  <a:gd name="T18" fmla="*/ 4 w 8"/>
                  <a:gd name="T19" fmla="*/ 0 h 10"/>
                  <a:gd name="T20" fmla="*/ 4 w 8"/>
                  <a:gd name="T21" fmla="*/ 0 h 10"/>
                  <a:gd name="T22" fmla="*/ 8 w 8"/>
                  <a:gd name="T23" fmla="*/ 2 h 10"/>
                  <a:gd name="T24" fmla="*/ 8 w 8"/>
                  <a:gd name="T25" fmla="*/ 4 h 10"/>
                  <a:gd name="T26" fmla="*/ 8 w 8"/>
                  <a:gd name="T2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8" y="4"/>
                    </a:moveTo>
                    <a:lnTo>
                      <a:pt x="8" y="4"/>
                    </a:lnTo>
                    <a:lnTo>
                      <a:pt x="8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9" name="Freeform 28">
                <a:extLst>
                  <a:ext uri="{FF2B5EF4-FFF2-40B4-BE49-F238E27FC236}">
                    <a16:creationId xmlns:a16="http://schemas.microsoft.com/office/drawing/2014/main" id="{9A518B62-27DC-4B49-B7D6-518D22CED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14750" y="7146925"/>
                <a:ext cx="15875" cy="15875"/>
              </a:xfrm>
              <a:custGeom>
                <a:avLst/>
                <a:gdLst>
                  <a:gd name="T0" fmla="*/ 10 w 10"/>
                  <a:gd name="T1" fmla="*/ 6 h 10"/>
                  <a:gd name="T2" fmla="*/ 10 w 10"/>
                  <a:gd name="T3" fmla="*/ 6 h 10"/>
                  <a:gd name="T4" fmla="*/ 8 w 10"/>
                  <a:gd name="T5" fmla="*/ 8 h 10"/>
                  <a:gd name="T6" fmla="*/ 4 w 10"/>
                  <a:gd name="T7" fmla="*/ 10 h 10"/>
                  <a:gd name="T8" fmla="*/ 4 w 10"/>
                  <a:gd name="T9" fmla="*/ 10 h 10"/>
                  <a:gd name="T10" fmla="*/ 2 w 10"/>
                  <a:gd name="T11" fmla="*/ 8 h 10"/>
                  <a:gd name="T12" fmla="*/ 0 w 10"/>
                  <a:gd name="T13" fmla="*/ 6 h 10"/>
                  <a:gd name="T14" fmla="*/ 0 w 10"/>
                  <a:gd name="T15" fmla="*/ 6 h 10"/>
                  <a:gd name="T16" fmla="*/ 0 w 10"/>
                  <a:gd name="T17" fmla="*/ 2 h 10"/>
                  <a:gd name="T18" fmla="*/ 4 w 10"/>
                  <a:gd name="T19" fmla="*/ 0 h 10"/>
                  <a:gd name="T20" fmla="*/ 4 w 10"/>
                  <a:gd name="T21" fmla="*/ 0 h 10"/>
                  <a:gd name="T22" fmla="*/ 8 w 10"/>
                  <a:gd name="T23" fmla="*/ 2 h 10"/>
                  <a:gd name="T24" fmla="*/ 10 w 10"/>
                  <a:gd name="T25" fmla="*/ 6 h 10"/>
                  <a:gd name="T26" fmla="*/ 10 w 10"/>
                  <a:gd name="T2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0" y="6"/>
                    </a:moveTo>
                    <a:lnTo>
                      <a:pt x="10" y="6"/>
                    </a:lnTo>
                    <a:lnTo>
                      <a:pt x="8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0" name="Freeform 29">
                <a:extLst>
                  <a:ext uri="{FF2B5EF4-FFF2-40B4-BE49-F238E27FC236}">
                    <a16:creationId xmlns:a16="http://schemas.microsoft.com/office/drawing/2014/main" id="{DBB44891-75FF-4AD6-BC3E-6716592CA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27425" y="7124700"/>
                <a:ext cx="15875" cy="15875"/>
              </a:xfrm>
              <a:custGeom>
                <a:avLst/>
                <a:gdLst>
                  <a:gd name="T0" fmla="*/ 10 w 10"/>
                  <a:gd name="T1" fmla="*/ 4 h 10"/>
                  <a:gd name="T2" fmla="*/ 10 w 10"/>
                  <a:gd name="T3" fmla="*/ 4 h 10"/>
                  <a:gd name="T4" fmla="*/ 8 w 10"/>
                  <a:gd name="T5" fmla="*/ 8 h 10"/>
                  <a:gd name="T6" fmla="*/ 6 w 10"/>
                  <a:gd name="T7" fmla="*/ 10 h 10"/>
                  <a:gd name="T8" fmla="*/ 6 w 10"/>
                  <a:gd name="T9" fmla="*/ 10 h 10"/>
                  <a:gd name="T10" fmla="*/ 2 w 10"/>
                  <a:gd name="T11" fmla="*/ 8 h 10"/>
                  <a:gd name="T12" fmla="*/ 0 w 10"/>
                  <a:gd name="T13" fmla="*/ 6 h 10"/>
                  <a:gd name="T14" fmla="*/ 0 w 10"/>
                  <a:gd name="T15" fmla="*/ 6 h 10"/>
                  <a:gd name="T16" fmla="*/ 2 w 10"/>
                  <a:gd name="T17" fmla="*/ 2 h 10"/>
                  <a:gd name="T18" fmla="*/ 4 w 10"/>
                  <a:gd name="T19" fmla="*/ 0 h 10"/>
                  <a:gd name="T20" fmla="*/ 4 w 10"/>
                  <a:gd name="T21" fmla="*/ 0 h 10"/>
                  <a:gd name="T22" fmla="*/ 8 w 10"/>
                  <a:gd name="T23" fmla="*/ 2 h 10"/>
                  <a:gd name="T24" fmla="*/ 10 w 10"/>
                  <a:gd name="T25" fmla="*/ 4 h 10"/>
                  <a:gd name="T26" fmla="*/ 10 w 10"/>
                  <a:gd name="T2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0" y="4"/>
                    </a:moveTo>
                    <a:lnTo>
                      <a:pt x="10" y="4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1" name="Freeform 30">
                <a:extLst>
                  <a:ext uri="{FF2B5EF4-FFF2-40B4-BE49-F238E27FC236}">
                    <a16:creationId xmlns:a16="http://schemas.microsoft.com/office/drawing/2014/main" id="{8EA07EB7-C17D-4B67-9C62-C7C0EFC75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13150" y="7219950"/>
                <a:ext cx="12700" cy="12700"/>
              </a:xfrm>
              <a:custGeom>
                <a:avLst/>
                <a:gdLst>
                  <a:gd name="T0" fmla="*/ 8 w 8"/>
                  <a:gd name="T1" fmla="*/ 4 h 8"/>
                  <a:gd name="T2" fmla="*/ 8 w 8"/>
                  <a:gd name="T3" fmla="*/ 4 h 8"/>
                  <a:gd name="T4" fmla="*/ 8 w 8"/>
                  <a:gd name="T5" fmla="*/ 8 h 8"/>
                  <a:gd name="T6" fmla="*/ 4 w 8"/>
                  <a:gd name="T7" fmla="*/ 8 h 8"/>
                  <a:gd name="T8" fmla="*/ 4 w 8"/>
                  <a:gd name="T9" fmla="*/ 8 h 8"/>
                  <a:gd name="T10" fmla="*/ 0 w 8"/>
                  <a:gd name="T11" fmla="*/ 8 h 8"/>
                  <a:gd name="T12" fmla="*/ 0 w 8"/>
                  <a:gd name="T13" fmla="*/ 4 h 8"/>
                  <a:gd name="T14" fmla="*/ 0 w 8"/>
                  <a:gd name="T15" fmla="*/ 4 h 8"/>
                  <a:gd name="T16" fmla="*/ 0 w 8"/>
                  <a:gd name="T17" fmla="*/ 2 h 8"/>
                  <a:gd name="T18" fmla="*/ 4 w 8"/>
                  <a:gd name="T19" fmla="*/ 0 h 8"/>
                  <a:gd name="T20" fmla="*/ 4 w 8"/>
                  <a:gd name="T21" fmla="*/ 0 h 8"/>
                  <a:gd name="T22" fmla="*/ 8 w 8"/>
                  <a:gd name="T23" fmla="*/ 0 h 8"/>
                  <a:gd name="T24" fmla="*/ 8 w 8"/>
                  <a:gd name="T25" fmla="*/ 4 h 8"/>
                  <a:gd name="T26" fmla="*/ 8 w 8"/>
                  <a:gd name="T2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8" y="4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2" name="Freeform 31">
                <a:extLst>
                  <a:ext uri="{FF2B5EF4-FFF2-40B4-BE49-F238E27FC236}">
                    <a16:creationId xmlns:a16="http://schemas.microsoft.com/office/drawing/2014/main" id="{D76C7918-6983-4EB4-9360-859A545FF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06850" y="7267575"/>
                <a:ext cx="495300" cy="203200"/>
              </a:xfrm>
              <a:custGeom>
                <a:avLst/>
                <a:gdLst>
                  <a:gd name="T0" fmla="*/ 0 w 312"/>
                  <a:gd name="T1" fmla="*/ 88 h 128"/>
                  <a:gd name="T2" fmla="*/ 46 w 312"/>
                  <a:gd name="T3" fmla="*/ 76 h 128"/>
                  <a:gd name="T4" fmla="*/ 72 w 312"/>
                  <a:gd name="T5" fmla="*/ 64 h 128"/>
                  <a:gd name="T6" fmla="*/ 118 w 312"/>
                  <a:gd name="T7" fmla="*/ 88 h 128"/>
                  <a:gd name="T8" fmla="*/ 144 w 312"/>
                  <a:gd name="T9" fmla="*/ 50 h 128"/>
                  <a:gd name="T10" fmla="*/ 186 w 312"/>
                  <a:gd name="T11" fmla="*/ 54 h 128"/>
                  <a:gd name="T12" fmla="*/ 212 w 312"/>
                  <a:gd name="T13" fmla="*/ 16 h 128"/>
                  <a:gd name="T14" fmla="*/ 256 w 312"/>
                  <a:gd name="T15" fmla="*/ 26 h 128"/>
                  <a:gd name="T16" fmla="*/ 312 w 312"/>
                  <a:gd name="T17" fmla="*/ 0 h 128"/>
                  <a:gd name="T18" fmla="*/ 312 w 312"/>
                  <a:gd name="T19" fmla="*/ 128 h 128"/>
                  <a:gd name="T20" fmla="*/ 2 w 312"/>
                  <a:gd name="T21" fmla="*/ 128 h 128"/>
                  <a:gd name="T22" fmla="*/ 0 w 312"/>
                  <a:gd name="T23" fmla="*/ 8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128">
                    <a:moveTo>
                      <a:pt x="0" y="88"/>
                    </a:moveTo>
                    <a:lnTo>
                      <a:pt x="46" y="76"/>
                    </a:lnTo>
                    <a:lnTo>
                      <a:pt x="72" y="64"/>
                    </a:lnTo>
                    <a:lnTo>
                      <a:pt x="118" y="88"/>
                    </a:lnTo>
                    <a:lnTo>
                      <a:pt x="144" y="50"/>
                    </a:lnTo>
                    <a:lnTo>
                      <a:pt x="186" y="54"/>
                    </a:lnTo>
                    <a:lnTo>
                      <a:pt x="212" y="16"/>
                    </a:lnTo>
                    <a:lnTo>
                      <a:pt x="256" y="26"/>
                    </a:lnTo>
                    <a:lnTo>
                      <a:pt x="312" y="0"/>
                    </a:lnTo>
                    <a:lnTo>
                      <a:pt x="312" y="128"/>
                    </a:lnTo>
                    <a:lnTo>
                      <a:pt x="2" y="12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C5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3" name="Freeform 32">
                <a:extLst>
                  <a:ext uri="{FF2B5EF4-FFF2-40B4-BE49-F238E27FC236}">
                    <a16:creationId xmlns:a16="http://schemas.microsoft.com/office/drawing/2014/main" id="{677BD557-5BC3-4435-BA22-50F951ADC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32300" y="7683500"/>
                <a:ext cx="504825" cy="15875"/>
              </a:xfrm>
              <a:custGeom>
                <a:avLst/>
                <a:gdLst>
                  <a:gd name="T0" fmla="*/ 314 w 318"/>
                  <a:gd name="T1" fmla="*/ 10 h 10"/>
                  <a:gd name="T2" fmla="*/ 6 w 318"/>
                  <a:gd name="T3" fmla="*/ 10 h 10"/>
                  <a:gd name="T4" fmla="*/ 6 w 318"/>
                  <a:gd name="T5" fmla="*/ 10 h 10"/>
                  <a:gd name="T6" fmla="*/ 2 w 318"/>
                  <a:gd name="T7" fmla="*/ 8 h 10"/>
                  <a:gd name="T8" fmla="*/ 0 w 318"/>
                  <a:gd name="T9" fmla="*/ 4 h 10"/>
                  <a:gd name="T10" fmla="*/ 0 w 318"/>
                  <a:gd name="T11" fmla="*/ 4 h 10"/>
                  <a:gd name="T12" fmla="*/ 2 w 318"/>
                  <a:gd name="T13" fmla="*/ 2 h 10"/>
                  <a:gd name="T14" fmla="*/ 6 w 318"/>
                  <a:gd name="T15" fmla="*/ 0 h 10"/>
                  <a:gd name="T16" fmla="*/ 314 w 318"/>
                  <a:gd name="T17" fmla="*/ 0 h 10"/>
                  <a:gd name="T18" fmla="*/ 314 w 318"/>
                  <a:gd name="T19" fmla="*/ 0 h 10"/>
                  <a:gd name="T20" fmla="*/ 318 w 318"/>
                  <a:gd name="T21" fmla="*/ 2 h 10"/>
                  <a:gd name="T22" fmla="*/ 318 w 318"/>
                  <a:gd name="T23" fmla="*/ 4 h 10"/>
                  <a:gd name="T24" fmla="*/ 318 w 318"/>
                  <a:gd name="T25" fmla="*/ 4 h 10"/>
                  <a:gd name="T26" fmla="*/ 318 w 318"/>
                  <a:gd name="T27" fmla="*/ 8 h 10"/>
                  <a:gd name="T28" fmla="*/ 314 w 318"/>
                  <a:gd name="T29" fmla="*/ 10 h 10"/>
                  <a:gd name="T30" fmla="*/ 314 w 318"/>
                  <a:gd name="T3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8" h="10">
                    <a:moveTo>
                      <a:pt x="314" y="10"/>
                    </a:moveTo>
                    <a:lnTo>
                      <a:pt x="6" y="10"/>
                    </a:lnTo>
                    <a:lnTo>
                      <a:pt x="6" y="10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314" y="0"/>
                    </a:lnTo>
                    <a:lnTo>
                      <a:pt x="314" y="0"/>
                    </a:lnTo>
                    <a:lnTo>
                      <a:pt x="318" y="2"/>
                    </a:lnTo>
                    <a:lnTo>
                      <a:pt x="318" y="4"/>
                    </a:lnTo>
                    <a:lnTo>
                      <a:pt x="318" y="4"/>
                    </a:lnTo>
                    <a:lnTo>
                      <a:pt x="318" y="8"/>
                    </a:lnTo>
                    <a:lnTo>
                      <a:pt x="314" y="10"/>
                    </a:lnTo>
                    <a:lnTo>
                      <a:pt x="314" y="1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4" name="Freeform 33">
                <a:extLst>
                  <a:ext uri="{FF2B5EF4-FFF2-40B4-BE49-F238E27FC236}">
                    <a16:creationId xmlns:a16="http://schemas.microsoft.com/office/drawing/2014/main" id="{A420D2C0-607C-4755-B53F-E528B1AC6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32300" y="7712075"/>
                <a:ext cx="504825" cy="15875"/>
              </a:xfrm>
              <a:custGeom>
                <a:avLst/>
                <a:gdLst>
                  <a:gd name="T0" fmla="*/ 314 w 318"/>
                  <a:gd name="T1" fmla="*/ 10 h 10"/>
                  <a:gd name="T2" fmla="*/ 6 w 318"/>
                  <a:gd name="T3" fmla="*/ 10 h 10"/>
                  <a:gd name="T4" fmla="*/ 6 w 318"/>
                  <a:gd name="T5" fmla="*/ 10 h 10"/>
                  <a:gd name="T6" fmla="*/ 2 w 318"/>
                  <a:gd name="T7" fmla="*/ 8 h 10"/>
                  <a:gd name="T8" fmla="*/ 0 w 318"/>
                  <a:gd name="T9" fmla="*/ 6 h 10"/>
                  <a:gd name="T10" fmla="*/ 0 w 318"/>
                  <a:gd name="T11" fmla="*/ 6 h 10"/>
                  <a:gd name="T12" fmla="*/ 2 w 318"/>
                  <a:gd name="T13" fmla="*/ 2 h 10"/>
                  <a:gd name="T14" fmla="*/ 6 w 318"/>
                  <a:gd name="T15" fmla="*/ 0 h 10"/>
                  <a:gd name="T16" fmla="*/ 314 w 318"/>
                  <a:gd name="T17" fmla="*/ 0 h 10"/>
                  <a:gd name="T18" fmla="*/ 314 w 318"/>
                  <a:gd name="T19" fmla="*/ 0 h 10"/>
                  <a:gd name="T20" fmla="*/ 318 w 318"/>
                  <a:gd name="T21" fmla="*/ 2 h 10"/>
                  <a:gd name="T22" fmla="*/ 318 w 318"/>
                  <a:gd name="T23" fmla="*/ 6 h 10"/>
                  <a:gd name="T24" fmla="*/ 318 w 318"/>
                  <a:gd name="T25" fmla="*/ 6 h 10"/>
                  <a:gd name="T26" fmla="*/ 318 w 318"/>
                  <a:gd name="T27" fmla="*/ 8 h 10"/>
                  <a:gd name="T28" fmla="*/ 314 w 318"/>
                  <a:gd name="T29" fmla="*/ 10 h 10"/>
                  <a:gd name="T30" fmla="*/ 314 w 318"/>
                  <a:gd name="T3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8" h="10">
                    <a:moveTo>
                      <a:pt x="314" y="10"/>
                    </a:moveTo>
                    <a:lnTo>
                      <a:pt x="6" y="10"/>
                    </a:lnTo>
                    <a:lnTo>
                      <a:pt x="6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314" y="0"/>
                    </a:lnTo>
                    <a:lnTo>
                      <a:pt x="314" y="0"/>
                    </a:lnTo>
                    <a:lnTo>
                      <a:pt x="318" y="2"/>
                    </a:lnTo>
                    <a:lnTo>
                      <a:pt x="318" y="6"/>
                    </a:lnTo>
                    <a:lnTo>
                      <a:pt x="318" y="6"/>
                    </a:lnTo>
                    <a:lnTo>
                      <a:pt x="318" y="8"/>
                    </a:lnTo>
                    <a:lnTo>
                      <a:pt x="314" y="10"/>
                    </a:lnTo>
                    <a:lnTo>
                      <a:pt x="314" y="1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5" name="Freeform 34">
                <a:extLst>
                  <a:ext uri="{FF2B5EF4-FFF2-40B4-BE49-F238E27FC236}">
                    <a16:creationId xmlns:a16="http://schemas.microsoft.com/office/drawing/2014/main" id="{FC2C9738-4507-4A2B-B641-16D7C167E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32300" y="7788275"/>
                <a:ext cx="504825" cy="15875"/>
              </a:xfrm>
              <a:custGeom>
                <a:avLst/>
                <a:gdLst>
                  <a:gd name="T0" fmla="*/ 314 w 318"/>
                  <a:gd name="T1" fmla="*/ 10 h 10"/>
                  <a:gd name="T2" fmla="*/ 6 w 318"/>
                  <a:gd name="T3" fmla="*/ 10 h 10"/>
                  <a:gd name="T4" fmla="*/ 6 w 318"/>
                  <a:gd name="T5" fmla="*/ 10 h 10"/>
                  <a:gd name="T6" fmla="*/ 2 w 318"/>
                  <a:gd name="T7" fmla="*/ 8 h 10"/>
                  <a:gd name="T8" fmla="*/ 0 w 318"/>
                  <a:gd name="T9" fmla="*/ 4 h 10"/>
                  <a:gd name="T10" fmla="*/ 0 w 318"/>
                  <a:gd name="T11" fmla="*/ 4 h 10"/>
                  <a:gd name="T12" fmla="*/ 2 w 318"/>
                  <a:gd name="T13" fmla="*/ 2 h 10"/>
                  <a:gd name="T14" fmla="*/ 6 w 318"/>
                  <a:gd name="T15" fmla="*/ 0 h 10"/>
                  <a:gd name="T16" fmla="*/ 314 w 318"/>
                  <a:gd name="T17" fmla="*/ 0 h 10"/>
                  <a:gd name="T18" fmla="*/ 314 w 318"/>
                  <a:gd name="T19" fmla="*/ 0 h 10"/>
                  <a:gd name="T20" fmla="*/ 318 w 318"/>
                  <a:gd name="T21" fmla="*/ 2 h 10"/>
                  <a:gd name="T22" fmla="*/ 318 w 318"/>
                  <a:gd name="T23" fmla="*/ 4 h 10"/>
                  <a:gd name="T24" fmla="*/ 318 w 318"/>
                  <a:gd name="T25" fmla="*/ 4 h 10"/>
                  <a:gd name="T26" fmla="*/ 318 w 318"/>
                  <a:gd name="T27" fmla="*/ 8 h 10"/>
                  <a:gd name="T28" fmla="*/ 314 w 318"/>
                  <a:gd name="T29" fmla="*/ 10 h 10"/>
                  <a:gd name="T30" fmla="*/ 314 w 318"/>
                  <a:gd name="T3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8" h="10">
                    <a:moveTo>
                      <a:pt x="314" y="10"/>
                    </a:moveTo>
                    <a:lnTo>
                      <a:pt x="6" y="10"/>
                    </a:lnTo>
                    <a:lnTo>
                      <a:pt x="6" y="10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314" y="0"/>
                    </a:lnTo>
                    <a:lnTo>
                      <a:pt x="314" y="0"/>
                    </a:lnTo>
                    <a:lnTo>
                      <a:pt x="318" y="2"/>
                    </a:lnTo>
                    <a:lnTo>
                      <a:pt x="318" y="4"/>
                    </a:lnTo>
                    <a:lnTo>
                      <a:pt x="318" y="4"/>
                    </a:lnTo>
                    <a:lnTo>
                      <a:pt x="318" y="8"/>
                    </a:lnTo>
                    <a:lnTo>
                      <a:pt x="314" y="10"/>
                    </a:lnTo>
                    <a:lnTo>
                      <a:pt x="314" y="1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6" name="Freeform 35">
                <a:extLst>
                  <a:ext uri="{FF2B5EF4-FFF2-40B4-BE49-F238E27FC236}">
                    <a16:creationId xmlns:a16="http://schemas.microsoft.com/office/drawing/2014/main" id="{8EE7F254-6DD8-4A43-AE11-B674448F0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32300" y="7816850"/>
                <a:ext cx="504825" cy="15875"/>
              </a:xfrm>
              <a:custGeom>
                <a:avLst/>
                <a:gdLst>
                  <a:gd name="T0" fmla="*/ 314 w 318"/>
                  <a:gd name="T1" fmla="*/ 10 h 10"/>
                  <a:gd name="T2" fmla="*/ 6 w 318"/>
                  <a:gd name="T3" fmla="*/ 10 h 10"/>
                  <a:gd name="T4" fmla="*/ 6 w 318"/>
                  <a:gd name="T5" fmla="*/ 10 h 10"/>
                  <a:gd name="T6" fmla="*/ 2 w 318"/>
                  <a:gd name="T7" fmla="*/ 8 h 10"/>
                  <a:gd name="T8" fmla="*/ 0 w 318"/>
                  <a:gd name="T9" fmla="*/ 4 h 10"/>
                  <a:gd name="T10" fmla="*/ 0 w 318"/>
                  <a:gd name="T11" fmla="*/ 4 h 10"/>
                  <a:gd name="T12" fmla="*/ 2 w 318"/>
                  <a:gd name="T13" fmla="*/ 2 h 10"/>
                  <a:gd name="T14" fmla="*/ 6 w 318"/>
                  <a:gd name="T15" fmla="*/ 0 h 10"/>
                  <a:gd name="T16" fmla="*/ 314 w 318"/>
                  <a:gd name="T17" fmla="*/ 0 h 10"/>
                  <a:gd name="T18" fmla="*/ 314 w 318"/>
                  <a:gd name="T19" fmla="*/ 0 h 10"/>
                  <a:gd name="T20" fmla="*/ 318 w 318"/>
                  <a:gd name="T21" fmla="*/ 2 h 10"/>
                  <a:gd name="T22" fmla="*/ 318 w 318"/>
                  <a:gd name="T23" fmla="*/ 4 h 10"/>
                  <a:gd name="T24" fmla="*/ 318 w 318"/>
                  <a:gd name="T25" fmla="*/ 4 h 10"/>
                  <a:gd name="T26" fmla="*/ 318 w 318"/>
                  <a:gd name="T27" fmla="*/ 8 h 10"/>
                  <a:gd name="T28" fmla="*/ 314 w 318"/>
                  <a:gd name="T29" fmla="*/ 10 h 10"/>
                  <a:gd name="T30" fmla="*/ 314 w 318"/>
                  <a:gd name="T3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8" h="10">
                    <a:moveTo>
                      <a:pt x="314" y="10"/>
                    </a:moveTo>
                    <a:lnTo>
                      <a:pt x="6" y="10"/>
                    </a:lnTo>
                    <a:lnTo>
                      <a:pt x="6" y="10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314" y="0"/>
                    </a:lnTo>
                    <a:lnTo>
                      <a:pt x="314" y="0"/>
                    </a:lnTo>
                    <a:lnTo>
                      <a:pt x="318" y="2"/>
                    </a:lnTo>
                    <a:lnTo>
                      <a:pt x="318" y="4"/>
                    </a:lnTo>
                    <a:lnTo>
                      <a:pt x="318" y="4"/>
                    </a:lnTo>
                    <a:lnTo>
                      <a:pt x="318" y="8"/>
                    </a:lnTo>
                    <a:lnTo>
                      <a:pt x="314" y="10"/>
                    </a:lnTo>
                    <a:lnTo>
                      <a:pt x="314" y="1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7" name="Freeform 36">
                <a:extLst>
                  <a:ext uri="{FF2B5EF4-FFF2-40B4-BE49-F238E27FC236}">
                    <a16:creationId xmlns:a16="http://schemas.microsoft.com/office/drawing/2014/main" id="{77F44606-D21A-4259-BECA-B22A8F7C3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13175" y="7667625"/>
                <a:ext cx="301625" cy="219075"/>
              </a:xfrm>
              <a:custGeom>
                <a:avLst/>
                <a:gdLst>
                  <a:gd name="T0" fmla="*/ 146 w 190"/>
                  <a:gd name="T1" fmla="*/ 138 h 138"/>
                  <a:gd name="T2" fmla="*/ 44 w 190"/>
                  <a:gd name="T3" fmla="*/ 138 h 138"/>
                  <a:gd name="T4" fmla="*/ 44 w 190"/>
                  <a:gd name="T5" fmla="*/ 138 h 138"/>
                  <a:gd name="T6" fmla="*/ 36 w 190"/>
                  <a:gd name="T7" fmla="*/ 136 h 138"/>
                  <a:gd name="T8" fmla="*/ 26 w 190"/>
                  <a:gd name="T9" fmla="*/ 134 h 138"/>
                  <a:gd name="T10" fmla="*/ 20 w 190"/>
                  <a:gd name="T11" fmla="*/ 130 h 138"/>
                  <a:gd name="T12" fmla="*/ 12 w 190"/>
                  <a:gd name="T13" fmla="*/ 124 h 138"/>
                  <a:gd name="T14" fmla="*/ 8 w 190"/>
                  <a:gd name="T15" fmla="*/ 118 h 138"/>
                  <a:gd name="T16" fmla="*/ 4 w 190"/>
                  <a:gd name="T17" fmla="*/ 110 h 138"/>
                  <a:gd name="T18" fmla="*/ 0 w 190"/>
                  <a:gd name="T19" fmla="*/ 102 h 138"/>
                  <a:gd name="T20" fmla="*/ 0 w 190"/>
                  <a:gd name="T21" fmla="*/ 94 h 138"/>
                  <a:gd name="T22" fmla="*/ 0 w 190"/>
                  <a:gd name="T23" fmla="*/ 44 h 138"/>
                  <a:gd name="T24" fmla="*/ 0 w 190"/>
                  <a:gd name="T25" fmla="*/ 44 h 138"/>
                  <a:gd name="T26" fmla="*/ 0 w 190"/>
                  <a:gd name="T27" fmla="*/ 36 h 138"/>
                  <a:gd name="T28" fmla="*/ 4 w 190"/>
                  <a:gd name="T29" fmla="*/ 28 h 138"/>
                  <a:gd name="T30" fmla="*/ 8 w 190"/>
                  <a:gd name="T31" fmla="*/ 20 h 138"/>
                  <a:gd name="T32" fmla="*/ 12 w 190"/>
                  <a:gd name="T33" fmla="*/ 14 h 138"/>
                  <a:gd name="T34" fmla="*/ 20 w 190"/>
                  <a:gd name="T35" fmla="*/ 8 h 138"/>
                  <a:gd name="T36" fmla="*/ 26 w 190"/>
                  <a:gd name="T37" fmla="*/ 4 h 138"/>
                  <a:gd name="T38" fmla="*/ 36 w 190"/>
                  <a:gd name="T39" fmla="*/ 2 h 138"/>
                  <a:gd name="T40" fmla="*/ 44 w 190"/>
                  <a:gd name="T41" fmla="*/ 0 h 138"/>
                  <a:gd name="T42" fmla="*/ 146 w 190"/>
                  <a:gd name="T43" fmla="*/ 0 h 138"/>
                  <a:gd name="T44" fmla="*/ 146 w 190"/>
                  <a:gd name="T45" fmla="*/ 0 h 138"/>
                  <a:gd name="T46" fmla="*/ 154 w 190"/>
                  <a:gd name="T47" fmla="*/ 2 h 138"/>
                  <a:gd name="T48" fmla="*/ 162 w 190"/>
                  <a:gd name="T49" fmla="*/ 4 h 138"/>
                  <a:gd name="T50" fmla="*/ 170 w 190"/>
                  <a:gd name="T51" fmla="*/ 8 h 138"/>
                  <a:gd name="T52" fmla="*/ 176 w 190"/>
                  <a:gd name="T53" fmla="*/ 14 h 138"/>
                  <a:gd name="T54" fmla="*/ 182 w 190"/>
                  <a:gd name="T55" fmla="*/ 20 h 138"/>
                  <a:gd name="T56" fmla="*/ 186 w 190"/>
                  <a:gd name="T57" fmla="*/ 28 h 138"/>
                  <a:gd name="T58" fmla="*/ 188 w 190"/>
                  <a:gd name="T59" fmla="*/ 36 h 138"/>
                  <a:gd name="T60" fmla="*/ 190 w 190"/>
                  <a:gd name="T61" fmla="*/ 44 h 138"/>
                  <a:gd name="T62" fmla="*/ 190 w 190"/>
                  <a:gd name="T63" fmla="*/ 94 h 138"/>
                  <a:gd name="T64" fmla="*/ 190 w 190"/>
                  <a:gd name="T65" fmla="*/ 94 h 138"/>
                  <a:gd name="T66" fmla="*/ 188 w 190"/>
                  <a:gd name="T67" fmla="*/ 102 h 138"/>
                  <a:gd name="T68" fmla="*/ 186 w 190"/>
                  <a:gd name="T69" fmla="*/ 110 h 138"/>
                  <a:gd name="T70" fmla="*/ 182 w 190"/>
                  <a:gd name="T71" fmla="*/ 118 h 138"/>
                  <a:gd name="T72" fmla="*/ 176 w 190"/>
                  <a:gd name="T73" fmla="*/ 124 h 138"/>
                  <a:gd name="T74" fmla="*/ 170 w 190"/>
                  <a:gd name="T75" fmla="*/ 130 h 138"/>
                  <a:gd name="T76" fmla="*/ 162 w 190"/>
                  <a:gd name="T77" fmla="*/ 134 h 138"/>
                  <a:gd name="T78" fmla="*/ 154 w 190"/>
                  <a:gd name="T79" fmla="*/ 136 h 138"/>
                  <a:gd name="T80" fmla="*/ 146 w 190"/>
                  <a:gd name="T81" fmla="*/ 138 h 138"/>
                  <a:gd name="T82" fmla="*/ 146 w 190"/>
                  <a:gd name="T83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0" h="138">
                    <a:moveTo>
                      <a:pt x="146" y="138"/>
                    </a:moveTo>
                    <a:lnTo>
                      <a:pt x="44" y="138"/>
                    </a:lnTo>
                    <a:lnTo>
                      <a:pt x="44" y="138"/>
                    </a:lnTo>
                    <a:lnTo>
                      <a:pt x="36" y="136"/>
                    </a:lnTo>
                    <a:lnTo>
                      <a:pt x="26" y="134"/>
                    </a:lnTo>
                    <a:lnTo>
                      <a:pt x="20" y="130"/>
                    </a:lnTo>
                    <a:lnTo>
                      <a:pt x="12" y="124"/>
                    </a:lnTo>
                    <a:lnTo>
                      <a:pt x="8" y="118"/>
                    </a:lnTo>
                    <a:lnTo>
                      <a:pt x="4" y="110"/>
                    </a:lnTo>
                    <a:lnTo>
                      <a:pt x="0" y="102"/>
                    </a:lnTo>
                    <a:lnTo>
                      <a:pt x="0" y="9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14"/>
                    </a:lnTo>
                    <a:lnTo>
                      <a:pt x="20" y="8"/>
                    </a:lnTo>
                    <a:lnTo>
                      <a:pt x="26" y="4"/>
                    </a:lnTo>
                    <a:lnTo>
                      <a:pt x="36" y="2"/>
                    </a:lnTo>
                    <a:lnTo>
                      <a:pt x="44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54" y="2"/>
                    </a:lnTo>
                    <a:lnTo>
                      <a:pt x="162" y="4"/>
                    </a:lnTo>
                    <a:lnTo>
                      <a:pt x="170" y="8"/>
                    </a:lnTo>
                    <a:lnTo>
                      <a:pt x="176" y="14"/>
                    </a:lnTo>
                    <a:lnTo>
                      <a:pt x="182" y="20"/>
                    </a:lnTo>
                    <a:lnTo>
                      <a:pt x="186" y="28"/>
                    </a:lnTo>
                    <a:lnTo>
                      <a:pt x="188" y="36"/>
                    </a:lnTo>
                    <a:lnTo>
                      <a:pt x="190" y="44"/>
                    </a:lnTo>
                    <a:lnTo>
                      <a:pt x="190" y="94"/>
                    </a:lnTo>
                    <a:lnTo>
                      <a:pt x="190" y="94"/>
                    </a:lnTo>
                    <a:lnTo>
                      <a:pt x="188" y="102"/>
                    </a:lnTo>
                    <a:lnTo>
                      <a:pt x="186" y="110"/>
                    </a:lnTo>
                    <a:lnTo>
                      <a:pt x="182" y="118"/>
                    </a:lnTo>
                    <a:lnTo>
                      <a:pt x="176" y="124"/>
                    </a:lnTo>
                    <a:lnTo>
                      <a:pt x="170" y="130"/>
                    </a:lnTo>
                    <a:lnTo>
                      <a:pt x="162" y="134"/>
                    </a:lnTo>
                    <a:lnTo>
                      <a:pt x="154" y="136"/>
                    </a:lnTo>
                    <a:lnTo>
                      <a:pt x="146" y="138"/>
                    </a:lnTo>
                    <a:lnTo>
                      <a:pt x="146" y="13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8" name="Freeform 37">
                <a:extLst>
                  <a:ext uri="{FF2B5EF4-FFF2-40B4-BE49-F238E27FC236}">
                    <a16:creationId xmlns:a16="http://schemas.microsoft.com/office/drawing/2014/main" id="{0CE8AB47-A3DC-4DBC-A661-DBE24765D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70600" y="6588125"/>
                <a:ext cx="1352550" cy="1524000"/>
              </a:xfrm>
              <a:custGeom>
                <a:avLst/>
                <a:gdLst>
                  <a:gd name="T0" fmla="*/ 852 w 852"/>
                  <a:gd name="T1" fmla="*/ 960 h 960"/>
                  <a:gd name="T2" fmla="*/ 0 w 852"/>
                  <a:gd name="T3" fmla="*/ 960 h 960"/>
                  <a:gd name="T4" fmla="*/ 0 w 852"/>
                  <a:gd name="T5" fmla="*/ 90 h 960"/>
                  <a:gd name="T6" fmla="*/ 0 w 852"/>
                  <a:gd name="T7" fmla="*/ 90 h 960"/>
                  <a:gd name="T8" fmla="*/ 0 w 852"/>
                  <a:gd name="T9" fmla="*/ 72 h 960"/>
                  <a:gd name="T10" fmla="*/ 6 w 852"/>
                  <a:gd name="T11" fmla="*/ 54 h 960"/>
                  <a:gd name="T12" fmla="*/ 14 w 852"/>
                  <a:gd name="T13" fmla="*/ 38 h 960"/>
                  <a:gd name="T14" fmla="*/ 26 w 852"/>
                  <a:gd name="T15" fmla="*/ 26 h 960"/>
                  <a:gd name="T16" fmla="*/ 38 w 852"/>
                  <a:gd name="T17" fmla="*/ 14 h 960"/>
                  <a:gd name="T18" fmla="*/ 54 w 852"/>
                  <a:gd name="T19" fmla="*/ 6 h 960"/>
                  <a:gd name="T20" fmla="*/ 70 w 852"/>
                  <a:gd name="T21" fmla="*/ 2 h 960"/>
                  <a:gd name="T22" fmla="*/ 90 w 852"/>
                  <a:gd name="T23" fmla="*/ 0 h 960"/>
                  <a:gd name="T24" fmla="*/ 762 w 852"/>
                  <a:gd name="T25" fmla="*/ 0 h 960"/>
                  <a:gd name="T26" fmla="*/ 762 w 852"/>
                  <a:gd name="T27" fmla="*/ 0 h 960"/>
                  <a:gd name="T28" fmla="*/ 780 w 852"/>
                  <a:gd name="T29" fmla="*/ 2 h 960"/>
                  <a:gd name="T30" fmla="*/ 798 w 852"/>
                  <a:gd name="T31" fmla="*/ 6 h 960"/>
                  <a:gd name="T32" fmla="*/ 812 w 852"/>
                  <a:gd name="T33" fmla="*/ 14 h 960"/>
                  <a:gd name="T34" fmla="*/ 826 w 852"/>
                  <a:gd name="T35" fmla="*/ 26 h 960"/>
                  <a:gd name="T36" fmla="*/ 838 w 852"/>
                  <a:gd name="T37" fmla="*/ 38 h 960"/>
                  <a:gd name="T38" fmla="*/ 846 w 852"/>
                  <a:gd name="T39" fmla="*/ 54 h 960"/>
                  <a:gd name="T40" fmla="*/ 850 w 852"/>
                  <a:gd name="T41" fmla="*/ 72 h 960"/>
                  <a:gd name="T42" fmla="*/ 852 w 852"/>
                  <a:gd name="T43" fmla="*/ 90 h 960"/>
                  <a:gd name="T44" fmla="*/ 852 w 852"/>
                  <a:gd name="T45" fmla="*/ 96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52" h="960">
                    <a:moveTo>
                      <a:pt x="852" y="960"/>
                    </a:moveTo>
                    <a:lnTo>
                      <a:pt x="0" y="96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72"/>
                    </a:lnTo>
                    <a:lnTo>
                      <a:pt x="6" y="54"/>
                    </a:lnTo>
                    <a:lnTo>
                      <a:pt x="14" y="38"/>
                    </a:lnTo>
                    <a:lnTo>
                      <a:pt x="26" y="26"/>
                    </a:lnTo>
                    <a:lnTo>
                      <a:pt x="38" y="14"/>
                    </a:lnTo>
                    <a:lnTo>
                      <a:pt x="54" y="6"/>
                    </a:lnTo>
                    <a:lnTo>
                      <a:pt x="70" y="2"/>
                    </a:lnTo>
                    <a:lnTo>
                      <a:pt x="90" y="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780" y="2"/>
                    </a:lnTo>
                    <a:lnTo>
                      <a:pt x="798" y="6"/>
                    </a:lnTo>
                    <a:lnTo>
                      <a:pt x="812" y="14"/>
                    </a:lnTo>
                    <a:lnTo>
                      <a:pt x="826" y="26"/>
                    </a:lnTo>
                    <a:lnTo>
                      <a:pt x="838" y="38"/>
                    </a:lnTo>
                    <a:lnTo>
                      <a:pt x="846" y="54"/>
                    </a:lnTo>
                    <a:lnTo>
                      <a:pt x="850" y="72"/>
                    </a:lnTo>
                    <a:lnTo>
                      <a:pt x="852" y="90"/>
                    </a:lnTo>
                    <a:lnTo>
                      <a:pt x="852" y="960"/>
                    </a:lnTo>
                    <a:close/>
                  </a:path>
                </a:pathLst>
              </a:custGeom>
              <a:solidFill>
                <a:srgbClr val="32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9505B4F-DE8E-486E-9F61-8A38CF657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32500" y="6832600"/>
                <a:ext cx="1276350" cy="12350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0" name="Freeform 39">
                <a:extLst>
                  <a:ext uri="{FF2B5EF4-FFF2-40B4-BE49-F238E27FC236}">
                    <a16:creationId xmlns:a16="http://schemas.microsoft.com/office/drawing/2014/main" id="{179848FF-2ED7-45F5-BB04-5072042FE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924550" y="6664325"/>
                <a:ext cx="50800" cy="50800"/>
              </a:xfrm>
              <a:custGeom>
                <a:avLst/>
                <a:gdLst>
                  <a:gd name="T0" fmla="*/ 28 w 32"/>
                  <a:gd name="T1" fmla="*/ 4 h 32"/>
                  <a:gd name="T2" fmla="*/ 28 w 32"/>
                  <a:gd name="T3" fmla="*/ 4 h 32"/>
                  <a:gd name="T4" fmla="*/ 32 w 32"/>
                  <a:gd name="T5" fmla="*/ 10 h 32"/>
                  <a:gd name="T6" fmla="*/ 32 w 32"/>
                  <a:gd name="T7" fmla="*/ 16 h 32"/>
                  <a:gd name="T8" fmla="*/ 30 w 32"/>
                  <a:gd name="T9" fmla="*/ 22 h 32"/>
                  <a:gd name="T10" fmla="*/ 28 w 32"/>
                  <a:gd name="T11" fmla="*/ 28 h 32"/>
                  <a:gd name="T12" fmla="*/ 22 w 32"/>
                  <a:gd name="T13" fmla="*/ 30 h 32"/>
                  <a:gd name="T14" fmla="*/ 16 w 32"/>
                  <a:gd name="T15" fmla="*/ 32 h 32"/>
                  <a:gd name="T16" fmla="*/ 10 w 32"/>
                  <a:gd name="T17" fmla="*/ 32 h 32"/>
                  <a:gd name="T18" fmla="*/ 4 w 32"/>
                  <a:gd name="T19" fmla="*/ 28 h 32"/>
                  <a:gd name="T20" fmla="*/ 4 w 32"/>
                  <a:gd name="T21" fmla="*/ 28 h 32"/>
                  <a:gd name="T22" fmla="*/ 0 w 32"/>
                  <a:gd name="T23" fmla="*/ 22 h 32"/>
                  <a:gd name="T24" fmla="*/ 0 w 32"/>
                  <a:gd name="T25" fmla="*/ 14 h 32"/>
                  <a:gd name="T26" fmla="*/ 2 w 32"/>
                  <a:gd name="T27" fmla="*/ 10 h 32"/>
                  <a:gd name="T28" fmla="*/ 4 w 32"/>
                  <a:gd name="T29" fmla="*/ 4 h 32"/>
                  <a:gd name="T30" fmla="*/ 10 w 32"/>
                  <a:gd name="T31" fmla="*/ 2 h 32"/>
                  <a:gd name="T32" fmla="*/ 14 w 32"/>
                  <a:gd name="T33" fmla="*/ 0 h 32"/>
                  <a:gd name="T34" fmla="*/ 22 w 32"/>
                  <a:gd name="T35" fmla="*/ 0 h 32"/>
                  <a:gd name="T36" fmla="*/ 28 w 32"/>
                  <a:gd name="T37" fmla="*/ 4 h 32"/>
                  <a:gd name="T38" fmla="*/ 28 w 32"/>
                  <a:gd name="T3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32">
                    <a:moveTo>
                      <a:pt x="28" y="4"/>
                    </a:moveTo>
                    <a:lnTo>
                      <a:pt x="28" y="4"/>
                    </a:lnTo>
                    <a:lnTo>
                      <a:pt x="32" y="10"/>
                    </a:lnTo>
                    <a:lnTo>
                      <a:pt x="32" y="16"/>
                    </a:lnTo>
                    <a:lnTo>
                      <a:pt x="30" y="22"/>
                    </a:lnTo>
                    <a:lnTo>
                      <a:pt x="28" y="28"/>
                    </a:lnTo>
                    <a:lnTo>
                      <a:pt x="22" y="30"/>
                    </a:lnTo>
                    <a:lnTo>
                      <a:pt x="16" y="32"/>
                    </a:lnTo>
                    <a:lnTo>
                      <a:pt x="10" y="32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4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FFD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1" name="Freeform 40">
                <a:extLst>
                  <a:ext uri="{FF2B5EF4-FFF2-40B4-BE49-F238E27FC236}">
                    <a16:creationId xmlns:a16="http://schemas.microsoft.com/office/drawing/2014/main" id="{89707394-47F6-455B-8BD5-E258D2AE7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03925" y="6664325"/>
                <a:ext cx="53975" cy="50800"/>
              </a:xfrm>
              <a:custGeom>
                <a:avLst/>
                <a:gdLst>
                  <a:gd name="T0" fmla="*/ 34 w 34"/>
                  <a:gd name="T1" fmla="*/ 16 h 32"/>
                  <a:gd name="T2" fmla="*/ 34 w 34"/>
                  <a:gd name="T3" fmla="*/ 16 h 32"/>
                  <a:gd name="T4" fmla="*/ 32 w 34"/>
                  <a:gd name="T5" fmla="*/ 22 h 32"/>
                  <a:gd name="T6" fmla="*/ 28 w 34"/>
                  <a:gd name="T7" fmla="*/ 28 h 32"/>
                  <a:gd name="T8" fmla="*/ 24 w 34"/>
                  <a:gd name="T9" fmla="*/ 30 h 32"/>
                  <a:gd name="T10" fmla="*/ 16 w 34"/>
                  <a:gd name="T11" fmla="*/ 32 h 32"/>
                  <a:gd name="T12" fmla="*/ 16 w 34"/>
                  <a:gd name="T13" fmla="*/ 32 h 32"/>
                  <a:gd name="T14" fmla="*/ 10 w 34"/>
                  <a:gd name="T15" fmla="*/ 30 h 32"/>
                  <a:gd name="T16" fmla="*/ 6 w 34"/>
                  <a:gd name="T17" fmla="*/ 28 h 32"/>
                  <a:gd name="T18" fmla="*/ 2 w 34"/>
                  <a:gd name="T19" fmla="*/ 22 h 32"/>
                  <a:gd name="T20" fmla="*/ 0 w 34"/>
                  <a:gd name="T21" fmla="*/ 16 h 32"/>
                  <a:gd name="T22" fmla="*/ 0 w 34"/>
                  <a:gd name="T23" fmla="*/ 16 h 32"/>
                  <a:gd name="T24" fmla="*/ 2 w 34"/>
                  <a:gd name="T25" fmla="*/ 10 h 32"/>
                  <a:gd name="T26" fmla="*/ 6 w 34"/>
                  <a:gd name="T27" fmla="*/ 4 h 32"/>
                  <a:gd name="T28" fmla="*/ 10 w 34"/>
                  <a:gd name="T29" fmla="*/ 0 h 32"/>
                  <a:gd name="T30" fmla="*/ 16 w 34"/>
                  <a:gd name="T31" fmla="*/ 0 h 32"/>
                  <a:gd name="T32" fmla="*/ 16 w 34"/>
                  <a:gd name="T33" fmla="*/ 0 h 32"/>
                  <a:gd name="T34" fmla="*/ 24 w 34"/>
                  <a:gd name="T35" fmla="*/ 0 h 32"/>
                  <a:gd name="T36" fmla="*/ 28 w 34"/>
                  <a:gd name="T37" fmla="*/ 4 h 32"/>
                  <a:gd name="T38" fmla="*/ 32 w 34"/>
                  <a:gd name="T39" fmla="*/ 10 h 32"/>
                  <a:gd name="T40" fmla="*/ 34 w 34"/>
                  <a:gd name="T41" fmla="*/ 16 h 32"/>
                  <a:gd name="T42" fmla="*/ 34 w 34"/>
                  <a:gd name="T43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2">
                    <a:moveTo>
                      <a:pt x="34" y="16"/>
                    </a:moveTo>
                    <a:lnTo>
                      <a:pt x="34" y="16"/>
                    </a:lnTo>
                    <a:lnTo>
                      <a:pt x="32" y="22"/>
                    </a:lnTo>
                    <a:lnTo>
                      <a:pt x="28" y="28"/>
                    </a:lnTo>
                    <a:lnTo>
                      <a:pt x="24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0" y="30"/>
                    </a:lnTo>
                    <a:lnTo>
                      <a:pt x="6" y="28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4" y="16"/>
                    </a:ln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FC5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2" name="Freeform 41">
                <a:extLst>
                  <a:ext uri="{FF2B5EF4-FFF2-40B4-BE49-F238E27FC236}">
                    <a16:creationId xmlns:a16="http://schemas.microsoft.com/office/drawing/2014/main" id="{9E54F3C5-A541-4603-A2A9-22ED31CB6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48350" y="6664325"/>
                <a:ext cx="50800" cy="50800"/>
              </a:xfrm>
              <a:custGeom>
                <a:avLst/>
                <a:gdLst>
                  <a:gd name="T0" fmla="*/ 28 w 32"/>
                  <a:gd name="T1" fmla="*/ 4 h 32"/>
                  <a:gd name="T2" fmla="*/ 28 w 32"/>
                  <a:gd name="T3" fmla="*/ 4 h 32"/>
                  <a:gd name="T4" fmla="*/ 32 w 32"/>
                  <a:gd name="T5" fmla="*/ 10 h 32"/>
                  <a:gd name="T6" fmla="*/ 32 w 32"/>
                  <a:gd name="T7" fmla="*/ 16 h 32"/>
                  <a:gd name="T8" fmla="*/ 32 w 32"/>
                  <a:gd name="T9" fmla="*/ 22 h 32"/>
                  <a:gd name="T10" fmla="*/ 28 w 32"/>
                  <a:gd name="T11" fmla="*/ 28 h 32"/>
                  <a:gd name="T12" fmla="*/ 24 w 32"/>
                  <a:gd name="T13" fmla="*/ 30 h 32"/>
                  <a:gd name="T14" fmla="*/ 18 w 32"/>
                  <a:gd name="T15" fmla="*/ 32 h 32"/>
                  <a:gd name="T16" fmla="*/ 12 w 32"/>
                  <a:gd name="T17" fmla="*/ 32 h 32"/>
                  <a:gd name="T18" fmla="*/ 4 w 32"/>
                  <a:gd name="T19" fmla="*/ 28 h 32"/>
                  <a:gd name="T20" fmla="*/ 4 w 32"/>
                  <a:gd name="T21" fmla="*/ 28 h 32"/>
                  <a:gd name="T22" fmla="*/ 2 w 32"/>
                  <a:gd name="T23" fmla="*/ 22 h 32"/>
                  <a:gd name="T24" fmla="*/ 0 w 32"/>
                  <a:gd name="T25" fmla="*/ 14 h 32"/>
                  <a:gd name="T26" fmla="*/ 2 w 32"/>
                  <a:gd name="T27" fmla="*/ 10 h 32"/>
                  <a:gd name="T28" fmla="*/ 6 w 32"/>
                  <a:gd name="T29" fmla="*/ 4 h 32"/>
                  <a:gd name="T30" fmla="*/ 10 w 32"/>
                  <a:gd name="T31" fmla="*/ 2 h 32"/>
                  <a:gd name="T32" fmla="*/ 16 w 32"/>
                  <a:gd name="T33" fmla="*/ 0 h 32"/>
                  <a:gd name="T34" fmla="*/ 22 w 32"/>
                  <a:gd name="T35" fmla="*/ 0 h 32"/>
                  <a:gd name="T36" fmla="*/ 28 w 32"/>
                  <a:gd name="T37" fmla="*/ 4 h 32"/>
                  <a:gd name="T38" fmla="*/ 28 w 32"/>
                  <a:gd name="T3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32">
                    <a:moveTo>
                      <a:pt x="28" y="4"/>
                    </a:moveTo>
                    <a:lnTo>
                      <a:pt x="28" y="4"/>
                    </a:lnTo>
                    <a:lnTo>
                      <a:pt x="32" y="10"/>
                    </a:lnTo>
                    <a:lnTo>
                      <a:pt x="32" y="16"/>
                    </a:lnTo>
                    <a:lnTo>
                      <a:pt x="32" y="22"/>
                    </a:lnTo>
                    <a:lnTo>
                      <a:pt x="28" y="28"/>
                    </a:lnTo>
                    <a:lnTo>
                      <a:pt x="24" y="30"/>
                    </a:lnTo>
                    <a:lnTo>
                      <a:pt x="18" y="32"/>
                    </a:lnTo>
                    <a:lnTo>
                      <a:pt x="12" y="32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2" y="22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4BD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3" name="Freeform 42">
                <a:extLst>
                  <a:ext uri="{FF2B5EF4-FFF2-40B4-BE49-F238E27FC236}">
                    <a16:creationId xmlns:a16="http://schemas.microsoft.com/office/drawing/2014/main" id="{BD816419-338D-4096-B793-22D0AA44C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30875" y="6654800"/>
                <a:ext cx="927100" cy="69850"/>
              </a:xfrm>
              <a:custGeom>
                <a:avLst/>
                <a:gdLst>
                  <a:gd name="T0" fmla="*/ 562 w 584"/>
                  <a:gd name="T1" fmla="*/ 44 h 44"/>
                  <a:gd name="T2" fmla="*/ 22 w 584"/>
                  <a:gd name="T3" fmla="*/ 44 h 44"/>
                  <a:gd name="T4" fmla="*/ 22 w 584"/>
                  <a:gd name="T5" fmla="*/ 44 h 44"/>
                  <a:gd name="T6" fmla="*/ 14 w 584"/>
                  <a:gd name="T7" fmla="*/ 42 h 44"/>
                  <a:gd name="T8" fmla="*/ 6 w 584"/>
                  <a:gd name="T9" fmla="*/ 38 h 44"/>
                  <a:gd name="T10" fmla="*/ 2 w 584"/>
                  <a:gd name="T11" fmla="*/ 30 h 44"/>
                  <a:gd name="T12" fmla="*/ 0 w 584"/>
                  <a:gd name="T13" fmla="*/ 22 h 44"/>
                  <a:gd name="T14" fmla="*/ 0 w 584"/>
                  <a:gd name="T15" fmla="*/ 22 h 44"/>
                  <a:gd name="T16" fmla="*/ 2 w 584"/>
                  <a:gd name="T17" fmla="*/ 14 h 44"/>
                  <a:gd name="T18" fmla="*/ 6 w 584"/>
                  <a:gd name="T19" fmla="*/ 6 h 44"/>
                  <a:gd name="T20" fmla="*/ 14 w 584"/>
                  <a:gd name="T21" fmla="*/ 2 h 44"/>
                  <a:gd name="T22" fmla="*/ 22 w 584"/>
                  <a:gd name="T23" fmla="*/ 0 h 44"/>
                  <a:gd name="T24" fmla="*/ 562 w 584"/>
                  <a:gd name="T25" fmla="*/ 0 h 44"/>
                  <a:gd name="T26" fmla="*/ 562 w 584"/>
                  <a:gd name="T27" fmla="*/ 0 h 44"/>
                  <a:gd name="T28" fmla="*/ 570 w 584"/>
                  <a:gd name="T29" fmla="*/ 2 h 44"/>
                  <a:gd name="T30" fmla="*/ 578 w 584"/>
                  <a:gd name="T31" fmla="*/ 6 h 44"/>
                  <a:gd name="T32" fmla="*/ 582 w 584"/>
                  <a:gd name="T33" fmla="*/ 14 h 44"/>
                  <a:gd name="T34" fmla="*/ 584 w 584"/>
                  <a:gd name="T35" fmla="*/ 22 h 44"/>
                  <a:gd name="T36" fmla="*/ 584 w 584"/>
                  <a:gd name="T37" fmla="*/ 22 h 44"/>
                  <a:gd name="T38" fmla="*/ 582 w 584"/>
                  <a:gd name="T39" fmla="*/ 30 h 44"/>
                  <a:gd name="T40" fmla="*/ 578 w 584"/>
                  <a:gd name="T41" fmla="*/ 38 h 44"/>
                  <a:gd name="T42" fmla="*/ 570 w 584"/>
                  <a:gd name="T43" fmla="*/ 42 h 44"/>
                  <a:gd name="T44" fmla="*/ 562 w 584"/>
                  <a:gd name="T45" fmla="*/ 44 h 44"/>
                  <a:gd name="T46" fmla="*/ 562 w 584"/>
                  <a:gd name="T4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84" h="44">
                    <a:moveTo>
                      <a:pt x="562" y="44"/>
                    </a:move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562" y="0"/>
                    </a:lnTo>
                    <a:lnTo>
                      <a:pt x="562" y="0"/>
                    </a:lnTo>
                    <a:lnTo>
                      <a:pt x="570" y="2"/>
                    </a:lnTo>
                    <a:lnTo>
                      <a:pt x="578" y="6"/>
                    </a:lnTo>
                    <a:lnTo>
                      <a:pt x="582" y="14"/>
                    </a:lnTo>
                    <a:lnTo>
                      <a:pt x="584" y="22"/>
                    </a:lnTo>
                    <a:lnTo>
                      <a:pt x="584" y="22"/>
                    </a:lnTo>
                    <a:lnTo>
                      <a:pt x="582" y="30"/>
                    </a:lnTo>
                    <a:lnTo>
                      <a:pt x="578" y="38"/>
                    </a:lnTo>
                    <a:lnTo>
                      <a:pt x="570" y="42"/>
                    </a:lnTo>
                    <a:lnTo>
                      <a:pt x="562" y="44"/>
                    </a:lnTo>
                    <a:lnTo>
                      <a:pt x="562" y="44"/>
                    </a:lnTo>
                    <a:close/>
                  </a:path>
                </a:pathLst>
              </a:custGeom>
              <a:solidFill>
                <a:srgbClr val="41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id="{787C0267-0F94-4D4B-9950-A52B47F826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984875" y="6908800"/>
                <a:ext cx="561975" cy="561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5" name="Freeform 44">
                <a:extLst>
                  <a:ext uri="{FF2B5EF4-FFF2-40B4-BE49-F238E27FC236}">
                    <a16:creationId xmlns:a16="http://schemas.microsoft.com/office/drawing/2014/main" id="{542805B5-1ABE-4B89-A86A-24F1986D4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94275" y="7175500"/>
                <a:ext cx="57150" cy="257175"/>
              </a:xfrm>
              <a:custGeom>
                <a:avLst/>
                <a:gdLst>
                  <a:gd name="T0" fmla="*/ 24 w 36"/>
                  <a:gd name="T1" fmla="*/ 162 h 162"/>
                  <a:gd name="T2" fmla="*/ 12 w 36"/>
                  <a:gd name="T3" fmla="*/ 162 h 162"/>
                  <a:gd name="T4" fmla="*/ 12 w 36"/>
                  <a:gd name="T5" fmla="*/ 162 h 162"/>
                  <a:gd name="T6" fmla="*/ 8 w 36"/>
                  <a:gd name="T7" fmla="*/ 162 h 162"/>
                  <a:gd name="T8" fmla="*/ 4 w 36"/>
                  <a:gd name="T9" fmla="*/ 158 h 162"/>
                  <a:gd name="T10" fmla="*/ 2 w 36"/>
                  <a:gd name="T11" fmla="*/ 156 h 162"/>
                  <a:gd name="T12" fmla="*/ 0 w 36"/>
                  <a:gd name="T13" fmla="*/ 150 h 162"/>
                  <a:gd name="T14" fmla="*/ 0 w 36"/>
                  <a:gd name="T15" fmla="*/ 12 h 162"/>
                  <a:gd name="T16" fmla="*/ 0 w 36"/>
                  <a:gd name="T17" fmla="*/ 12 h 162"/>
                  <a:gd name="T18" fmla="*/ 2 w 36"/>
                  <a:gd name="T19" fmla="*/ 8 h 162"/>
                  <a:gd name="T20" fmla="*/ 4 w 36"/>
                  <a:gd name="T21" fmla="*/ 4 h 162"/>
                  <a:gd name="T22" fmla="*/ 8 w 36"/>
                  <a:gd name="T23" fmla="*/ 2 h 162"/>
                  <a:gd name="T24" fmla="*/ 12 w 36"/>
                  <a:gd name="T25" fmla="*/ 0 h 162"/>
                  <a:gd name="T26" fmla="*/ 24 w 36"/>
                  <a:gd name="T27" fmla="*/ 0 h 162"/>
                  <a:gd name="T28" fmla="*/ 24 w 36"/>
                  <a:gd name="T29" fmla="*/ 0 h 162"/>
                  <a:gd name="T30" fmla="*/ 28 w 36"/>
                  <a:gd name="T31" fmla="*/ 2 h 162"/>
                  <a:gd name="T32" fmla="*/ 32 w 36"/>
                  <a:gd name="T33" fmla="*/ 4 h 162"/>
                  <a:gd name="T34" fmla="*/ 36 w 36"/>
                  <a:gd name="T35" fmla="*/ 8 h 162"/>
                  <a:gd name="T36" fmla="*/ 36 w 36"/>
                  <a:gd name="T37" fmla="*/ 12 h 162"/>
                  <a:gd name="T38" fmla="*/ 36 w 36"/>
                  <a:gd name="T39" fmla="*/ 150 h 162"/>
                  <a:gd name="T40" fmla="*/ 36 w 36"/>
                  <a:gd name="T41" fmla="*/ 150 h 162"/>
                  <a:gd name="T42" fmla="*/ 36 w 36"/>
                  <a:gd name="T43" fmla="*/ 156 h 162"/>
                  <a:gd name="T44" fmla="*/ 32 w 36"/>
                  <a:gd name="T45" fmla="*/ 158 h 162"/>
                  <a:gd name="T46" fmla="*/ 28 w 36"/>
                  <a:gd name="T47" fmla="*/ 162 h 162"/>
                  <a:gd name="T48" fmla="*/ 24 w 36"/>
                  <a:gd name="T49" fmla="*/ 162 h 162"/>
                  <a:gd name="T50" fmla="*/ 24 w 36"/>
                  <a:gd name="T51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" h="162">
                    <a:moveTo>
                      <a:pt x="24" y="162"/>
                    </a:moveTo>
                    <a:lnTo>
                      <a:pt x="12" y="162"/>
                    </a:lnTo>
                    <a:lnTo>
                      <a:pt x="12" y="162"/>
                    </a:lnTo>
                    <a:lnTo>
                      <a:pt x="8" y="162"/>
                    </a:lnTo>
                    <a:lnTo>
                      <a:pt x="4" y="158"/>
                    </a:lnTo>
                    <a:lnTo>
                      <a:pt x="2" y="156"/>
                    </a:lnTo>
                    <a:lnTo>
                      <a:pt x="0" y="15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36" y="12"/>
                    </a:lnTo>
                    <a:lnTo>
                      <a:pt x="36" y="150"/>
                    </a:lnTo>
                    <a:lnTo>
                      <a:pt x="36" y="150"/>
                    </a:lnTo>
                    <a:lnTo>
                      <a:pt x="36" y="156"/>
                    </a:lnTo>
                    <a:lnTo>
                      <a:pt x="32" y="158"/>
                    </a:lnTo>
                    <a:lnTo>
                      <a:pt x="28" y="162"/>
                    </a:lnTo>
                    <a:lnTo>
                      <a:pt x="24" y="162"/>
                    </a:lnTo>
                    <a:lnTo>
                      <a:pt x="24" y="162"/>
                    </a:lnTo>
                    <a:close/>
                  </a:path>
                </a:pathLst>
              </a:custGeom>
              <a:solidFill>
                <a:srgbClr val="FC5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6" name="Freeform 45">
                <a:extLst>
                  <a:ext uri="{FF2B5EF4-FFF2-40B4-BE49-F238E27FC236}">
                    <a16:creationId xmlns:a16="http://schemas.microsoft.com/office/drawing/2014/main" id="{03326281-3EA9-4FC4-BF09-4E41D16EF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83175" y="7216775"/>
                <a:ext cx="57150" cy="215900"/>
              </a:xfrm>
              <a:custGeom>
                <a:avLst/>
                <a:gdLst>
                  <a:gd name="T0" fmla="*/ 24 w 36"/>
                  <a:gd name="T1" fmla="*/ 136 h 136"/>
                  <a:gd name="T2" fmla="*/ 12 w 36"/>
                  <a:gd name="T3" fmla="*/ 136 h 136"/>
                  <a:gd name="T4" fmla="*/ 12 w 36"/>
                  <a:gd name="T5" fmla="*/ 136 h 136"/>
                  <a:gd name="T6" fmla="*/ 6 w 36"/>
                  <a:gd name="T7" fmla="*/ 136 h 136"/>
                  <a:gd name="T8" fmla="*/ 2 w 36"/>
                  <a:gd name="T9" fmla="*/ 132 h 136"/>
                  <a:gd name="T10" fmla="*/ 0 w 36"/>
                  <a:gd name="T11" fmla="*/ 130 h 136"/>
                  <a:gd name="T12" fmla="*/ 0 w 36"/>
                  <a:gd name="T13" fmla="*/ 124 h 136"/>
                  <a:gd name="T14" fmla="*/ 0 w 36"/>
                  <a:gd name="T15" fmla="*/ 12 h 136"/>
                  <a:gd name="T16" fmla="*/ 0 w 36"/>
                  <a:gd name="T17" fmla="*/ 12 h 136"/>
                  <a:gd name="T18" fmla="*/ 0 w 36"/>
                  <a:gd name="T19" fmla="*/ 8 h 136"/>
                  <a:gd name="T20" fmla="*/ 2 w 36"/>
                  <a:gd name="T21" fmla="*/ 4 h 136"/>
                  <a:gd name="T22" fmla="*/ 6 w 36"/>
                  <a:gd name="T23" fmla="*/ 2 h 136"/>
                  <a:gd name="T24" fmla="*/ 12 w 36"/>
                  <a:gd name="T25" fmla="*/ 0 h 136"/>
                  <a:gd name="T26" fmla="*/ 24 w 36"/>
                  <a:gd name="T27" fmla="*/ 0 h 136"/>
                  <a:gd name="T28" fmla="*/ 24 w 36"/>
                  <a:gd name="T29" fmla="*/ 0 h 136"/>
                  <a:gd name="T30" fmla="*/ 28 w 36"/>
                  <a:gd name="T31" fmla="*/ 2 h 136"/>
                  <a:gd name="T32" fmla="*/ 32 w 36"/>
                  <a:gd name="T33" fmla="*/ 4 h 136"/>
                  <a:gd name="T34" fmla="*/ 34 w 36"/>
                  <a:gd name="T35" fmla="*/ 8 h 136"/>
                  <a:gd name="T36" fmla="*/ 36 w 36"/>
                  <a:gd name="T37" fmla="*/ 12 h 136"/>
                  <a:gd name="T38" fmla="*/ 36 w 36"/>
                  <a:gd name="T39" fmla="*/ 124 h 136"/>
                  <a:gd name="T40" fmla="*/ 36 w 36"/>
                  <a:gd name="T41" fmla="*/ 124 h 136"/>
                  <a:gd name="T42" fmla="*/ 34 w 36"/>
                  <a:gd name="T43" fmla="*/ 130 h 136"/>
                  <a:gd name="T44" fmla="*/ 32 w 36"/>
                  <a:gd name="T45" fmla="*/ 132 h 136"/>
                  <a:gd name="T46" fmla="*/ 28 w 36"/>
                  <a:gd name="T47" fmla="*/ 136 h 136"/>
                  <a:gd name="T48" fmla="*/ 24 w 36"/>
                  <a:gd name="T49" fmla="*/ 136 h 136"/>
                  <a:gd name="T50" fmla="*/ 24 w 36"/>
                  <a:gd name="T5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" h="136">
                    <a:moveTo>
                      <a:pt x="24" y="136"/>
                    </a:moveTo>
                    <a:lnTo>
                      <a:pt x="12" y="136"/>
                    </a:lnTo>
                    <a:lnTo>
                      <a:pt x="12" y="136"/>
                    </a:lnTo>
                    <a:lnTo>
                      <a:pt x="6" y="136"/>
                    </a:lnTo>
                    <a:lnTo>
                      <a:pt x="2" y="132"/>
                    </a:lnTo>
                    <a:lnTo>
                      <a:pt x="0" y="130"/>
                    </a:lnTo>
                    <a:lnTo>
                      <a:pt x="0" y="12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124"/>
                    </a:lnTo>
                    <a:lnTo>
                      <a:pt x="36" y="124"/>
                    </a:lnTo>
                    <a:lnTo>
                      <a:pt x="34" y="130"/>
                    </a:lnTo>
                    <a:lnTo>
                      <a:pt x="32" y="132"/>
                    </a:lnTo>
                    <a:lnTo>
                      <a:pt x="28" y="136"/>
                    </a:lnTo>
                    <a:lnTo>
                      <a:pt x="24" y="136"/>
                    </a:lnTo>
                    <a:lnTo>
                      <a:pt x="24" y="136"/>
                    </a:lnTo>
                    <a:close/>
                  </a:path>
                </a:pathLst>
              </a:custGeom>
              <a:solidFill>
                <a:srgbClr val="32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7" name="Freeform 46">
                <a:extLst>
                  <a:ext uri="{FF2B5EF4-FFF2-40B4-BE49-F238E27FC236}">
                    <a16:creationId xmlns:a16="http://schemas.microsoft.com/office/drawing/2014/main" id="{84E528E4-FC81-4F53-B454-2BD031B4D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02200" y="7127875"/>
                <a:ext cx="57150" cy="304800"/>
              </a:xfrm>
              <a:custGeom>
                <a:avLst/>
                <a:gdLst>
                  <a:gd name="T0" fmla="*/ 24 w 36"/>
                  <a:gd name="T1" fmla="*/ 192 h 192"/>
                  <a:gd name="T2" fmla="*/ 12 w 36"/>
                  <a:gd name="T3" fmla="*/ 192 h 192"/>
                  <a:gd name="T4" fmla="*/ 12 w 36"/>
                  <a:gd name="T5" fmla="*/ 192 h 192"/>
                  <a:gd name="T6" fmla="*/ 6 w 36"/>
                  <a:gd name="T7" fmla="*/ 192 h 192"/>
                  <a:gd name="T8" fmla="*/ 2 w 36"/>
                  <a:gd name="T9" fmla="*/ 188 h 192"/>
                  <a:gd name="T10" fmla="*/ 0 w 36"/>
                  <a:gd name="T11" fmla="*/ 186 h 192"/>
                  <a:gd name="T12" fmla="*/ 0 w 36"/>
                  <a:gd name="T13" fmla="*/ 180 h 192"/>
                  <a:gd name="T14" fmla="*/ 0 w 36"/>
                  <a:gd name="T15" fmla="*/ 12 h 192"/>
                  <a:gd name="T16" fmla="*/ 0 w 36"/>
                  <a:gd name="T17" fmla="*/ 12 h 192"/>
                  <a:gd name="T18" fmla="*/ 0 w 36"/>
                  <a:gd name="T19" fmla="*/ 8 h 192"/>
                  <a:gd name="T20" fmla="*/ 2 w 36"/>
                  <a:gd name="T21" fmla="*/ 4 h 192"/>
                  <a:gd name="T22" fmla="*/ 6 w 36"/>
                  <a:gd name="T23" fmla="*/ 2 h 192"/>
                  <a:gd name="T24" fmla="*/ 12 w 36"/>
                  <a:gd name="T25" fmla="*/ 0 h 192"/>
                  <a:gd name="T26" fmla="*/ 24 w 36"/>
                  <a:gd name="T27" fmla="*/ 0 h 192"/>
                  <a:gd name="T28" fmla="*/ 24 w 36"/>
                  <a:gd name="T29" fmla="*/ 0 h 192"/>
                  <a:gd name="T30" fmla="*/ 28 w 36"/>
                  <a:gd name="T31" fmla="*/ 2 h 192"/>
                  <a:gd name="T32" fmla="*/ 32 w 36"/>
                  <a:gd name="T33" fmla="*/ 4 h 192"/>
                  <a:gd name="T34" fmla="*/ 34 w 36"/>
                  <a:gd name="T35" fmla="*/ 8 h 192"/>
                  <a:gd name="T36" fmla="*/ 36 w 36"/>
                  <a:gd name="T37" fmla="*/ 12 h 192"/>
                  <a:gd name="T38" fmla="*/ 36 w 36"/>
                  <a:gd name="T39" fmla="*/ 180 h 192"/>
                  <a:gd name="T40" fmla="*/ 36 w 36"/>
                  <a:gd name="T41" fmla="*/ 180 h 192"/>
                  <a:gd name="T42" fmla="*/ 34 w 36"/>
                  <a:gd name="T43" fmla="*/ 186 h 192"/>
                  <a:gd name="T44" fmla="*/ 32 w 36"/>
                  <a:gd name="T45" fmla="*/ 188 h 192"/>
                  <a:gd name="T46" fmla="*/ 28 w 36"/>
                  <a:gd name="T47" fmla="*/ 192 h 192"/>
                  <a:gd name="T48" fmla="*/ 24 w 36"/>
                  <a:gd name="T49" fmla="*/ 192 h 192"/>
                  <a:gd name="T50" fmla="*/ 24 w 36"/>
                  <a:gd name="T51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" h="192">
                    <a:moveTo>
                      <a:pt x="24" y="192"/>
                    </a:moveTo>
                    <a:lnTo>
                      <a:pt x="12" y="192"/>
                    </a:lnTo>
                    <a:lnTo>
                      <a:pt x="12" y="192"/>
                    </a:lnTo>
                    <a:lnTo>
                      <a:pt x="6" y="192"/>
                    </a:lnTo>
                    <a:lnTo>
                      <a:pt x="2" y="188"/>
                    </a:lnTo>
                    <a:lnTo>
                      <a:pt x="0" y="186"/>
                    </a:lnTo>
                    <a:lnTo>
                      <a:pt x="0" y="18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180"/>
                    </a:lnTo>
                    <a:lnTo>
                      <a:pt x="36" y="180"/>
                    </a:lnTo>
                    <a:lnTo>
                      <a:pt x="34" y="186"/>
                    </a:lnTo>
                    <a:lnTo>
                      <a:pt x="32" y="188"/>
                    </a:lnTo>
                    <a:lnTo>
                      <a:pt x="28" y="192"/>
                    </a:lnTo>
                    <a:lnTo>
                      <a:pt x="24" y="192"/>
                    </a:lnTo>
                    <a:lnTo>
                      <a:pt x="24" y="192"/>
                    </a:lnTo>
                    <a:close/>
                  </a:path>
                </a:pathLst>
              </a:custGeom>
              <a:solidFill>
                <a:srgbClr val="4BD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8" name="Freeform 47">
                <a:extLst>
                  <a:ext uri="{FF2B5EF4-FFF2-40B4-BE49-F238E27FC236}">
                    <a16:creationId xmlns:a16="http://schemas.microsoft.com/office/drawing/2014/main" id="{3779DE8D-519F-4D64-9AE0-66B4687F2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207000" y="6934200"/>
                <a:ext cx="304800" cy="203200"/>
              </a:xfrm>
              <a:custGeom>
                <a:avLst/>
                <a:gdLst>
                  <a:gd name="T0" fmla="*/ 180 w 192"/>
                  <a:gd name="T1" fmla="*/ 0 h 128"/>
                  <a:gd name="T2" fmla="*/ 10 w 192"/>
                  <a:gd name="T3" fmla="*/ 0 h 128"/>
                  <a:gd name="T4" fmla="*/ 10 w 192"/>
                  <a:gd name="T5" fmla="*/ 0 h 128"/>
                  <a:gd name="T6" fmla="*/ 6 w 192"/>
                  <a:gd name="T7" fmla="*/ 0 h 128"/>
                  <a:gd name="T8" fmla="*/ 2 w 192"/>
                  <a:gd name="T9" fmla="*/ 2 h 128"/>
                  <a:gd name="T10" fmla="*/ 0 w 192"/>
                  <a:gd name="T11" fmla="*/ 6 h 128"/>
                  <a:gd name="T12" fmla="*/ 0 w 192"/>
                  <a:gd name="T13" fmla="*/ 12 h 128"/>
                  <a:gd name="T14" fmla="*/ 0 w 192"/>
                  <a:gd name="T15" fmla="*/ 74 h 128"/>
                  <a:gd name="T16" fmla="*/ 0 w 192"/>
                  <a:gd name="T17" fmla="*/ 74 h 128"/>
                  <a:gd name="T18" fmla="*/ 0 w 192"/>
                  <a:gd name="T19" fmla="*/ 78 h 128"/>
                  <a:gd name="T20" fmla="*/ 2 w 192"/>
                  <a:gd name="T21" fmla="*/ 82 h 128"/>
                  <a:gd name="T22" fmla="*/ 6 w 192"/>
                  <a:gd name="T23" fmla="*/ 84 h 128"/>
                  <a:gd name="T24" fmla="*/ 10 w 192"/>
                  <a:gd name="T25" fmla="*/ 84 h 128"/>
                  <a:gd name="T26" fmla="*/ 130 w 192"/>
                  <a:gd name="T27" fmla="*/ 84 h 128"/>
                  <a:gd name="T28" fmla="*/ 130 w 192"/>
                  <a:gd name="T29" fmla="*/ 84 h 128"/>
                  <a:gd name="T30" fmla="*/ 154 w 192"/>
                  <a:gd name="T31" fmla="*/ 128 h 128"/>
                  <a:gd name="T32" fmla="*/ 154 w 192"/>
                  <a:gd name="T33" fmla="*/ 84 h 128"/>
                  <a:gd name="T34" fmla="*/ 180 w 192"/>
                  <a:gd name="T35" fmla="*/ 84 h 128"/>
                  <a:gd name="T36" fmla="*/ 180 w 192"/>
                  <a:gd name="T37" fmla="*/ 84 h 128"/>
                  <a:gd name="T38" fmla="*/ 184 w 192"/>
                  <a:gd name="T39" fmla="*/ 84 h 128"/>
                  <a:gd name="T40" fmla="*/ 188 w 192"/>
                  <a:gd name="T41" fmla="*/ 82 h 128"/>
                  <a:gd name="T42" fmla="*/ 190 w 192"/>
                  <a:gd name="T43" fmla="*/ 78 h 128"/>
                  <a:gd name="T44" fmla="*/ 192 w 192"/>
                  <a:gd name="T45" fmla="*/ 74 h 128"/>
                  <a:gd name="T46" fmla="*/ 192 w 192"/>
                  <a:gd name="T47" fmla="*/ 12 h 128"/>
                  <a:gd name="T48" fmla="*/ 192 w 192"/>
                  <a:gd name="T49" fmla="*/ 12 h 128"/>
                  <a:gd name="T50" fmla="*/ 190 w 192"/>
                  <a:gd name="T51" fmla="*/ 6 h 128"/>
                  <a:gd name="T52" fmla="*/ 188 w 192"/>
                  <a:gd name="T53" fmla="*/ 2 h 128"/>
                  <a:gd name="T54" fmla="*/ 184 w 192"/>
                  <a:gd name="T55" fmla="*/ 0 h 128"/>
                  <a:gd name="T56" fmla="*/ 180 w 192"/>
                  <a:gd name="T57" fmla="*/ 0 h 128"/>
                  <a:gd name="T58" fmla="*/ 180 w 192"/>
                  <a:gd name="T5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128">
                    <a:moveTo>
                      <a:pt x="18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6" y="84"/>
                    </a:lnTo>
                    <a:lnTo>
                      <a:pt x="10" y="84"/>
                    </a:lnTo>
                    <a:lnTo>
                      <a:pt x="130" y="84"/>
                    </a:lnTo>
                    <a:lnTo>
                      <a:pt x="130" y="84"/>
                    </a:lnTo>
                    <a:lnTo>
                      <a:pt x="154" y="128"/>
                    </a:lnTo>
                    <a:lnTo>
                      <a:pt x="154" y="84"/>
                    </a:lnTo>
                    <a:lnTo>
                      <a:pt x="180" y="84"/>
                    </a:lnTo>
                    <a:lnTo>
                      <a:pt x="180" y="84"/>
                    </a:lnTo>
                    <a:lnTo>
                      <a:pt x="184" y="84"/>
                    </a:lnTo>
                    <a:lnTo>
                      <a:pt x="188" y="82"/>
                    </a:lnTo>
                    <a:lnTo>
                      <a:pt x="190" y="78"/>
                    </a:lnTo>
                    <a:lnTo>
                      <a:pt x="192" y="74"/>
                    </a:lnTo>
                    <a:lnTo>
                      <a:pt x="192" y="12"/>
                    </a:lnTo>
                    <a:lnTo>
                      <a:pt x="192" y="12"/>
                    </a:lnTo>
                    <a:lnTo>
                      <a:pt x="190" y="6"/>
                    </a:lnTo>
                    <a:lnTo>
                      <a:pt x="188" y="2"/>
                    </a:lnTo>
                    <a:lnTo>
                      <a:pt x="184" y="0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9" name="Freeform 48">
                <a:extLst>
                  <a:ext uri="{FF2B5EF4-FFF2-40B4-BE49-F238E27FC236}">
                    <a16:creationId xmlns:a16="http://schemas.microsoft.com/office/drawing/2014/main" id="{8853E131-8D23-4BED-9F69-A7BC86AD7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81625" y="7366000"/>
                <a:ext cx="241300" cy="22225"/>
              </a:xfrm>
              <a:custGeom>
                <a:avLst/>
                <a:gdLst>
                  <a:gd name="T0" fmla="*/ 146 w 152"/>
                  <a:gd name="T1" fmla="*/ 14 h 14"/>
                  <a:gd name="T2" fmla="*/ 6 w 152"/>
                  <a:gd name="T3" fmla="*/ 14 h 14"/>
                  <a:gd name="T4" fmla="*/ 6 w 152"/>
                  <a:gd name="T5" fmla="*/ 14 h 14"/>
                  <a:gd name="T6" fmla="*/ 2 w 152"/>
                  <a:gd name="T7" fmla="*/ 12 h 14"/>
                  <a:gd name="T8" fmla="*/ 0 w 152"/>
                  <a:gd name="T9" fmla="*/ 8 h 14"/>
                  <a:gd name="T10" fmla="*/ 0 w 152"/>
                  <a:gd name="T11" fmla="*/ 8 h 14"/>
                  <a:gd name="T12" fmla="*/ 2 w 152"/>
                  <a:gd name="T13" fmla="*/ 2 h 14"/>
                  <a:gd name="T14" fmla="*/ 6 w 152"/>
                  <a:gd name="T15" fmla="*/ 0 h 14"/>
                  <a:gd name="T16" fmla="*/ 146 w 152"/>
                  <a:gd name="T17" fmla="*/ 0 h 14"/>
                  <a:gd name="T18" fmla="*/ 146 w 152"/>
                  <a:gd name="T19" fmla="*/ 0 h 14"/>
                  <a:gd name="T20" fmla="*/ 150 w 152"/>
                  <a:gd name="T21" fmla="*/ 2 h 14"/>
                  <a:gd name="T22" fmla="*/ 152 w 152"/>
                  <a:gd name="T23" fmla="*/ 8 h 14"/>
                  <a:gd name="T24" fmla="*/ 152 w 152"/>
                  <a:gd name="T25" fmla="*/ 8 h 14"/>
                  <a:gd name="T26" fmla="*/ 150 w 152"/>
                  <a:gd name="T27" fmla="*/ 12 h 14"/>
                  <a:gd name="T28" fmla="*/ 146 w 152"/>
                  <a:gd name="T29" fmla="*/ 14 h 14"/>
                  <a:gd name="T30" fmla="*/ 146 w 152"/>
                  <a:gd name="T3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4">
                    <a:moveTo>
                      <a:pt x="146" y="14"/>
                    </a:moveTo>
                    <a:lnTo>
                      <a:pt x="6" y="14"/>
                    </a:lnTo>
                    <a:lnTo>
                      <a:pt x="6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50" y="2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50" y="12"/>
                    </a:lnTo>
                    <a:lnTo>
                      <a:pt x="146" y="14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0" name="Freeform 49">
                <a:extLst>
                  <a:ext uri="{FF2B5EF4-FFF2-40B4-BE49-F238E27FC236}">
                    <a16:creationId xmlns:a16="http://schemas.microsoft.com/office/drawing/2014/main" id="{E517ACBB-6B3D-4382-9A66-6A03C5FC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81625" y="7410450"/>
                <a:ext cx="241300" cy="22225"/>
              </a:xfrm>
              <a:custGeom>
                <a:avLst/>
                <a:gdLst>
                  <a:gd name="T0" fmla="*/ 146 w 152"/>
                  <a:gd name="T1" fmla="*/ 14 h 14"/>
                  <a:gd name="T2" fmla="*/ 6 w 152"/>
                  <a:gd name="T3" fmla="*/ 14 h 14"/>
                  <a:gd name="T4" fmla="*/ 6 w 152"/>
                  <a:gd name="T5" fmla="*/ 14 h 14"/>
                  <a:gd name="T6" fmla="*/ 2 w 152"/>
                  <a:gd name="T7" fmla="*/ 12 h 14"/>
                  <a:gd name="T8" fmla="*/ 0 w 152"/>
                  <a:gd name="T9" fmla="*/ 8 h 14"/>
                  <a:gd name="T10" fmla="*/ 0 w 152"/>
                  <a:gd name="T11" fmla="*/ 8 h 14"/>
                  <a:gd name="T12" fmla="*/ 2 w 152"/>
                  <a:gd name="T13" fmla="*/ 2 h 14"/>
                  <a:gd name="T14" fmla="*/ 6 w 152"/>
                  <a:gd name="T15" fmla="*/ 0 h 14"/>
                  <a:gd name="T16" fmla="*/ 146 w 152"/>
                  <a:gd name="T17" fmla="*/ 0 h 14"/>
                  <a:gd name="T18" fmla="*/ 146 w 152"/>
                  <a:gd name="T19" fmla="*/ 0 h 14"/>
                  <a:gd name="T20" fmla="*/ 150 w 152"/>
                  <a:gd name="T21" fmla="*/ 2 h 14"/>
                  <a:gd name="T22" fmla="*/ 152 w 152"/>
                  <a:gd name="T23" fmla="*/ 8 h 14"/>
                  <a:gd name="T24" fmla="*/ 152 w 152"/>
                  <a:gd name="T25" fmla="*/ 8 h 14"/>
                  <a:gd name="T26" fmla="*/ 150 w 152"/>
                  <a:gd name="T27" fmla="*/ 12 h 14"/>
                  <a:gd name="T28" fmla="*/ 146 w 152"/>
                  <a:gd name="T29" fmla="*/ 14 h 14"/>
                  <a:gd name="T30" fmla="*/ 146 w 152"/>
                  <a:gd name="T3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4">
                    <a:moveTo>
                      <a:pt x="146" y="14"/>
                    </a:moveTo>
                    <a:lnTo>
                      <a:pt x="6" y="14"/>
                    </a:lnTo>
                    <a:lnTo>
                      <a:pt x="6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50" y="2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50" y="12"/>
                    </a:lnTo>
                    <a:lnTo>
                      <a:pt x="146" y="14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1" name="Freeform 50">
                <a:extLst>
                  <a:ext uri="{FF2B5EF4-FFF2-40B4-BE49-F238E27FC236}">
                    <a16:creationId xmlns:a16="http://schemas.microsoft.com/office/drawing/2014/main" id="{156B6EB3-33F1-4ED1-BD88-69D115D1E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81625" y="7286625"/>
                <a:ext cx="241300" cy="19050"/>
              </a:xfrm>
              <a:custGeom>
                <a:avLst/>
                <a:gdLst>
                  <a:gd name="T0" fmla="*/ 146 w 152"/>
                  <a:gd name="T1" fmla="*/ 12 h 12"/>
                  <a:gd name="T2" fmla="*/ 6 w 152"/>
                  <a:gd name="T3" fmla="*/ 12 h 12"/>
                  <a:gd name="T4" fmla="*/ 6 w 152"/>
                  <a:gd name="T5" fmla="*/ 12 h 12"/>
                  <a:gd name="T6" fmla="*/ 2 w 152"/>
                  <a:gd name="T7" fmla="*/ 10 h 12"/>
                  <a:gd name="T8" fmla="*/ 0 w 152"/>
                  <a:gd name="T9" fmla="*/ 6 h 12"/>
                  <a:gd name="T10" fmla="*/ 0 w 152"/>
                  <a:gd name="T11" fmla="*/ 6 h 12"/>
                  <a:gd name="T12" fmla="*/ 2 w 152"/>
                  <a:gd name="T13" fmla="*/ 2 h 12"/>
                  <a:gd name="T14" fmla="*/ 6 w 152"/>
                  <a:gd name="T15" fmla="*/ 0 h 12"/>
                  <a:gd name="T16" fmla="*/ 146 w 152"/>
                  <a:gd name="T17" fmla="*/ 0 h 12"/>
                  <a:gd name="T18" fmla="*/ 146 w 152"/>
                  <a:gd name="T19" fmla="*/ 0 h 12"/>
                  <a:gd name="T20" fmla="*/ 150 w 152"/>
                  <a:gd name="T21" fmla="*/ 2 h 12"/>
                  <a:gd name="T22" fmla="*/ 152 w 152"/>
                  <a:gd name="T23" fmla="*/ 6 h 12"/>
                  <a:gd name="T24" fmla="*/ 152 w 152"/>
                  <a:gd name="T25" fmla="*/ 6 h 12"/>
                  <a:gd name="T26" fmla="*/ 150 w 152"/>
                  <a:gd name="T27" fmla="*/ 10 h 12"/>
                  <a:gd name="T28" fmla="*/ 146 w 152"/>
                  <a:gd name="T29" fmla="*/ 12 h 12"/>
                  <a:gd name="T30" fmla="*/ 146 w 152"/>
                  <a:gd name="T3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2">
                    <a:moveTo>
                      <a:pt x="146" y="12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50" y="2"/>
                    </a:lnTo>
                    <a:lnTo>
                      <a:pt x="152" y="6"/>
                    </a:lnTo>
                    <a:lnTo>
                      <a:pt x="152" y="6"/>
                    </a:lnTo>
                    <a:lnTo>
                      <a:pt x="150" y="10"/>
                    </a:lnTo>
                    <a:lnTo>
                      <a:pt x="146" y="12"/>
                    </a:lnTo>
                    <a:lnTo>
                      <a:pt x="146" y="12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2" name="Freeform 51">
                <a:extLst>
                  <a:ext uri="{FF2B5EF4-FFF2-40B4-BE49-F238E27FC236}">
                    <a16:creationId xmlns:a16="http://schemas.microsoft.com/office/drawing/2014/main" id="{5F536E47-B730-43AA-9FEA-31B24F38A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81625" y="7327900"/>
                <a:ext cx="241300" cy="22225"/>
              </a:xfrm>
              <a:custGeom>
                <a:avLst/>
                <a:gdLst>
                  <a:gd name="T0" fmla="*/ 146 w 152"/>
                  <a:gd name="T1" fmla="*/ 14 h 14"/>
                  <a:gd name="T2" fmla="*/ 6 w 152"/>
                  <a:gd name="T3" fmla="*/ 14 h 14"/>
                  <a:gd name="T4" fmla="*/ 6 w 152"/>
                  <a:gd name="T5" fmla="*/ 14 h 14"/>
                  <a:gd name="T6" fmla="*/ 2 w 152"/>
                  <a:gd name="T7" fmla="*/ 12 h 14"/>
                  <a:gd name="T8" fmla="*/ 0 w 152"/>
                  <a:gd name="T9" fmla="*/ 8 h 14"/>
                  <a:gd name="T10" fmla="*/ 0 w 152"/>
                  <a:gd name="T11" fmla="*/ 8 h 14"/>
                  <a:gd name="T12" fmla="*/ 2 w 152"/>
                  <a:gd name="T13" fmla="*/ 2 h 14"/>
                  <a:gd name="T14" fmla="*/ 6 w 152"/>
                  <a:gd name="T15" fmla="*/ 0 h 14"/>
                  <a:gd name="T16" fmla="*/ 146 w 152"/>
                  <a:gd name="T17" fmla="*/ 0 h 14"/>
                  <a:gd name="T18" fmla="*/ 146 w 152"/>
                  <a:gd name="T19" fmla="*/ 0 h 14"/>
                  <a:gd name="T20" fmla="*/ 150 w 152"/>
                  <a:gd name="T21" fmla="*/ 2 h 14"/>
                  <a:gd name="T22" fmla="*/ 152 w 152"/>
                  <a:gd name="T23" fmla="*/ 8 h 14"/>
                  <a:gd name="T24" fmla="*/ 152 w 152"/>
                  <a:gd name="T25" fmla="*/ 8 h 14"/>
                  <a:gd name="T26" fmla="*/ 150 w 152"/>
                  <a:gd name="T27" fmla="*/ 12 h 14"/>
                  <a:gd name="T28" fmla="*/ 146 w 152"/>
                  <a:gd name="T29" fmla="*/ 14 h 14"/>
                  <a:gd name="T30" fmla="*/ 146 w 152"/>
                  <a:gd name="T3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4">
                    <a:moveTo>
                      <a:pt x="146" y="14"/>
                    </a:moveTo>
                    <a:lnTo>
                      <a:pt x="6" y="14"/>
                    </a:lnTo>
                    <a:lnTo>
                      <a:pt x="6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50" y="2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50" y="12"/>
                    </a:lnTo>
                    <a:lnTo>
                      <a:pt x="146" y="14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3" name="Freeform 52">
                <a:extLst>
                  <a:ext uri="{FF2B5EF4-FFF2-40B4-BE49-F238E27FC236}">
                    <a16:creationId xmlns:a16="http://schemas.microsoft.com/office/drawing/2014/main" id="{0A0CFD69-A078-408B-A244-866756D29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54700" y="7575550"/>
                <a:ext cx="53975" cy="53975"/>
              </a:xfrm>
              <a:custGeom>
                <a:avLst/>
                <a:gdLst>
                  <a:gd name="T0" fmla="*/ 34 w 34"/>
                  <a:gd name="T1" fmla="*/ 18 h 34"/>
                  <a:gd name="T2" fmla="*/ 34 w 34"/>
                  <a:gd name="T3" fmla="*/ 18 h 34"/>
                  <a:gd name="T4" fmla="*/ 32 w 34"/>
                  <a:gd name="T5" fmla="*/ 24 h 34"/>
                  <a:gd name="T6" fmla="*/ 28 w 34"/>
                  <a:gd name="T7" fmla="*/ 30 h 34"/>
                  <a:gd name="T8" fmla="*/ 22 w 34"/>
                  <a:gd name="T9" fmla="*/ 34 h 34"/>
                  <a:gd name="T10" fmla="*/ 16 w 34"/>
                  <a:gd name="T11" fmla="*/ 34 h 34"/>
                  <a:gd name="T12" fmla="*/ 16 w 34"/>
                  <a:gd name="T13" fmla="*/ 34 h 34"/>
                  <a:gd name="T14" fmla="*/ 10 w 34"/>
                  <a:gd name="T15" fmla="*/ 34 h 34"/>
                  <a:gd name="T16" fmla="*/ 4 w 34"/>
                  <a:gd name="T17" fmla="*/ 30 h 34"/>
                  <a:gd name="T18" fmla="*/ 0 w 34"/>
                  <a:gd name="T19" fmla="*/ 24 h 34"/>
                  <a:gd name="T20" fmla="*/ 0 w 34"/>
                  <a:gd name="T21" fmla="*/ 18 h 34"/>
                  <a:gd name="T22" fmla="*/ 0 w 34"/>
                  <a:gd name="T23" fmla="*/ 18 h 34"/>
                  <a:gd name="T24" fmla="*/ 0 w 34"/>
                  <a:gd name="T25" fmla="*/ 10 h 34"/>
                  <a:gd name="T26" fmla="*/ 4 w 34"/>
                  <a:gd name="T27" fmla="*/ 6 h 34"/>
                  <a:gd name="T28" fmla="*/ 10 w 34"/>
                  <a:gd name="T29" fmla="*/ 2 h 34"/>
                  <a:gd name="T30" fmla="*/ 16 w 34"/>
                  <a:gd name="T31" fmla="*/ 0 h 34"/>
                  <a:gd name="T32" fmla="*/ 16 w 34"/>
                  <a:gd name="T33" fmla="*/ 0 h 34"/>
                  <a:gd name="T34" fmla="*/ 22 w 34"/>
                  <a:gd name="T35" fmla="*/ 2 h 34"/>
                  <a:gd name="T36" fmla="*/ 28 w 34"/>
                  <a:gd name="T37" fmla="*/ 6 h 34"/>
                  <a:gd name="T38" fmla="*/ 32 w 34"/>
                  <a:gd name="T39" fmla="*/ 10 h 34"/>
                  <a:gd name="T40" fmla="*/ 34 w 34"/>
                  <a:gd name="T41" fmla="*/ 18 h 34"/>
                  <a:gd name="T42" fmla="*/ 34 w 34"/>
                  <a:gd name="T43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8"/>
                    </a:moveTo>
                    <a:lnTo>
                      <a:pt x="34" y="18"/>
                    </a:lnTo>
                    <a:lnTo>
                      <a:pt x="32" y="24"/>
                    </a:lnTo>
                    <a:lnTo>
                      <a:pt x="28" y="30"/>
                    </a:lnTo>
                    <a:lnTo>
                      <a:pt x="22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0" y="34"/>
                    </a:lnTo>
                    <a:lnTo>
                      <a:pt x="4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2" y="2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4" y="18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4BD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4" name="Freeform 53">
                <a:extLst>
                  <a:ext uri="{FF2B5EF4-FFF2-40B4-BE49-F238E27FC236}">
                    <a16:creationId xmlns:a16="http://schemas.microsoft.com/office/drawing/2014/main" id="{5FA2F167-E4E3-44E7-8C48-F55AF5F5F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46750" y="7575550"/>
                <a:ext cx="53975" cy="53975"/>
              </a:xfrm>
              <a:custGeom>
                <a:avLst/>
                <a:gdLst>
                  <a:gd name="T0" fmla="*/ 34 w 34"/>
                  <a:gd name="T1" fmla="*/ 18 h 34"/>
                  <a:gd name="T2" fmla="*/ 34 w 34"/>
                  <a:gd name="T3" fmla="*/ 18 h 34"/>
                  <a:gd name="T4" fmla="*/ 32 w 34"/>
                  <a:gd name="T5" fmla="*/ 24 h 34"/>
                  <a:gd name="T6" fmla="*/ 28 w 34"/>
                  <a:gd name="T7" fmla="*/ 30 h 34"/>
                  <a:gd name="T8" fmla="*/ 24 w 34"/>
                  <a:gd name="T9" fmla="*/ 34 h 34"/>
                  <a:gd name="T10" fmla="*/ 16 w 34"/>
                  <a:gd name="T11" fmla="*/ 34 h 34"/>
                  <a:gd name="T12" fmla="*/ 16 w 34"/>
                  <a:gd name="T13" fmla="*/ 34 h 34"/>
                  <a:gd name="T14" fmla="*/ 10 w 34"/>
                  <a:gd name="T15" fmla="*/ 34 h 34"/>
                  <a:gd name="T16" fmla="*/ 4 w 34"/>
                  <a:gd name="T17" fmla="*/ 30 h 34"/>
                  <a:gd name="T18" fmla="*/ 0 w 34"/>
                  <a:gd name="T19" fmla="*/ 24 h 34"/>
                  <a:gd name="T20" fmla="*/ 0 w 34"/>
                  <a:gd name="T21" fmla="*/ 18 h 34"/>
                  <a:gd name="T22" fmla="*/ 0 w 34"/>
                  <a:gd name="T23" fmla="*/ 18 h 34"/>
                  <a:gd name="T24" fmla="*/ 0 w 34"/>
                  <a:gd name="T25" fmla="*/ 10 h 34"/>
                  <a:gd name="T26" fmla="*/ 4 w 34"/>
                  <a:gd name="T27" fmla="*/ 6 h 34"/>
                  <a:gd name="T28" fmla="*/ 10 w 34"/>
                  <a:gd name="T29" fmla="*/ 2 h 34"/>
                  <a:gd name="T30" fmla="*/ 16 w 34"/>
                  <a:gd name="T31" fmla="*/ 0 h 34"/>
                  <a:gd name="T32" fmla="*/ 16 w 34"/>
                  <a:gd name="T33" fmla="*/ 0 h 34"/>
                  <a:gd name="T34" fmla="*/ 24 w 34"/>
                  <a:gd name="T35" fmla="*/ 2 h 34"/>
                  <a:gd name="T36" fmla="*/ 28 w 34"/>
                  <a:gd name="T37" fmla="*/ 6 h 34"/>
                  <a:gd name="T38" fmla="*/ 32 w 34"/>
                  <a:gd name="T39" fmla="*/ 10 h 34"/>
                  <a:gd name="T40" fmla="*/ 34 w 34"/>
                  <a:gd name="T41" fmla="*/ 18 h 34"/>
                  <a:gd name="T42" fmla="*/ 34 w 34"/>
                  <a:gd name="T43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8"/>
                    </a:moveTo>
                    <a:lnTo>
                      <a:pt x="34" y="18"/>
                    </a:lnTo>
                    <a:lnTo>
                      <a:pt x="32" y="24"/>
                    </a:lnTo>
                    <a:lnTo>
                      <a:pt x="28" y="30"/>
                    </a:lnTo>
                    <a:lnTo>
                      <a:pt x="24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0" y="34"/>
                    </a:lnTo>
                    <a:lnTo>
                      <a:pt x="4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4" y="18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4BD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5" name="Freeform 54">
                <a:extLst>
                  <a:ext uri="{FF2B5EF4-FFF2-40B4-BE49-F238E27FC236}">
                    <a16:creationId xmlns:a16="http://schemas.microsoft.com/office/drawing/2014/main" id="{31FA95B6-29E2-4C54-B01E-A23DE21E2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38800" y="7575550"/>
                <a:ext cx="53975" cy="53975"/>
              </a:xfrm>
              <a:custGeom>
                <a:avLst/>
                <a:gdLst>
                  <a:gd name="T0" fmla="*/ 34 w 34"/>
                  <a:gd name="T1" fmla="*/ 18 h 34"/>
                  <a:gd name="T2" fmla="*/ 34 w 34"/>
                  <a:gd name="T3" fmla="*/ 18 h 34"/>
                  <a:gd name="T4" fmla="*/ 32 w 34"/>
                  <a:gd name="T5" fmla="*/ 24 h 34"/>
                  <a:gd name="T6" fmla="*/ 30 w 34"/>
                  <a:gd name="T7" fmla="*/ 30 h 34"/>
                  <a:gd name="T8" fmla="*/ 24 w 34"/>
                  <a:gd name="T9" fmla="*/ 34 h 34"/>
                  <a:gd name="T10" fmla="*/ 16 w 34"/>
                  <a:gd name="T11" fmla="*/ 34 h 34"/>
                  <a:gd name="T12" fmla="*/ 16 w 34"/>
                  <a:gd name="T13" fmla="*/ 34 h 34"/>
                  <a:gd name="T14" fmla="*/ 10 w 34"/>
                  <a:gd name="T15" fmla="*/ 34 h 34"/>
                  <a:gd name="T16" fmla="*/ 4 w 34"/>
                  <a:gd name="T17" fmla="*/ 30 h 34"/>
                  <a:gd name="T18" fmla="*/ 2 w 34"/>
                  <a:gd name="T19" fmla="*/ 24 h 34"/>
                  <a:gd name="T20" fmla="*/ 0 w 34"/>
                  <a:gd name="T21" fmla="*/ 18 h 34"/>
                  <a:gd name="T22" fmla="*/ 0 w 34"/>
                  <a:gd name="T23" fmla="*/ 18 h 34"/>
                  <a:gd name="T24" fmla="*/ 2 w 34"/>
                  <a:gd name="T25" fmla="*/ 10 h 34"/>
                  <a:gd name="T26" fmla="*/ 4 w 34"/>
                  <a:gd name="T27" fmla="*/ 6 h 34"/>
                  <a:gd name="T28" fmla="*/ 10 w 34"/>
                  <a:gd name="T29" fmla="*/ 2 h 34"/>
                  <a:gd name="T30" fmla="*/ 16 w 34"/>
                  <a:gd name="T31" fmla="*/ 0 h 34"/>
                  <a:gd name="T32" fmla="*/ 16 w 34"/>
                  <a:gd name="T33" fmla="*/ 0 h 34"/>
                  <a:gd name="T34" fmla="*/ 24 w 34"/>
                  <a:gd name="T35" fmla="*/ 2 h 34"/>
                  <a:gd name="T36" fmla="*/ 30 w 34"/>
                  <a:gd name="T37" fmla="*/ 6 h 34"/>
                  <a:gd name="T38" fmla="*/ 32 w 34"/>
                  <a:gd name="T39" fmla="*/ 10 h 34"/>
                  <a:gd name="T40" fmla="*/ 34 w 34"/>
                  <a:gd name="T41" fmla="*/ 18 h 34"/>
                  <a:gd name="T42" fmla="*/ 34 w 34"/>
                  <a:gd name="T43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8"/>
                    </a:moveTo>
                    <a:lnTo>
                      <a:pt x="34" y="18"/>
                    </a:lnTo>
                    <a:lnTo>
                      <a:pt x="32" y="24"/>
                    </a:lnTo>
                    <a:lnTo>
                      <a:pt x="30" y="30"/>
                    </a:lnTo>
                    <a:lnTo>
                      <a:pt x="24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0" y="34"/>
                    </a:lnTo>
                    <a:lnTo>
                      <a:pt x="4" y="30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2" y="10"/>
                    </a:lnTo>
                    <a:lnTo>
                      <a:pt x="34" y="18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4BD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6" name="Freeform 55">
                <a:extLst>
                  <a:ext uri="{FF2B5EF4-FFF2-40B4-BE49-F238E27FC236}">
                    <a16:creationId xmlns:a16="http://schemas.microsoft.com/office/drawing/2014/main" id="{768F697E-BA69-4B61-ADFF-5CFE2781A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30850" y="7575550"/>
                <a:ext cx="53975" cy="53975"/>
              </a:xfrm>
              <a:custGeom>
                <a:avLst/>
                <a:gdLst>
                  <a:gd name="T0" fmla="*/ 34 w 34"/>
                  <a:gd name="T1" fmla="*/ 18 h 34"/>
                  <a:gd name="T2" fmla="*/ 34 w 34"/>
                  <a:gd name="T3" fmla="*/ 18 h 34"/>
                  <a:gd name="T4" fmla="*/ 34 w 34"/>
                  <a:gd name="T5" fmla="*/ 24 h 34"/>
                  <a:gd name="T6" fmla="*/ 30 w 34"/>
                  <a:gd name="T7" fmla="*/ 30 h 34"/>
                  <a:gd name="T8" fmla="*/ 24 w 34"/>
                  <a:gd name="T9" fmla="*/ 34 h 34"/>
                  <a:gd name="T10" fmla="*/ 18 w 34"/>
                  <a:gd name="T11" fmla="*/ 34 h 34"/>
                  <a:gd name="T12" fmla="*/ 18 w 34"/>
                  <a:gd name="T13" fmla="*/ 34 h 34"/>
                  <a:gd name="T14" fmla="*/ 10 w 34"/>
                  <a:gd name="T15" fmla="*/ 34 h 34"/>
                  <a:gd name="T16" fmla="*/ 6 w 34"/>
                  <a:gd name="T17" fmla="*/ 30 h 34"/>
                  <a:gd name="T18" fmla="*/ 2 w 34"/>
                  <a:gd name="T19" fmla="*/ 24 h 34"/>
                  <a:gd name="T20" fmla="*/ 0 w 34"/>
                  <a:gd name="T21" fmla="*/ 18 h 34"/>
                  <a:gd name="T22" fmla="*/ 0 w 34"/>
                  <a:gd name="T23" fmla="*/ 18 h 34"/>
                  <a:gd name="T24" fmla="*/ 2 w 34"/>
                  <a:gd name="T25" fmla="*/ 10 h 34"/>
                  <a:gd name="T26" fmla="*/ 6 w 34"/>
                  <a:gd name="T27" fmla="*/ 6 h 34"/>
                  <a:gd name="T28" fmla="*/ 10 w 34"/>
                  <a:gd name="T29" fmla="*/ 2 h 34"/>
                  <a:gd name="T30" fmla="*/ 18 w 34"/>
                  <a:gd name="T31" fmla="*/ 0 h 34"/>
                  <a:gd name="T32" fmla="*/ 18 w 34"/>
                  <a:gd name="T33" fmla="*/ 0 h 34"/>
                  <a:gd name="T34" fmla="*/ 24 w 34"/>
                  <a:gd name="T35" fmla="*/ 2 h 34"/>
                  <a:gd name="T36" fmla="*/ 30 w 34"/>
                  <a:gd name="T37" fmla="*/ 6 h 34"/>
                  <a:gd name="T38" fmla="*/ 34 w 34"/>
                  <a:gd name="T39" fmla="*/ 10 h 34"/>
                  <a:gd name="T40" fmla="*/ 34 w 34"/>
                  <a:gd name="T41" fmla="*/ 18 h 34"/>
                  <a:gd name="T42" fmla="*/ 34 w 34"/>
                  <a:gd name="T43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8"/>
                    </a:moveTo>
                    <a:lnTo>
                      <a:pt x="34" y="18"/>
                    </a:lnTo>
                    <a:lnTo>
                      <a:pt x="34" y="24"/>
                    </a:lnTo>
                    <a:lnTo>
                      <a:pt x="30" y="30"/>
                    </a:lnTo>
                    <a:lnTo>
                      <a:pt x="24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0" y="34"/>
                    </a:lnTo>
                    <a:lnTo>
                      <a:pt x="6" y="30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4" y="10"/>
                    </a:lnTo>
                    <a:lnTo>
                      <a:pt x="34" y="18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4BD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7" name="Freeform 56">
                <a:extLst>
                  <a:ext uri="{FF2B5EF4-FFF2-40B4-BE49-F238E27FC236}">
                    <a16:creationId xmlns:a16="http://schemas.microsoft.com/office/drawing/2014/main" id="{DDF0EEB7-583F-43D1-B96A-A92F81AAE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22900" y="7575550"/>
                <a:ext cx="53975" cy="53975"/>
              </a:xfrm>
              <a:custGeom>
                <a:avLst/>
                <a:gdLst>
                  <a:gd name="T0" fmla="*/ 34 w 34"/>
                  <a:gd name="T1" fmla="*/ 18 h 34"/>
                  <a:gd name="T2" fmla="*/ 34 w 34"/>
                  <a:gd name="T3" fmla="*/ 18 h 34"/>
                  <a:gd name="T4" fmla="*/ 34 w 34"/>
                  <a:gd name="T5" fmla="*/ 24 h 34"/>
                  <a:gd name="T6" fmla="*/ 30 w 34"/>
                  <a:gd name="T7" fmla="*/ 30 h 34"/>
                  <a:gd name="T8" fmla="*/ 24 w 34"/>
                  <a:gd name="T9" fmla="*/ 34 h 34"/>
                  <a:gd name="T10" fmla="*/ 18 w 34"/>
                  <a:gd name="T11" fmla="*/ 34 h 34"/>
                  <a:gd name="T12" fmla="*/ 18 w 34"/>
                  <a:gd name="T13" fmla="*/ 34 h 34"/>
                  <a:gd name="T14" fmla="*/ 12 w 34"/>
                  <a:gd name="T15" fmla="*/ 34 h 34"/>
                  <a:gd name="T16" fmla="*/ 6 w 34"/>
                  <a:gd name="T17" fmla="*/ 30 h 34"/>
                  <a:gd name="T18" fmla="*/ 2 w 34"/>
                  <a:gd name="T19" fmla="*/ 24 h 34"/>
                  <a:gd name="T20" fmla="*/ 0 w 34"/>
                  <a:gd name="T21" fmla="*/ 18 h 34"/>
                  <a:gd name="T22" fmla="*/ 0 w 34"/>
                  <a:gd name="T23" fmla="*/ 18 h 34"/>
                  <a:gd name="T24" fmla="*/ 2 w 34"/>
                  <a:gd name="T25" fmla="*/ 10 h 34"/>
                  <a:gd name="T26" fmla="*/ 6 w 34"/>
                  <a:gd name="T27" fmla="*/ 6 h 34"/>
                  <a:gd name="T28" fmla="*/ 12 w 34"/>
                  <a:gd name="T29" fmla="*/ 2 h 34"/>
                  <a:gd name="T30" fmla="*/ 18 w 34"/>
                  <a:gd name="T31" fmla="*/ 0 h 34"/>
                  <a:gd name="T32" fmla="*/ 18 w 34"/>
                  <a:gd name="T33" fmla="*/ 0 h 34"/>
                  <a:gd name="T34" fmla="*/ 24 w 34"/>
                  <a:gd name="T35" fmla="*/ 2 h 34"/>
                  <a:gd name="T36" fmla="*/ 30 w 34"/>
                  <a:gd name="T37" fmla="*/ 6 h 34"/>
                  <a:gd name="T38" fmla="*/ 34 w 34"/>
                  <a:gd name="T39" fmla="*/ 10 h 34"/>
                  <a:gd name="T40" fmla="*/ 34 w 34"/>
                  <a:gd name="T41" fmla="*/ 18 h 34"/>
                  <a:gd name="T42" fmla="*/ 34 w 34"/>
                  <a:gd name="T43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8"/>
                    </a:moveTo>
                    <a:lnTo>
                      <a:pt x="34" y="18"/>
                    </a:lnTo>
                    <a:lnTo>
                      <a:pt x="34" y="24"/>
                    </a:lnTo>
                    <a:lnTo>
                      <a:pt x="30" y="30"/>
                    </a:lnTo>
                    <a:lnTo>
                      <a:pt x="24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2" y="34"/>
                    </a:lnTo>
                    <a:lnTo>
                      <a:pt x="6" y="30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4" y="10"/>
                    </a:lnTo>
                    <a:lnTo>
                      <a:pt x="34" y="18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4BD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8" name="Freeform 57">
                <a:extLst>
                  <a:ext uri="{FF2B5EF4-FFF2-40B4-BE49-F238E27FC236}">
                    <a16:creationId xmlns:a16="http://schemas.microsoft.com/office/drawing/2014/main" id="{5E23618D-30DE-4563-99EA-A8DAFAEAF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11775" y="7575550"/>
                <a:ext cx="53975" cy="53975"/>
              </a:xfrm>
              <a:custGeom>
                <a:avLst/>
                <a:gdLst>
                  <a:gd name="T0" fmla="*/ 34 w 34"/>
                  <a:gd name="T1" fmla="*/ 18 h 34"/>
                  <a:gd name="T2" fmla="*/ 34 w 34"/>
                  <a:gd name="T3" fmla="*/ 18 h 34"/>
                  <a:gd name="T4" fmla="*/ 32 w 34"/>
                  <a:gd name="T5" fmla="*/ 24 h 34"/>
                  <a:gd name="T6" fmla="*/ 28 w 34"/>
                  <a:gd name="T7" fmla="*/ 30 h 34"/>
                  <a:gd name="T8" fmla="*/ 22 w 34"/>
                  <a:gd name="T9" fmla="*/ 34 h 34"/>
                  <a:gd name="T10" fmla="*/ 16 w 34"/>
                  <a:gd name="T11" fmla="*/ 34 h 34"/>
                  <a:gd name="T12" fmla="*/ 16 w 34"/>
                  <a:gd name="T13" fmla="*/ 34 h 34"/>
                  <a:gd name="T14" fmla="*/ 10 w 34"/>
                  <a:gd name="T15" fmla="*/ 34 h 34"/>
                  <a:gd name="T16" fmla="*/ 4 w 34"/>
                  <a:gd name="T17" fmla="*/ 30 h 34"/>
                  <a:gd name="T18" fmla="*/ 0 w 34"/>
                  <a:gd name="T19" fmla="*/ 24 h 34"/>
                  <a:gd name="T20" fmla="*/ 0 w 34"/>
                  <a:gd name="T21" fmla="*/ 18 h 34"/>
                  <a:gd name="T22" fmla="*/ 0 w 34"/>
                  <a:gd name="T23" fmla="*/ 18 h 34"/>
                  <a:gd name="T24" fmla="*/ 0 w 34"/>
                  <a:gd name="T25" fmla="*/ 10 h 34"/>
                  <a:gd name="T26" fmla="*/ 4 w 34"/>
                  <a:gd name="T27" fmla="*/ 6 h 34"/>
                  <a:gd name="T28" fmla="*/ 10 w 34"/>
                  <a:gd name="T29" fmla="*/ 2 h 34"/>
                  <a:gd name="T30" fmla="*/ 16 w 34"/>
                  <a:gd name="T31" fmla="*/ 0 h 34"/>
                  <a:gd name="T32" fmla="*/ 16 w 34"/>
                  <a:gd name="T33" fmla="*/ 0 h 34"/>
                  <a:gd name="T34" fmla="*/ 22 w 34"/>
                  <a:gd name="T35" fmla="*/ 2 h 34"/>
                  <a:gd name="T36" fmla="*/ 28 w 34"/>
                  <a:gd name="T37" fmla="*/ 6 h 34"/>
                  <a:gd name="T38" fmla="*/ 32 w 34"/>
                  <a:gd name="T39" fmla="*/ 10 h 34"/>
                  <a:gd name="T40" fmla="*/ 34 w 34"/>
                  <a:gd name="T41" fmla="*/ 18 h 34"/>
                  <a:gd name="T42" fmla="*/ 34 w 34"/>
                  <a:gd name="T43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8"/>
                    </a:moveTo>
                    <a:lnTo>
                      <a:pt x="34" y="18"/>
                    </a:lnTo>
                    <a:lnTo>
                      <a:pt x="32" y="24"/>
                    </a:lnTo>
                    <a:lnTo>
                      <a:pt x="28" y="30"/>
                    </a:lnTo>
                    <a:lnTo>
                      <a:pt x="22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0" y="34"/>
                    </a:lnTo>
                    <a:lnTo>
                      <a:pt x="4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2" y="2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4" y="18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4BD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9" name="Freeform 58">
                <a:extLst>
                  <a:ext uri="{FF2B5EF4-FFF2-40B4-BE49-F238E27FC236}">
                    <a16:creationId xmlns:a16="http://schemas.microsoft.com/office/drawing/2014/main" id="{C5041591-9686-4F4A-8DD2-29D20C290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203825" y="7575550"/>
                <a:ext cx="53975" cy="53975"/>
              </a:xfrm>
              <a:custGeom>
                <a:avLst/>
                <a:gdLst>
                  <a:gd name="T0" fmla="*/ 34 w 34"/>
                  <a:gd name="T1" fmla="*/ 18 h 34"/>
                  <a:gd name="T2" fmla="*/ 34 w 34"/>
                  <a:gd name="T3" fmla="*/ 18 h 34"/>
                  <a:gd name="T4" fmla="*/ 32 w 34"/>
                  <a:gd name="T5" fmla="*/ 24 h 34"/>
                  <a:gd name="T6" fmla="*/ 28 w 34"/>
                  <a:gd name="T7" fmla="*/ 30 h 34"/>
                  <a:gd name="T8" fmla="*/ 24 w 34"/>
                  <a:gd name="T9" fmla="*/ 34 h 34"/>
                  <a:gd name="T10" fmla="*/ 16 w 34"/>
                  <a:gd name="T11" fmla="*/ 34 h 34"/>
                  <a:gd name="T12" fmla="*/ 16 w 34"/>
                  <a:gd name="T13" fmla="*/ 34 h 34"/>
                  <a:gd name="T14" fmla="*/ 10 w 34"/>
                  <a:gd name="T15" fmla="*/ 34 h 34"/>
                  <a:gd name="T16" fmla="*/ 4 w 34"/>
                  <a:gd name="T17" fmla="*/ 30 h 34"/>
                  <a:gd name="T18" fmla="*/ 0 w 34"/>
                  <a:gd name="T19" fmla="*/ 24 h 34"/>
                  <a:gd name="T20" fmla="*/ 0 w 34"/>
                  <a:gd name="T21" fmla="*/ 18 h 34"/>
                  <a:gd name="T22" fmla="*/ 0 w 34"/>
                  <a:gd name="T23" fmla="*/ 18 h 34"/>
                  <a:gd name="T24" fmla="*/ 0 w 34"/>
                  <a:gd name="T25" fmla="*/ 10 h 34"/>
                  <a:gd name="T26" fmla="*/ 4 w 34"/>
                  <a:gd name="T27" fmla="*/ 6 h 34"/>
                  <a:gd name="T28" fmla="*/ 10 w 34"/>
                  <a:gd name="T29" fmla="*/ 2 h 34"/>
                  <a:gd name="T30" fmla="*/ 16 w 34"/>
                  <a:gd name="T31" fmla="*/ 0 h 34"/>
                  <a:gd name="T32" fmla="*/ 16 w 34"/>
                  <a:gd name="T33" fmla="*/ 0 h 34"/>
                  <a:gd name="T34" fmla="*/ 24 w 34"/>
                  <a:gd name="T35" fmla="*/ 2 h 34"/>
                  <a:gd name="T36" fmla="*/ 28 w 34"/>
                  <a:gd name="T37" fmla="*/ 6 h 34"/>
                  <a:gd name="T38" fmla="*/ 32 w 34"/>
                  <a:gd name="T39" fmla="*/ 10 h 34"/>
                  <a:gd name="T40" fmla="*/ 34 w 34"/>
                  <a:gd name="T41" fmla="*/ 18 h 34"/>
                  <a:gd name="T42" fmla="*/ 34 w 34"/>
                  <a:gd name="T43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8"/>
                    </a:moveTo>
                    <a:lnTo>
                      <a:pt x="34" y="18"/>
                    </a:lnTo>
                    <a:lnTo>
                      <a:pt x="32" y="24"/>
                    </a:lnTo>
                    <a:lnTo>
                      <a:pt x="28" y="30"/>
                    </a:lnTo>
                    <a:lnTo>
                      <a:pt x="24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0" y="34"/>
                    </a:lnTo>
                    <a:lnTo>
                      <a:pt x="4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4" y="18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4BD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0" name="Freeform 59">
                <a:extLst>
                  <a:ext uri="{FF2B5EF4-FFF2-40B4-BE49-F238E27FC236}">
                    <a16:creationId xmlns:a16="http://schemas.microsoft.com/office/drawing/2014/main" id="{33D3B80F-7B9F-4996-9B5E-6944CAE67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95875" y="7575550"/>
                <a:ext cx="53975" cy="53975"/>
              </a:xfrm>
              <a:custGeom>
                <a:avLst/>
                <a:gdLst>
                  <a:gd name="T0" fmla="*/ 34 w 34"/>
                  <a:gd name="T1" fmla="*/ 18 h 34"/>
                  <a:gd name="T2" fmla="*/ 34 w 34"/>
                  <a:gd name="T3" fmla="*/ 18 h 34"/>
                  <a:gd name="T4" fmla="*/ 32 w 34"/>
                  <a:gd name="T5" fmla="*/ 24 h 34"/>
                  <a:gd name="T6" fmla="*/ 30 w 34"/>
                  <a:gd name="T7" fmla="*/ 30 h 34"/>
                  <a:gd name="T8" fmla="*/ 24 w 34"/>
                  <a:gd name="T9" fmla="*/ 34 h 34"/>
                  <a:gd name="T10" fmla="*/ 16 w 34"/>
                  <a:gd name="T11" fmla="*/ 34 h 34"/>
                  <a:gd name="T12" fmla="*/ 16 w 34"/>
                  <a:gd name="T13" fmla="*/ 34 h 34"/>
                  <a:gd name="T14" fmla="*/ 10 w 34"/>
                  <a:gd name="T15" fmla="*/ 34 h 34"/>
                  <a:gd name="T16" fmla="*/ 4 w 34"/>
                  <a:gd name="T17" fmla="*/ 30 h 34"/>
                  <a:gd name="T18" fmla="*/ 2 w 34"/>
                  <a:gd name="T19" fmla="*/ 24 h 34"/>
                  <a:gd name="T20" fmla="*/ 0 w 34"/>
                  <a:gd name="T21" fmla="*/ 18 h 34"/>
                  <a:gd name="T22" fmla="*/ 0 w 34"/>
                  <a:gd name="T23" fmla="*/ 18 h 34"/>
                  <a:gd name="T24" fmla="*/ 2 w 34"/>
                  <a:gd name="T25" fmla="*/ 10 h 34"/>
                  <a:gd name="T26" fmla="*/ 4 w 34"/>
                  <a:gd name="T27" fmla="*/ 6 h 34"/>
                  <a:gd name="T28" fmla="*/ 10 w 34"/>
                  <a:gd name="T29" fmla="*/ 2 h 34"/>
                  <a:gd name="T30" fmla="*/ 16 w 34"/>
                  <a:gd name="T31" fmla="*/ 0 h 34"/>
                  <a:gd name="T32" fmla="*/ 16 w 34"/>
                  <a:gd name="T33" fmla="*/ 0 h 34"/>
                  <a:gd name="T34" fmla="*/ 24 w 34"/>
                  <a:gd name="T35" fmla="*/ 2 h 34"/>
                  <a:gd name="T36" fmla="*/ 30 w 34"/>
                  <a:gd name="T37" fmla="*/ 6 h 34"/>
                  <a:gd name="T38" fmla="*/ 32 w 34"/>
                  <a:gd name="T39" fmla="*/ 10 h 34"/>
                  <a:gd name="T40" fmla="*/ 34 w 34"/>
                  <a:gd name="T41" fmla="*/ 18 h 34"/>
                  <a:gd name="T42" fmla="*/ 34 w 34"/>
                  <a:gd name="T43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8"/>
                    </a:moveTo>
                    <a:lnTo>
                      <a:pt x="34" y="18"/>
                    </a:lnTo>
                    <a:lnTo>
                      <a:pt x="32" y="24"/>
                    </a:lnTo>
                    <a:lnTo>
                      <a:pt x="30" y="30"/>
                    </a:lnTo>
                    <a:lnTo>
                      <a:pt x="24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0" y="34"/>
                    </a:lnTo>
                    <a:lnTo>
                      <a:pt x="4" y="30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2" y="10"/>
                    </a:lnTo>
                    <a:lnTo>
                      <a:pt x="34" y="18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4BD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1" name="Freeform 60">
                <a:extLst>
                  <a:ext uri="{FF2B5EF4-FFF2-40B4-BE49-F238E27FC236}">
                    <a16:creationId xmlns:a16="http://schemas.microsoft.com/office/drawing/2014/main" id="{C2855213-4BD9-478E-9BCD-8F142CEF8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87925" y="7575550"/>
                <a:ext cx="53975" cy="53975"/>
              </a:xfrm>
              <a:custGeom>
                <a:avLst/>
                <a:gdLst>
                  <a:gd name="T0" fmla="*/ 34 w 34"/>
                  <a:gd name="T1" fmla="*/ 18 h 34"/>
                  <a:gd name="T2" fmla="*/ 34 w 34"/>
                  <a:gd name="T3" fmla="*/ 18 h 34"/>
                  <a:gd name="T4" fmla="*/ 34 w 34"/>
                  <a:gd name="T5" fmla="*/ 24 h 34"/>
                  <a:gd name="T6" fmla="*/ 30 w 34"/>
                  <a:gd name="T7" fmla="*/ 30 h 34"/>
                  <a:gd name="T8" fmla="*/ 24 w 34"/>
                  <a:gd name="T9" fmla="*/ 34 h 34"/>
                  <a:gd name="T10" fmla="*/ 18 w 34"/>
                  <a:gd name="T11" fmla="*/ 34 h 34"/>
                  <a:gd name="T12" fmla="*/ 18 w 34"/>
                  <a:gd name="T13" fmla="*/ 34 h 34"/>
                  <a:gd name="T14" fmla="*/ 10 w 34"/>
                  <a:gd name="T15" fmla="*/ 34 h 34"/>
                  <a:gd name="T16" fmla="*/ 6 w 34"/>
                  <a:gd name="T17" fmla="*/ 30 h 34"/>
                  <a:gd name="T18" fmla="*/ 2 w 34"/>
                  <a:gd name="T19" fmla="*/ 24 h 34"/>
                  <a:gd name="T20" fmla="*/ 0 w 34"/>
                  <a:gd name="T21" fmla="*/ 18 h 34"/>
                  <a:gd name="T22" fmla="*/ 0 w 34"/>
                  <a:gd name="T23" fmla="*/ 18 h 34"/>
                  <a:gd name="T24" fmla="*/ 2 w 34"/>
                  <a:gd name="T25" fmla="*/ 10 h 34"/>
                  <a:gd name="T26" fmla="*/ 6 w 34"/>
                  <a:gd name="T27" fmla="*/ 6 h 34"/>
                  <a:gd name="T28" fmla="*/ 10 w 34"/>
                  <a:gd name="T29" fmla="*/ 2 h 34"/>
                  <a:gd name="T30" fmla="*/ 18 w 34"/>
                  <a:gd name="T31" fmla="*/ 0 h 34"/>
                  <a:gd name="T32" fmla="*/ 18 w 34"/>
                  <a:gd name="T33" fmla="*/ 0 h 34"/>
                  <a:gd name="T34" fmla="*/ 24 w 34"/>
                  <a:gd name="T35" fmla="*/ 2 h 34"/>
                  <a:gd name="T36" fmla="*/ 30 w 34"/>
                  <a:gd name="T37" fmla="*/ 6 h 34"/>
                  <a:gd name="T38" fmla="*/ 34 w 34"/>
                  <a:gd name="T39" fmla="*/ 10 h 34"/>
                  <a:gd name="T40" fmla="*/ 34 w 34"/>
                  <a:gd name="T41" fmla="*/ 18 h 34"/>
                  <a:gd name="T42" fmla="*/ 34 w 34"/>
                  <a:gd name="T43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8"/>
                    </a:moveTo>
                    <a:lnTo>
                      <a:pt x="34" y="18"/>
                    </a:lnTo>
                    <a:lnTo>
                      <a:pt x="34" y="24"/>
                    </a:lnTo>
                    <a:lnTo>
                      <a:pt x="30" y="30"/>
                    </a:lnTo>
                    <a:lnTo>
                      <a:pt x="24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0" y="34"/>
                    </a:lnTo>
                    <a:lnTo>
                      <a:pt x="6" y="30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4" y="10"/>
                    </a:lnTo>
                    <a:lnTo>
                      <a:pt x="34" y="18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2" name="Freeform 61">
                <a:extLst>
                  <a:ext uri="{FF2B5EF4-FFF2-40B4-BE49-F238E27FC236}">
                    <a16:creationId xmlns:a16="http://schemas.microsoft.com/office/drawing/2014/main" id="{42668723-BAD5-4EAF-8B63-4CC2F5EAB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54700" y="7686675"/>
                <a:ext cx="53975" cy="53975"/>
              </a:xfrm>
              <a:custGeom>
                <a:avLst/>
                <a:gdLst>
                  <a:gd name="T0" fmla="*/ 34 w 34"/>
                  <a:gd name="T1" fmla="*/ 16 h 34"/>
                  <a:gd name="T2" fmla="*/ 34 w 34"/>
                  <a:gd name="T3" fmla="*/ 16 h 34"/>
                  <a:gd name="T4" fmla="*/ 32 w 34"/>
                  <a:gd name="T5" fmla="*/ 24 h 34"/>
                  <a:gd name="T6" fmla="*/ 28 w 34"/>
                  <a:gd name="T7" fmla="*/ 28 h 34"/>
                  <a:gd name="T8" fmla="*/ 22 w 34"/>
                  <a:gd name="T9" fmla="*/ 32 h 34"/>
                  <a:gd name="T10" fmla="*/ 16 w 34"/>
                  <a:gd name="T11" fmla="*/ 34 h 34"/>
                  <a:gd name="T12" fmla="*/ 16 w 34"/>
                  <a:gd name="T13" fmla="*/ 34 h 34"/>
                  <a:gd name="T14" fmla="*/ 10 w 34"/>
                  <a:gd name="T15" fmla="*/ 32 h 34"/>
                  <a:gd name="T16" fmla="*/ 4 w 34"/>
                  <a:gd name="T17" fmla="*/ 28 h 34"/>
                  <a:gd name="T18" fmla="*/ 0 w 34"/>
                  <a:gd name="T19" fmla="*/ 24 h 34"/>
                  <a:gd name="T20" fmla="*/ 0 w 34"/>
                  <a:gd name="T21" fmla="*/ 16 h 34"/>
                  <a:gd name="T22" fmla="*/ 0 w 34"/>
                  <a:gd name="T23" fmla="*/ 16 h 34"/>
                  <a:gd name="T24" fmla="*/ 0 w 34"/>
                  <a:gd name="T25" fmla="*/ 10 h 34"/>
                  <a:gd name="T26" fmla="*/ 4 w 34"/>
                  <a:gd name="T27" fmla="*/ 4 h 34"/>
                  <a:gd name="T28" fmla="*/ 10 w 34"/>
                  <a:gd name="T29" fmla="*/ 0 h 34"/>
                  <a:gd name="T30" fmla="*/ 16 w 34"/>
                  <a:gd name="T31" fmla="*/ 0 h 34"/>
                  <a:gd name="T32" fmla="*/ 16 w 34"/>
                  <a:gd name="T33" fmla="*/ 0 h 34"/>
                  <a:gd name="T34" fmla="*/ 22 w 34"/>
                  <a:gd name="T35" fmla="*/ 0 h 34"/>
                  <a:gd name="T36" fmla="*/ 28 w 34"/>
                  <a:gd name="T37" fmla="*/ 4 h 34"/>
                  <a:gd name="T38" fmla="*/ 32 w 34"/>
                  <a:gd name="T39" fmla="*/ 10 h 34"/>
                  <a:gd name="T40" fmla="*/ 34 w 34"/>
                  <a:gd name="T41" fmla="*/ 16 h 34"/>
                  <a:gd name="T42" fmla="*/ 34 w 34"/>
                  <a:gd name="T43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6"/>
                    </a:moveTo>
                    <a:lnTo>
                      <a:pt x="34" y="16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2" y="32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0" y="32"/>
                    </a:lnTo>
                    <a:lnTo>
                      <a:pt x="4" y="28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4" y="4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4" y="16"/>
                    </a:ln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FC5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3" name="Freeform 62">
                <a:extLst>
                  <a:ext uri="{FF2B5EF4-FFF2-40B4-BE49-F238E27FC236}">
                    <a16:creationId xmlns:a16="http://schemas.microsoft.com/office/drawing/2014/main" id="{D05A9A16-2F9C-4633-991F-B725F0D2A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46750" y="7686675"/>
                <a:ext cx="53975" cy="53975"/>
              </a:xfrm>
              <a:custGeom>
                <a:avLst/>
                <a:gdLst>
                  <a:gd name="T0" fmla="*/ 34 w 34"/>
                  <a:gd name="T1" fmla="*/ 16 h 34"/>
                  <a:gd name="T2" fmla="*/ 34 w 34"/>
                  <a:gd name="T3" fmla="*/ 16 h 34"/>
                  <a:gd name="T4" fmla="*/ 32 w 34"/>
                  <a:gd name="T5" fmla="*/ 24 h 34"/>
                  <a:gd name="T6" fmla="*/ 28 w 34"/>
                  <a:gd name="T7" fmla="*/ 28 h 34"/>
                  <a:gd name="T8" fmla="*/ 24 w 34"/>
                  <a:gd name="T9" fmla="*/ 32 h 34"/>
                  <a:gd name="T10" fmla="*/ 16 w 34"/>
                  <a:gd name="T11" fmla="*/ 34 h 34"/>
                  <a:gd name="T12" fmla="*/ 16 w 34"/>
                  <a:gd name="T13" fmla="*/ 34 h 34"/>
                  <a:gd name="T14" fmla="*/ 10 w 34"/>
                  <a:gd name="T15" fmla="*/ 32 h 34"/>
                  <a:gd name="T16" fmla="*/ 4 w 34"/>
                  <a:gd name="T17" fmla="*/ 28 h 34"/>
                  <a:gd name="T18" fmla="*/ 0 w 34"/>
                  <a:gd name="T19" fmla="*/ 24 h 34"/>
                  <a:gd name="T20" fmla="*/ 0 w 34"/>
                  <a:gd name="T21" fmla="*/ 16 h 34"/>
                  <a:gd name="T22" fmla="*/ 0 w 34"/>
                  <a:gd name="T23" fmla="*/ 16 h 34"/>
                  <a:gd name="T24" fmla="*/ 0 w 34"/>
                  <a:gd name="T25" fmla="*/ 10 h 34"/>
                  <a:gd name="T26" fmla="*/ 4 w 34"/>
                  <a:gd name="T27" fmla="*/ 4 h 34"/>
                  <a:gd name="T28" fmla="*/ 10 w 34"/>
                  <a:gd name="T29" fmla="*/ 0 h 34"/>
                  <a:gd name="T30" fmla="*/ 16 w 34"/>
                  <a:gd name="T31" fmla="*/ 0 h 34"/>
                  <a:gd name="T32" fmla="*/ 16 w 34"/>
                  <a:gd name="T33" fmla="*/ 0 h 34"/>
                  <a:gd name="T34" fmla="*/ 24 w 34"/>
                  <a:gd name="T35" fmla="*/ 0 h 34"/>
                  <a:gd name="T36" fmla="*/ 28 w 34"/>
                  <a:gd name="T37" fmla="*/ 4 h 34"/>
                  <a:gd name="T38" fmla="*/ 32 w 34"/>
                  <a:gd name="T39" fmla="*/ 10 h 34"/>
                  <a:gd name="T40" fmla="*/ 34 w 34"/>
                  <a:gd name="T41" fmla="*/ 16 h 34"/>
                  <a:gd name="T42" fmla="*/ 34 w 34"/>
                  <a:gd name="T43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6"/>
                    </a:moveTo>
                    <a:lnTo>
                      <a:pt x="34" y="16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4" y="32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0" y="32"/>
                    </a:lnTo>
                    <a:lnTo>
                      <a:pt x="4" y="28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4" y="4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4" y="16"/>
                    </a:ln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FC5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4" name="Freeform 63">
                <a:extLst>
                  <a:ext uri="{FF2B5EF4-FFF2-40B4-BE49-F238E27FC236}">
                    <a16:creationId xmlns:a16="http://schemas.microsoft.com/office/drawing/2014/main" id="{56F2AA59-4A90-47A6-8A13-971A81D56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38800" y="7686675"/>
                <a:ext cx="53975" cy="53975"/>
              </a:xfrm>
              <a:custGeom>
                <a:avLst/>
                <a:gdLst>
                  <a:gd name="T0" fmla="*/ 34 w 34"/>
                  <a:gd name="T1" fmla="*/ 16 h 34"/>
                  <a:gd name="T2" fmla="*/ 34 w 34"/>
                  <a:gd name="T3" fmla="*/ 16 h 34"/>
                  <a:gd name="T4" fmla="*/ 32 w 34"/>
                  <a:gd name="T5" fmla="*/ 24 h 34"/>
                  <a:gd name="T6" fmla="*/ 30 w 34"/>
                  <a:gd name="T7" fmla="*/ 28 h 34"/>
                  <a:gd name="T8" fmla="*/ 24 w 34"/>
                  <a:gd name="T9" fmla="*/ 32 h 34"/>
                  <a:gd name="T10" fmla="*/ 16 w 34"/>
                  <a:gd name="T11" fmla="*/ 34 h 34"/>
                  <a:gd name="T12" fmla="*/ 16 w 34"/>
                  <a:gd name="T13" fmla="*/ 34 h 34"/>
                  <a:gd name="T14" fmla="*/ 10 w 34"/>
                  <a:gd name="T15" fmla="*/ 32 h 34"/>
                  <a:gd name="T16" fmla="*/ 4 w 34"/>
                  <a:gd name="T17" fmla="*/ 28 h 34"/>
                  <a:gd name="T18" fmla="*/ 2 w 34"/>
                  <a:gd name="T19" fmla="*/ 24 h 34"/>
                  <a:gd name="T20" fmla="*/ 0 w 34"/>
                  <a:gd name="T21" fmla="*/ 16 h 34"/>
                  <a:gd name="T22" fmla="*/ 0 w 34"/>
                  <a:gd name="T23" fmla="*/ 16 h 34"/>
                  <a:gd name="T24" fmla="*/ 2 w 34"/>
                  <a:gd name="T25" fmla="*/ 10 h 34"/>
                  <a:gd name="T26" fmla="*/ 4 w 34"/>
                  <a:gd name="T27" fmla="*/ 4 h 34"/>
                  <a:gd name="T28" fmla="*/ 10 w 34"/>
                  <a:gd name="T29" fmla="*/ 0 h 34"/>
                  <a:gd name="T30" fmla="*/ 16 w 34"/>
                  <a:gd name="T31" fmla="*/ 0 h 34"/>
                  <a:gd name="T32" fmla="*/ 16 w 34"/>
                  <a:gd name="T33" fmla="*/ 0 h 34"/>
                  <a:gd name="T34" fmla="*/ 24 w 34"/>
                  <a:gd name="T35" fmla="*/ 0 h 34"/>
                  <a:gd name="T36" fmla="*/ 30 w 34"/>
                  <a:gd name="T37" fmla="*/ 4 h 34"/>
                  <a:gd name="T38" fmla="*/ 32 w 34"/>
                  <a:gd name="T39" fmla="*/ 10 h 34"/>
                  <a:gd name="T40" fmla="*/ 34 w 34"/>
                  <a:gd name="T41" fmla="*/ 16 h 34"/>
                  <a:gd name="T42" fmla="*/ 34 w 34"/>
                  <a:gd name="T43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6"/>
                    </a:moveTo>
                    <a:lnTo>
                      <a:pt x="34" y="16"/>
                    </a:lnTo>
                    <a:lnTo>
                      <a:pt x="32" y="24"/>
                    </a:lnTo>
                    <a:lnTo>
                      <a:pt x="30" y="28"/>
                    </a:lnTo>
                    <a:lnTo>
                      <a:pt x="24" y="32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0" y="32"/>
                    </a:lnTo>
                    <a:lnTo>
                      <a:pt x="4" y="28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4" y="4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0" y="4"/>
                    </a:lnTo>
                    <a:lnTo>
                      <a:pt x="32" y="10"/>
                    </a:lnTo>
                    <a:lnTo>
                      <a:pt x="34" y="16"/>
                    </a:ln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FC5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5" name="Freeform 64">
                <a:extLst>
                  <a:ext uri="{FF2B5EF4-FFF2-40B4-BE49-F238E27FC236}">
                    <a16:creationId xmlns:a16="http://schemas.microsoft.com/office/drawing/2014/main" id="{24BDB612-E05D-4BDC-BCB1-92FAC877F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30850" y="7686675"/>
                <a:ext cx="53975" cy="53975"/>
              </a:xfrm>
              <a:custGeom>
                <a:avLst/>
                <a:gdLst>
                  <a:gd name="T0" fmla="*/ 34 w 34"/>
                  <a:gd name="T1" fmla="*/ 16 h 34"/>
                  <a:gd name="T2" fmla="*/ 34 w 34"/>
                  <a:gd name="T3" fmla="*/ 16 h 34"/>
                  <a:gd name="T4" fmla="*/ 34 w 34"/>
                  <a:gd name="T5" fmla="*/ 24 h 34"/>
                  <a:gd name="T6" fmla="*/ 30 w 34"/>
                  <a:gd name="T7" fmla="*/ 28 h 34"/>
                  <a:gd name="T8" fmla="*/ 24 w 34"/>
                  <a:gd name="T9" fmla="*/ 32 h 34"/>
                  <a:gd name="T10" fmla="*/ 18 w 34"/>
                  <a:gd name="T11" fmla="*/ 34 h 34"/>
                  <a:gd name="T12" fmla="*/ 18 w 34"/>
                  <a:gd name="T13" fmla="*/ 34 h 34"/>
                  <a:gd name="T14" fmla="*/ 10 w 34"/>
                  <a:gd name="T15" fmla="*/ 32 h 34"/>
                  <a:gd name="T16" fmla="*/ 6 w 34"/>
                  <a:gd name="T17" fmla="*/ 28 h 34"/>
                  <a:gd name="T18" fmla="*/ 2 w 34"/>
                  <a:gd name="T19" fmla="*/ 24 h 34"/>
                  <a:gd name="T20" fmla="*/ 0 w 34"/>
                  <a:gd name="T21" fmla="*/ 16 h 34"/>
                  <a:gd name="T22" fmla="*/ 0 w 34"/>
                  <a:gd name="T23" fmla="*/ 16 h 34"/>
                  <a:gd name="T24" fmla="*/ 2 w 34"/>
                  <a:gd name="T25" fmla="*/ 10 h 34"/>
                  <a:gd name="T26" fmla="*/ 6 w 34"/>
                  <a:gd name="T27" fmla="*/ 4 h 34"/>
                  <a:gd name="T28" fmla="*/ 10 w 34"/>
                  <a:gd name="T29" fmla="*/ 0 h 34"/>
                  <a:gd name="T30" fmla="*/ 18 w 34"/>
                  <a:gd name="T31" fmla="*/ 0 h 34"/>
                  <a:gd name="T32" fmla="*/ 18 w 34"/>
                  <a:gd name="T33" fmla="*/ 0 h 34"/>
                  <a:gd name="T34" fmla="*/ 24 w 34"/>
                  <a:gd name="T35" fmla="*/ 0 h 34"/>
                  <a:gd name="T36" fmla="*/ 30 w 34"/>
                  <a:gd name="T37" fmla="*/ 4 h 34"/>
                  <a:gd name="T38" fmla="*/ 34 w 34"/>
                  <a:gd name="T39" fmla="*/ 10 h 34"/>
                  <a:gd name="T40" fmla="*/ 34 w 34"/>
                  <a:gd name="T41" fmla="*/ 16 h 34"/>
                  <a:gd name="T42" fmla="*/ 34 w 34"/>
                  <a:gd name="T43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6"/>
                    </a:moveTo>
                    <a:lnTo>
                      <a:pt x="34" y="16"/>
                    </a:lnTo>
                    <a:lnTo>
                      <a:pt x="34" y="24"/>
                    </a:lnTo>
                    <a:lnTo>
                      <a:pt x="30" y="28"/>
                    </a:lnTo>
                    <a:lnTo>
                      <a:pt x="24" y="32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0" y="32"/>
                    </a:lnTo>
                    <a:lnTo>
                      <a:pt x="6" y="28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4"/>
                    </a:lnTo>
                    <a:lnTo>
                      <a:pt x="34" y="10"/>
                    </a:lnTo>
                    <a:lnTo>
                      <a:pt x="34" y="16"/>
                    </a:ln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FC5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6" name="Freeform 65">
                <a:extLst>
                  <a:ext uri="{FF2B5EF4-FFF2-40B4-BE49-F238E27FC236}">
                    <a16:creationId xmlns:a16="http://schemas.microsoft.com/office/drawing/2014/main" id="{5C7B3EC1-69EC-4CEE-8A45-FC7182726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22900" y="7686675"/>
                <a:ext cx="53975" cy="53975"/>
              </a:xfrm>
              <a:custGeom>
                <a:avLst/>
                <a:gdLst>
                  <a:gd name="T0" fmla="*/ 34 w 34"/>
                  <a:gd name="T1" fmla="*/ 16 h 34"/>
                  <a:gd name="T2" fmla="*/ 34 w 34"/>
                  <a:gd name="T3" fmla="*/ 16 h 34"/>
                  <a:gd name="T4" fmla="*/ 34 w 34"/>
                  <a:gd name="T5" fmla="*/ 24 h 34"/>
                  <a:gd name="T6" fmla="*/ 30 w 34"/>
                  <a:gd name="T7" fmla="*/ 28 h 34"/>
                  <a:gd name="T8" fmla="*/ 24 w 34"/>
                  <a:gd name="T9" fmla="*/ 32 h 34"/>
                  <a:gd name="T10" fmla="*/ 18 w 34"/>
                  <a:gd name="T11" fmla="*/ 34 h 34"/>
                  <a:gd name="T12" fmla="*/ 18 w 34"/>
                  <a:gd name="T13" fmla="*/ 34 h 34"/>
                  <a:gd name="T14" fmla="*/ 12 w 34"/>
                  <a:gd name="T15" fmla="*/ 32 h 34"/>
                  <a:gd name="T16" fmla="*/ 6 w 34"/>
                  <a:gd name="T17" fmla="*/ 28 h 34"/>
                  <a:gd name="T18" fmla="*/ 2 w 34"/>
                  <a:gd name="T19" fmla="*/ 24 h 34"/>
                  <a:gd name="T20" fmla="*/ 0 w 34"/>
                  <a:gd name="T21" fmla="*/ 16 h 34"/>
                  <a:gd name="T22" fmla="*/ 0 w 34"/>
                  <a:gd name="T23" fmla="*/ 16 h 34"/>
                  <a:gd name="T24" fmla="*/ 2 w 34"/>
                  <a:gd name="T25" fmla="*/ 10 h 34"/>
                  <a:gd name="T26" fmla="*/ 6 w 34"/>
                  <a:gd name="T27" fmla="*/ 4 h 34"/>
                  <a:gd name="T28" fmla="*/ 12 w 34"/>
                  <a:gd name="T29" fmla="*/ 0 h 34"/>
                  <a:gd name="T30" fmla="*/ 18 w 34"/>
                  <a:gd name="T31" fmla="*/ 0 h 34"/>
                  <a:gd name="T32" fmla="*/ 18 w 34"/>
                  <a:gd name="T33" fmla="*/ 0 h 34"/>
                  <a:gd name="T34" fmla="*/ 24 w 34"/>
                  <a:gd name="T35" fmla="*/ 0 h 34"/>
                  <a:gd name="T36" fmla="*/ 30 w 34"/>
                  <a:gd name="T37" fmla="*/ 4 h 34"/>
                  <a:gd name="T38" fmla="*/ 34 w 34"/>
                  <a:gd name="T39" fmla="*/ 10 h 34"/>
                  <a:gd name="T40" fmla="*/ 34 w 34"/>
                  <a:gd name="T41" fmla="*/ 16 h 34"/>
                  <a:gd name="T42" fmla="*/ 34 w 34"/>
                  <a:gd name="T43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6"/>
                    </a:moveTo>
                    <a:lnTo>
                      <a:pt x="34" y="16"/>
                    </a:lnTo>
                    <a:lnTo>
                      <a:pt x="34" y="24"/>
                    </a:lnTo>
                    <a:lnTo>
                      <a:pt x="30" y="28"/>
                    </a:lnTo>
                    <a:lnTo>
                      <a:pt x="24" y="32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2" y="32"/>
                    </a:lnTo>
                    <a:lnTo>
                      <a:pt x="6" y="28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4"/>
                    </a:lnTo>
                    <a:lnTo>
                      <a:pt x="34" y="10"/>
                    </a:lnTo>
                    <a:lnTo>
                      <a:pt x="34" y="16"/>
                    </a:ln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FC5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7" name="Freeform 66">
                <a:extLst>
                  <a:ext uri="{FF2B5EF4-FFF2-40B4-BE49-F238E27FC236}">
                    <a16:creationId xmlns:a16="http://schemas.microsoft.com/office/drawing/2014/main" id="{4F164E1C-A320-4699-80A5-0BD0136B8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11775" y="7686675"/>
                <a:ext cx="53975" cy="53975"/>
              </a:xfrm>
              <a:custGeom>
                <a:avLst/>
                <a:gdLst>
                  <a:gd name="T0" fmla="*/ 34 w 34"/>
                  <a:gd name="T1" fmla="*/ 16 h 34"/>
                  <a:gd name="T2" fmla="*/ 34 w 34"/>
                  <a:gd name="T3" fmla="*/ 16 h 34"/>
                  <a:gd name="T4" fmla="*/ 32 w 34"/>
                  <a:gd name="T5" fmla="*/ 24 h 34"/>
                  <a:gd name="T6" fmla="*/ 28 w 34"/>
                  <a:gd name="T7" fmla="*/ 28 h 34"/>
                  <a:gd name="T8" fmla="*/ 22 w 34"/>
                  <a:gd name="T9" fmla="*/ 32 h 34"/>
                  <a:gd name="T10" fmla="*/ 16 w 34"/>
                  <a:gd name="T11" fmla="*/ 34 h 34"/>
                  <a:gd name="T12" fmla="*/ 16 w 34"/>
                  <a:gd name="T13" fmla="*/ 34 h 34"/>
                  <a:gd name="T14" fmla="*/ 10 w 34"/>
                  <a:gd name="T15" fmla="*/ 32 h 34"/>
                  <a:gd name="T16" fmla="*/ 4 w 34"/>
                  <a:gd name="T17" fmla="*/ 28 h 34"/>
                  <a:gd name="T18" fmla="*/ 0 w 34"/>
                  <a:gd name="T19" fmla="*/ 24 h 34"/>
                  <a:gd name="T20" fmla="*/ 0 w 34"/>
                  <a:gd name="T21" fmla="*/ 16 h 34"/>
                  <a:gd name="T22" fmla="*/ 0 w 34"/>
                  <a:gd name="T23" fmla="*/ 16 h 34"/>
                  <a:gd name="T24" fmla="*/ 0 w 34"/>
                  <a:gd name="T25" fmla="*/ 10 h 34"/>
                  <a:gd name="T26" fmla="*/ 4 w 34"/>
                  <a:gd name="T27" fmla="*/ 4 h 34"/>
                  <a:gd name="T28" fmla="*/ 10 w 34"/>
                  <a:gd name="T29" fmla="*/ 0 h 34"/>
                  <a:gd name="T30" fmla="*/ 16 w 34"/>
                  <a:gd name="T31" fmla="*/ 0 h 34"/>
                  <a:gd name="T32" fmla="*/ 16 w 34"/>
                  <a:gd name="T33" fmla="*/ 0 h 34"/>
                  <a:gd name="T34" fmla="*/ 22 w 34"/>
                  <a:gd name="T35" fmla="*/ 0 h 34"/>
                  <a:gd name="T36" fmla="*/ 28 w 34"/>
                  <a:gd name="T37" fmla="*/ 4 h 34"/>
                  <a:gd name="T38" fmla="*/ 32 w 34"/>
                  <a:gd name="T39" fmla="*/ 10 h 34"/>
                  <a:gd name="T40" fmla="*/ 34 w 34"/>
                  <a:gd name="T41" fmla="*/ 16 h 34"/>
                  <a:gd name="T42" fmla="*/ 34 w 34"/>
                  <a:gd name="T43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6"/>
                    </a:moveTo>
                    <a:lnTo>
                      <a:pt x="34" y="16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2" y="32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0" y="32"/>
                    </a:lnTo>
                    <a:lnTo>
                      <a:pt x="4" y="28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4" y="4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4" y="16"/>
                    </a:ln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8" name="Freeform 67">
                <a:extLst>
                  <a:ext uri="{FF2B5EF4-FFF2-40B4-BE49-F238E27FC236}">
                    <a16:creationId xmlns:a16="http://schemas.microsoft.com/office/drawing/2014/main" id="{BC56F5F9-97C2-41B3-8E00-EFDCC1CB2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203825" y="7686675"/>
                <a:ext cx="53975" cy="53975"/>
              </a:xfrm>
              <a:custGeom>
                <a:avLst/>
                <a:gdLst>
                  <a:gd name="T0" fmla="*/ 34 w 34"/>
                  <a:gd name="T1" fmla="*/ 16 h 34"/>
                  <a:gd name="T2" fmla="*/ 34 w 34"/>
                  <a:gd name="T3" fmla="*/ 16 h 34"/>
                  <a:gd name="T4" fmla="*/ 32 w 34"/>
                  <a:gd name="T5" fmla="*/ 24 h 34"/>
                  <a:gd name="T6" fmla="*/ 28 w 34"/>
                  <a:gd name="T7" fmla="*/ 28 h 34"/>
                  <a:gd name="T8" fmla="*/ 24 w 34"/>
                  <a:gd name="T9" fmla="*/ 32 h 34"/>
                  <a:gd name="T10" fmla="*/ 16 w 34"/>
                  <a:gd name="T11" fmla="*/ 34 h 34"/>
                  <a:gd name="T12" fmla="*/ 16 w 34"/>
                  <a:gd name="T13" fmla="*/ 34 h 34"/>
                  <a:gd name="T14" fmla="*/ 10 w 34"/>
                  <a:gd name="T15" fmla="*/ 32 h 34"/>
                  <a:gd name="T16" fmla="*/ 4 w 34"/>
                  <a:gd name="T17" fmla="*/ 28 h 34"/>
                  <a:gd name="T18" fmla="*/ 0 w 34"/>
                  <a:gd name="T19" fmla="*/ 24 h 34"/>
                  <a:gd name="T20" fmla="*/ 0 w 34"/>
                  <a:gd name="T21" fmla="*/ 16 h 34"/>
                  <a:gd name="T22" fmla="*/ 0 w 34"/>
                  <a:gd name="T23" fmla="*/ 16 h 34"/>
                  <a:gd name="T24" fmla="*/ 0 w 34"/>
                  <a:gd name="T25" fmla="*/ 10 h 34"/>
                  <a:gd name="T26" fmla="*/ 4 w 34"/>
                  <a:gd name="T27" fmla="*/ 4 h 34"/>
                  <a:gd name="T28" fmla="*/ 10 w 34"/>
                  <a:gd name="T29" fmla="*/ 0 h 34"/>
                  <a:gd name="T30" fmla="*/ 16 w 34"/>
                  <a:gd name="T31" fmla="*/ 0 h 34"/>
                  <a:gd name="T32" fmla="*/ 16 w 34"/>
                  <a:gd name="T33" fmla="*/ 0 h 34"/>
                  <a:gd name="T34" fmla="*/ 24 w 34"/>
                  <a:gd name="T35" fmla="*/ 0 h 34"/>
                  <a:gd name="T36" fmla="*/ 28 w 34"/>
                  <a:gd name="T37" fmla="*/ 4 h 34"/>
                  <a:gd name="T38" fmla="*/ 32 w 34"/>
                  <a:gd name="T39" fmla="*/ 10 h 34"/>
                  <a:gd name="T40" fmla="*/ 34 w 34"/>
                  <a:gd name="T41" fmla="*/ 16 h 34"/>
                  <a:gd name="T42" fmla="*/ 34 w 34"/>
                  <a:gd name="T43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6"/>
                    </a:moveTo>
                    <a:lnTo>
                      <a:pt x="34" y="16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4" y="32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0" y="32"/>
                    </a:lnTo>
                    <a:lnTo>
                      <a:pt x="4" y="28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4" y="4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4" y="16"/>
                    </a:ln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9" name="Freeform 68">
                <a:extLst>
                  <a:ext uri="{FF2B5EF4-FFF2-40B4-BE49-F238E27FC236}">
                    <a16:creationId xmlns:a16="http://schemas.microsoft.com/office/drawing/2014/main" id="{999F7AC0-45C7-45D2-9F5E-25363E8A9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95875" y="7686675"/>
                <a:ext cx="53975" cy="53975"/>
              </a:xfrm>
              <a:custGeom>
                <a:avLst/>
                <a:gdLst>
                  <a:gd name="T0" fmla="*/ 34 w 34"/>
                  <a:gd name="T1" fmla="*/ 16 h 34"/>
                  <a:gd name="T2" fmla="*/ 34 w 34"/>
                  <a:gd name="T3" fmla="*/ 16 h 34"/>
                  <a:gd name="T4" fmla="*/ 32 w 34"/>
                  <a:gd name="T5" fmla="*/ 24 h 34"/>
                  <a:gd name="T6" fmla="*/ 30 w 34"/>
                  <a:gd name="T7" fmla="*/ 28 h 34"/>
                  <a:gd name="T8" fmla="*/ 24 w 34"/>
                  <a:gd name="T9" fmla="*/ 32 h 34"/>
                  <a:gd name="T10" fmla="*/ 16 w 34"/>
                  <a:gd name="T11" fmla="*/ 34 h 34"/>
                  <a:gd name="T12" fmla="*/ 16 w 34"/>
                  <a:gd name="T13" fmla="*/ 34 h 34"/>
                  <a:gd name="T14" fmla="*/ 10 w 34"/>
                  <a:gd name="T15" fmla="*/ 32 h 34"/>
                  <a:gd name="T16" fmla="*/ 4 w 34"/>
                  <a:gd name="T17" fmla="*/ 28 h 34"/>
                  <a:gd name="T18" fmla="*/ 2 w 34"/>
                  <a:gd name="T19" fmla="*/ 24 h 34"/>
                  <a:gd name="T20" fmla="*/ 0 w 34"/>
                  <a:gd name="T21" fmla="*/ 16 h 34"/>
                  <a:gd name="T22" fmla="*/ 0 w 34"/>
                  <a:gd name="T23" fmla="*/ 16 h 34"/>
                  <a:gd name="T24" fmla="*/ 2 w 34"/>
                  <a:gd name="T25" fmla="*/ 10 h 34"/>
                  <a:gd name="T26" fmla="*/ 4 w 34"/>
                  <a:gd name="T27" fmla="*/ 4 h 34"/>
                  <a:gd name="T28" fmla="*/ 10 w 34"/>
                  <a:gd name="T29" fmla="*/ 0 h 34"/>
                  <a:gd name="T30" fmla="*/ 16 w 34"/>
                  <a:gd name="T31" fmla="*/ 0 h 34"/>
                  <a:gd name="T32" fmla="*/ 16 w 34"/>
                  <a:gd name="T33" fmla="*/ 0 h 34"/>
                  <a:gd name="T34" fmla="*/ 24 w 34"/>
                  <a:gd name="T35" fmla="*/ 0 h 34"/>
                  <a:gd name="T36" fmla="*/ 30 w 34"/>
                  <a:gd name="T37" fmla="*/ 4 h 34"/>
                  <a:gd name="T38" fmla="*/ 32 w 34"/>
                  <a:gd name="T39" fmla="*/ 10 h 34"/>
                  <a:gd name="T40" fmla="*/ 34 w 34"/>
                  <a:gd name="T41" fmla="*/ 16 h 34"/>
                  <a:gd name="T42" fmla="*/ 34 w 34"/>
                  <a:gd name="T43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6"/>
                    </a:moveTo>
                    <a:lnTo>
                      <a:pt x="34" y="16"/>
                    </a:lnTo>
                    <a:lnTo>
                      <a:pt x="32" y="24"/>
                    </a:lnTo>
                    <a:lnTo>
                      <a:pt x="30" y="28"/>
                    </a:lnTo>
                    <a:lnTo>
                      <a:pt x="24" y="32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0" y="32"/>
                    </a:lnTo>
                    <a:lnTo>
                      <a:pt x="4" y="28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4" y="4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0" y="4"/>
                    </a:lnTo>
                    <a:lnTo>
                      <a:pt x="32" y="10"/>
                    </a:lnTo>
                    <a:lnTo>
                      <a:pt x="34" y="16"/>
                    </a:ln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0" name="Freeform 69">
                <a:extLst>
                  <a:ext uri="{FF2B5EF4-FFF2-40B4-BE49-F238E27FC236}">
                    <a16:creationId xmlns:a16="http://schemas.microsoft.com/office/drawing/2014/main" id="{38E918C3-E7C0-475C-979E-352F718D4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87925" y="7686675"/>
                <a:ext cx="53975" cy="53975"/>
              </a:xfrm>
              <a:custGeom>
                <a:avLst/>
                <a:gdLst>
                  <a:gd name="T0" fmla="*/ 34 w 34"/>
                  <a:gd name="T1" fmla="*/ 16 h 34"/>
                  <a:gd name="T2" fmla="*/ 34 w 34"/>
                  <a:gd name="T3" fmla="*/ 16 h 34"/>
                  <a:gd name="T4" fmla="*/ 34 w 34"/>
                  <a:gd name="T5" fmla="*/ 24 h 34"/>
                  <a:gd name="T6" fmla="*/ 30 w 34"/>
                  <a:gd name="T7" fmla="*/ 28 h 34"/>
                  <a:gd name="T8" fmla="*/ 24 w 34"/>
                  <a:gd name="T9" fmla="*/ 32 h 34"/>
                  <a:gd name="T10" fmla="*/ 18 w 34"/>
                  <a:gd name="T11" fmla="*/ 34 h 34"/>
                  <a:gd name="T12" fmla="*/ 18 w 34"/>
                  <a:gd name="T13" fmla="*/ 34 h 34"/>
                  <a:gd name="T14" fmla="*/ 10 w 34"/>
                  <a:gd name="T15" fmla="*/ 32 h 34"/>
                  <a:gd name="T16" fmla="*/ 6 w 34"/>
                  <a:gd name="T17" fmla="*/ 28 h 34"/>
                  <a:gd name="T18" fmla="*/ 2 w 34"/>
                  <a:gd name="T19" fmla="*/ 24 h 34"/>
                  <a:gd name="T20" fmla="*/ 0 w 34"/>
                  <a:gd name="T21" fmla="*/ 16 h 34"/>
                  <a:gd name="T22" fmla="*/ 0 w 34"/>
                  <a:gd name="T23" fmla="*/ 16 h 34"/>
                  <a:gd name="T24" fmla="*/ 2 w 34"/>
                  <a:gd name="T25" fmla="*/ 10 h 34"/>
                  <a:gd name="T26" fmla="*/ 6 w 34"/>
                  <a:gd name="T27" fmla="*/ 4 h 34"/>
                  <a:gd name="T28" fmla="*/ 10 w 34"/>
                  <a:gd name="T29" fmla="*/ 0 h 34"/>
                  <a:gd name="T30" fmla="*/ 18 w 34"/>
                  <a:gd name="T31" fmla="*/ 0 h 34"/>
                  <a:gd name="T32" fmla="*/ 18 w 34"/>
                  <a:gd name="T33" fmla="*/ 0 h 34"/>
                  <a:gd name="T34" fmla="*/ 24 w 34"/>
                  <a:gd name="T35" fmla="*/ 0 h 34"/>
                  <a:gd name="T36" fmla="*/ 30 w 34"/>
                  <a:gd name="T37" fmla="*/ 4 h 34"/>
                  <a:gd name="T38" fmla="*/ 34 w 34"/>
                  <a:gd name="T39" fmla="*/ 10 h 34"/>
                  <a:gd name="T40" fmla="*/ 34 w 34"/>
                  <a:gd name="T41" fmla="*/ 16 h 34"/>
                  <a:gd name="T42" fmla="*/ 34 w 34"/>
                  <a:gd name="T43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6"/>
                    </a:moveTo>
                    <a:lnTo>
                      <a:pt x="34" y="16"/>
                    </a:lnTo>
                    <a:lnTo>
                      <a:pt x="34" y="24"/>
                    </a:lnTo>
                    <a:lnTo>
                      <a:pt x="30" y="28"/>
                    </a:lnTo>
                    <a:lnTo>
                      <a:pt x="24" y="32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0" y="32"/>
                    </a:lnTo>
                    <a:lnTo>
                      <a:pt x="6" y="28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4"/>
                    </a:lnTo>
                    <a:lnTo>
                      <a:pt x="34" y="10"/>
                    </a:lnTo>
                    <a:lnTo>
                      <a:pt x="34" y="16"/>
                    </a:ln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1" name="Freeform 70">
                <a:extLst>
                  <a:ext uri="{FF2B5EF4-FFF2-40B4-BE49-F238E27FC236}">
                    <a16:creationId xmlns:a16="http://schemas.microsoft.com/office/drawing/2014/main" id="{964FB1FA-2613-4A72-96C4-F249F4977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54700" y="7794625"/>
                <a:ext cx="53975" cy="53975"/>
              </a:xfrm>
              <a:custGeom>
                <a:avLst/>
                <a:gdLst>
                  <a:gd name="T0" fmla="*/ 34 w 34"/>
                  <a:gd name="T1" fmla="*/ 18 h 34"/>
                  <a:gd name="T2" fmla="*/ 34 w 34"/>
                  <a:gd name="T3" fmla="*/ 18 h 34"/>
                  <a:gd name="T4" fmla="*/ 32 w 34"/>
                  <a:gd name="T5" fmla="*/ 24 h 34"/>
                  <a:gd name="T6" fmla="*/ 28 w 34"/>
                  <a:gd name="T7" fmla="*/ 30 h 34"/>
                  <a:gd name="T8" fmla="*/ 22 w 34"/>
                  <a:gd name="T9" fmla="*/ 34 h 34"/>
                  <a:gd name="T10" fmla="*/ 16 w 34"/>
                  <a:gd name="T11" fmla="*/ 34 h 34"/>
                  <a:gd name="T12" fmla="*/ 16 w 34"/>
                  <a:gd name="T13" fmla="*/ 34 h 34"/>
                  <a:gd name="T14" fmla="*/ 10 w 34"/>
                  <a:gd name="T15" fmla="*/ 34 h 34"/>
                  <a:gd name="T16" fmla="*/ 4 w 34"/>
                  <a:gd name="T17" fmla="*/ 30 h 34"/>
                  <a:gd name="T18" fmla="*/ 0 w 34"/>
                  <a:gd name="T19" fmla="*/ 24 h 34"/>
                  <a:gd name="T20" fmla="*/ 0 w 34"/>
                  <a:gd name="T21" fmla="*/ 18 h 34"/>
                  <a:gd name="T22" fmla="*/ 0 w 34"/>
                  <a:gd name="T23" fmla="*/ 18 h 34"/>
                  <a:gd name="T24" fmla="*/ 0 w 34"/>
                  <a:gd name="T25" fmla="*/ 10 h 34"/>
                  <a:gd name="T26" fmla="*/ 4 w 34"/>
                  <a:gd name="T27" fmla="*/ 6 h 34"/>
                  <a:gd name="T28" fmla="*/ 10 w 34"/>
                  <a:gd name="T29" fmla="*/ 2 h 34"/>
                  <a:gd name="T30" fmla="*/ 16 w 34"/>
                  <a:gd name="T31" fmla="*/ 0 h 34"/>
                  <a:gd name="T32" fmla="*/ 16 w 34"/>
                  <a:gd name="T33" fmla="*/ 0 h 34"/>
                  <a:gd name="T34" fmla="*/ 22 w 34"/>
                  <a:gd name="T35" fmla="*/ 2 h 34"/>
                  <a:gd name="T36" fmla="*/ 28 w 34"/>
                  <a:gd name="T37" fmla="*/ 6 h 34"/>
                  <a:gd name="T38" fmla="*/ 32 w 34"/>
                  <a:gd name="T39" fmla="*/ 10 h 34"/>
                  <a:gd name="T40" fmla="*/ 34 w 34"/>
                  <a:gd name="T41" fmla="*/ 18 h 34"/>
                  <a:gd name="T42" fmla="*/ 34 w 34"/>
                  <a:gd name="T43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8"/>
                    </a:moveTo>
                    <a:lnTo>
                      <a:pt x="34" y="18"/>
                    </a:lnTo>
                    <a:lnTo>
                      <a:pt x="32" y="24"/>
                    </a:lnTo>
                    <a:lnTo>
                      <a:pt x="28" y="30"/>
                    </a:lnTo>
                    <a:lnTo>
                      <a:pt x="22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0" y="34"/>
                    </a:lnTo>
                    <a:lnTo>
                      <a:pt x="4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2" y="2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4" y="18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32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2" name="Freeform 71">
                <a:extLst>
                  <a:ext uri="{FF2B5EF4-FFF2-40B4-BE49-F238E27FC236}">
                    <a16:creationId xmlns:a16="http://schemas.microsoft.com/office/drawing/2014/main" id="{5C0AE7B3-0583-449B-93F2-EBE6812D9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46750" y="7794625"/>
                <a:ext cx="53975" cy="53975"/>
              </a:xfrm>
              <a:custGeom>
                <a:avLst/>
                <a:gdLst>
                  <a:gd name="T0" fmla="*/ 34 w 34"/>
                  <a:gd name="T1" fmla="*/ 18 h 34"/>
                  <a:gd name="T2" fmla="*/ 34 w 34"/>
                  <a:gd name="T3" fmla="*/ 18 h 34"/>
                  <a:gd name="T4" fmla="*/ 32 w 34"/>
                  <a:gd name="T5" fmla="*/ 24 h 34"/>
                  <a:gd name="T6" fmla="*/ 28 w 34"/>
                  <a:gd name="T7" fmla="*/ 30 h 34"/>
                  <a:gd name="T8" fmla="*/ 24 w 34"/>
                  <a:gd name="T9" fmla="*/ 34 h 34"/>
                  <a:gd name="T10" fmla="*/ 16 w 34"/>
                  <a:gd name="T11" fmla="*/ 34 h 34"/>
                  <a:gd name="T12" fmla="*/ 16 w 34"/>
                  <a:gd name="T13" fmla="*/ 34 h 34"/>
                  <a:gd name="T14" fmla="*/ 10 w 34"/>
                  <a:gd name="T15" fmla="*/ 34 h 34"/>
                  <a:gd name="T16" fmla="*/ 4 w 34"/>
                  <a:gd name="T17" fmla="*/ 30 h 34"/>
                  <a:gd name="T18" fmla="*/ 0 w 34"/>
                  <a:gd name="T19" fmla="*/ 24 h 34"/>
                  <a:gd name="T20" fmla="*/ 0 w 34"/>
                  <a:gd name="T21" fmla="*/ 18 h 34"/>
                  <a:gd name="T22" fmla="*/ 0 w 34"/>
                  <a:gd name="T23" fmla="*/ 18 h 34"/>
                  <a:gd name="T24" fmla="*/ 0 w 34"/>
                  <a:gd name="T25" fmla="*/ 10 h 34"/>
                  <a:gd name="T26" fmla="*/ 4 w 34"/>
                  <a:gd name="T27" fmla="*/ 6 h 34"/>
                  <a:gd name="T28" fmla="*/ 10 w 34"/>
                  <a:gd name="T29" fmla="*/ 2 h 34"/>
                  <a:gd name="T30" fmla="*/ 16 w 34"/>
                  <a:gd name="T31" fmla="*/ 0 h 34"/>
                  <a:gd name="T32" fmla="*/ 16 w 34"/>
                  <a:gd name="T33" fmla="*/ 0 h 34"/>
                  <a:gd name="T34" fmla="*/ 24 w 34"/>
                  <a:gd name="T35" fmla="*/ 2 h 34"/>
                  <a:gd name="T36" fmla="*/ 28 w 34"/>
                  <a:gd name="T37" fmla="*/ 6 h 34"/>
                  <a:gd name="T38" fmla="*/ 32 w 34"/>
                  <a:gd name="T39" fmla="*/ 10 h 34"/>
                  <a:gd name="T40" fmla="*/ 34 w 34"/>
                  <a:gd name="T41" fmla="*/ 18 h 34"/>
                  <a:gd name="T42" fmla="*/ 34 w 34"/>
                  <a:gd name="T43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8"/>
                    </a:moveTo>
                    <a:lnTo>
                      <a:pt x="34" y="18"/>
                    </a:lnTo>
                    <a:lnTo>
                      <a:pt x="32" y="24"/>
                    </a:lnTo>
                    <a:lnTo>
                      <a:pt x="28" y="30"/>
                    </a:lnTo>
                    <a:lnTo>
                      <a:pt x="24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0" y="34"/>
                    </a:lnTo>
                    <a:lnTo>
                      <a:pt x="4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4" y="18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32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3" name="Freeform 72">
                <a:extLst>
                  <a:ext uri="{FF2B5EF4-FFF2-40B4-BE49-F238E27FC236}">
                    <a16:creationId xmlns:a16="http://schemas.microsoft.com/office/drawing/2014/main" id="{DF28A130-16E6-428F-812E-C68D1C8AD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38800" y="7794625"/>
                <a:ext cx="53975" cy="53975"/>
              </a:xfrm>
              <a:custGeom>
                <a:avLst/>
                <a:gdLst>
                  <a:gd name="T0" fmla="*/ 34 w 34"/>
                  <a:gd name="T1" fmla="*/ 18 h 34"/>
                  <a:gd name="T2" fmla="*/ 34 w 34"/>
                  <a:gd name="T3" fmla="*/ 18 h 34"/>
                  <a:gd name="T4" fmla="*/ 32 w 34"/>
                  <a:gd name="T5" fmla="*/ 24 h 34"/>
                  <a:gd name="T6" fmla="*/ 30 w 34"/>
                  <a:gd name="T7" fmla="*/ 30 h 34"/>
                  <a:gd name="T8" fmla="*/ 24 w 34"/>
                  <a:gd name="T9" fmla="*/ 34 h 34"/>
                  <a:gd name="T10" fmla="*/ 16 w 34"/>
                  <a:gd name="T11" fmla="*/ 34 h 34"/>
                  <a:gd name="T12" fmla="*/ 16 w 34"/>
                  <a:gd name="T13" fmla="*/ 34 h 34"/>
                  <a:gd name="T14" fmla="*/ 10 w 34"/>
                  <a:gd name="T15" fmla="*/ 34 h 34"/>
                  <a:gd name="T16" fmla="*/ 4 w 34"/>
                  <a:gd name="T17" fmla="*/ 30 h 34"/>
                  <a:gd name="T18" fmla="*/ 2 w 34"/>
                  <a:gd name="T19" fmla="*/ 24 h 34"/>
                  <a:gd name="T20" fmla="*/ 0 w 34"/>
                  <a:gd name="T21" fmla="*/ 18 h 34"/>
                  <a:gd name="T22" fmla="*/ 0 w 34"/>
                  <a:gd name="T23" fmla="*/ 18 h 34"/>
                  <a:gd name="T24" fmla="*/ 2 w 34"/>
                  <a:gd name="T25" fmla="*/ 10 h 34"/>
                  <a:gd name="T26" fmla="*/ 4 w 34"/>
                  <a:gd name="T27" fmla="*/ 6 h 34"/>
                  <a:gd name="T28" fmla="*/ 10 w 34"/>
                  <a:gd name="T29" fmla="*/ 2 h 34"/>
                  <a:gd name="T30" fmla="*/ 16 w 34"/>
                  <a:gd name="T31" fmla="*/ 0 h 34"/>
                  <a:gd name="T32" fmla="*/ 16 w 34"/>
                  <a:gd name="T33" fmla="*/ 0 h 34"/>
                  <a:gd name="T34" fmla="*/ 24 w 34"/>
                  <a:gd name="T35" fmla="*/ 2 h 34"/>
                  <a:gd name="T36" fmla="*/ 30 w 34"/>
                  <a:gd name="T37" fmla="*/ 6 h 34"/>
                  <a:gd name="T38" fmla="*/ 32 w 34"/>
                  <a:gd name="T39" fmla="*/ 10 h 34"/>
                  <a:gd name="T40" fmla="*/ 34 w 34"/>
                  <a:gd name="T41" fmla="*/ 18 h 34"/>
                  <a:gd name="T42" fmla="*/ 34 w 34"/>
                  <a:gd name="T43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8"/>
                    </a:moveTo>
                    <a:lnTo>
                      <a:pt x="34" y="18"/>
                    </a:lnTo>
                    <a:lnTo>
                      <a:pt x="32" y="24"/>
                    </a:lnTo>
                    <a:lnTo>
                      <a:pt x="30" y="30"/>
                    </a:lnTo>
                    <a:lnTo>
                      <a:pt x="24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0" y="34"/>
                    </a:lnTo>
                    <a:lnTo>
                      <a:pt x="4" y="30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2" y="10"/>
                    </a:lnTo>
                    <a:lnTo>
                      <a:pt x="34" y="18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32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4" name="Freeform 73">
                <a:extLst>
                  <a:ext uri="{FF2B5EF4-FFF2-40B4-BE49-F238E27FC236}">
                    <a16:creationId xmlns:a16="http://schemas.microsoft.com/office/drawing/2014/main" id="{85316546-E40C-494D-90A0-7F102C975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30850" y="7794625"/>
                <a:ext cx="53975" cy="53975"/>
              </a:xfrm>
              <a:custGeom>
                <a:avLst/>
                <a:gdLst>
                  <a:gd name="T0" fmla="*/ 34 w 34"/>
                  <a:gd name="T1" fmla="*/ 18 h 34"/>
                  <a:gd name="T2" fmla="*/ 34 w 34"/>
                  <a:gd name="T3" fmla="*/ 18 h 34"/>
                  <a:gd name="T4" fmla="*/ 34 w 34"/>
                  <a:gd name="T5" fmla="*/ 24 h 34"/>
                  <a:gd name="T6" fmla="*/ 30 w 34"/>
                  <a:gd name="T7" fmla="*/ 30 h 34"/>
                  <a:gd name="T8" fmla="*/ 24 w 34"/>
                  <a:gd name="T9" fmla="*/ 34 h 34"/>
                  <a:gd name="T10" fmla="*/ 18 w 34"/>
                  <a:gd name="T11" fmla="*/ 34 h 34"/>
                  <a:gd name="T12" fmla="*/ 18 w 34"/>
                  <a:gd name="T13" fmla="*/ 34 h 34"/>
                  <a:gd name="T14" fmla="*/ 10 w 34"/>
                  <a:gd name="T15" fmla="*/ 34 h 34"/>
                  <a:gd name="T16" fmla="*/ 6 w 34"/>
                  <a:gd name="T17" fmla="*/ 30 h 34"/>
                  <a:gd name="T18" fmla="*/ 2 w 34"/>
                  <a:gd name="T19" fmla="*/ 24 h 34"/>
                  <a:gd name="T20" fmla="*/ 0 w 34"/>
                  <a:gd name="T21" fmla="*/ 18 h 34"/>
                  <a:gd name="T22" fmla="*/ 0 w 34"/>
                  <a:gd name="T23" fmla="*/ 18 h 34"/>
                  <a:gd name="T24" fmla="*/ 2 w 34"/>
                  <a:gd name="T25" fmla="*/ 10 h 34"/>
                  <a:gd name="T26" fmla="*/ 6 w 34"/>
                  <a:gd name="T27" fmla="*/ 6 h 34"/>
                  <a:gd name="T28" fmla="*/ 10 w 34"/>
                  <a:gd name="T29" fmla="*/ 2 h 34"/>
                  <a:gd name="T30" fmla="*/ 18 w 34"/>
                  <a:gd name="T31" fmla="*/ 0 h 34"/>
                  <a:gd name="T32" fmla="*/ 18 w 34"/>
                  <a:gd name="T33" fmla="*/ 0 h 34"/>
                  <a:gd name="T34" fmla="*/ 24 w 34"/>
                  <a:gd name="T35" fmla="*/ 2 h 34"/>
                  <a:gd name="T36" fmla="*/ 30 w 34"/>
                  <a:gd name="T37" fmla="*/ 6 h 34"/>
                  <a:gd name="T38" fmla="*/ 34 w 34"/>
                  <a:gd name="T39" fmla="*/ 10 h 34"/>
                  <a:gd name="T40" fmla="*/ 34 w 34"/>
                  <a:gd name="T41" fmla="*/ 18 h 34"/>
                  <a:gd name="T42" fmla="*/ 34 w 34"/>
                  <a:gd name="T43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8"/>
                    </a:moveTo>
                    <a:lnTo>
                      <a:pt x="34" y="18"/>
                    </a:lnTo>
                    <a:lnTo>
                      <a:pt x="34" y="24"/>
                    </a:lnTo>
                    <a:lnTo>
                      <a:pt x="30" y="30"/>
                    </a:lnTo>
                    <a:lnTo>
                      <a:pt x="24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0" y="34"/>
                    </a:lnTo>
                    <a:lnTo>
                      <a:pt x="6" y="30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4" y="10"/>
                    </a:lnTo>
                    <a:lnTo>
                      <a:pt x="34" y="18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32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5" name="Freeform 74">
                <a:extLst>
                  <a:ext uri="{FF2B5EF4-FFF2-40B4-BE49-F238E27FC236}">
                    <a16:creationId xmlns:a16="http://schemas.microsoft.com/office/drawing/2014/main" id="{89791C61-DE34-4C2C-91E1-396C1C5B7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22900" y="7794625"/>
                <a:ext cx="53975" cy="53975"/>
              </a:xfrm>
              <a:custGeom>
                <a:avLst/>
                <a:gdLst>
                  <a:gd name="T0" fmla="*/ 34 w 34"/>
                  <a:gd name="T1" fmla="*/ 18 h 34"/>
                  <a:gd name="T2" fmla="*/ 34 w 34"/>
                  <a:gd name="T3" fmla="*/ 18 h 34"/>
                  <a:gd name="T4" fmla="*/ 34 w 34"/>
                  <a:gd name="T5" fmla="*/ 24 h 34"/>
                  <a:gd name="T6" fmla="*/ 30 w 34"/>
                  <a:gd name="T7" fmla="*/ 30 h 34"/>
                  <a:gd name="T8" fmla="*/ 24 w 34"/>
                  <a:gd name="T9" fmla="*/ 34 h 34"/>
                  <a:gd name="T10" fmla="*/ 18 w 34"/>
                  <a:gd name="T11" fmla="*/ 34 h 34"/>
                  <a:gd name="T12" fmla="*/ 18 w 34"/>
                  <a:gd name="T13" fmla="*/ 34 h 34"/>
                  <a:gd name="T14" fmla="*/ 12 w 34"/>
                  <a:gd name="T15" fmla="*/ 34 h 34"/>
                  <a:gd name="T16" fmla="*/ 6 w 34"/>
                  <a:gd name="T17" fmla="*/ 30 h 34"/>
                  <a:gd name="T18" fmla="*/ 2 w 34"/>
                  <a:gd name="T19" fmla="*/ 24 h 34"/>
                  <a:gd name="T20" fmla="*/ 0 w 34"/>
                  <a:gd name="T21" fmla="*/ 18 h 34"/>
                  <a:gd name="T22" fmla="*/ 0 w 34"/>
                  <a:gd name="T23" fmla="*/ 18 h 34"/>
                  <a:gd name="T24" fmla="*/ 2 w 34"/>
                  <a:gd name="T25" fmla="*/ 10 h 34"/>
                  <a:gd name="T26" fmla="*/ 6 w 34"/>
                  <a:gd name="T27" fmla="*/ 6 h 34"/>
                  <a:gd name="T28" fmla="*/ 12 w 34"/>
                  <a:gd name="T29" fmla="*/ 2 h 34"/>
                  <a:gd name="T30" fmla="*/ 18 w 34"/>
                  <a:gd name="T31" fmla="*/ 0 h 34"/>
                  <a:gd name="T32" fmla="*/ 18 w 34"/>
                  <a:gd name="T33" fmla="*/ 0 h 34"/>
                  <a:gd name="T34" fmla="*/ 24 w 34"/>
                  <a:gd name="T35" fmla="*/ 2 h 34"/>
                  <a:gd name="T36" fmla="*/ 30 w 34"/>
                  <a:gd name="T37" fmla="*/ 6 h 34"/>
                  <a:gd name="T38" fmla="*/ 34 w 34"/>
                  <a:gd name="T39" fmla="*/ 10 h 34"/>
                  <a:gd name="T40" fmla="*/ 34 w 34"/>
                  <a:gd name="T41" fmla="*/ 18 h 34"/>
                  <a:gd name="T42" fmla="*/ 34 w 34"/>
                  <a:gd name="T43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8"/>
                    </a:moveTo>
                    <a:lnTo>
                      <a:pt x="34" y="18"/>
                    </a:lnTo>
                    <a:lnTo>
                      <a:pt x="34" y="24"/>
                    </a:lnTo>
                    <a:lnTo>
                      <a:pt x="30" y="30"/>
                    </a:lnTo>
                    <a:lnTo>
                      <a:pt x="24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2" y="34"/>
                    </a:lnTo>
                    <a:lnTo>
                      <a:pt x="6" y="30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4" y="10"/>
                    </a:lnTo>
                    <a:lnTo>
                      <a:pt x="34" y="18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32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6" name="Freeform 75">
                <a:extLst>
                  <a:ext uri="{FF2B5EF4-FFF2-40B4-BE49-F238E27FC236}">
                    <a16:creationId xmlns:a16="http://schemas.microsoft.com/office/drawing/2014/main" id="{9E377E7E-11CD-40D9-99A1-FBCB3B791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11775" y="7794625"/>
                <a:ext cx="53975" cy="53975"/>
              </a:xfrm>
              <a:custGeom>
                <a:avLst/>
                <a:gdLst>
                  <a:gd name="T0" fmla="*/ 34 w 34"/>
                  <a:gd name="T1" fmla="*/ 18 h 34"/>
                  <a:gd name="T2" fmla="*/ 34 w 34"/>
                  <a:gd name="T3" fmla="*/ 18 h 34"/>
                  <a:gd name="T4" fmla="*/ 32 w 34"/>
                  <a:gd name="T5" fmla="*/ 24 h 34"/>
                  <a:gd name="T6" fmla="*/ 28 w 34"/>
                  <a:gd name="T7" fmla="*/ 30 h 34"/>
                  <a:gd name="T8" fmla="*/ 22 w 34"/>
                  <a:gd name="T9" fmla="*/ 34 h 34"/>
                  <a:gd name="T10" fmla="*/ 16 w 34"/>
                  <a:gd name="T11" fmla="*/ 34 h 34"/>
                  <a:gd name="T12" fmla="*/ 16 w 34"/>
                  <a:gd name="T13" fmla="*/ 34 h 34"/>
                  <a:gd name="T14" fmla="*/ 10 w 34"/>
                  <a:gd name="T15" fmla="*/ 34 h 34"/>
                  <a:gd name="T16" fmla="*/ 4 w 34"/>
                  <a:gd name="T17" fmla="*/ 30 h 34"/>
                  <a:gd name="T18" fmla="*/ 0 w 34"/>
                  <a:gd name="T19" fmla="*/ 24 h 34"/>
                  <a:gd name="T20" fmla="*/ 0 w 34"/>
                  <a:gd name="T21" fmla="*/ 18 h 34"/>
                  <a:gd name="T22" fmla="*/ 0 w 34"/>
                  <a:gd name="T23" fmla="*/ 18 h 34"/>
                  <a:gd name="T24" fmla="*/ 0 w 34"/>
                  <a:gd name="T25" fmla="*/ 10 h 34"/>
                  <a:gd name="T26" fmla="*/ 4 w 34"/>
                  <a:gd name="T27" fmla="*/ 6 h 34"/>
                  <a:gd name="T28" fmla="*/ 10 w 34"/>
                  <a:gd name="T29" fmla="*/ 2 h 34"/>
                  <a:gd name="T30" fmla="*/ 16 w 34"/>
                  <a:gd name="T31" fmla="*/ 0 h 34"/>
                  <a:gd name="T32" fmla="*/ 16 w 34"/>
                  <a:gd name="T33" fmla="*/ 0 h 34"/>
                  <a:gd name="T34" fmla="*/ 22 w 34"/>
                  <a:gd name="T35" fmla="*/ 2 h 34"/>
                  <a:gd name="T36" fmla="*/ 28 w 34"/>
                  <a:gd name="T37" fmla="*/ 6 h 34"/>
                  <a:gd name="T38" fmla="*/ 32 w 34"/>
                  <a:gd name="T39" fmla="*/ 10 h 34"/>
                  <a:gd name="T40" fmla="*/ 34 w 34"/>
                  <a:gd name="T41" fmla="*/ 18 h 34"/>
                  <a:gd name="T42" fmla="*/ 34 w 34"/>
                  <a:gd name="T43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8"/>
                    </a:moveTo>
                    <a:lnTo>
                      <a:pt x="34" y="18"/>
                    </a:lnTo>
                    <a:lnTo>
                      <a:pt x="32" y="24"/>
                    </a:lnTo>
                    <a:lnTo>
                      <a:pt x="28" y="30"/>
                    </a:lnTo>
                    <a:lnTo>
                      <a:pt x="22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0" y="34"/>
                    </a:lnTo>
                    <a:lnTo>
                      <a:pt x="4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2" y="2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4" y="18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32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7" name="Freeform 76">
                <a:extLst>
                  <a:ext uri="{FF2B5EF4-FFF2-40B4-BE49-F238E27FC236}">
                    <a16:creationId xmlns:a16="http://schemas.microsoft.com/office/drawing/2014/main" id="{C319C025-DAA6-4475-A9BC-7E6E878F3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203825" y="7794625"/>
                <a:ext cx="53975" cy="53975"/>
              </a:xfrm>
              <a:custGeom>
                <a:avLst/>
                <a:gdLst>
                  <a:gd name="T0" fmla="*/ 34 w 34"/>
                  <a:gd name="T1" fmla="*/ 18 h 34"/>
                  <a:gd name="T2" fmla="*/ 34 w 34"/>
                  <a:gd name="T3" fmla="*/ 18 h 34"/>
                  <a:gd name="T4" fmla="*/ 32 w 34"/>
                  <a:gd name="T5" fmla="*/ 24 h 34"/>
                  <a:gd name="T6" fmla="*/ 28 w 34"/>
                  <a:gd name="T7" fmla="*/ 30 h 34"/>
                  <a:gd name="T8" fmla="*/ 24 w 34"/>
                  <a:gd name="T9" fmla="*/ 34 h 34"/>
                  <a:gd name="T10" fmla="*/ 16 w 34"/>
                  <a:gd name="T11" fmla="*/ 34 h 34"/>
                  <a:gd name="T12" fmla="*/ 16 w 34"/>
                  <a:gd name="T13" fmla="*/ 34 h 34"/>
                  <a:gd name="T14" fmla="*/ 10 w 34"/>
                  <a:gd name="T15" fmla="*/ 34 h 34"/>
                  <a:gd name="T16" fmla="*/ 4 w 34"/>
                  <a:gd name="T17" fmla="*/ 30 h 34"/>
                  <a:gd name="T18" fmla="*/ 0 w 34"/>
                  <a:gd name="T19" fmla="*/ 24 h 34"/>
                  <a:gd name="T20" fmla="*/ 0 w 34"/>
                  <a:gd name="T21" fmla="*/ 18 h 34"/>
                  <a:gd name="T22" fmla="*/ 0 w 34"/>
                  <a:gd name="T23" fmla="*/ 18 h 34"/>
                  <a:gd name="T24" fmla="*/ 0 w 34"/>
                  <a:gd name="T25" fmla="*/ 10 h 34"/>
                  <a:gd name="T26" fmla="*/ 4 w 34"/>
                  <a:gd name="T27" fmla="*/ 6 h 34"/>
                  <a:gd name="T28" fmla="*/ 10 w 34"/>
                  <a:gd name="T29" fmla="*/ 2 h 34"/>
                  <a:gd name="T30" fmla="*/ 16 w 34"/>
                  <a:gd name="T31" fmla="*/ 0 h 34"/>
                  <a:gd name="T32" fmla="*/ 16 w 34"/>
                  <a:gd name="T33" fmla="*/ 0 h 34"/>
                  <a:gd name="T34" fmla="*/ 24 w 34"/>
                  <a:gd name="T35" fmla="*/ 2 h 34"/>
                  <a:gd name="T36" fmla="*/ 28 w 34"/>
                  <a:gd name="T37" fmla="*/ 6 h 34"/>
                  <a:gd name="T38" fmla="*/ 32 w 34"/>
                  <a:gd name="T39" fmla="*/ 10 h 34"/>
                  <a:gd name="T40" fmla="*/ 34 w 34"/>
                  <a:gd name="T41" fmla="*/ 18 h 34"/>
                  <a:gd name="T42" fmla="*/ 34 w 34"/>
                  <a:gd name="T43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8"/>
                    </a:moveTo>
                    <a:lnTo>
                      <a:pt x="34" y="18"/>
                    </a:lnTo>
                    <a:lnTo>
                      <a:pt x="32" y="24"/>
                    </a:lnTo>
                    <a:lnTo>
                      <a:pt x="28" y="30"/>
                    </a:lnTo>
                    <a:lnTo>
                      <a:pt x="24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0" y="34"/>
                    </a:lnTo>
                    <a:lnTo>
                      <a:pt x="4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4" y="18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8" name="Freeform 77">
                <a:extLst>
                  <a:ext uri="{FF2B5EF4-FFF2-40B4-BE49-F238E27FC236}">
                    <a16:creationId xmlns:a16="http://schemas.microsoft.com/office/drawing/2014/main" id="{E9BDC5B8-BB5E-4B39-857A-825575840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95875" y="7794625"/>
                <a:ext cx="53975" cy="53975"/>
              </a:xfrm>
              <a:custGeom>
                <a:avLst/>
                <a:gdLst>
                  <a:gd name="T0" fmla="*/ 34 w 34"/>
                  <a:gd name="T1" fmla="*/ 18 h 34"/>
                  <a:gd name="T2" fmla="*/ 34 w 34"/>
                  <a:gd name="T3" fmla="*/ 18 h 34"/>
                  <a:gd name="T4" fmla="*/ 32 w 34"/>
                  <a:gd name="T5" fmla="*/ 24 h 34"/>
                  <a:gd name="T6" fmla="*/ 30 w 34"/>
                  <a:gd name="T7" fmla="*/ 30 h 34"/>
                  <a:gd name="T8" fmla="*/ 24 w 34"/>
                  <a:gd name="T9" fmla="*/ 34 h 34"/>
                  <a:gd name="T10" fmla="*/ 16 w 34"/>
                  <a:gd name="T11" fmla="*/ 34 h 34"/>
                  <a:gd name="T12" fmla="*/ 16 w 34"/>
                  <a:gd name="T13" fmla="*/ 34 h 34"/>
                  <a:gd name="T14" fmla="*/ 10 w 34"/>
                  <a:gd name="T15" fmla="*/ 34 h 34"/>
                  <a:gd name="T16" fmla="*/ 4 w 34"/>
                  <a:gd name="T17" fmla="*/ 30 h 34"/>
                  <a:gd name="T18" fmla="*/ 2 w 34"/>
                  <a:gd name="T19" fmla="*/ 24 h 34"/>
                  <a:gd name="T20" fmla="*/ 0 w 34"/>
                  <a:gd name="T21" fmla="*/ 18 h 34"/>
                  <a:gd name="T22" fmla="*/ 0 w 34"/>
                  <a:gd name="T23" fmla="*/ 18 h 34"/>
                  <a:gd name="T24" fmla="*/ 2 w 34"/>
                  <a:gd name="T25" fmla="*/ 10 h 34"/>
                  <a:gd name="T26" fmla="*/ 4 w 34"/>
                  <a:gd name="T27" fmla="*/ 6 h 34"/>
                  <a:gd name="T28" fmla="*/ 10 w 34"/>
                  <a:gd name="T29" fmla="*/ 2 h 34"/>
                  <a:gd name="T30" fmla="*/ 16 w 34"/>
                  <a:gd name="T31" fmla="*/ 0 h 34"/>
                  <a:gd name="T32" fmla="*/ 16 w 34"/>
                  <a:gd name="T33" fmla="*/ 0 h 34"/>
                  <a:gd name="T34" fmla="*/ 24 w 34"/>
                  <a:gd name="T35" fmla="*/ 2 h 34"/>
                  <a:gd name="T36" fmla="*/ 30 w 34"/>
                  <a:gd name="T37" fmla="*/ 6 h 34"/>
                  <a:gd name="T38" fmla="*/ 32 w 34"/>
                  <a:gd name="T39" fmla="*/ 10 h 34"/>
                  <a:gd name="T40" fmla="*/ 34 w 34"/>
                  <a:gd name="T41" fmla="*/ 18 h 34"/>
                  <a:gd name="T42" fmla="*/ 34 w 34"/>
                  <a:gd name="T43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8"/>
                    </a:moveTo>
                    <a:lnTo>
                      <a:pt x="34" y="18"/>
                    </a:lnTo>
                    <a:lnTo>
                      <a:pt x="32" y="24"/>
                    </a:lnTo>
                    <a:lnTo>
                      <a:pt x="30" y="30"/>
                    </a:lnTo>
                    <a:lnTo>
                      <a:pt x="24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0" y="34"/>
                    </a:lnTo>
                    <a:lnTo>
                      <a:pt x="4" y="30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2" y="10"/>
                    </a:lnTo>
                    <a:lnTo>
                      <a:pt x="34" y="18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9" name="Freeform 78">
                <a:extLst>
                  <a:ext uri="{FF2B5EF4-FFF2-40B4-BE49-F238E27FC236}">
                    <a16:creationId xmlns:a16="http://schemas.microsoft.com/office/drawing/2014/main" id="{C7BA65FA-B5B1-41A6-8C6B-C5795D758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87925" y="7794625"/>
                <a:ext cx="53975" cy="53975"/>
              </a:xfrm>
              <a:custGeom>
                <a:avLst/>
                <a:gdLst>
                  <a:gd name="T0" fmla="*/ 34 w 34"/>
                  <a:gd name="T1" fmla="*/ 18 h 34"/>
                  <a:gd name="T2" fmla="*/ 34 w 34"/>
                  <a:gd name="T3" fmla="*/ 18 h 34"/>
                  <a:gd name="T4" fmla="*/ 34 w 34"/>
                  <a:gd name="T5" fmla="*/ 24 h 34"/>
                  <a:gd name="T6" fmla="*/ 30 w 34"/>
                  <a:gd name="T7" fmla="*/ 30 h 34"/>
                  <a:gd name="T8" fmla="*/ 24 w 34"/>
                  <a:gd name="T9" fmla="*/ 34 h 34"/>
                  <a:gd name="T10" fmla="*/ 18 w 34"/>
                  <a:gd name="T11" fmla="*/ 34 h 34"/>
                  <a:gd name="T12" fmla="*/ 18 w 34"/>
                  <a:gd name="T13" fmla="*/ 34 h 34"/>
                  <a:gd name="T14" fmla="*/ 10 w 34"/>
                  <a:gd name="T15" fmla="*/ 34 h 34"/>
                  <a:gd name="T16" fmla="*/ 6 w 34"/>
                  <a:gd name="T17" fmla="*/ 30 h 34"/>
                  <a:gd name="T18" fmla="*/ 2 w 34"/>
                  <a:gd name="T19" fmla="*/ 24 h 34"/>
                  <a:gd name="T20" fmla="*/ 0 w 34"/>
                  <a:gd name="T21" fmla="*/ 18 h 34"/>
                  <a:gd name="T22" fmla="*/ 0 w 34"/>
                  <a:gd name="T23" fmla="*/ 18 h 34"/>
                  <a:gd name="T24" fmla="*/ 2 w 34"/>
                  <a:gd name="T25" fmla="*/ 10 h 34"/>
                  <a:gd name="T26" fmla="*/ 6 w 34"/>
                  <a:gd name="T27" fmla="*/ 6 h 34"/>
                  <a:gd name="T28" fmla="*/ 10 w 34"/>
                  <a:gd name="T29" fmla="*/ 2 h 34"/>
                  <a:gd name="T30" fmla="*/ 18 w 34"/>
                  <a:gd name="T31" fmla="*/ 0 h 34"/>
                  <a:gd name="T32" fmla="*/ 18 w 34"/>
                  <a:gd name="T33" fmla="*/ 0 h 34"/>
                  <a:gd name="T34" fmla="*/ 24 w 34"/>
                  <a:gd name="T35" fmla="*/ 2 h 34"/>
                  <a:gd name="T36" fmla="*/ 30 w 34"/>
                  <a:gd name="T37" fmla="*/ 6 h 34"/>
                  <a:gd name="T38" fmla="*/ 34 w 34"/>
                  <a:gd name="T39" fmla="*/ 10 h 34"/>
                  <a:gd name="T40" fmla="*/ 34 w 34"/>
                  <a:gd name="T41" fmla="*/ 18 h 34"/>
                  <a:gd name="T42" fmla="*/ 34 w 34"/>
                  <a:gd name="T43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8"/>
                    </a:moveTo>
                    <a:lnTo>
                      <a:pt x="34" y="18"/>
                    </a:lnTo>
                    <a:lnTo>
                      <a:pt x="34" y="24"/>
                    </a:lnTo>
                    <a:lnTo>
                      <a:pt x="30" y="30"/>
                    </a:lnTo>
                    <a:lnTo>
                      <a:pt x="24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0" y="34"/>
                    </a:lnTo>
                    <a:lnTo>
                      <a:pt x="6" y="30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4" y="10"/>
                    </a:lnTo>
                    <a:lnTo>
                      <a:pt x="34" y="18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0" name="Freeform 79">
                <a:extLst>
                  <a:ext uri="{FF2B5EF4-FFF2-40B4-BE49-F238E27FC236}">
                    <a16:creationId xmlns:a16="http://schemas.microsoft.com/office/drawing/2014/main" id="{B617D101-9AD6-443E-A0F4-80F75AC05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54700" y="7905750"/>
                <a:ext cx="53975" cy="53975"/>
              </a:xfrm>
              <a:custGeom>
                <a:avLst/>
                <a:gdLst>
                  <a:gd name="T0" fmla="*/ 34 w 34"/>
                  <a:gd name="T1" fmla="*/ 16 h 34"/>
                  <a:gd name="T2" fmla="*/ 34 w 34"/>
                  <a:gd name="T3" fmla="*/ 16 h 34"/>
                  <a:gd name="T4" fmla="*/ 32 w 34"/>
                  <a:gd name="T5" fmla="*/ 24 h 34"/>
                  <a:gd name="T6" fmla="*/ 28 w 34"/>
                  <a:gd name="T7" fmla="*/ 28 h 34"/>
                  <a:gd name="T8" fmla="*/ 22 w 34"/>
                  <a:gd name="T9" fmla="*/ 32 h 34"/>
                  <a:gd name="T10" fmla="*/ 16 w 34"/>
                  <a:gd name="T11" fmla="*/ 34 h 34"/>
                  <a:gd name="T12" fmla="*/ 16 w 34"/>
                  <a:gd name="T13" fmla="*/ 34 h 34"/>
                  <a:gd name="T14" fmla="*/ 10 w 34"/>
                  <a:gd name="T15" fmla="*/ 32 h 34"/>
                  <a:gd name="T16" fmla="*/ 4 w 34"/>
                  <a:gd name="T17" fmla="*/ 28 h 34"/>
                  <a:gd name="T18" fmla="*/ 0 w 34"/>
                  <a:gd name="T19" fmla="*/ 24 h 34"/>
                  <a:gd name="T20" fmla="*/ 0 w 34"/>
                  <a:gd name="T21" fmla="*/ 16 h 34"/>
                  <a:gd name="T22" fmla="*/ 0 w 34"/>
                  <a:gd name="T23" fmla="*/ 16 h 34"/>
                  <a:gd name="T24" fmla="*/ 0 w 34"/>
                  <a:gd name="T25" fmla="*/ 10 h 34"/>
                  <a:gd name="T26" fmla="*/ 4 w 34"/>
                  <a:gd name="T27" fmla="*/ 4 h 34"/>
                  <a:gd name="T28" fmla="*/ 10 w 34"/>
                  <a:gd name="T29" fmla="*/ 2 h 34"/>
                  <a:gd name="T30" fmla="*/ 16 w 34"/>
                  <a:gd name="T31" fmla="*/ 0 h 34"/>
                  <a:gd name="T32" fmla="*/ 16 w 34"/>
                  <a:gd name="T33" fmla="*/ 0 h 34"/>
                  <a:gd name="T34" fmla="*/ 22 w 34"/>
                  <a:gd name="T35" fmla="*/ 2 h 34"/>
                  <a:gd name="T36" fmla="*/ 28 w 34"/>
                  <a:gd name="T37" fmla="*/ 4 h 34"/>
                  <a:gd name="T38" fmla="*/ 32 w 34"/>
                  <a:gd name="T39" fmla="*/ 10 h 34"/>
                  <a:gd name="T40" fmla="*/ 34 w 34"/>
                  <a:gd name="T41" fmla="*/ 16 h 34"/>
                  <a:gd name="T42" fmla="*/ 34 w 34"/>
                  <a:gd name="T43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6"/>
                    </a:moveTo>
                    <a:lnTo>
                      <a:pt x="34" y="16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2" y="32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0" y="32"/>
                    </a:lnTo>
                    <a:lnTo>
                      <a:pt x="4" y="28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4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2" y="2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4" y="16"/>
                    </a:ln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FFD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1" name="Freeform 80">
                <a:extLst>
                  <a:ext uri="{FF2B5EF4-FFF2-40B4-BE49-F238E27FC236}">
                    <a16:creationId xmlns:a16="http://schemas.microsoft.com/office/drawing/2014/main" id="{F8236C73-41F8-4D28-A401-EAC56E0FA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46750" y="7905750"/>
                <a:ext cx="53975" cy="53975"/>
              </a:xfrm>
              <a:custGeom>
                <a:avLst/>
                <a:gdLst>
                  <a:gd name="T0" fmla="*/ 34 w 34"/>
                  <a:gd name="T1" fmla="*/ 16 h 34"/>
                  <a:gd name="T2" fmla="*/ 34 w 34"/>
                  <a:gd name="T3" fmla="*/ 16 h 34"/>
                  <a:gd name="T4" fmla="*/ 32 w 34"/>
                  <a:gd name="T5" fmla="*/ 24 h 34"/>
                  <a:gd name="T6" fmla="*/ 28 w 34"/>
                  <a:gd name="T7" fmla="*/ 28 h 34"/>
                  <a:gd name="T8" fmla="*/ 24 w 34"/>
                  <a:gd name="T9" fmla="*/ 32 h 34"/>
                  <a:gd name="T10" fmla="*/ 16 w 34"/>
                  <a:gd name="T11" fmla="*/ 34 h 34"/>
                  <a:gd name="T12" fmla="*/ 16 w 34"/>
                  <a:gd name="T13" fmla="*/ 34 h 34"/>
                  <a:gd name="T14" fmla="*/ 10 w 34"/>
                  <a:gd name="T15" fmla="*/ 32 h 34"/>
                  <a:gd name="T16" fmla="*/ 4 w 34"/>
                  <a:gd name="T17" fmla="*/ 28 h 34"/>
                  <a:gd name="T18" fmla="*/ 0 w 34"/>
                  <a:gd name="T19" fmla="*/ 24 h 34"/>
                  <a:gd name="T20" fmla="*/ 0 w 34"/>
                  <a:gd name="T21" fmla="*/ 16 h 34"/>
                  <a:gd name="T22" fmla="*/ 0 w 34"/>
                  <a:gd name="T23" fmla="*/ 16 h 34"/>
                  <a:gd name="T24" fmla="*/ 0 w 34"/>
                  <a:gd name="T25" fmla="*/ 10 h 34"/>
                  <a:gd name="T26" fmla="*/ 4 w 34"/>
                  <a:gd name="T27" fmla="*/ 4 h 34"/>
                  <a:gd name="T28" fmla="*/ 10 w 34"/>
                  <a:gd name="T29" fmla="*/ 2 h 34"/>
                  <a:gd name="T30" fmla="*/ 16 w 34"/>
                  <a:gd name="T31" fmla="*/ 0 h 34"/>
                  <a:gd name="T32" fmla="*/ 16 w 34"/>
                  <a:gd name="T33" fmla="*/ 0 h 34"/>
                  <a:gd name="T34" fmla="*/ 24 w 34"/>
                  <a:gd name="T35" fmla="*/ 2 h 34"/>
                  <a:gd name="T36" fmla="*/ 28 w 34"/>
                  <a:gd name="T37" fmla="*/ 4 h 34"/>
                  <a:gd name="T38" fmla="*/ 32 w 34"/>
                  <a:gd name="T39" fmla="*/ 10 h 34"/>
                  <a:gd name="T40" fmla="*/ 34 w 34"/>
                  <a:gd name="T41" fmla="*/ 16 h 34"/>
                  <a:gd name="T42" fmla="*/ 34 w 34"/>
                  <a:gd name="T43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6"/>
                    </a:moveTo>
                    <a:lnTo>
                      <a:pt x="34" y="16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4" y="32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0" y="32"/>
                    </a:lnTo>
                    <a:lnTo>
                      <a:pt x="4" y="28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4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4" y="16"/>
                    </a:ln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FFD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2" name="Freeform 81">
                <a:extLst>
                  <a:ext uri="{FF2B5EF4-FFF2-40B4-BE49-F238E27FC236}">
                    <a16:creationId xmlns:a16="http://schemas.microsoft.com/office/drawing/2014/main" id="{4ED5E4F4-BABC-40D6-88DD-8CAF62D89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38800" y="7905750"/>
                <a:ext cx="53975" cy="53975"/>
              </a:xfrm>
              <a:custGeom>
                <a:avLst/>
                <a:gdLst>
                  <a:gd name="T0" fmla="*/ 34 w 34"/>
                  <a:gd name="T1" fmla="*/ 16 h 34"/>
                  <a:gd name="T2" fmla="*/ 34 w 34"/>
                  <a:gd name="T3" fmla="*/ 16 h 34"/>
                  <a:gd name="T4" fmla="*/ 32 w 34"/>
                  <a:gd name="T5" fmla="*/ 24 h 34"/>
                  <a:gd name="T6" fmla="*/ 30 w 34"/>
                  <a:gd name="T7" fmla="*/ 28 h 34"/>
                  <a:gd name="T8" fmla="*/ 24 w 34"/>
                  <a:gd name="T9" fmla="*/ 32 h 34"/>
                  <a:gd name="T10" fmla="*/ 16 w 34"/>
                  <a:gd name="T11" fmla="*/ 34 h 34"/>
                  <a:gd name="T12" fmla="*/ 16 w 34"/>
                  <a:gd name="T13" fmla="*/ 34 h 34"/>
                  <a:gd name="T14" fmla="*/ 10 w 34"/>
                  <a:gd name="T15" fmla="*/ 32 h 34"/>
                  <a:gd name="T16" fmla="*/ 4 w 34"/>
                  <a:gd name="T17" fmla="*/ 28 h 34"/>
                  <a:gd name="T18" fmla="*/ 2 w 34"/>
                  <a:gd name="T19" fmla="*/ 24 h 34"/>
                  <a:gd name="T20" fmla="*/ 0 w 34"/>
                  <a:gd name="T21" fmla="*/ 16 h 34"/>
                  <a:gd name="T22" fmla="*/ 0 w 34"/>
                  <a:gd name="T23" fmla="*/ 16 h 34"/>
                  <a:gd name="T24" fmla="*/ 2 w 34"/>
                  <a:gd name="T25" fmla="*/ 10 h 34"/>
                  <a:gd name="T26" fmla="*/ 4 w 34"/>
                  <a:gd name="T27" fmla="*/ 4 h 34"/>
                  <a:gd name="T28" fmla="*/ 10 w 34"/>
                  <a:gd name="T29" fmla="*/ 2 h 34"/>
                  <a:gd name="T30" fmla="*/ 16 w 34"/>
                  <a:gd name="T31" fmla="*/ 0 h 34"/>
                  <a:gd name="T32" fmla="*/ 16 w 34"/>
                  <a:gd name="T33" fmla="*/ 0 h 34"/>
                  <a:gd name="T34" fmla="*/ 24 w 34"/>
                  <a:gd name="T35" fmla="*/ 2 h 34"/>
                  <a:gd name="T36" fmla="*/ 30 w 34"/>
                  <a:gd name="T37" fmla="*/ 4 h 34"/>
                  <a:gd name="T38" fmla="*/ 32 w 34"/>
                  <a:gd name="T39" fmla="*/ 10 h 34"/>
                  <a:gd name="T40" fmla="*/ 34 w 34"/>
                  <a:gd name="T41" fmla="*/ 16 h 34"/>
                  <a:gd name="T42" fmla="*/ 34 w 34"/>
                  <a:gd name="T43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6"/>
                    </a:moveTo>
                    <a:lnTo>
                      <a:pt x="34" y="16"/>
                    </a:lnTo>
                    <a:lnTo>
                      <a:pt x="32" y="24"/>
                    </a:lnTo>
                    <a:lnTo>
                      <a:pt x="30" y="28"/>
                    </a:lnTo>
                    <a:lnTo>
                      <a:pt x="24" y="32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0" y="32"/>
                    </a:lnTo>
                    <a:lnTo>
                      <a:pt x="4" y="28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4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30" y="4"/>
                    </a:lnTo>
                    <a:lnTo>
                      <a:pt x="32" y="10"/>
                    </a:lnTo>
                    <a:lnTo>
                      <a:pt x="34" y="16"/>
                    </a:ln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3" name="Freeform 82">
                <a:extLst>
                  <a:ext uri="{FF2B5EF4-FFF2-40B4-BE49-F238E27FC236}">
                    <a16:creationId xmlns:a16="http://schemas.microsoft.com/office/drawing/2014/main" id="{F7E39D40-91AD-4174-952F-5F3F116A2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30850" y="7905750"/>
                <a:ext cx="53975" cy="53975"/>
              </a:xfrm>
              <a:custGeom>
                <a:avLst/>
                <a:gdLst>
                  <a:gd name="T0" fmla="*/ 34 w 34"/>
                  <a:gd name="T1" fmla="*/ 16 h 34"/>
                  <a:gd name="T2" fmla="*/ 34 w 34"/>
                  <a:gd name="T3" fmla="*/ 16 h 34"/>
                  <a:gd name="T4" fmla="*/ 34 w 34"/>
                  <a:gd name="T5" fmla="*/ 24 h 34"/>
                  <a:gd name="T6" fmla="*/ 30 w 34"/>
                  <a:gd name="T7" fmla="*/ 28 h 34"/>
                  <a:gd name="T8" fmla="*/ 24 w 34"/>
                  <a:gd name="T9" fmla="*/ 32 h 34"/>
                  <a:gd name="T10" fmla="*/ 18 w 34"/>
                  <a:gd name="T11" fmla="*/ 34 h 34"/>
                  <a:gd name="T12" fmla="*/ 18 w 34"/>
                  <a:gd name="T13" fmla="*/ 34 h 34"/>
                  <a:gd name="T14" fmla="*/ 10 w 34"/>
                  <a:gd name="T15" fmla="*/ 32 h 34"/>
                  <a:gd name="T16" fmla="*/ 6 w 34"/>
                  <a:gd name="T17" fmla="*/ 28 h 34"/>
                  <a:gd name="T18" fmla="*/ 2 w 34"/>
                  <a:gd name="T19" fmla="*/ 24 h 34"/>
                  <a:gd name="T20" fmla="*/ 0 w 34"/>
                  <a:gd name="T21" fmla="*/ 16 h 34"/>
                  <a:gd name="T22" fmla="*/ 0 w 34"/>
                  <a:gd name="T23" fmla="*/ 16 h 34"/>
                  <a:gd name="T24" fmla="*/ 2 w 34"/>
                  <a:gd name="T25" fmla="*/ 10 h 34"/>
                  <a:gd name="T26" fmla="*/ 6 w 34"/>
                  <a:gd name="T27" fmla="*/ 4 h 34"/>
                  <a:gd name="T28" fmla="*/ 10 w 34"/>
                  <a:gd name="T29" fmla="*/ 2 h 34"/>
                  <a:gd name="T30" fmla="*/ 18 w 34"/>
                  <a:gd name="T31" fmla="*/ 0 h 34"/>
                  <a:gd name="T32" fmla="*/ 18 w 34"/>
                  <a:gd name="T33" fmla="*/ 0 h 34"/>
                  <a:gd name="T34" fmla="*/ 24 w 34"/>
                  <a:gd name="T35" fmla="*/ 2 h 34"/>
                  <a:gd name="T36" fmla="*/ 30 w 34"/>
                  <a:gd name="T37" fmla="*/ 4 h 34"/>
                  <a:gd name="T38" fmla="*/ 34 w 34"/>
                  <a:gd name="T39" fmla="*/ 10 h 34"/>
                  <a:gd name="T40" fmla="*/ 34 w 34"/>
                  <a:gd name="T41" fmla="*/ 16 h 34"/>
                  <a:gd name="T42" fmla="*/ 34 w 34"/>
                  <a:gd name="T43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6"/>
                    </a:moveTo>
                    <a:lnTo>
                      <a:pt x="34" y="16"/>
                    </a:lnTo>
                    <a:lnTo>
                      <a:pt x="34" y="24"/>
                    </a:lnTo>
                    <a:lnTo>
                      <a:pt x="30" y="28"/>
                    </a:lnTo>
                    <a:lnTo>
                      <a:pt x="24" y="32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0" y="32"/>
                    </a:lnTo>
                    <a:lnTo>
                      <a:pt x="6" y="28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4"/>
                    </a:lnTo>
                    <a:lnTo>
                      <a:pt x="34" y="10"/>
                    </a:lnTo>
                    <a:lnTo>
                      <a:pt x="34" y="16"/>
                    </a:ln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4" name="Freeform 83">
                <a:extLst>
                  <a:ext uri="{FF2B5EF4-FFF2-40B4-BE49-F238E27FC236}">
                    <a16:creationId xmlns:a16="http://schemas.microsoft.com/office/drawing/2014/main" id="{ACF88954-2435-4EE8-97AD-B9FD22200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22900" y="7905750"/>
                <a:ext cx="53975" cy="53975"/>
              </a:xfrm>
              <a:custGeom>
                <a:avLst/>
                <a:gdLst>
                  <a:gd name="T0" fmla="*/ 34 w 34"/>
                  <a:gd name="T1" fmla="*/ 16 h 34"/>
                  <a:gd name="T2" fmla="*/ 34 w 34"/>
                  <a:gd name="T3" fmla="*/ 16 h 34"/>
                  <a:gd name="T4" fmla="*/ 34 w 34"/>
                  <a:gd name="T5" fmla="*/ 24 h 34"/>
                  <a:gd name="T6" fmla="*/ 30 w 34"/>
                  <a:gd name="T7" fmla="*/ 28 h 34"/>
                  <a:gd name="T8" fmla="*/ 24 w 34"/>
                  <a:gd name="T9" fmla="*/ 32 h 34"/>
                  <a:gd name="T10" fmla="*/ 18 w 34"/>
                  <a:gd name="T11" fmla="*/ 34 h 34"/>
                  <a:gd name="T12" fmla="*/ 18 w 34"/>
                  <a:gd name="T13" fmla="*/ 34 h 34"/>
                  <a:gd name="T14" fmla="*/ 12 w 34"/>
                  <a:gd name="T15" fmla="*/ 32 h 34"/>
                  <a:gd name="T16" fmla="*/ 6 w 34"/>
                  <a:gd name="T17" fmla="*/ 28 h 34"/>
                  <a:gd name="T18" fmla="*/ 2 w 34"/>
                  <a:gd name="T19" fmla="*/ 24 h 34"/>
                  <a:gd name="T20" fmla="*/ 0 w 34"/>
                  <a:gd name="T21" fmla="*/ 16 h 34"/>
                  <a:gd name="T22" fmla="*/ 0 w 34"/>
                  <a:gd name="T23" fmla="*/ 16 h 34"/>
                  <a:gd name="T24" fmla="*/ 2 w 34"/>
                  <a:gd name="T25" fmla="*/ 10 h 34"/>
                  <a:gd name="T26" fmla="*/ 6 w 34"/>
                  <a:gd name="T27" fmla="*/ 4 h 34"/>
                  <a:gd name="T28" fmla="*/ 12 w 34"/>
                  <a:gd name="T29" fmla="*/ 2 h 34"/>
                  <a:gd name="T30" fmla="*/ 18 w 34"/>
                  <a:gd name="T31" fmla="*/ 0 h 34"/>
                  <a:gd name="T32" fmla="*/ 18 w 34"/>
                  <a:gd name="T33" fmla="*/ 0 h 34"/>
                  <a:gd name="T34" fmla="*/ 24 w 34"/>
                  <a:gd name="T35" fmla="*/ 2 h 34"/>
                  <a:gd name="T36" fmla="*/ 30 w 34"/>
                  <a:gd name="T37" fmla="*/ 4 h 34"/>
                  <a:gd name="T38" fmla="*/ 34 w 34"/>
                  <a:gd name="T39" fmla="*/ 10 h 34"/>
                  <a:gd name="T40" fmla="*/ 34 w 34"/>
                  <a:gd name="T41" fmla="*/ 16 h 34"/>
                  <a:gd name="T42" fmla="*/ 34 w 34"/>
                  <a:gd name="T43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6"/>
                    </a:moveTo>
                    <a:lnTo>
                      <a:pt x="34" y="16"/>
                    </a:lnTo>
                    <a:lnTo>
                      <a:pt x="34" y="24"/>
                    </a:lnTo>
                    <a:lnTo>
                      <a:pt x="30" y="28"/>
                    </a:lnTo>
                    <a:lnTo>
                      <a:pt x="24" y="32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2" y="32"/>
                    </a:lnTo>
                    <a:lnTo>
                      <a:pt x="6" y="28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4"/>
                    </a:lnTo>
                    <a:lnTo>
                      <a:pt x="34" y="10"/>
                    </a:lnTo>
                    <a:lnTo>
                      <a:pt x="34" y="16"/>
                    </a:ln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5" name="Freeform 84">
                <a:extLst>
                  <a:ext uri="{FF2B5EF4-FFF2-40B4-BE49-F238E27FC236}">
                    <a16:creationId xmlns:a16="http://schemas.microsoft.com/office/drawing/2014/main" id="{FDAB1EBD-02C4-4FDC-A4DE-858C9562B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11775" y="7905750"/>
                <a:ext cx="53975" cy="53975"/>
              </a:xfrm>
              <a:custGeom>
                <a:avLst/>
                <a:gdLst>
                  <a:gd name="T0" fmla="*/ 34 w 34"/>
                  <a:gd name="T1" fmla="*/ 16 h 34"/>
                  <a:gd name="T2" fmla="*/ 34 w 34"/>
                  <a:gd name="T3" fmla="*/ 16 h 34"/>
                  <a:gd name="T4" fmla="*/ 32 w 34"/>
                  <a:gd name="T5" fmla="*/ 24 h 34"/>
                  <a:gd name="T6" fmla="*/ 28 w 34"/>
                  <a:gd name="T7" fmla="*/ 28 h 34"/>
                  <a:gd name="T8" fmla="*/ 22 w 34"/>
                  <a:gd name="T9" fmla="*/ 32 h 34"/>
                  <a:gd name="T10" fmla="*/ 16 w 34"/>
                  <a:gd name="T11" fmla="*/ 34 h 34"/>
                  <a:gd name="T12" fmla="*/ 16 w 34"/>
                  <a:gd name="T13" fmla="*/ 34 h 34"/>
                  <a:gd name="T14" fmla="*/ 10 w 34"/>
                  <a:gd name="T15" fmla="*/ 32 h 34"/>
                  <a:gd name="T16" fmla="*/ 4 w 34"/>
                  <a:gd name="T17" fmla="*/ 28 h 34"/>
                  <a:gd name="T18" fmla="*/ 0 w 34"/>
                  <a:gd name="T19" fmla="*/ 24 h 34"/>
                  <a:gd name="T20" fmla="*/ 0 w 34"/>
                  <a:gd name="T21" fmla="*/ 16 h 34"/>
                  <a:gd name="T22" fmla="*/ 0 w 34"/>
                  <a:gd name="T23" fmla="*/ 16 h 34"/>
                  <a:gd name="T24" fmla="*/ 0 w 34"/>
                  <a:gd name="T25" fmla="*/ 10 h 34"/>
                  <a:gd name="T26" fmla="*/ 4 w 34"/>
                  <a:gd name="T27" fmla="*/ 4 h 34"/>
                  <a:gd name="T28" fmla="*/ 10 w 34"/>
                  <a:gd name="T29" fmla="*/ 2 h 34"/>
                  <a:gd name="T30" fmla="*/ 16 w 34"/>
                  <a:gd name="T31" fmla="*/ 0 h 34"/>
                  <a:gd name="T32" fmla="*/ 16 w 34"/>
                  <a:gd name="T33" fmla="*/ 0 h 34"/>
                  <a:gd name="T34" fmla="*/ 22 w 34"/>
                  <a:gd name="T35" fmla="*/ 2 h 34"/>
                  <a:gd name="T36" fmla="*/ 28 w 34"/>
                  <a:gd name="T37" fmla="*/ 4 h 34"/>
                  <a:gd name="T38" fmla="*/ 32 w 34"/>
                  <a:gd name="T39" fmla="*/ 10 h 34"/>
                  <a:gd name="T40" fmla="*/ 34 w 34"/>
                  <a:gd name="T41" fmla="*/ 16 h 34"/>
                  <a:gd name="T42" fmla="*/ 34 w 34"/>
                  <a:gd name="T43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6"/>
                    </a:moveTo>
                    <a:lnTo>
                      <a:pt x="34" y="16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2" y="32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0" y="32"/>
                    </a:lnTo>
                    <a:lnTo>
                      <a:pt x="4" y="28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4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2" y="2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4" y="16"/>
                    </a:ln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6" name="Freeform 85">
                <a:extLst>
                  <a:ext uri="{FF2B5EF4-FFF2-40B4-BE49-F238E27FC236}">
                    <a16:creationId xmlns:a16="http://schemas.microsoft.com/office/drawing/2014/main" id="{CD868981-7395-40DB-A68A-B57F3FE65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203825" y="7905750"/>
                <a:ext cx="53975" cy="53975"/>
              </a:xfrm>
              <a:custGeom>
                <a:avLst/>
                <a:gdLst>
                  <a:gd name="T0" fmla="*/ 34 w 34"/>
                  <a:gd name="T1" fmla="*/ 16 h 34"/>
                  <a:gd name="T2" fmla="*/ 34 w 34"/>
                  <a:gd name="T3" fmla="*/ 16 h 34"/>
                  <a:gd name="T4" fmla="*/ 32 w 34"/>
                  <a:gd name="T5" fmla="*/ 24 h 34"/>
                  <a:gd name="T6" fmla="*/ 28 w 34"/>
                  <a:gd name="T7" fmla="*/ 28 h 34"/>
                  <a:gd name="T8" fmla="*/ 24 w 34"/>
                  <a:gd name="T9" fmla="*/ 32 h 34"/>
                  <a:gd name="T10" fmla="*/ 16 w 34"/>
                  <a:gd name="T11" fmla="*/ 34 h 34"/>
                  <a:gd name="T12" fmla="*/ 16 w 34"/>
                  <a:gd name="T13" fmla="*/ 34 h 34"/>
                  <a:gd name="T14" fmla="*/ 10 w 34"/>
                  <a:gd name="T15" fmla="*/ 32 h 34"/>
                  <a:gd name="T16" fmla="*/ 4 w 34"/>
                  <a:gd name="T17" fmla="*/ 28 h 34"/>
                  <a:gd name="T18" fmla="*/ 0 w 34"/>
                  <a:gd name="T19" fmla="*/ 24 h 34"/>
                  <a:gd name="T20" fmla="*/ 0 w 34"/>
                  <a:gd name="T21" fmla="*/ 16 h 34"/>
                  <a:gd name="T22" fmla="*/ 0 w 34"/>
                  <a:gd name="T23" fmla="*/ 16 h 34"/>
                  <a:gd name="T24" fmla="*/ 0 w 34"/>
                  <a:gd name="T25" fmla="*/ 10 h 34"/>
                  <a:gd name="T26" fmla="*/ 4 w 34"/>
                  <a:gd name="T27" fmla="*/ 4 h 34"/>
                  <a:gd name="T28" fmla="*/ 10 w 34"/>
                  <a:gd name="T29" fmla="*/ 2 h 34"/>
                  <a:gd name="T30" fmla="*/ 16 w 34"/>
                  <a:gd name="T31" fmla="*/ 0 h 34"/>
                  <a:gd name="T32" fmla="*/ 16 w 34"/>
                  <a:gd name="T33" fmla="*/ 0 h 34"/>
                  <a:gd name="T34" fmla="*/ 24 w 34"/>
                  <a:gd name="T35" fmla="*/ 2 h 34"/>
                  <a:gd name="T36" fmla="*/ 28 w 34"/>
                  <a:gd name="T37" fmla="*/ 4 h 34"/>
                  <a:gd name="T38" fmla="*/ 32 w 34"/>
                  <a:gd name="T39" fmla="*/ 10 h 34"/>
                  <a:gd name="T40" fmla="*/ 34 w 34"/>
                  <a:gd name="T41" fmla="*/ 16 h 34"/>
                  <a:gd name="T42" fmla="*/ 34 w 34"/>
                  <a:gd name="T43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6"/>
                    </a:moveTo>
                    <a:lnTo>
                      <a:pt x="34" y="16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4" y="32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0" y="32"/>
                    </a:lnTo>
                    <a:lnTo>
                      <a:pt x="4" y="28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4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4" y="16"/>
                    </a:ln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7" name="Freeform 86">
                <a:extLst>
                  <a:ext uri="{FF2B5EF4-FFF2-40B4-BE49-F238E27FC236}">
                    <a16:creationId xmlns:a16="http://schemas.microsoft.com/office/drawing/2014/main" id="{62E2AE19-E2CF-4C11-ACAC-8E86A6AE6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95875" y="7905750"/>
                <a:ext cx="53975" cy="53975"/>
              </a:xfrm>
              <a:custGeom>
                <a:avLst/>
                <a:gdLst>
                  <a:gd name="T0" fmla="*/ 34 w 34"/>
                  <a:gd name="T1" fmla="*/ 16 h 34"/>
                  <a:gd name="T2" fmla="*/ 34 w 34"/>
                  <a:gd name="T3" fmla="*/ 16 h 34"/>
                  <a:gd name="T4" fmla="*/ 32 w 34"/>
                  <a:gd name="T5" fmla="*/ 24 h 34"/>
                  <a:gd name="T6" fmla="*/ 30 w 34"/>
                  <a:gd name="T7" fmla="*/ 28 h 34"/>
                  <a:gd name="T8" fmla="*/ 24 w 34"/>
                  <a:gd name="T9" fmla="*/ 32 h 34"/>
                  <a:gd name="T10" fmla="*/ 16 w 34"/>
                  <a:gd name="T11" fmla="*/ 34 h 34"/>
                  <a:gd name="T12" fmla="*/ 16 w 34"/>
                  <a:gd name="T13" fmla="*/ 34 h 34"/>
                  <a:gd name="T14" fmla="*/ 10 w 34"/>
                  <a:gd name="T15" fmla="*/ 32 h 34"/>
                  <a:gd name="T16" fmla="*/ 4 w 34"/>
                  <a:gd name="T17" fmla="*/ 28 h 34"/>
                  <a:gd name="T18" fmla="*/ 2 w 34"/>
                  <a:gd name="T19" fmla="*/ 24 h 34"/>
                  <a:gd name="T20" fmla="*/ 0 w 34"/>
                  <a:gd name="T21" fmla="*/ 16 h 34"/>
                  <a:gd name="T22" fmla="*/ 0 w 34"/>
                  <a:gd name="T23" fmla="*/ 16 h 34"/>
                  <a:gd name="T24" fmla="*/ 2 w 34"/>
                  <a:gd name="T25" fmla="*/ 10 h 34"/>
                  <a:gd name="T26" fmla="*/ 4 w 34"/>
                  <a:gd name="T27" fmla="*/ 4 h 34"/>
                  <a:gd name="T28" fmla="*/ 10 w 34"/>
                  <a:gd name="T29" fmla="*/ 2 h 34"/>
                  <a:gd name="T30" fmla="*/ 16 w 34"/>
                  <a:gd name="T31" fmla="*/ 0 h 34"/>
                  <a:gd name="T32" fmla="*/ 16 w 34"/>
                  <a:gd name="T33" fmla="*/ 0 h 34"/>
                  <a:gd name="T34" fmla="*/ 24 w 34"/>
                  <a:gd name="T35" fmla="*/ 2 h 34"/>
                  <a:gd name="T36" fmla="*/ 30 w 34"/>
                  <a:gd name="T37" fmla="*/ 4 h 34"/>
                  <a:gd name="T38" fmla="*/ 32 w 34"/>
                  <a:gd name="T39" fmla="*/ 10 h 34"/>
                  <a:gd name="T40" fmla="*/ 34 w 34"/>
                  <a:gd name="T41" fmla="*/ 16 h 34"/>
                  <a:gd name="T42" fmla="*/ 34 w 34"/>
                  <a:gd name="T43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6"/>
                    </a:moveTo>
                    <a:lnTo>
                      <a:pt x="34" y="16"/>
                    </a:lnTo>
                    <a:lnTo>
                      <a:pt x="32" y="24"/>
                    </a:lnTo>
                    <a:lnTo>
                      <a:pt x="30" y="28"/>
                    </a:lnTo>
                    <a:lnTo>
                      <a:pt x="24" y="32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0" y="32"/>
                    </a:lnTo>
                    <a:lnTo>
                      <a:pt x="4" y="28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4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30" y="4"/>
                    </a:lnTo>
                    <a:lnTo>
                      <a:pt x="32" y="10"/>
                    </a:lnTo>
                    <a:lnTo>
                      <a:pt x="34" y="16"/>
                    </a:ln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8" name="Freeform 87">
                <a:extLst>
                  <a:ext uri="{FF2B5EF4-FFF2-40B4-BE49-F238E27FC236}">
                    <a16:creationId xmlns:a16="http://schemas.microsoft.com/office/drawing/2014/main" id="{29169EE5-A971-41A9-83AD-AE86A0EA4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87925" y="7905750"/>
                <a:ext cx="53975" cy="53975"/>
              </a:xfrm>
              <a:custGeom>
                <a:avLst/>
                <a:gdLst>
                  <a:gd name="T0" fmla="*/ 34 w 34"/>
                  <a:gd name="T1" fmla="*/ 16 h 34"/>
                  <a:gd name="T2" fmla="*/ 34 w 34"/>
                  <a:gd name="T3" fmla="*/ 16 h 34"/>
                  <a:gd name="T4" fmla="*/ 34 w 34"/>
                  <a:gd name="T5" fmla="*/ 24 h 34"/>
                  <a:gd name="T6" fmla="*/ 30 w 34"/>
                  <a:gd name="T7" fmla="*/ 28 h 34"/>
                  <a:gd name="T8" fmla="*/ 24 w 34"/>
                  <a:gd name="T9" fmla="*/ 32 h 34"/>
                  <a:gd name="T10" fmla="*/ 18 w 34"/>
                  <a:gd name="T11" fmla="*/ 34 h 34"/>
                  <a:gd name="T12" fmla="*/ 18 w 34"/>
                  <a:gd name="T13" fmla="*/ 34 h 34"/>
                  <a:gd name="T14" fmla="*/ 10 w 34"/>
                  <a:gd name="T15" fmla="*/ 32 h 34"/>
                  <a:gd name="T16" fmla="*/ 6 w 34"/>
                  <a:gd name="T17" fmla="*/ 28 h 34"/>
                  <a:gd name="T18" fmla="*/ 2 w 34"/>
                  <a:gd name="T19" fmla="*/ 24 h 34"/>
                  <a:gd name="T20" fmla="*/ 0 w 34"/>
                  <a:gd name="T21" fmla="*/ 16 h 34"/>
                  <a:gd name="T22" fmla="*/ 0 w 34"/>
                  <a:gd name="T23" fmla="*/ 16 h 34"/>
                  <a:gd name="T24" fmla="*/ 2 w 34"/>
                  <a:gd name="T25" fmla="*/ 10 h 34"/>
                  <a:gd name="T26" fmla="*/ 6 w 34"/>
                  <a:gd name="T27" fmla="*/ 4 h 34"/>
                  <a:gd name="T28" fmla="*/ 10 w 34"/>
                  <a:gd name="T29" fmla="*/ 2 h 34"/>
                  <a:gd name="T30" fmla="*/ 18 w 34"/>
                  <a:gd name="T31" fmla="*/ 0 h 34"/>
                  <a:gd name="T32" fmla="*/ 18 w 34"/>
                  <a:gd name="T33" fmla="*/ 0 h 34"/>
                  <a:gd name="T34" fmla="*/ 24 w 34"/>
                  <a:gd name="T35" fmla="*/ 2 h 34"/>
                  <a:gd name="T36" fmla="*/ 30 w 34"/>
                  <a:gd name="T37" fmla="*/ 4 h 34"/>
                  <a:gd name="T38" fmla="*/ 34 w 34"/>
                  <a:gd name="T39" fmla="*/ 10 h 34"/>
                  <a:gd name="T40" fmla="*/ 34 w 34"/>
                  <a:gd name="T41" fmla="*/ 16 h 34"/>
                  <a:gd name="T42" fmla="*/ 34 w 34"/>
                  <a:gd name="T43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4">
                    <a:moveTo>
                      <a:pt x="34" y="16"/>
                    </a:moveTo>
                    <a:lnTo>
                      <a:pt x="34" y="16"/>
                    </a:lnTo>
                    <a:lnTo>
                      <a:pt x="34" y="24"/>
                    </a:lnTo>
                    <a:lnTo>
                      <a:pt x="30" y="28"/>
                    </a:lnTo>
                    <a:lnTo>
                      <a:pt x="24" y="32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0" y="32"/>
                    </a:lnTo>
                    <a:lnTo>
                      <a:pt x="6" y="28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4"/>
                    </a:lnTo>
                    <a:lnTo>
                      <a:pt x="34" y="10"/>
                    </a:lnTo>
                    <a:lnTo>
                      <a:pt x="34" y="16"/>
                    </a:ln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9" name="Freeform 88">
                <a:extLst>
                  <a:ext uri="{FF2B5EF4-FFF2-40B4-BE49-F238E27FC236}">
                    <a16:creationId xmlns:a16="http://schemas.microsoft.com/office/drawing/2014/main" id="{450A821D-5D1D-4F85-990E-DB73DC6DA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19450" y="6588125"/>
                <a:ext cx="1352550" cy="1524000"/>
              </a:xfrm>
              <a:custGeom>
                <a:avLst/>
                <a:gdLst>
                  <a:gd name="T0" fmla="*/ 852 w 852"/>
                  <a:gd name="T1" fmla="*/ 960 h 960"/>
                  <a:gd name="T2" fmla="*/ 0 w 852"/>
                  <a:gd name="T3" fmla="*/ 960 h 960"/>
                  <a:gd name="T4" fmla="*/ 0 w 852"/>
                  <a:gd name="T5" fmla="*/ 90 h 960"/>
                  <a:gd name="T6" fmla="*/ 0 w 852"/>
                  <a:gd name="T7" fmla="*/ 90 h 960"/>
                  <a:gd name="T8" fmla="*/ 2 w 852"/>
                  <a:gd name="T9" fmla="*/ 72 h 960"/>
                  <a:gd name="T10" fmla="*/ 6 w 852"/>
                  <a:gd name="T11" fmla="*/ 54 h 960"/>
                  <a:gd name="T12" fmla="*/ 14 w 852"/>
                  <a:gd name="T13" fmla="*/ 38 h 960"/>
                  <a:gd name="T14" fmla="*/ 26 w 852"/>
                  <a:gd name="T15" fmla="*/ 26 h 960"/>
                  <a:gd name="T16" fmla="*/ 40 w 852"/>
                  <a:gd name="T17" fmla="*/ 14 h 960"/>
                  <a:gd name="T18" fmla="*/ 54 w 852"/>
                  <a:gd name="T19" fmla="*/ 6 h 960"/>
                  <a:gd name="T20" fmla="*/ 72 w 852"/>
                  <a:gd name="T21" fmla="*/ 2 h 960"/>
                  <a:gd name="T22" fmla="*/ 90 w 852"/>
                  <a:gd name="T23" fmla="*/ 0 h 960"/>
                  <a:gd name="T24" fmla="*/ 762 w 852"/>
                  <a:gd name="T25" fmla="*/ 0 h 960"/>
                  <a:gd name="T26" fmla="*/ 762 w 852"/>
                  <a:gd name="T27" fmla="*/ 0 h 960"/>
                  <a:gd name="T28" fmla="*/ 782 w 852"/>
                  <a:gd name="T29" fmla="*/ 2 h 960"/>
                  <a:gd name="T30" fmla="*/ 798 w 852"/>
                  <a:gd name="T31" fmla="*/ 6 h 960"/>
                  <a:gd name="T32" fmla="*/ 814 w 852"/>
                  <a:gd name="T33" fmla="*/ 14 h 960"/>
                  <a:gd name="T34" fmla="*/ 826 w 852"/>
                  <a:gd name="T35" fmla="*/ 26 h 960"/>
                  <a:gd name="T36" fmla="*/ 838 w 852"/>
                  <a:gd name="T37" fmla="*/ 38 h 960"/>
                  <a:gd name="T38" fmla="*/ 846 w 852"/>
                  <a:gd name="T39" fmla="*/ 54 h 960"/>
                  <a:gd name="T40" fmla="*/ 852 w 852"/>
                  <a:gd name="T41" fmla="*/ 72 h 960"/>
                  <a:gd name="T42" fmla="*/ 852 w 852"/>
                  <a:gd name="T43" fmla="*/ 90 h 960"/>
                  <a:gd name="T44" fmla="*/ 852 w 852"/>
                  <a:gd name="T45" fmla="*/ 96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52" h="960">
                    <a:moveTo>
                      <a:pt x="852" y="960"/>
                    </a:moveTo>
                    <a:lnTo>
                      <a:pt x="0" y="96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6" y="54"/>
                    </a:lnTo>
                    <a:lnTo>
                      <a:pt x="14" y="38"/>
                    </a:lnTo>
                    <a:lnTo>
                      <a:pt x="26" y="26"/>
                    </a:lnTo>
                    <a:lnTo>
                      <a:pt x="40" y="14"/>
                    </a:lnTo>
                    <a:lnTo>
                      <a:pt x="54" y="6"/>
                    </a:lnTo>
                    <a:lnTo>
                      <a:pt x="72" y="2"/>
                    </a:lnTo>
                    <a:lnTo>
                      <a:pt x="90" y="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782" y="2"/>
                    </a:lnTo>
                    <a:lnTo>
                      <a:pt x="798" y="6"/>
                    </a:lnTo>
                    <a:lnTo>
                      <a:pt x="814" y="14"/>
                    </a:lnTo>
                    <a:lnTo>
                      <a:pt x="826" y="26"/>
                    </a:lnTo>
                    <a:lnTo>
                      <a:pt x="838" y="38"/>
                    </a:lnTo>
                    <a:lnTo>
                      <a:pt x="846" y="54"/>
                    </a:lnTo>
                    <a:lnTo>
                      <a:pt x="852" y="72"/>
                    </a:lnTo>
                    <a:lnTo>
                      <a:pt x="852" y="90"/>
                    </a:lnTo>
                    <a:lnTo>
                      <a:pt x="852" y="960"/>
                    </a:lnTo>
                    <a:close/>
                  </a:path>
                </a:pathLst>
              </a:custGeom>
              <a:solidFill>
                <a:srgbClr val="32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841FFE52-4AEB-4C5A-9803-FAF6BDD9E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81350" y="6832600"/>
                <a:ext cx="1276350" cy="12350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1" name="Freeform 90">
                <a:extLst>
                  <a:ext uri="{FF2B5EF4-FFF2-40B4-BE49-F238E27FC236}">
                    <a16:creationId xmlns:a16="http://schemas.microsoft.com/office/drawing/2014/main" id="{3DC89C7E-292F-41DB-9685-3A2718401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73400" y="6664325"/>
                <a:ext cx="50800" cy="50800"/>
              </a:xfrm>
              <a:custGeom>
                <a:avLst/>
                <a:gdLst>
                  <a:gd name="T0" fmla="*/ 28 w 32"/>
                  <a:gd name="T1" fmla="*/ 4 h 32"/>
                  <a:gd name="T2" fmla="*/ 28 w 32"/>
                  <a:gd name="T3" fmla="*/ 4 h 32"/>
                  <a:gd name="T4" fmla="*/ 32 w 32"/>
                  <a:gd name="T5" fmla="*/ 10 h 32"/>
                  <a:gd name="T6" fmla="*/ 32 w 32"/>
                  <a:gd name="T7" fmla="*/ 16 h 32"/>
                  <a:gd name="T8" fmla="*/ 30 w 32"/>
                  <a:gd name="T9" fmla="*/ 22 h 32"/>
                  <a:gd name="T10" fmla="*/ 28 w 32"/>
                  <a:gd name="T11" fmla="*/ 28 h 32"/>
                  <a:gd name="T12" fmla="*/ 22 w 32"/>
                  <a:gd name="T13" fmla="*/ 30 h 32"/>
                  <a:gd name="T14" fmla="*/ 18 w 32"/>
                  <a:gd name="T15" fmla="*/ 32 h 32"/>
                  <a:gd name="T16" fmla="*/ 10 w 32"/>
                  <a:gd name="T17" fmla="*/ 32 h 32"/>
                  <a:gd name="T18" fmla="*/ 4 w 32"/>
                  <a:gd name="T19" fmla="*/ 28 h 32"/>
                  <a:gd name="T20" fmla="*/ 4 w 32"/>
                  <a:gd name="T21" fmla="*/ 28 h 32"/>
                  <a:gd name="T22" fmla="*/ 0 w 32"/>
                  <a:gd name="T23" fmla="*/ 22 h 32"/>
                  <a:gd name="T24" fmla="*/ 0 w 32"/>
                  <a:gd name="T25" fmla="*/ 14 h 32"/>
                  <a:gd name="T26" fmla="*/ 2 w 32"/>
                  <a:gd name="T27" fmla="*/ 10 h 32"/>
                  <a:gd name="T28" fmla="*/ 4 w 32"/>
                  <a:gd name="T29" fmla="*/ 4 h 32"/>
                  <a:gd name="T30" fmla="*/ 10 w 32"/>
                  <a:gd name="T31" fmla="*/ 2 h 32"/>
                  <a:gd name="T32" fmla="*/ 16 w 32"/>
                  <a:gd name="T33" fmla="*/ 0 h 32"/>
                  <a:gd name="T34" fmla="*/ 22 w 32"/>
                  <a:gd name="T35" fmla="*/ 0 h 32"/>
                  <a:gd name="T36" fmla="*/ 28 w 32"/>
                  <a:gd name="T37" fmla="*/ 4 h 32"/>
                  <a:gd name="T38" fmla="*/ 28 w 32"/>
                  <a:gd name="T3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32">
                    <a:moveTo>
                      <a:pt x="28" y="4"/>
                    </a:moveTo>
                    <a:lnTo>
                      <a:pt x="28" y="4"/>
                    </a:lnTo>
                    <a:lnTo>
                      <a:pt x="32" y="10"/>
                    </a:lnTo>
                    <a:lnTo>
                      <a:pt x="32" y="16"/>
                    </a:lnTo>
                    <a:lnTo>
                      <a:pt x="30" y="22"/>
                    </a:lnTo>
                    <a:lnTo>
                      <a:pt x="28" y="28"/>
                    </a:lnTo>
                    <a:lnTo>
                      <a:pt x="22" y="30"/>
                    </a:lnTo>
                    <a:lnTo>
                      <a:pt x="18" y="32"/>
                    </a:lnTo>
                    <a:lnTo>
                      <a:pt x="10" y="32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FFD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2" name="Freeform 91">
                <a:extLst>
                  <a:ext uri="{FF2B5EF4-FFF2-40B4-BE49-F238E27FC236}">
                    <a16:creationId xmlns:a16="http://schemas.microsoft.com/office/drawing/2014/main" id="{37D0AFBE-30D3-4330-A3E8-9C3DC3086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49600" y="6664325"/>
                <a:ext cx="50800" cy="50800"/>
              </a:xfrm>
              <a:custGeom>
                <a:avLst/>
                <a:gdLst>
                  <a:gd name="T0" fmla="*/ 32 w 32"/>
                  <a:gd name="T1" fmla="*/ 16 h 32"/>
                  <a:gd name="T2" fmla="*/ 32 w 32"/>
                  <a:gd name="T3" fmla="*/ 16 h 32"/>
                  <a:gd name="T4" fmla="*/ 30 w 32"/>
                  <a:gd name="T5" fmla="*/ 22 h 32"/>
                  <a:gd name="T6" fmla="*/ 26 w 32"/>
                  <a:gd name="T7" fmla="*/ 28 h 32"/>
                  <a:gd name="T8" fmla="*/ 22 w 32"/>
                  <a:gd name="T9" fmla="*/ 30 h 32"/>
                  <a:gd name="T10" fmla="*/ 16 w 32"/>
                  <a:gd name="T11" fmla="*/ 32 h 32"/>
                  <a:gd name="T12" fmla="*/ 16 w 32"/>
                  <a:gd name="T13" fmla="*/ 32 h 32"/>
                  <a:gd name="T14" fmla="*/ 10 w 32"/>
                  <a:gd name="T15" fmla="*/ 30 h 32"/>
                  <a:gd name="T16" fmla="*/ 4 w 32"/>
                  <a:gd name="T17" fmla="*/ 28 h 32"/>
                  <a:gd name="T18" fmla="*/ 0 w 32"/>
                  <a:gd name="T19" fmla="*/ 22 h 32"/>
                  <a:gd name="T20" fmla="*/ 0 w 32"/>
                  <a:gd name="T21" fmla="*/ 16 h 32"/>
                  <a:gd name="T22" fmla="*/ 0 w 32"/>
                  <a:gd name="T23" fmla="*/ 16 h 32"/>
                  <a:gd name="T24" fmla="*/ 0 w 32"/>
                  <a:gd name="T25" fmla="*/ 10 h 32"/>
                  <a:gd name="T26" fmla="*/ 4 w 32"/>
                  <a:gd name="T27" fmla="*/ 4 h 32"/>
                  <a:gd name="T28" fmla="*/ 10 w 32"/>
                  <a:gd name="T29" fmla="*/ 0 h 32"/>
                  <a:gd name="T30" fmla="*/ 16 w 32"/>
                  <a:gd name="T31" fmla="*/ 0 h 32"/>
                  <a:gd name="T32" fmla="*/ 16 w 32"/>
                  <a:gd name="T33" fmla="*/ 0 h 32"/>
                  <a:gd name="T34" fmla="*/ 22 w 32"/>
                  <a:gd name="T35" fmla="*/ 0 h 32"/>
                  <a:gd name="T36" fmla="*/ 26 w 32"/>
                  <a:gd name="T37" fmla="*/ 4 h 32"/>
                  <a:gd name="T38" fmla="*/ 30 w 32"/>
                  <a:gd name="T39" fmla="*/ 10 h 32"/>
                  <a:gd name="T40" fmla="*/ 32 w 32"/>
                  <a:gd name="T41" fmla="*/ 16 h 32"/>
                  <a:gd name="T42" fmla="*/ 32 w 32"/>
                  <a:gd name="T43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32" y="16"/>
                    </a:lnTo>
                    <a:lnTo>
                      <a:pt x="30" y="22"/>
                    </a:lnTo>
                    <a:lnTo>
                      <a:pt x="26" y="28"/>
                    </a:lnTo>
                    <a:lnTo>
                      <a:pt x="22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0" y="30"/>
                    </a:lnTo>
                    <a:lnTo>
                      <a:pt x="4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4" y="4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6" y="4"/>
                    </a:lnTo>
                    <a:lnTo>
                      <a:pt x="30" y="10"/>
                    </a:lnTo>
                    <a:lnTo>
                      <a:pt x="32" y="16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C5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3" name="Freeform 92">
                <a:extLst>
                  <a:ext uri="{FF2B5EF4-FFF2-40B4-BE49-F238E27FC236}">
                    <a16:creationId xmlns:a16="http://schemas.microsoft.com/office/drawing/2014/main" id="{19F8EEFA-2F41-4021-944D-371325D87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94025" y="6664325"/>
                <a:ext cx="50800" cy="50800"/>
              </a:xfrm>
              <a:custGeom>
                <a:avLst/>
                <a:gdLst>
                  <a:gd name="T0" fmla="*/ 28 w 32"/>
                  <a:gd name="T1" fmla="*/ 4 h 32"/>
                  <a:gd name="T2" fmla="*/ 28 w 32"/>
                  <a:gd name="T3" fmla="*/ 4 h 32"/>
                  <a:gd name="T4" fmla="*/ 30 w 32"/>
                  <a:gd name="T5" fmla="*/ 10 h 32"/>
                  <a:gd name="T6" fmla="*/ 32 w 32"/>
                  <a:gd name="T7" fmla="*/ 16 h 32"/>
                  <a:gd name="T8" fmla="*/ 30 w 32"/>
                  <a:gd name="T9" fmla="*/ 22 h 32"/>
                  <a:gd name="T10" fmla="*/ 26 w 32"/>
                  <a:gd name="T11" fmla="*/ 28 h 32"/>
                  <a:gd name="T12" fmla="*/ 22 w 32"/>
                  <a:gd name="T13" fmla="*/ 30 h 32"/>
                  <a:gd name="T14" fmla="*/ 16 w 32"/>
                  <a:gd name="T15" fmla="*/ 32 h 32"/>
                  <a:gd name="T16" fmla="*/ 10 w 32"/>
                  <a:gd name="T17" fmla="*/ 32 h 32"/>
                  <a:gd name="T18" fmla="*/ 4 w 32"/>
                  <a:gd name="T19" fmla="*/ 28 h 32"/>
                  <a:gd name="T20" fmla="*/ 4 w 32"/>
                  <a:gd name="T21" fmla="*/ 28 h 32"/>
                  <a:gd name="T22" fmla="*/ 0 w 32"/>
                  <a:gd name="T23" fmla="*/ 22 h 32"/>
                  <a:gd name="T24" fmla="*/ 0 w 32"/>
                  <a:gd name="T25" fmla="*/ 14 h 32"/>
                  <a:gd name="T26" fmla="*/ 0 w 32"/>
                  <a:gd name="T27" fmla="*/ 10 h 32"/>
                  <a:gd name="T28" fmla="*/ 4 w 32"/>
                  <a:gd name="T29" fmla="*/ 4 h 32"/>
                  <a:gd name="T30" fmla="*/ 8 w 32"/>
                  <a:gd name="T31" fmla="*/ 2 h 32"/>
                  <a:gd name="T32" fmla="*/ 14 w 32"/>
                  <a:gd name="T33" fmla="*/ 0 h 32"/>
                  <a:gd name="T34" fmla="*/ 20 w 32"/>
                  <a:gd name="T35" fmla="*/ 0 h 32"/>
                  <a:gd name="T36" fmla="*/ 28 w 32"/>
                  <a:gd name="T37" fmla="*/ 4 h 32"/>
                  <a:gd name="T38" fmla="*/ 28 w 32"/>
                  <a:gd name="T3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32">
                    <a:moveTo>
                      <a:pt x="28" y="4"/>
                    </a:moveTo>
                    <a:lnTo>
                      <a:pt x="28" y="4"/>
                    </a:lnTo>
                    <a:lnTo>
                      <a:pt x="30" y="10"/>
                    </a:lnTo>
                    <a:lnTo>
                      <a:pt x="32" y="16"/>
                    </a:lnTo>
                    <a:lnTo>
                      <a:pt x="30" y="22"/>
                    </a:lnTo>
                    <a:lnTo>
                      <a:pt x="26" y="28"/>
                    </a:lnTo>
                    <a:lnTo>
                      <a:pt x="22" y="30"/>
                    </a:lnTo>
                    <a:lnTo>
                      <a:pt x="16" y="32"/>
                    </a:lnTo>
                    <a:lnTo>
                      <a:pt x="10" y="32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4BD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4" name="Freeform 93">
                <a:extLst>
                  <a:ext uri="{FF2B5EF4-FFF2-40B4-BE49-F238E27FC236}">
                    <a16:creationId xmlns:a16="http://schemas.microsoft.com/office/drawing/2014/main" id="{56BDB09A-C2F5-4E41-8225-0A24D9548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879725" y="6654800"/>
                <a:ext cx="927100" cy="69850"/>
              </a:xfrm>
              <a:custGeom>
                <a:avLst/>
                <a:gdLst>
                  <a:gd name="T0" fmla="*/ 562 w 584"/>
                  <a:gd name="T1" fmla="*/ 44 h 44"/>
                  <a:gd name="T2" fmla="*/ 24 w 584"/>
                  <a:gd name="T3" fmla="*/ 44 h 44"/>
                  <a:gd name="T4" fmla="*/ 24 w 584"/>
                  <a:gd name="T5" fmla="*/ 44 h 44"/>
                  <a:gd name="T6" fmla="*/ 14 w 584"/>
                  <a:gd name="T7" fmla="*/ 42 h 44"/>
                  <a:gd name="T8" fmla="*/ 8 w 584"/>
                  <a:gd name="T9" fmla="*/ 38 h 44"/>
                  <a:gd name="T10" fmla="*/ 2 w 584"/>
                  <a:gd name="T11" fmla="*/ 30 h 44"/>
                  <a:gd name="T12" fmla="*/ 0 w 584"/>
                  <a:gd name="T13" fmla="*/ 22 h 44"/>
                  <a:gd name="T14" fmla="*/ 0 w 584"/>
                  <a:gd name="T15" fmla="*/ 22 h 44"/>
                  <a:gd name="T16" fmla="*/ 2 w 584"/>
                  <a:gd name="T17" fmla="*/ 14 h 44"/>
                  <a:gd name="T18" fmla="*/ 8 w 584"/>
                  <a:gd name="T19" fmla="*/ 6 h 44"/>
                  <a:gd name="T20" fmla="*/ 14 w 584"/>
                  <a:gd name="T21" fmla="*/ 2 h 44"/>
                  <a:gd name="T22" fmla="*/ 24 w 584"/>
                  <a:gd name="T23" fmla="*/ 0 h 44"/>
                  <a:gd name="T24" fmla="*/ 562 w 584"/>
                  <a:gd name="T25" fmla="*/ 0 h 44"/>
                  <a:gd name="T26" fmla="*/ 562 w 584"/>
                  <a:gd name="T27" fmla="*/ 0 h 44"/>
                  <a:gd name="T28" fmla="*/ 570 w 584"/>
                  <a:gd name="T29" fmla="*/ 2 h 44"/>
                  <a:gd name="T30" fmla="*/ 578 w 584"/>
                  <a:gd name="T31" fmla="*/ 6 h 44"/>
                  <a:gd name="T32" fmla="*/ 582 w 584"/>
                  <a:gd name="T33" fmla="*/ 14 h 44"/>
                  <a:gd name="T34" fmla="*/ 584 w 584"/>
                  <a:gd name="T35" fmla="*/ 22 h 44"/>
                  <a:gd name="T36" fmla="*/ 584 w 584"/>
                  <a:gd name="T37" fmla="*/ 22 h 44"/>
                  <a:gd name="T38" fmla="*/ 582 w 584"/>
                  <a:gd name="T39" fmla="*/ 30 h 44"/>
                  <a:gd name="T40" fmla="*/ 578 w 584"/>
                  <a:gd name="T41" fmla="*/ 38 h 44"/>
                  <a:gd name="T42" fmla="*/ 570 w 584"/>
                  <a:gd name="T43" fmla="*/ 42 h 44"/>
                  <a:gd name="T44" fmla="*/ 562 w 584"/>
                  <a:gd name="T45" fmla="*/ 44 h 44"/>
                  <a:gd name="T46" fmla="*/ 562 w 584"/>
                  <a:gd name="T4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84" h="44">
                    <a:moveTo>
                      <a:pt x="562" y="44"/>
                    </a:moveTo>
                    <a:lnTo>
                      <a:pt x="24" y="44"/>
                    </a:lnTo>
                    <a:lnTo>
                      <a:pt x="24" y="44"/>
                    </a:lnTo>
                    <a:lnTo>
                      <a:pt x="14" y="42"/>
                    </a:lnTo>
                    <a:lnTo>
                      <a:pt x="8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562" y="0"/>
                    </a:lnTo>
                    <a:lnTo>
                      <a:pt x="562" y="0"/>
                    </a:lnTo>
                    <a:lnTo>
                      <a:pt x="570" y="2"/>
                    </a:lnTo>
                    <a:lnTo>
                      <a:pt x="578" y="6"/>
                    </a:lnTo>
                    <a:lnTo>
                      <a:pt x="582" y="14"/>
                    </a:lnTo>
                    <a:lnTo>
                      <a:pt x="584" y="22"/>
                    </a:lnTo>
                    <a:lnTo>
                      <a:pt x="584" y="22"/>
                    </a:lnTo>
                    <a:lnTo>
                      <a:pt x="582" y="30"/>
                    </a:lnTo>
                    <a:lnTo>
                      <a:pt x="578" y="38"/>
                    </a:lnTo>
                    <a:lnTo>
                      <a:pt x="570" y="42"/>
                    </a:lnTo>
                    <a:lnTo>
                      <a:pt x="562" y="44"/>
                    </a:lnTo>
                    <a:lnTo>
                      <a:pt x="562" y="44"/>
                    </a:lnTo>
                    <a:close/>
                  </a:path>
                </a:pathLst>
              </a:custGeom>
              <a:solidFill>
                <a:srgbClr val="41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5" name="Freeform 94">
                <a:extLst>
                  <a:ext uri="{FF2B5EF4-FFF2-40B4-BE49-F238E27FC236}">
                    <a16:creationId xmlns:a16="http://schemas.microsoft.com/office/drawing/2014/main" id="{D378C8CD-146C-413F-9D4D-0C9052A58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30525" y="7702550"/>
                <a:ext cx="76200" cy="254000"/>
              </a:xfrm>
              <a:custGeom>
                <a:avLst/>
                <a:gdLst>
                  <a:gd name="T0" fmla="*/ 48 w 48"/>
                  <a:gd name="T1" fmla="*/ 20 h 160"/>
                  <a:gd name="T2" fmla="*/ 48 w 48"/>
                  <a:gd name="T3" fmla="*/ 142 h 160"/>
                  <a:gd name="T4" fmla="*/ 48 w 48"/>
                  <a:gd name="T5" fmla="*/ 142 h 160"/>
                  <a:gd name="T6" fmla="*/ 46 w 48"/>
                  <a:gd name="T7" fmla="*/ 148 h 160"/>
                  <a:gd name="T8" fmla="*/ 42 w 48"/>
                  <a:gd name="T9" fmla="*/ 154 h 160"/>
                  <a:gd name="T10" fmla="*/ 36 w 48"/>
                  <a:gd name="T11" fmla="*/ 158 h 160"/>
                  <a:gd name="T12" fmla="*/ 28 w 48"/>
                  <a:gd name="T13" fmla="*/ 160 h 160"/>
                  <a:gd name="T14" fmla="*/ 18 w 48"/>
                  <a:gd name="T15" fmla="*/ 160 h 160"/>
                  <a:gd name="T16" fmla="*/ 18 w 48"/>
                  <a:gd name="T17" fmla="*/ 160 h 160"/>
                  <a:gd name="T18" fmla="*/ 12 w 48"/>
                  <a:gd name="T19" fmla="*/ 158 h 160"/>
                  <a:gd name="T20" fmla="*/ 6 w 48"/>
                  <a:gd name="T21" fmla="*/ 154 h 160"/>
                  <a:gd name="T22" fmla="*/ 2 w 48"/>
                  <a:gd name="T23" fmla="*/ 148 h 160"/>
                  <a:gd name="T24" fmla="*/ 0 w 48"/>
                  <a:gd name="T25" fmla="*/ 142 h 160"/>
                  <a:gd name="T26" fmla="*/ 0 w 48"/>
                  <a:gd name="T27" fmla="*/ 20 h 160"/>
                  <a:gd name="T28" fmla="*/ 0 w 48"/>
                  <a:gd name="T29" fmla="*/ 20 h 160"/>
                  <a:gd name="T30" fmla="*/ 2 w 48"/>
                  <a:gd name="T31" fmla="*/ 12 h 160"/>
                  <a:gd name="T32" fmla="*/ 6 w 48"/>
                  <a:gd name="T33" fmla="*/ 6 h 160"/>
                  <a:gd name="T34" fmla="*/ 12 w 48"/>
                  <a:gd name="T35" fmla="*/ 2 h 160"/>
                  <a:gd name="T36" fmla="*/ 18 w 48"/>
                  <a:gd name="T37" fmla="*/ 0 h 160"/>
                  <a:gd name="T38" fmla="*/ 28 w 48"/>
                  <a:gd name="T39" fmla="*/ 0 h 160"/>
                  <a:gd name="T40" fmla="*/ 28 w 48"/>
                  <a:gd name="T41" fmla="*/ 0 h 160"/>
                  <a:gd name="T42" fmla="*/ 36 w 48"/>
                  <a:gd name="T43" fmla="*/ 2 h 160"/>
                  <a:gd name="T44" fmla="*/ 42 w 48"/>
                  <a:gd name="T45" fmla="*/ 6 h 160"/>
                  <a:gd name="T46" fmla="*/ 46 w 48"/>
                  <a:gd name="T47" fmla="*/ 12 h 160"/>
                  <a:gd name="T48" fmla="*/ 48 w 48"/>
                  <a:gd name="T49" fmla="*/ 20 h 160"/>
                  <a:gd name="T50" fmla="*/ 48 w 48"/>
                  <a:gd name="T51" fmla="*/ 2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" h="160">
                    <a:moveTo>
                      <a:pt x="48" y="20"/>
                    </a:moveTo>
                    <a:lnTo>
                      <a:pt x="48" y="142"/>
                    </a:lnTo>
                    <a:lnTo>
                      <a:pt x="48" y="142"/>
                    </a:lnTo>
                    <a:lnTo>
                      <a:pt x="46" y="148"/>
                    </a:lnTo>
                    <a:lnTo>
                      <a:pt x="42" y="154"/>
                    </a:lnTo>
                    <a:lnTo>
                      <a:pt x="36" y="158"/>
                    </a:lnTo>
                    <a:lnTo>
                      <a:pt x="28" y="160"/>
                    </a:lnTo>
                    <a:lnTo>
                      <a:pt x="18" y="160"/>
                    </a:lnTo>
                    <a:lnTo>
                      <a:pt x="18" y="160"/>
                    </a:lnTo>
                    <a:lnTo>
                      <a:pt x="12" y="158"/>
                    </a:lnTo>
                    <a:lnTo>
                      <a:pt x="6" y="154"/>
                    </a:lnTo>
                    <a:lnTo>
                      <a:pt x="2" y="148"/>
                    </a:lnTo>
                    <a:lnTo>
                      <a:pt x="0" y="14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6" y="2"/>
                    </a:lnTo>
                    <a:lnTo>
                      <a:pt x="42" y="6"/>
                    </a:lnTo>
                    <a:lnTo>
                      <a:pt x="46" y="12"/>
                    </a:lnTo>
                    <a:lnTo>
                      <a:pt x="48" y="20"/>
                    </a:lnTo>
                    <a:lnTo>
                      <a:pt x="48" y="20"/>
                    </a:lnTo>
                    <a:close/>
                  </a:path>
                </a:pathLst>
              </a:custGeom>
              <a:solidFill>
                <a:srgbClr val="FC5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6" name="Freeform 95">
                <a:extLst>
                  <a:ext uri="{FF2B5EF4-FFF2-40B4-BE49-F238E27FC236}">
                    <a16:creationId xmlns:a16="http://schemas.microsoft.com/office/drawing/2014/main" id="{0AE47F37-7840-4D88-82B1-FED0970C3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813050" y="7550150"/>
                <a:ext cx="76200" cy="406400"/>
              </a:xfrm>
              <a:custGeom>
                <a:avLst/>
                <a:gdLst>
                  <a:gd name="T0" fmla="*/ 48 w 48"/>
                  <a:gd name="T1" fmla="*/ 20 h 256"/>
                  <a:gd name="T2" fmla="*/ 48 w 48"/>
                  <a:gd name="T3" fmla="*/ 238 h 256"/>
                  <a:gd name="T4" fmla="*/ 48 w 48"/>
                  <a:gd name="T5" fmla="*/ 238 h 256"/>
                  <a:gd name="T6" fmla="*/ 46 w 48"/>
                  <a:gd name="T7" fmla="*/ 244 h 256"/>
                  <a:gd name="T8" fmla="*/ 42 w 48"/>
                  <a:gd name="T9" fmla="*/ 250 h 256"/>
                  <a:gd name="T10" fmla="*/ 36 w 48"/>
                  <a:gd name="T11" fmla="*/ 254 h 256"/>
                  <a:gd name="T12" fmla="*/ 28 w 48"/>
                  <a:gd name="T13" fmla="*/ 256 h 256"/>
                  <a:gd name="T14" fmla="*/ 18 w 48"/>
                  <a:gd name="T15" fmla="*/ 256 h 256"/>
                  <a:gd name="T16" fmla="*/ 18 w 48"/>
                  <a:gd name="T17" fmla="*/ 256 h 256"/>
                  <a:gd name="T18" fmla="*/ 10 w 48"/>
                  <a:gd name="T19" fmla="*/ 254 h 256"/>
                  <a:gd name="T20" fmla="*/ 4 w 48"/>
                  <a:gd name="T21" fmla="*/ 250 h 256"/>
                  <a:gd name="T22" fmla="*/ 0 w 48"/>
                  <a:gd name="T23" fmla="*/ 244 h 256"/>
                  <a:gd name="T24" fmla="*/ 0 w 48"/>
                  <a:gd name="T25" fmla="*/ 238 h 256"/>
                  <a:gd name="T26" fmla="*/ 0 w 48"/>
                  <a:gd name="T27" fmla="*/ 20 h 256"/>
                  <a:gd name="T28" fmla="*/ 0 w 48"/>
                  <a:gd name="T29" fmla="*/ 20 h 256"/>
                  <a:gd name="T30" fmla="*/ 0 w 48"/>
                  <a:gd name="T31" fmla="*/ 12 h 256"/>
                  <a:gd name="T32" fmla="*/ 4 w 48"/>
                  <a:gd name="T33" fmla="*/ 6 h 256"/>
                  <a:gd name="T34" fmla="*/ 10 w 48"/>
                  <a:gd name="T35" fmla="*/ 2 h 256"/>
                  <a:gd name="T36" fmla="*/ 18 w 48"/>
                  <a:gd name="T37" fmla="*/ 0 h 256"/>
                  <a:gd name="T38" fmla="*/ 28 w 48"/>
                  <a:gd name="T39" fmla="*/ 0 h 256"/>
                  <a:gd name="T40" fmla="*/ 28 w 48"/>
                  <a:gd name="T41" fmla="*/ 0 h 256"/>
                  <a:gd name="T42" fmla="*/ 36 w 48"/>
                  <a:gd name="T43" fmla="*/ 2 h 256"/>
                  <a:gd name="T44" fmla="*/ 42 w 48"/>
                  <a:gd name="T45" fmla="*/ 6 h 256"/>
                  <a:gd name="T46" fmla="*/ 46 w 48"/>
                  <a:gd name="T47" fmla="*/ 12 h 256"/>
                  <a:gd name="T48" fmla="*/ 48 w 48"/>
                  <a:gd name="T49" fmla="*/ 20 h 256"/>
                  <a:gd name="T50" fmla="*/ 48 w 48"/>
                  <a:gd name="T51" fmla="*/ 2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" h="256">
                    <a:moveTo>
                      <a:pt x="48" y="20"/>
                    </a:moveTo>
                    <a:lnTo>
                      <a:pt x="48" y="238"/>
                    </a:lnTo>
                    <a:lnTo>
                      <a:pt x="48" y="238"/>
                    </a:lnTo>
                    <a:lnTo>
                      <a:pt x="46" y="244"/>
                    </a:lnTo>
                    <a:lnTo>
                      <a:pt x="42" y="250"/>
                    </a:lnTo>
                    <a:lnTo>
                      <a:pt x="36" y="254"/>
                    </a:lnTo>
                    <a:lnTo>
                      <a:pt x="28" y="256"/>
                    </a:lnTo>
                    <a:lnTo>
                      <a:pt x="18" y="256"/>
                    </a:lnTo>
                    <a:lnTo>
                      <a:pt x="18" y="256"/>
                    </a:lnTo>
                    <a:lnTo>
                      <a:pt x="10" y="254"/>
                    </a:lnTo>
                    <a:lnTo>
                      <a:pt x="4" y="250"/>
                    </a:lnTo>
                    <a:lnTo>
                      <a:pt x="0" y="244"/>
                    </a:lnTo>
                    <a:lnTo>
                      <a:pt x="0" y="23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6" y="2"/>
                    </a:lnTo>
                    <a:lnTo>
                      <a:pt x="42" y="6"/>
                    </a:lnTo>
                    <a:lnTo>
                      <a:pt x="46" y="12"/>
                    </a:lnTo>
                    <a:lnTo>
                      <a:pt x="48" y="20"/>
                    </a:lnTo>
                    <a:lnTo>
                      <a:pt x="48" y="20"/>
                    </a:lnTo>
                    <a:close/>
                  </a:path>
                </a:pathLst>
              </a:custGeom>
              <a:solidFill>
                <a:srgbClr val="32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7" name="Freeform 96">
                <a:extLst>
                  <a:ext uri="{FF2B5EF4-FFF2-40B4-BE49-F238E27FC236}">
                    <a16:creationId xmlns:a16="http://schemas.microsoft.com/office/drawing/2014/main" id="{A76372AE-89A2-4CA1-BF31-54F7A234D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98750" y="7642225"/>
                <a:ext cx="76200" cy="314325"/>
              </a:xfrm>
              <a:custGeom>
                <a:avLst/>
                <a:gdLst>
                  <a:gd name="T0" fmla="*/ 48 w 48"/>
                  <a:gd name="T1" fmla="*/ 20 h 198"/>
                  <a:gd name="T2" fmla="*/ 48 w 48"/>
                  <a:gd name="T3" fmla="*/ 180 h 198"/>
                  <a:gd name="T4" fmla="*/ 48 w 48"/>
                  <a:gd name="T5" fmla="*/ 180 h 198"/>
                  <a:gd name="T6" fmla="*/ 48 w 48"/>
                  <a:gd name="T7" fmla="*/ 186 h 198"/>
                  <a:gd name="T8" fmla="*/ 44 w 48"/>
                  <a:gd name="T9" fmla="*/ 192 h 198"/>
                  <a:gd name="T10" fmla="*/ 38 w 48"/>
                  <a:gd name="T11" fmla="*/ 196 h 198"/>
                  <a:gd name="T12" fmla="*/ 30 w 48"/>
                  <a:gd name="T13" fmla="*/ 198 h 198"/>
                  <a:gd name="T14" fmla="*/ 20 w 48"/>
                  <a:gd name="T15" fmla="*/ 198 h 198"/>
                  <a:gd name="T16" fmla="*/ 20 w 48"/>
                  <a:gd name="T17" fmla="*/ 198 h 198"/>
                  <a:gd name="T18" fmla="*/ 12 w 48"/>
                  <a:gd name="T19" fmla="*/ 196 h 198"/>
                  <a:gd name="T20" fmla="*/ 6 w 48"/>
                  <a:gd name="T21" fmla="*/ 192 h 198"/>
                  <a:gd name="T22" fmla="*/ 2 w 48"/>
                  <a:gd name="T23" fmla="*/ 186 h 198"/>
                  <a:gd name="T24" fmla="*/ 0 w 48"/>
                  <a:gd name="T25" fmla="*/ 180 h 198"/>
                  <a:gd name="T26" fmla="*/ 0 w 48"/>
                  <a:gd name="T27" fmla="*/ 20 h 198"/>
                  <a:gd name="T28" fmla="*/ 0 w 48"/>
                  <a:gd name="T29" fmla="*/ 20 h 198"/>
                  <a:gd name="T30" fmla="*/ 2 w 48"/>
                  <a:gd name="T31" fmla="*/ 12 h 198"/>
                  <a:gd name="T32" fmla="*/ 6 w 48"/>
                  <a:gd name="T33" fmla="*/ 6 h 198"/>
                  <a:gd name="T34" fmla="*/ 12 w 48"/>
                  <a:gd name="T35" fmla="*/ 2 h 198"/>
                  <a:gd name="T36" fmla="*/ 20 w 48"/>
                  <a:gd name="T37" fmla="*/ 0 h 198"/>
                  <a:gd name="T38" fmla="*/ 30 w 48"/>
                  <a:gd name="T39" fmla="*/ 0 h 198"/>
                  <a:gd name="T40" fmla="*/ 30 w 48"/>
                  <a:gd name="T41" fmla="*/ 0 h 198"/>
                  <a:gd name="T42" fmla="*/ 38 w 48"/>
                  <a:gd name="T43" fmla="*/ 2 h 198"/>
                  <a:gd name="T44" fmla="*/ 44 w 48"/>
                  <a:gd name="T45" fmla="*/ 6 h 198"/>
                  <a:gd name="T46" fmla="*/ 48 w 48"/>
                  <a:gd name="T47" fmla="*/ 12 h 198"/>
                  <a:gd name="T48" fmla="*/ 48 w 48"/>
                  <a:gd name="T49" fmla="*/ 20 h 198"/>
                  <a:gd name="T50" fmla="*/ 48 w 48"/>
                  <a:gd name="T51" fmla="*/ 2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" h="198">
                    <a:moveTo>
                      <a:pt x="48" y="20"/>
                    </a:moveTo>
                    <a:lnTo>
                      <a:pt x="48" y="180"/>
                    </a:lnTo>
                    <a:lnTo>
                      <a:pt x="48" y="180"/>
                    </a:lnTo>
                    <a:lnTo>
                      <a:pt x="48" y="186"/>
                    </a:lnTo>
                    <a:lnTo>
                      <a:pt x="44" y="192"/>
                    </a:lnTo>
                    <a:lnTo>
                      <a:pt x="38" y="196"/>
                    </a:lnTo>
                    <a:lnTo>
                      <a:pt x="30" y="198"/>
                    </a:lnTo>
                    <a:lnTo>
                      <a:pt x="20" y="198"/>
                    </a:lnTo>
                    <a:lnTo>
                      <a:pt x="20" y="198"/>
                    </a:lnTo>
                    <a:lnTo>
                      <a:pt x="12" y="196"/>
                    </a:lnTo>
                    <a:lnTo>
                      <a:pt x="6" y="192"/>
                    </a:lnTo>
                    <a:lnTo>
                      <a:pt x="2" y="186"/>
                    </a:lnTo>
                    <a:lnTo>
                      <a:pt x="0" y="18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8" y="2"/>
                    </a:lnTo>
                    <a:lnTo>
                      <a:pt x="44" y="6"/>
                    </a:lnTo>
                    <a:lnTo>
                      <a:pt x="48" y="12"/>
                    </a:lnTo>
                    <a:lnTo>
                      <a:pt x="48" y="20"/>
                    </a:lnTo>
                    <a:lnTo>
                      <a:pt x="48" y="20"/>
                    </a:lnTo>
                    <a:close/>
                  </a:path>
                </a:pathLst>
              </a:custGeom>
              <a:solidFill>
                <a:srgbClr val="FC5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8" name="Freeform 97">
                <a:extLst>
                  <a:ext uri="{FF2B5EF4-FFF2-40B4-BE49-F238E27FC236}">
                    <a16:creationId xmlns:a16="http://schemas.microsoft.com/office/drawing/2014/main" id="{33DBED3B-D4C7-421E-B5A6-8CB7FF05F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81275" y="7505700"/>
                <a:ext cx="76200" cy="450850"/>
              </a:xfrm>
              <a:custGeom>
                <a:avLst/>
                <a:gdLst>
                  <a:gd name="T0" fmla="*/ 48 w 48"/>
                  <a:gd name="T1" fmla="*/ 18 h 284"/>
                  <a:gd name="T2" fmla="*/ 48 w 48"/>
                  <a:gd name="T3" fmla="*/ 266 h 284"/>
                  <a:gd name="T4" fmla="*/ 48 w 48"/>
                  <a:gd name="T5" fmla="*/ 266 h 284"/>
                  <a:gd name="T6" fmla="*/ 46 w 48"/>
                  <a:gd name="T7" fmla="*/ 272 h 284"/>
                  <a:gd name="T8" fmla="*/ 42 w 48"/>
                  <a:gd name="T9" fmla="*/ 278 h 284"/>
                  <a:gd name="T10" fmla="*/ 36 w 48"/>
                  <a:gd name="T11" fmla="*/ 282 h 284"/>
                  <a:gd name="T12" fmla="*/ 30 w 48"/>
                  <a:gd name="T13" fmla="*/ 284 h 284"/>
                  <a:gd name="T14" fmla="*/ 20 w 48"/>
                  <a:gd name="T15" fmla="*/ 284 h 284"/>
                  <a:gd name="T16" fmla="*/ 20 w 48"/>
                  <a:gd name="T17" fmla="*/ 284 h 284"/>
                  <a:gd name="T18" fmla="*/ 12 w 48"/>
                  <a:gd name="T19" fmla="*/ 282 h 284"/>
                  <a:gd name="T20" fmla="*/ 6 w 48"/>
                  <a:gd name="T21" fmla="*/ 278 h 284"/>
                  <a:gd name="T22" fmla="*/ 2 w 48"/>
                  <a:gd name="T23" fmla="*/ 272 h 284"/>
                  <a:gd name="T24" fmla="*/ 0 w 48"/>
                  <a:gd name="T25" fmla="*/ 266 h 284"/>
                  <a:gd name="T26" fmla="*/ 0 w 48"/>
                  <a:gd name="T27" fmla="*/ 18 h 284"/>
                  <a:gd name="T28" fmla="*/ 0 w 48"/>
                  <a:gd name="T29" fmla="*/ 18 h 284"/>
                  <a:gd name="T30" fmla="*/ 2 w 48"/>
                  <a:gd name="T31" fmla="*/ 10 h 284"/>
                  <a:gd name="T32" fmla="*/ 6 w 48"/>
                  <a:gd name="T33" fmla="*/ 4 h 284"/>
                  <a:gd name="T34" fmla="*/ 12 w 48"/>
                  <a:gd name="T35" fmla="*/ 0 h 284"/>
                  <a:gd name="T36" fmla="*/ 20 w 48"/>
                  <a:gd name="T37" fmla="*/ 0 h 284"/>
                  <a:gd name="T38" fmla="*/ 30 w 48"/>
                  <a:gd name="T39" fmla="*/ 0 h 284"/>
                  <a:gd name="T40" fmla="*/ 30 w 48"/>
                  <a:gd name="T41" fmla="*/ 0 h 284"/>
                  <a:gd name="T42" fmla="*/ 36 w 48"/>
                  <a:gd name="T43" fmla="*/ 0 h 284"/>
                  <a:gd name="T44" fmla="*/ 42 w 48"/>
                  <a:gd name="T45" fmla="*/ 4 h 284"/>
                  <a:gd name="T46" fmla="*/ 46 w 48"/>
                  <a:gd name="T47" fmla="*/ 10 h 284"/>
                  <a:gd name="T48" fmla="*/ 48 w 48"/>
                  <a:gd name="T49" fmla="*/ 18 h 284"/>
                  <a:gd name="T50" fmla="*/ 48 w 48"/>
                  <a:gd name="T51" fmla="*/ 18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" h="284">
                    <a:moveTo>
                      <a:pt x="48" y="18"/>
                    </a:moveTo>
                    <a:lnTo>
                      <a:pt x="48" y="266"/>
                    </a:lnTo>
                    <a:lnTo>
                      <a:pt x="48" y="266"/>
                    </a:lnTo>
                    <a:lnTo>
                      <a:pt x="46" y="272"/>
                    </a:lnTo>
                    <a:lnTo>
                      <a:pt x="42" y="278"/>
                    </a:lnTo>
                    <a:lnTo>
                      <a:pt x="36" y="282"/>
                    </a:lnTo>
                    <a:lnTo>
                      <a:pt x="30" y="284"/>
                    </a:lnTo>
                    <a:lnTo>
                      <a:pt x="20" y="284"/>
                    </a:lnTo>
                    <a:lnTo>
                      <a:pt x="20" y="284"/>
                    </a:lnTo>
                    <a:lnTo>
                      <a:pt x="12" y="282"/>
                    </a:lnTo>
                    <a:lnTo>
                      <a:pt x="6" y="278"/>
                    </a:lnTo>
                    <a:lnTo>
                      <a:pt x="2" y="272"/>
                    </a:lnTo>
                    <a:lnTo>
                      <a:pt x="0" y="26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4"/>
                    </a:lnTo>
                    <a:lnTo>
                      <a:pt x="46" y="10"/>
                    </a:lnTo>
                    <a:lnTo>
                      <a:pt x="48" y="18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32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9" name="Freeform 98">
                <a:extLst>
                  <a:ext uri="{FF2B5EF4-FFF2-40B4-BE49-F238E27FC236}">
                    <a16:creationId xmlns:a16="http://schemas.microsoft.com/office/drawing/2014/main" id="{58E1D0A7-755A-41DD-9AE0-98EBE01DF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63800" y="7550150"/>
                <a:ext cx="76200" cy="406400"/>
              </a:xfrm>
              <a:custGeom>
                <a:avLst/>
                <a:gdLst>
                  <a:gd name="T0" fmla="*/ 48 w 48"/>
                  <a:gd name="T1" fmla="*/ 18 h 256"/>
                  <a:gd name="T2" fmla="*/ 48 w 48"/>
                  <a:gd name="T3" fmla="*/ 238 h 256"/>
                  <a:gd name="T4" fmla="*/ 48 w 48"/>
                  <a:gd name="T5" fmla="*/ 238 h 256"/>
                  <a:gd name="T6" fmla="*/ 46 w 48"/>
                  <a:gd name="T7" fmla="*/ 244 h 256"/>
                  <a:gd name="T8" fmla="*/ 42 w 48"/>
                  <a:gd name="T9" fmla="*/ 250 h 256"/>
                  <a:gd name="T10" fmla="*/ 36 w 48"/>
                  <a:gd name="T11" fmla="*/ 254 h 256"/>
                  <a:gd name="T12" fmla="*/ 28 w 48"/>
                  <a:gd name="T13" fmla="*/ 256 h 256"/>
                  <a:gd name="T14" fmla="*/ 18 w 48"/>
                  <a:gd name="T15" fmla="*/ 256 h 256"/>
                  <a:gd name="T16" fmla="*/ 18 w 48"/>
                  <a:gd name="T17" fmla="*/ 256 h 256"/>
                  <a:gd name="T18" fmla="*/ 12 w 48"/>
                  <a:gd name="T19" fmla="*/ 254 h 256"/>
                  <a:gd name="T20" fmla="*/ 6 w 48"/>
                  <a:gd name="T21" fmla="*/ 250 h 256"/>
                  <a:gd name="T22" fmla="*/ 2 w 48"/>
                  <a:gd name="T23" fmla="*/ 244 h 256"/>
                  <a:gd name="T24" fmla="*/ 0 w 48"/>
                  <a:gd name="T25" fmla="*/ 238 h 256"/>
                  <a:gd name="T26" fmla="*/ 0 w 48"/>
                  <a:gd name="T27" fmla="*/ 18 h 256"/>
                  <a:gd name="T28" fmla="*/ 0 w 48"/>
                  <a:gd name="T29" fmla="*/ 18 h 256"/>
                  <a:gd name="T30" fmla="*/ 2 w 48"/>
                  <a:gd name="T31" fmla="*/ 10 h 256"/>
                  <a:gd name="T32" fmla="*/ 6 w 48"/>
                  <a:gd name="T33" fmla="*/ 4 h 256"/>
                  <a:gd name="T34" fmla="*/ 12 w 48"/>
                  <a:gd name="T35" fmla="*/ 0 h 256"/>
                  <a:gd name="T36" fmla="*/ 18 w 48"/>
                  <a:gd name="T37" fmla="*/ 0 h 256"/>
                  <a:gd name="T38" fmla="*/ 28 w 48"/>
                  <a:gd name="T39" fmla="*/ 0 h 256"/>
                  <a:gd name="T40" fmla="*/ 28 w 48"/>
                  <a:gd name="T41" fmla="*/ 0 h 256"/>
                  <a:gd name="T42" fmla="*/ 36 w 48"/>
                  <a:gd name="T43" fmla="*/ 0 h 256"/>
                  <a:gd name="T44" fmla="*/ 42 w 48"/>
                  <a:gd name="T45" fmla="*/ 4 h 256"/>
                  <a:gd name="T46" fmla="*/ 46 w 48"/>
                  <a:gd name="T47" fmla="*/ 10 h 256"/>
                  <a:gd name="T48" fmla="*/ 48 w 48"/>
                  <a:gd name="T49" fmla="*/ 18 h 256"/>
                  <a:gd name="T50" fmla="*/ 48 w 48"/>
                  <a:gd name="T51" fmla="*/ 1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" h="256">
                    <a:moveTo>
                      <a:pt x="48" y="18"/>
                    </a:moveTo>
                    <a:lnTo>
                      <a:pt x="48" y="238"/>
                    </a:lnTo>
                    <a:lnTo>
                      <a:pt x="48" y="238"/>
                    </a:lnTo>
                    <a:lnTo>
                      <a:pt x="46" y="244"/>
                    </a:lnTo>
                    <a:lnTo>
                      <a:pt x="42" y="250"/>
                    </a:lnTo>
                    <a:lnTo>
                      <a:pt x="36" y="254"/>
                    </a:lnTo>
                    <a:lnTo>
                      <a:pt x="28" y="256"/>
                    </a:lnTo>
                    <a:lnTo>
                      <a:pt x="18" y="256"/>
                    </a:lnTo>
                    <a:lnTo>
                      <a:pt x="18" y="256"/>
                    </a:lnTo>
                    <a:lnTo>
                      <a:pt x="12" y="254"/>
                    </a:lnTo>
                    <a:lnTo>
                      <a:pt x="6" y="250"/>
                    </a:lnTo>
                    <a:lnTo>
                      <a:pt x="2" y="244"/>
                    </a:lnTo>
                    <a:lnTo>
                      <a:pt x="0" y="23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2" y="4"/>
                    </a:lnTo>
                    <a:lnTo>
                      <a:pt x="46" y="10"/>
                    </a:lnTo>
                    <a:lnTo>
                      <a:pt x="48" y="18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FC5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0" name="Freeform 99">
                <a:extLst>
                  <a:ext uri="{FF2B5EF4-FFF2-40B4-BE49-F238E27FC236}">
                    <a16:creationId xmlns:a16="http://schemas.microsoft.com/office/drawing/2014/main" id="{59025F6E-3330-43BF-A830-0F3E97B83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46325" y="7416800"/>
                <a:ext cx="76200" cy="539750"/>
              </a:xfrm>
              <a:custGeom>
                <a:avLst/>
                <a:gdLst>
                  <a:gd name="T0" fmla="*/ 48 w 48"/>
                  <a:gd name="T1" fmla="*/ 20 h 340"/>
                  <a:gd name="T2" fmla="*/ 48 w 48"/>
                  <a:gd name="T3" fmla="*/ 322 h 340"/>
                  <a:gd name="T4" fmla="*/ 48 w 48"/>
                  <a:gd name="T5" fmla="*/ 322 h 340"/>
                  <a:gd name="T6" fmla="*/ 46 w 48"/>
                  <a:gd name="T7" fmla="*/ 328 h 340"/>
                  <a:gd name="T8" fmla="*/ 42 w 48"/>
                  <a:gd name="T9" fmla="*/ 334 h 340"/>
                  <a:gd name="T10" fmla="*/ 36 w 48"/>
                  <a:gd name="T11" fmla="*/ 338 h 340"/>
                  <a:gd name="T12" fmla="*/ 28 w 48"/>
                  <a:gd name="T13" fmla="*/ 340 h 340"/>
                  <a:gd name="T14" fmla="*/ 18 w 48"/>
                  <a:gd name="T15" fmla="*/ 340 h 340"/>
                  <a:gd name="T16" fmla="*/ 18 w 48"/>
                  <a:gd name="T17" fmla="*/ 340 h 340"/>
                  <a:gd name="T18" fmla="*/ 10 w 48"/>
                  <a:gd name="T19" fmla="*/ 338 h 340"/>
                  <a:gd name="T20" fmla="*/ 4 w 48"/>
                  <a:gd name="T21" fmla="*/ 334 h 340"/>
                  <a:gd name="T22" fmla="*/ 0 w 48"/>
                  <a:gd name="T23" fmla="*/ 328 h 340"/>
                  <a:gd name="T24" fmla="*/ 0 w 48"/>
                  <a:gd name="T25" fmla="*/ 322 h 340"/>
                  <a:gd name="T26" fmla="*/ 0 w 48"/>
                  <a:gd name="T27" fmla="*/ 20 h 340"/>
                  <a:gd name="T28" fmla="*/ 0 w 48"/>
                  <a:gd name="T29" fmla="*/ 20 h 340"/>
                  <a:gd name="T30" fmla="*/ 0 w 48"/>
                  <a:gd name="T31" fmla="*/ 12 h 340"/>
                  <a:gd name="T32" fmla="*/ 4 w 48"/>
                  <a:gd name="T33" fmla="*/ 6 h 340"/>
                  <a:gd name="T34" fmla="*/ 10 w 48"/>
                  <a:gd name="T35" fmla="*/ 2 h 340"/>
                  <a:gd name="T36" fmla="*/ 18 w 48"/>
                  <a:gd name="T37" fmla="*/ 0 h 340"/>
                  <a:gd name="T38" fmla="*/ 28 w 48"/>
                  <a:gd name="T39" fmla="*/ 0 h 340"/>
                  <a:gd name="T40" fmla="*/ 28 w 48"/>
                  <a:gd name="T41" fmla="*/ 0 h 340"/>
                  <a:gd name="T42" fmla="*/ 36 w 48"/>
                  <a:gd name="T43" fmla="*/ 2 h 340"/>
                  <a:gd name="T44" fmla="*/ 42 w 48"/>
                  <a:gd name="T45" fmla="*/ 6 h 340"/>
                  <a:gd name="T46" fmla="*/ 46 w 48"/>
                  <a:gd name="T47" fmla="*/ 12 h 340"/>
                  <a:gd name="T48" fmla="*/ 48 w 48"/>
                  <a:gd name="T49" fmla="*/ 20 h 340"/>
                  <a:gd name="T50" fmla="*/ 48 w 48"/>
                  <a:gd name="T51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" h="340">
                    <a:moveTo>
                      <a:pt x="48" y="20"/>
                    </a:moveTo>
                    <a:lnTo>
                      <a:pt x="48" y="322"/>
                    </a:lnTo>
                    <a:lnTo>
                      <a:pt x="48" y="322"/>
                    </a:lnTo>
                    <a:lnTo>
                      <a:pt x="46" y="328"/>
                    </a:lnTo>
                    <a:lnTo>
                      <a:pt x="42" y="334"/>
                    </a:lnTo>
                    <a:lnTo>
                      <a:pt x="36" y="338"/>
                    </a:lnTo>
                    <a:lnTo>
                      <a:pt x="28" y="340"/>
                    </a:lnTo>
                    <a:lnTo>
                      <a:pt x="18" y="340"/>
                    </a:lnTo>
                    <a:lnTo>
                      <a:pt x="18" y="340"/>
                    </a:lnTo>
                    <a:lnTo>
                      <a:pt x="10" y="338"/>
                    </a:lnTo>
                    <a:lnTo>
                      <a:pt x="4" y="334"/>
                    </a:lnTo>
                    <a:lnTo>
                      <a:pt x="0" y="328"/>
                    </a:lnTo>
                    <a:lnTo>
                      <a:pt x="0" y="3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6" y="2"/>
                    </a:lnTo>
                    <a:lnTo>
                      <a:pt x="42" y="6"/>
                    </a:lnTo>
                    <a:lnTo>
                      <a:pt x="46" y="12"/>
                    </a:lnTo>
                    <a:lnTo>
                      <a:pt x="48" y="20"/>
                    </a:lnTo>
                    <a:lnTo>
                      <a:pt x="48" y="20"/>
                    </a:lnTo>
                    <a:close/>
                  </a:path>
                </a:pathLst>
              </a:custGeom>
              <a:solidFill>
                <a:srgbClr val="32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1" name="Freeform 100">
                <a:extLst>
                  <a:ext uri="{FF2B5EF4-FFF2-40B4-BE49-F238E27FC236}">
                    <a16:creationId xmlns:a16="http://schemas.microsoft.com/office/drawing/2014/main" id="{0F0FAB26-309B-44BA-805C-EAE97B745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32025" y="7372350"/>
                <a:ext cx="76200" cy="584200"/>
              </a:xfrm>
              <a:custGeom>
                <a:avLst/>
                <a:gdLst>
                  <a:gd name="T0" fmla="*/ 48 w 48"/>
                  <a:gd name="T1" fmla="*/ 18 h 368"/>
                  <a:gd name="T2" fmla="*/ 48 w 48"/>
                  <a:gd name="T3" fmla="*/ 350 h 368"/>
                  <a:gd name="T4" fmla="*/ 48 w 48"/>
                  <a:gd name="T5" fmla="*/ 350 h 368"/>
                  <a:gd name="T6" fmla="*/ 48 w 48"/>
                  <a:gd name="T7" fmla="*/ 356 h 368"/>
                  <a:gd name="T8" fmla="*/ 44 w 48"/>
                  <a:gd name="T9" fmla="*/ 362 h 368"/>
                  <a:gd name="T10" fmla="*/ 38 w 48"/>
                  <a:gd name="T11" fmla="*/ 366 h 368"/>
                  <a:gd name="T12" fmla="*/ 30 w 48"/>
                  <a:gd name="T13" fmla="*/ 368 h 368"/>
                  <a:gd name="T14" fmla="*/ 20 w 48"/>
                  <a:gd name="T15" fmla="*/ 368 h 368"/>
                  <a:gd name="T16" fmla="*/ 20 w 48"/>
                  <a:gd name="T17" fmla="*/ 368 h 368"/>
                  <a:gd name="T18" fmla="*/ 12 w 48"/>
                  <a:gd name="T19" fmla="*/ 366 h 368"/>
                  <a:gd name="T20" fmla="*/ 6 w 48"/>
                  <a:gd name="T21" fmla="*/ 362 h 368"/>
                  <a:gd name="T22" fmla="*/ 2 w 48"/>
                  <a:gd name="T23" fmla="*/ 356 h 368"/>
                  <a:gd name="T24" fmla="*/ 0 w 48"/>
                  <a:gd name="T25" fmla="*/ 350 h 368"/>
                  <a:gd name="T26" fmla="*/ 0 w 48"/>
                  <a:gd name="T27" fmla="*/ 18 h 368"/>
                  <a:gd name="T28" fmla="*/ 0 w 48"/>
                  <a:gd name="T29" fmla="*/ 18 h 368"/>
                  <a:gd name="T30" fmla="*/ 2 w 48"/>
                  <a:gd name="T31" fmla="*/ 12 h 368"/>
                  <a:gd name="T32" fmla="*/ 6 w 48"/>
                  <a:gd name="T33" fmla="*/ 6 h 368"/>
                  <a:gd name="T34" fmla="*/ 12 w 48"/>
                  <a:gd name="T35" fmla="*/ 2 h 368"/>
                  <a:gd name="T36" fmla="*/ 20 w 48"/>
                  <a:gd name="T37" fmla="*/ 0 h 368"/>
                  <a:gd name="T38" fmla="*/ 30 w 48"/>
                  <a:gd name="T39" fmla="*/ 0 h 368"/>
                  <a:gd name="T40" fmla="*/ 30 w 48"/>
                  <a:gd name="T41" fmla="*/ 0 h 368"/>
                  <a:gd name="T42" fmla="*/ 38 w 48"/>
                  <a:gd name="T43" fmla="*/ 2 h 368"/>
                  <a:gd name="T44" fmla="*/ 44 w 48"/>
                  <a:gd name="T45" fmla="*/ 6 h 368"/>
                  <a:gd name="T46" fmla="*/ 48 w 48"/>
                  <a:gd name="T47" fmla="*/ 12 h 368"/>
                  <a:gd name="T48" fmla="*/ 48 w 48"/>
                  <a:gd name="T49" fmla="*/ 18 h 368"/>
                  <a:gd name="T50" fmla="*/ 48 w 48"/>
                  <a:gd name="T51" fmla="*/ 1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" h="368">
                    <a:moveTo>
                      <a:pt x="48" y="18"/>
                    </a:moveTo>
                    <a:lnTo>
                      <a:pt x="48" y="350"/>
                    </a:lnTo>
                    <a:lnTo>
                      <a:pt x="48" y="350"/>
                    </a:lnTo>
                    <a:lnTo>
                      <a:pt x="48" y="356"/>
                    </a:lnTo>
                    <a:lnTo>
                      <a:pt x="44" y="362"/>
                    </a:lnTo>
                    <a:lnTo>
                      <a:pt x="38" y="366"/>
                    </a:lnTo>
                    <a:lnTo>
                      <a:pt x="30" y="368"/>
                    </a:lnTo>
                    <a:lnTo>
                      <a:pt x="20" y="368"/>
                    </a:lnTo>
                    <a:lnTo>
                      <a:pt x="20" y="368"/>
                    </a:lnTo>
                    <a:lnTo>
                      <a:pt x="12" y="366"/>
                    </a:lnTo>
                    <a:lnTo>
                      <a:pt x="6" y="362"/>
                    </a:lnTo>
                    <a:lnTo>
                      <a:pt x="2" y="356"/>
                    </a:lnTo>
                    <a:lnTo>
                      <a:pt x="0" y="35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8" y="2"/>
                    </a:lnTo>
                    <a:lnTo>
                      <a:pt x="44" y="6"/>
                    </a:lnTo>
                    <a:lnTo>
                      <a:pt x="48" y="12"/>
                    </a:lnTo>
                    <a:lnTo>
                      <a:pt x="48" y="18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FC5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2" name="Freeform 101">
                <a:extLst>
                  <a:ext uri="{FF2B5EF4-FFF2-40B4-BE49-F238E27FC236}">
                    <a16:creationId xmlns:a16="http://schemas.microsoft.com/office/drawing/2014/main" id="{818449E9-6B21-4F39-9F8D-1A7321338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21025" y="6946900"/>
                <a:ext cx="200025" cy="200025"/>
              </a:xfrm>
              <a:custGeom>
                <a:avLst/>
                <a:gdLst>
                  <a:gd name="T0" fmla="*/ 126 w 126"/>
                  <a:gd name="T1" fmla="*/ 62 h 126"/>
                  <a:gd name="T2" fmla="*/ 126 w 126"/>
                  <a:gd name="T3" fmla="*/ 62 h 126"/>
                  <a:gd name="T4" fmla="*/ 124 w 126"/>
                  <a:gd name="T5" fmla="*/ 76 h 126"/>
                  <a:gd name="T6" fmla="*/ 120 w 126"/>
                  <a:gd name="T7" fmla="*/ 88 h 126"/>
                  <a:gd name="T8" fmla="*/ 114 w 126"/>
                  <a:gd name="T9" fmla="*/ 98 h 126"/>
                  <a:gd name="T10" fmla="*/ 108 w 126"/>
                  <a:gd name="T11" fmla="*/ 108 h 126"/>
                  <a:gd name="T12" fmla="*/ 98 w 126"/>
                  <a:gd name="T13" fmla="*/ 114 h 126"/>
                  <a:gd name="T14" fmla="*/ 88 w 126"/>
                  <a:gd name="T15" fmla="*/ 120 h 126"/>
                  <a:gd name="T16" fmla="*/ 76 w 126"/>
                  <a:gd name="T17" fmla="*/ 124 h 126"/>
                  <a:gd name="T18" fmla="*/ 62 w 126"/>
                  <a:gd name="T19" fmla="*/ 126 h 126"/>
                  <a:gd name="T20" fmla="*/ 62 w 126"/>
                  <a:gd name="T21" fmla="*/ 126 h 126"/>
                  <a:gd name="T22" fmla="*/ 50 w 126"/>
                  <a:gd name="T23" fmla="*/ 124 h 126"/>
                  <a:gd name="T24" fmla="*/ 38 w 126"/>
                  <a:gd name="T25" fmla="*/ 120 h 126"/>
                  <a:gd name="T26" fmla="*/ 28 w 126"/>
                  <a:gd name="T27" fmla="*/ 114 h 126"/>
                  <a:gd name="T28" fmla="*/ 18 w 126"/>
                  <a:gd name="T29" fmla="*/ 108 h 126"/>
                  <a:gd name="T30" fmla="*/ 10 w 126"/>
                  <a:gd name="T31" fmla="*/ 98 h 126"/>
                  <a:gd name="T32" fmla="*/ 4 w 126"/>
                  <a:gd name="T33" fmla="*/ 88 h 126"/>
                  <a:gd name="T34" fmla="*/ 2 w 126"/>
                  <a:gd name="T35" fmla="*/ 76 h 126"/>
                  <a:gd name="T36" fmla="*/ 0 w 126"/>
                  <a:gd name="T37" fmla="*/ 62 h 126"/>
                  <a:gd name="T38" fmla="*/ 0 w 126"/>
                  <a:gd name="T39" fmla="*/ 62 h 126"/>
                  <a:gd name="T40" fmla="*/ 2 w 126"/>
                  <a:gd name="T41" fmla="*/ 50 h 126"/>
                  <a:gd name="T42" fmla="*/ 4 w 126"/>
                  <a:gd name="T43" fmla="*/ 38 h 126"/>
                  <a:gd name="T44" fmla="*/ 10 w 126"/>
                  <a:gd name="T45" fmla="*/ 28 h 126"/>
                  <a:gd name="T46" fmla="*/ 18 w 126"/>
                  <a:gd name="T47" fmla="*/ 18 h 126"/>
                  <a:gd name="T48" fmla="*/ 28 w 126"/>
                  <a:gd name="T49" fmla="*/ 10 h 126"/>
                  <a:gd name="T50" fmla="*/ 38 w 126"/>
                  <a:gd name="T51" fmla="*/ 4 h 126"/>
                  <a:gd name="T52" fmla="*/ 50 w 126"/>
                  <a:gd name="T53" fmla="*/ 2 h 126"/>
                  <a:gd name="T54" fmla="*/ 62 w 126"/>
                  <a:gd name="T55" fmla="*/ 0 h 126"/>
                  <a:gd name="T56" fmla="*/ 62 w 126"/>
                  <a:gd name="T57" fmla="*/ 0 h 126"/>
                  <a:gd name="T58" fmla="*/ 76 w 126"/>
                  <a:gd name="T59" fmla="*/ 2 h 126"/>
                  <a:gd name="T60" fmla="*/ 88 w 126"/>
                  <a:gd name="T61" fmla="*/ 4 h 126"/>
                  <a:gd name="T62" fmla="*/ 98 w 126"/>
                  <a:gd name="T63" fmla="*/ 10 h 126"/>
                  <a:gd name="T64" fmla="*/ 108 w 126"/>
                  <a:gd name="T65" fmla="*/ 18 h 126"/>
                  <a:gd name="T66" fmla="*/ 114 w 126"/>
                  <a:gd name="T67" fmla="*/ 28 h 126"/>
                  <a:gd name="T68" fmla="*/ 120 w 126"/>
                  <a:gd name="T69" fmla="*/ 38 h 126"/>
                  <a:gd name="T70" fmla="*/ 124 w 126"/>
                  <a:gd name="T71" fmla="*/ 50 h 126"/>
                  <a:gd name="T72" fmla="*/ 126 w 126"/>
                  <a:gd name="T73" fmla="*/ 62 h 126"/>
                  <a:gd name="T74" fmla="*/ 126 w 126"/>
                  <a:gd name="T75" fmla="*/ 6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6" h="126">
                    <a:moveTo>
                      <a:pt x="126" y="62"/>
                    </a:moveTo>
                    <a:lnTo>
                      <a:pt x="126" y="62"/>
                    </a:lnTo>
                    <a:lnTo>
                      <a:pt x="124" y="76"/>
                    </a:lnTo>
                    <a:lnTo>
                      <a:pt x="120" y="88"/>
                    </a:lnTo>
                    <a:lnTo>
                      <a:pt x="114" y="98"/>
                    </a:lnTo>
                    <a:lnTo>
                      <a:pt x="108" y="108"/>
                    </a:lnTo>
                    <a:lnTo>
                      <a:pt x="98" y="114"/>
                    </a:lnTo>
                    <a:lnTo>
                      <a:pt x="88" y="120"/>
                    </a:lnTo>
                    <a:lnTo>
                      <a:pt x="76" y="124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50" y="124"/>
                    </a:lnTo>
                    <a:lnTo>
                      <a:pt x="38" y="120"/>
                    </a:lnTo>
                    <a:lnTo>
                      <a:pt x="28" y="114"/>
                    </a:lnTo>
                    <a:lnTo>
                      <a:pt x="18" y="108"/>
                    </a:lnTo>
                    <a:lnTo>
                      <a:pt x="10" y="98"/>
                    </a:lnTo>
                    <a:lnTo>
                      <a:pt x="4" y="88"/>
                    </a:lnTo>
                    <a:lnTo>
                      <a:pt x="2" y="7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4" y="38"/>
                    </a:lnTo>
                    <a:lnTo>
                      <a:pt x="10" y="28"/>
                    </a:lnTo>
                    <a:lnTo>
                      <a:pt x="18" y="18"/>
                    </a:lnTo>
                    <a:lnTo>
                      <a:pt x="28" y="10"/>
                    </a:lnTo>
                    <a:lnTo>
                      <a:pt x="38" y="4"/>
                    </a:lnTo>
                    <a:lnTo>
                      <a:pt x="50" y="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6" y="2"/>
                    </a:lnTo>
                    <a:lnTo>
                      <a:pt x="88" y="4"/>
                    </a:lnTo>
                    <a:lnTo>
                      <a:pt x="98" y="10"/>
                    </a:lnTo>
                    <a:lnTo>
                      <a:pt x="108" y="18"/>
                    </a:lnTo>
                    <a:lnTo>
                      <a:pt x="114" y="28"/>
                    </a:lnTo>
                    <a:lnTo>
                      <a:pt x="120" y="38"/>
                    </a:lnTo>
                    <a:lnTo>
                      <a:pt x="124" y="50"/>
                    </a:lnTo>
                    <a:lnTo>
                      <a:pt x="126" y="62"/>
                    </a:lnTo>
                    <a:lnTo>
                      <a:pt x="126" y="62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3" name="Freeform 102">
                <a:extLst>
                  <a:ext uri="{FF2B5EF4-FFF2-40B4-BE49-F238E27FC236}">
                    <a16:creationId xmlns:a16="http://schemas.microsoft.com/office/drawing/2014/main" id="{B9C87A0D-CECA-40C9-A94A-FDBA2D81E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43250" y="6921500"/>
                <a:ext cx="244475" cy="244475"/>
              </a:xfrm>
              <a:custGeom>
                <a:avLst/>
                <a:gdLst>
                  <a:gd name="T0" fmla="*/ 76 w 154"/>
                  <a:gd name="T1" fmla="*/ 84 h 154"/>
                  <a:gd name="T2" fmla="*/ 76 w 154"/>
                  <a:gd name="T3" fmla="*/ 0 h 154"/>
                  <a:gd name="T4" fmla="*/ 76 w 154"/>
                  <a:gd name="T5" fmla="*/ 0 h 154"/>
                  <a:gd name="T6" fmla="*/ 62 w 154"/>
                  <a:gd name="T7" fmla="*/ 0 h 154"/>
                  <a:gd name="T8" fmla="*/ 46 w 154"/>
                  <a:gd name="T9" fmla="*/ 6 h 154"/>
                  <a:gd name="T10" fmla="*/ 34 w 154"/>
                  <a:gd name="T11" fmla="*/ 12 h 154"/>
                  <a:gd name="T12" fmla="*/ 22 w 154"/>
                  <a:gd name="T13" fmla="*/ 22 h 154"/>
                  <a:gd name="T14" fmla="*/ 12 w 154"/>
                  <a:gd name="T15" fmla="*/ 34 h 154"/>
                  <a:gd name="T16" fmla="*/ 6 w 154"/>
                  <a:gd name="T17" fmla="*/ 46 h 154"/>
                  <a:gd name="T18" fmla="*/ 0 w 154"/>
                  <a:gd name="T19" fmla="*/ 62 h 154"/>
                  <a:gd name="T20" fmla="*/ 0 w 154"/>
                  <a:gd name="T21" fmla="*/ 78 h 154"/>
                  <a:gd name="T22" fmla="*/ 0 w 154"/>
                  <a:gd name="T23" fmla="*/ 78 h 154"/>
                  <a:gd name="T24" fmla="*/ 0 w 154"/>
                  <a:gd name="T25" fmla="*/ 92 h 154"/>
                  <a:gd name="T26" fmla="*/ 6 w 154"/>
                  <a:gd name="T27" fmla="*/ 108 h 154"/>
                  <a:gd name="T28" fmla="*/ 12 w 154"/>
                  <a:gd name="T29" fmla="*/ 120 h 154"/>
                  <a:gd name="T30" fmla="*/ 22 w 154"/>
                  <a:gd name="T31" fmla="*/ 132 h 154"/>
                  <a:gd name="T32" fmla="*/ 34 w 154"/>
                  <a:gd name="T33" fmla="*/ 142 h 154"/>
                  <a:gd name="T34" fmla="*/ 46 w 154"/>
                  <a:gd name="T35" fmla="*/ 148 h 154"/>
                  <a:gd name="T36" fmla="*/ 62 w 154"/>
                  <a:gd name="T37" fmla="*/ 154 h 154"/>
                  <a:gd name="T38" fmla="*/ 76 w 154"/>
                  <a:gd name="T39" fmla="*/ 154 h 154"/>
                  <a:gd name="T40" fmla="*/ 76 w 154"/>
                  <a:gd name="T41" fmla="*/ 154 h 154"/>
                  <a:gd name="T42" fmla="*/ 92 w 154"/>
                  <a:gd name="T43" fmla="*/ 154 h 154"/>
                  <a:gd name="T44" fmla="*/ 106 w 154"/>
                  <a:gd name="T45" fmla="*/ 150 h 154"/>
                  <a:gd name="T46" fmla="*/ 118 w 154"/>
                  <a:gd name="T47" fmla="*/ 144 h 154"/>
                  <a:gd name="T48" fmla="*/ 130 w 154"/>
                  <a:gd name="T49" fmla="*/ 134 h 154"/>
                  <a:gd name="T50" fmla="*/ 138 w 154"/>
                  <a:gd name="T51" fmla="*/ 124 h 154"/>
                  <a:gd name="T52" fmla="*/ 146 w 154"/>
                  <a:gd name="T53" fmla="*/ 112 h 154"/>
                  <a:gd name="T54" fmla="*/ 152 w 154"/>
                  <a:gd name="T55" fmla="*/ 98 h 154"/>
                  <a:gd name="T56" fmla="*/ 154 w 154"/>
                  <a:gd name="T57" fmla="*/ 84 h 154"/>
                  <a:gd name="T58" fmla="*/ 76 w 154"/>
                  <a:gd name="T59" fmla="*/ 8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4" h="154">
                    <a:moveTo>
                      <a:pt x="76" y="84"/>
                    </a:moveTo>
                    <a:lnTo>
                      <a:pt x="76" y="0"/>
                    </a:lnTo>
                    <a:lnTo>
                      <a:pt x="76" y="0"/>
                    </a:lnTo>
                    <a:lnTo>
                      <a:pt x="62" y="0"/>
                    </a:lnTo>
                    <a:lnTo>
                      <a:pt x="46" y="6"/>
                    </a:lnTo>
                    <a:lnTo>
                      <a:pt x="34" y="12"/>
                    </a:lnTo>
                    <a:lnTo>
                      <a:pt x="22" y="22"/>
                    </a:lnTo>
                    <a:lnTo>
                      <a:pt x="12" y="34"/>
                    </a:lnTo>
                    <a:lnTo>
                      <a:pt x="6" y="46"/>
                    </a:lnTo>
                    <a:lnTo>
                      <a:pt x="0" y="62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92"/>
                    </a:lnTo>
                    <a:lnTo>
                      <a:pt x="6" y="108"/>
                    </a:lnTo>
                    <a:lnTo>
                      <a:pt x="12" y="120"/>
                    </a:lnTo>
                    <a:lnTo>
                      <a:pt x="22" y="132"/>
                    </a:lnTo>
                    <a:lnTo>
                      <a:pt x="34" y="142"/>
                    </a:lnTo>
                    <a:lnTo>
                      <a:pt x="46" y="148"/>
                    </a:lnTo>
                    <a:lnTo>
                      <a:pt x="62" y="154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92" y="154"/>
                    </a:lnTo>
                    <a:lnTo>
                      <a:pt x="106" y="150"/>
                    </a:lnTo>
                    <a:lnTo>
                      <a:pt x="118" y="144"/>
                    </a:lnTo>
                    <a:lnTo>
                      <a:pt x="130" y="134"/>
                    </a:lnTo>
                    <a:lnTo>
                      <a:pt x="138" y="124"/>
                    </a:lnTo>
                    <a:lnTo>
                      <a:pt x="146" y="112"/>
                    </a:lnTo>
                    <a:lnTo>
                      <a:pt x="152" y="98"/>
                    </a:lnTo>
                    <a:lnTo>
                      <a:pt x="154" y="84"/>
                    </a:lnTo>
                    <a:lnTo>
                      <a:pt x="76" y="84"/>
                    </a:lnTo>
                    <a:close/>
                  </a:path>
                </a:pathLst>
              </a:custGeom>
              <a:solidFill>
                <a:srgbClr val="FC5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4" name="Freeform 103">
                <a:extLst>
                  <a:ext uri="{FF2B5EF4-FFF2-40B4-BE49-F238E27FC236}">
                    <a16:creationId xmlns:a16="http://schemas.microsoft.com/office/drawing/2014/main" id="{2B359CB6-0D3D-4D8E-BDB3-3AEAFB613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94000" y="6946900"/>
                <a:ext cx="200025" cy="200025"/>
              </a:xfrm>
              <a:custGeom>
                <a:avLst/>
                <a:gdLst>
                  <a:gd name="T0" fmla="*/ 126 w 126"/>
                  <a:gd name="T1" fmla="*/ 62 h 126"/>
                  <a:gd name="T2" fmla="*/ 126 w 126"/>
                  <a:gd name="T3" fmla="*/ 62 h 126"/>
                  <a:gd name="T4" fmla="*/ 124 w 126"/>
                  <a:gd name="T5" fmla="*/ 76 h 126"/>
                  <a:gd name="T6" fmla="*/ 120 w 126"/>
                  <a:gd name="T7" fmla="*/ 88 h 126"/>
                  <a:gd name="T8" fmla="*/ 114 w 126"/>
                  <a:gd name="T9" fmla="*/ 98 h 126"/>
                  <a:gd name="T10" fmla="*/ 108 w 126"/>
                  <a:gd name="T11" fmla="*/ 108 h 126"/>
                  <a:gd name="T12" fmla="*/ 98 w 126"/>
                  <a:gd name="T13" fmla="*/ 114 h 126"/>
                  <a:gd name="T14" fmla="*/ 88 w 126"/>
                  <a:gd name="T15" fmla="*/ 120 h 126"/>
                  <a:gd name="T16" fmla="*/ 76 w 126"/>
                  <a:gd name="T17" fmla="*/ 124 h 126"/>
                  <a:gd name="T18" fmla="*/ 62 w 126"/>
                  <a:gd name="T19" fmla="*/ 126 h 126"/>
                  <a:gd name="T20" fmla="*/ 62 w 126"/>
                  <a:gd name="T21" fmla="*/ 126 h 126"/>
                  <a:gd name="T22" fmla="*/ 50 w 126"/>
                  <a:gd name="T23" fmla="*/ 124 h 126"/>
                  <a:gd name="T24" fmla="*/ 38 w 126"/>
                  <a:gd name="T25" fmla="*/ 120 h 126"/>
                  <a:gd name="T26" fmla="*/ 28 w 126"/>
                  <a:gd name="T27" fmla="*/ 114 h 126"/>
                  <a:gd name="T28" fmla="*/ 18 w 126"/>
                  <a:gd name="T29" fmla="*/ 108 h 126"/>
                  <a:gd name="T30" fmla="*/ 10 w 126"/>
                  <a:gd name="T31" fmla="*/ 98 h 126"/>
                  <a:gd name="T32" fmla="*/ 4 w 126"/>
                  <a:gd name="T33" fmla="*/ 88 h 126"/>
                  <a:gd name="T34" fmla="*/ 2 w 126"/>
                  <a:gd name="T35" fmla="*/ 76 h 126"/>
                  <a:gd name="T36" fmla="*/ 0 w 126"/>
                  <a:gd name="T37" fmla="*/ 62 h 126"/>
                  <a:gd name="T38" fmla="*/ 0 w 126"/>
                  <a:gd name="T39" fmla="*/ 62 h 126"/>
                  <a:gd name="T40" fmla="*/ 2 w 126"/>
                  <a:gd name="T41" fmla="*/ 50 h 126"/>
                  <a:gd name="T42" fmla="*/ 4 w 126"/>
                  <a:gd name="T43" fmla="*/ 38 h 126"/>
                  <a:gd name="T44" fmla="*/ 10 w 126"/>
                  <a:gd name="T45" fmla="*/ 28 h 126"/>
                  <a:gd name="T46" fmla="*/ 18 w 126"/>
                  <a:gd name="T47" fmla="*/ 18 h 126"/>
                  <a:gd name="T48" fmla="*/ 28 w 126"/>
                  <a:gd name="T49" fmla="*/ 10 h 126"/>
                  <a:gd name="T50" fmla="*/ 38 w 126"/>
                  <a:gd name="T51" fmla="*/ 4 h 126"/>
                  <a:gd name="T52" fmla="*/ 50 w 126"/>
                  <a:gd name="T53" fmla="*/ 2 h 126"/>
                  <a:gd name="T54" fmla="*/ 62 w 126"/>
                  <a:gd name="T55" fmla="*/ 0 h 126"/>
                  <a:gd name="T56" fmla="*/ 62 w 126"/>
                  <a:gd name="T57" fmla="*/ 0 h 126"/>
                  <a:gd name="T58" fmla="*/ 76 w 126"/>
                  <a:gd name="T59" fmla="*/ 2 h 126"/>
                  <a:gd name="T60" fmla="*/ 88 w 126"/>
                  <a:gd name="T61" fmla="*/ 4 h 126"/>
                  <a:gd name="T62" fmla="*/ 98 w 126"/>
                  <a:gd name="T63" fmla="*/ 10 h 126"/>
                  <a:gd name="T64" fmla="*/ 108 w 126"/>
                  <a:gd name="T65" fmla="*/ 18 h 126"/>
                  <a:gd name="T66" fmla="*/ 114 w 126"/>
                  <a:gd name="T67" fmla="*/ 28 h 126"/>
                  <a:gd name="T68" fmla="*/ 120 w 126"/>
                  <a:gd name="T69" fmla="*/ 38 h 126"/>
                  <a:gd name="T70" fmla="*/ 124 w 126"/>
                  <a:gd name="T71" fmla="*/ 50 h 126"/>
                  <a:gd name="T72" fmla="*/ 126 w 126"/>
                  <a:gd name="T73" fmla="*/ 62 h 126"/>
                  <a:gd name="T74" fmla="*/ 126 w 126"/>
                  <a:gd name="T75" fmla="*/ 6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6" h="126">
                    <a:moveTo>
                      <a:pt x="126" y="62"/>
                    </a:moveTo>
                    <a:lnTo>
                      <a:pt x="126" y="62"/>
                    </a:lnTo>
                    <a:lnTo>
                      <a:pt x="124" y="76"/>
                    </a:lnTo>
                    <a:lnTo>
                      <a:pt x="120" y="88"/>
                    </a:lnTo>
                    <a:lnTo>
                      <a:pt x="114" y="98"/>
                    </a:lnTo>
                    <a:lnTo>
                      <a:pt x="108" y="108"/>
                    </a:lnTo>
                    <a:lnTo>
                      <a:pt x="98" y="114"/>
                    </a:lnTo>
                    <a:lnTo>
                      <a:pt x="88" y="120"/>
                    </a:lnTo>
                    <a:lnTo>
                      <a:pt x="76" y="124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50" y="124"/>
                    </a:lnTo>
                    <a:lnTo>
                      <a:pt x="38" y="120"/>
                    </a:lnTo>
                    <a:lnTo>
                      <a:pt x="28" y="114"/>
                    </a:lnTo>
                    <a:lnTo>
                      <a:pt x="18" y="108"/>
                    </a:lnTo>
                    <a:lnTo>
                      <a:pt x="10" y="98"/>
                    </a:lnTo>
                    <a:lnTo>
                      <a:pt x="4" y="88"/>
                    </a:lnTo>
                    <a:lnTo>
                      <a:pt x="2" y="7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4" y="38"/>
                    </a:lnTo>
                    <a:lnTo>
                      <a:pt x="10" y="28"/>
                    </a:lnTo>
                    <a:lnTo>
                      <a:pt x="18" y="18"/>
                    </a:lnTo>
                    <a:lnTo>
                      <a:pt x="28" y="10"/>
                    </a:lnTo>
                    <a:lnTo>
                      <a:pt x="38" y="4"/>
                    </a:lnTo>
                    <a:lnTo>
                      <a:pt x="50" y="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6" y="2"/>
                    </a:lnTo>
                    <a:lnTo>
                      <a:pt x="88" y="4"/>
                    </a:lnTo>
                    <a:lnTo>
                      <a:pt x="98" y="10"/>
                    </a:lnTo>
                    <a:lnTo>
                      <a:pt x="108" y="18"/>
                    </a:lnTo>
                    <a:lnTo>
                      <a:pt x="114" y="28"/>
                    </a:lnTo>
                    <a:lnTo>
                      <a:pt x="120" y="38"/>
                    </a:lnTo>
                    <a:lnTo>
                      <a:pt x="124" y="50"/>
                    </a:lnTo>
                    <a:lnTo>
                      <a:pt x="126" y="62"/>
                    </a:lnTo>
                    <a:lnTo>
                      <a:pt x="126" y="62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5" name="Freeform 104">
                <a:extLst>
                  <a:ext uri="{FF2B5EF4-FFF2-40B4-BE49-F238E27FC236}">
                    <a16:creationId xmlns:a16="http://schemas.microsoft.com/office/drawing/2014/main" id="{D5D38200-00F3-4370-9496-9E89E2A2F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816225" y="6921500"/>
                <a:ext cx="120650" cy="244475"/>
              </a:xfrm>
              <a:custGeom>
                <a:avLst/>
                <a:gdLst>
                  <a:gd name="T0" fmla="*/ 76 w 76"/>
                  <a:gd name="T1" fmla="*/ 0 h 154"/>
                  <a:gd name="T2" fmla="*/ 76 w 76"/>
                  <a:gd name="T3" fmla="*/ 0 h 154"/>
                  <a:gd name="T4" fmla="*/ 62 w 76"/>
                  <a:gd name="T5" fmla="*/ 0 h 154"/>
                  <a:gd name="T6" fmla="*/ 46 w 76"/>
                  <a:gd name="T7" fmla="*/ 6 h 154"/>
                  <a:gd name="T8" fmla="*/ 34 w 76"/>
                  <a:gd name="T9" fmla="*/ 12 h 154"/>
                  <a:gd name="T10" fmla="*/ 22 w 76"/>
                  <a:gd name="T11" fmla="*/ 22 h 154"/>
                  <a:gd name="T12" fmla="*/ 12 w 76"/>
                  <a:gd name="T13" fmla="*/ 34 h 154"/>
                  <a:gd name="T14" fmla="*/ 6 w 76"/>
                  <a:gd name="T15" fmla="*/ 46 h 154"/>
                  <a:gd name="T16" fmla="*/ 0 w 76"/>
                  <a:gd name="T17" fmla="*/ 62 h 154"/>
                  <a:gd name="T18" fmla="*/ 0 w 76"/>
                  <a:gd name="T19" fmla="*/ 78 h 154"/>
                  <a:gd name="T20" fmla="*/ 0 w 76"/>
                  <a:gd name="T21" fmla="*/ 78 h 154"/>
                  <a:gd name="T22" fmla="*/ 0 w 76"/>
                  <a:gd name="T23" fmla="*/ 92 h 154"/>
                  <a:gd name="T24" fmla="*/ 6 w 76"/>
                  <a:gd name="T25" fmla="*/ 108 h 154"/>
                  <a:gd name="T26" fmla="*/ 12 w 76"/>
                  <a:gd name="T27" fmla="*/ 120 h 154"/>
                  <a:gd name="T28" fmla="*/ 22 w 76"/>
                  <a:gd name="T29" fmla="*/ 132 h 154"/>
                  <a:gd name="T30" fmla="*/ 34 w 76"/>
                  <a:gd name="T31" fmla="*/ 142 h 154"/>
                  <a:gd name="T32" fmla="*/ 46 w 76"/>
                  <a:gd name="T33" fmla="*/ 148 h 154"/>
                  <a:gd name="T34" fmla="*/ 62 w 76"/>
                  <a:gd name="T35" fmla="*/ 154 h 154"/>
                  <a:gd name="T36" fmla="*/ 76 w 76"/>
                  <a:gd name="T37" fmla="*/ 154 h 154"/>
                  <a:gd name="T38" fmla="*/ 76 w 76"/>
                  <a:gd name="T3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6" h="154">
                    <a:moveTo>
                      <a:pt x="76" y="0"/>
                    </a:moveTo>
                    <a:lnTo>
                      <a:pt x="76" y="0"/>
                    </a:lnTo>
                    <a:lnTo>
                      <a:pt x="62" y="0"/>
                    </a:lnTo>
                    <a:lnTo>
                      <a:pt x="46" y="6"/>
                    </a:lnTo>
                    <a:lnTo>
                      <a:pt x="34" y="12"/>
                    </a:lnTo>
                    <a:lnTo>
                      <a:pt x="22" y="22"/>
                    </a:lnTo>
                    <a:lnTo>
                      <a:pt x="12" y="34"/>
                    </a:lnTo>
                    <a:lnTo>
                      <a:pt x="6" y="46"/>
                    </a:lnTo>
                    <a:lnTo>
                      <a:pt x="0" y="62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92"/>
                    </a:lnTo>
                    <a:lnTo>
                      <a:pt x="6" y="108"/>
                    </a:lnTo>
                    <a:lnTo>
                      <a:pt x="12" y="120"/>
                    </a:lnTo>
                    <a:lnTo>
                      <a:pt x="22" y="132"/>
                    </a:lnTo>
                    <a:lnTo>
                      <a:pt x="34" y="142"/>
                    </a:lnTo>
                    <a:lnTo>
                      <a:pt x="46" y="148"/>
                    </a:lnTo>
                    <a:lnTo>
                      <a:pt x="62" y="154"/>
                    </a:lnTo>
                    <a:lnTo>
                      <a:pt x="76" y="15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32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6" name="Freeform 105">
                <a:extLst>
                  <a:ext uri="{FF2B5EF4-FFF2-40B4-BE49-F238E27FC236}">
                    <a16:creationId xmlns:a16="http://schemas.microsoft.com/office/drawing/2014/main" id="{E216FB4B-A8D8-4544-A214-07B77C866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66975" y="6946900"/>
                <a:ext cx="200025" cy="200025"/>
              </a:xfrm>
              <a:custGeom>
                <a:avLst/>
                <a:gdLst>
                  <a:gd name="T0" fmla="*/ 126 w 126"/>
                  <a:gd name="T1" fmla="*/ 62 h 126"/>
                  <a:gd name="T2" fmla="*/ 126 w 126"/>
                  <a:gd name="T3" fmla="*/ 62 h 126"/>
                  <a:gd name="T4" fmla="*/ 124 w 126"/>
                  <a:gd name="T5" fmla="*/ 76 h 126"/>
                  <a:gd name="T6" fmla="*/ 120 w 126"/>
                  <a:gd name="T7" fmla="*/ 88 h 126"/>
                  <a:gd name="T8" fmla="*/ 114 w 126"/>
                  <a:gd name="T9" fmla="*/ 98 h 126"/>
                  <a:gd name="T10" fmla="*/ 106 w 126"/>
                  <a:gd name="T11" fmla="*/ 108 h 126"/>
                  <a:gd name="T12" fmla="*/ 98 w 126"/>
                  <a:gd name="T13" fmla="*/ 114 h 126"/>
                  <a:gd name="T14" fmla="*/ 86 w 126"/>
                  <a:gd name="T15" fmla="*/ 120 h 126"/>
                  <a:gd name="T16" fmla="*/ 76 w 126"/>
                  <a:gd name="T17" fmla="*/ 124 h 126"/>
                  <a:gd name="T18" fmla="*/ 62 w 126"/>
                  <a:gd name="T19" fmla="*/ 126 h 126"/>
                  <a:gd name="T20" fmla="*/ 62 w 126"/>
                  <a:gd name="T21" fmla="*/ 126 h 126"/>
                  <a:gd name="T22" fmla="*/ 50 w 126"/>
                  <a:gd name="T23" fmla="*/ 124 h 126"/>
                  <a:gd name="T24" fmla="*/ 38 w 126"/>
                  <a:gd name="T25" fmla="*/ 120 h 126"/>
                  <a:gd name="T26" fmla="*/ 28 w 126"/>
                  <a:gd name="T27" fmla="*/ 114 h 126"/>
                  <a:gd name="T28" fmla="*/ 18 w 126"/>
                  <a:gd name="T29" fmla="*/ 108 h 126"/>
                  <a:gd name="T30" fmla="*/ 10 w 126"/>
                  <a:gd name="T31" fmla="*/ 98 h 126"/>
                  <a:gd name="T32" fmla="*/ 4 w 126"/>
                  <a:gd name="T33" fmla="*/ 88 h 126"/>
                  <a:gd name="T34" fmla="*/ 0 w 126"/>
                  <a:gd name="T35" fmla="*/ 76 h 126"/>
                  <a:gd name="T36" fmla="*/ 0 w 126"/>
                  <a:gd name="T37" fmla="*/ 62 h 126"/>
                  <a:gd name="T38" fmla="*/ 0 w 126"/>
                  <a:gd name="T39" fmla="*/ 62 h 126"/>
                  <a:gd name="T40" fmla="*/ 0 w 126"/>
                  <a:gd name="T41" fmla="*/ 50 h 126"/>
                  <a:gd name="T42" fmla="*/ 4 w 126"/>
                  <a:gd name="T43" fmla="*/ 38 h 126"/>
                  <a:gd name="T44" fmla="*/ 10 w 126"/>
                  <a:gd name="T45" fmla="*/ 28 h 126"/>
                  <a:gd name="T46" fmla="*/ 18 w 126"/>
                  <a:gd name="T47" fmla="*/ 18 h 126"/>
                  <a:gd name="T48" fmla="*/ 28 w 126"/>
                  <a:gd name="T49" fmla="*/ 10 h 126"/>
                  <a:gd name="T50" fmla="*/ 38 w 126"/>
                  <a:gd name="T51" fmla="*/ 4 h 126"/>
                  <a:gd name="T52" fmla="*/ 50 w 126"/>
                  <a:gd name="T53" fmla="*/ 2 h 126"/>
                  <a:gd name="T54" fmla="*/ 62 w 126"/>
                  <a:gd name="T55" fmla="*/ 0 h 126"/>
                  <a:gd name="T56" fmla="*/ 62 w 126"/>
                  <a:gd name="T57" fmla="*/ 0 h 126"/>
                  <a:gd name="T58" fmla="*/ 76 w 126"/>
                  <a:gd name="T59" fmla="*/ 2 h 126"/>
                  <a:gd name="T60" fmla="*/ 86 w 126"/>
                  <a:gd name="T61" fmla="*/ 4 h 126"/>
                  <a:gd name="T62" fmla="*/ 98 w 126"/>
                  <a:gd name="T63" fmla="*/ 10 h 126"/>
                  <a:gd name="T64" fmla="*/ 106 w 126"/>
                  <a:gd name="T65" fmla="*/ 18 h 126"/>
                  <a:gd name="T66" fmla="*/ 114 w 126"/>
                  <a:gd name="T67" fmla="*/ 28 h 126"/>
                  <a:gd name="T68" fmla="*/ 120 w 126"/>
                  <a:gd name="T69" fmla="*/ 38 h 126"/>
                  <a:gd name="T70" fmla="*/ 124 w 126"/>
                  <a:gd name="T71" fmla="*/ 50 h 126"/>
                  <a:gd name="T72" fmla="*/ 126 w 126"/>
                  <a:gd name="T73" fmla="*/ 62 h 126"/>
                  <a:gd name="T74" fmla="*/ 126 w 126"/>
                  <a:gd name="T75" fmla="*/ 6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6" h="126">
                    <a:moveTo>
                      <a:pt x="126" y="62"/>
                    </a:moveTo>
                    <a:lnTo>
                      <a:pt x="126" y="62"/>
                    </a:lnTo>
                    <a:lnTo>
                      <a:pt x="124" y="76"/>
                    </a:lnTo>
                    <a:lnTo>
                      <a:pt x="120" y="88"/>
                    </a:lnTo>
                    <a:lnTo>
                      <a:pt x="114" y="98"/>
                    </a:lnTo>
                    <a:lnTo>
                      <a:pt x="106" y="108"/>
                    </a:lnTo>
                    <a:lnTo>
                      <a:pt x="98" y="114"/>
                    </a:lnTo>
                    <a:lnTo>
                      <a:pt x="86" y="120"/>
                    </a:lnTo>
                    <a:lnTo>
                      <a:pt x="76" y="124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50" y="124"/>
                    </a:lnTo>
                    <a:lnTo>
                      <a:pt x="38" y="120"/>
                    </a:lnTo>
                    <a:lnTo>
                      <a:pt x="28" y="114"/>
                    </a:lnTo>
                    <a:lnTo>
                      <a:pt x="18" y="108"/>
                    </a:lnTo>
                    <a:lnTo>
                      <a:pt x="10" y="98"/>
                    </a:lnTo>
                    <a:lnTo>
                      <a:pt x="4" y="88"/>
                    </a:lnTo>
                    <a:lnTo>
                      <a:pt x="0" y="7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50"/>
                    </a:lnTo>
                    <a:lnTo>
                      <a:pt x="4" y="38"/>
                    </a:lnTo>
                    <a:lnTo>
                      <a:pt x="10" y="28"/>
                    </a:lnTo>
                    <a:lnTo>
                      <a:pt x="18" y="18"/>
                    </a:lnTo>
                    <a:lnTo>
                      <a:pt x="28" y="10"/>
                    </a:lnTo>
                    <a:lnTo>
                      <a:pt x="38" y="4"/>
                    </a:lnTo>
                    <a:lnTo>
                      <a:pt x="50" y="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6" y="2"/>
                    </a:lnTo>
                    <a:lnTo>
                      <a:pt x="86" y="4"/>
                    </a:lnTo>
                    <a:lnTo>
                      <a:pt x="98" y="10"/>
                    </a:lnTo>
                    <a:lnTo>
                      <a:pt x="106" y="18"/>
                    </a:lnTo>
                    <a:lnTo>
                      <a:pt x="114" y="28"/>
                    </a:lnTo>
                    <a:lnTo>
                      <a:pt x="120" y="38"/>
                    </a:lnTo>
                    <a:lnTo>
                      <a:pt x="124" y="50"/>
                    </a:lnTo>
                    <a:lnTo>
                      <a:pt x="126" y="62"/>
                    </a:lnTo>
                    <a:lnTo>
                      <a:pt x="126" y="62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7" name="Freeform 106">
                <a:extLst>
                  <a:ext uri="{FF2B5EF4-FFF2-40B4-BE49-F238E27FC236}">
                    <a16:creationId xmlns:a16="http://schemas.microsoft.com/office/drawing/2014/main" id="{A9CEE444-3D62-44B1-B9D5-802140D85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92375" y="6921500"/>
                <a:ext cx="123825" cy="209550"/>
              </a:xfrm>
              <a:custGeom>
                <a:avLst/>
                <a:gdLst>
                  <a:gd name="T0" fmla="*/ 24 w 78"/>
                  <a:gd name="T1" fmla="*/ 132 h 132"/>
                  <a:gd name="T2" fmla="*/ 78 w 78"/>
                  <a:gd name="T3" fmla="*/ 78 h 132"/>
                  <a:gd name="T4" fmla="*/ 78 w 78"/>
                  <a:gd name="T5" fmla="*/ 0 h 132"/>
                  <a:gd name="T6" fmla="*/ 78 w 78"/>
                  <a:gd name="T7" fmla="*/ 0 h 132"/>
                  <a:gd name="T8" fmla="*/ 62 w 78"/>
                  <a:gd name="T9" fmla="*/ 0 h 132"/>
                  <a:gd name="T10" fmla="*/ 48 w 78"/>
                  <a:gd name="T11" fmla="*/ 6 h 132"/>
                  <a:gd name="T12" fmla="*/ 36 w 78"/>
                  <a:gd name="T13" fmla="*/ 12 h 132"/>
                  <a:gd name="T14" fmla="*/ 24 w 78"/>
                  <a:gd name="T15" fmla="*/ 22 h 132"/>
                  <a:gd name="T16" fmla="*/ 14 w 78"/>
                  <a:gd name="T17" fmla="*/ 34 h 132"/>
                  <a:gd name="T18" fmla="*/ 8 w 78"/>
                  <a:gd name="T19" fmla="*/ 46 h 132"/>
                  <a:gd name="T20" fmla="*/ 2 w 78"/>
                  <a:gd name="T21" fmla="*/ 62 h 132"/>
                  <a:gd name="T22" fmla="*/ 0 w 78"/>
                  <a:gd name="T23" fmla="*/ 78 h 132"/>
                  <a:gd name="T24" fmla="*/ 0 w 78"/>
                  <a:gd name="T25" fmla="*/ 78 h 132"/>
                  <a:gd name="T26" fmla="*/ 2 w 78"/>
                  <a:gd name="T27" fmla="*/ 92 h 132"/>
                  <a:gd name="T28" fmla="*/ 8 w 78"/>
                  <a:gd name="T29" fmla="*/ 108 h 132"/>
                  <a:gd name="T30" fmla="*/ 14 w 78"/>
                  <a:gd name="T31" fmla="*/ 120 h 132"/>
                  <a:gd name="T32" fmla="*/ 24 w 78"/>
                  <a:gd name="T33" fmla="*/ 132 h 132"/>
                  <a:gd name="T34" fmla="*/ 24 w 78"/>
                  <a:gd name="T3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8" h="132">
                    <a:moveTo>
                      <a:pt x="24" y="132"/>
                    </a:moveTo>
                    <a:lnTo>
                      <a:pt x="78" y="78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62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24" y="22"/>
                    </a:lnTo>
                    <a:lnTo>
                      <a:pt x="14" y="34"/>
                    </a:lnTo>
                    <a:lnTo>
                      <a:pt x="8" y="46"/>
                    </a:lnTo>
                    <a:lnTo>
                      <a:pt x="2" y="62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92"/>
                    </a:lnTo>
                    <a:lnTo>
                      <a:pt x="8" y="108"/>
                    </a:lnTo>
                    <a:lnTo>
                      <a:pt x="14" y="120"/>
                    </a:lnTo>
                    <a:lnTo>
                      <a:pt x="24" y="132"/>
                    </a:lnTo>
                    <a:lnTo>
                      <a:pt x="24" y="132"/>
                    </a:lnTo>
                    <a:close/>
                  </a:path>
                </a:pathLst>
              </a:custGeom>
              <a:solidFill>
                <a:srgbClr val="4BD4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8" name="Freeform 107">
                <a:extLst>
                  <a:ext uri="{FF2B5EF4-FFF2-40B4-BE49-F238E27FC236}">
                    <a16:creationId xmlns:a16="http://schemas.microsoft.com/office/drawing/2014/main" id="{5F44C279-BFDF-4F94-8CE4-CCAF39662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9950" y="6946900"/>
                <a:ext cx="200025" cy="200025"/>
              </a:xfrm>
              <a:custGeom>
                <a:avLst/>
                <a:gdLst>
                  <a:gd name="T0" fmla="*/ 126 w 126"/>
                  <a:gd name="T1" fmla="*/ 62 h 126"/>
                  <a:gd name="T2" fmla="*/ 126 w 126"/>
                  <a:gd name="T3" fmla="*/ 62 h 126"/>
                  <a:gd name="T4" fmla="*/ 124 w 126"/>
                  <a:gd name="T5" fmla="*/ 76 h 126"/>
                  <a:gd name="T6" fmla="*/ 120 w 126"/>
                  <a:gd name="T7" fmla="*/ 88 h 126"/>
                  <a:gd name="T8" fmla="*/ 114 w 126"/>
                  <a:gd name="T9" fmla="*/ 98 h 126"/>
                  <a:gd name="T10" fmla="*/ 106 w 126"/>
                  <a:gd name="T11" fmla="*/ 108 h 126"/>
                  <a:gd name="T12" fmla="*/ 98 w 126"/>
                  <a:gd name="T13" fmla="*/ 114 h 126"/>
                  <a:gd name="T14" fmla="*/ 86 w 126"/>
                  <a:gd name="T15" fmla="*/ 120 h 126"/>
                  <a:gd name="T16" fmla="*/ 76 w 126"/>
                  <a:gd name="T17" fmla="*/ 124 h 126"/>
                  <a:gd name="T18" fmla="*/ 62 w 126"/>
                  <a:gd name="T19" fmla="*/ 126 h 126"/>
                  <a:gd name="T20" fmla="*/ 62 w 126"/>
                  <a:gd name="T21" fmla="*/ 126 h 126"/>
                  <a:gd name="T22" fmla="*/ 50 w 126"/>
                  <a:gd name="T23" fmla="*/ 124 h 126"/>
                  <a:gd name="T24" fmla="*/ 38 w 126"/>
                  <a:gd name="T25" fmla="*/ 120 h 126"/>
                  <a:gd name="T26" fmla="*/ 28 w 126"/>
                  <a:gd name="T27" fmla="*/ 114 h 126"/>
                  <a:gd name="T28" fmla="*/ 18 w 126"/>
                  <a:gd name="T29" fmla="*/ 108 h 126"/>
                  <a:gd name="T30" fmla="*/ 10 w 126"/>
                  <a:gd name="T31" fmla="*/ 98 h 126"/>
                  <a:gd name="T32" fmla="*/ 4 w 126"/>
                  <a:gd name="T33" fmla="*/ 88 h 126"/>
                  <a:gd name="T34" fmla="*/ 0 w 126"/>
                  <a:gd name="T35" fmla="*/ 76 h 126"/>
                  <a:gd name="T36" fmla="*/ 0 w 126"/>
                  <a:gd name="T37" fmla="*/ 62 h 126"/>
                  <a:gd name="T38" fmla="*/ 0 w 126"/>
                  <a:gd name="T39" fmla="*/ 62 h 126"/>
                  <a:gd name="T40" fmla="*/ 0 w 126"/>
                  <a:gd name="T41" fmla="*/ 50 h 126"/>
                  <a:gd name="T42" fmla="*/ 4 w 126"/>
                  <a:gd name="T43" fmla="*/ 38 h 126"/>
                  <a:gd name="T44" fmla="*/ 10 w 126"/>
                  <a:gd name="T45" fmla="*/ 28 h 126"/>
                  <a:gd name="T46" fmla="*/ 18 w 126"/>
                  <a:gd name="T47" fmla="*/ 18 h 126"/>
                  <a:gd name="T48" fmla="*/ 28 w 126"/>
                  <a:gd name="T49" fmla="*/ 10 h 126"/>
                  <a:gd name="T50" fmla="*/ 38 w 126"/>
                  <a:gd name="T51" fmla="*/ 4 h 126"/>
                  <a:gd name="T52" fmla="*/ 50 w 126"/>
                  <a:gd name="T53" fmla="*/ 2 h 126"/>
                  <a:gd name="T54" fmla="*/ 62 w 126"/>
                  <a:gd name="T55" fmla="*/ 0 h 126"/>
                  <a:gd name="T56" fmla="*/ 62 w 126"/>
                  <a:gd name="T57" fmla="*/ 0 h 126"/>
                  <a:gd name="T58" fmla="*/ 76 w 126"/>
                  <a:gd name="T59" fmla="*/ 2 h 126"/>
                  <a:gd name="T60" fmla="*/ 86 w 126"/>
                  <a:gd name="T61" fmla="*/ 4 h 126"/>
                  <a:gd name="T62" fmla="*/ 98 w 126"/>
                  <a:gd name="T63" fmla="*/ 10 h 126"/>
                  <a:gd name="T64" fmla="*/ 106 w 126"/>
                  <a:gd name="T65" fmla="*/ 18 h 126"/>
                  <a:gd name="T66" fmla="*/ 114 w 126"/>
                  <a:gd name="T67" fmla="*/ 28 h 126"/>
                  <a:gd name="T68" fmla="*/ 120 w 126"/>
                  <a:gd name="T69" fmla="*/ 38 h 126"/>
                  <a:gd name="T70" fmla="*/ 124 w 126"/>
                  <a:gd name="T71" fmla="*/ 50 h 126"/>
                  <a:gd name="T72" fmla="*/ 126 w 126"/>
                  <a:gd name="T73" fmla="*/ 62 h 126"/>
                  <a:gd name="T74" fmla="*/ 126 w 126"/>
                  <a:gd name="T75" fmla="*/ 6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6" h="126">
                    <a:moveTo>
                      <a:pt x="126" y="62"/>
                    </a:moveTo>
                    <a:lnTo>
                      <a:pt x="126" y="62"/>
                    </a:lnTo>
                    <a:lnTo>
                      <a:pt x="124" y="76"/>
                    </a:lnTo>
                    <a:lnTo>
                      <a:pt x="120" y="88"/>
                    </a:lnTo>
                    <a:lnTo>
                      <a:pt x="114" y="98"/>
                    </a:lnTo>
                    <a:lnTo>
                      <a:pt x="106" y="108"/>
                    </a:lnTo>
                    <a:lnTo>
                      <a:pt x="98" y="114"/>
                    </a:lnTo>
                    <a:lnTo>
                      <a:pt x="86" y="120"/>
                    </a:lnTo>
                    <a:lnTo>
                      <a:pt x="76" y="124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50" y="124"/>
                    </a:lnTo>
                    <a:lnTo>
                      <a:pt x="38" y="120"/>
                    </a:lnTo>
                    <a:lnTo>
                      <a:pt x="28" y="114"/>
                    </a:lnTo>
                    <a:lnTo>
                      <a:pt x="18" y="108"/>
                    </a:lnTo>
                    <a:lnTo>
                      <a:pt x="10" y="98"/>
                    </a:lnTo>
                    <a:lnTo>
                      <a:pt x="4" y="88"/>
                    </a:lnTo>
                    <a:lnTo>
                      <a:pt x="0" y="7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50"/>
                    </a:lnTo>
                    <a:lnTo>
                      <a:pt x="4" y="38"/>
                    </a:lnTo>
                    <a:lnTo>
                      <a:pt x="10" y="28"/>
                    </a:lnTo>
                    <a:lnTo>
                      <a:pt x="18" y="18"/>
                    </a:lnTo>
                    <a:lnTo>
                      <a:pt x="28" y="10"/>
                    </a:lnTo>
                    <a:lnTo>
                      <a:pt x="38" y="4"/>
                    </a:lnTo>
                    <a:lnTo>
                      <a:pt x="50" y="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6" y="2"/>
                    </a:lnTo>
                    <a:lnTo>
                      <a:pt x="86" y="4"/>
                    </a:lnTo>
                    <a:lnTo>
                      <a:pt x="98" y="10"/>
                    </a:lnTo>
                    <a:lnTo>
                      <a:pt x="106" y="18"/>
                    </a:lnTo>
                    <a:lnTo>
                      <a:pt x="114" y="28"/>
                    </a:lnTo>
                    <a:lnTo>
                      <a:pt x="120" y="38"/>
                    </a:lnTo>
                    <a:lnTo>
                      <a:pt x="124" y="50"/>
                    </a:lnTo>
                    <a:lnTo>
                      <a:pt x="126" y="62"/>
                    </a:lnTo>
                    <a:lnTo>
                      <a:pt x="126" y="62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9" name="Freeform 108">
                <a:extLst>
                  <a:ext uri="{FF2B5EF4-FFF2-40B4-BE49-F238E27FC236}">
                    <a16:creationId xmlns:a16="http://schemas.microsoft.com/office/drawing/2014/main" id="{2DD81C70-5E20-42ED-A1AD-97B3A1089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27250" y="6921500"/>
                <a:ext cx="85725" cy="123825"/>
              </a:xfrm>
              <a:custGeom>
                <a:avLst/>
                <a:gdLst>
                  <a:gd name="T0" fmla="*/ 54 w 54"/>
                  <a:gd name="T1" fmla="*/ 0 h 78"/>
                  <a:gd name="T2" fmla="*/ 54 w 54"/>
                  <a:gd name="T3" fmla="*/ 0 h 78"/>
                  <a:gd name="T4" fmla="*/ 38 w 54"/>
                  <a:gd name="T5" fmla="*/ 0 h 78"/>
                  <a:gd name="T6" fmla="*/ 24 w 54"/>
                  <a:gd name="T7" fmla="*/ 6 h 78"/>
                  <a:gd name="T8" fmla="*/ 12 w 54"/>
                  <a:gd name="T9" fmla="*/ 12 h 78"/>
                  <a:gd name="T10" fmla="*/ 0 w 54"/>
                  <a:gd name="T11" fmla="*/ 22 h 78"/>
                  <a:gd name="T12" fmla="*/ 54 w 54"/>
                  <a:gd name="T13" fmla="*/ 78 h 78"/>
                  <a:gd name="T14" fmla="*/ 54 w 54"/>
                  <a:gd name="T1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78">
                    <a:moveTo>
                      <a:pt x="54" y="0"/>
                    </a:moveTo>
                    <a:lnTo>
                      <a:pt x="54" y="0"/>
                    </a:lnTo>
                    <a:lnTo>
                      <a:pt x="38" y="0"/>
                    </a:lnTo>
                    <a:lnTo>
                      <a:pt x="24" y="6"/>
                    </a:lnTo>
                    <a:lnTo>
                      <a:pt x="12" y="12"/>
                    </a:lnTo>
                    <a:lnTo>
                      <a:pt x="0" y="22"/>
                    </a:lnTo>
                    <a:lnTo>
                      <a:pt x="54" y="7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D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0" name="Freeform 109">
                <a:extLst>
                  <a:ext uri="{FF2B5EF4-FFF2-40B4-BE49-F238E27FC236}">
                    <a16:creationId xmlns:a16="http://schemas.microsoft.com/office/drawing/2014/main" id="{30F116C8-012A-4013-B9AD-D25084EB1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33725" y="7296150"/>
                <a:ext cx="628650" cy="19050"/>
              </a:xfrm>
              <a:custGeom>
                <a:avLst/>
                <a:gdLst>
                  <a:gd name="T0" fmla="*/ 390 w 396"/>
                  <a:gd name="T1" fmla="*/ 12 h 12"/>
                  <a:gd name="T2" fmla="*/ 6 w 396"/>
                  <a:gd name="T3" fmla="*/ 12 h 12"/>
                  <a:gd name="T4" fmla="*/ 6 w 396"/>
                  <a:gd name="T5" fmla="*/ 12 h 12"/>
                  <a:gd name="T6" fmla="*/ 2 w 396"/>
                  <a:gd name="T7" fmla="*/ 10 h 12"/>
                  <a:gd name="T8" fmla="*/ 0 w 396"/>
                  <a:gd name="T9" fmla="*/ 6 h 12"/>
                  <a:gd name="T10" fmla="*/ 0 w 396"/>
                  <a:gd name="T11" fmla="*/ 6 h 12"/>
                  <a:gd name="T12" fmla="*/ 2 w 396"/>
                  <a:gd name="T13" fmla="*/ 2 h 12"/>
                  <a:gd name="T14" fmla="*/ 6 w 396"/>
                  <a:gd name="T15" fmla="*/ 0 h 12"/>
                  <a:gd name="T16" fmla="*/ 390 w 396"/>
                  <a:gd name="T17" fmla="*/ 0 h 12"/>
                  <a:gd name="T18" fmla="*/ 390 w 396"/>
                  <a:gd name="T19" fmla="*/ 0 h 12"/>
                  <a:gd name="T20" fmla="*/ 394 w 396"/>
                  <a:gd name="T21" fmla="*/ 2 h 12"/>
                  <a:gd name="T22" fmla="*/ 396 w 396"/>
                  <a:gd name="T23" fmla="*/ 6 h 12"/>
                  <a:gd name="T24" fmla="*/ 396 w 396"/>
                  <a:gd name="T25" fmla="*/ 6 h 12"/>
                  <a:gd name="T26" fmla="*/ 394 w 396"/>
                  <a:gd name="T27" fmla="*/ 10 h 12"/>
                  <a:gd name="T28" fmla="*/ 390 w 396"/>
                  <a:gd name="T29" fmla="*/ 12 h 12"/>
                  <a:gd name="T30" fmla="*/ 390 w 396"/>
                  <a:gd name="T3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6" h="12">
                    <a:moveTo>
                      <a:pt x="390" y="12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4" y="2"/>
                    </a:lnTo>
                    <a:lnTo>
                      <a:pt x="396" y="6"/>
                    </a:lnTo>
                    <a:lnTo>
                      <a:pt x="396" y="6"/>
                    </a:lnTo>
                    <a:lnTo>
                      <a:pt x="394" y="10"/>
                    </a:lnTo>
                    <a:lnTo>
                      <a:pt x="390" y="12"/>
                    </a:lnTo>
                    <a:lnTo>
                      <a:pt x="390" y="12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1" name="Freeform 110">
                <a:extLst>
                  <a:ext uri="{FF2B5EF4-FFF2-40B4-BE49-F238E27FC236}">
                    <a16:creationId xmlns:a16="http://schemas.microsoft.com/office/drawing/2014/main" id="{47491032-F4EF-41E0-8AB3-5D4913B10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33725" y="7331075"/>
                <a:ext cx="628650" cy="19050"/>
              </a:xfrm>
              <a:custGeom>
                <a:avLst/>
                <a:gdLst>
                  <a:gd name="T0" fmla="*/ 390 w 396"/>
                  <a:gd name="T1" fmla="*/ 12 h 12"/>
                  <a:gd name="T2" fmla="*/ 6 w 396"/>
                  <a:gd name="T3" fmla="*/ 12 h 12"/>
                  <a:gd name="T4" fmla="*/ 6 w 396"/>
                  <a:gd name="T5" fmla="*/ 12 h 12"/>
                  <a:gd name="T6" fmla="*/ 2 w 396"/>
                  <a:gd name="T7" fmla="*/ 10 h 12"/>
                  <a:gd name="T8" fmla="*/ 0 w 396"/>
                  <a:gd name="T9" fmla="*/ 6 h 12"/>
                  <a:gd name="T10" fmla="*/ 0 w 396"/>
                  <a:gd name="T11" fmla="*/ 6 h 12"/>
                  <a:gd name="T12" fmla="*/ 2 w 396"/>
                  <a:gd name="T13" fmla="*/ 2 h 12"/>
                  <a:gd name="T14" fmla="*/ 6 w 396"/>
                  <a:gd name="T15" fmla="*/ 0 h 12"/>
                  <a:gd name="T16" fmla="*/ 390 w 396"/>
                  <a:gd name="T17" fmla="*/ 0 h 12"/>
                  <a:gd name="T18" fmla="*/ 390 w 396"/>
                  <a:gd name="T19" fmla="*/ 0 h 12"/>
                  <a:gd name="T20" fmla="*/ 394 w 396"/>
                  <a:gd name="T21" fmla="*/ 2 h 12"/>
                  <a:gd name="T22" fmla="*/ 396 w 396"/>
                  <a:gd name="T23" fmla="*/ 6 h 12"/>
                  <a:gd name="T24" fmla="*/ 396 w 396"/>
                  <a:gd name="T25" fmla="*/ 6 h 12"/>
                  <a:gd name="T26" fmla="*/ 394 w 396"/>
                  <a:gd name="T27" fmla="*/ 10 h 12"/>
                  <a:gd name="T28" fmla="*/ 390 w 396"/>
                  <a:gd name="T29" fmla="*/ 12 h 12"/>
                  <a:gd name="T30" fmla="*/ 390 w 396"/>
                  <a:gd name="T3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6" h="12">
                    <a:moveTo>
                      <a:pt x="390" y="12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4" y="2"/>
                    </a:lnTo>
                    <a:lnTo>
                      <a:pt x="396" y="6"/>
                    </a:lnTo>
                    <a:lnTo>
                      <a:pt x="396" y="6"/>
                    </a:lnTo>
                    <a:lnTo>
                      <a:pt x="394" y="10"/>
                    </a:lnTo>
                    <a:lnTo>
                      <a:pt x="390" y="12"/>
                    </a:lnTo>
                    <a:lnTo>
                      <a:pt x="390" y="12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2" name="Freeform 111">
                <a:extLst>
                  <a:ext uri="{FF2B5EF4-FFF2-40B4-BE49-F238E27FC236}">
                    <a16:creationId xmlns:a16="http://schemas.microsoft.com/office/drawing/2014/main" id="{914FEBB0-ADC5-4B64-B455-308D2A7AA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13400" y="7489825"/>
                <a:ext cx="1692275" cy="1692275"/>
              </a:xfrm>
              <a:custGeom>
                <a:avLst/>
                <a:gdLst>
                  <a:gd name="T0" fmla="*/ 1066 w 1066"/>
                  <a:gd name="T1" fmla="*/ 528 h 1066"/>
                  <a:gd name="T2" fmla="*/ 1060 w 1066"/>
                  <a:gd name="T3" fmla="*/ 610 h 1066"/>
                  <a:gd name="T4" fmla="*/ 1044 w 1066"/>
                  <a:gd name="T5" fmla="*/ 686 h 1066"/>
                  <a:gd name="T6" fmla="*/ 1016 w 1066"/>
                  <a:gd name="T7" fmla="*/ 758 h 1066"/>
                  <a:gd name="T8" fmla="*/ 978 w 1066"/>
                  <a:gd name="T9" fmla="*/ 826 h 1066"/>
                  <a:gd name="T10" fmla="*/ 932 w 1066"/>
                  <a:gd name="T11" fmla="*/ 886 h 1066"/>
                  <a:gd name="T12" fmla="*/ 876 w 1066"/>
                  <a:gd name="T13" fmla="*/ 940 h 1066"/>
                  <a:gd name="T14" fmla="*/ 814 w 1066"/>
                  <a:gd name="T15" fmla="*/ 986 h 1066"/>
                  <a:gd name="T16" fmla="*/ 746 w 1066"/>
                  <a:gd name="T17" fmla="*/ 1022 h 1066"/>
                  <a:gd name="T18" fmla="*/ 670 w 1066"/>
                  <a:gd name="T19" fmla="*/ 1048 h 1066"/>
                  <a:gd name="T20" fmla="*/ 592 w 1066"/>
                  <a:gd name="T21" fmla="*/ 1062 h 1066"/>
                  <a:gd name="T22" fmla="*/ 536 w 1066"/>
                  <a:gd name="T23" fmla="*/ 1066 h 1066"/>
                  <a:gd name="T24" fmla="*/ 456 w 1066"/>
                  <a:gd name="T25" fmla="*/ 1060 h 1066"/>
                  <a:gd name="T26" fmla="*/ 380 w 1066"/>
                  <a:gd name="T27" fmla="*/ 1044 h 1066"/>
                  <a:gd name="T28" fmla="*/ 306 w 1066"/>
                  <a:gd name="T29" fmla="*/ 1016 h 1066"/>
                  <a:gd name="T30" fmla="*/ 240 w 1066"/>
                  <a:gd name="T31" fmla="*/ 978 h 1066"/>
                  <a:gd name="T32" fmla="*/ 178 w 1066"/>
                  <a:gd name="T33" fmla="*/ 932 h 1066"/>
                  <a:gd name="T34" fmla="*/ 126 w 1066"/>
                  <a:gd name="T35" fmla="*/ 876 h 1066"/>
                  <a:gd name="T36" fmla="*/ 80 w 1066"/>
                  <a:gd name="T37" fmla="*/ 814 h 1066"/>
                  <a:gd name="T38" fmla="*/ 44 w 1066"/>
                  <a:gd name="T39" fmla="*/ 746 h 1066"/>
                  <a:gd name="T40" fmla="*/ 18 w 1066"/>
                  <a:gd name="T41" fmla="*/ 670 h 1066"/>
                  <a:gd name="T42" fmla="*/ 4 w 1066"/>
                  <a:gd name="T43" fmla="*/ 592 h 1066"/>
                  <a:gd name="T44" fmla="*/ 0 w 1066"/>
                  <a:gd name="T45" fmla="*/ 536 h 1066"/>
                  <a:gd name="T46" fmla="*/ 6 w 1066"/>
                  <a:gd name="T47" fmla="*/ 456 h 1066"/>
                  <a:gd name="T48" fmla="*/ 22 w 1066"/>
                  <a:gd name="T49" fmla="*/ 380 h 1066"/>
                  <a:gd name="T50" fmla="*/ 50 w 1066"/>
                  <a:gd name="T51" fmla="*/ 306 h 1066"/>
                  <a:gd name="T52" fmla="*/ 88 w 1066"/>
                  <a:gd name="T53" fmla="*/ 240 h 1066"/>
                  <a:gd name="T54" fmla="*/ 134 w 1066"/>
                  <a:gd name="T55" fmla="*/ 178 h 1066"/>
                  <a:gd name="T56" fmla="*/ 190 w 1066"/>
                  <a:gd name="T57" fmla="*/ 124 h 1066"/>
                  <a:gd name="T58" fmla="*/ 252 w 1066"/>
                  <a:gd name="T59" fmla="*/ 80 h 1066"/>
                  <a:gd name="T60" fmla="*/ 320 w 1066"/>
                  <a:gd name="T61" fmla="*/ 44 h 1066"/>
                  <a:gd name="T62" fmla="*/ 396 w 1066"/>
                  <a:gd name="T63" fmla="*/ 18 h 1066"/>
                  <a:gd name="T64" fmla="*/ 474 w 1066"/>
                  <a:gd name="T65" fmla="*/ 2 h 1066"/>
                  <a:gd name="T66" fmla="*/ 530 w 1066"/>
                  <a:gd name="T67" fmla="*/ 0 h 1066"/>
                  <a:gd name="T68" fmla="*/ 610 w 1066"/>
                  <a:gd name="T69" fmla="*/ 4 h 1066"/>
                  <a:gd name="T70" fmla="*/ 686 w 1066"/>
                  <a:gd name="T71" fmla="*/ 22 h 1066"/>
                  <a:gd name="T72" fmla="*/ 760 w 1066"/>
                  <a:gd name="T73" fmla="*/ 50 h 1066"/>
                  <a:gd name="T74" fmla="*/ 826 w 1066"/>
                  <a:gd name="T75" fmla="*/ 88 h 1066"/>
                  <a:gd name="T76" fmla="*/ 888 w 1066"/>
                  <a:gd name="T77" fmla="*/ 134 h 1066"/>
                  <a:gd name="T78" fmla="*/ 940 w 1066"/>
                  <a:gd name="T79" fmla="*/ 190 h 1066"/>
                  <a:gd name="T80" fmla="*/ 986 w 1066"/>
                  <a:gd name="T81" fmla="*/ 252 h 1066"/>
                  <a:gd name="T82" fmla="*/ 1022 w 1066"/>
                  <a:gd name="T83" fmla="*/ 320 h 1066"/>
                  <a:gd name="T84" fmla="*/ 1048 w 1066"/>
                  <a:gd name="T85" fmla="*/ 394 h 1066"/>
                  <a:gd name="T86" fmla="*/ 1064 w 1066"/>
                  <a:gd name="T87" fmla="*/ 474 h 1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66" h="1066">
                    <a:moveTo>
                      <a:pt x="1066" y="502"/>
                    </a:moveTo>
                    <a:lnTo>
                      <a:pt x="1066" y="502"/>
                    </a:lnTo>
                    <a:lnTo>
                      <a:pt x="1066" y="528"/>
                    </a:lnTo>
                    <a:lnTo>
                      <a:pt x="1066" y="556"/>
                    </a:lnTo>
                    <a:lnTo>
                      <a:pt x="1064" y="582"/>
                    </a:lnTo>
                    <a:lnTo>
                      <a:pt x="1060" y="610"/>
                    </a:lnTo>
                    <a:lnTo>
                      <a:pt x="1056" y="636"/>
                    </a:lnTo>
                    <a:lnTo>
                      <a:pt x="1050" y="662"/>
                    </a:lnTo>
                    <a:lnTo>
                      <a:pt x="1044" y="686"/>
                    </a:lnTo>
                    <a:lnTo>
                      <a:pt x="1036" y="712"/>
                    </a:lnTo>
                    <a:lnTo>
                      <a:pt x="1026" y="736"/>
                    </a:lnTo>
                    <a:lnTo>
                      <a:pt x="1016" y="758"/>
                    </a:lnTo>
                    <a:lnTo>
                      <a:pt x="1004" y="782"/>
                    </a:lnTo>
                    <a:lnTo>
                      <a:pt x="992" y="804"/>
                    </a:lnTo>
                    <a:lnTo>
                      <a:pt x="978" y="826"/>
                    </a:lnTo>
                    <a:lnTo>
                      <a:pt x="964" y="848"/>
                    </a:lnTo>
                    <a:lnTo>
                      <a:pt x="948" y="868"/>
                    </a:lnTo>
                    <a:lnTo>
                      <a:pt x="932" y="886"/>
                    </a:lnTo>
                    <a:lnTo>
                      <a:pt x="914" y="906"/>
                    </a:lnTo>
                    <a:lnTo>
                      <a:pt x="896" y="924"/>
                    </a:lnTo>
                    <a:lnTo>
                      <a:pt x="876" y="940"/>
                    </a:lnTo>
                    <a:lnTo>
                      <a:pt x="856" y="956"/>
                    </a:lnTo>
                    <a:lnTo>
                      <a:pt x="836" y="972"/>
                    </a:lnTo>
                    <a:lnTo>
                      <a:pt x="814" y="986"/>
                    </a:lnTo>
                    <a:lnTo>
                      <a:pt x="792" y="998"/>
                    </a:lnTo>
                    <a:lnTo>
                      <a:pt x="770" y="1010"/>
                    </a:lnTo>
                    <a:lnTo>
                      <a:pt x="746" y="1022"/>
                    </a:lnTo>
                    <a:lnTo>
                      <a:pt x="722" y="1032"/>
                    </a:lnTo>
                    <a:lnTo>
                      <a:pt x="696" y="1040"/>
                    </a:lnTo>
                    <a:lnTo>
                      <a:pt x="670" y="1048"/>
                    </a:lnTo>
                    <a:lnTo>
                      <a:pt x="646" y="1054"/>
                    </a:lnTo>
                    <a:lnTo>
                      <a:pt x="618" y="1060"/>
                    </a:lnTo>
                    <a:lnTo>
                      <a:pt x="592" y="1062"/>
                    </a:lnTo>
                    <a:lnTo>
                      <a:pt x="564" y="1064"/>
                    </a:lnTo>
                    <a:lnTo>
                      <a:pt x="564" y="1064"/>
                    </a:lnTo>
                    <a:lnTo>
                      <a:pt x="536" y="1066"/>
                    </a:lnTo>
                    <a:lnTo>
                      <a:pt x="510" y="1066"/>
                    </a:lnTo>
                    <a:lnTo>
                      <a:pt x="482" y="1064"/>
                    </a:lnTo>
                    <a:lnTo>
                      <a:pt x="456" y="1060"/>
                    </a:lnTo>
                    <a:lnTo>
                      <a:pt x="430" y="1056"/>
                    </a:lnTo>
                    <a:lnTo>
                      <a:pt x="404" y="1050"/>
                    </a:lnTo>
                    <a:lnTo>
                      <a:pt x="380" y="1044"/>
                    </a:lnTo>
                    <a:lnTo>
                      <a:pt x="354" y="1036"/>
                    </a:lnTo>
                    <a:lnTo>
                      <a:pt x="330" y="1026"/>
                    </a:lnTo>
                    <a:lnTo>
                      <a:pt x="306" y="1016"/>
                    </a:lnTo>
                    <a:lnTo>
                      <a:pt x="284" y="1004"/>
                    </a:lnTo>
                    <a:lnTo>
                      <a:pt x="262" y="992"/>
                    </a:lnTo>
                    <a:lnTo>
                      <a:pt x="240" y="978"/>
                    </a:lnTo>
                    <a:lnTo>
                      <a:pt x="218" y="964"/>
                    </a:lnTo>
                    <a:lnTo>
                      <a:pt x="198" y="948"/>
                    </a:lnTo>
                    <a:lnTo>
                      <a:pt x="178" y="932"/>
                    </a:lnTo>
                    <a:lnTo>
                      <a:pt x="160" y="914"/>
                    </a:lnTo>
                    <a:lnTo>
                      <a:pt x="142" y="896"/>
                    </a:lnTo>
                    <a:lnTo>
                      <a:pt x="126" y="876"/>
                    </a:lnTo>
                    <a:lnTo>
                      <a:pt x="110" y="856"/>
                    </a:lnTo>
                    <a:lnTo>
                      <a:pt x="94" y="836"/>
                    </a:lnTo>
                    <a:lnTo>
                      <a:pt x="80" y="814"/>
                    </a:lnTo>
                    <a:lnTo>
                      <a:pt x="66" y="792"/>
                    </a:lnTo>
                    <a:lnTo>
                      <a:pt x="54" y="768"/>
                    </a:lnTo>
                    <a:lnTo>
                      <a:pt x="44" y="746"/>
                    </a:lnTo>
                    <a:lnTo>
                      <a:pt x="34" y="720"/>
                    </a:lnTo>
                    <a:lnTo>
                      <a:pt x="26" y="696"/>
                    </a:lnTo>
                    <a:lnTo>
                      <a:pt x="18" y="670"/>
                    </a:lnTo>
                    <a:lnTo>
                      <a:pt x="12" y="644"/>
                    </a:lnTo>
                    <a:lnTo>
                      <a:pt x="6" y="618"/>
                    </a:lnTo>
                    <a:lnTo>
                      <a:pt x="4" y="592"/>
                    </a:lnTo>
                    <a:lnTo>
                      <a:pt x="0" y="564"/>
                    </a:lnTo>
                    <a:lnTo>
                      <a:pt x="0" y="564"/>
                    </a:lnTo>
                    <a:lnTo>
                      <a:pt x="0" y="536"/>
                    </a:lnTo>
                    <a:lnTo>
                      <a:pt x="0" y="510"/>
                    </a:lnTo>
                    <a:lnTo>
                      <a:pt x="2" y="482"/>
                    </a:lnTo>
                    <a:lnTo>
                      <a:pt x="6" y="456"/>
                    </a:lnTo>
                    <a:lnTo>
                      <a:pt x="10" y="430"/>
                    </a:lnTo>
                    <a:lnTo>
                      <a:pt x="16" y="404"/>
                    </a:lnTo>
                    <a:lnTo>
                      <a:pt x="22" y="380"/>
                    </a:lnTo>
                    <a:lnTo>
                      <a:pt x="30" y="354"/>
                    </a:lnTo>
                    <a:lnTo>
                      <a:pt x="40" y="330"/>
                    </a:lnTo>
                    <a:lnTo>
                      <a:pt x="50" y="306"/>
                    </a:lnTo>
                    <a:lnTo>
                      <a:pt x="62" y="284"/>
                    </a:lnTo>
                    <a:lnTo>
                      <a:pt x="74" y="262"/>
                    </a:lnTo>
                    <a:lnTo>
                      <a:pt x="88" y="240"/>
                    </a:lnTo>
                    <a:lnTo>
                      <a:pt x="102" y="218"/>
                    </a:lnTo>
                    <a:lnTo>
                      <a:pt x="118" y="198"/>
                    </a:lnTo>
                    <a:lnTo>
                      <a:pt x="134" y="178"/>
                    </a:lnTo>
                    <a:lnTo>
                      <a:pt x="152" y="160"/>
                    </a:lnTo>
                    <a:lnTo>
                      <a:pt x="170" y="142"/>
                    </a:lnTo>
                    <a:lnTo>
                      <a:pt x="190" y="124"/>
                    </a:lnTo>
                    <a:lnTo>
                      <a:pt x="210" y="108"/>
                    </a:lnTo>
                    <a:lnTo>
                      <a:pt x="230" y="94"/>
                    </a:lnTo>
                    <a:lnTo>
                      <a:pt x="252" y="80"/>
                    </a:lnTo>
                    <a:lnTo>
                      <a:pt x="274" y="66"/>
                    </a:lnTo>
                    <a:lnTo>
                      <a:pt x="298" y="54"/>
                    </a:lnTo>
                    <a:lnTo>
                      <a:pt x="320" y="44"/>
                    </a:lnTo>
                    <a:lnTo>
                      <a:pt x="344" y="34"/>
                    </a:lnTo>
                    <a:lnTo>
                      <a:pt x="370" y="24"/>
                    </a:lnTo>
                    <a:lnTo>
                      <a:pt x="396" y="18"/>
                    </a:lnTo>
                    <a:lnTo>
                      <a:pt x="422" y="12"/>
                    </a:lnTo>
                    <a:lnTo>
                      <a:pt x="448" y="6"/>
                    </a:lnTo>
                    <a:lnTo>
                      <a:pt x="474" y="2"/>
                    </a:lnTo>
                    <a:lnTo>
                      <a:pt x="502" y="0"/>
                    </a:lnTo>
                    <a:lnTo>
                      <a:pt x="502" y="0"/>
                    </a:lnTo>
                    <a:lnTo>
                      <a:pt x="530" y="0"/>
                    </a:lnTo>
                    <a:lnTo>
                      <a:pt x="556" y="0"/>
                    </a:lnTo>
                    <a:lnTo>
                      <a:pt x="584" y="2"/>
                    </a:lnTo>
                    <a:lnTo>
                      <a:pt x="610" y="4"/>
                    </a:lnTo>
                    <a:lnTo>
                      <a:pt x="636" y="10"/>
                    </a:lnTo>
                    <a:lnTo>
                      <a:pt x="662" y="16"/>
                    </a:lnTo>
                    <a:lnTo>
                      <a:pt x="686" y="22"/>
                    </a:lnTo>
                    <a:lnTo>
                      <a:pt x="712" y="30"/>
                    </a:lnTo>
                    <a:lnTo>
                      <a:pt x="736" y="40"/>
                    </a:lnTo>
                    <a:lnTo>
                      <a:pt x="760" y="50"/>
                    </a:lnTo>
                    <a:lnTo>
                      <a:pt x="782" y="62"/>
                    </a:lnTo>
                    <a:lnTo>
                      <a:pt x="804" y="74"/>
                    </a:lnTo>
                    <a:lnTo>
                      <a:pt x="826" y="88"/>
                    </a:lnTo>
                    <a:lnTo>
                      <a:pt x="848" y="102"/>
                    </a:lnTo>
                    <a:lnTo>
                      <a:pt x="868" y="118"/>
                    </a:lnTo>
                    <a:lnTo>
                      <a:pt x="888" y="134"/>
                    </a:lnTo>
                    <a:lnTo>
                      <a:pt x="906" y="152"/>
                    </a:lnTo>
                    <a:lnTo>
                      <a:pt x="924" y="170"/>
                    </a:lnTo>
                    <a:lnTo>
                      <a:pt x="940" y="190"/>
                    </a:lnTo>
                    <a:lnTo>
                      <a:pt x="956" y="210"/>
                    </a:lnTo>
                    <a:lnTo>
                      <a:pt x="972" y="230"/>
                    </a:lnTo>
                    <a:lnTo>
                      <a:pt x="986" y="252"/>
                    </a:lnTo>
                    <a:lnTo>
                      <a:pt x="1000" y="274"/>
                    </a:lnTo>
                    <a:lnTo>
                      <a:pt x="1012" y="296"/>
                    </a:lnTo>
                    <a:lnTo>
                      <a:pt x="1022" y="320"/>
                    </a:lnTo>
                    <a:lnTo>
                      <a:pt x="1032" y="344"/>
                    </a:lnTo>
                    <a:lnTo>
                      <a:pt x="1040" y="370"/>
                    </a:lnTo>
                    <a:lnTo>
                      <a:pt x="1048" y="394"/>
                    </a:lnTo>
                    <a:lnTo>
                      <a:pt x="1054" y="420"/>
                    </a:lnTo>
                    <a:lnTo>
                      <a:pt x="1060" y="448"/>
                    </a:lnTo>
                    <a:lnTo>
                      <a:pt x="1064" y="474"/>
                    </a:lnTo>
                    <a:lnTo>
                      <a:pt x="1066" y="502"/>
                    </a:lnTo>
                    <a:lnTo>
                      <a:pt x="1066" y="502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3" name="Freeform 112">
                <a:extLst>
                  <a:ext uri="{FF2B5EF4-FFF2-40B4-BE49-F238E27FC236}">
                    <a16:creationId xmlns:a16="http://schemas.microsoft.com/office/drawing/2014/main" id="{CE6A848E-9009-4BDC-8955-583D204A2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37175" y="7683500"/>
                <a:ext cx="1295400" cy="1295400"/>
              </a:xfrm>
              <a:custGeom>
                <a:avLst/>
                <a:gdLst>
                  <a:gd name="T0" fmla="*/ 814 w 816"/>
                  <a:gd name="T1" fmla="*/ 384 h 816"/>
                  <a:gd name="T2" fmla="*/ 812 w 816"/>
                  <a:gd name="T3" fmla="*/ 466 h 816"/>
                  <a:gd name="T4" fmla="*/ 792 w 816"/>
                  <a:gd name="T5" fmla="*/ 544 h 816"/>
                  <a:gd name="T6" fmla="*/ 758 w 816"/>
                  <a:gd name="T7" fmla="*/ 616 h 816"/>
                  <a:gd name="T8" fmla="*/ 712 w 816"/>
                  <a:gd name="T9" fmla="*/ 678 h 816"/>
                  <a:gd name="T10" fmla="*/ 656 w 816"/>
                  <a:gd name="T11" fmla="*/ 732 h 816"/>
                  <a:gd name="T12" fmla="*/ 588 w 816"/>
                  <a:gd name="T13" fmla="*/ 774 h 816"/>
                  <a:gd name="T14" fmla="*/ 514 w 816"/>
                  <a:gd name="T15" fmla="*/ 802 h 816"/>
                  <a:gd name="T16" fmla="*/ 432 w 816"/>
                  <a:gd name="T17" fmla="*/ 816 h 816"/>
                  <a:gd name="T18" fmla="*/ 390 w 816"/>
                  <a:gd name="T19" fmla="*/ 816 h 816"/>
                  <a:gd name="T20" fmla="*/ 310 w 816"/>
                  <a:gd name="T21" fmla="*/ 804 h 816"/>
                  <a:gd name="T22" fmla="*/ 234 w 816"/>
                  <a:gd name="T23" fmla="*/ 778 h 816"/>
                  <a:gd name="T24" fmla="*/ 168 w 816"/>
                  <a:gd name="T25" fmla="*/ 738 h 816"/>
                  <a:gd name="T26" fmla="*/ 108 w 816"/>
                  <a:gd name="T27" fmla="*/ 686 h 816"/>
                  <a:gd name="T28" fmla="*/ 60 w 816"/>
                  <a:gd name="T29" fmla="*/ 624 h 816"/>
                  <a:gd name="T30" fmla="*/ 26 w 816"/>
                  <a:gd name="T31" fmla="*/ 552 h 816"/>
                  <a:gd name="T32" fmla="*/ 4 w 816"/>
                  <a:gd name="T33" fmla="*/ 474 h 816"/>
                  <a:gd name="T34" fmla="*/ 0 w 816"/>
                  <a:gd name="T35" fmla="*/ 432 h 816"/>
                  <a:gd name="T36" fmla="*/ 4 w 816"/>
                  <a:gd name="T37" fmla="*/ 350 h 816"/>
                  <a:gd name="T38" fmla="*/ 24 w 816"/>
                  <a:gd name="T39" fmla="*/ 272 h 816"/>
                  <a:gd name="T40" fmla="*/ 56 w 816"/>
                  <a:gd name="T41" fmla="*/ 200 h 816"/>
                  <a:gd name="T42" fmla="*/ 102 w 816"/>
                  <a:gd name="T43" fmla="*/ 136 h 816"/>
                  <a:gd name="T44" fmla="*/ 160 w 816"/>
                  <a:gd name="T45" fmla="*/ 84 h 816"/>
                  <a:gd name="T46" fmla="*/ 228 w 816"/>
                  <a:gd name="T47" fmla="*/ 42 h 816"/>
                  <a:gd name="T48" fmla="*/ 302 w 816"/>
                  <a:gd name="T49" fmla="*/ 14 h 816"/>
                  <a:gd name="T50" fmla="*/ 384 w 816"/>
                  <a:gd name="T51" fmla="*/ 0 h 816"/>
                  <a:gd name="T52" fmla="*/ 426 w 816"/>
                  <a:gd name="T53" fmla="*/ 0 h 816"/>
                  <a:gd name="T54" fmla="*/ 506 w 816"/>
                  <a:gd name="T55" fmla="*/ 12 h 816"/>
                  <a:gd name="T56" fmla="*/ 580 w 816"/>
                  <a:gd name="T57" fmla="*/ 38 h 816"/>
                  <a:gd name="T58" fmla="*/ 648 w 816"/>
                  <a:gd name="T59" fmla="*/ 78 h 816"/>
                  <a:gd name="T60" fmla="*/ 706 w 816"/>
                  <a:gd name="T61" fmla="*/ 130 h 816"/>
                  <a:gd name="T62" fmla="*/ 754 w 816"/>
                  <a:gd name="T63" fmla="*/ 192 h 816"/>
                  <a:gd name="T64" fmla="*/ 790 w 816"/>
                  <a:gd name="T65" fmla="*/ 264 h 816"/>
                  <a:gd name="T66" fmla="*/ 810 w 816"/>
                  <a:gd name="T67" fmla="*/ 342 h 816"/>
                  <a:gd name="T68" fmla="*/ 814 w 816"/>
                  <a:gd name="T69" fmla="*/ 384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16" h="816">
                    <a:moveTo>
                      <a:pt x="814" y="384"/>
                    </a:moveTo>
                    <a:lnTo>
                      <a:pt x="814" y="384"/>
                    </a:lnTo>
                    <a:lnTo>
                      <a:pt x="816" y="426"/>
                    </a:lnTo>
                    <a:lnTo>
                      <a:pt x="812" y="466"/>
                    </a:lnTo>
                    <a:lnTo>
                      <a:pt x="804" y="506"/>
                    </a:lnTo>
                    <a:lnTo>
                      <a:pt x="792" y="544"/>
                    </a:lnTo>
                    <a:lnTo>
                      <a:pt x="778" y="580"/>
                    </a:lnTo>
                    <a:lnTo>
                      <a:pt x="758" y="616"/>
                    </a:lnTo>
                    <a:lnTo>
                      <a:pt x="738" y="648"/>
                    </a:lnTo>
                    <a:lnTo>
                      <a:pt x="712" y="678"/>
                    </a:lnTo>
                    <a:lnTo>
                      <a:pt x="686" y="706"/>
                    </a:lnTo>
                    <a:lnTo>
                      <a:pt x="656" y="732"/>
                    </a:lnTo>
                    <a:lnTo>
                      <a:pt x="622" y="754"/>
                    </a:lnTo>
                    <a:lnTo>
                      <a:pt x="588" y="774"/>
                    </a:lnTo>
                    <a:lnTo>
                      <a:pt x="552" y="790"/>
                    </a:lnTo>
                    <a:lnTo>
                      <a:pt x="514" y="802"/>
                    </a:lnTo>
                    <a:lnTo>
                      <a:pt x="474" y="810"/>
                    </a:lnTo>
                    <a:lnTo>
                      <a:pt x="432" y="816"/>
                    </a:lnTo>
                    <a:lnTo>
                      <a:pt x="432" y="816"/>
                    </a:lnTo>
                    <a:lnTo>
                      <a:pt x="390" y="816"/>
                    </a:lnTo>
                    <a:lnTo>
                      <a:pt x="350" y="812"/>
                    </a:lnTo>
                    <a:lnTo>
                      <a:pt x="310" y="804"/>
                    </a:lnTo>
                    <a:lnTo>
                      <a:pt x="272" y="792"/>
                    </a:lnTo>
                    <a:lnTo>
                      <a:pt x="234" y="778"/>
                    </a:lnTo>
                    <a:lnTo>
                      <a:pt x="200" y="758"/>
                    </a:lnTo>
                    <a:lnTo>
                      <a:pt x="168" y="738"/>
                    </a:lnTo>
                    <a:lnTo>
                      <a:pt x="136" y="712"/>
                    </a:lnTo>
                    <a:lnTo>
                      <a:pt x="108" y="686"/>
                    </a:lnTo>
                    <a:lnTo>
                      <a:pt x="84" y="656"/>
                    </a:lnTo>
                    <a:lnTo>
                      <a:pt x="60" y="624"/>
                    </a:lnTo>
                    <a:lnTo>
                      <a:pt x="42" y="588"/>
                    </a:lnTo>
                    <a:lnTo>
                      <a:pt x="26" y="552"/>
                    </a:lnTo>
                    <a:lnTo>
                      <a:pt x="14" y="514"/>
                    </a:lnTo>
                    <a:lnTo>
                      <a:pt x="4" y="474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390"/>
                    </a:lnTo>
                    <a:lnTo>
                      <a:pt x="4" y="350"/>
                    </a:lnTo>
                    <a:lnTo>
                      <a:pt x="12" y="310"/>
                    </a:lnTo>
                    <a:lnTo>
                      <a:pt x="24" y="272"/>
                    </a:lnTo>
                    <a:lnTo>
                      <a:pt x="38" y="234"/>
                    </a:lnTo>
                    <a:lnTo>
                      <a:pt x="56" y="200"/>
                    </a:lnTo>
                    <a:lnTo>
                      <a:pt x="78" y="168"/>
                    </a:lnTo>
                    <a:lnTo>
                      <a:pt x="102" y="136"/>
                    </a:lnTo>
                    <a:lnTo>
                      <a:pt x="130" y="108"/>
                    </a:lnTo>
                    <a:lnTo>
                      <a:pt x="160" y="84"/>
                    </a:lnTo>
                    <a:lnTo>
                      <a:pt x="192" y="62"/>
                    </a:lnTo>
                    <a:lnTo>
                      <a:pt x="228" y="42"/>
                    </a:lnTo>
                    <a:lnTo>
                      <a:pt x="264" y="26"/>
                    </a:lnTo>
                    <a:lnTo>
                      <a:pt x="302" y="14"/>
                    </a:lnTo>
                    <a:lnTo>
                      <a:pt x="342" y="6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426" y="0"/>
                    </a:lnTo>
                    <a:lnTo>
                      <a:pt x="466" y="4"/>
                    </a:lnTo>
                    <a:lnTo>
                      <a:pt x="506" y="12"/>
                    </a:lnTo>
                    <a:lnTo>
                      <a:pt x="544" y="24"/>
                    </a:lnTo>
                    <a:lnTo>
                      <a:pt x="580" y="38"/>
                    </a:lnTo>
                    <a:lnTo>
                      <a:pt x="616" y="56"/>
                    </a:lnTo>
                    <a:lnTo>
                      <a:pt x="648" y="78"/>
                    </a:lnTo>
                    <a:lnTo>
                      <a:pt x="678" y="102"/>
                    </a:lnTo>
                    <a:lnTo>
                      <a:pt x="706" y="130"/>
                    </a:lnTo>
                    <a:lnTo>
                      <a:pt x="732" y="160"/>
                    </a:lnTo>
                    <a:lnTo>
                      <a:pt x="754" y="192"/>
                    </a:lnTo>
                    <a:lnTo>
                      <a:pt x="774" y="228"/>
                    </a:lnTo>
                    <a:lnTo>
                      <a:pt x="790" y="264"/>
                    </a:lnTo>
                    <a:lnTo>
                      <a:pt x="802" y="302"/>
                    </a:lnTo>
                    <a:lnTo>
                      <a:pt x="810" y="342"/>
                    </a:lnTo>
                    <a:lnTo>
                      <a:pt x="814" y="384"/>
                    </a:lnTo>
                    <a:lnTo>
                      <a:pt x="814" y="384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4" name="Freeform 113">
                <a:extLst>
                  <a:ext uri="{FF2B5EF4-FFF2-40B4-BE49-F238E27FC236}">
                    <a16:creationId xmlns:a16="http://schemas.microsoft.com/office/drawing/2014/main" id="{BA60591C-7AE0-458C-9B1E-7B721A79D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06950" y="8029575"/>
                <a:ext cx="584200" cy="584200"/>
              </a:xfrm>
              <a:custGeom>
                <a:avLst/>
                <a:gdLst>
                  <a:gd name="T0" fmla="*/ 368 w 368"/>
                  <a:gd name="T1" fmla="*/ 172 h 368"/>
                  <a:gd name="T2" fmla="*/ 368 w 368"/>
                  <a:gd name="T3" fmla="*/ 210 h 368"/>
                  <a:gd name="T4" fmla="*/ 358 w 368"/>
                  <a:gd name="T5" fmla="*/ 244 h 368"/>
                  <a:gd name="T6" fmla="*/ 344 w 368"/>
                  <a:gd name="T7" fmla="*/ 278 h 368"/>
                  <a:gd name="T8" fmla="*/ 322 w 368"/>
                  <a:gd name="T9" fmla="*/ 306 h 368"/>
                  <a:gd name="T10" fmla="*/ 296 w 368"/>
                  <a:gd name="T11" fmla="*/ 330 h 368"/>
                  <a:gd name="T12" fmla="*/ 266 w 368"/>
                  <a:gd name="T13" fmla="*/ 348 h 368"/>
                  <a:gd name="T14" fmla="*/ 232 w 368"/>
                  <a:gd name="T15" fmla="*/ 362 h 368"/>
                  <a:gd name="T16" fmla="*/ 196 w 368"/>
                  <a:gd name="T17" fmla="*/ 368 h 368"/>
                  <a:gd name="T18" fmla="*/ 176 w 368"/>
                  <a:gd name="T19" fmla="*/ 368 h 368"/>
                  <a:gd name="T20" fmla="*/ 140 w 368"/>
                  <a:gd name="T21" fmla="*/ 362 h 368"/>
                  <a:gd name="T22" fmla="*/ 106 w 368"/>
                  <a:gd name="T23" fmla="*/ 350 h 368"/>
                  <a:gd name="T24" fmla="*/ 76 w 368"/>
                  <a:gd name="T25" fmla="*/ 332 h 368"/>
                  <a:gd name="T26" fmla="*/ 50 w 368"/>
                  <a:gd name="T27" fmla="*/ 308 h 368"/>
                  <a:gd name="T28" fmla="*/ 28 w 368"/>
                  <a:gd name="T29" fmla="*/ 280 h 368"/>
                  <a:gd name="T30" fmla="*/ 12 w 368"/>
                  <a:gd name="T31" fmla="*/ 248 h 368"/>
                  <a:gd name="T32" fmla="*/ 2 w 368"/>
                  <a:gd name="T33" fmla="*/ 212 h 368"/>
                  <a:gd name="T34" fmla="*/ 0 w 368"/>
                  <a:gd name="T35" fmla="*/ 194 h 368"/>
                  <a:gd name="T36" fmla="*/ 2 w 368"/>
                  <a:gd name="T37" fmla="*/ 156 h 368"/>
                  <a:gd name="T38" fmla="*/ 12 w 368"/>
                  <a:gd name="T39" fmla="*/ 122 h 368"/>
                  <a:gd name="T40" fmla="*/ 26 w 368"/>
                  <a:gd name="T41" fmla="*/ 90 h 368"/>
                  <a:gd name="T42" fmla="*/ 48 w 368"/>
                  <a:gd name="T43" fmla="*/ 60 h 368"/>
                  <a:gd name="T44" fmla="*/ 72 w 368"/>
                  <a:gd name="T45" fmla="*/ 36 h 368"/>
                  <a:gd name="T46" fmla="*/ 104 w 368"/>
                  <a:gd name="T47" fmla="*/ 18 h 368"/>
                  <a:gd name="T48" fmla="*/ 138 w 368"/>
                  <a:gd name="T49" fmla="*/ 6 h 368"/>
                  <a:gd name="T50" fmla="*/ 174 w 368"/>
                  <a:gd name="T51" fmla="*/ 0 h 368"/>
                  <a:gd name="T52" fmla="*/ 192 w 368"/>
                  <a:gd name="T53" fmla="*/ 0 h 368"/>
                  <a:gd name="T54" fmla="*/ 230 w 368"/>
                  <a:gd name="T55" fmla="*/ 4 h 368"/>
                  <a:gd name="T56" fmla="*/ 262 w 368"/>
                  <a:gd name="T57" fmla="*/ 16 h 368"/>
                  <a:gd name="T58" fmla="*/ 294 w 368"/>
                  <a:gd name="T59" fmla="*/ 34 h 368"/>
                  <a:gd name="T60" fmla="*/ 320 w 368"/>
                  <a:gd name="T61" fmla="*/ 58 h 368"/>
                  <a:gd name="T62" fmla="*/ 342 w 368"/>
                  <a:gd name="T63" fmla="*/ 86 h 368"/>
                  <a:gd name="T64" fmla="*/ 358 w 368"/>
                  <a:gd name="T65" fmla="*/ 118 h 368"/>
                  <a:gd name="T66" fmla="*/ 366 w 368"/>
                  <a:gd name="T67" fmla="*/ 154 h 368"/>
                  <a:gd name="T68" fmla="*/ 368 w 368"/>
                  <a:gd name="T69" fmla="*/ 172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" h="368">
                    <a:moveTo>
                      <a:pt x="368" y="172"/>
                    </a:moveTo>
                    <a:lnTo>
                      <a:pt x="368" y="172"/>
                    </a:lnTo>
                    <a:lnTo>
                      <a:pt x="368" y="192"/>
                    </a:lnTo>
                    <a:lnTo>
                      <a:pt x="368" y="210"/>
                    </a:lnTo>
                    <a:lnTo>
                      <a:pt x="364" y="228"/>
                    </a:lnTo>
                    <a:lnTo>
                      <a:pt x="358" y="244"/>
                    </a:lnTo>
                    <a:lnTo>
                      <a:pt x="352" y="262"/>
                    </a:lnTo>
                    <a:lnTo>
                      <a:pt x="344" y="278"/>
                    </a:lnTo>
                    <a:lnTo>
                      <a:pt x="334" y="292"/>
                    </a:lnTo>
                    <a:lnTo>
                      <a:pt x="322" y="306"/>
                    </a:lnTo>
                    <a:lnTo>
                      <a:pt x="310" y="318"/>
                    </a:lnTo>
                    <a:lnTo>
                      <a:pt x="296" y="330"/>
                    </a:lnTo>
                    <a:lnTo>
                      <a:pt x="282" y="340"/>
                    </a:lnTo>
                    <a:lnTo>
                      <a:pt x="266" y="348"/>
                    </a:lnTo>
                    <a:lnTo>
                      <a:pt x="250" y="356"/>
                    </a:lnTo>
                    <a:lnTo>
                      <a:pt x="232" y="362"/>
                    </a:lnTo>
                    <a:lnTo>
                      <a:pt x="214" y="366"/>
                    </a:lnTo>
                    <a:lnTo>
                      <a:pt x="196" y="368"/>
                    </a:lnTo>
                    <a:lnTo>
                      <a:pt x="196" y="368"/>
                    </a:lnTo>
                    <a:lnTo>
                      <a:pt x="176" y="368"/>
                    </a:lnTo>
                    <a:lnTo>
                      <a:pt x="158" y="366"/>
                    </a:lnTo>
                    <a:lnTo>
                      <a:pt x="140" y="362"/>
                    </a:lnTo>
                    <a:lnTo>
                      <a:pt x="124" y="356"/>
                    </a:lnTo>
                    <a:lnTo>
                      <a:pt x="106" y="350"/>
                    </a:lnTo>
                    <a:lnTo>
                      <a:pt x="90" y="342"/>
                    </a:lnTo>
                    <a:lnTo>
                      <a:pt x="76" y="332"/>
                    </a:lnTo>
                    <a:lnTo>
                      <a:pt x="62" y="320"/>
                    </a:lnTo>
                    <a:lnTo>
                      <a:pt x="50" y="308"/>
                    </a:lnTo>
                    <a:lnTo>
                      <a:pt x="38" y="296"/>
                    </a:lnTo>
                    <a:lnTo>
                      <a:pt x="28" y="280"/>
                    </a:lnTo>
                    <a:lnTo>
                      <a:pt x="20" y="264"/>
                    </a:lnTo>
                    <a:lnTo>
                      <a:pt x="12" y="248"/>
                    </a:lnTo>
                    <a:lnTo>
                      <a:pt x="6" y="230"/>
                    </a:lnTo>
                    <a:lnTo>
                      <a:pt x="2" y="212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0" y="176"/>
                    </a:lnTo>
                    <a:lnTo>
                      <a:pt x="2" y="156"/>
                    </a:lnTo>
                    <a:lnTo>
                      <a:pt x="6" y="138"/>
                    </a:lnTo>
                    <a:lnTo>
                      <a:pt x="12" y="122"/>
                    </a:lnTo>
                    <a:lnTo>
                      <a:pt x="18" y="106"/>
                    </a:lnTo>
                    <a:lnTo>
                      <a:pt x="26" y="90"/>
                    </a:lnTo>
                    <a:lnTo>
                      <a:pt x="36" y="74"/>
                    </a:lnTo>
                    <a:lnTo>
                      <a:pt x="48" y="60"/>
                    </a:lnTo>
                    <a:lnTo>
                      <a:pt x="60" y="48"/>
                    </a:lnTo>
                    <a:lnTo>
                      <a:pt x="72" y="36"/>
                    </a:lnTo>
                    <a:lnTo>
                      <a:pt x="88" y="26"/>
                    </a:lnTo>
                    <a:lnTo>
                      <a:pt x="104" y="18"/>
                    </a:lnTo>
                    <a:lnTo>
                      <a:pt x="120" y="10"/>
                    </a:lnTo>
                    <a:lnTo>
                      <a:pt x="138" y="6"/>
                    </a:lnTo>
                    <a:lnTo>
                      <a:pt x="156" y="2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212" y="0"/>
                    </a:lnTo>
                    <a:lnTo>
                      <a:pt x="230" y="4"/>
                    </a:lnTo>
                    <a:lnTo>
                      <a:pt x="246" y="10"/>
                    </a:lnTo>
                    <a:lnTo>
                      <a:pt x="262" y="16"/>
                    </a:lnTo>
                    <a:lnTo>
                      <a:pt x="278" y="24"/>
                    </a:lnTo>
                    <a:lnTo>
                      <a:pt x="294" y="34"/>
                    </a:lnTo>
                    <a:lnTo>
                      <a:pt x="308" y="46"/>
                    </a:lnTo>
                    <a:lnTo>
                      <a:pt x="320" y="58"/>
                    </a:lnTo>
                    <a:lnTo>
                      <a:pt x="332" y="72"/>
                    </a:lnTo>
                    <a:lnTo>
                      <a:pt x="342" y="86"/>
                    </a:lnTo>
                    <a:lnTo>
                      <a:pt x="350" y="102"/>
                    </a:lnTo>
                    <a:lnTo>
                      <a:pt x="358" y="118"/>
                    </a:lnTo>
                    <a:lnTo>
                      <a:pt x="362" y="136"/>
                    </a:lnTo>
                    <a:lnTo>
                      <a:pt x="366" y="154"/>
                    </a:lnTo>
                    <a:lnTo>
                      <a:pt x="368" y="172"/>
                    </a:lnTo>
                    <a:lnTo>
                      <a:pt x="368" y="1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5" name="Freeform 114">
                <a:extLst>
                  <a:ext uri="{FF2B5EF4-FFF2-40B4-BE49-F238E27FC236}">
                    <a16:creationId xmlns:a16="http://schemas.microsoft.com/office/drawing/2014/main" id="{418089F7-9F33-49DC-B177-68D662227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924550" y="8797925"/>
                <a:ext cx="733425" cy="746125"/>
              </a:xfrm>
              <a:custGeom>
                <a:avLst/>
                <a:gdLst>
                  <a:gd name="T0" fmla="*/ 118 w 462"/>
                  <a:gd name="T1" fmla="*/ 460 h 470"/>
                  <a:gd name="T2" fmla="*/ 10 w 462"/>
                  <a:gd name="T3" fmla="*/ 362 h 470"/>
                  <a:gd name="T4" fmla="*/ 10 w 462"/>
                  <a:gd name="T5" fmla="*/ 362 h 470"/>
                  <a:gd name="T6" fmla="*/ 6 w 462"/>
                  <a:gd name="T7" fmla="*/ 356 h 470"/>
                  <a:gd name="T8" fmla="*/ 2 w 462"/>
                  <a:gd name="T9" fmla="*/ 350 h 470"/>
                  <a:gd name="T10" fmla="*/ 0 w 462"/>
                  <a:gd name="T11" fmla="*/ 344 h 470"/>
                  <a:gd name="T12" fmla="*/ 0 w 462"/>
                  <a:gd name="T13" fmla="*/ 338 h 470"/>
                  <a:gd name="T14" fmla="*/ 0 w 462"/>
                  <a:gd name="T15" fmla="*/ 332 h 470"/>
                  <a:gd name="T16" fmla="*/ 2 w 462"/>
                  <a:gd name="T17" fmla="*/ 326 h 470"/>
                  <a:gd name="T18" fmla="*/ 4 w 462"/>
                  <a:gd name="T19" fmla="*/ 320 h 470"/>
                  <a:gd name="T20" fmla="*/ 8 w 462"/>
                  <a:gd name="T21" fmla="*/ 314 h 470"/>
                  <a:gd name="T22" fmla="*/ 296 w 462"/>
                  <a:gd name="T23" fmla="*/ 12 h 470"/>
                  <a:gd name="T24" fmla="*/ 296 w 462"/>
                  <a:gd name="T25" fmla="*/ 12 h 470"/>
                  <a:gd name="T26" fmla="*/ 300 w 462"/>
                  <a:gd name="T27" fmla="*/ 6 h 470"/>
                  <a:gd name="T28" fmla="*/ 306 w 462"/>
                  <a:gd name="T29" fmla="*/ 4 h 470"/>
                  <a:gd name="T30" fmla="*/ 312 w 462"/>
                  <a:gd name="T31" fmla="*/ 2 h 470"/>
                  <a:gd name="T32" fmla="*/ 318 w 462"/>
                  <a:gd name="T33" fmla="*/ 0 h 470"/>
                  <a:gd name="T34" fmla="*/ 324 w 462"/>
                  <a:gd name="T35" fmla="*/ 2 h 470"/>
                  <a:gd name="T36" fmla="*/ 332 w 462"/>
                  <a:gd name="T37" fmla="*/ 2 h 470"/>
                  <a:gd name="T38" fmla="*/ 336 w 462"/>
                  <a:gd name="T39" fmla="*/ 6 h 470"/>
                  <a:gd name="T40" fmla="*/ 342 w 462"/>
                  <a:gd name="T41" fmla="*/ 10 h 470"/>
                  <a:gd name="T42" fmla="*/ 450 w 462"/>
                  <a:gd name="T43" fmla="*/ 108 h 470"/>
                  <a:gd name="T44" fmla="*/ 450 w 462"/>
                  <a:gd name="T45" fmla="*/ 108 h 470"/>
                  <a:gd name="T46" fmla="*/ 456 w 462"/>
                  <a:gd name="T47" fmla="*/ 114 h 470"/>
                  <a:gd name="T48" fmla="*/ 458 w 462"/>
                  <a:gd name="T49" fmla="*/ 120 h 470"/>
                  <a:gd name="T50" fmla="*/ 460 w 462"/>
                  <a:gd name="T51" fmla="*/ 126 h 470"/>
                  <a:gd name="T52" fmla="*/ 462 w 462"/>
                  <a:gd name="T53" fmla="*/ 132 h 470"/>
                  <a:gd name="T54" fmla="*/ 462 w 462"/>
                  <a:gd name="T55" fmla="*/ 138 h 470"/>
                  <a:gd name="T56" fmla="*/ 460 w 462"/>
                  <a:gd name="T57" fmla="*/ 144 h 470"/>
                  <a:gd name="T58" fmla="*/ 456 w 462"/>
                  <a:gd name="T59" fmla="*/ 150 h 470"/>
                  <a:gd name="T60" fmla="*/ 452 w 462"/>
                  <a:gd name="T61" fmla="*/ 156 h 470"/>
                  <a:gd name="T62" fmla="*/ 166 w 462"/>
                  <a:gd name="T63" fmla="*/ 460 h 470"/>
                  <a:gd name="T64" fmla="*/ 166 w 462"/>
                  <a:gd name="T65" fmla="*/ 460 h 470"/>
                  <a:gd name="T66" fmla="*/ 160 w 462"/>
                  <a:gd name="T67" fmla="*/ 464 h 470"/>
                  <a:gd name="T68" fmla="*/ 154 w 462"/>
                  <a:gd name="T69" fmla="*/ 466 h 470"/>
                  <a:gd name="T70" fmla="*/ 148 w 462"/>
                  <a:gd name="T71" fmla="*/ 468 h 470"/>
                  <a:gd name="T72" fmla="*/ 142 w 462"/>
                  <a:gd name="T73" fmla="*/ 470 h 470"/>
                  <a:gd name="T74" fmla="*/ 136 w 462"/>
                  <a:gd name="T75" fmla="*/ 470 h 470"/>
                  <a:gd name="T76" fmla="*/ 130 w 462"/>
                  <a:gd name="T77" fmla="*/ 468 h 470"/>
                  <a:gd name="T78" fmla="*/ 124 w 462"/>
                  <a:gd name="T79" fmla="*/ 464 h 470"/>
                  <a:gd name="T80" fmla="*/ 118 w 462"/>
                  <a:gd name="T81" fmla="*/ 460 h 470"/>
                  <a:gd name="T82" fmla="*/ 118 w 462"/>
                  <a:gd name="T83" fmla="*/ 46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62" h="470">
                    <a:moveTo>
                      <a:pt x="118" y="460"/>
                    </a:moveTo>
                    <a:lnTo>
                      <a:pt x="10" y="362"/>
                    </a:lnTo>
                    <a:lnTo>
                      <a:pt x="10" y="362"/>
                    </a:lnTo>
                    <a:lnTo>
                      <a:pt x="6" y="356"/>
                    </a:lnTo>
                    <a:lnTo>
                      <a:pt x="2" y="350"/>
                    </a:lnTo>
                    <a:lnTo>
                      <a:pt x="0" y="344"/>
                    </a:lnTo>
                    <a:lnTo>
                      <a:pt x="0" y="338"/>
                    </a:lnTo>
                    <a:lnTo>
                      <a:pt x="0" y="332"/>
                    </a:lnTo>
                    <a:lnTo>
                      <a:pt x="2" y="326"/>
                    </a:lnTo>
                    <a:lnTo>
                      <a:pt x="4" y="320"/>
                    </a:lnTo>
                    <a:lnTo>
                      <a:pt x="8" y="314"/>
                    </a:lnTo>
                    <a:lnTo>
                      <a:pt x="296" y="12"/>
                    </a:lnTo>
                    <a:lnTo>
                      <a:pt x="296" y="12"/>
                    </a:lnTo>
                    <a:lnTo>
                      <a:pt x="300" y="6"/>
                    </a:lnTo>
                    <a:lnTo>
                      <a:pt x="306" y="4"/>
                    </a:lnTo>
                    <a:lnTo>
                      <a:pt x="312" y="2"/>
                    </a:lnTo>
                    <a:lnTo>
                      <a:pt x="318" y="0"/>
                    </a:lnTo>
                    <a:lnTo>
                      <a:pt x="324" y="2"/>
                    </a:lnTo>
                    <a:lnTo>
                      <a:pt x="332" y="2"/>
                    </a:lnTo>
                    <a:lnTo>
                      <a:pt x="336" y="6"/>
                    </a:lnTo>
                    <a:lnTo>
                      <a:pt x="342" y="10"/>
                    </a:lnTo>
                    <a:lnTo>
                      <a:pt x="450" y="108"/>
                    </a:lnTo>
                    <a:lnTo>
                      <a:pt x="450" y="108"/>
                    </a:lnTo>
                    <a:lnTo>
                      <a:pt x="456" y="114"/>
                    </a:lnTo>
                    <a:lnTo>
                      <a:pt x="458" y="120"/>
                    </a:lnTo>
                    <a:lnTo>
                      <a:pt x="460" y="126"/>
                    </a:lnTo>
                    <a:lnTo>
                      <a:pt x="462" y="132"/>
                    </a:lnTo>
                    <a:lnTo>
                      <a:pt x="462" y="138"/>
                    </a:lnTo>
                    <a:lnTo>
                      <a:pt x="460" y="144"/>
                    </a:lnTo>
                    <a:lnTo>
                      <a:pt x="456" y="150"/>
                    </a:lnTo>
                    <a:lnTo>
                      <a:pt x="452" y="156"/>
                    </a:lnTo>
                    <a:lnTo>
                      <a:pt x="166" y="460"/>
                    </a:lnTo>
                    <a:lnTo>
                      <a:pt x="166" y="460"/>
                    </a:lnTo>
                    <a:lnTo>
                      <a:pt x="160" y="464"/>
                    </a:lnTo>
                    <a:lnTo>
                      <a:pt x="154" y="466"/>
                    </a:lnTo>
                    <a:lnTo>
                      <a:pt x="148" y="468"/>
                    </a:lnTo>
                    <a:lnTo>
                      <a:pt x="142" y="470"/>
                    </a:lnTo>
                    <a:lnTo>
                      <a:pt x="136" y="470"/>
                    </a:lnTo>
                    <a:lnTo>
                      <a:pt x="130" y="468"/>
                    </a:lnTo>
                    <a:lnTo>
                      <a:pt x="124" y="464"/>
                    </a:lnTo>
                    <a:lnTo>
                      <a:pt x="118" y="460"/>
                    </a:lnTo>
                    <a:lnTo>
                      <a:pt x="118" y="460"/>
                    </a:lnTo>
                    <a:close/>
                  </a:path>
                </a:pathLst>
              </a:custGeom>
              <a:solidFill>
                <a:srgbClr val="2AB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pic>
            <p:nvPicPr>
              <p:cNvPr id="216" name="Picture 215">
                <a:extLst>
                  <a:ext uri="{FF2B5EF4-FFF2-40B4-BE49-F238E27FC236}">
                    <a16:creationId xmlns:a16="http://schemas.microsoft.com/office/drawing/2014/main" id="{CD7CFDEE-59D5-43D9-99E4-62C5B14726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978525" y="8813800"/>
                <a:ext cx="771525" cy="781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7" name="Freeform 116">
                <a:extLst>
                  <a:ext uri="{FF2B5EF4-FFF2-40B4-BE49-F238E27FC236}">
                    <a16:creationId xmlns:a16="http://schemas.microsoft.com/office/drawing/2014/main" id="{E442FF86-4089-4689-8C77-46CBB49C5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473825" y="9356725"/>
                <a:ext cx="765175" cy="755650"/>
              </a:xfrm>
              <a:custGeom>
                <a:avLst/>
                <a:gdLst>
                  <a:gd name="T0" fmla="*/ 232 w 482"/>
                  <a:gd name="T1" fmla="*/ 476 h 476"/>
                  <a:gd name="T2" fmla="*/ 0 w 482"/>
                  <a:gd name="T3" fmla="*/ 262 h 476"/>
                  <a:gd name="T4" fmla="*/ 248 w 482"/>
                  <a:gd name="T5" fmla="*/ 0 h 476"/>
                  <a:gd name="T6" fmla="*/ 482 w 482"/>
                  <a:gd name="T7" fmla="*/ 212 h 476"/>
                  <a:gd name="T8" fmla="*/ 232 w 482"/>
                  <a:gd name="T9" fmla="*/ 476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476">
                    <a:moveTo>
                      <a:pt x="232" y="476"/>
                    </a:moveTo>
                    <a:lnTo>
                      <a:pt x="0" y="262"/>
                    </a:lnTo>
                    <a:lnTo>
                      <a:pt x="248" y="0"/>
                    </a:lnTo>
                    <a:lnTo>
                      <a:pt x="482" y="212"/>
                    </a:lnTo>
                    <a:lnTo>
                      <a:pt x="232" y="476"/>
                    </a:lnTo>
                    <a:close/>
                  </a:path>
                </a:pathLst>
              </a:custGeom>
              <a:solidFill>
                <a:srgbClr val="2AB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8" name="Freeform 117">
                <a:extLst>
                  <a:ext uri="{FF2B5EF4-FFF2-40B4-BE49-F238E27FC236}">
                    <a16:creationId xmlns:a16="http://schemas.microsoft.com/office/drawing/2014/main" id="{D1EA2E2E-8FAA-49A5-ADF5-2749B3297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89725" y="9772650"/>
                <a:ext cx="584200" cy="568325"/>
              </a:xfrm>
              <a:custGeom>
                <a:avLst/>
                <a:gdLst>
                  <a:gd name="T0" fmla="*/ 10 w 368"/>
                  <a:gd name="T1" fmla="*/ 132 h 358"/>
                  <a:gd name="T2" fmla="*/ 10 w 368"/>
                  <a:gd name="T3" fmla="*/ 132 h 358"/>
                  <a:gd name="T4" fmla="*/ 6 w 368"/>
                  <a:gd name="T5" fmla="*/ 138 h 358"/>
                  <a:gd name="T6" fmla="*/ 2 w 368"/>
                  <a:gd name="T7" fmla="*/ 146 h 358"/>
                  <a:gd name="T8" fmla="*/ 0 w 368"/>
                  <a:gd name="T9" fmla="*/ 152 h 358"/>
                  <a:gd name="T10" fmla="*/ 0 w 368"/>
                  <a:gd name="T11" fmla="*/ 160 h 358"/>
                  <a:gd name="T12" fmla="*/ 0 w 368"/>
                  <a:gd name="T13" fmla="*/ 166 h 358"/>
                  <a:gd name="T14" fmla="*/ 2 w 368"/>
                  <a:gd name="T15" fmla="*/ 174 h 358"/>
                  <a:gd name="T16" fmla="*/ 6 w 368"/>
                  <a:gd name="T17" fmla="*/ 180 h 358"/>
                  <a:gd name="T18" fmla="*/ 12 w 368"/>
                  <a:gd name="T19" fmla="*/ 186 h 358"/>
                  <a:gd name="T20" fmla="*/ 190 w 368"/>
                  <a:gd name="T21" fmla="*/ 348 h 358"/>
                  <a:gd name="T22" fmla="*/ 190 w 368"/>
                  <a:gd name="T23" fmla="*/ 348 h 358"/>
                  <a:gd name="T24" fmla="*/ 196 w 368"/>
                  <a:gd name="T25" fmla="*/ 354 h 358"/>
                  <a:gd name="T26" fmla="*/ 202 w 368"/>
                  <a:gd name="T27" fmla="*/ 356 h 358"/>
                  <a:gd name="T28" fmla="*/ 210 w 368"/>
                  <a:gd name="T29" fmla="*/ 358 h 358"/>
                  <a:gd name="T30" fmla="*/ 216 w 368"/>
                  <a:gd name="T31" fmla="*/ 358 h 358"/>
                  <a:gd name="T32" fmla="*/ 224 w 368"/>
                  <a:gd name="T33" fmla="*/ 358 h 358"/>
                  <a:gd name="T34" fmla="*/ 232 w 368"/>
                  <a:gd name="T35" fmla="*/ 356 h 358"/>
                  <a:gd name="T36" fmla="*/ 238 w 368"/>
                  <a:gd name="T37" fmla="*/ 352 h 358"/>
                  <a:gd name="T38" fmla="*/ 244 w 368"/>
                  <a:gd name="T39" fmla="*/ 346 h 358"/>
                  <a:gd name="T40" fmla="*/ 368 w 368"/>
                  <a:gd name="T41" fmla="*/ 214 h 358"/>
                  <a:gd name="T42" fmla="*/ 136 w 368"/>
                  <a:gd name="T43" fmla="*/ 0 h 358"/>
                  <a:gd name="T44" fmla="*/ 10 w 368"/>
                  <a:gd name="T45" fmla="*/ 132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8" h="358">
                    <a:moveTo>
                      <a:pt x="10" y="132"/>
                    </a:moveTo>
                    <a:lnTo>
                      <a:pt x="10" y="132"/>
                    </a:lnTo>
                    <a:lnTo>
                      <a:pt x="6" y="138"/>
                    </a:lnTo>
                    <a:lnTo>
                      <a:pt x="2" y="146"/>
                    </a:lnTo>
                    <a:lnTo>
                      <a:pt x="0" y="152"/>
                    </a:lnTo>
                    <a:lnTo>
                      <a:pt x="0" y="160"/>
                    </a:lnTo>
                    <a:lnTo>
                      <a:pt x="0" y="166"/>
                    </a:lnTo>
                    <a:lnTo>
                      <a:pt x="2" y="174"/>
                    </a:lnTo>
                    <a:lnTo>
                      <a:pt x="6" y="180"/>
                    </a:lnTo>
                    <a:lnTo>
                      <a:pt x="12" y="186"/>
                    </a:lnTo>
                    <a:lnTo>
                      <a:pt x="190" y="348"/>
                    </a:lnTo>
                    <a:lnTo>
                      <a:pt x="190" y="348"/>
                    </a:lnTo>
                    <a:lnTo>
                      <a:pt x="196" y="354"/>
                    </a:lnTo>
                    <a:lnTo>
                      <a:pt x="202" y="356"/>
                    </a:lnTo>
                    <a:lnTo>
                      <a:pt x="210" y="358"/>
                    </a:lnTo>
                    <a:lnTo>
                      <a:pt x="216" y="358"/>
                    </a:lnTo>
                    <a:lnTo>
                      <a:pt x="224" y="358"/>
                    </a:lnTo>
                    <a:lnTo>
                      <a:pt x="232" y="356"/>
                    </a:lnTo>
                    <a:lnTo>
                      <a:pt x="238" y="352"/>
                    </a:lnTo>
                    <a:lnTo>
                      <a:pt x="244" y="346"/>
                    </a:lnTo>
                    <a:lnTo>
                      <a:pt x="368" y="214"/>
                    </a:lnTo>
                    <a:lnTo>
                      <a:pt x="136" y="0"/>
                    </a:lnTo>
                    <a:lnTo>
                      <a:pt x="10" y="132"/>
                    </a:lnTo>
                    <a:close/>
                  </a:path>
                </a:pathLst>
              </a:custGeom>
              <a:solidFill>
                <a:srgbClr val="4BD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9" name="Freeform 118">
                <a:extLst>
                  <a:ext uri="{FF2B5EF4-FFF2-40B4-BE49-F238E27FC236}">
                    <a16:creationId xmlns:a16="http://schemas.microsoft.com/office/drawing/2014/main" id="{D24081D2-23B0-4E70-A205-92A66BBD5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80125" y="9131300"/>
                <a:ext cx="584200" cy="561975"/>
              </a:xfrm>
              <a:custGeom>
                <a:avLst/>
                <a:gdLst>
                  <a:gd name="T0" fmla="*/ 356 w 368"/>
                  <a:gd name="T1" fmla="*/ 172 h 354"/>
                  <a:gd name="T2" fmla="*/ 178 w 368"/>
                  <a:gd name="T3" fmla="*/ 10 h 354"/>
                  <a:gd name="T4" fmla="*/ 178 w 368"/>
                  <a:gd name="T5" fmla="*/ 10 h 354"/>
                  <a:gd name="T6" fmla="*/ 172 w 368"/>
                  <a:gd name="T7" fmla="*/ 4 h 354"/>
                  <a:gd name="T8" fmla="*/ 164 w 368"/>
                  <a:gd name="T9" fmla="*/ 2 h 354"/>
                  <a:gd name="T10" fmla="*/ 158 w 368"/>
                  <a:gd name="T11" fmla="*/ 0 h 354"/>
                  <a:gd name="T12" fmla="*/ 150 w 368"/>
                  <a:gd name="T13" fmla="*/ 0 h 354"/>
                  <a:gd name="T14" fmla="*/ 144 w 368"/>
                  <a:gd name="T15" fmla="*/ 0 h 354"/>
                  <a:gd name="T16" fmla="*/ 136 w 368"/>
                  <a:gd name="T17" fmla="*/ 2 h 354"/>
                  <a:gd name="T18" fmla="*/ 130 w 368"/>
                  <a:gd name="T19" fmla="*/ 6 h 354"/>
                  <a:gd name="T20" fmla="*/ 124 w 368"/>
                  <a:gd name="T21" fmla="*/ 12 h 354"/>
                  <a:gd name="T22" fmla="*/ 0 w 368"/>
                  <a:gd name="T23" fmla="*/ 142 h 354"/>
                  <a:gd name="T24" fmla="*/ 234 w 368"/>
                  <a:gd name="T25" fmla="*/ 354 h 354"/>
                  <a:gd name="T26" fmla="*/ 358 w 368"/>
                  <a:gd name="T27" fmla="*/ 224 h 354"/>
                  <a:gd name="T28" fmla="*/ 358 w 368"/>
                  <a:gd name="T29" fmla="*/ 224 h 354"/>
                  <a:gd name="T30" fmla="*/ 362 w 368"/>
                  <a:gd name="T31" fmla="*/ 218 h 354"/>
                  <a:gd name="T32" fmla="*/ 366 w 368"/>
                  <a:gd name="T33" fmla="*/ 212 h 354"/>
                  <a:gd name="T34" fmla="*/ 366 w 368"/>
                  <a:gd name="T35" fmla="*/ 206 h 354"/>
                  <a:gd name="T36" fmla="*/ 368 w 368"/>
                  <a:gd name="T37" fmla="*/ 198 h 354"/>
                  <a:gd name="T38" fmla="*/ 366 w 368"/>
                  <a:gd name="T39" fmla="*/ 192 h 354"/>
                  <a:gd name="T40" fmla="*/ 364 w 368"/>
                  <a:gd name="T41" fmla="*/ 184 h 354"/>
                  <a:gd name="T42" fmla="*/ 360 w 368"/>
                  <a:gd name="T43" fmla="*/ 178 h 354"/>
                  <a:gd name="T44" fmla="*/ 356 w 368"/>
                  <a:gd name="T45" fmla="*/ 172 h 354"/>
                  <a:gd name="T46" fmla="*/ 356 w 368"/>
                  <a:gd name="T47" fmla="*/ 172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8" h="354">
                    <a:moveTo>
                      <a:pt x="356" y="172"/>
                    </a:moveTo>
                    <a:lnTo>
                      <a:pt x="178" y="10"/>
                    </a:lnTo>
                    <a:lnTo>
                      <a:pt x="178" y="10"/>
                    </a:lnTo>
                    <a:lnTo>
                      <a:pt x="172" y="4"/>
                    </a:lnTo>
                    <a:lnTo>
                      <a:pt x="164" y="2"/>
                    </a:lnTo>
                    <a:lnTo>
                      <a:pt x="158" y="0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36" y="2"/>
                    </a:lnTo>
                    <a:lnTo>
                      <a:pt x="130" y="6"/>
                    </a:lnTo>
                    <a:lnTo>
                      <a:pt x="124" y="12"/>
                    </a:lnTo>
                    <a:lnTo>
                      <a:pt x="0" y="142"/>
                    </a:lnTo>
                    <a:lnTo>
                      <a:pt x="234" y="354"/>
                    </a:lnTo>
                    <a:lnTo>
                      <a:pt x="358" y="224"/>
                    </a:lnTo>
                    <a:lnTo>
                      <a:pt x="358" y="224"/>
                    </a:lnTo>
                    <a:lnTo>
                      <a:pt x="362" y="218"/>
                    </a:lnTo>
                    <a:lnTo>
                      <a:pt x="366" y="212"/>
                    </a:lnTo>
                    <a:lnTo>
                      <a:pt x="366" y="206"/>
                    </a:lnTo>
                    <a:lnTo>
                      <a:pt x="368" y="198"/>
                    </a:lnTo>
                    <a:lnTo>
                      <a:pt x="366" y="192"/>
                    </a:lnTo>
                    <a:lnTo>
                      <a:pt x="364" y="184"/>
                    </a:lnTo>
                    <a:lnTo>
                      <a:pt x="360" y="178"/>
                    </a:lnTo>
                    <a:lnTo>
                      <a:pt x="356" y="172"/>
                    </a:lnTo>
                    <a:lnTo>
                      <a:pt x="356" y="172"/>
                    </a:lnTo>
                    <a:close/>
                  </a:path>
                </a:pathLst>
              </a:custGeom>
              <a:solidFill>
                <a:srgbClr val="4BD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0" name="Freeform 119">
                <a:extLst>
                  <a:ext uri="{FF2B5EF4-FFF2-40B4-BE49-F238E27FC236}">
                    <a16:creationId xmlns:a16="http://schemas.microsoft.com/office/drawing/2014/main" id="{341A52D4-81F4-41F7-AB20-F100F8522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86475" y="9356725"/>
                <a:ext cx="377825" cy="346075"/>
              </a:xfrm>
              <a:custGeom>
                <a:avLst/>
                <a:gdLst>
                  <a:gd name="T0" fmla="*/ 234 w 238"/>
                  <a:gd name="T1" fmla="*/ 218 h 218"/>
                  <a:gd name="T2" fmla="*/ 0 w 238"/>
                  <a:gd name="T3" fmla="*/ 4 h 218"/>
                  <a:gd name="T4" fmla="*/ 4 w 238"/>
                  <a:gd name="T5" fmla="*/ 0 h 218"/>
                  <a:gd name="T6" fmla="*/ 238 w 238"/>
                  <a:gd name="T7" fmla="*/ 212 h 218"/>
                  <a:gd name="T8" fmla="*/ 234 w 238"/>
                  <a:gd name="T9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" h="218">
                    <a:moveTo>
                      <a:pt x="234" y="218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38" y="212"/>
                    </a:lnTo>
                    <a:lnTo>
                      <a:pt x="234" y="218"/>
                    </a:lnTo>
                    <a:close/>
                  </a:path>
                </a:pathLst>
              </a:custGeom>
              <a:solidFill>
                <a:srgbClr val="1D9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1" name="Freeform 120">
                <a:extLst>
                  <a:ext uri="{FF2B5EF4-FFF2-40B4-BE49-F238E27FC236}">
                    <a16:creationId xmlns:a16="http://schemas.microsoft.com/office/drawing/2014/main" id="{0F0A2A9A-CDD8-41CD-A6FD-CB534F967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477000" y="9769475"/>
                <a:ext cx="377825" cy="346075"/>
              </a:xfrm>
              <a:custGeom>
                <a:avLst/>
                <a:gdLst>
                  <a:gd name="T0" fmla="*/ 234 w 238"/>
                  <a:gd name="T1" fmla="*/ 218 h 218"/>
                  <a:gd name="T2" fmla="*/ 0 w 238"/>
                  <a:gd name="T3" fmla="*/ 4 h 218"/>
                  <a:gd name="T4" fmla="*/ 4 w 238"/>
                  <a:gd name="T5" fmla="*/ 0 h 218"/>
                  <a:gd name="T6" fmla="*/ 238 w 238"/>
                  <a:gd name="T7" fmla="*/ 212 h 218"/>
                  <a:gd name="T8" fmla="*/ 234 w 238"/>
                  <a:gd name="T9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" h="218">
                    <a:moveTo>
                      <a:pt x="234" y="218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238" y="212"/>
                    </a:lnTo>
                    <a:lnTo>
                      <a:pt x="234" y="218"/>
                    </a:lnTo>
                    <a:close/>
                  </a:path>
                </a:pathLst>
              </a:custGeom>
              <a:solidFill>
                <a:srgbClr val="1D9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2" name="Freeform 121">
                <a:extLst>
                  <a:ext uri="{FF2B5EF4-FFF2-40B4-BE49-F238E27FC236}">
                    <a16:creationId xmlns:a16="http://schemas.microsoft.com/office/drawing/2014/main" id="{606FC340-6D52-47CC-B2C5-449B1998BC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689600" y="7426325"/>
                <a:ext cx="1844675" cy="1816100"/>
              </a:xfrm>
              <a:custGeom>
                <a:avLst/>
                <a:gdLst>
                  <a:gd name="T0" fmla="*/ 932 w 1162"/>
                  <a:gd name="T1" fmla="*/ 116 h 1144"/>
                  <a:gd name="T2" fmla="*/ 834 w 1162"/>
                  <a:gd name="T3" fmla="*/ 56 h 1144"/>
                  <a:gd name="T4" fmla="*/ 728 w 1162"/>
                  <a:gd name="T5" fmla="*/ 18 h 1144"/>
                  <a:gd name="T6" fmla="*/ 616 w 1162"/>
                  <a:gd name="T7" fmla="*/ 2 h 1144"/>
                  <a:gd name="T8" fmla="*/ 506 w 1162"/>
                  <a:gd name="T9" fmla="*/ 6 h 1144"/>
                  <a:gd name="T10" fmla="*/ 396 w 1162"/>
                  <a:gd name="T11" fmla="*/ 30 h 1144"/>
                  <a:gd name="T12" fmla="*/ 292 w 1162"/>
                  <a:gd name="T13" fmla="*/ 76 h 1144"/>
                  <a:gd name="T14" fmla="*/ 198 w 1162"/>
                  <a:gd name="T15" fmla="*/ 142 h 1144"/>
                  <a:gd name="T16" fmla="*/ 136 w 1162"/>
                  <a:gd name="T17" fmla="*/ 206 h 1144"/>
                  <a:gd name="T18" fmla="*/ 70 w 1162"/>
                  <a:gd name="T19" fmla="*/ 300 h 1144"/>
                  <a:gd name="T20" fmla="*/ 26 w 1162"/>
                  <a:gd name="T21" fmla="*/ 404 h 1144"/>
                  <a:gd name="T22" fmla="*/ 2 w 1162"/>
                  <a:gd name="T23" fmla="*/ 512 h 1144"/>
                  <a:gd name="T24" fmla="*/ 2 w 1162"/>
                  <a:gd name="T25" fmla="*/ 622 h 1144"/>
                  <a:gd name="T26" fmla="*/ 22 w 1162"/>
                  <a:gd name="T27" fmla="*/ 730 h 1144"/>
                  <a:gd name="T28" fmla="*/ 62 w 1162"/>
                  <a:gd name="T29" fmla="*/ 832 h 1144"/>
                  <a:gd name="T30" fmla="*/ 124 w 1162"/>
                  <a:gd name="T31" fmla="*/ 928 h 1144"/>
                  <a:gd name="T32" fmla="*/ 184 w 1162"/>
                  <a:gd name="T33" fmla="*/ 992 h 1144"/>
                  <a:gd name="T34" fmla="*/ 278 w 1162"/>
                  <a:gd name="T35" fmla="*/ 1062 h 1144"/>
                  <a:gd name="T36" fmla="*/ 380 w 1162"/>
                  <a:gd name="T37" fmla="*/ 1110 h 1144"/>
                  <a:gd name="T38" fmla="*/ 490 w 1162"/>
                  <a:gd name="T39" fmla="*/ 1138 h 1144"/>
                  <a:gd name="T40" fmla="*/ 602 w 1162"/>
                  <a:gd name="T41" fmla="*/ 1144 h 1144"/>
                  <a:gd name="T42" fmla="*/ 712 w 1162"/>
                  <a:gd name="T43" fmla="*/ 1130 h 1144"/>
                  <a:gd name="T44" fmla="*/ 818 w 1162"/>
                  <a:gd name="T45" fmla="*/ 1094 h 1144"/>
                  <a:gd name="T46" fmla="*/ 918 w 1162"/>
                  <a:gd name="T47" fmla="*/ 1038 h 1144"/>
                  <a:gd name="T48" fmla="*/ 1006 w 1162"/>
                  <a:gd name="T49" fmla="*/ 962 h 1144"/>
                  <a:gd name="T50" fmla="*/ 1062 w 1162"/>
                  <a:gd name="T51" fmla="*/ 894 h 1144"/>
                  <a:gd name="T52" fmla="*/ 1116 w 1162"/>
                  <a:gd name="T53" fmla="*/ 794 h 1144"/>
                  <a:gd name="T54" fmla="*/ 1150 w 1162"/>
                  <a:gd name="T55" fmla="*/ 688 h 1144"/>
                  <a:gd name="T56" fmla="*/ 1162 w 1162"/>
                  <a:gd name="T57" fmla="*/ 580 h 1144"/>
                  <a:gd name="T58" fmla="*/ 1154 w 1162"/>
                  <a:gd name="T59" fmla="*/ 470 h 1144"/>
                  <a:gd name="T60" fmla="*/ 1124 w 1162"/>
                  <a:gd name="T61" fmla="*/ 364 h 1144"/>
                  <a:gd name="T62" fmla="*/ 1072 w 1162"/>
                  <a:gd name="T63" fmla="*/ 264 h 1144"/>
                  <a:gd name="T64" fmla="*/ 1000 w 1162"/>
                  <a:gd name="T65" fmla="*/ 174 h 1144"/>
                  <a:gd name="T66" fmla="*/ 486 w 1162"/>
                  <a:gd name="T67" fmla="*/ 1034 h 1144"/>
                  <a:gd name="T68" fmla="*/ 396 w 1162"/>
                  <a:gd name="T69" fmla="*/ 1006 h 1144"/>
                  <a:gd name="T70" fmla="*/ 244 w 1162"/>
                  <a:gd name="T71" fmla="*/ 902 h 1144"/>
                  <a:gd name="T72" fmla="*/ 144 w 1162"/>
                  <a:gd name="T73" fmla="*/ 752 h 1144"/>
                  <a:gd name="T74" fmla="*/ 110 w 1162"/>
                  <a:gd name="T75" fmla="*/ 572 h 1144"/>
                  <a:gd name="T76" fmla="*/ 120 w 1162"/>
                  <a:gd name="T77" fmla="*/ 478 h 1144"/>
                  <a:gd name="T78" fmla="*/ 138 w 1162"/>
                  <a:gd name="T79" fmla="*/ 408 h 1144"/>
                  <a:gd name="T80" fmla="*/ 220 w 1162"/>
                  <a:gd name="T81" fmla="*/ 270 h 1144"/>
                  <a:gd name="T82" fmla="*/ 360 w 1162"/>
                  <a:gd name="T83" fmla="*/ 156 h 1144"/>
                  <a:gd name="T84" fmla="*/ 534 w 1162"/>
                  <a:gd name="T85" fmla="*/ 104 h 1144"/>
                  <a:gd name="T86" fmla="*/ 652 w 1162"/>
                  <a:gd name="T87" fmla="*/ 106 h 1144"/>
                  <a:gd name="T88" fmla="*/ 722 w 1162"/>
                  <a:gd name="T89" fmla="*/ 122 h 1144"/>
                  <a:gd name="T90" fmla="*/ 848 w 1162"/>
                  <a:gd name="T91" fmla="*/ 184 h 1144"/>
                  <a:gd name="T92" fmla="*/ 974 w 1162"/>
                  <a:gd name="T93" fmla="*/ 314 h 1144"/>
                  <a:gd name="T94" fmla="*/ 1044 w 1162"/>
                  <a:gd name="T95" fmla="*/ 480 h 1144"/>
                  <a:gd name="T96" fmla="*/ 1050 w 1162"/>
                  <a:gd name="T97" fmla="*/ 620 h 1144"/>
                  <a:gd name="T98" fmla="*/ 1038 w 1162"/>
                  <a:gd name="T99" fmla="*/ 692 h 1144"/>
                  <a:gd name="T100" fmla="*/ 994 w 1162"/>
                  <a:gd name="T101" fmla="*/ 800 h 1144"/>
                  <a:gd name="T102" fmla="*/ 878 w 1162"/>
                  <a:gd name="T103" fmla="*/ 940 h 1144"/>
                  <a:gd name="T104" fmla="*/ 718 w 1162"/>
                  <a:gd name="T105" fmla="*/ 1024 h 1144"/>
                  <a:gd name="T106" fmla="*/ 558 w 1162"/>
                  <a:gd name="T107" fmla="*/ 1044 h 1144"/>
                  <a:gd name="T108" fmla="*/ 486 w 1162"/>
                  <a:gd name="T109" fmla="*/ 1034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62" h="1144">
                    <a:moveTo>
                      <a:pt x="978" y="154"/>
                    </a:moveTo>
                    <a:lnTo>
                      <a:pt x="978" y="154"/>
                    </a:lnTo>
                    <a:lnTo>
                      <a:pt x="956" y="134"/>
                    </a:lnTo>
                    <a:lnTo>
                      <a:pt x="932" y="116"/>
                    </a:lnTo>
                    <a:lnTo>
                      <a:pt x="908" y="100"/>
                    </a:lnTo>
                    <a:lnTo>
                      <a:pt x="884" y="84"/>
                    </a:lnTo>
                    <a:lnTo>
                      <a:pt x="860" y="70"/>
                    </a:lnTo>
                    <a:lnTo>
                      <a:pt x="834" y="56"/>
                    </a:lnTo>
                    <a:lnTo>
                      <a:pt x="808" y="46"/>
                    </a:lnTo>
                    <a:lnTo>
                      <a:pt x="782" y="34"/>
                    </a:lnTo>
                    <a:lnTo>
                      <a:pt x="754" y="26"/>
                    </a:lnTo>
                    <a:lnTo>
                      <a:pt x="728" y="18"/>
                    </a:lnTo>
                    <a:lnTo>
                      <a:pt x="700" y="12"/>
                    </a:lnTo>
                    <a:lnTo>
                      <a:pt x="672" y="8"/>
                    </a:lnTo>
                    <a:lnTo>
                      <a:pt x="644" y="4"/>
                    </a:lnTo>
                    <a:lnTo>
                      <a:pt x="616" y="2"/>
                    </a:lnTo>
                    <a:lnTo>
                      <a:pt x="588" y="0"/>
                    </a:lnTo>
                    <a:lnTo>
                      <a:pt x="562" y="0"/>
                    </a:lnTo>
                    <a:lnTo>
                      <a:pt x="534" y="2"/>
                    </a:lnTo>
                    <a:lnTo>
                      <a:pt x="506" y="6"/>
                    </a:lnTo>
                    <a:lnTo>
                      <a:pt x="478" y="10"/>
                    </a:lnTo>
                    <a:lnTo>
                      <a:pt x="450" y="16"/>
                    </a:lnTo>
                    <a:lnTo>
                      <a:pt x="424" y="22"/>
                    </a:lnTo>
                    <a:lnTo>
                      <a:pt x="396" y="30"/>
                    </a:lnTo>
                    <a:lnTo>
                      <a:pt x="370" y="40"/>
                    </a:lnTo>
                    <a:lnTo>
                      <a:pt x="344" y="50"/>
                    </a:lnTo>
                    <a:lnTo>
                      <a:pt x="318" y="62"/>
                    </a:lnTo>
                    <a:lnTo>
                      <a:pt x="292" y="76"/>
                    </a:lnTo>
                    <a:lnTo>
                      <a:pt x="268" y="90"/>
                    </a:lnTo>
                    <a:lnTo>
                      <a:pt x="244" y="106"/>
                    </a:lnTo>
                    <a:lnTo>
                      <a:pt x="222" y="124"/>
                    </a:lnTo>
                    <a:lnTo>
                      <a:pt x="198" y="142"/>
                    </a:lnTo>
                    <a:lnTo>
                      <a:pt x="176" y="162"/>
                    </a:lnTo>
                    <a:lnTo>
                      <a:pt x="156" y="184"/>
                    </a:lnTo>
                    <a:lnTo>
                      <a:pt x="156" y="184"/>
                    </a:lnTo>
                    <a:lnTo>
                      <a:pt x="136" y="206"/>
                    </a:lnTo>
                    <a:lnTo>
                      <a:pt x="118" y="228"/>
                    </a:lnTo>
                    <a:lnTo>
                      <a:pt x="100" y="252"/>
                    </a:lnTo>
                    <a:lnTo>
                      <a:pt x="84" y="276"/>
                    </a:lnTo>
                    <a:lnTo>
                      <a:pt x="70" y="300"/>
                    </a:lnTo>
                    <a:lnTo>
                      <a:pt x="56" y="326"/>
                    </a:lnTo>
                    <a:lnTo>
                      <a:pt x="46" y="350"/>
                    </a:lnTo>
                    <a:lnTo>
                      <a:pt x="34" y="376"/>
                    </a:lnTo>
                    <a:lnTo>
                      <a:pt x="26" y="404"/>
                    </a:lnTo>
                    <a:lnTo>
                      <a:pt x="18" y="430"/>
                    </a:lnTo>
                    <a:lnTo>
                      <a:pt x="12" y="456"/>
                    </a:lnTo>
                    <a:lnTo>
                      <a:pt x="6" y="484"/>
                    </a:lnTo>
                    <a:lnTo>
                      <a:pt x="2" y="512"/>
                    </a:lnTo>
                    <a:lnTo>
                      <a:pt x="0" y="538"/>
                    </a:lnTo>
                    <a:lnTo>
                      <a:pt x="0" y="566"/>
                    </a:lnTo>
                    <a:lnTo>
                      <a:pt x="0" y="594"/>
                    </a:lnTo>
                    <a:lnTo>
                      <a:pt x="2" y="622"/>
                    </a:lnTo>
                    <a:lnTo>
                      <a:pt x="4" y="648"/>
                    </a:lnTo>
                    <a:lnTo>
                      <a:pt x="8" y="676"/>
                    </a:lnTo>
                    <a:lnTo>
                      <a:pt x="14" y="702"/>
                    </a:lnTo>
                    <a:lnTo>
                      <a:pt x="22" y="730"/>
                    </a:lnTo>
                    <a:lnTo>
                      <a:pt x="30" y="756"/>
                    </a:lnTo>
                    <a:lnTo>
                      <a:pt x="38" y="782"/>
                    </a:lnTo>
                    <a:lnTo>
                      <a:pt x="50" y="808"/>
                    </a:lnTo>
                    <a:lnTo>
                      <a:pt x="62" y="832"/>
                    </a:lnTo>
                    <a:lnTo>
                      <a:pt x="76" y="858"/>
                    </a:lnTo>
                    <a:lnTo>
                      <a:pt x="90" y="882"/>
                    </a:lnTo>
                    <a:lnTo>
                      <a:pt x="106" y="904"/>
                    </a:lnTo>
                    <a:lnTo>
                      <a:pt x="124" y="928"/>
                    </a:lnTo>
                    <a:lnTo>
                      <a:pt x="142" y="950"/>
                    </a:lnTo>
                    <a:lnTo>
                      <a:pt x="162" y="972"/>
                    </a:lnTo>
                    <a:lnTo>
                      <a:pt x="184" y="992"/>
                    </a:lnTo>
                    <a:lnTo>
                      <a:pt x="184" y="992"/>
                    </a:lnTo>
                    <a:lnTo>
                      <a:pt x="206" y="1012"/>
                    </a:lnTo>
                    <a:lnTo>
                      <a:pt x="230" y="1030"/>
                    </a:lnTo>
                    <a:lnTo>
                      <a:pt x="254" y="1046"/>
                    </a:lnTo>
                    <a:lnTo>
                      <a:pt x="278" y="1062"/>
                    </a:lnTo>
                    <a:lnTo>
                      <a:pt x="302" y="1076"/>
                    </a:lnTo>
                    <a:lnTo>
                      <a:pt x="328" y="1088"/>
                    </a:lnTo>
                    <a:lnTo>
                      <a:pt x="354" y="1100"/>
                    </a:lnTo>
                    <a:lnTo>
                      <a:pt x="380" y="1110"/>
                    </a:lnTo>
                    <a:lnTo>
                      <a:pt x="408" y="1120"/>
                    </a:lnTo>
                    <a:lnTo>
                      <a:pt x="434" y="1126"/>
                    </a:lnTo>
                    <a:lnTo>
                      <a:pt x="462" y="1134"/>
                    </a:lnTo>
                    <a:lnTo>
                      <a:pt x="490" y="1138"/>
                    </a:lnTo>
                    <a:lnTo>
                      <a:pt x="518" y="1142"/>
                    </a:lnTo>
                    <a:lnTo>
                      <a:pt x="546" y="1144"/>
                    </a:lnTo>
                    <a:lnTo>
                      <a:pt x="574" y="1144"/>
                    </a:lnTo>
                    <a:lnTo>
                      <a:pt x="602" y="1144"/>
                    </a:lnTo>
                    <a:lnTo>
                      <a:pt x="628" y="1142"/>
                    </a:lnTo>
                    <a:lnTo>
                      <a:pt x="656" y="1140"/>
                    </a:lnTo>
                    <a:lnTo>
                      <a:pt x="684" y="1136"/>
                    </a:lnTo>
                    <a:lnTo>
                      <a:pt x="712" y="1130"/>
                    </a:lnTo>
                    <a:lnTo>
                      <a:pt x="738" y="1124"/>
                    </a:lnTo>
                    <a:lnTo>
                      <a:pt x="766" y="1114"/>
                    </a:lnTo>
                    <a:lnTo>
                      <a:pt x="792" y="1106"/>
                    </a:lnTo>
                    <a:lnTo>
                      <a:pt x="818" y="1094"/>
                    </a:lnTo>
                    <a:lnTo>
                      <a:pt x="844" y="1082"/>
                    </a:lnTo>
                    <a:lnTo>
                      <a:pt x="870" y="1070"/>
                    </a:lnTo>
                    <a:lnTo>
                      <a:pt x="894" y="1054"/>
                    </a:lnTo>
                    <a:lnTo>
                      <a:pt x="918" y="1038"/>
                    </a:lnTo>
                    <a:lnTo>
                      <a:pt x="940" y="1022"/>
                    </a:lnTo>
                    <a:lnTo>
                      <a:pt x="964" y="1002"/>
                    </a:lnTo>
                    <a:lnTo>
                      <a:pt x="986" y="984"/>
                    </a:lnTo>
                    <a:lnTo>
                      <a:pt x="1006" y="962"/>
                    </a:lnTo>
                    <a:lnTo>
                      <a:pt x="1006" y="962"/>
                    </a:lnTo>
                    <a:lnTo>
                      <a:pt x="1026" y="940"/>
                    </a:lnTo>
                    <a:lnTo>
                      <a:pt x="1044" y="918"/>
                    </a:lnTo>
                    <a:lnTo>
                      <a:pt x="1062" y="894"/>
                    </a:lnTo>
                    <a:lnTo>
                      <a:pt x="1078" y="870"/>
                    </a:lnTo>
                    <a:lnTo>
                      <a:pt x="1092" y="846"/>
                    </a:lnTo>
                    <a:lnTo>
                      <a:pt x="1106" y="820"/>
                    </a:lnTo>
                    <a:lnTo>
                      <a:pt x="1116" y="794"/>
                    </a:lnTo>
                    <a:lnTo>
                      <a:pt x="1128" y="768"/>
                    </a:lnTo>
                    <a:lnTo>
                      <a:pt x="1136" y="742"/>
                    </a:lnTo>
                    <a:lnTo>
                      <a:pt x="1144" y="716"/>
                    </a:lnTo>
                    <a:lnTo>
                      <a:pt x="1150" y="688"/>
                    </a:lnTo>
                    <a:lnTo>
                      <a:pt x="1156" y="662"/>
                    </a:lnTo>
                    <a:lnTo>
                      <a:pt x="1160" y="634"/>
                    </a:lnTo>
                    <a:lnTo>
                      <a:pt x="1162" y="606"/>
                    </a:lnTo>
                    <a:lnTo>
                      <a:pt x="1162" y="580"/>
                    </a:lnTo>
                    <a:lnTo>
                      <a:pt x="1162" y="552"/>
                    </a:lnTo>
                    <a:lnTo>
                      <a:pt x="1160" y="524"/>
                    </a:lnTo>
                    <a:lnTo>
                      <a:pt x="1158" y="498"/>
                    </a:lnTo>
                    <a:lnTo>
                      <a:pt x="1154" y="470"/>
                    </a:lnTo>
                    <a:lnTo>
                      <a:pt x="1148" y="442"/>
                    </a:lnTo>
                    <a:lnTo>
                      <a:pt x="1140" y="416"/>
                    </a:lnTo>
                    <a:lnTo>
                      <a:pt x="1132" y="390"/>
                    </a:lnTo>
                    <a:lnTo>
                      <a:pt x="1124" y="364"/>
                    </a:lnTo>
                    <a:lnTo>
                      <a:pt x="1112" y="338"/>
                    </a:lnTo>
                    <a:lnTo>
                      <a:pt x="1100" y="312"/>
                    </a:lnTo>
                    <a:lnTo>
                      <a:pt x="1086" y="288"/>
                    </a:lnTo>
                    <a:lnTo>
                      <a:pt x="1072" y="264"/>
                    </a:lnTo>
                    <a:lnTo>
                      <a:pt x="1056" y="240"/>
                    </a:lnTo>
                    <a:lnTo>
                      <a:pt x="1038" y="218"/>
                    </a:lnTo>
                    <a:lnTo>
                      <a:pt x="1020" y="196"/>
                    </a:lnTo>
                    <a:lnTo>
                      <a:pt x="1000" y="174"/>
                    </a:lnTo>
                    <a:lnTo>
                      <a:pt x="978" y="154"/>
                    </a:lnTo>
                    <a:lnTo>
                      <a:pt x="978" y="154"/>
                    </a:lnTo>
                    <a:close/>
                    <a:moveTo>
                      <a:pt x="486" y="1034"/>
                    </a:moveTo>
                    <a:lnTo>
                      <a:pt x="486" y="1034"/>
                    </a:lnTo>
                    <a:lnTo>
                      <a:pt x="462" y="1030"/>
                    </a:lnTo>
                    <a:lnTo>
                      <a:pt x="440" y="1022"/>
                    </a:lnTo>
                    <a:lnTo>
                      <a:pt x="416" y="1014"/>
                    </a:lnTo>
                    <a:lnTo>
                      <a:pt x="396" y="1006"/>
                    </a:lnTo>
                    <a:lnTo>
                      <a:pt x="354" y="986"/>
                    </a:lnTo>
                    <a:lnTo>
                      <a:pt x="314" y="962"/>
                    </a:lnTo>
                    <a:lnTo>
                      <a:pt x="278" y="934"/>
                    </a:lnTo>
                    <a:lnTo>
                      <a:pt x="244" y="902"/>
                    </a:lnTo>
                    <a:lnTo>
                      <a:pt x="214" y="868"/>
                    </a:lnTo>
                    <a:lnTo>
                      <a:pt x="188" y="832"/>
                    </a:lnTo>
                    <a:lnTo>
                      <a:pt x="164" y="794"/>
                    </a:lnTo>
                    <a:lnTo>
                      <a:pt x="144" y="752"/>
                    </a:lnTo>
                    <a:lnTo>
                      <a:pt x="130" y="710"/>
                    </a:lnTo>
                    <a:lnTo>
                      <a:pt x="118" y="666"/>
                    </a:lnTo>
                    <a:lnTo>
                      <a:pt x="112" y="620"/>
                    </a:lnTo>
                    <a:lnTo>
                      <a:pt x="110" y="572"/>
                    </a:lnTo>
                    <a:lnTo>
                      <a:pt x="110" y="550"/>
                    </a:lnTo>
                    <a:lnTo>
                      <a:pt x="112" y="526"/>
                    </a:lnTo>
                    <a:lnTo>
                      <a:pt x="114" y="502"/>
                    </a:lnTo>
                    <a:lnTo>
                      <a:pt x="120" y="478"/>
                    </a:lnTo>
                    <a:lnTo>
                      <a:pt x="120" y="478"/>
                    </a:lnTo>
                    <a:lnTo>
                      <a:pt x="124" y="454"/>
                    </a:lnTo>
                    <a:lnTo>
                      <a:pt x="132" y="432"/>
                    </a:lnTo>
                    <a:lnTo>
                      <a:pt x="138" y="408"/>
                    </a:lnTo>
                    <a:lnTo>
                      <a:pt x="148" y="386"/>
                    </a:lnTo>
                    <a:lnTo>
                      <a:pt x="168" y="344"/>
                    </a:lnTo>
                    <a:lnTo>
                      <a:pt x="192" y="306"/>
                    </a:lnTo>
                    <a:lnTo>
                      <a:pt x="220" y="270"/>
                    </a:lnTo>
                    <a:lnTo>
                      <a:pt x="250" y="236"/>
                    </a:lnTo>
                    <a:lnTo>
                      <a:pt x="284" y="206"/>
                    </a:lnTo>
                    <a:lnTo>
                      <a:pt x="322" y="178"/>
                    </a:lnTo>
                    <a:lnTo>
                      <a:pt x="360" y="156"/>
                    </a:lnTo>
                    <a:lnTo>
                      <a:pt x="402" y="136"/>
                    </a:lnTo>
                    <a:lnTo>
                      <a:pt x="444" y="122"/>
                    </a:lnTo>
                    <a:lnTo>
                      <a:pt x="488" y="110"/>
                    </a:lnTo>
                    <a:lnTo>
                      <a:pt x="534" y="104"/>
                    </a:lnTo>
                    <a:lnTo>
                      <a:pt x="580" y="100"/>
                    </a:lnTo>
                    <a:lnTo>
                      <a:pt x="604" y="102"/>
                    </a:lnTo>
                    <a:lnTo>
                      <a:pt x="628" y="104"/>
                    </a:lnTo>
                    <a:lnTo>
                      <a:pt x="652" y="106"/>
                    </a:lnTo>
                    <a:lnTo>
                      <a:pt x="676" y="110"/>
                    </a:lnTo>
                    <a:lnTo>
                      <a:pt x="676" y="110"/>
                    </a:lnTo>
                    <a:lnTo>
                      <a:pt x="700" y="116"/>
                    </a:lnTo>
                    <a:lnTo>
                      <a:pt x="722" y="122"/>
                    </a:lnTo>
                    <a:lnTo>
                      <a:pt x="746" y="130"/>
                    </a:lnTo>
                    <a:lnTo>
                      <a:pt x="768" y="140"/>
                    </a:lnTo>
                    <a:lnTo>
                      <a:pt x="808" y="160"/>
                    </a:lnTo>
                    <a:lnTo>
                      <a:pt x="848" y="184"/>
                    </a:lnTo>
                    <a:lnTo>
                      <a:pt x="884" y="212"/>
                    </a:lnTo>
                    <a:lnTo>
                      <a:pt x="918" y="242"/>
                    </a:lnTo>
                    <a:lnTo>
                      <a:pt x="948" y="276"/>
                    </a:lnTo>
                    <a:lnTo>
                      <a:pt x="974" y="314"/>
                    </a:lnTo>
                    <a:lnTo>
                      <a:pt x="998" y="352"/>
                    </a:lnTo>
                    <a:lnTo>
                      <a:pt x="1018" y="394"/>
                    </a:lnTo>
                    <a:lnTo>
                      <a:pt x="1032" y="436"/>
                    </a:lnTo>
                    <a:lnTo>
                      <a:pt x="1044" y="480"/>
                    </a:lnTo>
                    <a:lnTo>
                      <a:pt x="1050" y="526"/>
                    </a:lnTo>
                    <a:lnTo>
                      <a:pt x="1052" y="572"/>
                    </a:lnTo>
                    <a:lnTo>
                      <a:pt x="1052" y="596"/>
                    </a:lnTo>
                    <a:lnTo>
                      <a:pt x="1050" y="620"/>
                    </a:lnTo>
                    <a:lnTo>
                      <a:pt x="1048" y="644"/>
                    </a:lnTo>
                    <a:lnTo>
                      <a:pt x="1044" y="668"/>
                    </a:lnTo>
                    <a:lnTo>
                      <a:pt x="1044" y="668"/>
                    </a:lnTo>
                    <a:lnTo>
                      <a:pt x="1038" y="692"/>
                    </a:lnTo>
                    <a:lnTo>
                      <a:pt x="1030" y="714"/>
                    </a:lnTo>
                    <a:lnTo>
                      <a:pt x="1024" y="736"/>
                    </a:lnTo>
                    <a:lnTo>
                      <a:pt x="1014" y="758"/>
                    </a:lnTo>
                    <a:lnTo>
                      <a:pt x="994" y="800"/>
                    </a:lnTo>
                    <a:lnTo>
                      <a:pt x="970" y="840"/>
                    </a:lnTo>
                    <a:lnTo>
                      <a:pt x="942" y="876"/>
                    </a:lnTo>
                    <a:lnTo>
                      <a:pt x="912" y="910"/>
                    </a:lnTo>
                    <a:lnTo>
                      <a:pt x="878" y="940"/>
                    </a:lnTo>
                    <a:lnTo>
                      <a:pt x="840" y="966"/>
                    </a:lnTo>
                    <a:lnTo>
                      <a:pt x="802" y="990"/>
                    </a:lnTo>
                    <a:lnTo>
                      <a:pt x="760" y="1008"/>
                    </a:lnTo>
                    <a:lnTo>
                      <a:pt x="718" y="1024"/>
                    </a:lnTo>
                    <a:lnTo>
                      <a:pt x="674" y="1036"/>
                    </a:lnTo>
                    <a:lnTo>
                      <a:pt x="628" y="1042"/>
                    </a:lnTo>
                    <a:lnTo>
                      <a:pt x="582" y="1044"/>
                    </a:lnTo>
                    <a:lnTo>
                      <a:pt x="558" y="1044"/>
                    </a:lnTo>
                    <a:lnTo>
                      <a:pt x="534" y="1042"/>
                    </a:lnTo>
                    <a:lnTo>
                      <a:pt x="510" y="1038"/>
                    </a:lnTo>
                    <a:lnTo>
                      <a:pt x="486" y="1034"/>
                    </a:lnTo>
                    <a:lnTo>
                      <a:pt x="486" y="1034"/>
                    </a:lnTo>
                    <a:close/>
                  </a:path>
                </a:pathLst>
              </a:custGeom>
              <a:solidFill>
                <a:srgbClr val="4BD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3" name="Freeform 122">
                <a:extLst>
                  <a:ext uri="{FF2B5EF4-FFF2-40B4-BE49-F238E27FC236}">
                    <a16:creationId xmlns:a16="http://schemas.microsoft.com/office/drawing/2014/main" id="{BDBF30BB-D471-4408-A235-B4D9A27DA7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530850" y="7581900"/>
                <a:ext cx="1530350" cy="1504950"/>
              </a:xfrm>
              <a:custGeom>
                <a:avLst/>
                <a:gdLst>
                  <a:gd name="T0" fmla="*/ 134 w 964"/>
                  <a:gd name="T1" fmla="*/ 806 h 948"/>
                  <a:gd name="T2" fmla="*/ 88 w 964"/>
                  <a:gd name="T3" fmla="*/ 750 h 948"/>
                  <a:gd name="T4" fmla="*/ 24 w 964"/>
                  <a:gd name="T5" fmla="*/ 626 h 948"/>
                  <a:gd name="T6" fmla="*/ 0 w 964"/>
                  <a:gd name="T7" fmla="*/ 492 h 948"/>
                  <a:gd name="T8" fmla="*/ 14 w 964"/>
                  <a:gd name="T9" fmla="*/ 356 h 948"/>
                  <a:gd name="T10" fmla="*/ 70 w 964"/>
                  <a:gd name="T11" fmla="*/ 228 h 948"/>
                  <a:gd name="T12" fmla="*/ 112 w 964"/>
                  <a:gd name="T13" fmla="*/ 170 h 948"/>
                  <a:gd name="T14" fmla="*/ 146 w 964"/>
                  <a:gd name="T15" fmla="*/ 134 h 948"/>
                  <a:gd name="T16" fmla="*/ 202 w 964"/>
                  <a:gd name="T17" fmla="*/ 88 h 948"/>
                  <a:gd name="T18" fmla="*/ 328 w 964"/>
                  <a:gd name="T19" fmla="*/ 26 h 948"/>
                  <a:gd name="T20" fmla="*/ 464 w 964"/>
                  <a:gd name="T21" fmla="*/ 0 h 948"/>
                  <a:gd name="T22" fmla="*/ 602 w 964"/>
                  <a:gd name="T23" fmla="*/ 16 h 948"/>
                  <a:gd name="T24" fmla="*/ 732 w 964"/>
                  <a:gd name="T25" fmla="*/ 70 h 948"/>
                  <a:gd name="T26" fmla="*/ 792 w 964"/>
                  <a:gd name="T27" fmla="*/ 110 h 948"/>
                  <a:gd name="T28" fmla="*/ 828 w 964"/>
                  <a:gd name="T29" fmla="*/ 144 h 948"/>
                  <a:gd name="T30" fmla="*/ 874 w 964"/>
                  <a:gd name="T31" fmla="*/ 200 h 948"/>
                  <a:gd name="T32" fmla="*/ 938 w 964"/>
                  <a:gd name="T33" fmla="*/ 322 h 948"/>
                  <a:gd name="T34" fmla="*/ 964 w 964"/>
                  <a:gd name="T35" fmla="*/ 458 h 948"/>
                  <a:gd name="T36" fmla="*/ 948 w 964"/>
                  <a:gd name="T37" fmla="*/ 594 h 948"/>
                  <a:gd name="T38" fmla="*/ 892 w 964"/>
                  <a:gd name="T39" fmla="*/ 722 h 948"/>
                  <a:gd name="T40" fmla="*/ 850 w 964"/>
                  <a:gd name="T41" fmla="*/ 780 h 948"/>
                  <a:gd name="T42" fmla="*/ 816 w 964"/>
                  <a:gd name="T43" fmla="*/ 816 h 948"/>
                  <a:gd name="T44" fmla="*/ 760 w 964"/>
                  <a:gd name="T45" fmla="*/ 862 h 948"/>
                  <a:gd name="T46" fmla="*/ 634 w 964"/>
                  <a:gd name="T47" fmla="*/ 924 h 948"/>
                  <a:gd name="T48" fmla="*/ 498 w 964"/>
                  <a:gd name="T49" fmla="*/ 948 h 948"/>
                  <a:gd name="T50" fmla="*/ 360 w 964"/>
                  <a:gd name="T51" fmla="*/ 934 h 948"/>
                  <a:gd name="T52" fmla="*/ 230 w 964"/>
                  <a:gd name="T53" fmla="*/ 880 h 948"/>
                  <a:gd name="T54" fmla="*/ 170 w 964"/>
                  <a:gd name="T55" fmla="*/ 838 h 948"/>
                  <a:gd name="T56" fmla="*/ 794 w 964"/>
                  <a:gd name="T57" fmla="*/ 144 h 948"/>
                  <a:gd name="T58" fmla="*/ 720 w 964"/>
                  <a:gd name="T59" fmla="*/ 88 h 948"/>
                  <a:gd name="T60" fmla="*/ 596 w 964"/>
                  <a:gd name="T61" fmla="*/ 36 h 948"/>
                  <a:gd name="T62" fmla="*/ 466 w 964"/>
                  <a:gd name="T63" fmla="*/ 24 h 948"/>
                  <a:gd name="T64" fmla="*/ 336 w 964"/>
                  <a:gd name="T65" fmla="*/ 46 h 948"/>
                  <a:gd name="T66" fmla="*/ 214 w 964"/>
                  <a:gd name="T67" fmla="*/ 106 h 948"/>
                  <a:gd name="T68" fmla="*/ 146 w 964"/>
                  <a:gd name="T69" fmla="*/ 166 h 948"/>
                  <a:gd name="T70" fmla="*/ 66 w 964"/>
                  <a:gd name="T71" fmla="*/ 280 h 948"/>
                  <a:gd name="T72" fmla="*/ 28 w 964"/>
                  <a:gd name="T73" fmla="*/ 404 h 948"/>
                  <a:gd name="T74" fmla="*/ 26 w 964"/>
                  <a:gd name="T75" fmla="*/ 534 h 948"/>
                  <a:gd name="T76" fmla="*/ 62 w 964"/>
                  <a:gd name="T77" fmla="*/ 660 h 948"/>
                  <a:gd name="T78" fmla="*/ 134 w 964"/>
                  <a:gd name="T79" fmla="*/ 772 h 948"/>
                  <a:gd name="T80" fmla="*/ 204 w 964"/>
                  <a:gd name="T81" fmla="*/ 836 h 948"/>
                  <a:gd name="T82" fmla="*/ 322 w 964"/>
                  <a:gd name="T83" fmla="*/ 900 h 948"/>
                  <a:gd name="T84" fmla="*/ 452 w 964"/>
                  <a:gd name="T85" fmla="*/ 926 h 948"/>
                  <a:gd name="T86" fmla="*/ 584 w 964"/>
                  <a:gd name="T87" fmla="*/ 914 h 948"/>
                  <a:gd name="T88" fmla="*/ 708 w 964"/>
                  <a:gd name="T89" fmla="*/ 868 h 948"/>
                  <a:gd name="T90" fmla="*/ 818 w 964"/>
                  <a:gd name="T91" fmla="*/ 782 h 948"/>
                  <a:gd name="T92" fmla="*/ 874 w 964"/>
                  <a:gd name="T93" fmla="*/ 710 h 948"/>
                  <a:gd name="T94" fmla="*/ 926 w 964"/>
                  <a:gd name="T95" fmla="*/ 588 h 948"/>
                  <a:gd name="T96" fmla="*/ 940 w 964"/>
                  <a:gd name="T97" fmla="*/ 458 h 948"/>
                  <a:gd name="T98" fmla="*/ 916 w 964"/>
                  <a:gd name="T99" fmla="*/ 330 h 948"/>
                  <a:gd name="T100" fmla="*/ 856 w 964"/>
                  <a:gd name="T101" fmla="*/ 212 h 948"/>
                  <a:gd name="T102" fmla="*/ 794 w 964"/>
                  <a:gd name="T103" fmla="*/ 144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4" h="948">
                    <a:moveTo>
                      <a:pt x="152" y="822"/>
                    </a:moveTo>
                    <a:lnTo>
                      <a:pt x="152" y="822"/>
                    </a:lnTo>
                    <a:lnTo>
                      <a:pt x="134" y="806"/>
                    </a:lnTo>
                    <a:lnTo>
                      <a:pt x="118" y="788"/>
                    </a:lnTo>
                    <a:lnTo>
                      <a:pt x="102" y="770"/>
                    </a:lnTo>
                    <a:lnTo>
                      <a:pt x="88" y="750"/>
                    </a:lnTo>
                    <a:lnTo>
                      <a:pt x="62" y="710"/>
                    </a:lnTo>
                    <a:lnTo>
                      <a:pt x="40" y="670"/>
                    </a:lnTo>
                    <a:lnTo>
                      <a:pt x="24" y="626"/>
                    </a:lnTo>
                    <a:lnTo>
                      <a:pt x="12" y="582"/>
                    </a:lnTo>
                    <a:lnTo>
                      <a:pt x="2" y="538"/>
                    </a:lnTo>
                    <a:lnTo>
                      <a:pt x="0" y="492"/>
                    </a:lnTo>
                    <a:lnTo>
                      <a:pt x="0" y="446"/>
                    </a:lnTo>
                    <a:lnTo>
                      <a:pt x="4" y="402"/>
                    </a:lnTo>
                    <a:lnTo>
                      <a:pt x="14" y="356"/>
                    </a:lnTo>
                    <a:lnTo>
                      <a:pt x="28" y="312"/>
                    </a:lnTo>
                    <a:lnTo>
                      <a:pt x="46" y="270"/>
                    </a:lnTo>
                    <a:lnTo>
                      <a:pt x="70" y="228"/>
                    </a:lnTo>
                    <a:lnTo>
                      <a:pt x="82" y="208"/>
                    </a:lnTo>
                    <a:lnTo>
                      <a:pt x="96" y="188"/>
                    </a:lnTo>
                    <a:lnTo>
                      <a:pt x="112" y="170"/>
                    </a:lnTo>
                    <a:lnTo>
                      <a:pt x="128" y="152"/>
                    </a:lnTo>
                    <a:lnTo>
                      <a:pt x="128" y="152"/>
                    </a:lnTo>
                    <a:lnTo>
                      <a:pt x="146" y="134"/>
                    </a:lnTo>
                    <a:lnTo>
                      <a:pt x="164" y="118"/>
                    </a:lnTo>
                    <a:lnTo>
                      <a:pt x="182" y="102"/>
                    </a:lnTo>
                    <a:lnTo>
                      <a:pt x="202" y="88"/>
                    </a:lnTo>
                    <a:lnTo>
                      <a:pt x="242" y="62"/>
                    </a:lnTo>
                    <a:lnTo>
                      <a:pt x="284" y="42"/>
                    </a:lnTo>
                    <a:lnTo>
                      <a:pt x="328" y="26"/>
                    </a:lnTo>
                    <a:lnTo>
                      <a:pt x="372" y="12"/>
                    </a:lnTo>
                    <a:lnTo>
                      <a:pt x="418" y="4"/>
                    </a:lnTo>
                    <a:lnTo>
                      <a:pt x="464" y="0"/>
                    </a:lnTo>
                    <a:lnTo>
                      <a:pt x="510" y="2"/>
                    </a:lnTo>
                    <a:lnTo>
                      <a:pt x="556" y="6"/>
                    </a:lnTo>
                    <a:lnTo>
                      <a:pt x="602" y="16"/>
                    </a:lnTo>
                    <a:lnTo>
                      <a:pt x="648" y="28"/>
                    </a:lnTo>
                    <a:lnTo>
                      <a:pt x="690" y="46"/>
                    </a:lnTo>
                    <a:lnTo>
                      <a:pt x="732" y="70"/>
                    </a:lnTo>
                    <a:lnTo>
                      <a:pt x="752" y="82"/>
                    </a:lnTo>
                    <a:lnTo>
                      <a:pt x="772" y="96"/>
                    </a:lnTo>
                    <a:lnTo>
                      <a:pt x="792" y="110"/>
                    </a:lnTo>
                    <a:lnTo>
                      <a:pt x="810" y="128"/>
                    </a:lnTo>
                    <a:lnTo>
                      <a:pt x="810" y="128"/>
                    </a:lnTo>
                    <a:lnTo>
                      <a:pt x="828" y="144"/>
                    </a:lnTo>
                    <a:lnTo>
                      <a:pt x="844" y="162"/>
                    </a:lnTo>
                    <a:lnTo>
                      <a:pt x="860" y="180"/>
                    </a:lnTo>
                    <a:lnTo>
                      <a:pt x="874" y="200"/>
                    </a:lnTo>
                    <a:lnTo>
                      <a:pt x="900" y="238"/>
                    </a:lnTo>
                    <a:lnTo>
                      <a:pt x="922" y="280"/>
                    </a:lnTo>
                    <a:lnTo>
                      <a:pt x="938" y="322"/>
                    </a:lnTo>
                    <a:lnTo>
                      <a:pt x="952" y="366"/>
                    </a:lnTo>
                    <a:lnTo>
                      <a:pt x="960" y="412"/>
                    </a:lnTo>
                    <a:lnTo>
                      <a:pt x="964" y="458"/>
                    </a:lnTo>
                    <a:lnTo>
                      <a:pt x="962" y="502"/>
                    </a:lnTo>
                    <a:lnTo>
                      <a:pt x="958" y="548"/>
                    </a:lnTo>
                    <a:lnTo>
                      <a:pt x="948" y="594"/>
                    </a:lnTo>
                    <a:lnTo>
                      <a:pt x="934" y="638"/>
                    </a:lnTo>
                    <a:lnTo>
                      <a:pt x="916" y="680"/>
                    </a:lnTo>
                    <a:lnTo>
                      <a:pt x="892" y="722"/>
                    </a:lnTo>
                    <a:lnTo>
                      <a:pt x="880" y="742"/>
                    </a:lnTo>
                    <a:lnTo>
                      <a:pt x="866" y="760"/>
                    </a:lnTo>
                    <a:lnTo>
                      <a:pt x="850" y="780"/>
                    </a:lnTo>
                    <a:lnTo>
                      <a:pt x="834" y="798"/>
                    </a:lnTo>
                    <a:lnTo>
                      <a:pt x="834" y="798"/>
                    </a:lnTo>
                    <a:lnTo>
                      <a:pt x="816" y="816"/>
                    </a:lnTo>
                    <a:lnTo>
                      <a:pt x="798" y="832"/>
                    </a:lnTo>
                    <a:lnTo>
                      <a:pt x="780" y="846"/>
                    </a:lnTo>
                    <a:lnTo>
                      <a:pt x="760" y="862"/>
                    </a:lnTo>
                    <a:lnTo>
                      <a:pt x="720" y="886"/>
                    </a:lnTo>
                    <a:lnTo>
                      <a:pt x="678" y="908"/>
                    </a:lnTo>
                    <a:lnTo>
                      <a:pt x="634" y="924"/>
                    </a:lnTo>
                    <a:lnTo>
                      <a:pt x="590" y="936"/>
                    </a:lnTo>
                    <a:lnTo>
                      <a:pt x="544" y="944"/>
                    </a:lnTo>
                    <a:lnTo>
                      <a:pt x="498" y="948"/>
                    </a:lnTo>
                    <a:lnTo>
                      <a:pt x="452" y="948"/>
                    </a:lnTo>
                    <a:lnTo>
                      <a:pt x="406" y="944"/>
                    </a:lnTo>
                    <a:lnTo>
                      <a:pt x="360" y="934"/>
                    </a:lnTo>
                    <a:lnTo>
                      <a:pt x="314" y="920"/>
                    </a:lnTo>
                    <a:lnTo>
                      <a:pt x="272" y="902"/>
                    </a:lnTo>
                    <a:lnTo>
                      <a:pt x="230" y="880"/>
                    </a:lnTo>
                    <a:lnTo>
                      <a:pt x="210" y="868"/>
                    </a:lnTo>
                    <a:lnTo>
                      <a:pt x="190" y="854"/>
                    </a:lnTo>
                    <a:lnTo>
                      <a:pt x="170" y="838"/>
                    </a:lnTo>
                    <a:lnTo>
                      <a:pt x="152" y="822"/>
                    </a:lnTo>
                    <a:lnTo>
                      <a:pt x="152" y="822"/>
                    </a:lnTo>
                    <a:close/>
                    <a:moveTo>
                      <a:pt x="794" y="144"/>
                    </a:moveTo>
                    <a:lnTo>
                      <a:pt x="794" y="144"/>
                    </a:lnTo>
                    <a:lnTo>
                      <a:pt x="758" y="114"/>
                    </a:lnTo>
                    <a:lnTo>
                      <a:pt x="720" y="88"/>
                    </a:lnTo>
                    <a:lnTo>
                      <a:pt x="680" y="66"/>
                    </a:lnTo>
                    <a:lnTo>
                      <a:pt x="640" y="50"/>
                    </a:lnTo>
                    <a:lnTo>
                      <a:pt x="596" y="36"/>
                    </a:lnTo>
                    <a:lnTo>
                      <a:pt x="554" y="28"/>
                    </a:lnTo>
                    <a:lnTo>
                      <a:pt x="510" y="24"/>
                    </a:lnTo>
                    <a:lnTo>
                      <a:pt x="466" y="24"/>
                    </a:lnTo>
                    <a:lnTo>
                      <a:pt x="422" y="26"/>
                    </a:lnTo>
                    <a:lnTo>
                      <a:pt x="378" y="34"/>
                    </a:lnTo>
                    <a:lnTo>
                      <a:pt x="336" y="46"/>
                    </a:lnTo>
                    <a:lnTo>
                      <a:pt x="294" y="62"/>
                    </a:lnTo>
                    <a:lnTo>
                      <a:pt x="254" y="82"/>
                    </a:lnTo>
                    <a:lnTo>
                      <a:pt x="214" y="106"/>
                    </a:lnTo>
                    <a:lnTo>
                      <a:pt x="178" y="134"/>
                    </a:lnTo>
                    <a:lnTo>
                      <a:pt x="146" y="166"/>
                    </a:lnTo>
                    <a:lnTo>
                      <a:pt x="146" y="166"/>
                    </a:lnTo>
                    <a:lnTo>
                      <a:pt x="114" y="202"/>
                    </a:lnTo>
                    <a:lnTo>
                      <a:pt x="88" y="240"/>
                    </a:lnTo>
                    <a:lnTo>
                      <a:pt x="66" y="280"/>
                    </a:lnTo>
                    <a:lnTo>
                      <a:pt x="50" y="320"/>
                    </a:lnTo>
                    <a:lnTo>
                      <a:pt x="36" y="362"/>
                    </a:lnTo>
                    <a:lnTo>
                      <a:pt x="28" y="404"/>
                    </a:lnTo>
                    <a:lnTo>
                      <a:pt x="22" y="448"/>
                    </a:lnTo>
                    <a:lnTo>
                      <a:pt x="22" y="492"/>
                    </a:lnTo>
                    <a:lnTo>
                      <a:pt x="26" y="534"/>
                    </a:lnTo>
                    <a:lnTo>
                      <a:pt x="34" y="578"/>
                    </a:lnTo>
                    <a:lnTo>
                      <a:pt x="46" y="620"/>
                    </a:lnTo>
                    <a:lnTo>
                      <a:pt x="62" y="660"/>
                    </a:lnTo>
                    <a:lnTo>
                      <a:pt x="82" y="700"/>
                    </a:lnTo>
                    <a:lnTo>
                      <a:pt x="106" y="738"/>
                    </a:lnTo>
                    <a:lnTo>
                      <a:pt x="134" y="772"/>
                    </a:lnTo>
                    <a:lnTo>
                      <a:pt x="168" y="806"/>
                    </a:lnTo>
                    <a:lnTo>
                      <a:pt x="168" y="806"/>
                    </a:lnTo>
                    <a:lnTo>
                      <a:pt x="204" y="836"/>
                    </a:lnTo>
                    <a:lnTo>
                      <a:pt x="242" y="862"/>
                    </a:lnTo>
                    <a:lnTo>
                      <a:pt x="282" y="882"/>
                    </a:lnTo>
                    <a:lnTo>
                      <a:pt x="322" y="900"/>
                    </a:lnTo>
                    <a:lnTo>
                      <a:pt x="366" y="912"/>
                    </a:lnTo>
                    <a:lnTo>
                      <a:pt x="408" y="922"/>
                    </a:lnTo>
                    <a:lnTo>
                      <a:pt x="452" y="926"/>
                    </a:lnTo>
                    <a:lnTo>
                      <a:pt x="496" y="926"/>
                    </a:lnTo>
                    <a:lnTo>
                      <a:pt x="540" y="922"/>
                    </a:lnTo>
                    <a:lnTo>
                      <a:pt x="584" y="914"/>
                    </a:lnTo>
                    <a:lnTo>
                      <a:pt x="628" y="904"/>
                    </a:lnTo>
                    <a:lnTo>
                      <a:pt x="668" y="888"/>
                    </a:lnTo>
                    <a:lnTo>
                      <a:pt x="708" y="868"/>
                    </a:lnTo>
                    <a:lnTo>
                      <a:pt x="748" y="842"/>
                    </a:lnTo>
                    <a:lnTo>
                      <a:pt x="784" y="814"/>
                    </a:lnTo>
                    <a:lnTo>
                      <a:pt x="818" y="782"/>
                    </a:lnTo>
                    <a:lnTo>
                      <a:pt x="818" y="782"/>
                    </a:lnTo>
                    <a:lnTo>
                      <a:pt x="848" y="748"/>
                    </a:lnTo>
                    <a:lnTo>
                      <a:pt x="874" y="710"/>
                    </a:lnTo>
                    <a:lnTo>
                      <a:pt x="896" y="670"/>
                    </a:lnTo>
                    <a:lnTo>
                      <a:pt x="912" y="630"/>
                    </a:lnTo>
                    <a:lnTo>
                      <a:pt x="926" y="588"/>
                    </a:lnTo>
                    <a:lnTo>
                      <a:pt x="934" y="544"/>
                    </a:lnTo>
                    <a:lnTo>
                      <a:pt x="940" y="502"/>
                    </a:lnTo>
                    <a:lnTo>
                      <a:pt x="940" y="458"/>
                    </a:lnTo>
                    <a:lnTo>
                      <a:pt x="936" y="414"/>
                    </a:lnTo>
                    <a:lnTo>
                      <a:pt x="928" y="372"/>
                    </a:lnTo>
                    <a:lnTo>
                      <a:pt x="916" y="330"/>
                    </a:lnTo>
                    <a:lnTo>
                      <a:pt x="900" y="290"/>
                    </a:lnTo>
                    <a:lnTo>
                      <a:pt x="880" y="250"/>
                    </a:lnTo>
                    <a:lnTo>
                      <a:pt x="856" y="212"/>
                    </a:lnTo>
                    <a:lnTo>
                      <a:pt x="828" y="176"/>
                    </a:lnTo>
                    <a:lnTo>
                      <a:pt x="794" y="144"/>
                    </a:lnTo>
                    <a:lnTo>
                      <a:pt x="794" y="144"/>
                    </a:lnTo>
                    <a:close/>
                  </a:path>
                </a:pathLst>
              </a:custGeom>
              <a:solidFill>
                <a:srgbClr val="1D9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8A063E1D-BFEF-4D02-A241-84693F301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2590" y="4159006"/>
                <a:ext cx="368300" cy="631825"/>
              </a:xfrm>
              <a:prstGeom prst="rect">
                <a:avLst/>
              </a:prstGeom>
              <a:solidFill>
                <a:srgbClr val="32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6" name="Freeform 125">
                <a:extLst>
                  <a:ext uri="{FF2B5EF4-FFF2-40B4-BE49-F238E27FC236}">
                    <a16:creationId xmlns:a16="http://schemas.microsoft.com/office/drawing/2014/main" id="{568EA6B0-B480-496E-9187-C5FF300F9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22590" y="4066931"/>
                <a:ext cx="368300" cy="92075"/>
              </a:xfrm>
              <a:custGeom>
                <a:avLst/>
                <a:gdLst>
                  <a:gd name="T0" fmla="*/ 198 w 232"/>
                  <a:gd name="T1" fmla="*/ 0 h 58"/>
                  <a:gd name="T2" fmla="*/ 34 w 232"/>
                  <a:gd name="T3" fmla="*/ 0 h 58"/>
                  <a:gd name="T4" fmla="*/ 0 w 232"/>
                  <a:gd name="T5" fmla="*/ 58 h 58"/>
                  <a:gd name="T6" fmla="*/ 232 w 232"/>
                  <a:gd name="T7" fmla="*/ 58 h 58"/>
                  <a:gd name="T8" fmla="*/ 198 w 232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58">
                    <a:moveTo>
                      <a:pt x="198" y="0"/>
                    </a:moveTo>
                    <a:lnTo>
                      <a:pt x="34" y="0"/>
                    </a:lnTo>
                    <a:lnTo>
                      <a:pt x="0" y="58"/>
                    </a:lnTo>
                    <a:lnTo>
                      <a:pt x="232" y="58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5F7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938903A0-583B-4F5D-8ED3-75336FBFA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519365" y="3885956"/>
                <a:ext cx="368300" cy="908050"/>
              </a:xfrm>
              <a:prstGeom prst="rect">
                <a:avLst/>
              </a:prstGeom>
              <a:solidFill>
                <a:srgbClr val="FB5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8" name="Freeform 127">
                <a:extLst>
                  <a:ext uri="{FF2B5EF4-FFF2-40B4-BE49-F238E27FC236}">
                    <a16:creationId xmlns:a16="http://schemas.microsoft.com/office/drawing/2014/main" id="{900E8B92-71C6-4ED9-A343-213A43771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19365" y="3793881"/>
                <a:ext cx="368300" cy="92075"/>
              </a:xfrm>
              <a:custGeom>
                <a:avLst/>
                <a:gdLst>
                  <a:gd name="T0" fmla="*/ 200 w 232"/>
                  <a:gd name="T1" fmla="*/ 2 h 58"/>
                  <a:gd name="T2" fmla="*/ 34 w 232"/>
                  <a:gd name="T3" fmla="*/ 0 h 58"/>
                  <a:gd name="T4" fmla="*/ 0 w 232"/>
                  <a:gd name="T5" fmla="*/ 58 h 58"/>
                  <a:gd name="T6" fmla="*/ 232 w 232"/>
                  <a:gd name="T7" fmla="*/ 58 h 58"/>
                  <a:gd name="T8" fmla="*/ 200 w 232"/>
                  <a:gd name="T9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58">
                    <a:moveTo>
                      <a:pt x="200" y="2"/>
                    </a:moveTo>
                    <a:lnTo>
                      <a:pt x="34" y="0"/>
                    </a:lnTo>
                    <a:lnTo>
                      <a:pt x="0" y="58"/>
                    </a:lnTo>
                    <a:lnTo>
                      <a:pt x="232" y="58"/>
                    </a:lnTo>
                    <a:lnTo>
                      <a:pt x="200" y="2"/>
                    </a:lnTo>
                    <a:close/>
                  </a:path>
                </a:pathLst>
              </a:custGeom>
              <a:solidFill>
                <a:srgbClr val="FF7E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336D6E2A-E19A-400D-8B6E-1F837F0C9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09790" y="3387481"/>
                <a:ext cx="368300" cy="1412875"/>
              </a:xfrm>
              <a:prstGeom prst="rect">
                <a:avLst/>
              </a:prstGeom>
              <a:solidFill>
                <a:srgbClr val="35B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30" name="Freeform 129">
                <a:extLst>
                  <a:ext uri="{FF2B5EF4-FFF2-40B4-BE49-F238E27FC236}">
                    <a16:creationId xmlns:a16="http://schemas.microsoft.com/office/drawing/2014/main" id="{97BAEDDC-1566-4602-AF22-B27ADEFAF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9790" y="3295406"/>
                <a:ext cx="368300" cy="92075"/>
              </a:xfrm>
              <a:custGeom>
                <a:avLst/>
                <a:gdLst>
                  <a:gd name="T0" fmla="*/ 200 w 232"/>
                  <a:gd name="T1" fmla="*/ 0 h 58"/>
                  <a:gd name="T2" fmla="*/ 34 w 232"/>
                  <a:gd name="T3" fmla="*/ 0 h 58"/>
                  <a:gd name="T4" fmla="*/ 0 w 232"/>
                  <a:gd name="T5" fmla="*/ 58 h 58"/>
                  <a:gd name="T6" fmla="*/ 232 w 232"/>
                  <a:gd name="T7" fmla="*/ 58 h 58"/>
                  <a:gd name="T8" fmla="*/ 200 w 232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58">
                    <a:moveTo>
                      <a:pt x="200" y="0"/>
                    </a:moveTo>
                    <a:lnTo>
                      <a:pt x="34" y="0"/>
                    </a:lnTo>
                    <a:lnTo>
                      <a:pt x="0" y="58"/>
                    </a:lnTo>
                    <a:lnTo>
                      <a:pt x="232" y="58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4AD5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B9AB0768-5BB6-4BC9-AE70-C17AC1055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97040" y="3638306"/>
                <a:ext cx="368300" cy="1162050"/>
              </a:xfrm>
              <a:prstGeom prst="rect">
                <a:avLst/>
              </a:prstGeom>
              <a:solidFill>
                <a:srgbClr val="FFC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32" name="Freeform 131">
                <a:extLst>
                  <a:ext uri="{FF2B5EF4-FFF2-40B4-BE49-F238E27FC236}">
                    <a16:creationId xmlns:a16="http://schemas.microsoft.com/office/drawing/2014/main" id="{6B79ACF9-2065-44F8-887A-41308CA18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97040" y="3546231"/>
                <a:ext cx="368300" cy="92075"/>
              </a:xfrm>
              <a:custGeom>
                <a:avLst/>
                <a:gdLst>
                  <a:gd name="T0" fmla="*/ 200 w 232"/>
                  <a:gd name="T1" fmla="*/ 2 h 58"/>
                  <a:gd name="T2" fmla="*/ 34 w 232"/>
                  <a:gd name="T3" fmla="*/ 0 h 58"/>
                  <a:gd name="T4" fmla="*/ 0 w 232"/>
                  <a:gd name="T5" fmla="*/ 58 h 58"/>
                  <a:gd name="T6" fmla="*/ 232 w 232"/>
                  <a:gd name="T7" fmla="*/ 58 h 58"/>
                  <a:gd name="T8" fmla="*/ 200 w 232"/>
                  <a:gd name="T9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58">
                    <a:moveTo>
                      <a:pt x="200" y="2"/>
                    </a:moveTo>
                    <a:lnTo>
                      <a:pt x="34" y="0"/>
                    </a:lnTo>
                    <a:lnTo>
                      <a:pt x="0" y="58"/>
                    </a:lnTo>
                    <a:lnTo>
                      <a:pt x="232" y="58"/>
                    </a:lnTo>
                    <a:lnTo>
                      <a:pt x="200" y="2"/>
                    </a:lnTo>
                    <a:close/>
                  </a:path>
                </a:pathLst>
              </a:custGeom>
              <a:solidFill>
                <a:srgbClr val="FCCF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33" name="Freeform 133">
                <a:extLst>
                  <a:ext uri="{FF2B5EF4-FFF2-40B4-BE49-F238E27FC236}">
                    <a16:creationId xmlns:a16="http://schemas.microsoft.com/office/drawing/2014/main" id="{0F5A24E3-636C-4A52-9F7D-3383B7F22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969244" y="3624873"/>
                <a:ext cx="1327150" cy="1330325"/>
              </a:xfrm>
              <a:custGeom>
                <a:avLst/>
                <a:gdLst>
                  <a:gd name="T0" fmla="*/ 698 w 836"/>
                  <a:gd name="T1" fmla="*/ 108 h 838"/>
                  <a:gd name="T2" fmla="*/ 628 w 836"/>
                  <a:gd name="T3" fmla="*/ 58 h 838"/>
                  <a:gd name="T4" fmla="*/ 554 w 836"/>
                  <a:gd name="T5" fmla="*/ 24 h 838"/>
                  <a:gd name="T6" fmla="*/ 476 w 836"/>
                  <a:gd name="T7" fmla="*/ 4 h 838"/>
                  <a:gd name="T8" fmla="*/ 394 w 836"/>
                  <a:gd name="T9" fmla="*/ 2 h 838"/>
                  <a:gd name="T10" fmla="*/ 316 w 836"/>
                  <a:gd name="T11" fmla="*/ 14 h 838"/>
                  <a:gd name="T12" fmla="*/ 240 w 836"/>
                  <a:gd name="T13" fmla="*/ 40 h 838"/>
                  <a:gd name="T14" fmla="*/ 168 w 836"/>
                  <a:gd name="T15" fmla="*/ 82 h 838"/>
                  <a:gd name="T16" fmla="*/ 106 w 836"/>
                  <a:gd name="T17" fmla="*/ 140 h 838"/>
                  <a:gd name="T18" fmla="*/ 78 w 836"/>
                  <a:gd name="T19" fmla="*/ 172 h 838"/>
                  <a:gd name="T20" fmla="*/ 36 w 836"/>
                  <a:gd name="T21" fmla="*/ 244 h 838"/>
                  <a:gd name="T22" fmla="*/ 10 w 836"/>
                  <a:gd name="T23" fmla="*/ 322 h 838"/>
                  <a:gd name="T24" fmla="*/ 0 w 836"/>
                  <a:gd name="T25" fmla="*/ 402 h 838"/>
                  <a:gd name="T26" fmla="*/ 4 w 836"/>
                  <a:gd name="T27" fmla="*/ 482 h 838"/>
                  <a:gd name="T28" fmla="*/ 24 w 836"/>
                  <a:gd name="T29" fmla="*/ 560 h 838"/>
                  <a:gd name="T30" fmla="*/ 58 w 836"/>
                  <a:gd name="T31" fmla="*/ 634 h 838"/>
                  <a:gd name="T32" fmla="*/ 108 w 836"/>
                  <a:gd name="T33" fmla="*/ 700 h 838"/>
                  <a:gd name="T34" fmla="*/ 138 w 836"/>
                  <a:gd name="T35" fmla="*/ 732 h 838"/>
                  <a:gd name="T36" fmla="*/ 206 w 836"/>
                  <a:gd name="T37" fmla="*/ 782 h 838"/>
                  <a:gd name="T38" fmla="*/ 282 w 836"/>
                  <a:gd name="T39" fmla="*/ 816 h 838"/>
                  <a:gd name="T40" fmla="*/ 360 w 836"/>
                  <a:gd name="T41" fmla="*/ 834 h 838"/>
                  <a:gd name="T42" fmla="*/ 440 w 836"/>
                  <a:gd name="T43" fmla="*/ 838 h 838"/>
                  <a:gd name="T44" fmla="*/ 520 w 836"/>
                  <a:gd name="T45" fmla="*/ 826 h 838"/>
                  <a:gd name="T46" fmla="*/ 596 w 836"/>
                  <a:gd name="T47" fmla="*/ 798 h 838"/>
                  <a:gd name="T48" fmla="*/ 666 w 836"/>
                  <a:gd name="T49" fmla="*/ 756 h 838"/>
                  <a:gd name="T50" fmla="*/ 730 w 836"/>
                  <a:gd name="T51" fmla="*/ 698 h 838"/>
                  <a:gd name="T52" fmla="*/ 756 w 836"/>
                  <a:gd name="T53" fmla="*/ 666 h 838"/>
                  <a:gd name="T54" fmla="*/ 798 w 836"/>
                  <a:gd name="T55" fmla="*/ 594 h 838"/>
                  <a:gd name="T56" fmla="*/ 826 w 836"/>
                  <a:gd name="T57" fmla="*/ 516 h 838"/>
                  <a:gd name="T58" fmla="*/ 836 w 836"/>
                  <a:gd name="T59" fmla="*/ 436 h 838"/>
                  <a:gd name="T60" fmla="*/ 832 w 836"/>
                  <a:gd name="T61" fmla="*/ 356 h 838"/>
                  <a:gd name="T62" fmla="*/ 812 w 836"/>
                  <a:gd name="T63" fmla="*/ 278 h 838"/>
                  <a:gd name="T64" fmla="*/ 778 w 836"/>
                  <a:gd name="T65" fmla="*/ 204 h 838"/>
                  <a:gd name="T66" fmla="*/ 728 w 836"/>
                  <a:gd name="T67" fmla="*/ 138 h 838"/>
                  <a:gd name="T68" fmla="*/ 698 w 836"/>
                  <a:gd name="T69" fmla="*/ 108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36" h="838">
                    <a:moveTo>
                      <a:pt x="698" y="108"/>
                    </a:moveTo>
                    <a:lnTo>
                      <a:pt x="698" y="108"/>
                    </a:lnTo>
                    <a:lnTo>
                      <a:pt x="664" y="80"/>
                    </a:lnTo>
                    <a:lnTo>
                      <a:pt x="628" y="58"/>
                    </a:lnTo>
                    <a:lnTo>
                      <a:pt x="592" y="38"/>
                    </a:lnTo>
                    <a:lnTo>
                      <a:pt x="554" y="24"/>
                    </a:lnTo>
                    <a:lnTo>
                      <a:pt x="514" y="12"/>
                    </a:lnTo>
                    <a:lnTo>
                      <a:pt x="476" y="4"/>
                    </a:lnTo>
                    <a:lnTo>
                      <a:pt x="436" y="0"/>
                    </a:lnTo>
                    <a:lnTo>
                      <a:pt x="394" y="2"/>
                    </a:lnTo>
                    <a:lnTo>
                      <a:pt x="354" y="6"/>
                    </a:lnTo>
                    <a:lnTo>
                      <a:pt x="316" y="14"/>
                    </a:lnTo>
                    <a:lnTo>
                      <a:pt x="276" y="24"/>
                    </a:lnTo>
                    <a:lnTo>
                      <a:pt x="240" y="40"/>
                    </a:lnTo>
                    <a:lnTo>
                      <a:pt x="204" y="60"/>
                    </a:lnTo>
                    <a:lnTo>
                      <a:pt x="168" y="82"/>
                    </a:lnTo>
                    <a:lnTo>
                      <a:pt x="136" y="110"/>
                    </a:lnTo>
                    <a:lnTo>
                      <a:pt x="106" y="140"/>
                    </a:lnTo>
                    <a:lnTo>
                      <a:pt x="106" y="140"/>
                    </a:lnTo>
                    <a:lnTo>
                      <a:pt x="78" y="172"/>
                    </a:lnTo>
                    <a:lnTo>
                      <a:pt x="56" y="208"/>
                    </a:lnTo>
                    <a:lnTo>
                      <a:pt x="36" y="244"/>
                    </a:lnTo>
                    <a:lnTo>
                      <a:pt x="22" y="282"/>
                    </a:lnTo>
                    <a:lnTo>
                      <a:pt x="10" y="322"/>
                    </a:lnTo>
                    <a:lnTo>
                      <a:pt x="2" y="362"/>
                    </a:lnTo>
                    <a:lnTo>
                      <a:pt x="0" y="402"/>
                    </a:lnTo>
                    <a:lnTo>
                      <a:pt x="0" y="442"/>
                    </a:lnTo>
                    <a:lnTo>
                      <a:pt x="4" y="482"/>
                    </a:lnTo>
                    <a:lnTo>
                      <a:pt x="12" y="522"/>
                    </a:lnTo>
                    <a:lnTo>
                      <a:pt x="24" y="560"/>
                    </a:lnTo>
                    <a:lnTo>
                      <a:pt x="38" y="598"/>
                    </a:lnTo>
                    <a:lnTo>
                      <a:pt x="58" y="634"/>
                    </a:lnTo>
                    <a:lnTo>
                      <a:pt x="80" y="668"/>
                    </a:lnTo>
                    <a:lnTo>
                      <a:pt x="108" y="700"/>
                    </a:lnTo>
                    <a:lnTo>
                      <a:pt x="138" y="732"/>
                    </a:lnTo>
                    <a:lnTo>
                      <a:pt x="138" y="732"/>
                    </a:lnTo>
                    <a:lnTo>
                      <a:pt x="172" y="758"/>
                    </a:lnTo>
                    <a:lnTo>
                      <a:pt x="206" y="782"/>
                    </a:lnTo>
                    <a:lnTo>
                      <a:pt x="244" y="800"/>
                    </a:lnTo>
                    <a:lnTo>
                      <a:pt x="282" y="816"/>
                    </a:lnTo>
                    <a:lnTo>
                      <a:pt x="320" y="826"/>
                    </a:lnTo>
                    <a:lnTo>
                      <a:pt x="360" y="834"/>
                    </a:lnTo>
                    <a:lnTo>
                      <a:pt x="400" y="838"/>
                    </a:lnTo>
                    <a:lnTo>
                      <a:pt x="440" y="838"/>
                    </a:lnTo>
                    <a:lnTo>
                      <a:pt x="480" y="834"/>
                    </a:lnTo>
                    <a:lnTo>
                      <a:pt x="520" y="826"/>
                    </a:lnTo>
                    <a:lnTo>
                      <a:pt x="558" y="814"/>
                    </a:lnTo>
                    <a:lnTo>
                      <a:pt x="596" y="798"/>
                    </a:lnTo>
                    <a:lnTo>
                      <a:pt x="632" y="780"/>
                    </a:lnTo>
                    <a:lnTo>
                      <a:pt x="666" y="756"/>
                    </a:lnTo>
                    <a:lnTo>
                      <a:pt x="700" y="730"/>
                    </a:lnTo>
                    <a:lnTo>
                      <a:pt x="730" y="698"/>
                    </a:lnTo>
                    <a:lnTo>
                      <a:pt x="730" y="698"/>
                    </a:lnTo>
                    <a:lnTo>
                      <a:pt x="756" y="666"/>
                    </a:lnTo>
                    <a:lnTo>
                      <a:pt x="780" y="630"/>
                    </a:lnTo>
                    <a:lnTo>
                      <a:pt x="798" y="594"/>
                    </a:lnTo>
                    <a:lnTo>
                      <a:pt x="814" y="556"/>
                    </a:lnTo>
                    <a:lnTo>
                      <a:pt x="826" y="516"/>
                    </a:lnTo>
                    <a:lnTo>
                      <a:pt x="832" y="476"/>
                    </a:lnTo>
                    <a:lnTo>
                      <a:pt x="836" y="436"/>
                    </a:lnTo>
                    <a:lnTo>
                      <a:pt x="836" y="396"/>
                    </a:lnTo>
                    <a:lnTo>
                      <a:pt x="832" y="356"/>
                    </a:lnTo>
                    <a:lnTo>
                      <a:pt x="824" y="318"/>
                    </a:lnTo>
                    <a:lnTo>
                      <a:pt x="812" y="278"/>
                    </a:lnTo>
                    <a:lnTo>
                      <a:pt x="796" y="240"/>
                    </a:lnTo>
                    <a:lnTo>
                      <a:pt x="778" y="204"/>
                    </a:lnTo>
                    <a:lnTo>
                      <a:pt x="754" y="170"/>
                    </a:lnTo>
                    <a:lnTo>
                      <a:pt x="728" y="138"/>
                    </a:lnTo>
                    <a:lnTo>
                      <a:pt x="698" y="108"/>
                    </a:lnTo>
                    <a:lnTo>
                      <a:pt x="698" y="108"/>
                    </a:lnTo>
                    <a:close/>
                  </a:path>
                </a:pathLst>
              </a:custGeom>
              <a:solidFill>
                <a:srgbClr val="F5F7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34" name="Freeform 134">
                <a:extLst>
                  <a:ext uri="{FF2B5EF4-FFF2-40B4-BE49-F238E27FC236}">
                    <a16:creationId xmlns:a16="http://schemas.microsoft.com/office/drawing/2014/main" id="{054570EE-BC7A-4AAD-8CE5-4B0F64A035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943844" y="3653448"/>
                <a:ext cx="1276350" cy="1276350"/>
              </a:xfrm>
              <a:custGeom>
                <a:avLst/>
                <a:gdLst>
                  <a:gd name="T0" fmla="*/ 532 w 804"/>
                  <a:gd name="T1" fmla="*/ 20 h 804"/>
                  <a:gd name="T2" fmla="*/ 304 w 804"/>
                  <a:gd name="T3" fmla="*/ 10 h 804"/>
                  <a:gd name="T4" fmla="*/ 102 w 804"/>
                  <a:gd name="T5" fmla="*/ 132 h 804"/>
                  <a:gd name="T6" fmla="*/ 10 w 804"/>
                  <a:gd name="T7" fmla="*/ 308 h 804"/>
                  <a:gd name="T8" fmla="*/ 22 w 804"/>
                  <a:gd name="T9" fmla="*/ 536 h 804"/>
                  <a:gd name="T10" fmla="*/ 132 w 804"/>
                  <a:gd name="T11" fmla="*/ 700 h 804"/>
                  <a:gd name="T12" fmla="*/ 346 w 804"/>
                  <a:gd name="T13" fmla="*/ 800 h 804"/>
                  <a:gd name="T14" fmla="*/ 574 w 804"/>
                  <a:gd name="T15" fmla="*/ 766 h 804"/>
                  <a:gd name="T16" fmla="*/ 728 w 804"/>
                  <a:gd name="T17" fmla="*/ 638 h 804"/>
                  <a:gd name="T18" fmla="*/ 804 w 804"/>
                  <a:gd name="T19" fmla="*/ 418 h 804"/>
                  <a:gd name="T20" fmla="*/ 748 w 804"/>
                  <a:gd name="T21" fmla="*/ 196 h 804"/>
                  <a:gd name="T22" fmla="*/ 562 w 804"/>
                  <a:gd name="T23" fmla="*/ 524 h 804"/>
                  <a:gd name="T24" fmla="*/ 648 w 804"/>
                  <a:gd name="T25" fmla="*/ 380 h 804"/>
                  <a:gd name="T26" fmla="*/ 746 w 804"/>
                  <a:gd name="T27" fmla="*/ 434 h 804"/>
                  <a:gd name="T28" fmla="*/ 686 w 804"/>
                  <a:gd name="T29" fmla="*/ 596 h 804"/>
                  <a:gd name="T30" fmla="*/ 642 w 804"/>
                  <a:gd name="T31" fmla="*/ 234 h 804"/>
                  <a:gd name="T32" fmla="*/ 606 w 804"/>
                  <a:gd name="T33" fmla="*/ 324 h 804"/>
                  <a:gd name="T34" fmla="*/ 670 w 804"/>
                  <a:gd name="T35" fmla="*/ 182 h 804"/>
                  <a:gd name="T36" fmla="*/ 738 w 804"/>
                  <a:gd name="T37" fmla="*/ 324 h 804"/>
                  <a:gd name="T38" fmla="*/ 680 w 804"/>
                  <a:gd name="T39" fmla="*/ 358 h 804"/>
                  <a:gd name="T40" fmla="*/ 672 w 804"/>
                  <a:gd name="T41" fmla="*/ 256 h 804"/>
                  <a:gd name="T42" fmla="*/ 546 w 804"/>
                  <a:gd name="T43" fmla="*/ 144 h 804"/>
                  <a:gd name="T44" fmla="*/ 512 w 804"/>
                  <a:gd name="T45" fmla="*/ 254 h 804"/>
                  <a:gd name="T46" fmla="*/ 462 w 804"/>
                  <a:gd name="T47" fmla="*/ 162 h 804"/>
                  <a:gd name="T48" fmla="*/ 414 w 804"/>
                  <a:gd name="T49" fmla="*/ 120 h 804"/>
                  <a:gd name="T50" fmla="*/ 442 w 804"/>
                  <a:gd name="T51" fmla="*/ 58 h 804"/>
                  <a:gd name="T52" fmla="*/ 590 w 804"/>
                  <a:gd name="T53" fmla="*/ 112 h 804"/>
                  <a:gd name="T54" fmla="*/ 450 w 804"/>
                  <a:gd name="T55" fmla="*/ 134 h 804"/>
                  <a:gd name="T56" fmla="*/ 286 w 804"/>
                  <a:gd name="T57" fmla="*/ 276 h 804"/>
                  <a:gd name="T58" fmla="*/ 428 w 804"/>
                  <a:gd name="T59" fmla="*/ 206 h 804"/>
                  <a:gd name="T60" fmla="*/ 288 w 804"/>
                  <a:gd name="T61" fmla="*/ 504 h 804"/>
                  <a:gd name="T62" fmla="*/ 184 w 804"/>
                  <a:gd name="T63" fmla="*/ 436 h 804"/>
                  <a:gd name="T64" fmla="*/ 268 w 804"/>
                  <a:gd name="T65" fmla="*/ 528 h 804"/>
                  <a:gd name="T66" fmla="*/ 164 w 804"/>
                  <a:gd name="T67" fmla="*/ 520 h 804"/>
                  <a:gd name="T68" fmla="*/ 244 w 804"/>
                  <a:gd name="T69" fmla="*/ 508 h 804"/>
                  <a:gd name="T70" fmla="*/ 104 w 804"/>
                  <a:gd name="T71" fmla="*/ 576 h 804"/>
                  <a:gd name="T72" fmla="*/ 58 w 804"/>
                  <a:gd name="T73" fmla="*/ 428 h 804"/>
                  <a:gd name="T74" fmla="*/ 146 w 804"/>
                  <a:gd name="T75" fmla="*/ 452 h 804"/>
                  <a:gd name="T76" fmla="*/ 134 w 804"/>
                  <a:gd name="T77" fmla="*/ 620 h 804"/>
                  <a:gd name="T78" fmla="*/ 196 w 804"/>
                  <a:gd name="T79" fmla="*/ 660 h 804"/>
                  <a:gd name="T80" fmla="*/ 332 w 804"/>
                  <a:gd name="T81" fmla="*/ 590 h 804"/>
                  <a:gd name="T82" fmla="*/ 282 w 804"/>
                  <a:gd name="T83" fmla="*/ 656 h 804"/>
                  <a:gd name="T84" fmla="*/ 406 w 804"/>
                  <a:gd name="T85" fmla="*/ 726 h 804"/>
                  <a:gd name="T86" fmla="*/ 310 w 804"/>
                  <a:gd name="T87" fmla="*/ 734 h 804"/>
                  <a:gd name="T88" fmla="*/ 248 w 804"/>
                  <a:gd name="T89" fmla="*/ 690 h 804"/>
                  <a:gd name="T90" fmla="*/ 378 w 804"/>
                  <a:gd name="T91" fmla="*/ 660 h 804"/>
                  <a:gd name="T92" fmla="*/ 454 w 804"/>
                  <a:gd name="T93" fmla="*/ 582 h 804"/>
                  <a:gd name="T94" fmla="*/ 336 w 804"/>
                  <a:gd name="T95" fmla="*/ 548 h 804"/>
                  <a:gd name="T96" fmla="*/ 540 w 804"/>
                  <a:gd name="T97" fmla="*/ 320 h 804"/>
                  <a:gd name="T98" fmla="*/ 588 w 804"/>
                  <a:gd name="T99" fmla="*/ 434 h 804"/>
                  <a:gd name="T100" fmla="*/ 366 w 804"/>
                  <a:gd name="T101" fmla="*/ 82 h 804"/>
                  <a:gd name="T102" fmla="*/ 330 w 804"/>
                  <a:gd name="T103" fmla="*/ 196 h 804"/>
                  <a:gd name="T104" fmla="*/ 200 w 804"/>
                  <a:gd name="T105" fmla="*/ 120 h 804"/>
                  <a:gd name="T106" fmla="*/ 360 w 804"/>
                  <a:gd name="T107" fmla="*/ 58 h 804"/>
                  <a:gd name="T108" fmla="*/ 190 w 804"/>
                  <a:gd name="T109" fmla="*/ 352 h 804"/>
                  <a:gd name="T110" fmla="*/ 80 w 804"/>
                  <a:gd name="T111" fmla="*/ 400 h 804"/>
                  <a:gd name="T112" fmla="*/ 76 w 804"/>
                  <a:gd name="T113" fmla="*/ 284 h 804"/>
                  <a:gd name="T114" fmla="*/ 444 w 804"/>
                  <a:gd name="T115" fmla="*/ 744 h 804"/>
                  <a:gd name="T116" fmla="*/ 406 w 804"/>
                  <a:gd name="T117" fmla="*/ 648 h 804"/>
                  <a:gd name="T118" fmla="*/ 648 w 804"/>
                  <a:gd name="T119" fmla="*/ 644 h 804"/>
                  <a:gd name="T120" fmla="*/ 500 w 804"/>
                  <a:gd name="T121" fmla="*/ 732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4" h="804">
                    <a:moveTo>
                      <a:pt x="670" y="102"/>
                    </a:moveTo>
                    <a:lnTo>
                      <a:pt x="670" y="102"/>
                    </a:lnTo>
                    <a:lnTo>
                      <a:pt x="638" y="76"/>
                    </a:lnTo>
                    <a:lnTo>
                      <a:pt x="604" y="54"/>
                    </a:lnTo>
                    <a:lnTo>
                      <a:pt x="570" y="36"/>
                    </a:lnTo>
                    <a:lnTo>
                      <a:pt x="532" y="20"/>
                    </a:lnTo>
                    <a:lnTo>
                      <a:pt x="496" y="10"/>
                    </a:lnTo>
                    <a:lnTo>
                      <a:pt x="456" y="2"/>
                    </a:lnTo>
                    <a:lnTo>
                      <a:pt x="418" y="0"/>
                    </a:lnTo>
                    <a:lnTo>
                      <a:pt x="380" y="0"/>
                    </a:lnTo>
                    <a:lnTo>
                      <a:pt x="342" y="4"/>
                    </a:lnTo>
                    <a:lnTo>
                      <a:pt x="304" y="10"/>
                    </a:lnTo>
                    <a:lnTo>
                      <a:pt x="266" y="22"/>
                    </a:lnTo>
                    <a:lnTo>
                      <a:pt x="230" y="38"/>
                    </a:lnTo>
                    <a:lnTo>
                      <a:pt x="196" y="56"/>
                    </a:lnTo>
                    <a:lnTo>
                      <a:pt x="162" y="78"/>
                    </a:lnTo>
                    <a:lnTo>
                      <a:pt x="132" y="104"/>
                    </a:lnTo>
                    <a:lnTo>
                      <a:pt x="102" y="132"/>
                    </a:lnTo>
                    <a:lnTo>
                      <a:pt x="102" y="132"/>
                    </a:lnTo>
                    <a:lnTo>
                      <a:pt x="76" y="164"/>
                    </a:lnTo>
                    <a:lnTo>
                      <a:pt x="54" y="198"/>
                    </a:lnTo>
                    <a:lnTo>
                      <a:pt x="36" y="234"/>
                    </a:lnTo>
                    <a:lnTo>
                      <a:pt x="20" y="270"/>
                    </a:lnTo>
                    <a:lnTo>
                      <a:pt x="10" y="308"/>
                    </a:lnTo>
                    <a:lnTo>
                      <a:pt x="2" y="346"/>
                    </a:lnTo>
                    <a:lnTo>
                      <a:pt x="0" y="384"/>
                    </a:lnTo>
                    <a:lnTo>
                      <a:pt x="0" y="424"/>
                    </a:lnTo>
                    <a:lnTo>
                      <a:pt x="4" y="462"/>
                    </a:lnTo>
                    <a:lnTo>
                      <a:pt x="12" y="500"/>
                    </a:lnTo>
                    <a:lnTo>
                      <a:pt x="22" y="536"/>
                    </a:lnTo>
                    <a:lnTo>
                      <a:pt x="38" y="572"/>
                    </a:lnTo>
                    <a:lnTo>
                      <a:pt x="56" y="608"/>
                    </a:lnTo>
                    <a:lnTo>
                      <a:pt x="78" y="640"/>
                    </a:lnTo>
                    <a:lnTo>
                      <a:pt x="104" y="672"/>
                    </a:lnTo>
                    <a:lnTo>
                      <a:pt x="132" y="700"/>
                    </a:lnTo>
                    <a:lnTo>
                      <a:pt x="132" y="700"/>
                    </a:lnTo>
                    <a:lnTo>
                      <a:pt x="164" y="726"/>
                    </a:lnTo>
                    <a:lnTo>
                      <a:pt x="198" y="748"/>
                    </a:lnTo>
                    <a:lnTo>
                      <a:pt x="234" y="768"/>
                    </a:lnTo>
                    <a:lnTo>
                      <a:pt x="270" y="782"/>
                    </a:lnTo>
                    <a:lnTo>
                      <a:pt x="308" y="792"/>
                    </a:lnTo>
                    <a:lnTo>
                      <a:pt x="346" y="800"/>
                    </a:lnTo>
                    <a:lnTo>
                      <a:pt x="384" y="804"/>
                    </a:lnTo>
                    <a:lnTo>
                      <a:pt x="424" y="804"/>
                    </a:lnTo>
                    <a:lnTo>
                      <a:pt x="462" y="800"/>
                    </a:lnTo>
                    <a:lnTo>
                      <a:pt x="500" y="792"/>
                    </a:lnTo>
                    <a:lnTo>
                      <a:pt x="536" y="780"/>
                    </a:lnTo>
                    <a:lnTo>
                      <a:pt x="574" y="766"/>
                    </a:lnTo>
                    <a:lnTo>
                      <a:pt x="608" y="746"/>
                    </a:lnTo>
                    <a:lnTo>
                      <a:pt x="640" y="724"/>
                    </a:lnTo>
                    <a:lnTo>
                      <a:pt x="672" y="700"/>
                    </a:lnTo>
                    <a:lnTo>
                      <a:pt x="702" y="670"/>
                    </a:lnTo>
                    <a:lnTo>
                      <a:pt x="702" y="670"/>
                    </a:lnTo>
                    <a:lnTo>
                      <a:pt x="728" y="638"/>
                    </a:lnTo>
                    <a:lnTo>
                      <a:pt x="750" y="604"/>
                    </a:lnTo>
                    <a:lnTo>
                      <a:pt x="768" y="568"/>
                    </a:lnTo>
                    <a:lnTo>
                      <a:pt x="782" y="532"/>
                    </a:lnTo>
                    <a:lnTo>
                      <a:pt x="794" y="494"/>
                    </a:lnTo>
                    <a:lnTo>
                      <a:pt x="800" y="456"/>
                    </a:lnTo>
                    <a:lnTo>
                      <a:pt x="804" y="418"/>
                    </a:lnTo>
                    <a:lnTo>
                      <a:pt x="804" y="380"/>
                    </a:lnTo>
                    <a:lnTo>
                      <a:pt x="800" y="340"/>
                    </a:lnTo>
                    <a:lnTo>
                      <a:pt x="792" y="304"/>
                    </a:lnTo>
                    <a:lnTo>
                      <a:pt x="780" y="266"/>
                    </a:lnTo>
                    <a:lnTo>
                      <a:pt x="766" y="230"/>
                    </a:lnTo>
                    <a:lnTo>
                      <a:pt x="748" y="196"/>
                    </a:lnTo>
                    <a:lnTo>
                      <a:pt x="726" y="162"/>
                    </a:lnTo>
                    <a:lnTo>
                      <a:pt x="700" y="130"/>
                    </a:lnTo>
                    <a:lnTo>
                      <a:pt x="670" y="102"/>
                    </a:lnTo>
                    <a:lnTo>
                      <a:pt x="670" y="102"/>
                    </a:lnTo>
                    <a:close/>
                    <a:moveTo>
                      <a:pt x="668" y="620"/>
                    </a:moveTo>
                    <a:lnTo>
                      <a:pt x="562" y="524"/>
                    </a:lnTo>
                    <a:lnTo>
                      <a:pt x="562" y="524"/>
                    </a:lnTo>
                    <a:lnTo>
                      <a:pt x="590" y="488"/>
                    </a:lnTo>
                    <a:lnTo>
                      <a:pt x="614" y="450"/>
                    </a:lnTo>
                    <a:lnTo>
                      <a:pt x="632" y="414"/>
                    </a:lnTo>
                    <a:lnTo>
                      <a:pt x="648" y="380"/>
                    </a:lnTo>
                    <a:lnTo>
                      <a:pt x="648" y="380"/>
                    </a:lnTo>
                    <a:lnTo>
                      <a:pt x="674" y="388"/>
                    </a:lnTo>
                    <a:lnTo>
                      <a:pt x="698" y="396"/>
                    </a:lnTo>
                    <a:lnTo>
                      <a:pt x="724" y="402"/>
                    </a:lnTo>
                    <a:lnTo>
                      <a:pt x="748" y="406"/>
                    </a:lnTo>
                    <a:lnTo>
                      <a:pt x="748" y="406"/>
                    </a:lnTo>
                    <a:lnTo>
                      <a:pt x="746" y="434"/>
                    </a:lnTo>
                    <a:lnTo>
                      <a:pt x="742" y="462"/>
                    </a:lnTo>
                    <a:lnTo>
                      <a:pt x="736" y="490"/>
                    </a:lnTo>
                    <a:lnTo>
                      <a:pt x="726" y="518"/>
                    </a:lnTo>
                    <a:lnTo>
                      <a:pt x="716" y="544"/>
                    </a:lnTo>
                    <a:lnTo>
                      <a:pt x="702" y="570"/>
                    </a:lnTo>
                    <a:lnTo>
                      <a:pt x="686" y="596"/>
                    </a:lnTo>
                    <a:lnTo>
                      <a:pt x="668" y="620"/>
                    </a:lnTo>
                    <a:lnTo>
                      <a:pt x="668" y="620"/>
                    </a:lnTo>
                    <a:close/>
                    <a:moveTo>
                      <a:pt x="634" y="164"/>
                    </a:moveTo>
                    <a:lnTo>
                      <a:pt x="634" y="164"/>
                    </a:lnTo>
                    <a:lnTo>
                      <a:pt x="640" y="194"/>
                    </a:lnTo>
                    <a:lnTo>
                      <a:pt x="642" y="234"/>
                    </a:lnTo>
                    <a:lnTo>
                      <a:pt x="642" y="258"/>
                    </a:lnTo>
                    <a:lnTo>
                      <a:pt x="640" y="282"/>
                    </a:lnTo>
                    <a:lnTo>
                      <a:pt x="634" y="310"/>
                    </a:lnTo>
                    <a:lnTo>
                      <a:pt x="628" y="338"/>
                    </a:lnTo>
                    <a:lnTo>
                      <a:pt x="628" y="338"/>
                    </a:lnTo>
                    <a:lnTo>
                      <a:pt x="606" y="324"/>
                    </a:lnTo>
                    <a:lnTo>
                      <a:pt x="582" y="310"/>
                    </a:lnTo>
                    <a:lnTo>
                      <a:pt x="558" y="294"/>
                    </a:lnTo>
                    <a:lnTo>
                      <a:pt x="536" y="276"/>
                    </a:lnTo>
                    <a:lnTo>
                      <a:pt x="634" y="164"/>
                    </a:lnTo>
                    <a:close/>
                    <a:moveTo>
                      <a:pt x="670" y="182"/>
                    </a:moveTo>
                    <a:lnTo>
                      <a:pt x="670" y="182"/>
                    </a:lnTo>
                    <a:lnTo>
                      <a:pt x="686" y="204"/>
                    </a:lnTo>
                    <a:lnTo>
                      <a:pt x="700" y="226"/>
                    </a:lnTo>
                    <a:lnTo>
                      <a:pt x="712" y="250"/>
                    </a:lnTo>
                    <a:lnTo>
                      <a:pt x="722" y="274"/>
                    </a:lnTo>
                    <a:lnTo>
                      <a:pt x="732" y="298"/>
                    </a:lnTo>
                    <a:lnTo>
                      <a:pt x="738" y="324"/>
                    </a:lnTo>
                    <a:lnTo>
                      <a:pt x="744" y="348"/>
                    </a:lnTo>
                    <a:lnTo>
                      <a:pt x="746" y="374"/>
                    </a:lnTo>
                    <a:lnTo>
                      <a:pt x="746" y="374"/>
                    </a:lnTo>
                    <a:lnTo>
                      <a:pt x="724" y="370"/>
                    </a:lnTo>
                    <a:lnTo>
                      <a:pt x="702" y="366"/>
                    </a:lnTo>
                    <a:lnTo>
                      <a:pt x="680" y="358"/>
                    </a:lnTo>
                    <a:lnTo>
                      <a:pt x="656" y="350"/>
                    </a:lnTo>
                    <a:lnTo>
                      <a:pt x="656" y="350"/>
                    </a:lnTo>
                    <a:lnTo>
                      <a:pt x="662" y="324"/>
                    </a:lnTo>
                    <a:lnTo>
                      <a:pt x="668" y="300"/>
                    </a:lnTo>
                    <a:lnTo>
                      <a:pt x="670" y="278"/>
                    </a:lnTo>
                    <a:lnTo>
                      <a:pt x="672" y="256"/>
                    </a:lnTo>
                    <a:lnTo>
                      <a:pt x="672" y="216"/>
                    </a:lnTo>
                    <a:lnTo>
                      <a:pt x="670" y="182"/>
                    </a:lnTo>
                    <a:lnTo>
                      <a:pt x="670" y="182"/>
                    </a:lnTo>
                    <a:close/>
                    <a:moveTo>
                      <a:pt x="522" y="146"/>
                    </a:moveTo>
                    <a:lnTo>
                      <a:pt x="522" y="146"/>
                    </a:lnTo>
                    <a:lnTo>
                      <a:pt x="546" y="144"/>
                    </a:lnTo>
                    <a:lnTo>
                      <a:pt x="570" y="142"/>
                    </a:lnTo>
                    <a:lnTo>
                      <a:pt x="606" y="144"/>
                    </a:lnTo>
                    <a:lnTo>
                      <a:pt x="606" y="144"/>
                    </a:lnTo>
                    <a:lnTo>
                      <a:pt x="612" y="144"/>
                    </a:lnTo>
                    <a:lnTo>
                      <a:pt x="512" y="254"/>
                    </a:lnTo>
                    <a:lnTo>
                      <a:pt x="512" y="254"/>
                    </a:lnTo>
                    <a:lnTo>
                      <a:pt x="492" y="234"/>
                    </a:lnTo>
                    <a:lnTo>
                      <a:pt x="472" y="212"/>
                    </a:lnTo>
                    <a:lnTo>
                      <a:pt x="456" y="190"/>
                    </a:lnTo>
                    <a:lnTo>
                      <a:pt x="440" y="170"/>
                    </a:lnTo>
                    <a:lnTo>
                      <a:pt x="440" y="170"/>
                    </a:lnTo>
                    <a:lnTo>
                      <a:pt x="462" y="162"/>
                    </a:lnTo>
                    <a:lnTo>
                      <a:pt x="482" y="156"/>
                    </a:lnTo>
                    <a:lnTo>
                      <a:pt x="522" y="146"/>
                    </a:lnTo>
                    <a:lnTo>
                      <a:pt x="522" y="146"/>
                    </a:lnTo>
                    <a:close/>
                    <a:moveTo>
                      <a:pt x="424" y="142"/>
                    </a:moveTo>
                    <a:lnTo>
                      <a:pt x="424" y="142"/>
                    </a:lnTo>
                    <a:lnTo>
                      <a:pt x="414" y="120"/>
                    </a:lnTo>
                    <a:lnTo>
                      <a:pt x="404" y="98"/>
                    </a:lnTo>
                    <a:lnTo>
                      <a:pt x="396" y="76"/>
                    </a:lnTo>
                    <a:lnTo>
                      <a:pt x="390" y="56"/>
                    </a:lnTo>
                    <a:lnTo>
                      <a:pt x="390" y="56"/>
                    </a:lnTo>
                    <a:lnTo>
                      <a:pt x="416" y="56"/>
                    </a:lnTo>
                    <a:lnTo>
                      <a:pt x="442" y="58"/>
                    </a:lnTo>
                    <a:lnTo>
                      <a:pt x="468" y="62"/>
                    </a:lnTo>
                    <a:lnTo>
                      <a:pt x="494" y="68"/>
                    </a:lnTo>
                    <a:lnTo>
                      <a:pt x="518" y="76"/>
                    </a:lnTo>
                    <a:lnTo>
                      <a:pt x="542" y="86"/>
                    </a:lnTo>
                    <a:lnTo>
                      <a:pt x="566" y="98"/>
                    </a:lnTo>
                    <a:lnTo>
                      <a:pt x="590" y="112"/>
                    </a:lnTo>
                    <a:lnTo>
                      <a:pt x="590" y="112"/>
                    </a:lnTo>
                    <a:lnTo>
                      <a:pt x="556" y="112"/>
                    </a:lnTo>
                    <a:lnTo>
                      <a:pt x="516" y="116"/>
                    </a:lnTo>
                    <a:lnTo>
                      <a:pt x="494" y="120"/>
                    </a:lnTo>
                    <a:lnTo>
                      <a:pt x="472" y="126"/>
                    </a:lnTo>
                    <a:lnTo>
                      <a:pt x="450" y="134"/>
                    </a:lnTo>
                    <a:lnTo>
                      <a:pt x="424" y="142"/>
                    </a:lnTo>
                    <a:lnTo>
                      <a:pt x="424" y="142"/>
                    </a:lnTo>
                    <a:close/>
                    <a:moveTo>
                      <a:pt x="492" y="278"/>
                    </a:moveTo>
                    <a:lnTo>
                      <a:pt x="400" y="380"/>
                    </a:lnTo>
                    <a:lnTo>
                      <a:pt x="286" y="276"/>
                    </a:lnTo>
                    <a:lnTo>
                      <a:pt x="286" y="276"/>
                    </a:lnTo>
                    <a:lnTo>
                      <a:pt x="318" y="246"/>
                    </a:lnTo>
                    <a:lnTo>
                      <a:pt x="350" y="220"/>
                    </a:lnTo>
                    <a:lnTo>
                      <a:pt x="380" y="198"/>
                    </a:lnTo>
                    <a:lnTo>
                      <a:pt x="412" y="182"/>
                    </a:lnTo>
                    <a:lnTo>
                      <a:pt x="412" y="182"/>
                    </a:lnTo>
                    <a:lnTo>
                      <a:pt x="428" y="206"/>
                    </a:lnTo>
                    <a:lnTo>
                      <a:pt x="446" y="230"/>
                    </a:lnTo>
                    <a:lnTo>
                      <a:pt x="468" y="254"/>
                    </a:lnTo>
                    <a:lnTo>
                      <a:pt x="492" y="278"/>
                    </a:lnTo>
                    <a:lnTo>
                      <a:pt x="492" y="278"/>
                    </a:lnTo>
                    <a:close/>
                    <a:moveTo>
                      <a:pt x="380" y="402"/>
                    </a:moveTo>
                    <a:lnTo>
                      <a:pt x="288" y="504"/>
                    </a:lnTo>
                    <a:lnTo>
                      <a:pt x="288" y="504"/>
                    </a:lnTo>
                    <a:lnTo>
                      <a:pt x="262" y="484"/>
                    </a:lnTo>
                    <a:lnTo>
                      <a:pt x="236" y="464"/>
                    </a:lnTo>
                    <a:lnTo>
                      <a:pt x="210" y="450"/>
                    </a:lnTo>
                    <a:lnTo>
                      <a:pt x="184" y="436"/>
                    </a:lnTo>
                    <a:lnTo>
                      <a:pt x="184" y="436"/>
                    </a:lnTo>
                    <a:lnTo>
                      <a:pt x="198" y="402"/>
                    </a:lnTo>
                    <a:lnTo>
                      <a:pt x="216" y="368"/>
                    </a:lnTo>
                    <a:lnTo>
                      <a:pt x="238" y="334"/>
                    </a:lnTo>
                    <a:lnTo>
                      <a:pt x="264" y="300"/>
                    </a:lnTo>
                    <a:lnTo>
                      <a:pt x="380" y="402"/>
                    </a:lnTo>
                    <a:close/>
                    <a:moveTo>
                      <a:pt x="268" y="528"/>
                    </a:moveTo>
                    <a:lnTo>
                      <a:pt x="168" y="638"/>
                    </a:lnTo>
                    <a:lnTo>
                      <a:pt x="168" y="638"/>
                    </a:lnTo>
                    <a:lnTo>
                      <a:pt x="164" y="608"/>
                    </a:lnTo>
                    <a:lnTo>
                      <a:pt x="162" y="568"/>
                    </a:lnTo>
                    <a:lnTo>
                      <a:pt x="162" y="544"/>
                    </a:lnTo>
                    <a:lnTo>
                      <a:pt x="164" y="520"/>
                    </a:lnTo>
                    <a:lnTo>
                      <a:pt x="168" y="494"/>
                    </a:lnTo>
                    <a:lnTo>
                      <a:pt x="176" y="466"/>
                    </a:lnTo>
                    <a:lnTo>
                      <a:pt x="176" y="466"/>
                    </a:lnTo>
                    <a:lnTo>
                      <a:pt x="198" y="478"/>
                    </a:lnTo>
                    <a:lnTo>
                      <a:pt x="222" y="492"/>
                    </a:lnTo>
                    <a:lnTo>
                      <a:pt x="244" y="508"/>
                    </a:lnTo>
                    <a:lnTo>
                      <a:pt x="268" y="528"/>
                    </a:lnTo>
                    <a:lnTo>
                      <a:pt x="268" y="528"/>
                    </a:lnTo>
                    <a:close/>
                    <a:moveTo>
                      <a:pt x="134" y="620"/>
                    </a:moveTo>
                    <a:lnTo>
                      <a:pt x="134" y="620"/>
                    </a:lnTo>
                    <a:lnTo>
                      <a:pt x="118" y="598"/>
                    </a:lnTo>
                    <a:lnTo>
                      <a:pt x="104" y="576"/>
                    </a:lnTo>
                    <a:lnTo>
                      <a:pt x="90" y="552"/>
                    </a:lnTo>
                    <a:lnTo>
                      <a:pt x="80" y="528"/>
                    </a:lnTo>
                    <a:lnTo>
                      <a:pt x="72" y="504"/>
                    </a:lnTo>
                    <a:lnTo>
                      <a:pt x="64" y="480"/>
                    </a:lnTo>
                    <a:lnTo>
                      <a:pt x="60" y="454"/>
                    </a:lnTo>
                    <a:lnTo>
                      <a:pt x="58" y="428"/>
                    </a:lnTo>
                    <a:lnTo>
                      <a:pt x="58" y="428"/>
                    </a:lnTo>
                    <a:lnTo>
                      <a:pt x="78" y="432"/>
                    </a:lnTo>
                    <a:lnTo>
                      <a:pt x="100" y="436"/>
                    </a:lnTo>
                    <a:lnTo>
                      <a:pt x="124" y="444"/>
                    </a:lnTo>
                    <a:lnTo>
                      <a:pt x="146" y="452"/>
                    </a:lnTo>
                    <a:lnTo>
                      <a:pt x="146" y="452"/>
                    </a:lnTo>
                    <a:lnTo>
                      <a:pt x="140" y="478"/>
                    </a:lnTo>
                    <a:lnTo>
                      <a:pt x="136" y="502"/>
                    </a:lnTo>
                    <a:lnTo>
                      <a:pt x="132" y="524"/>
                    </a:lnTo>
                    <a:lnTo>
                      <a:pt x="130" y="546"/>
                    </a:lnTo>
                    <a:lnTo>
                      <a:pt x="130" y="586"/>
                    </a:lnTo>
                    <a:lnTo>
                      <a:pt x="134" y="620"/>
                    </a:lnTo>
                    <a:lnTo>
                      <a:pt x="134" y="620"/>
                    </a:lnTo>
                    <a:close/>
                    <a:moveTo>
                      <a:pt x="282" y="656"/>
                    </a:moveTo>
                    <a:lnTo>
                      <a:pt x="282" y="656"/>
                    </a:lnTo>
                    <a:lnTo>
                      <a:pt x="256" y="658"/>
                    </a:lnTo>
                    <a:lnTo>
                      <a:pt x="234" y="660"/>
                    </a:lnTo>
                    <a:lnTo>
                      <a:pt x="196" y="660"/>
                    </a:lnTo>
                    <a:lnTo>
                      <a:pt x="196" y="660"/>
                    </a:lnTo>
                    <a:lnTo>
                      <a:pt x="192" y="658"/>
                    </a:lnTo>
                    <a:lnTo>
                      <a:pt x="292" y="548"/>
                    </a:lnTo>
                    <a:lnTo>
                      <a:pt x="292" y="548"/>
                    </a:lnTo>
                    <a:lnTo>
                      <a:pt x="312" y="568"/>
                    </a:lnTo>
                    <a:lnTo>
                      <a:pt x="332" y="590"/>
                    </a:lnTo>
                    <a:lnTo>
                      <a:pt x="348" y="612"/>
                    </a:lnTo>
                    <a:lnTo>
                      <a:pt x="362" y="634"/>
                    </a:lnTo>
                    <a:lnTo>
                      <a:pt x="362" y="634"/>
                    </a:lnTo>
                    <a:lnTo>
                      <a:pt x="342" y="640"/>
                    </a:lnTo>
                    <a:lnTo>
                      <a:pt x="320" y="648"/>
                    </a:lnTo>
                    <a:lnTo>
                      <a:pt x="282" y="656"/>
                    </a:lnTo>
                    <a:lnTo>
                      <a:pt x="282" y="656"/>
                    </a:lnTo>
                    <a:close/>
                    <a:moveTo>
                      <a:pt x="378" y="660"/>
                    </a:moveTo>
                    <a:lnTo>
                      <a:pt x="378" y="660"/>
                    </a:lnTo>
                    <a:lnTo>
                      <a:pt x="390" y="682"/>
                    </a:lnTo>
                    <a:lnTo>
                      <a:pt x="398" y="704"/>
                    </a:lnTo>
                    <a:lnTo>
                      <a:pt x="406" y="726"/>
                    </a:lnTo>
                    <a:lnTo>
                      <a:pt x="412" y="746"/>
                    </a:lnTo>
                    <a:lnTo>
                      <a:pt x="412" y="746"/>
                    </a:lnTo>
                    <a:lnTo>
                      <a:pt x="386" y="746"/>
                    </a:lnTo>
                    <a:lnTo>
                      <a:pt x="360" y="744"/>
                    </a:lnTo>
                    <a:lnTo>
                      <a:pt x="336" y="740"/>
                    </a:lnTo>
                    <a:lnTo>
                      <a:pt x="310" y="734"/>
                    </a:lnTo>
                    <a:lnTo>
                      <a:pt x="284" y="726"/>
                    </a:lnTo>
                    <a:lnTo>
                      <a:pt x="260" y="716"/>
                    </a:lnTo>
                    <a:lnTo>
                      <a:pt x="236" y="704"/>
                    </a:lnTo>
                    <a:lnTo>
                      <a:pt x="214" y="692"/>
                    </a:lnTo>
                    <a:lnTo>
                      <a:pt x="214" y="692"/>
                    </a:lnTo>
                    <a:lnTo>
                      <a:pt x="248" y="690"/>
                    </a:lnTo>
                    <a:lnTo>
                      <a:pt x="286" y="686"/>
                    </a:lnTo>
                    <a:lnTo>
                      <a:pt x="308" y="682"/>
                    </a:lnTo>
                    <a:lnTo>
                      <a:pt x="330" y="676"/>
                    </a:lnTo>
                    <a:lnTo>
                      <a:pt x="354" y="670"/>
                    </a:lnTo>
                    <a:lnTo>
                      <a:pt x="378" y="660"/>
                    </a:lnTo>
                    <a:lnTo>
                      <a:pt x="378" y="660"/>
                    </a:lnTo>
                    <a:close/>
                    <a:moveTo>
                      <a:pt x="312" y="524"/>
                    </a:moveTo>
                    <a:lnTo>
                      <a:pt x="402" y="424"/>
                    </a:lnTo>
                    <a:lnTo>
                      <a:pt x="518" y="526"/>
                    </a:lnTo>
                    <a:lnTo>
                      <a:pt x="518" y="526"/>
                    </a:lnTo>
                    <a:lnTo>
                      <a:pt x="486" y="556"/>
                    </a:lnTo>
                    <a:lnTo>
                      <a:pt x="454" y="582"/>
                    </a:lnTo>
                    <a:lnTo>
                      <a:pt x="422" y="604"/>
                    </a:lnTo>
                    <a:lnTo>
                      <a:pt x="390" y="620"/>
                    </a:lnTo>
                    <a:lnTo>
                      <a:pt x="390" y="620"/>
                    </a:lnTo>
                    <a:lnTo>
                      <a:pt x="374" y="596"/>
                    </a:lnTo>
                    <a:lnTo>
                      <a:pt x="356" y="572"/>
                    </a:lnTo>
                    <a:lnTo>
                      <a:pt x="336" y="548"/>
                    </a:lnTo>
                    <a:lnTo>
                      <a:pt x="312" y="524"/>
                    </a:lnTo>
                    <a:lnTo>
                      <a:pt x="312" y="524"/>
                    </a:lnTo>
                    <a:close/>
                    <a:moveTo>
                      <a:pt x="424" y="400"/>
                    </a:moveTo>
                    <a:lnTo>
                      <a:pt x="514" y="298"/>
                    </a:lnTo>
                    <a:lnTo>
                      <a:pt x="514" y="298"/>
                    </a:lnTo>
                    <a:lnTo>
                      <a:pt x="540" y="320"/>
                    </a:lnTo>
                    <a:lnTo>
                      <a:pt x="568" y="338"/>
                    </a:lnTo>
                    <a:lnTo>
                      <a:pt x="594" y="354"/>
                    </a:lnTo>
                    <a:lnTo>
                      <a:pt x="618" y="366"/>
                    </a:lnTo>
                    <a:lnTo>
                      <a:pt x="618" y="366"/>
                    </a:lnTo>
                    <a:lnTo>
                      <a:pt x="606" y="400"/>
                    </a:lnTo>
                    <a:lnTo>
                      <a:pt x="588" y="434"/>
                    </a:lnTo>
                    <a:lnTo>
                      <a:pt x="566" y="468"/>
                    </a:lnTo>
                    <a:lnTo>
                      <a:pt x="538" y="504"/>
                    </a:lnTo>
                    <a:lnTo>
                      <a:pt x="424" y="400"/>
                    </a:lnTo>
                    <a:close/>
                    <a:moveTo>
                      <a:pt x="360" y="58"/>
                    </a:moveTo>
                    <a:lnTo>
                      <a:pt x="360" y="58"/>
                    </a:lnTo>
                    <a:lnTo>
                      <a:pt x="366" y="82"/>
                    </a:lnTo>
                    <a:lnTo>
                      <a:pt x="374" y="106"/>
                    </a:lnTo>
                    <a:lnTo>
                      <a:pt x="384" y="130"/>
                    </a:lnTo>
                    <a:lnTo>
                      <a:pt x="396" y="154"/>
                    </a:lnTo>
                    <a:lnTo>
                      <a:pt x="396" y="154"/>
                    </a:lnTo>
                    <a:lnTo>
                      <a:pt x="364" y="174"/>
                    </a:lnTo>
                    <a:lnTo>
                      <a:pt x="330" y="196"/>
                    </a:lnTo>
                    <a:lnTo>
                      <a:pt x="296" y="224"/>
                    </a:lnTo>
                    <a:lnTo>
                      <a:pt x="262" y="256"/>
                    </a:lnTo>
                    <a:lnTo>
                      <a:pt x="154" y="160"/>
                    </a:lnTo>
                    <a:lnTo>
                      <a:pt x="154" y="160"/>
                    </a:lnTo>
                    <a:lnTo>
                      <a:pt x="176" y="138"/>
                    </a:lnTo>
                    <a:lnTo>
                      <a:pt x="200" y="120"/>
                    </a:lnTo>
                    <a:lnTo>
                      <a:pt x="224" y="104"/>
                    </a:lnTo>
                    <a:lnTo>
                      <a:pt x="250" y="90"/>
                    </a:lnTo>
                    <a:lnTo>
                      <a:pt x="276" y="80"/>
                    </a:lnTo>
                    <a:lnTo>
                      <a:pt x="304" y="70"/>
                    </a:lnTo>
                    <a:lnTo>
                      <a:pt x="332" y="62"/>
                    </a:lnTo>
                    <a:lnTo>
                      <a:pt x="360" y="58"/>
                    </a:lnTo>
                    <a:lnTo>
                      <a:pt x="360" y="58"/>
                    </a:lnTo>
                    <a:close/>
                    <a:moveTo>
                      <a:pt x="134" y="182"/>
                    </a:moveTo>
                    <a:lnTo>
                      <a:pt x="242" y="278"/>
                    </a:lnTo>
                    <a:lnTo>
                      <a:pt x="242" y="278"/>
                    </a:lnTo>
                    <a:lnTo>
                      <a:pt x="214" y="316"/>
                    </a:lnTo>
                    <a:lnTo>
                      <a:pt x="190" y="352"/>
                    </a:lnTo>
                    <a:lnTo>
                      <a:pt x="170" y="388"/>
                    </a:lnTo>
                    <a:lnTo>
                      <a:pt x="156" y="424"/>
                    </a:lnTo>
                    <a:lnTo>
                      <a:pt x="156" y="424"/>
                    </a:lnTo>
                    <a:lnTo>
                      <a:pt x="130" y="414"/>
                    </a:lnTo>
                    <a:lnTo>
                      <a:pt x="104" y="406"/>
                    </a:lnTo>
                    <a:lnTo>
                      <a:pt x="80" y="400"/>
                    </a:lnTo>
                    <a:lnTo>
                      <a:pt x="56" y="396"/>
                    </a:lnTo>
                    <a:lnTo>
                      <a:pt x="56" y="396"/>
                    </a:lnTo>
                    <a:lnTo>
                      <a:pt x="58" y="368"/>
                    </a:lnTo>
                    <a:lnTo>
                      <a:pt x="62" y="340"/>
                    </a:lnTo>
                    <a:lnTo>
                      <a:pt x="68" y="312"/>
                    </a:lnTo>
                    <a:lnTo>
                      <a:pt x="76" y="284"/>
                    </a:lnTo>
                    <a:lnTo>
                      <a:pt x="88" y="258"/>
                    </a:lnTo>
                    <a:lnTo>
                      <a:pt x="100" y="232"/>
                    </a:lnTo>
                    <a:lnTo>
                      <a:pt x="116" y="206"/>
                    </a:lnTo>
                    <a:lnTo>
                      <a:pt x="134" y="182"/>
                    </a:lnTo>
                    <a:lnTo>
                      <a:pt x="134" y="182"/>
                    </a:lnTo>
                    <a:close/>
                    <a:moveTo>
                      <a:pt x="444" y="744"/>
                    </a:moveTo>
                    <a:lnTo>
                      <a:pt x="444" y="744"/>
                    </a:lnTo>
                    <a:lnTo>
                      <a:pt x="438" y="722"/>
                    </a:lnTo>
                    <a:lnTo>
                      <a:pt x="428" y="698"/>
                    </a:lnTo>
                    <a:lnTo>
                      <a:pt x="418" y="672"/>
                    </a:lnTo>
                    <a:lnTo>
                      <a:pt x="406" y="648"/>
                    </a:lnTo>
                    <a:lnTo>
                      <a:pt x="406" y="648"/>
                    </a:lnTo>
                    <a:lnTo>
                      <a:pt x="440" y="630"/>
                    </a:lnTo>
                    <a:lnTo>
                      <a:pt x="474" y="606"/>
                    </a:lnTo>
                    <a:lnTo>
                      <a:pt x="508" y="580"/>
                    </a:lnTo>
                    <a:lnTo>
                      <a:pt x="540" y="546"/>
                    </a:lnTo>
                    <a:lnTo>
                      <a:pt x="648" y="644"/>
                    </a:lnTo>
                    <a:lnTo>
                      <a:pt x="648" y="644"/>
                    </a:lnTo>
                    <a:lnTo>
                      <a:pt x="626" y="664"/>
                    </a:lnTo>
                    <a:lnTo>
                      <a:pt x="602" y="682"/>
                    </a:lnTo>
                    <a:lnTo>
                      <a:pt x="578" y="698"/>
                    </a:lnTo>
                    <a:lnTo>
                      <a:pt x="552" y="712"/>
                    </a:lnTo>
                    <a:lnTo>
                      <a:pt x="526" y="724"/>
                    </a:lnTo>
                    <a:lnTo>
                      <a:pt x="500" y="732"/>
                    </a:lnTo>
                    <a:lnTo>
                      <a:pt x="472" y="740"/>
                    </a:lnTo>
                    <a:lnTo>
                      <a:pt x="444" y="744"/>
                    </a:lnTo>
                    <a:lnTo>
                      <a:pt x="444" y="744"/>
                    </a:lnTo>
                    <a:close/>
                  </a:path>
                </a:pathLst>
              </a:custGeom>
              <a:solidFill>
                <a:srgbClr val="32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35" name="Freeform 135">
                <a:extLst>
                  <a:ext uri="{FF2B5EF4-FFF2-40B4-BE49-F238E27FC236}">
                    <a16:creationId xmlns:a16="http://schemas.microsoft.com/office/drawing/2014/main" id="{CCC18C25-B1F2-4F43-BEE5-5BC4576DC3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950194" y="3643923"/>
                <a:ext cx="1289050" cy="1292225"/>
              </a:xfrm>
              <a:custGeom>
                <a:avLst/>
                <a:gdLst>
                  <a:gd name="T0" fmla="*/ 0 w 812"/>
                  <a:gd name="T1" fmla="*/ 390 h 814"/>
                  <a:gd name="T2" fmla="*/ 20 w 812"/>
                  <a:gd name="T3" fmla="*/ 274 h 814"/>
                  <a:gd name="T4" fmla="*/ 76 w 812"/>
                  <a:gd name="T5" fmla="*/ 168 h 814"/>
                  <a:gd name="T6" fmla="*/ 132 w 812"/>
                  <a:gd name="T7" fmla="*/ 106 h 814"/>
                  <a:gd name="T8" fmla="*/ 232 w 812"/>
                  <a:gd name="T9" fmla="*/ 40 h 814"/>
                  <a:gd name="T10" fmla="*/ 344 w 812"/>
                  <a:gd name="T11" fmla="*/ 6 h 814"/>
                  <a:gd name="T12" fmla="*/ 422 w 812"/>
                  <a:gd name="T13" fmla="*/ 0 h 814"/>
                  <a:gd name="T14" fmla="*/ 538 w 812"/>
                  <a:gd name="T15" fmla="*/ 22 h 814"/>
                  <a:gd name="T16" fmla="*/ 644 w 812"/>
                  <a:gd name="T17" fmla="*/ 78 h 814"/>
                  <a:gd name="T18" fmla="*/ 706 w 812"/>
                  <a:gd name="T19" fmla="*/ 134 h 814"/>
                  <a:gd name="T20" fmla="*/ 774 w 812"/>
                  <a:gd name="T21" fmla="*/ 234 h 814"/>
                  <a:gd name="T22" fmla="*/ 808 w 812"/>
                  <a:gd name="T23" fmla="*/ 346 h 814"/>
                  <a:gd name="T24" fmla="*/ 812 w 812"/>
                  <a:gd name="T25" fmla="*/ 424 h 814"/>
                  <a:gd name="T26" fmla="*/ 790 w 812"/>
                  <a:gd name="T27" fmla="*/ 540 h 814"/>
                  <a:gd name="T28" fmla="*/ 734 w 812"/>
                  <a:gd name="T29" fmla="*/ 646 h 814"/>
                  <a:gd name="T30" fmla="*/ 678 w 812"/>
                  <a:gd name="T31" fmla="*/ 708 h 814"/>
                  <a:gd name="T32" fmla="*/ 578 w 812"/>
                  <a:gd name="T33" fmla="*/ 776 h 814"/>
                  <a:gd name="T34" fmla="*/ 466 w 812"/>
                  <a:gd name="T35" fmla="*/ 810 h 814"/>
                  <a:gd name="T36" fmla="*/ 428 w 812"/>
                  <a:gd name="T37" fmla="*/ 814 h 814"/>
                  <a:gd name="T38" fmla="*/ 350 w 812"/>
                  <a:gd name="T39" fmla="*/ 810 h 814"/>
                  <a:gd name="T40" fmla="*/ 236 w 812"/>
                  <a:gd name="T41" fmla="*/ 778 h 814"/>
                  <a:gd name="T42" fmla="*/ 134 w 812"/>
                  <a:gd name="T43" fmla="*/ 710 h 814"/>
                  <a:gd name="T44" fmla="*/ 78 w 812"/>
                  <a:gd name="T45" fmla="*/ 650 h 814"/>
                  <a:gd name="T46" fmla="*/ 22 w 812"/>
                  <a:gd name="T47" fmla="*/ 544 h 814"/>
                  <a:gd name="T48" fmla="*/ 0 w 812"/>
                  <a:gd name="T49" fmla="*/ 430 h 814"/>
                  <a:gd name="T50" fmla="*/ 384 w 812"/>
                  <a:gd name="T51" fmla="*/ 10 h 814"/>
                  <a:gd name="T52" fmla="*/ 272 w 812"/>
                  <a:gd name="T53" fmla="*/ 32 h 814"/>
                  <a:gd name="T54" fmla="*/ 168 w 812"/>
                  <a:gd name="T55" fmla="*/ 88 h 814"/>
                  <a:gd name="T56" fmla="*/ 110 w 812"/>
                  <a:gd name="T57" fmla="*/ 142 h 814"/>
                  <a:gd name="T58" fmla="*/ 44 w 812"/>
                  <a:gd name="T59" fmla="*/ 242 h 814"/>
                  <a:gd name="T60" fmla="*/ 12 w 812"/>
                  <a:gd name="T61" fmla="*/ 352 h 814"/>
                  <a:gd name="T62" fmla="*/ 8 w 812"/>
                  <a:gd name="T63" fmla="*/ 428 h 814"/>
                  <a:gd name="T64" fmla="*/ 30 w 812"/>
                  <a:gd name="T65" fmla="*/ 542 h 814"/>
                  <a:gd name="T66" fmla="*/ 86 w 812"/>
                  <a:gd name="T67" fmla="*/ 644 h 814"/>
                  <a:gd name="T68" fmla="*/ 140 w 812"/>
                  <a:gd name="T69" fmla="*/ 704 h 814"/>
                  <a:gd name="T70" fmla="*/ 240 w 812"/>
                  <a:gd name="T71" fmla="*/ 770 h 814"/>
                  <a:gd name="T72" fmla="*/ 350 w 812"/>
                  <a:gd name="T73" fmla="*/ 802 h 814"/>
                  <a:gd name="T74" fmla="*/ 428 w 812"/>
                  <a:gd name="T75" fmla="*/ 804 h 814"/>
                  <a:gd name="T76" fmla="*/ 540 w 812"/>
                  <a:gd name="T77" fmla="*/ 782 h 814"/>
                  <a:gd name="T78" fmla="*/ 642 w 812"/>
                  <a:gd name="T79" fmla="*/ 728 h 814"/>
                  <a:gd name="T80" fmla="*/ 702 w 812"/>
                  <a:gd name="T81" fmla="*/ 674 h 814"/>
                  <a:gd name="T82" fmla="*/ 768 w 812"/>
                  <a:gd name="T83" fmla="*/ 572 h 814"/>
                  <a:gd name="T84" fmla="*/ 800 w 812"/>
                  <a:gd name="T85" fmla="*/ 462 h 814"/>
                  <a:gd name="T86" fmla="*/ 804 w 812"/>
                  <a:gd name="T87" fmla="*/ 386 h 814"/>
                  <a:gd name="T88" fmla="*/ 780 w 812"/>
                  <a:gd name="T89" fmla="*/ 274 h 814"/>
                  <a:gd name="T90" fmla="*/ 726 w 812"/>
                  <a:gd name="T91" fmla="*/ 170 h 814"/>
                  <a:gd name="T92" fmla="*/ 672 w 812"/>
                  <a:gd name="T93" fmla="*/ 110 h 814"/>
                  <a:gd name="T94" fmla="*/ 572 w 812"/>
                  <a:gd name="T95" fmla="*/ 46 h 814"/>
                  <a:gd name="T96" fmla="*/ 460 w 812"/>
                  <a:gd name="T97" fmla="*/ 12 h 814"/>
                  <a:gd name="T98" fmla="*/ 384 w 812"/>
                  <a:gd name="T99" fmla="*/ 10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12" h="814">
                    <a:moveTo>
                      <a:pt x="0" y="430"/>
                    </a:moveTo>
                    <a:lnTo>
                      <a:pt x="0" y="430"/>
                    </a:lnTo>
                    <a:lnTo>
                      <a:pt x="0" y="390"/>
                    </a:lnTo>
                    <a:lnTo>
                      <a:pt x="2" y="352"/>
                    </a:lnTo>
                    <a:lnTo>
                      <a:pt x="10" y="312"/>
                    </a:lnTo>
                    <a:lnTo>
                      <a:pt x="20" y="274"/>
                    </a:lnTo>
                    <a:lnTo>
                      <a:pt x="36" y="238"/>
                    </a:lnTo>
                    <a:lnTo>
                      <a:pt x="54" y="202"/>
                    </a:lnTo>
                    <a:lnTo>
                      <a:pt x="76" y="168"/>
                    </a:lnTo>
                    <a:lnTo>
                      <a:pt x="102" y="136"/>
                    </a:lnTo>
                    <a:lnTo>
                      <a:pt x="102" y="136"/>
                    </a:lnTo>
                    <a:lnTo>
                      <a:pt x="132" y="106"/>
                    </a:lnTo>
                    <a:lnTo>
                      <a:pt x="164" y="80"/>
                    </a:lnTo>
                    <a:lnTo>
                      <a:pt x="198" y="58"/>
                    </a:lnTo>
                    <a:lnTo>
                      <a:pt x="232" y="40"/>
                    </a:lnTo>
                    <a:lnTo>
                      <a:pt x="268" y="24"/>
                    </a:lnTo>
                    <a:lnTo>
                      <a:pt x="306" y="12"/>
                    </a:lnTo>
                    <a:lnTo>
                      <a:pt x="344" y="6"/>
                    </a:lnTo>
                    <a:lnTo>
                      <a:pt x="384" y="2"/>
                    </a:lnTo>
                    <a:lnTo>
                      <a:pt x="384" y="2"/>
                    </a:lnTo>
                    <a:lnTo>
                      <a:pt x="422" y="0"/>
                    </a:lnTo>
                    <a:lnTo>
                      <a:pt x="462" y="4"/>
                    </a:lnTo>
                    <a:lnTo>
                      <a:pt x="500" y="12"/>
                    </a:lnTo>
                    <a:lnTo>
                      <a:pt x="538" y="22"/>
                    </a:lnTo>
                    <a:lnTo>
                      <a:pt x="574" y="38"/>
                    </a:lnTo>
                    <a:lnTo>
                      <a:pt x="610" y="56"/>
                    </a:lnTo>
                    <a:lnTo>
                      <a:pt x="644" y="78"/>
                    </a:lnTo>
                    <a:lnTo>
                      <a:pt x="678" y="104"/>
                    </a:lnTo>
                    <a:lnTo>
                      <a:pt x="678" y="104"/>
                    </a:lnTo>
                    <a:lnTo>
                      <a:pt x="706" y="134"/>
                    </a:lnTo>
                    <a:lnTo>
                      <a:pt x="732" y="166"/>
                    </a:lnTo>
                    <a:lnTo>
                      <a:pt x="754" y="198"/>
                    </a:lnTo>
                    <a:lnTo>
                      <a:pt x="774" y="234"/>
                    </a:lnTo>
                    <a:lnTo>
                      <a:pt x="788" y="270"/>
                    </a:lnTo>
                    <a:lnTo>
                      <a:pt x="800" y="308"/>
                    </a:lnTo>
                    <a:lnTo>
                      <a:pt x="808" y="346"/>
                    </a:lnTo>
                    <a:lnTo>
                      <a:pt x="812" y="386"/>
                    </a:lnTo>
                    <a:lnTo>
                      <a:pt x="812" y="386"/>
                    </a:lnTo>
                    <a:lnTo>
                      <a:pt x="812" y="424"/>
                    </a:lnTo>
                    <a:lnTo>
                      <a:pt x="808" y="464"/>
                    </a:lnTo>
                    <a:lnTo>
                      <a:pt x="802" y="502"/>
                    </a:lnTo>
                    <a:lnTo>
                      <a:pt x="790" y="540"/>
                    </a:lnTo>
                    <a:lnTo>
                      <a:pt x="776" y="576"/>
                    </a:lnTo>
                    <a:lnTo>
                      <a:pt x="756" y="612"/>
                    </a:lnTo>
                    <a:lnTo>
                      <a:pt x="734" y="646"/>
                    </a:lnTo>
                    <a:lnTo>
                      <a:pt x="708" y="678"/>
                    </a:lnTo>
                    <a:lnTo>
                      <a:pt x="708" y="678"/>
                    </a:lnTo>
                    <a:lnTo>
                      <a:pt x="678" y="708"/>
                    </a:lnTo>
                    <a:lnTo>
                      <a:pt x="648" y="734"/>
                    </a:lnTo>
                    <a:lnTo>
                      <a:pt x="614" y="756"/>
                    </a:lnTo>
                    <a:lnTo>
                      <a:pt x="578" y="776"/>
                    </a:lnTo>
                    <a:lnTo>
                      <a:pt x="542" y="790"/>
                    </a:lnTo>
                    <a:lnTo>
                      <a:pt x="504" y="802"/>
                    </a:lnTo>
                    <a:lnTo>
                      <a:pt x="466" y="810"/>
                    </a:lnTo>
                    <a:lnTo>
                      <a:pt x="428" y="814"/>
                    </a:lnTo>
                    <a:lnTo>
                      <a:pt x="428" y="810"/>
                    </a:lnTo>
                    <a:lnTo>
                      <a:pt x="428" y="814"/>
                    </a:lnTo>
                    <a:lnTo>
                      <a:pt x="428" y="814"/>
                    </a:lnTo>
                    <a:lnTo>
                      <a:pt x="388" y="814"/>
                    </a:lnTo>
                    <a:lnTo>
                      <a:pt x="350" y="810"/>
                    </a:lnTo>
                    <a:lnTo>
                      <a:pt x="312" y="802"/>
                    </a:lnTo>
                    <a:lnTo>
                      <a:pt x="274" y="792"/>
                    </a:lnTo>
                    <a:lnTo>
                      <a:pt x="236" y="778"/>
                    </a:lnTo>
                    <a:lnTo>
                      <a:pt x="200" y="758"/>
                    </a:lnTo>
                    <a:lnTo>
                      <a:pt x="166" y="736"/>
                    </a:lnTo>
                    <a:lnTo>
                      <a:pt x="134" y="710"/>
                    </a:lnTo>
                    <a:lnTo>
                      <a:pt x="134" y="710"/>
                    </a:lnTo>
                    <a:lnTo>
                      <a:pt x="104" y="680"/>
                    </a:lnTo>
                    <a:lnTo>
                      <a:pt x="78" y="650"/>
                    </a:lnTo>
                    <a:lnTo>
                      <a:pt x="56" y="616"/>
                    </a:lnTo>
                    <a:lnTo>
                      <a:pt x="38" y="580"/>
                    </a:lnTo>
                    <a:lnTo>
                      <a:pt x="22" y="544"/>
                    </a:lnTo>
                    <a:lnTo>
                      <a:pt x="12" y="506"/>
                    </a:lnTo>
                    <a:lnTo>
                      <a:pt x="4" y="468"/>
                    </a:lnTo>
                    <a:lnTo>
                      <a:pt x="0" y="430"/>
                    </a:lnTo>
                    <a:lnTo>
                      <a:pt x="0" y="430"/>
                    </a:lnTo>
                    <a:close/>
                    <a:moveTo>
                      <a:pt x="384" y="10"/>
                    </a:moveTo>
                    <a:lnTo>
                      <a:pt x="384" y="10"/>
                    </a:lnTo>
                    <a:lnTo>
                      <a:pt x="346" y="14"/>
                    </a:lnTo>
                    <a:lnTo>
                      <a:pt x="308" y="22"/>
                    </a:lnTo>
                    <a:lnTo>
                      <a:pt x="272" y="32"/>
                    </a:lnTo>
                    <a:lnTo>
                      <a:pt x="236" y="46"/>
                    </a:lnTo>
                    <a:lnTo>
                      <a:pt x="202" y="66"/>
                    </a:lnTo>
                    <a:lnTo>
                      <a:pt x="168" y="88"/>
                    </a:lnTo>
                    <a:lnTo>
                      <a:pt x="138" y="112"/>
                    </a:lnTo>
                    <a:lnTo>
                      <a:pt x="110" y="142"/>
                    </a:lnTo>
                    <a:lnTo>
                      <a:pt x="110" y="142"/>
                    </a:lnTo>
                    <a:lnTo>
                      <a:pt x="84" y="174"/>
                    </a:lnTo>
                    <a:lnTo>
                      <a:pt x="62" y="206"/>
                    </a:lnTo>
                    <a:lnTo>
                      <a:pt x="44" y="242"/>
                    </a:lnTo>
                    <a:lnTo>
                      <a:pt x="30" y="278"/>
                    </a:lnTo>
                    <a:lnTo>
                      <a:pt x="18" y="314"/>
                    </a:lnTo>
                    <a:lnTo>
                      <a:pt x="12" y="352"/>
                    </a:lnTo>
                    <a:lnTo>
                      <a:pt x="8" y="390"/>
                    </a:lnTo>
                    <a:lnTo>
                      <a:pt x="8" y="428"/>
                    </a:lnTo>
                    <a:lnTo>
                      <a:pt x="8" y="428"/>
                    </a:lnTo>
                    <a:lnTo>
                      <a:pt x="12" y="466"/>
                    </a:lnTo>
                    <a:lnTo>
                      <a:pt x="20" y="504"/>
                    </a:lnTo>
                    <a:lnTo>
                      <a:pt x="30" y="542"/>
                    </a:lnTo>
                    <a:lnTo>
                      <a:pt x="46" y="576"/>
                    </a:lnTo>
                    <a:lnTo>
                      <a:pt x="64" y="612"/>
                    </a:lnTo>
                    <a:lnTo>
                      <a:pt x="86" y="644"/>
                    </a:lnTo>
                    <a:lnTo>
                      <a:pt x="110" y="674"/>
                    </a:lnTo>
                    <a:lnTo>
                      <a:pt x="140" y="704"/>
                    </a:lnTo>
                    <a:lnTo>
                      <a:pt x="140" y="704"/>
                    </a:lnTo>
                    <a:lnTo>
                      <a:pt x="172" y="730"/>
                    </a:lnTo>
                    <a:lnTo>
                      <a:pt x="204" y="752"/>
                    </a:lnTo>
                    <a:lnTo>
                      <a:pt x="240" y="770"/>
                    </a:lnTo>
                    <a:lnTo>
                      <a:pt x="276" y="784"/>
                    </a:lnTo>
                    <a:lnTo>
                      <a:pt x="314" y="794"/>
                    </a:lnTo>
                    <a:lnTo>
                      <a:pt x="350" y="802"/>
                    </a:lnTo>
                    <a:lnTo>
                      <a:pt x="390" y="806"/>
                    </a:lnTo>
                    <a:lnTo>
                      <a:pt x="428" y="804"/>
                    </a:lnTo>
                    <a:lnTo>
                      <a:pt x="428" y="804"/>
                    </a:lnTo>
                    <a:lnTo>
                      <a:pt x="466" y="800"/>
                    </a:lnTo>
                    <a:lnTo>
                      <a:pt x="502" y="794"/>
                    </a:lnTo>
                    <a:lnTo>
                      <a:pt x="540" y="782"/>
                    </a:lnTo>
                    <a:lnTo>
                      <a:pt x="576" y="768"/>
                    </a:lnTo>
                    <a:lnTo>
                      <a:pt x="610" y="750"/>
                    </a:lnTo>
                    <a:lnTo>
                      <a:pt x="642" y="728"/>
                    </a:lnTo>
                    <a:lnTo>
                      <a:pt x="674" y="702"/>
                    </a:lnTo>
                    <a:lnTo>
                      <a:pt x="702" y="674"/>
                    </a:lnTo>
                    <a:lnTo>
                      <a:pt x="702" y="674"/>
                    </a:lnTo>
                    <a:lnTo>
                      <a:pt x="728" y="642"/>
                    </a:lnTo>
                    <a:lnTo>
                      <a:pt x="750" y="608"/>
                    </a:lnTo>
                    <a:lnTo>
                      <a:pt x="768" y="572"/>
                    </a:lnTo>
                    <a:lnTo>
                      <a:pt x="782" y="536"/>
                    </a:lnTo>
                    <a:lnTo>
                      <a:pt x="792" y="500"/>
                    </a:lnTo>
                    <a:lnTo>
                      <a:pt x="800" y="462"/>
                    </a:lnTo>
                    <a:lnTo>
                      <a:pt x="804" y="424"/>
                    </a:lnTo>
                    <a:lnTo>
                      <a:pt x="804" y="386"/>
                    </a:lnTo>
                    <a:lnTo>
                      <a:pt x="804" y="386"/>
                    </a:lnTo>
                    <a:lnTo>
                      <a:pt x="800" y="348"/>
                    </a:lnTo>
                    <a:lnTo>
                      <a:pt x="792" y="310"/>
                    </a:lnTo>
                    <a:lnTo>
                      <a:pt x="780" y="274"/>
                    </a:lnTo>
                    <a:lnTo>
                      <a:pt x="766" y="238"/>
                    </a:lnTo>
                    <a:lnTo>
                      <a:pt x="748" y="204"/>
                    </a:lnTo>
                    <a:lnTo>
                      <a:pt x="726" y="170"/>
                    </a:lnTo>
                    <a:lnTo>
                      <a:pt x="700" y="140"/>
                    </a:lnTo>
                    <a:lnTo>
                      <a:pt x="672" y="110"/>
                    </a:lnTo>
                    <a:lnTo>
                      <a:pt x="672" y="110"/>
                    </a:lnTo>
                    <a:lnTo>
                      <a:pt x="640" y="86"/>
                    </a:lnTo>
                    <a:lnTo>
                      <a:pt x="606" y="64"/>
                    </a:lnTo>
                    <a:lnTo>
                      <a:pt x="572" y="46"/>
                    </a:lnTo>
                    <a:lnTo>
                      <a:pt x="536" y="30"/>
                    </a:lnTo>
                    <a:lnTo>
                      <a:pt x="498" y="20"/>
                    </a:lnTo>
                    <a:lnTo>
                      <a:pt x="460" y="12"/>
                    </a:lnTo>
                    <a:lnTo>
                      <a:pt x="422" y="10"/>
                    </a:lnTo>
                    <a:lnTo>
                      <a:pt x="384" y="10"/>
                    </a:lnTo>
                    <a:lnTo>
                      <a:pt x="384" y="10"/>
                    </a:lnTo>
                    <a:close/>
                  </a:path>
                </a:pathLst>
              </a:custGeom>
              <a:solidFill>
                <a:srgbClr val="F5F7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36" name="Freeform 137">
                <a:extLst>
                  <a:ext uri="{FF2B5EF4-FFF2-40B4-BE49-F238E27FC236}">
                    <a16:creationId xmlns:a16="http://schemas.microsoft.com/office/drawing/2014/main" id="{BB99AB3F-D45A-4EFC-8910-F78C3C9FD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76413" y="4295287"/>
                <a:ext cx="1298575" cy="1355725"/>
              </a:xfrm>
              <a:custGeom>
                <a:avLst/>
                <a:gdLst>
                  <a:gd name="T0" fmla="*/ 800 w 818"/>
                  <a:gd name="T1" fmla="*/ 252 h 854"/>
                  <a:gd name="T2" fmla="*/ 344 w 818"/>
                  <a:gd name="T3" fmla="*/ 4 h 854"/>
                  <a:gd name="T4" fmla="*/ 344 w 818"/>
                  <a:gd name="T5" fmla="*/ 4 h 854"/>
                  <a:gd name="T6" fmla="*/ 336 w 818"/>
                  <a:gd name="T7" fmla="*/ 0 h 854"/>
                  <a:gd name="T8" fmla="*/ 330 w 818"/>
                  <a:gd name="T9" fmla="*/ 0 h 854"/>
                  <a:gd name="T10" fmla="*/ 322 w 818"/>
                  <a:gd name="T11" fmla="*/ 0 h 854"/>
                  <a:gd name="T12" fmla="*/ 316 w 818"/>
                  <a:gd name="T13" fmla="*/ 0 h 854"/>
                  <a:gd name="T14" fmla="*/ 310 w 818"/>
                  <a:gd name="T15" fmla="*/ 4 h 854"/>
                  <a:gd name="T16" fmla="*/ 304 w 818"/>
                  <a:gd name="T17" fmla="*/ 8 h 854"/>
                  <a:gd name="T18" fmla="*/ 298 w 818"/>
                  <a:gd name="T19" fmla="*/ 12 h 854"/>
                  <a:gd name="T20" fmla="*/ 294 w 818"/>
                  <a:gd name="T21" fmla="*/ 18 h 854"/>
                  <a:gd name="T22" fmla="*/ 4 w 818"/>
                  <a:gd name="T23" fmla="*/ 552 h 854"/>
                  <a:gd name="T24" fmla="*/ 4 w 818"/>
                  <a:gd name="T25" fmla="*/ 552 h 854"/>
                  <a:gd name="T26" fmla="*/ 0 w 818"/>
                  <a:gd name="T27" fmla="*/ 558 h 854"/>
                  <a:gd name="T28" fmla="*/ 0 w 818"/>
                  <a:gd name="T29" fmla="*/ 566 h 854"/>
                  <a:gd name="T30" fmla="*/ 0 w 818"/>
                  <a:gd name="T31" fmla="*/ 572 h 854"/>
                  <a:gd name="T32" fmla="*/ 0 w 818"/>
                  <a:gd name="T33" fmla="*/ 580 h 854"/>
                  <a:gd name="T34" fmla="*/ 4 w 818"/>
                  <a:gd name="T35" fmla="*/ 586 h 854"/>
                  <a:gd name="T36" fmla="*/ 8 w 818"/>
                  <a:gd name="T37" fmla="*/ 592 h 854"/>
                  <a:gd name="T38" fmla="*/ 12 w 818"/>
                  <a:gd name="T39" fmla="*/ 598 h 854"/>
                  <a:gd name="T40" fmla="*/ 18 w 818"/>
                  <a:gd name="T41" fmla="*/ 602 h 854"/>
                  <a:gd name="T42" fmla="*/ 474 w 818"/>
                  <a:gd name="T43" fmla="*/ 850 h 854"/>
                  <a:gd name="T44" fmla="*/ 474 w 818"/>
                  <a:gd name="T45" fmla="*/ 850 h 854"/>
                  <a:gd name="T46" fmla="*/ 482 w 818"/>
                  <a:gd name="T47" fmla="*/ 852 h 854"/>
                  <a:gd name="T48" fmla="*/ 488 w 818"/>
                  <a:gd name="T49" fmla="*/ 854 h 854"/>
                  <a:gd name="T50" fmla="*/ 496 w 818"/>
                  <a:gd name="T51" fmla="*/ 854 h 854"/>
                  <a:gd name="T52" fmla="*/ 502 w 818"/>
                  <a:gd name="T53" fmla="*/ 852 h 854"/>
                  <a:gd name="T54" fmla="*/ 508 w 818"/>
                  <a:gd name="T55" fmla="*/ 850 h 854"/>
                  <a:gd name="T56" fmla="*/ 514 w 818"/>
                  <a:gd name="T57" fmla="*/ 846 h 854"/>
                  <a:gd name="T58" fmla="*/ 520 w 818"/>
                  <a:gd name="T59" fmla="*/ 842 h 854"/>
                  <a:gd name="T60" fmla="*/ 524 w 818"/>
                  <a:gd name="T61" fmla="*/ 836 h 854"/>
                  <a:gd name="T62" fmla="*/ 814 w 818"/>
                  <a:gd name="T63" fmla="*/ 302 h 854"/>
                  <a:gd name="T64" fmla="*/ 814 w 818"/>
                  <a:gd name="T65" fmla="*/ 302 h 854"/>
                  <a:gd name="T66" fmla="*/ 818 w 818"/>
                  <a:gd name="T67" fmla="*/ 294 h 854"/>
                  <a:gd name="T68" fmla="*/ 818 w 818"/>
                  <a:gd name="T69" fmla="*/ 288 h 854"/>
                  <a:gd name="T70" fmla="*/ 818 w 818"/>
                  <a:gd name="T71" fmla="*/ 280 h 854"/>
                  <a:gd name="T72" fmla="*/ 818 w 818"/>
                  <a:gd name="T73" fmla="*/ 274 h 854"/>
                  <a:gd name="T74" fmla="*/ 814 w 818"/>
                  <a:gd name="T75" fmla="*/ 268 h 854"/>
                  <a:gd name="T76" fmla="*/ 810 w 818"/>
                  <a:gd name="T77" fmla="*/ 262 h 854"/>
                  <a:gd name="T78" fmla="*/ 806 w 818"/>
                  <a:gd name="T79" fmla="*/ 256 h 854"/>
                  <a:gd name="T80" fmla="*/ 800 w 818"/>
                  <a:gd name="T81" fmla="*/ 252 h 854"/>
                  <a:gd name="T82" fmla="*/ 800 w 818"/>
                  <a:gd name="T83" fmla="*/ 252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8" h="854">
                    <a:moveTo>
                      <a:pt x="800" y="252"/>
                    </a:moveTo>
                    <a:lnTo>
                      <a:pt x="344" y="4"/>
                    </a:lnTo>
                    <a:lnTo>
                      <a:pt x="344" y="4"/>
                    </a:lnTo>
                    <a:lnTo>
                      <a:pt x="336" y="0"/>
                    </a:lnTo>
                    <a:lnTo>
                      <a:pt x="330" y="0"/>
                    </a:lnTo>
                    <a:lnTo>
                      <a:pt x="322" y="0"/>
                    </a:lnTo>
                    <a:lnTo>
                      <a:pt x="316" y="0"/>
                    </a:lnTo>
                    <a:lnTo>
                      <a:pt x="310" y="4"/>
                    </a:lnTo>
                    <a:lnTo>
                      <a:pt x="304" y="8"/>
                    </a:lnTo>
                    <a:lnTo>
                      <a:pt x="298" y="12"/>
                    </a:lnTo>
                    <a:lnTo>
                      <a:pt x="294" y="18"/>
                    </a:lnTo>
                    <a:lnTo>
                      <a:pt x="4" y="552"/>
                    </a:lnTo>
                    <a:lnTo>
                      <a:pt x="4" y="552"/>
                    </a:lnTo>
                    <a:lnTo>
                      <a:pt x="0" y="558"/>
                    </a:lnTo>
                    <a:lnTo>
                      <a:pt x="0" y="566"/>
                    </a:lnTo>
                    <a:lnTo>
                      <a:pt x="0" y="572"/>
                    </a:lnTo>
                    <a:lnTo>
                      <a:pt x="0" y="580"/>
                    </a:lnTo>
                    <a:lnTo>
                      <a:pt x="4" y="586"/>
                    </a:lnTo>
                    <a:lnTo>
                      <a:pt x="8" y="592"/>
                    </a:lnTo>
                    <a:lnTo>
                      <a:pt x="12" y="598"/>
                    </a:lnTo>
                    <a:lnTo>
                      <a:pt x="18" y="602"/>
                    </a:lnTo>
                    <a:lnTo>
                      <a:pt x="474" y="850"/>
                    </a:lnTo>
                    <a:lnTo>
                      <a:pt x="474" y="850"/>
                    </a:lnTo>
                    <a:lnTo>
                      <a:pt x="482" y="852"/>
                    </a:lnTo>
                    <a:lnTo>
                      <a:pt x="488" y="854"/>
                    </a:lnTo>
                    <a:lnTo>
                      <a:pt x="496" y="854"/>
                    </a:lnTo>
                    <a:lnTo>
                      <a:pt x="502" y="852"/>
                    </a:lnTo>
                    <a:lnTo>
                      <a:pt x="508" y="850"/>
                    </a:lnTo>
                    <a:lnTo>
                      <a:pt x="514" y="846"/>
                    </a:lnTo>
                    <a:lnTo>
                      <a:pt x="520" y="842"/>
                    </a:lnTo>
                    <a:lnTo>
                      <a:pt x="524" y="836"/>
                    </a:lnTo>
                    <a:lnTo>
                      <a:pt x="814" y="302"/>
                    </a:lnTo>
                    <a:lnTo>
                      <a:pt x="814" y="302"/>
                    </a:lnTo>
                    <a:lnTo>
                      <a:pt x="818" y="294"/>
                    </a:lnTo>
                    <a:lnTo>
                      <a:pt x="818" y="288"/>
                    </a:lnTo>
                    <a:lnTo>
                      <a:pt x="818" y="280"/>
                    </a:lnTo>
                    <a:lnTo>
                      <a:pt x="818" y="274"/>
                    </a:lnTo>
                    <a:lnTo>
                      <a:pt x="814" y="268"/>
                    </a:lnTo>
                    <a:lnTo>
                      <a:pt x="810" y="262"/>
                    </a:lnTo>
                    <a:lnTo>
                      <a:pt x="806" y="256"/>
                    </a:lnTo>
                    <a:lnTo>
                      <a:pt x="800" y="252"/>
                    </a:lnTo>
                    <a:lnTo>
                      <a:pt x="800" y="252"/>
                    </a:lnTo>
                    <a:close/>
                  </a:path>
                </a:pathLst>
              </a:custGeom>
              <a:solidFill>
                <a:srgbClr val="32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37" name="Freeform 138">
                <a:extLst>
                  <a:ext uri="{FF2B5EF4-FFF2-40B4-BE49-F238E27FC236}">
                    <a16:creationId xmlns:a16="http://schemas.microsoft.com/office/drawing/2014/main" id="{4C04DFC5-6666-4843-985D-30B2ACBC6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52563" y="4292112"/>
                <a:ext cx="977900" cy="746125"/>
              </a:xfrm>
              <a:custGeom>
                <a:avLst/>
                <a:gdLst>
                  <a:gd name="T0" fmla="*/ 612 w 616"/>
                  <a:gd name="T1" fmla="*/ 300 h 470"/>
                  <a:gd name="T2" fmla="*/ 612 w 616"/>
                  <a:gd name="T3" fmla="*/ 300 h 470"/>
                  <a:gd name="T4" fmla="*/ 614 w 616"/>
                  <a:gd name="T5" fmla="*/ 294 h 470"/>
                  <a:gd name="T6" fmla="*/ 616 w 616"/>
                  <a:gd name="T7" fmla="*/ 288 h 470"/>
                  <a:gd name="T8" fmla="*/ 616 w 616"/>
                  <a:gd name="T9" fmla="*/ 282 h 470"/>
                  <a:gd name="T10" fmla="*/ 614 w 616"/>
                  <a:gd name="T11" fmla="*/ 276 h 470"/>
                  <a:gd name="T12" fmla="*/ 612 w 616"/>
                  <a:gd name="T13" fmla="*/ 270 h 470"/>
                  <a:gd name="T14" fmla="*/ 608 w 616"/>
                  <a:gd name="T15" fmla="*/ 264 h 470"/>
                  <a:gd name="T16" fmla="*/ 604 w 616"/>
                  <a:gd name="T17" fmla="*/ 260 h 470"/>
                  <a:gd name="T18" fmla="*/ 598 w 616"/>
                  <a:gd name="T19" fmla="*/ 256 h 470"/>
                  <a:gd name="T20" fmla="*/ 138 w 616"/>
                  <a:gd name="T21" fmla="*/ 4 h 470"/>
                  <a:gd name="T22" fmla="*/ 138 w 616"/>
                  <a:gd name="T23" fmla="*/ 4 h 470"/>
                  <a:gd name="T24" fmla="*/ 130 w 616"/>
                  <a:gd name="T25" fmla="*/ 2 h 470"/>
                  <a:gd name="T26" fmla="*/ 124 w 616"/>
                  <a:gd name="T27" fmla="*/ 0 h 470"/>
                  <a:gd name="T28" fmla="*/ 118 w 616"/>
                  <a:gd name="T29" fmla="*/ 0 h 470"/>
                  <a:gd name="T30" fmla="*/ 112 w 616"/>
                  <a:gd name="T31" fmla="*/ 2 h 470"/>
                  <a:gd name="T32" fmla="*/ 106 w 616"/>
                  <a:gd name="T33" fmla="*/ 4 h 470"/>
                  <a:gd name="T34" fmla="*/ 100 w 616"/>
                  <a:gd name="T35" fmla="*/ 8 h 470"/>
                  <a:gd name="T36" fmla="*/ 96 w 616"/>
                  <a:gd name="T37" fmla="*/ 12 h 470"/>
                  <a:gd name="T38" fmla="*/ 92 w 616"/>
                  <a:gd name="T39" fmla="*/ 18 h 470"/>
                  <a:gd name="T40" fmla="*/ 0 w 616"/>
                  <a:gd name="T41" fmla="*/ 186 h 470"/>
                  <a:gd name="T42" fmla="*/ 520 w 616"/>
                  <a:gd name="T43" fmla="*/ 470 h 470"/>
                  <a:gd name="T44" fmla="*/ 612 w 616"/>
                  <a:gd name="T45" fmla="*/ 30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6" h="470">
                    <a:moveTo>
                      <a:pt x="612" y="300"/>
                    </a:moveTo>
                    <a:lnTo>
                      <a:pt x="612" y="300"/>
                    </a:lnTo>
                    <a:lnTo>
                      <a:pt x="614" y="294"/>
                    </a:lnTo>
                    <a:lnTo>
                      <a:pt x="616" y="288"/>
                    </a:lnTo>
                    <a:lnTo>
                      <a:pt x="616" y="282"/>
                    </a:lnTo>
                    <a:lnTo>
                      <a:pt x="614" y="276"/>
                    </a:lnTo>
                    <a:lnTo>
                      <a:pt x="612" y="270"/>
                    </a:lnTo>
                    <a:lnTo>
                      <a:pt x="608" y="264"/>
                    </a:lnTo>
                    <a:lnTo>
                      <a:pt x="604" y="260"/>
                    </a:lnTo>
                    <a:lnTo>
                      <a:pt x="598" y="256"/>
                    </a:lnTo>
                    <a:lnTo>
                      <a:pt x="138" y="4"/>
                    </a:lnTo>
                    <a:lnTo>
                      <a:pt x="138" y="4"/>
                    </a:lnTo>
                    <a:lnTo>
                      <a:pt x="130" y="2"/>
                    </a:lnTo>
                    <a:lnTo>
                      <a:pt x="124" y="0"/>
                    </a:lnTo>
                    <a:lnTo>
                      <a:pt x="118" y="0"/>
                    </a:lnTo>
                    <a:lnTo>
                      <a:pt x="112" y="2"/>
                    </a:lnTo>
                    <a:lnTo>
                      <a:pt x="106" y="4"/>
                    </a:lnTo>
                    <a:lnTo>
                      <a:pt x="100" y="8"/>
                    </a:lnTo>
                    <a:lnTo>
                      <a:pt x="96" y="12"/>
                    </a:lnTo>
                    <a:lnTo>
                      <a:pt x="92" y="18"/>
                    </a:lnTo>
                    <a:lnTo>
                      <a:pt x="0" y="186"/>
                    </a:lnTo>
                    <a:lnTo>
                      <a:pt x="520" y="470"/>
                    </a:lnTo>
                    <a:lnTo>
                      <a:pt x="612" y="300"/>
                    </a:lnTo>
                    <a:close/>
                  </a:path>
                </a:pathLst>
              </a:custGeom>
              <a:solidFill>
                <a:srgbClr val="41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38" name="Freeform 139">
                <a:extLst>
                  <a:ext uri="{FF2B5EF4-FFF2-40B4-BE49-F238E27FC236}">
                    <a16:creationId xmlns:a16="http://schemas.microsoft.com/office/drawing/2014/main" id="{8B855F55-AD6F-4D41-B11B-320DD0F06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22388" y="4422287"/>
                <a:ext cx="714375" cy="501650"/>
              </a:xfrm>
              <a:custGeom>
                <a:avLst/>
                <a:gdLst>
                  <a:gd name="T0" fmla="*/ 424 w 450"/>
                  <a:gd name="T1" fmla="*/ 184 h 316"/>
                  <a:gd name="T2" fmla="*/ 96 w 450"/>
                  <a:gd name="T3" fmla="*/ 6 h 316"/>
                  <a:gd name="T4" fmla="*/ 96 w 450"/>
                  <a:gd name="T5" fmla="*/ 6 h 316"/>
                  <a:gd name="T6" fmla="*/ 86 w 450"/>
                  <a:gd name="T7" fmla="*/ 2 h 316"/>
                  <a:gd name="T8" fmla="*/ 76 w 450"/>
                  <a:gd name="T9" fmla="*/ 0 h 316"/>
                  <a:gd name="T10" fmla="*/ 66 w 450"/>
                  <a:gd name="T11" fmla="*/ 0 h 316"/>
                  <a:gd name="T12" fmla="*/ 58 w 450"/>
                  <a:gd name="T13" fmla="*/ 2 h 316"/>
                  <a:gd name="T14" fmla="*/ 48 w 450"/>
                  <a:gd name="T15" fmla="*/ 6 h 316"/>
                  <a:gd name="T16" fmla="*/ 40 w 450"/>
                  <a:gd name="T17" fmla="*/ 10 h 316"/>
                  <a:gd name="T18" fmla="*/ 32 w 450"/>
                  <a:gd name="T19" fmla="*/ 18 h 316"/>
                  <a:gd name="T20" fmla="*/ 26 w 450"/>
                  <a:gd name="T21" fmla="*/ 26 h 316"/>
                  <a:gd name="T22" fmla="*/ 6 w 450"/>
                  <a:gd name="T23" fmla="*/ 64 h 316"/>
                  <a:gd name="T24" fmla="*/ 6 w 450"/>
                  <a:gd name="T25" fmla="*/ 64 h 316"/>
                  <a:gd name="T26" fmla="*/ 2 w 450"/>
                  <a:gd name="T27" fmla="*/ 72 h 316"/>
                  <a:gd name="T28" fmla="*/ 0 w 450"/>
                  <a:gd name="T29" fmla="*/ 82 h 316"/>
                  <a:gd name="T30" fmla="*/ 0 w 450"/>
                  <a:gd name="T31" fmla="*/ 92 h 316"/>
                  <a:gd name="T32" fmla="*/ 2 w 450"/>
                  <a:gd name="T33" fmla="*/ 102 h 316"/>
                  <a:gd name="T34" fmla="*/ 6 w 450"/>
                  <a:gd name="T35" fmla="*/ 112 h 316"/>
                  <a:gd name="T36" fmla="*/ 12 w 450"/>
                  <a:gd name="T37" fmla="*/ 120 h 316"/>
                  <a:gd name="T38" fmla="*/ 18 w 450"/>
                  <a:gd name="T39" fmla="*/ 126 h 316"/>
                  <a:gd name="T40" fmla="*/ 28 w 450"/>
                  <a:gd name="T41" fmla="*/ 132 h 316"/>
                  <a:gd name="T42" fmla="*/ 354 w 450"/>
                  <a:gd name="T43" fmla="*/ 310 h 316"/>
                  <a:gd name="T44" fmla="*/ 354 w 450"/>
                  <a:gd name="T45" fmla="*/ 310 h 316"/>
                  <a:gd name="T46" fmla="*/ 364 w 450"/>
                  <a:gd name="T47" fmla="*/ 314 h 316"/>
                  <a:gd name="T48" fmla="*/ 374 w 450"/>
                  <a:gd name="T49" fmla="*/ 316 h 316"/>
                  <a:gd name="T50" fmla="*/ 384 w 450"/>
                  <a:gd name="T51" fmla="*/ 316 h 316"/>
                  <a:gd name="T52" fmla="*/ 394 w 450"/>
                  <a:gd name="T53" fmla="*/ 316 h 316"/>
                  <a:gd name="T54" fmla="*/ 402 w 450"/>
                  <a:gd name="T55" fmla="*/ 312 h 316"/>
                  <a:gd name="T56" fmla="*/ 412 w 450"/>
                  <a:gd name="T57" fmla="*/ 306 h 316"/>
                  <a:gd name="T58" fmla="*/ 418 w 450"/>
                  <a:gd name="T59" fmla="*/ 298 h 316"/>
                  <a:gd name="T60" fmla="*/ 424 w 450"/>
                  <a:gd name="T61" fmla="*/ 290 h 316"/>
                  <a:gd name="T62" fmla="*/ 444 w 450"/>
                  <a:gd name="T63" fmla="*/ 254 h 316"/>
                  <a:gd name="T64" fmla="*/ 444 w 450"/>
                  <a:gd name="T65" fmla="*/ 254 h 316"/>
                  <a:gd name="T66" fmla="*/ 448 w 450"/>
                  <a:gd name="T67" fmla="*/ 244 h 316"/>
                  <a:gd name="T68" fmla="*/ 450 w 450"/>
                  <a:gd name="T69" fmla="*/ 234 h 316"/>
                  <a:gd name="T70" fmla="*/ 450 w 450"/>
                  <a:gd name="T71" fmla="*/ 224 h 316"/>
                  <a:gd name="T72" fmla="*/ 448 w 450"/>
                  <a:gd name="T73" fmla="*/ 214 h 316"/>
                  <a:gd name="T74" fmla="*/ 444 w 450"/>
                  <a:gd name="T75" fmla="*/ 206 h 316"/>
                  <a:gd name="T76" fmla="*/ 440 w 450"/>
                  <a:gd name="T77" fmla="*/ 198 h 316"/>
                  <a:gd name="T78" fmla="*/ 432 w 450"/>
                  <a:gd name="T79" fmla="*/ 190 h 316"/>
                  <a:gd name="T80" fmla="*/ 424 w 450"/>
                  <a:gd name="T81" fmla="*/ 184 h 316"/>
                  <a:gd name="T82" fmla="*/ 424 w 450"/>
                  <a:gd name="T83" fmla="*/ 184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0" h="316">
                    <a:moveTo>
                      <a:pt x="424" y="184"/>
                    </a:moveTo>
                    <a:lnTo>
                      <a:pt x="96" y="6"/>
                    </a:lnTo>
                    <a:lnTo>
                      <a:pt x="96" y="6"/>
                    </a:lnTo>
                    <a:lnTo>
                      <a:pt x="86" y="2"/>
                    </a:lnTo>
                    <a:lnTo>
                      <a:pt x="76" y="0"/>
                    </a:lnTo>
                    <a:lnTo>
                      <a:pt x="66" y="0"/>
                    </a:lnTo>
                    <a:lnTo>
                      <a:pt x="58" y="2"/>
                    </a:lnTo>
                    <a:lnTo>
                      <a:pt x="48" y="6"/>
                    </a:lnTo>
                    <a:lnTo>
                      <a:pt x="40" y="10"/>
                    </a:lnTo>
                    <a:lnTo>
                      <a:pt x="32" y="18"/>
                    </a:lnTo>
                    <a:lnTo>
                      <a:pt x="26" y="26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2" y="72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2" y="102"/>
                    </a:lnTo>
                    <a:lnTo>
                      <a:pt x="6" y="112"/>
                    </a:lnTo>
                    <a:lnTo>
                      <a:pt x="12" y="120"/>
                    </a:lnTo>
                    <a:lnTo>
                      <a:pt x="18" y="126"/>
                    </a:lnTo>
                    <a:lnTo>
                      <a:pt x="28" y="132"/>
                    </a:lnTo>
                    <a:lnTo>
                      <a:pt x="354" y="310"/>
                    </a:lnTo>
                    <a:lnTo>
                      <a:pt x="354" y="310"/>
                    </a:lnTo>
                    <a:lnTo>
                      <a:pt x="364" y="314"/>
                    </a:lnTo>
                    <a:lnTo>
                      <a:pt x="374" y="316"/>
                    </a:lnTo>
                    <a:lnTo>
                      <a:pt x="384" y="316"/>
                    </a:lnTo>
                    <a:lnTo>
                      <a:pt x="394" y="316"/>
                    </a:lnTo>
                    <a:lnTo>
                      <a:pt x="402" y="312"/>
                    </a:lnTo>
                    <a:lnTo>
                      <a:pt x="412" y="306"/>
                    </a:lnTo>
                    <a:lnTo>
                      <a:pt x="418" y="298"/>
                    </a:lnTo>
                    <a:lnTo>
                      <a:pt x="424" y="290"/>
                    </a:lnTo>
                    <a:lnTo>
                      <a:pt x="444" y="254"/>
                    </a:lnTo>
                    <a:lnTo>
                      <a:pt x="444" y="254"/>
                    </a:lnTo>
                    <a:lnTo>
                      <a:pt x="448" y="244"/>
                    </a:lnTo>
                    <a:lnTo>
                      <a:pt x="450" y="234"/>
                    </a:lnTo>
                    <a:lnTo>
                      <a:pt x="450" y="224"/>
                    </a:lnTo>
                    <a:lnTo>
                      <a:pt x="448" y="214"/>
                    </a:lnTo>
                    <a:lnTo>
                      <a:pt x="444" y="206"/>
                    </a:lnTo>
                    <a:lnTo>
                      <a:pt x="440" y="198"/>
                    </a:lnTo>
                    <a:lnTo>
                      <a:pt x="432" y="190"/>
                    </a:lnTo>
                    <a:lnTo>
                      <a:pt x="424" y="184"/>
                    </a:lnTo>
                    <a:lnTo>
                      <a:pt x="424" y="184"/>
                    </a:lnTo>
                    <a:close/>
                  </a:path>
                </a:pathLst>
              </a:custGeom>
              <a:solidFill>
                <a:srgbClr val="CCD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39" name="Freeform 140">
                <a:extLst>
                  <a:ext uri="{FF2B5EF4-FFF2-40B4-BE49-F238E27FC236}">
                    <a16:creationId xmlns:a16="http://schemas.microsoft.com/office/drawing/2014/main" id="{28DF36E0-080E-4F78-924D-87886409D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09688" y="4431812"/>
                <a:ext cx="692150" cy="485775"/>
              </a:xfrm>
              <a:custGeom>
                <a:avLst/>
                <a:gdLst>
                  <a:gd name="T0" fmla="*/ 412 w 436"/>
                  <a:gd name="T1" fmla="*/ 180 h 306"/>
                  <a:gd name="T2" fmla="*/ 90 w 436"/>
                  <a:gd name="T3" fmla="*/ 6 h 306"/>
                  <a:gd name="T4" fmla="*/ 90 w 436"/>
                  <a:gd name="T5" fmla="*/ 6 h 306"/>
                  <a:gd name="T6" fmla="*/ 80 w 436"/>
                  <a:gd name="T7" fmla="*/ 2 h 306"/>
                  <a:gd name="T8" fmla="*/ 72 w 436"/>
                  <a:gd name="T9" fmla="*/ 0 h 306"/>
                  <a:gd name="T10" fmla="*/ 62 w 436"/>
                  <a:gd name="T11" fmla="*/ 0 h 306"/>
                  <a:gd name="T12" fmla="*/ 52 w 436"/>
                  <a:gd name="T13" fmla="*/ 2 h 306"/>
                  <a:gd name="T14" fmla="*/ 44 w 436"/>
                  <a:gd name="T15" fmla="*/ 6 h 306"/>
                  <a:gd name="T16" fmla="*/ 36 w 436"/>
                  <a:gd name="T17" fmla="*/ 10 h 306"/>
                  <a:gd name="T18" fmla="*/ 30 w 436"/>
                  <a:gd name="T19" fmla="*/ 16 h 306"/>
                  <a:gd name="T20" fmla="*/ 24 w 436"/>
                  <a:gd name="T21" fmla="*/ 24 h 306"/>
                  <a:gd name="T22" fmla="*/ 6 w 436"/>
                  <a:gd name="T23" fmla="*/ 60 h 306"/>
                  <a:gd name="T24" fmla="*/ 6 w 436"/>
                  <a:gd name="T25" fmla="*/ 60 h 306"/>
                  <a:gd name="T26" fmla="*/ 2 w 436"/>
                  <a:gd name="T27" fmla="*/ 68 h 306"/>
                  <a:gd name="T28" fmla="*/ 0 w 436"/>
                  <a:gd name="T29" fmla="*/ 78 h 306"/>
                  <a:gd name="T30" fmla="*/ 0 w 436"/>
                  <a:gd name="T31" fmla="*/ 88 h 306"/>
                  <a:gd name="T32" fmla="*/ 2 w 436"/>
                  <a:gd name="T33" fmla="*/ 96 h 306"/>
                  <a:gd name="T34" fmla="*/ 4 w 436"/>
                  <a:gd name="T35" fmla="*/ 104 h 306"/>
                  <a:gd name="T36" fmla="*/ 10 w 436"/>
                  <a:gd name="T37" fmla="*/ 112 h 306"/>
                  <a:gd name="T38" fmla="*/ 16 w 436"/>
                  <a:gd name="T39" fmla="*/ 120 h 306"/>
                  <a:gd name="T40" fmla="*/ 24 w 436"/>
                  <a:gd name="T41" fmla="*/ 126 h 306"/>
                  <a:gd name="T42" fmla="*/ 346 w 436"/>
                  <a:gd name="T43" fmla="*/ 300 h 306"/>
                  <a:gd name="T44" fmla="*/ 346 w 436"/>
                  <a:gd name="T45" fmla="*/ 300 h 306"/>
                  <a:gd name="T46" fmla="*/ 356 w 436"/>
                  <a:gd name="T47" fmla="*/ 304 h 306"/>
                  <a:gd name="T48" fmla="*/ 364 w 436"/>
                  <a:gd name="T49" fmla="*/ 306 h 306"/>
                  <a:gd name="T50" fmla="*/ 374 w 436"/>
                  <a:gd name="T51" fmla="*/ 306 h 306"/>
                  <a:gd name="T52" fmla="*/ 384 w 436"/>
                  <a:gd name="T53" fmla="*/ 304 h 306"/>
                  <a:gd name="T54" fmla="*/ 392 w 436"/>
                  <a:gd name="T55" fmla="*/ 300 h 306"/>
                  <a:gd name="T56" fmla="*/ 400 w 436"/>
                  <a:gd name="T57" fmla="*/ 296 h 306"/>
                  <a:gd name="T58" fmla="*/ 406 w 436"/>
                  <a:gd name="T59" fmla="*/ 288 h 306"/>
                  <a:gd name="T60" fmla="*/ 412 w 436"/>
                  <a:gd name="T61" fmla="*/ 280 h 306"/>
                  <a:gd name="T62" fmla="*/ 430 w 436"/>
                  <a:gd name="T63" fmla="*/ 246 h 306"/>
                  <a:gd name="T64" fmla="*/ 430 w 436"/>
                  <a:gd name="T65" fmla="*/ 246 h 306"/>
                  <a:gd name="T66" fmla="*/ 434 w 436"/>
                  <a:gd name="T67" fmla="*/ 238 h 306"/>
                  <a:gd name="T68" fmla="*/ 436 w 436"/>
                  <a:gd name="T69" fmla="*/ 228 h 306"/>
                  <a:gd name="T70" fmla="*/ 436 w 436"/>
                  <a:gd name="T71" fmla="*/ 218 h 306"/>
                  <a:gd name="T72" fmla="*/ 434 w 436"/>
                  <a:gd name="T73" fmla="*/ 210 h 306"/>
                  <a:gd name="T74" fmla="*/ 432 w 436"/>
                  <a:gd name="T75" fmla="*/ 200 h 306"/>
                  <a:gd name="T76" fmla="*/ 426 w 436"/>
                  <a:gd name="T77" fmla="*/ 192 h 306"/>
                  <a:gd name="T78" fmla="*/ 420 w 436"/>
                  <a:gd name="T79" fmla="*/ 186 h 306"/>
                  <a:gd name="T80" fmla="*/ 412 w 436"/>
                  <a:gd name="T81" fmla="*/ 180 h 306"/>
                  <a:gd name="T82" fmla="*/ 412 w 436"/>
                  <a:gd name="T83" fmla="*/ 18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36" h="306">
                    <a:moveTo>
                      <a:pt x="412" y="180"/>
                    </a:moveTo>
                    <a:lnTo>
                      <a:pt x="90" y="6"/>
                    </a:lnTo>
                    <a:lnTo>
                      <a:pt x="90" y="6"/>
                    </a:lnTo>
                    <a:lnTo>
                      <a:pt x="80" y="2"/>
                    </a:lnTo>
                    <a:lnTo>
                      <a:pt x="72" y="0"/>
                    </a:lnTo>
                    <a:lnTo>
                      <a:pt x="62" y="0"/>
                    </a:lnTo>
                    <a:lnTo>
                      <a:pt x="52" y="2"/>
                    </a:lnTo>
                    <a:lnTo>
                      <a:pt x="44" y="6"/>
                    </a:lnTo>
                    <a:lnTo>
                      <a:pt x="36" y="10"/>
                    </a:lnTo>
                    <a:lnTo>
                      <a:pt x="30" y="16"/>
                    </a:lnTo>
                    <a:lnTo>
                      <a:pt x="24" y="24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8"/>
                    </a:lnTo>
                    <a:lnTo>
                      <a:pt x="2" y="96"/>
                    </a:lnTo>
                    <a:lnTo>
                      <a:pt x="4" y="104"/>
                    </a:lnTo>
                    <a:lnTo>
                      <a:pt x="10" y="112"/>
                    </a:lnTo>
                    <a:lnTo>
                      <a:pt x="16" y="120"/>
                    </a:lnTo>
                    <a:lnTo>
                      <a:pt x="24" y="126"/>
                    </a:lnTo>
                    <a:lnTo>
                      <a:pt x="346" y="300"/>
                    </a:lnTo>
                    <a:lnTo>
                      <a:pt x="346" y="300"/>
                    </a:lnTo>
                    <a:lnTo>
                      <a:pt x="356" y="304"/>
                    </a:lnTo>
                    <a:lnTo>
                      <a:pt x="364" y="306"/>
                    </a:lnTo>
                    <a:lnTo>
                      <a:pt x="374" y="306"/>
                    </a:lnTo>
                    <a:lnTo>
                      <a:pt x="384" y="304"/>
                    </a:lnTo>
                    <a:lnTo>
                      <a:pt x="392" y="300"/>
                    </a:lnTo>
                    <a:lnTo>
                      <a:pt x="400" y="296"/>
                    </a:lnTo>
                    <a:lnTo>
                      <a:pt x="406" y="288"/>
                    </a:lnTo>
                    <a:lnTo>
                      <a:pt x="412" y="280"/>
                    </a:lnTo>
                    <a:lnTo>
                      <a:pt x="430" y="246"/>
                    </a:lnTo>
                    <a:lnTo>
                      <a:pt x="430" y="246"/>
                    </a:lnTo>
                    <a:lnTo>
                      <a:pt x="434" y="238"/>
                    </a:lnTo>
                    <a:lnTo>
                      <a:pt x="436" y="228"/>
                    </a:lnTo>
                    <a:lnTo>
                      <a:pt x="436" y="218"/>
                    </a:lnTo>
                    <a:lnTo>
                      <a:pt x="434" y="210"/>
                    </a:lnTo>
                    <a:lnTo>
                      <a:pt x="432" y="200"/>
                    </a:lnTo>
                    <a:lnTo>
                      <a:pt x="426" y="192"/>
                    </a:lnTo>
                    <a:lnTo>
                      <a:pt x="420" y="186"/>
                    </a:lnTo>
                    <a:lnTo>
                      <a:pt x="412" y="180"/>
                    </a:lnTo>
                    <a:lnTo>
                      <a:pt x="412" y="1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40" name="Freeform 141">
                <a:extLst>
                  <a:ext uri="{FF2B5EF4-FFF2-40B4-BE49-F238E27FC236}">
                    <a16:creationId xmlns:a16="http://schemas.microsoft.com/office/drawing/2014/main" id="{920A996E-8BDA-424F-967E-1E3C07EC8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81138" y="4717562"/>
                <a:ext cx="234950" cy="200025"/>
              </a:xfrm>
              <a:custGeom>
                <a:avLst/>
                <a:gdLst>
                  <a:gd name="T0" fmla="*/ 130 w 148"/>
                  <a:gd name="T1" fmla="*/ 40 h 126"/>
                  <a:gd name="T2" fmla="*/ 64 w 148"/>
                  <a:gd name="T3" fmla="*/ 4 h 126"/>
                  <a:gd name="T4" fmla="*/ 64 w 148"/>
                  <a:gd name="T5" fmla="*/ 4 h 126"/>
                  <a:gd name="T6" fmla="*/ 58 w 148"/>
                  <a:gd name="T7" fmla="*/ 2 h 126"/>
                  <a:gd name="T8" fmla="*/ 50 w 148"/>
                  <a:gd name="T9" fmla="*/ 0 h 126"/>
                  <a:gd name="T10" fmla="*/ 44 w 148"/>
                  <a:gd name="T11" fmla="*/ 0 h 126"/>
                  <a:gd name="T12" fmla="*/ 36 w 148"/>
                  <a:gd name="T13" fmla="*/ 2 h 126"/>
                  <a:gd name="T14" fmla="*/ 30 w 148"/>
                  <a:gd name="T15" fmla="*/ 4 h 126"/>
                  <a:gd name="T16" fmla="*/ 24 w 148"/>
                  <a:gd name="T17" fmla="*/ 8 h 126"/>
                  <a:gd name="T18" fmla="*/ 18 w 148"/>
                  <a:gd name="T19" fmla="*/ 14 h 126"/>
                  <a:gd name="T20" fmla="*/ 14 w 148"/>
                  <a:gd name="T21" fmla="*/ 20 h 126"/>
                  <a:gd name="T22" fmla="*/ 4 w 148"/>
                  <a:gd name="T23" fmla="*/ 36 h 126"/>
                  <a:gd name="T24" fmla="*/ 4 w 148"/>
                  <a:gd name="T25" fmla="*/ 36 h 126"/>
                  <a:gd name="T26" fmla="*/ 2 w 148"/>
                  <a:gd name="T27" fmla="*/ 44 h 126"/>
                  <a:gd name="T28" fmla="*/ 0 w 148"/>
                  <a:gd name="T29" fmla="*/ 50 h 126"/>
                  <a:gd name="T30" fmla="*/ 0 w 148"/>
                  <a:gd name="T31" fmla="*/ 58 h 126"/>
                  <a:gd name="T32" fmla="*/ 2 w 148"/>
                  <a:gd name="T33" fmla="*/ 64 h 126"/>
                  <a:gd name="T34" fmla="*/ 4 w 148"/>
                  <a:gd name="T35" fmla="*/ 72 h 126"/>
                  <a:gd name="T36" fmla="*/ 8 w 148"/>
                  <a:gd name="T37" fmla="*/ 78 h 126"/>
                  <a:gd name="T38" fmla="*/ 14 w 148"/>
                  <a:gd name="T39" fmla="*/ 82 h 126"/>
                  <a:gd name="T40" fmla="*/ 20 w 148"/>
                  <a:gd name="T41" fmla="*/ 88 h 126"/>
                  <a:gd name="T42" fmla="*/ 84 w 148"/>
                  <a:gd name="T43" fmla="*/ 122 h 126"/>
                  <a:gd name="T44" fmla="*/ 84 w 148"/>
                  <a:gd name="T45" fmla="*/ 122 h 126"/>
                  <a:gd name="T46" fmla="*/ 92 w 148"/>
                  <a:gd name="T47" fmla="*/ 126 h 126"/>
                  <a:gd name="T48" fmla="*/ 98 w 148"/>
                  <a:gd name="T49" fmla="*/ 126 h 126"/>
                  <a:gd name="T50" fmla="*/ 106 w 148"/>
                  <a:gd name="T51" fmla="*/ 126 h 126"/>
                  <a:gd name="T52" fmla="*/ 112 w 148"/>
                  <a:gd name="T53" fmla="*/ 126 h 126"/>
                  <a:gd name="T54" fmla="*/ 120 w 148"/>
                  <a:gd name="T55" fmla="*/ 122 h 126"/>
                  <a:gd name="T56" fmla="*/ 126 w 148"/>
                  <a:gd name="T57" fmla="*/ 118 h 126"/>
                  <a:gd name="T58" fmla="*/ 130 w 148"/>
                  <a:gd name="T59" fmla="*/ 114 h 126"/>
                  <a:gd name="T60" fmla="*/ 136 w 148"/>
                  <a:gd name="T61" fmla="*/ 108 h 126"/>
                  <a:gd name="T62" fmla="*/ 144 w 148"/>
                  <a:gd name="T63" fmla="*/ 90 h 126"/>
                  <a:gd name="T64" fmla="*/ 144 w 148"/>
                  <a:gd name="T65" fmla="*/ 90 h 126"/>
                  <a:gd name="T66" fmla="*/ 148 w 148"/>
                  <a:gd name="T67" fmla="*/ 84 h 126"/>
                  <a:gd name="T68" fmla="*/ 148 w 148"/>
                  <a:gd name="T69" fmla="*/ 76 h 126"/>
                  <a:gd name="T70" fmla="*/ 148 w 148"/>
                  <a:gd name="T71" fmla="*/ 70 h 126"/>
                  <a:gd name="T72" fmla="*/ 148 w 148"/>
                  <a:gd name="T73" fmla="*/ 62 h 126"/>
                  <a:gd name="T74" fmla="*/ 144 w 148"/>
                  <a:gd name="T75" fmla="*/ 56 h 126"/>
                  <a:gd name="T76" fmla="*/ 140 w 148"/>
                  <a:gd name="T77" fmla="*/ 50 h 126"/>
                  <a:gd name="T78" fmla="*/ 136 w 148"/>
                  <a:gd name="T79" fmla="*/ 44 h 126"/>
                  <a:gd name="T80" fmla="*/ 130 w 148"/>
                  <a:gd name="T81" fmla="*/ 40 h 126"/>
                  <a:gd name="T82" fmla="*/ 130 w 148"/>
                  <a:gd name="T83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8" h="126">
                    <a:moveTo>
                      <a:pt x="130" y="40"/>
                    </a:moveTo>
                    <a:lnTo>
                      <a:pt x="64" y="4"/>
                    </a:lnTo>
                    <a:lnTo>
                      <a:pt x="64" y="4"/>
                    </a:lnTo>
                    <a:lnTo>
                      <a:pt x="58" y="2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8" y="14"/>
                    </a:lnTo>
                    <a:lnTo>
                      <a:pt x="14" y="2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8" y="78"/>
                    </a:lnTo>
                    <a:lnTo>
                      <a:pt x="14" y="82"/>
                    </a:lnTo>
                    <a:lnTo>
                      <a:pt x="20" y="88"/>
                    </a:lnTo>
                    <a:lnTo>
                      <a:pt x="84" y="122"/>
                    </a:lnTo>
                    <a:lnTo>
                      <a:pt x="84" y="122"/>
                    </a:lnTo>
                    <a:lnTo>
                      <a:pt x="92" y="126"/>
                    </a:lnTo>
                    <a:lnTo>
                      <a:pt x="98" y="126"/>
                    </a:lnTo>
                    <a:lnTo>
                      <a:pt x="106" y="126"/>
                    </a:lnTo>
                    <a:lnTo>
                      <a:pt x="112" y="126"/>
                    </a:lnTo>
                    <a:lnTo>
                      <a:pt x="120" y="122"/>
                    </a:lnTo>
                    <a:lnTo>
                      <a:pt x="126" y="118"/>
                    </a:lnTo>
                    <a:lnTo>
                      <a:pt x="130" y="114"/>
                    </a:lnTo>
                    <a:lnTo>
                      <a:pt x="136" y="108"/>
                    </a:lnTo>
                    <a:lnTo>
                      <a:pt x="144" y="90"/>
                    </a:lnTo>
                    <a:lnTo>
                      <a:pt x="144" y="90"/>
                    </a:lnTo>
                    <a:lnTo>
                      <a:pt x="148" y="84"/>
                    </a:lnTo>
                    <a:lnTo>
                      <a:pt x="148" y="76"/>
                    </a:lnTo>
                    <a:lnTo>
                      <a:pt x="148" y="70"/>
                    </a:lnTo>
                    <a:lnTo>
                      <a:pt x="148" y="62"/>
                    </a:lnTo>
                    <a:lnTo>
                      <a:pt x="144" y="56"/>
                    </a:lnTo>
                    <a:lnTo>
                      <a:pt x="140" y="50"/>
                    </a:lnTo>
                    <a:lnTo>
                      <a:pt x="136" y="44"/>
                    </a:lnTo>
                    <a:lnTo>
                      <a:pt x="130" y="40"/>
                    </a:lnTo>
                    <a:lnTo>
                      <a:pt x="130" y="40"/>
                    </a:lnTo>
                    <a:close/>
                  </a:path>
                </a:pathLst>
              </a:custGeom>
              <a:solidFill>
                <a:srgbClr val="5F7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41" name="Freeform 142">
                <a:extLst>
                  <a:ext uri="{FF2B5EF4-FFF2-40B4-BE49-F238E27FC236}">
                    <a16:creationId xmlns:a16="http://schemas.microsoft.com/office/drawing/2014/main" id="{80A90CA1-CDA1-419C-B482-15CA53AF9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33488" y="4854087"/>
                <a:ext cx="238125" cy="200025"/>
              </a:xfrm>
              <a:custGeom>
                <a:avLst/>
                <a:gdLst>
                  <a:gd name="T0" fmla="*/ 130 w 150"/>
                  <a:gd name="T1" fmla="*/ 38 h 126"/>
                  <a:gd name="T2" fmla="*/ 66 w 150"/>
                  <a:gd name="T3" fmla="*/ 4 h 126"/>
                  <a:gd name="T4" fmla="*/ 66 w 150"/>
                  <a:gd name="T5" fmla="*/ 4 h 126"/>
                  <a:gd name="T6" fmla="*/ 58 w 150"/>
                  <a:gd name="T7" fmla="*/ 0 h 126"/>
                  <a:gd name="T8" fmla="*/ 50 w 150"/>
                  <a:gd name="T9" fmla="*/ 0 h 126"/>
                  <a:gd name="T10" fmla="*/ 44 w 150"/>
                  <a:gd name="T11" fmla="*/ 0 h 126"/>
                  <a:gd name="T12" fmla="*/ 36 w 150"/>
                  <a:gd name="T13" fmla="*/ 0 h 126"/>
                  <a:gd name="T14" fmla="*/ 30 w 150"/>
                  <a:gd name="T15" fmla="*/ 4 h 126"/>
                  <a:gd name="T16" fmla="*/ 24 w 150"/>
                  <a:gd name="T17" fmla="*/ 8 h 126"/>
                  <a:gd name="T18" fmla="*/ 18 w 150"/>
                  <a:gd name="T19" fmla="*/ 12 h 126"/>
                  <a:gd name="T20" fmla="*/ 14 w 150"/>
                  <a:gd name="T21" fmla="*/ 18 h 126"/>
                  <a:gd name="T22" fmla="*/ 6 w 150"/>
                  <a:gd name="T23" fmla="*/ 36 h 126"/>
                  <a:gd name="T24" fmla="*/ 6 w 150"/>
                  <a:gd name="T25" fmla="*/ 36 h 126"/>
                  <a:gd name="T26" fmla="*/ 2 w 150"/>
                  <a:gd name="T27" fmla="*/ 42 h 126"/>
                  <a:gd name="T28" fmla="*/ 0 w 150"/>
                  <a:gd name="T29" fmla="*/ 50 h 126"/>
                  <a:gd name="T30" fmla="*/ 0 w 150"/>
                  <a:gd name="T31" fmla="*/ 56 h 126"/>
                  <a:gd name="T32" fmla="*/ 2 w 150"/>
                  <a:gd name="T33" fmla="*/ 64 h 126"/>
                  <a:gd name="T34" fmla="*/ 4 w 150"/>
                  <a:gd name="T35" fmla="*/ 70 h 126"/>
                  <a:gd name="T36" fmla="*/ 8 w 150"/>
                  <a:gd name="T37" fmla="*/ 76 h 126"/>
                  <a:gd name="T38" fmla="*/ 14 w 150"/>
                  <a:gd name="T39" fmla="*/ 82 h 126"/>
                  <a:gd name="T40" fmla="*/ 20 w 150"/>
                  <a:gd name="T41" fmla="*/ 86 h 126"/>
                  <a:gd name="T42" fmla="*/ 84 w 150"/>
                  <a:gd name="T43" fmla="*/ 122 h 126"/>
                  <a:gd name="T44" fmla="*/ 84 w 150"/>
                  <a:gd name="T45" fmla="*/ 122 h 126"/>
                  <a:gd name="T46" fmla="*/ 92 w 150"/>
                  <a:gd name="T47" fmla="*/ 124 h 126"/>
                  <a:gd name="T48" fmla="*/ 98 w 150"/>
                  <a:gd name="T49" fmla="*/ 126 h 126"/>
                  <a:gd name="T50" fmla="*/ 106 w 150"/>
                  <a:gd name="T51" fmla="*/ 126 h 126"/>
                  <a:gd name="T52" fmla="*/ 114 w 150"/>
                  <a:gd name="T53" fmla="*/ 124 h 126"/>
                  <a:gd name="T54" fmla="*/ 120 w 150"/>
                  <a:gd name="T55" fmla="*/ 122 h 126"/>
                  <a:gd name="T56" fmla="*/ 126 w 150"/>
                  <a:gd name="T57" fmla="*/ 118 h 126"/>
                  <a:gd name="T58" fmla="*/ 132 w 150"/>
                  <a:gd name="T59" fmla="*/ 112 h 126"/>
                  <a:gd name="T60" fmla="*/ 136 w 150"/>
                  <a:gd name="T61" fmla="*/ 106 h 126"/>
                  <a:gd name="T62" fmla="*/ 144 w 150"/>
                  <a:gd name="T63" fmla="*/ 90 h 126"/>
                  <a:gd name="T64" fmla="*/ 144 w 150"/>
                  <a:gd name="T65" fmla="*/ 90 h 126"/>
                  <a:gd name="T66" fmla="*/ 148 w 150"/>
                  <a:gd name="T67" fmla="*/ 82 h 126"/>
                  <a:gd name="T68" fmla="*/ 150 w 150"/>
                  <a:gd name="T69" fmla="*/ 76 h 126"/>
                  <a:gd name="T70" fmla="*/ 150 w 150"/>
                  <a:gd name="T71" fmla="*/ 68 h 126"/>
                  <a:gd name="T72" fmla="*/ 148 w 150"/>
                  <a:gd name="T73" fmla="*/ 62 h 126"/>
                  <a:gd name="T74" fmla="*/ 144 w 150"/>
                  <a:gd name="T75" fmla="*/ 54 h 126"/>
                  <a:gd name="T76" fmla="*/ 142 w 150"/>
                  <a:gd name="T77" fmla="*/ 48 h 126"/>
                  <a:gd name="T78" fmla="*/ 136 w 150"/>
                  <a:gd name="T79" fmla="*/ 44 h 126"/>
                  <a:gd name="T80" fmla="*/ 130 w 150"/>
                  <a:gd name="T81" fmla="*/ 38 h 126"/>
                  <a:gd name="T82" fmla="*/ 130 w 150"/>
                  <a:gd name="T83" fmla="*/ 3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0" h="126">
                    <a:moveTo>
                      <a:pt x="130" y="38"/>
                    </a:moveTo>
                    <a:lnTo>
                      <a:pt x="66" y="4"/>
                    </a:lnTo>
                    <a:lnTo>
                      <a:pt x="66" y="4"/>
                    </a:lnTo>
                    <a:lnTo>
                      <a:pt x="58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8" y="12"/>
                    </a:lnTo>
                    <a:lnTo>
                      <a:pt x="14" y="18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64"/>
                    </a:lnTo>
                    <a:lnTo>
                      <a:pt x="4" y="70"/>
                    </a:lnTo>
                    <a:lnTo>
                      <a:pt x="8" y="76"/>
                    </a:lnTo>
                    <a:lnTo>
                      <a:pt x="14" y="82"/>
                    </a:lnTo>
                    <a:lnTo>
                      <a:pt x="20" y="86"/>
                    </a:lnTo>
                    <a:lnTo>
                      <a:pt x="84" y="122"/>
                    </a:lnTo>
                    <a:lnTo>
                      <a:pt x="84" y="122"/>
                    </a:lnTo>
                    <a:lnTo>
                      <a:pt x="92" y="124"/>
                    </a:lnTo>
                    <a:lnTo>
                      <a:pt x="98" y="126"/>
                    </a:lnTo>
                    <a:lnTo>
                      <a:pt x="106" y="126"/>
                    </a:lnTo>
                    <a:lnTo>
                      <a:pt x="114" y="124"/>
                    </a:lnTo>
                    <a:lnTo>
                      <a:pt x="120" y="122"/>
                    </a:lnTo>
                    <a:lnTo>
                      <a:pt x="126" y="118"/>
                    </a:lnTo>
                    <a:lnTo>
                      <a:pt x="132" y="112"/>
                    </a:lnTo>
                    <a:lnTo>
                      <a:pt x="136" y="106"/>
                    </a:lnTo>
                    <a:lnTo>
                      <a:pt x="144" y="90"/>
                    </a:lnTo>
                    <a:lnTo>
                      <a:pt x="144" y="90"/>
                    </a:lnTo>
                    <a:lnTo>
                      <a:pt x="148" y="82"/>
                    </a:lnTo>
                    <a:lnTo>
                      <a:pt x="150" y="76"/>
                    </a:lnTo>
                    <a:lnTo>
                      <a:pt x="150" y="68"/>
                    </a:lnTo>
                    <a:lnTo>
                      <a:pt x="148" y="62"/>
                    </a:lnTo>
                    <a:lnTo>
                      <a:pt x="144" y="54"/>
                    </a:lnTo>
                    <a:lnTo>
                      <a:pt x="142" y="48"/>
                    </a:lnTo>
                    <a:lnTo>
                      <a:pt x="136" y="44"/>
                    </a:lnTo>
                    <a:lnTo>
                      <a:pt x="130" y="38"/>
                    </a:lnTo>
                    <a:lnTo>
                      <a:pt x="130" y="38"/>
                    </a:lnTo>
                    <a:close/>
                  </a:path>
                </a:pathLst>
              </a:custGeom>
              <a:solidFill>
                <a:srgbClr val="5F7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42" name="Freeform 143">
                <a:extLst>
                  <a:ext uri="{FF2B5EF4-FFF2-40B4-BE49-F238E27FC236}">
                    <a16:creationId xmlns:a16="http://schemas.microsoft.com/office/drawing/2014/main" id="{DD3DC44C-CDAC-41CD-B6EE-FD4975B1C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73213" y="4889012"/>
                <a:ext cx="234950" cy="200025"/>
              </a:xfrm>
              <a:custGeom>
                <a:avLst/>
                <a:gdLst>
                  <a:gd name="T0" fmla="*/ 128 w 148"/>
                  <a:gd name="T1" fmla="*/ 40 h 126"/>
                  <a:gd name="T2" fmla="*/ 64 w 148"/>
                  <a:gd name="T3" fmla="*/ 4 h 126"/>
                  <a:gd name="T4" fmla="*/ 64 w 148"/>
                  <a:gd name="T5" fmla="*/ 4 h 126"/>
                  <a:gd name="T6" fmla="*/ 58 w 148"/>
                  <a:gd name="T7" fmla="*/ 2 h 126"/>
                  <a:gd name="T8" fmla="*/ 50 w 148"/>
                  <a:gd name="T9" fmla="*/ 0 h 126"/>
                  <a:gd name="T10" fmla="*/ 42 w 148"/>
                  <a:gd name="T11" fmla="*/ 0 h 126"/>
                  <a:gd name="T12" fmla="*/ 36 w 148"/>
                  <a:gd name="T13" fmla="*/ 2 h 126"/>
                  <a:gd name="T14" fmla="*/ 30 w 148"/>
                  <a:gd name="T15" fmla="*/ 4 h 126"/>
                  <a:gd name="T16" fmla="*/ 24 w 148"/>
                  <a:gd name="T17" fmla="*/ 8 h 126"/>
                  <a:gd name="T18" fmla="*/ 18 w 148"/>
                  <a:gd name="T19" fmla="*/ 12 h 126"/>
                  <a:gd name="T20" fmla="*/ 14 w 148"/>
                  <a:gd name="T21" fmla="*/ 20 h 126"/>
                  <a:gd name="T22" fmla="*/ 4 w 148"/>
                  <a:gd name="T23" fmla="*/ 36 h 126"/>
                  <a:gd name="T24" fmla="*/ 4 w 148"/>
                  <a:gd name="T25" fmla="*/ 36 h 126"/>
                  <a:gd name="T26" fmla="*/ 2 w 148"/>
                  <a:gd name="T27" fmla="*/ 42 h 126"/>
                  <a:gd name="T28" fmla="*/ 0 w 148"/>
                  <a:gd name="T29" fmla="*/ 50 h 126"/>
                  <a:gd name="T30" fmla="*/ 0 w 148"/>
                  <a:gd name="T31" fmla="*/ 58 h 126"/>
                  <a:gd name="T32" fmla="*/ 2 w 148"/>
                  <a:gd name="T33" fmla="*/ 64 h 126"/>
                  <a:gd name="T34" fmla="*/ 4 w 148"/>
                  <a:gd name="T35" fmla="*/ 70 h 126"/>
                  <a:gd name="T36" fmla="*/ 8 w 148"/>
                  <a:gd name="T37" fmla="*/ 78 h 126"/>
                  <a:gd name="T38" fmla="*/ 14 w 148"/>
                  <a:gd name="T39" fmla="*/ 82 h 126"/>
                  <a:gd name="T40" fmla="*/ 20 w 148"/>
                  <a:gd name="T41" fmla="*/ 86 h 126"/>
                  <a:gd name="T42" fmla="*/ 84 w 148"/>
                  <a:gd name="T43" fmla="*/ 122 h 126"/>
                  <a:gd name="T44" fmla="*/ 84 w 148"/>
                  <a:gd name="T45" fmla="*/ 122 h 126"/>
                  <a:gd name="T46" fmla="*/ 90 w 148"/>
                  <a:gd name="T47" fmla="*/ 124 h 126"/>
                  <a:gd name="T48" fmla="*/ 98 w 148"/>
                  <a:gd name="T49" fmla="*/ 126 h 126"/>
                  <a:gd name="T50" fmla="*/ 106 w 148"/>
                  <a:gd name="T51" fmla="*/ 126 h 126"/>
                  <a:gd name="T52" fmla="*/ 112 w 148"/>
                  <a:gd name="T53" fmla="*/ 124 h 126"/>
                  <a:gd name="T54" fmla="*/ 120 w 148"/>
                  <a:gd name="T55" fmla="*/ 122 h 126"/>
                  <a:gd name="T56" fmla="*/ 126 w 148"/>
                  <a:gd name="T57" fmla="*/ 118 h 126"/>
                  <a:gd name="T58" fmla="*/ 130 w 148"/>
                  <a:gd name="T59" fmla="*/ 114 h 126"/>
                  <a:gd name="T60" fmla="*/ 134 w 148"/>
                  <a:gd name="T61" fmla="*/ 106 h 126"/>
                  <a:gd name="T62" fmla="*/ 144 w 148"/>
                  <a:gd name="T63" fmla="*/ 90 h 126"/>
                  <a:gd name="T64" fmla="*/ 144 w 148"/>
                  <a:gd name="T65" fmla="*/ 90 h 126"/>
                  <a:gd name="T66" fmla="*/ 146 w 148"/>
                  <a:gd name="T67" fmla="*/ 84 h 126"/>
                  <a:gd name="T68" fmla="*/ 148 w 148"/>
                  <a:gd name="T69" fmla="*/ 76 h 126"/>
                  <a:gd name="T70" fmla="*/ 148 w 148"/>
                  <a:gd name="T71" fmla="*/ 68 h 126"/>
                  <a:gd name="T72" fmla="*/ 146 w 148"/>
                  <a:gd name="T73" fmla="*/ 62 h 126"/>
                  <a:gd name="T74" fmla="*/ 144 w 148"/>
                  <a:gd name="T75" fmla="*/ 54 h 126"/>
                  <a:gd name="T76" fmla="*/ 140 w 148"/>
                  <a:gd name="T77" fmla="*/ 48 h 126"/>
                  <a:gd name="T78" fmla="*/ 136 w 148"/>
                  <a:gd name="T79" fmla="*/ 44 h 126"/>
                  <a:gd name="T80" fmla="*/ 128 w 148"/>
                  <a:gd name="T81" fmla="*/ 40 h 126"/>
                  <a:gd name="T82" fmla="*/ 128 w 148"/>
                  <a:gd name="T83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8" h="126">
                    <a:moveTo>
                      <a:pt x="128" y="40"/>
                    </a:moveTo>
                    <a:lnTo>
                      <a:pt x="64" y="4"/>
                    </a:lnTo>
                    <a:lnTo>
                      <a:pt x="64" y="4"/>
                    </a:lnTo>
                    <a:lnTo>
                      <a:pt x="58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8" y="12"/>
                    </a:lnTo>
                    <a:lnTo>
                      <a:pt x="14" y="2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2" y="64"/>
                    </a:lnTo>
                    <a:lnTo>
                      <a:pt x="4" y="70"/>
                    </a:lnTo>
                    <a:lnTo>
                      <a:pt x="8" y="78"/>
                    </a:lnTo>
                    <a:lnTo>
                      <a:pt x="14" y="82"/>
                    </a:lnTo>
                    <a:lnTo>
                      <a:pt x="20" y="86"/>
                    </a:lnTo>
                    <a:lnTo>
                      <a:pt x="84" y="122"/>
                    </a:lnTo>
                    <a:lnTo>
                      <a:pt x="84" y="122"/>
                    </a:lnTo>
                    <a:lnTo>
                      <a:pt x="90" y="124"/>
                    </a:lnTo>
                    <a:lnTo>
                      <a:pt x="98" y="126"/>
                    </a:lnTo>
                    <a:lnTo>
                      <a:pt x="106" y="126"/>
                    </a:lnTo>
                    <a:lnTo>
                      <a:pt x="112" y="124"/>
                    </a:lnTo>
                    <a:lnTo>
                      <a:pt x="120" y="122"/>
                    </a:lnTo>
                    <a:lnTo>
                      <a:pt x="126" y="118"/>
                    </a:lnTo>
                    <a:lnTo>
                      <a:pt x="130" y="114"/>
                    </a:lnTo>
                    <a:lnTo>
                      <a:pt x="134" y="106"/>
                    </a:lnTo>
                    <a:lnTo>
                      <a:pt x="144" y="90"/>
                    </a:lnTo>
                    <a:lnTo>
                      <a:pt x="144" y="90"/>
                    </a:lnTo>
                    <a:lnTo>
                      <a:pt x="146" y="84"/>
                    </a:lnTo>
                    <a:lnTo>
                      <a:pt x="148" y="76"/>
                    </a:lnTo>
                    <a:lnTo>
                      <a:pt x="148" y="68"/>
                    </a:lnTo>
                    <a:lnTo>
                      <a:pt x="146" y="62"/>
                    </a:lnTo>
                    <a:lnTo>
                      <a:pt x="144" y="54"/>
                    </a:lnTo>
                    <a:lnTo>
                      <a:pt x="140" y="48"/>
                    </a:lnTo>
                    <a:lnTo>
                      <a:pt x="136" y="44"/>
                    </a:lnTo>
                    <a:lnTo>
                      <a:pt x="128" y="40"/>
                    </a:lnTo>
                    <a:lnTo>
                      <a:pt x="128" y="40"/>
                    </a:lnTo>
                    <a:close/>
                  </a:path>
                </a:pathLst>
              </a:custGeom>
              <a:solidFill>
                <a:srgbClr val="5F7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43" name="Freeform 144">
                <a:extLst>
                  <a:ext uri="{FF2B5EF4-FFF2-40B4-BE49-F238E27FC236}">
                    <a16:creationId xmlns:a16="http://schemas.microsoft.com/office/drawing/2014/main" id="{0B270927-8F2E-4A3E-BC82-FD616FF17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25563" y="5022362"/>
                <a:ext cx="234950" cy="203200"/>
              </a:xfrm>
              <a:custGeom>
                <a:avLst/>
                <a:gdLst>
                  <a:gd name="T0" fmla="*/ 130 w 148"/>
                  <a:gd name="T1" fmla="*/ 40 h 128"/>
                  <a:gd name="T2" fmla="*/ 64 w 148"/>
                  <a:gd name="T3" fmla="*/ 6 h 128"/>
                  <a:gd name="T4" fmla="*/ 64 w 148"/>
                  <a:gd name="T5" fmla="*/ 6 h 128"/>
                  <a:gd name="T6" fmla="*/ 58 w 148"/>
                  <a:gd name="T7" fmla="*/ 2 h 128"/>
                  <a:gd name="T8" fmla="*/ 50 w 148"/>
                  <a:gd name="T9" fmla="*/ 0 h 128"/>
                  <a:gd name="T10" fmla="*/ 44 w 148"/>
                  <a:gd name="T11" fmla="*/ 0 h 128"/>
                  <a:gd name="T12" fmla="*/ 36 w 148"/>
                  <a:gd name="T13" fmla="*/ 2 h 128"/>
                  <a:gd name="T14" fmla="*/ 30 w 148"/>
                  <a:gd name="T15" fmla="*/ 4 h 128"/>
                  <a:gd name="T16" fmla="*/ 24 w 148"/>
                  <a:gd name="T17" fmla="*/ 8 h 128"/>
                  <a:gd name="T18" fmla="*/ 18 w 148"/>
                  <a:gd name="T19" fmla="*/ 14 h 128"/>
                  <a:gd name="T20" fmla="*/ 14 w 148"/>
                  <a:gd name="T21" fmla="*/ 20 h 128"/>
                  <a:gd name="T22" fmla="*/ 4 w 148"/>
                  <a:gd name="T23" fmla="*/ 36 h 128"/>
                  <a:gd name="T24" fmla="*/ 4 w 148"/>
                  <a:gd name="T25" fmla="*/ 36 h 128"/>
                  <a:gd name="T26" fmla="*/ 2 w 148"/>
                  <a:gd name="T27" fmla="*/ 44 h 128"/>
                  <a:gd name="T28" fmla="*/ 0 w 148"/>
                  <a:gd name="T29" fmla="*/ 52 h 128"/>
                  <a:gd name="T30" fmla="*/ 0 w 148"/>
                  <a:gd name="T31" fmla="*/ 58 h 128"/>
                  <a:gd name="T32" fmla="*/ 2 w 148"/>
                  <a:gd name="T33" fmla="*/ 66 h 128"/>
                  <a:gd name="T34" fmla="*/ 4 w 148"/>
                  <a:gd name="T35" fmla="*/ 72 h 128"/>
                  <a:gd name="T36" fmla="*/ 8 w 148"/>
                  <a:gd name="T37" fmla="*/ 78 h 128"/>
                  <a:gd name="T38" fmla="*/ 14 w 148"/>
                  <a:gd name="T39" fmla="*/ 84 h 128"/>
                  <a:gd name="T40" fmla="*/ 20 w 148"/>
                  <a:gd name="T41" fmla="*/ 88 h 128"/>
                  <a:gd name="T42" fmla="*/ 84 w 148"/>
                  <a:gd name="T43" fmla="*/ 122 h 128"/>
                  <a:gd name="T44" fmla="*/ 84 w 148"/>
                  <a:gd name="T45" fmla="*/ 122 h 128"/>
                  <a:gd name="T46" fmla="*/ 92 w 148"/>
                  <a:gd name="T47" fmla="*/ 126 h 128"/>
                  <a:gd name="T48" fmla="*/ 98 w 148"/>
                  <a:gd name="T49" fmla="*/ 128 h 128"/>
                  <a:gd name="T50" fmla="*/ 106 w 148"/>
                  <a:gd name="T51" fmla="*/ 128 h 128"/>
                  <a:gd name="T52" fmla="*/ 112 w 148"/>
                  <a:gd name="T53" fmla="*/ 126 h 128"/>
                  <a:gd name="T54" fmla="*/ 120 w 148"/>
                  <a:gd name="T55" fmla="*/ 124 h 128"/>
                  <a:gd name="T56" fmla="*/ 126 w 148"/>
                  <a:gd name="T57" fmla="*/ 120 h 128"/>
                  <a:gd name="T58" fmla="*/ 130 w 148"/>
                  <a:gd name="T59" fmla="*/ 114 h 128"/>
                  <a:gd name="T60" fmla="*/ 136 w 148"/>
                  <a:gd name="T61" fmla="*/ 108 h 128"/>
                  <a:gd name="T62" fmla="*/ 144 w 148"/>
                  <a:gd name="T63" fmla="*/ 92 h 128"/>
                  <a:gd name="T64" fmla="*/ 144 w 148"/>
                  <a:gd name="T65" fmla="*/ 92 h 128"/>
                  <a:gd name="T66" fmla="*/ 148 w 148"/>
                  <a:gd name="T67" fmla="*/ 84 h 128"/>
                  <a:gd name="T68" fmla="*/ 148 w 148"/>
                  <a:gd name="T69" fmla="*/ 76 h 128"/>
                  <a:gd name="T70" fmla="*/ 148 w 148"/>
                  <a:gd name="T71" fmla="*/ 70 h 128"/>
                  <a:gd name="T72" fmla="*/ 148 w 148"/>
                  <a:gd name="T73" fmla="*/ 62 h 128"/>
                  <a:gd name="T74" fmla="*/ 144 w 148"/>
                  <a:gd name="T75" fmla="*/ 56 h 128"/>
                  <a:gd name="T76" fmla="*/ 140 w 148"/>
                  <a:gd name="T77" fmla="*/ 50 h 128"/>
                  <a:gd name="T78" fmla="*/ 136 w 148"/>
                  <a:gd name="T79" fmla="*/ 44 h 128"/>
                  <a:gd name="T80" fmla="*/ 130 w 148"/>
                  <a:gd name="T81" fmla="*/ 40 h 128"/>
                  <a:gd name="T82" fmla="*/ 130 w 148"/>
                  <a:gd name="T83" fmla="*/ 4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8" h="128">
                    <a:moveTo>
                      <a:pt x="130" y="40"/>
                    </a:moveTo>
                    <a:lnTo>
                      <a:pt x="64" y="6"/>
                    </a:lnTo>
                    <a:lnTo>
                      <a:pt x="64" y="6"/>
                    </a:lnTo>
                    <a:lnTo>
                      <a:pt x="58" y="2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8" y="14"/>
                    </a:lnTo>
                    <a:lnTo>
                      <a:pt x="14" y="2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2" y="66"/>
                    </a:lnTo>
                    <a:lnTo>
                      <a:pt x="4" y="72"/>
                    </a:lnTo>
                    <a:lnTo>
                      <a:pt x="8" y="78"/>
                    </a:lnTo>
                    <a:lnTo>
                      <a:pt x="14" y="84"/>
                    </a:lnTo>
                    <a:lnTo>
                      <a:pt x="20" y="88"/>
                    </a:lnTo>
                    <a:lnTo>
                      <a:pt x="84" y="122"/>
                    </a:lnTo>
                    <a:lnTo>
                      <a:pt x="84" y="122"/>
                    </a:lnTo>
                    <a:lnTo>
                      <a:pt x="92" y="126"/>
                    </a:lnTo>
                    <a:lnTo>
                      <a:pt x="98" y="128"/>
                    </a:lnTo>
                    <a:lnTo>
                      <a:pt x="106" y="128"/>
                    </a:lnTo>
                    <a:lnTo>
                      <a:pt x="112" y="126"/>
                    </a:lnTo>
                    <a:lnTo>
                      <a:pt x="120" y="124"/>
                    </a:lnTo>
                    <a:lnTo>
                      <a:pt x="126" y="120"/>
                    </a:lnTo>
                    <a:lnTo>
                      <a:pt x="130" y="114"/>
                    </a:lnTo>
                    <a:lnTo>
                      <a:pt x="136" y="108"/>
                    </a:lnTo>
                    <a:lnTo>
                      <a:pt x="144" y="92"/>
                    </a:lnTo>
                    <a:lnTo>
                      <a:pt x="144" y="92"/>
                    </a:lnTo>
                    <a:lnTo>
                      <a:pt x="148" y="84"/>
                    </a:lnTo>
                    <a:lnTo>
                      <a:pt x="148" y="76"/>
                    </a:lnTo>
                    <a:lnTo>
                      <a:pt x="148" y="70"/>
                    </a:lnTo>
                    <a:lnTo>
                      <a:pt x="148" y="62"/>
                    </a:lnTo>
                    <a:lnTo>
                      <a:pt x="144" y="56"/>
                    </a:lnTo>
                    <a:lnTo>
                      <a:pt x="140" y="50"/>
                    </a:lnTo>
                    <a:lnTo>
                      <a:pt x="136" y="44"/>
                    </a:lnTo>
                    <a:lnTo>
                      <a:pt x="130" y="40"/>
                    </a:lnTo>
                    <a:lnTo>
                      <a:pt x="130" y="40"/>
                    </a:lnTo>
                    <a:close/>
                  </a:path>
                </a:pathLst>
              </a:custGeom>
              <a:solidFill>
                <a:srgbClr val="5F7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44" name="Freeform 145">
                <a:extLst>
                  <a:ext uri="{FF2B5EF4-FFF2-40B4-BE49-F238E27FC236}">
                    <a16:creationId xmlns:a16="http://schemas.microsoft.com/office/drawing/2014/main" id="{7C5868ED-FF03-4659-AABB-D469E5F42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74738" y="5158887"/>
                <a:ext cx="234950" cy="200025"/>
              </a:xfrm>
              <a:custGeom>
                <a:avLst/>
                <a:gdLst>
                  <a:gd name="T0" fmla="*/ 128 w 148"/>
                  <a:gd name="T1" fmla="*/ 40 h 126"/>
                  <a:gd name="T2" fmla="*/ 64 w 148"/>
                  <a:gd name="T3" fmla="*/ 4 h 126"/>
                  <a:gd name="T4" fmla="*/ 64 w 148"/>
                  <a:gd name="T5" fmla="*/ 4 h 126"/>
                  <a:gd name="T6" fmla="*/ 58 w 148"/>
                  <a:gd name="T7" fmla="*/ 2 h 126"/>
                  <a:gd name="T8" fmla="*/ 50 w 148"/>
                  <a:gd name="T9" fmla="*/ 0 h 126"/>
                  <a:gd name="T10" fmla="*/ 42 w 148"/>
                  <a:gd name="T11" fmla="*/ 0 h 126"/>
                  <a:gd name="T12" fmla="*/ 36 w 148"/>
                  <a:gd name="T13" fmla="*/ 2 h 126"/>
                  <a:gd name="T14" fmla="*/ 30 w 148"/>
                  <a:gd name="T15" fmla="*/ 4 h 126"/>
                  <a:gd name="T16" fmla="*/ 22 w 148"/>
                  <a:gd name="T17" fmla="*/ 8 h 126"/>
                  <a:gd name="T18" fmla="*/ 18 w 148"/>
                  <a:gd name="T19" fmla="*/ 14 h 126"/>
                  <a:gd name="T20" fmla="*/ 14 w 148"/>
                  <a:gd name="T21" fmla="*/ 20 h 126"/>
                  <a:gd name="T22" fmla="*/ 4 w 148"/>
                  <a:gd name="T23" fmla="*/ 36 h 126"/>
                  <a:gd name="T24" fmla="*/ 4 w 148"/>
                  <a:gd name="T25" fmla="*/ 36 h 126"/>
                  <a:gd name="T26" fmla="*/ 2 w 148"/>
                  <a:gd name="T27" fmla="*/ 44 h 126"/>
                  <a:gd name="T28" fmla="*/ 0 w 148"/>
                  <a:gd name="T29" fmla="*/ 50 h 126"/>
                  <a:gd name="T30" fmla="*/ 0 w 148"/>
                  <a:gd name="T31" fmla="*/ 58 h 126"/>
                  <a:gd name="T32" fmla="*/ 2 w 148"/>
                  <a:gd name="T33" fmla="*/ 66 h 126"/>
                  <a:gd name="T34" fmla="*/ 4 w 148"/>
                  <a:gd name="T35" fmla="*/ 72 h 126"/>
                  <a:gd name="T36" fmla="*/ 8 w 148"/>
                  <a:gd name="T37" fmla="*/ 78 h 126"/>
                  <a:gd name="T38" fmla="*/ 14 w 148"/>
                  <a:gd name="T39" fmla="*/ 84 h 126"/>
                  <a:gd name="T40" fmla="*/ 20 w 148"/>
                  <a:gd name="T41" fmla="*/ 88 h 126"/>
                  <a:gd name="T42" fmla="*/ 84 w 148"/>
                  <a:gd name="T43" fmla="*/ 122 h 126"/>
                  <a:gd name="T44" fmla="*/ 84 w 148"/>
                  <a:gd name="T45" fmla="*/ 122 h 126"/>
                  <a:gd name="T46" fmla="*/ 90 w 148"/>
                  <a:gd name="T47" fmla="*/ 126 h 126"/>
                  <a:gd name="T48" fmla="*/ 98 w 148"/>
                  <a:gd name="T49" fmla="*/ 126 h 126"/>
                  <a:gd name="T50" fmla="*/ 106 w 148"/>
                  <a:gd name="T51" fmla="*/ 126 h 126"/>
                  <a:gd name="T52" fmla="*/ 112 w 148"/>
                  <a:gd name="T53" fmla="*/ 126 h 126"/>
                  <a:gd name="T54" fmla="*/ 120 w 148"/>
                  <a:gd name="T55" fmla="*/ 122 h 126"/>
                  <a:gd name="T56" fmla="*/ 126 w 148"/>
                  <a:gd name="T57" fmla="*/ 118 h 126"/>
                  <a:gd name="T58" fmla="*/ 130 w 148"/>
                  <a:gd name="T59" fmla="*/ 114 h 126"/>
                  <a:gd name="T60" fmla="*/ 134 w 148"/>
                  <a:gd name="T61" fmla="*/ 108 h 126"/>
                  <a:gd name="T62" fmla="*/ 144 w 148"/>
                  <a:gd name="T63" fmla="*/ 90 h 126"/>
                  <a:gd name="T64" fmla="*/ 144 w 148"/>
                  <a:gd name="T65" fmla="*/ 90 h 126"/>
                  <a:gd name="T66" fmla="*/ 146 w 148"/>
                  <a:gd name="T67" fmla="*/ 84 h 126"/>
                  <a:gd name="T68" fmla="*/ 148 w 148"/>
                  <a:gd name="T69" fmla="*/ 76 h 126"/>
                  <a:gd name="T70" fmla="*/ 148 w 148"/>
                  <a:gd name="T71" fmla="*/ 70 h 126"/>
                  <a:gd name="T72" fmla="*/ 146 w 148"/>
                  <a:gd name="T73" fmla="*/ 62 h 126"/>
                  <a:gd name="T74" fmla="*/ 144 w 148"/>
                  <a:gd name="T75" fmla="*/ 56 h 126"/>
                  <a:gd name="T76" fmla="*/ 140 w 148"/>
                  <a:gd name="T77" fmla="*/ 50 h 126"/>
                  <a:gd name="T78" fmla="*/ 136 w 148"/>
                  <a:gd name="T79" fmla="*/ 44 h 126"/>
                  <a:gd name="T80" fmla="*/ 128 w 148"/>
                  <a:gd name="T81" fmla="*/ 40 h 126"/>
                  <a:gd name="T82" fmla="*/ 128 w 148"/>
                  <a:gd name="T83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8" h="126">
                    <a:moveTo>
                      <a:pt x="128" y="40"/>
                    </a:moveTo>
                    <a:lnTo>
                      <a:pt x="64" y="4"/>
                    </a:lnTo>
                    <a:lnTo>
                      <a:pt x="64" y="4"/>
                    </a:lnTo>
                    <a:lnTo>
                      <a:pt x="58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8" y="14"/>
                    </a:lnTo>
                    <a:lnTo>
                      <a:pt x="14" y="2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2" y="66"/>
                    </a:lnTo>
                    <a:lnTo>
                      <a:pt x="4" y="72"/>
                    </a:lnTo>
                    <a:lnTo>
                      <a:pt x="8" y="78"/>
                    </a:lnTo>
                    <a:lnTo>
                      <a:pt x="14" y="84"/>
                    </a:lnTo>
                    <a:lnTo>
                      <a:pt x="20" y="88"/>
                    </a:lnTo>
                    <a:lnTo>
                      <a:pt x="84" y="122"/>
                    </a:lnTo>
                    <a:lnTo>
                      <a:pt x="84" y="122"/>
                    </a:lnTo>
                    <a:lnTo>
                      <a:pt x="90" y="126"/>
                    </a:lnTo>
                    <a:lnTo>
                      <a:pt x="98" y="126"/>
                    </a:lnTo>
                    <a:lnTo>
                      <a:pt x="106" y="126"/>
                    </a:lnTo>
                    <a:lnTo>
                      <a:pt x="112" y="126"/>
                    </a:lnTo>
                    <a:lnTo>
                      <a:pt x="120" y="122"/>
                    </a:lnTo>
                    <a:lnTo>
                      <a:pt x="126" y="118"/>
                    </a:lnTo>
                    <a:lnTo>
                      <a:pt x="130" y="114"/>
                    </a:lnTo>
                    <a:lnTo>
                      <a:pt x="134" y="108"/>
                    </a:lnTo>
                    <a:lnTo>
                      <a:pt x="144" y="90"/>
                    </a:lnTo>
                    <a:lnTo>
                      <a:pt x="144" y="90"/>
                    </a:lnTo>
                    <a:lnTo>
                      <a:pt x="146" y="84"/>
                    </a:lnTo>
                    <a:lnTo>
                      <a:pt x="148" y="76"/>
                    </a:lnTo>
                    <a:lnTo>
                      <a:pt x="148" y="70"/>
                    </a:lnTo>
                    <a:lnTo>
                      <a:pt x="146" y="62"/>
                    </a:lnTo>
                    <a:lnTo>
                      <a:pt x="144" y="56"/>
                    </a:lnTo>
                    <a:lnTo>
                      <a:pt x="140" y="50"/>
                    </a:lnTo>
                    <a:lnTo>
                      <a:pt x="136" y="44"/>
                    </a:lnTo>
                    <a:lnTo>
                      <a:pt x="128" y="40"/>
                    </a:lnTo>
                    <a:lnTo>
                      <a:pt x="128" y="40"/>
                    </a:lnTo>
                    <a:close/>
                  </a:path>
                </a:pathLst>
              </a:custGeom>
              <a:solidFill>
                <a:srgbClr val="5F7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45" name="Freeform 146">
                <a:extLst>
                  <a:ext uri="{FF2B5EF4-FFF2-40B4-BE49-F238E27FC236}">
                    <a16:creationId xmlns:a16="http://schemas.microsoft.com/office/drawing/2014/main" id="{6F0F2ED3-760C-4EF7-A1EC-45A260884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65288" y="5057287"/>
                <a:ext cx="234950" cy="200025"/>
              </a:xfrm>
              <a:custGeom>
                <a:avLst/>
                <a:gdLst>
                  <a:gd name="T0" fmla="*/ 130 w 148"/>
                  <a:gd name="T1" fmla="*/ 40 h 126"/>
                  <a:gd name="T2" fmla="*/ 64 w 148"/>
                  <a:gd name="T3" fmla="*/ 4 h 126"/>
                  <a:gd name="T4" fmla="*/ 64 w 148"/>
                  <a:gd name="T5" fmla="*/ 4 h 126"/>
                  <a:gd name="T6" fmla="*/ 58 w 148"/>
                  <a:gd name="T7" fmla="*/ 2 h 126"/>
                  <a:gd name="T8" fmla="*/ 50 w 148"/>
                  <a:gd name="T9" fmla="*/ 0 h 126"/>
                  <a:gd name="T10" fmla="*/ 44 w 148"/>
                  <a:gd name="T11" fmla="*/ 0 h 126"/>
                  <a:gd name="T12" fmla="*/ 36 w 148"/>
                  <a:gd name="T13" fmla="*/ 2 h 126"/>
                  <a:gd name="T14" fmla="*/ 30 w 148"/>
                  <a:gd name="T15" fmla="*/ 4 h 126"/>
                  <a:gd name="T16" fmla="*/ 24 w 148"/>
                  <a:gd name="T17" fmla="*/ 8 h 126"/>
                  <a:gd name="T18" fmla="*/ 18 w 148"/>
                  <a:gd name="T19" fmla="*/ 12 h 126"/>
                  <a:gd name="T20" fmla="*/ 14 w 148"/>
                  <a:gd name="T21" fmla="*/ 20 h 126"/>
                  <a:gd name="T22" fmla="*/ 4 w 148"/>
                  <a:gd name="T23" fmla="*/ 36 h 126"/>
                  <a:gd name="T24" fmla="*/ 4 w 148"/>
                  <a:gd name="T25" fmla="*/ 36 h 126"/>
                  <a:gd name="T26" fmla="*/ 2 w 148"/>
                  <a:gd name="T27" fmla="*/ 42 h 126"/>
                  <a:gd name="T28" fmla="*/ 0 w 148"/>
                  <a:gd name="T29" fmla="*/ 50 h 126"/>
                  <a:gd name="T30" fmla="*/ 0 w 148"/>
                  <a:gd name="T31" fmla="*/ 58 h 126"/>
                  <a:gd name="T32" fmla="*/ 2 w 148"/>
                  <a:gd name="T33" fmla="*/ 64 h 126"/>
                  <a:gd name="T34" fmla="*/ 4 w 148"/>
                  <a:gd name="T35" fmla="*/ 72 h 126"/>
                  <a:gd name="T36" fmla="*/ 8 w 148"/>
                  <a:gd name="T37" fmla="*/ 78 h 126"/>
                  <a:gd name="T38" fmla="*/ 14 w 148"/>
                  <a:gd name="T39" fmla="*/ 82 h 126"/>
                  <a:gd name="T40" fmla="*/ 20 w 148"/>
                  <a:gd name="T41" fmla="*/ 86 h 126"/>
                  <a:gd name="T42" fmla="*/ 84 w 148"/>
                  <a:gd name="T43" fmla="*/ 122 h 126"/>
                  <a:gd name="T44" fmla="*/ 84 w 148"/>
                  <a:gd name="T45" fmla="*/ 122 h 126"/>
                  <a:gd name="T46" fmla="*/ 92 w 148"/>
                  <a:gd name="T47" fmla="*/ 124 h 126"/>
                  <a:gd name="T48" fmla="*/ 98 w 148"/>
                  <a:gd name="T49" fmla="*/ 126 h 126"/>
                  <a:gd name="T50" fmla="*/ 106 w 148"/>
                  <a:gd name="T51" fmla="*/ 126 h 126"/>
                  <a:gd name="T52" fmla="*/ 112 w 148"/>
                  <a:gd name="T53" fmla="*/ 124 h 126"/>
                  <a:gd name="T54" fmla="*/ 120 w 148"/>
                  <a:gd name="T55" fmla="*/ 122 h 126"/>
                  <a:gd name="T56" fmla="*/ 126 w 148"/>
                  <a:gd name="T57" fmla="*/ 118 h 126"/>
                  <a:gd name="T58" fmla="*/ 130 w 148"/>
                  <a:gd name="T59" fmla="*/ 114 h 126"/>
                  <a:gd name="T60" fmla="*/ 136 w 148"/>
                  <a:gd name="T61" fmla="*/ 106 h 126"/>
                  <a:gd name="T62" fmla="*/ 144 w 148"/>
                  <a:gd name="T63" fmla="*/ 90 h 126"/>
                  <a:gd name="T64" fmla="*/ 144 w 148"/>
                  <a:gd name="T65" fmla="*/ 90 h 126"/>
                  <a:gd name="T66" fmla="*/ 148 w 148"/>
                  <a:gd name="T67" fmla="*/ 84 h 126"/>
                  <a:gd name="T68" fmla="*/ 148 w 148"/>
                  <a:gd name="T69" fmla="*/ 76 h 126"/>
                  <a:gd name="T70" fmla="*/ 148 w 148"/>
                  <a:gd name="T71" fmla="*/ 68 h 126"/>
                  <a:gd name="T72" fmla="*/ 148 w 148"/>
                  <a:gd name="T73" fmla="*/ 62 h 126"/>
                  <a:gd name="T74" fmla="*/ 144 w 148"/>
                  <a:gd name="T75" fmla="*/ 54 h 126"/>
                  <a:gd name="T76" fmla="*/ 140 w 148"/>
                  <a:gd name="T77" fmla="*/ 48 h 126"/>
                  <a:gd name="T78" fmla="*/ 136 w 148"/>
                  <a:gd name="T79" fmla="*/ 44 h 126"/>
                  <a:gd name="T80" fmla="*/ 130 w 148"/>
                  <a:gd name="T81" fmla="*/ 40 h 126"/>
                  <a:gd name="T82" fmla="*/ 130 w 148"/>
                  <a:gd name="T83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8" h="126">
                    <a:moveTo>
                      <a:pt x="130" y="40"/>
                    </a:moveTo>
                    <a:lnTo>
                      <a:pt x="64" y="4"/>
                    </a:lnTo>
                    <a:lnTo>
                      <a:pt x="64" y="4"/>
                    </a:lnTo>
                    <a:lnTo>
                      <a:pt x="58" y="2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8" y="12"/>
                    </a:lnTo>
                    <a:lnTo>
                      <a:pt x="14" y="2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8" y="78"/>
                    </a:lnTo>
                    <a:lnTo>
                      <a:pt x="14" y="82"/>
                    </a:lnTo>
                    <a:lnTo>
                      <a:pt x="20" y="86"/>
                    </a:lnTo>
                    <a:lnTo>
                      <a:pt x="84" y="122"/>
                    </a:lnTo>
                    <a:lnTo>
                      <a:pt x="84" y="122"/>
                    </a:lnTo>
                    <a:lnTo>
                      <a:pt x="92" y="124"/>
                    </a:lnTo>
                    <a:lnTo>
                      <a:pt x="98" y="126"/>
                    </a:lnTo>
                    <a:lnTo>
                      <a:pt x="106" y="126"/>
                    </a:lnTo>
                    <a:lnTo>
                      <a:pt x="112" y="124"/>
                    </a:lnTo>
                    <a:lnTo>
                      <a:pt x="120" y="122"/>
                    </a:lnTo>
                    <a:lnTo>
                      <a:pt x="126" y="118"/>
                    </a:lnTo>
                    <a:lnTo>
                      <a:pt x="130" y="114"/>
                    </a:lnTo>
                    <a:lnTo>
                      <a:pt x="136" y="106"/>
                    </a:lnTo>
                    <a:lnTo>
                      <a:pt x="144" y="90"/>
                    </a:lnTo>
                    <a:lnTo>
                      <a:pt x="144" y="90"/>
                    </a:lnTo>
                    <a:lnTo>
                      <a:pt x="148" y="84"/>
                    </a:lnTo>
                    <a:lnTo>
                      <a:pt x="148" y="76"/>
                    </a:lnTo>
                    <a:lnTo>
                      <a:pt x="148" y="68"/>
                    </a:lnTo>
                    <a:lnTo>
                      <a:pt x="148" y="62"/>
                    </a:lnTo>
                    <a:lnTo>
                      <a:pt x="144" y="54"/>
                    </a:lnTo>
                    <a:lnTo>
                      <a:pt x="140" y="48"/>
                    </a:lnTo>
                    <a:lnTo>
                      <a:pt x="136" y="44"/>
                    </a:lnTo>
                    <a:lnTo>
                      <a:pt x="130" y="40"/>
                    </a:lnTo>
                    <a:lnTo>
                      <a:pt x="130" y="40"/>
                    </a:lnTo>
                    <a:close/>
                  </a:path>
                </a:pathLst>
              </a:custGeom>
              <a:solidFill>
                <a:srgbClr val="5F7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46" name="Freeform 147">
                <a:extLst>
                  <a:ext uri="{FF2B5EF4-FFF2-40B4-BE49-F238E27FC236}">
                    <a16:creationId xmlns:a16="http://schemas.microsoft.com/office/drawing/2014/main" id="{FDE97E09-8BBF-40AC-8130-25F0458B5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17638" y="5190637"/>
                <a:ext cx="234950" cy="203200"/>
              </a:xfrm>
              <a:custGeom>
                <a:avLst/>
                <a:gdLst>
                  <a:gd name="T0" fmla="*/ 130 w 148"/>
                  <a:gd name="T1" fmla="*/ 40 h 128"/>
                  <a:gd name="T2" fmla="*/ 64 w 148"/>
                  <a:gd name="T3" fmla="*/ 6 h 128"/>
                  <a:gd name="T4" fmla="*/ 64 w 148"/>
                  <a:gd name="T5" fmla="*/ 6 h 128"/>
                  <a:gd name="T6" fmla="*/ 58 w 148"/>
                  <a:gd name="T7" fmla="*/ 2 h 128"/>
                  <a:gd name="T8" fmla="*/ 50 w 148"/>
                  <a:gd name="T9" fmla="*/ 0 h 128"/>
                  <a:gd name="T10" fmla="*/ 44 w 148"/>
                  <a:gd name="T11" fmla="*/ 0 h 128"/>
                  <a:gd name="T12" fmla="*/ 36 w 148"/>
                  <a:gd name="T13" fmla="*/ 2 h 128"/>
                  <a:gd name="T14" fmla="*/ 30 w 148"/>
                  <a:gd name="T15" fmla="*/ 4 h 128"/>
                  <a:gd name="T16" fmla="*/ 24 w 148"/>
                  <a:gd name="T17" fmla="*/ 8 h 128"/>
                  <a:gd name="T18" fmla="*/ 18 w 148"/>
                  <a:gd name="T19" fmla="*/ 14 h 128"/>
                  <a:gd name="T20" fmla="*/ 14 w 148"/>
                  <a:gd name="T21" fmla="*/ 20 h 128"/>
                  <a:gd name="T22" fmla="*/ 4 w 148"/>
                  <a:gd name="T23" fmla="*/ 36 h 128"/>
                  <a:gd name="T24" fmla="*/ 4 w 148"/>
                  <a:gd name="T25" fmla="*/ 36 h 128"/>
                  <a:gd name="T26" fmla="*/ 2 w 148"/>
                  <a:gd name="T27" fmla="*/ 44 h 128"/>
                  <a:gd name="T28" fmla="*/ 0 w 148"/>
                  <a:gd name="T29" fmla="*/ 52 h 128"/>
                  <a:gd name="T30" fmla="*/ 0 w 148"/>
                  <a:gd name="T31" fmla="*/ 58 h 128"/>
                  <a:gd name="T32" fmla="*/ 2 w 148"/>
                  <a:gd name="T33" fmla="*/ 66 h 128"/>
                  <a:gd name="T34" fmla="*/ 4 w 148"/>
                  <a:gd name="T35" fmla="*/ 72 h 128"/>
                  <a:gd name="T36" fmla="*/ 8 w 148"/>
                  <a:gd name="T37" fmla="*/ 78 h 128"/>
                  <a:gd name="T38" fmla="*/ 14 w 148"/>
                  <a:gd name="T39" fmla="*/ 84 h 128"/>
                  <a:gd name="T40" fmla="*/ 20 w 148"/>
                  <a:gd name="T41" fmla="*/ 88 h 128"/>
                  <a:gd name="T42" fmla="*/ 84 w 148"/>
                  <a:gd name="T43" fmla="*/ 122 h 128"/>
                  <a:gd name="T44" fmla="*/ 84 w 148"/>
                  <a:gd name="T45" fmla="*/ 122 h 128"/>
                  <a:gd name="T46" fmla="*/ 92 w 148"/>
                  <a:gd name="T47" fmla="*/ 126 h 128"/>
                  <a:gd name="T48" fmla="*/ 98 w 148"/>
                  <a:gd name="T49" fmla="*/ 128 h 128"/>
                  <a:gd name="T50" fmla="*/ 106 w 148"/>
                  <a:gd name="T51" fmla="*/ 128 h 128"/>
                  <a:gd name="T52" fmla="*/ 114 w 148"/>
                  <a:gd name="T53" fmla="*/ 126 h 128"/>
                  <a:gd name="T54" fmla="*/ 120 w 148"/>
                  <a:gd name="T55" fmla="*/ 124 h 128"/>
                  <a:gd name="T56" fmla="*/ 126 w 148"/>
                  <a:gd name="T57" fmla="*/ 120 h 128"/>
                  <a:gd name="T58" fmla="*/ 132 w 148"/>
                  <a:gd name="T59" fmla="*/ 114 h 128"/>
                  <a:gd name="T60" fmla="*/ 136 w 148"/>
                  <a:gd name="T61" fmla="*/ 108 h 128"/>
                  <a:gd name="T62" fmla="*/ 144 w 148"/>
                  <a:gd name="T63" fmla="*/ 92 h 128"/>
                  <a:gd name="T64" fmla="*/ 144 w 148"/>
                  <a:gd name="T65" fmla="*/ 92 h 128"/>
                  <a:gd name="T66" fmla="*/ 148 w 148"/>
                  <a:gd name="T67" fmla="*/ 84 h 128"/>
                  <a:gd name="T68" fmla="*/ 148 w 148"/>
                  <a:gd name="T69" fmla="*/ 76 h 128"/>
                  <a:gd name="T70" fmla="*/ 148 w 148"/>
                  <a:gd name="T71" fmla="*/ 70 h 128"/>
                  <a:gd name="T72" fmla="*/ 148 w 148"/>
                  <a:gd name="T73" fmla="*/ 62 h 128"/>
                  <a:gd name="T74" fmla="*/ 144 w 148"/>
                  <a:gd name="T75" fmla="*/ 56 h 128"/>
                  <a:gd name="T76" fmla="*/ 140 w 148"/>
                  <a:gd name="T77" fmla="*/ 50 h 128"/>
                  <a:gd name="T78" fmla="*/ 136 w 148"/>
                  <a:gd name="T79" fmla="*/ 44 h 128"/>
                  <a:gd name="T80" fmla="*/ 130 w 148"/>
                  <a:gd name="T81" fmla="*/ 40 h 128"/>
                  <a:gd name="T82" fmla="*/ 130 w 148"/>
                  <a:gd name="T83" fmla="*/ 4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8" h="128">
                    <a:moveTo>
                      <a:pt x="130" y="40"/>
                    </a:moveTo>
                    <a:lnTo>
                      <a:pt x="64" y="6"/>
                    </a:lnTo>
                    <a:lnTo>
                      <a:pt x="64" y="6"/>
                    </a:lnTo>
                    <a:lnTo>
                      <a:pt x="58" y="2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8" y="14"/>
                    </a:lnTo>
                    <a:lnTo>
                      <a:pt x="14" y="2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2" y="66"/>
                    </a:lnTo>
                    <a:lnTo>
                      <a:pt x="4" y="72"/>
                    </a:lnTo>
                    <a:lnTo>
                      <a:pt x="8" y="78"/>
                    </a:lnTo>
                    <a:lnTo>
                      <a:pt x="14" y="84"/>
                    </a:lnTo>
                    <a:lnTo>
                      <a:pt x="20" y="88"/>
                    </a:lnTo>
                    <a:lnTo>
                      <a:pt x="84" y="122"/>
                    </a:lnTo>
                    <a:lnTo>
                      <a:pt x="84" y="122"/>
                    </a:lnTo>
                    <a:lnTo>
                      <a:pt x="92" y="126"/>
                    </a:lnTo>
                    <a:lnTo>
                      <a:pt x="98" y="128"/>
                    </a:lnTo>
                    <a:lnTo>
                      <a:pt x="106" y="128"/>
                    </a:lnTo>
                    <a:lnTo>
                      <a:pt x="114" y="126"/>
                    </a:lnTo>
                    <a:lnTo>
                      <a:pt x="120" y="124"/>
                    </a:lnTo>
                    <a:lnTo>
                      <a:pt x="126" y="120"/>
                    </a:lnTo>
                    <a:lnTo>
                      <a:pt x="132" y="114"/>
                    </a:lnTo>
                    <a:lnTo>
                      <a:pt x="136" y="108"/>
                    </a:lnTo>
                    <a:lnTo>
                      <a:pt x="144" y="92"/>
                    </a:lnTo>
                    <a:lnTo>
                      <a:pt x="144" y="92"/>
                    </a:lnTo>
                    <a:lnTo>
                      <a:pt x="148" y="84"/>
                    </a:lnTo>
                    <a:lnTo>
                      <a:pt x="148" y="76"/>
                    </a:lnTo>
                    <a:lnTo>
                      <a:pt x="148" y="70"/>
                    </a:lnTo>
                    <a:lnTo>
                      <a:pt x="148" y="62"/>
                    </a:lnTo>
                    <a:lnTo>
                      <a:pt x="144" y="56"/>
                    </a:lnTo>
                    <a:lnTo>
                      <a:pt x="140" y="50"/>
                    </a:lnTo>
                    <a:lnTo>
                      <a:pt x="136" y="44"/>
                    </a:lnTo>
                    <a:lnTo>
                      <a:pt x="130" y="40"/>
                    </a:lnTo>
                    <a:lnTo>
                      <a:pt x="130" y="40"/>
                    </a:lnTo>
                    <a:close/>
                  </a:path>
                </a:pathLst>
              </a:custGeom>
              <a:solidFill>
                <a:srgbClr val="5F7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47" name="Freeform 148">
                <a:extLst>
                  <a:ext uri="{FF2B5EF4-FFF2-40B4-BE49-F238E27FC236}">
                    <a16:creationId xmlns:a16="http://schemas.microsoft.com/office/drawing/2014/main" id="{5B5BE8A5-C90F-4336-B457-C3D9780DC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66813" y="5327162"/>
                <a:ext cx="234950" cy="203200"/>
              </a:xfrm>
              <a:custGeom>
                <a:avLst/>
                <a:gdLst>
                  <a:gd name="T0" fmla="*/ 130 w 148"/>
                  <a:gd name="T1" fmla="*/ 40 h 128"/>
                  <a:gd name="T2" fmla="*/ 64 w 148"/>
                  <a:gd name="T3" fmla="*/ 4 h 128"/>
                  <a:gd name="T4" fmla="*/ 64 w 148"/>
                  <a:gd name="T5" fmla="*/ 4 h 128"/>
                  <a:gd name="T6" fmla="*/ 58 w 148"/>
                  <a:gd name="T7" fmla="*/ 2 h 128"/>
                  <a:gd name="T8" fmla="*/ 50 w 148"/>
                  <a:gd name="T9" fmla="*/ 0 h 128"/>
                  <a:gd name="T10" fmla="*/ 44 w 148"/>
                  <a:gd name="T11" fmla="*/ 0 h 128"/>
                  <a:gd name="T12" fmla="*/ 36 w 148"/>
                  <a:gd name="T13" fmla="*/ 2 h 128"/>
                  <a:gd name="T14" fmla="*/ 30 w 148"/>
                  <a:gd name="T15" fmla="*/ 4 h 128"/>
                  <a:gd name="T16" fmla="*/ 24 w 148"/>
                  <a:gd name="T17" fmla="*/ 8 h 128"/>
                  <a:gd name="T18" fmla="*/ 18 w 148"/>
                  <a:gd name="T19" fmla="*/ 14 h 128"/>
                  <a:gd name="T20" fmla="*/ 14 w 148"/>
                  <a:gd name="T21" fmla="*/ 20 h 128"/>
                  <a:gd name="T22" fmla="*/ 4 w 148"/>
                  <a:gd name="T23" fmla="*/ 36 h 128"/>
                  <a:gd name="T24" fmla="*/ 4 w 148"/>
                  <a:gd name="T25" fmla="*/ 36 h 128"/>
                  <a:gd name="T26" fmla="*/ 2 w 148"/>
                  <a:gd name="T27" fmla="*/ 44 h 128"/>
                  <a:gd name="T28" fmla="*/ 0 w 148"/>
                  <a:gd name="T29" fmla="*/ 50 h 128"/>
                  <a:gd name="T30" fmla="*/ 0 w 148"/>
                  <a:gd name="T31" fmla="*/ 58 h 128"/>
                  <a:gd name="T32" fmla="*/ 2 w 148"/>
                  <a:gd name="T33" fmla="*/ 66 h 128"/>
                  <a:gd name="T34" fmla="*/ 4 w 148"/>
                  <a:gd name="T35" fmla="*/ 72 h 128"/>
                  <a:gd name="T36" fmla="*/ 8 w 148"/>
                  <a:gd name="T37" fmla="*/ 78 h 128"/>
                  <a:gd name="T38" fmla="*/ 14 w 148"/>
                  <a:gd name="T39" fmla="*/ 84 h 128"/>
                  <a:gd name="T40" fmla="*/ 20 w 148"/>
                  <a:gd name="T41" fmla="*/ 88 h 128"/>
                  <a:gd name="T42" fmla="*/ 84 w 148"/>
                  <a:gd name="T43" fmla="*/ 122 h 128"/>
                  <a:gd name="T44" fmla="*/ 84 w 148"/>
                  <a:gd name="T45" fmla="*/ 122 h 128"/>
                  <a:gd name="T46" fmla="*/ 92 w 148"/>
                  <a:gd name="T47" fmla="*/ 126 h 128"/>
                  <a:gd name="T48" fmla="*/ 98 w 148"/>
                  <a:gd name="T49" fmla="*/ 128 h 128"/>
                  <a:gd name="T50" fmla="*/ 106 w 148"/>
                  <a:gd name="T51" fmla="*/ 128 h 128"/>
                  <a:gd name="T52" fmla="*/ 112 w 148"/>
                  <a:gd name="T53" fmla="*/ 126 h 128"/>
                  <a:gd name="T54" fmla="*/ 120 w 148"/>
                  <a:gd name="T55" fmla="*/ 124 h 128"/>
                  <a:gd name="T56" fmla="*/ 126 w 148"/>
                  <a:gd name="T57" fmla="*/ 120 h 128"/>
                  <a:gd name="T58" fmla="*/ 130 w 148"/>
                  <a:gd name="T59" fmla="*/ 114 h 128"/>
                  <a:gd name="T60" fmla="*/ 136 w 148"/>
                  <a:gd name="T61" fmla="*/ 108 h 128"/>
                  <a:gd name="T62" fmla="*/ 144 w 148"/>
                  <a:gd name="T63" fmla="*/ 90 h 128"/>
                  <a:gd name="T64" fmla="*/ 144 w 148"/>
                  <a:gd name="T65" fmla="*/ 90 h 128"/>
                  <a:gd name="T66" fmla="*/ 148 w 148"/>
                  <a:gd name="T67" fmla="*/ 84 h 128"/>
                  <a:gd name="T68" fmla="*/ 148 w 148"/>
                  <a:gd name="T69" fmla="*/ 76 h 128"/>
                  <a:gd name="T70" fmla="*/ 148 w 148"/>
                  <a:gd name="T71" fmla="*/ 70 h 128"/>
                  <a:gd name="T72" fmla="*/ 148 w 148"/>
                  <a:gd name="T73" fmla="*/ 62 h 128"/>
                  <a:gd name="T74" fmla="*/ 144 w 148"/>
                  <a:gd name="T75" fmla="*/ 56 h 128"/>
                  <a:gd name="T76" fmla="*/ 140 w 148"/>
                  <a:gd name="T77" fmla="*/ 50 h 128"/>
                  <a:gd name="T78" fmla="*/ 136 w 148"/>
                  <a:gd name="T79" fmla="*/ 44 h 128"/>
                  <a:gd name="T80" fmla="*/ 130 w 148"/>
                  <a:gd name="T81" fmla="*/ 40 h 128"/>
                  <a:gd name="T82" fmla="*/ 130 w 148"/>
                  <a:gd name="T83" fmla="*/ 4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8" h="128">
                    <a:moveTo>
                      <a:pt x="130" y="40"/>
                    </a:moveTo>
                    <a:lnTo>
                      <a:pt x="64" y="4"/>
                    </a:lnTo>
                    <a:lnTo>
                      <a:pt x="64" y="4"/>
                    </a:lnTo>
                    <a:lnTo>
                      <a:pt x="58" y="2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8" y="14"/>
                    </a:lnTo>
                    <a:lnTo>
                      <a:pt x="14" y="2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2" y="66"/>
                    </a:lnTo>
                    <a:lnTo>
                      <a:pt x="4" y="72"/>
                    </a:lnTo>
                    <a:lnTo>
                      <a:pt x="8" y="78"/>
                    </a:lnTo>
                    <a:lnTo>
                      <a:pt x="14" y="84"/>
                    </a:lnTo>
                    <a:lnTo>
                      <a:pt x="20" y="88"/>
                    </a:lnTo>
                    <a:lnTo>
                      <a:pt x="84" y="122"/>
                    </a:lnTo>
                    <a:lnTo>
                      <a:pt x="84" y="122"/>
                    </a:lnTo>
                    <a:lnTo>
                      <a:pt x="92" y="126"/>
                    </a:lnTo>
                    <a:lnTo>
                      <a:pt x="98" y="128"/>
                    </a:lnTo>
                    <a:lnTo>
                      <a:pt x="106" y="128"/>
                    </a:lnTo>
                    <a:lnTo>
                      <a:pt x="112" y="126"/>
                    </a:lnTo>
                    <a:lnTo>
                      <a:pt x="120" y="124"/>
                    </a:lnTo>
                    <a:lnTo>
                      <a:pt x="126" y="120"/>
                    </a:lnTo>
                    <a:lnTo>
                      <a:pt x="130" y="114"/>
                    </a:lnTo>
                    <a:lnTo>
                      <a:pt x="136" y="108"/>
                    </a:lnTo>
                    <a:lnTo>
                      <a:pt x="144" y="90"/>
                    </a:lnTo>
                    <a:lnTo>
                      <a:pt x="144" y="90"/>
                    </a:lnTo>
                    <a:lnTo>
                      <a:pt x="148" y="84"/>
                    </a:lnTo>
                    <a:lnTo>
                      <a:pt x="148" y="76"/>
                    </a:lnTo>
                    <a:lnTo>
                      <a:pt x="148" y="70"/>
                    </a:lnTo>
                    <a:lnTo>
                      <a:pt x="148" y="62"/>
                    </a:lnTo>
                    <a:lnTo>
                      <a:pt x="144" y="56"/>
                    </a:lnTo>
                    <a:lnTo>
                      <a:pt x="140" y="50"/>
                    </a:lnTo>
                    <a:lnTo>
                      <a:pt x="136" y="44"/>
                    </a:lnTo>
                    <a:lnTo>
                      <a:pt x="130" y="40"/>
                    </a:lnTo>
                    <a:lnTo>
                      <a:pt x="130" y="40"/>
                    </a:lnTo>
                    <a:close/>
                  </a:path>
                </a:pathLst>
              </a:custGeom>
              <a:solidFill>
                <a:srgbClr val="5F7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48" name="Freeform 149">
                <a:extLst>
                  <a:ext uri="{FF2B5EF4-FFF2-40B4-BE49-F238E27FC236}">
                    <a16:creationId xmlns:a16="http://schemas.microsoft.com/office/drawing/2014/main" id="{D08BE13C-8A68-486E-A1F8-8B7CDFBA2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82663" y="4990612"/>
                <a:ext cx="234950" cy="200025"/>
              </a:xfrm>
              <a:custGeom>
                <a:avLst/>
                <a:gdLst>
                  <a:gd name="T0" fmla="*/ 136 w 148"/>
                  <a:gd name="T1" fmla="*/ 106 h 126"/>
                  <a:gd name="T2" fmla="*/ 136 w 148"/>
                  <a:gd name="T3" fmla="*/ 106 h 126"/>
                  <a:gd name="T4" fmla="*/ 130 w 148"/>
                  <a:gd name="T5" fmla="*/ 112 h 126"/>
                  <a:gd name="T6" fmla="*/ 126 w 148"/>
                  <a:gd name="T7" fmla="*/ 118 h 126"/>
                  <a:gd name="T8" fmla="*/ 120 w 148"/>
                  <a:gd name="T9" fmla="*/ 122 h 126"/>
                  <a:gd name="T10" fmla="*/ 112 w 148"/>
                  <a:gd name="T11" fmla="*/ 124 h 126"/>
                  <a:gd name="T12" fmla="*/ 106 w 148"/>
                  <a:gd name="T13" fmla="*/ 126 h 126"/>
                  <a:gd name="T14" fmla="*/ 98 w 148"/>
                  <a:gd name="T15" fmla="*/ 126 h 126"/>
                  <a:gd name="T16" fmla="*/ 92 w 148"/>
                  <a:gd name="T17" fmla="*/ 124 h 126"/>
                  <a:gd name="T18" fmla="*/ 84 w 148"/>
                  <a:gd name="T19" fmla="*/ 122 h 126"/>
                  <a:gd name="T20" fmla="*/ 20 w 148"/>
                  <a:gd name="T21" fmla="*/ 86 h 126"/>
                  <a:gd name="T22" fmla="*/ 20 w 148"/>
                  <a:gd name="T23" fmla="*/ 86 h 126"/>
                  <a:gd name="T24" fmla="*/ 14 w 148"/>
                  <a:gd name="T25" fmla="*/ 82 h 126"/>
                  <a:gd name="T26" fmla="*/ 8 w 148"/>
                  <a:gd name="T27" fmla="*/ 76 h 126"/>
                  <a:gd name="T28" fmla="*/ 4 w 148"/>
                  <a:gd name="T29" fmla="*/ 70 h 126"/>
                  <a:gd name="T30" fmla="*/ 2 w 148"/>
                  <a:gd name="T31" fmla="*/ 64 h 126"/>
                  <a:gd name="T32" fmla="*/ 0 w 148"/>
                  <a:gd name="T33" fmla="*/ 56 h 126"/>
                  <a:gd name="T34" fmla="*/ 0 w 148"/>
                  <a:gd name="T35" fmla="*/ 50 h 126"/>
                  <a:gd name="T36" fmla="*/ 2 w 148"/>
                  <a:gd name="T37" fmla="*/ 42 h 126"/>
                  <a:gd name="T38" fmla="*/ 4 w 148"/>
                  <a:gd name="T39" fmla="*/ 36 h 126"/>
                  <a:gd name="T40" fmla="*/ 14 w 148"/>
                  <a:gd name="T41" fmla="*/ 18 h 126"/>
                  <a:gd name="T42" fmla="*/ 14 w 148"/>
                  <a:gd name="T43" fmla="*/ 18 h 126"/>
                  <a:gd name="T44" fmla="*/ 18 w 148"/>
                  <a:gd name="T45" fmla="*/ 12 h 126"/>
                  <a:gd name="T46" fmla="*/ 24 w 148"/>
                  <a:gd name="T47" fmla="*/ 8 h 126"/>
                  <a:gd name="T48" fmla="*/ 30 w 148"/>
                  <a:gd name="T49" fmla="*/ 4 h 126"/>
                  <a:gd name="T50" fmla="*/ 36 w 148"/>
                  <a:gd name="T51" fmla="*/ 0 h 126"/>
                  <a:gd name="T52" fmla="*/ 44 w 148"/>
                  <a:gd name="T53" fmla="*/ 0 h 126"/>
                  <a:gd name="T54" fmla="*/ 50 w 148"/>
                  <a:gd name="T55" fmla="*/ 0 h 126"/>
                  <a:gd name="T56" fmla="*/ 58 w 148"/>
                  <a:gd name="T57" fmla="*/ 0 h 126"/>
                  <a:gd name="T58" fmla="*/ 64 w 148"/>
                  <a:gd name="T59" fmla="*/ 4 h 126"/>
                  <a:gd name="T60" fmla="*/ 130 w 148"/>
                  <a:gd name="T61" fmla="*/ 38 h 126"/>
                  <a:gd name="T62" fmla="*/ 130 w 148"/>
                  <a:gd name="T63" fmla="*/ 38 h 126"/>
                  <a:gd name="T64" fmla="*/ 136 w 148"/>
                  <a:gd name="T65" fmla="*/ 42 h 126"/>
                  <a:gd name="T66" fmla="*/ 140 w 148"/>
                  <a:gd name="T67" fmla="*/ 48 h 126"/>
                  <a:gd name="T68" fmla="*/ 144 w 148"/>
                  <a:gd name="T69" fmla="*/ 54 h 126"/>
                  <a:gd name="T70" fmla="*/ 148 w 148"/>
                  <a:gd name="T71" fmla="*/ 60 h 126"/>
                  <a:gd name="T72" fmla="*/ 148 w 148"/>
                  <a:gd name="T73" fmla="*/ 68 h 126"/>
                  <a:gd name="T74" fmla="*/ 148 w 148"/>
                  <a:gd name="T75" fmla="*/ 76 h 126"/>
                  <a:gd name="T76" fmla="*/ 148 w 148"/>
                  <a:gd name="T77" fmla="*/ 82 h 126"/>
                  <a:gd name="T78" fmla="*/ 144 w 148"/>
                  <a:gd name="T79" fmla="*/ 90 h 126"/>
                  <a:gd name="T80" fmla="*/ 136 w 148"/>
                  <a:gd name="T81" fmla="*/ 10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26">
                    <a:moveTo>
                      <a:pt x="136" y="106"/>
                    </a:moveTo>
                    <a:lnTo>
                      <a:pt x="136" y="106"/>
                    </a:lnTo>
                    <a:lnTo>
                      <a:pt x="130" y="112"/>
                    </a:lnTo>
                    <a:lnTo>
                      <a:pt x="126" y="118"/>
                    </a:lnTo>
                    <a:lnTo>
                      <a:pt x="120" y="122"/>
                    </a:lnTo>
                    <a:lnTo>
                      <a:pt x="112" y="124"/>
                    </a:lnTo>
                    <a:lnTo>
                      <a:pt x="106" y="126"/>
                    </a:lnTo>
                    <a:lnTo>
                      <a:pt x="98" y="126"/>
                    </a:lnTo>
                    <a:lnTo>
                      <a:pt x="92" y="124"/>
                    </a:lnTo>
                    <a:lnTo>
                      <a:pt x="84" y="122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4" y="82"/>
                    </a:lnTo>
                    <a:lnTo>
                      <a:pt x="8" y="76"/>
                    </a:lnTo>
                    <a:lnTo>
                      <a:pt x="4" y="70"/>
                    </a:lnTo>
                    <a:lnTo>
                      <a:pt x="2" y="64"/>
                    </a:lnTo>
                    <a:lnTo>
                      <a:pt x="0" y="56"/>
                    </a:lnTo>
                    <a:lnTo>
                      <a:pt x="0" y="50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12"/>
                    </a:lnTo>
                    <a:lnTo>
                      <a:pt x="24" y="8"/>
                    </a:lnTo>
                    <a:lnTo>
                      <a:pt x="30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4" y="4"/>
                    </a:lnTo>
                    <a:lnTo>
                      <a:pt x="130" y="38"/>
                    </a:lnTo>
                    <a:lnTo>
                      <a:pt x="130" y="38"/>
                    </a:lnTo>
                    <a:lnTo>
                      <a:pt x="136" y="42"/>
                    </a:lnTo>
                    <a:lnTo>
                      <a:pt x="140" y="48"/>
                    </a:lnTo>
                    <a:lnTo>
                      <a:pt x="144" y="54"/>
                    </a:lnTo>
                    <a:lnTo>
                      <a:pt x="148" y="60"/>
                    </a:lnTo>
                    <a:lnTo>
                      <a:pt x="148" y="68"/>
                    </a:lnTo>
                    <a:lnTo>
                      <a:pt x="148" y="76"/>
                    </a:lnTo>
                    <a:lnTo>
                      <a:pt x="148" y="82"/>
                    </a:lnTo>
                    <a:lnTo>
                      <a:pt x="144" y="90"/>
                    </a:lnTo>
                    <a:lnTo>
                      <a:pt x="136" y="106"/>
                    </a:lnTo>
                    <a:close/>
                  </a:path>
                </a:pathLst>
              </a:custGeom>
              <a:solidFill>
                <a:srgbClr val="FC5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49" name="Freeform 150">
                <a:extLst>
                  <a:ext uri="{FF2B5EF4-FFF2-40B4-BE49-F238E27FC236}">
                    <a16:creationId xmlns:a16="http://schemas.microsoft.com/office/drawing/2014/main" id="{F60B54B1-832E-4AE1-A5D9-942A2D98C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85838" y="5238262"/>
                <a:ext cx="60325" cy="44450"/>
              </a:xfrm>
              <a:custGeom>
                <a:avLst/>
                <a:gdLst>
                  <a:gd name="T0" fmla="*/ 34 w 38"/>
                  <a:gd name="T1" fmla="*/ 28 h 28"/>
                  <a:gd name="T2" fmla="*/ 32 w 38"/>
                  <a:gd name="T3" fmla="*/ 28 h 28"/>
                  <a:gd name="T4" fmla="*/ 0 w 38"/>
                  <a:gd name="T5" fmla="*/ 12 h 28"/>
                  <a:gd name="T6" fmla="*/ 0 w 38"/>
                  <a:gd name="T7" fmla="*/ 12 h 28"/>
                  <a:gd name="T8" fmla="*/ 0 w 38"/>
                  <a:gd name="T9" fmla="*/ 10 h 28"/>
                  <a:gd name="T10" fmla="*/ 4 w 38"/>
                  <a:gd name="T11" fmla="*/ 2 h 28"/>
                  <a:gd name="T12" fmla="*/ 4 w 38"/>
                  <a:gd name="T13" fmla="*/ 2 h 28"/>
                  <a:gd name="T14" fmla="*/ 6 w 38"/>
                  <a:gd name="T15" fmla="*/ 0 h 28"/>
                  <a:gd name="T16" fmla="*/ 36 w 38"/>
                  <a:gd name="T17" fmla="*/ 18 h 28"/>
                  <a:gd name="T18" fmla="*/ 38 w 38"/>
                  <a:gd name="T19" fmla="*/ 20 h 28"/>
                  <a:gd name="T20" fmla="*/ 34 w 38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28">
                    <a:moveTo>
                      <a:pt x="34" y="28"/>
                    </a:moveTo>
                    <a:lnTo>
                      <a:pt x="32" y="2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36" y="18"/>
                    </a:lnTo>
                    <a:lnTo>
                      <a:pt x="38" y="20"/>
                    </a:lnTo>
                    <a:lnTo>
                      <a:pt x="34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50" name="Freeform 151">
                <a:extLst>
                  <a:ext uri="{FF2B5EF4-FFF2-40B4-BE49-F238E27FC236}">
                    <a16:creationId xmlns:a16="http://schemas.microsoft.com/office/drawing/2014/main" id="{29ECCD52-D3C3-4907-A589-FAEBBFC00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79488" y="5231912"/>
                <a:ext cx="44450" cy="57150"/>
              </a:xfrm>
              <a:custGeom>
                <a:avLst/>
                <a:gdLst>
                  <a:gd name="T0" fmla="*/ 2 w 28"/>
                  <a:gd name="T1" fmla="*/ 32 h 36"/>
                  <a:gd name="T2" fmla="*/ 2 w 28"/>
                  <a:gd name="T3" fmla="*/ 32 h 36"/>
                  <a:gd name="T4" fmla="*/ 0 w 28"/>
                  <a:gd name="T5" fmla="*/ 30 h 36"/>
                  <a:gd name="T6" fmla="*/ 18 w 28"/>
                  <a:gd name="T7" fmla="*/ 0 h 36"/>
                  <a:gd name="T8" fmla="*/ 18 w 28"/>
                  <a:gd name="T9" fmla="*/ 0 h 36"/>
                  <a:gd name="T10" fmla="*/ 20 w 28"/>
                  <a:gd name="T11" fmla="*/ 0 h 36"/>
                  <a:gd name="T12" fmla="*/ 28 w 28"/>
                  <a:gd name="T13" fmla="*/ 4 h 36"/>
                  <a:gd name="T14" fmla="*/ 28 w 28"/>
                  <a:gd name="T15" fmla="*/ 4 h 36"/>
                  <a:gd name="T16" fmla="*/ 28 w 28"/>
                  <a:gd name="T17" fmla="*/ 6 h 36"/>
                  <a:gd name="T18" fmla="*/ 12 w 28"/>
                  <a:gd name="T19" fmla="*/ 36 h 36"/>
                  <a:gd name="T20" fmla="*/ 12 w 28"/>
                  <a:gd name="T21" fmla="*/ 36 h 36"/>
                  <a:gd name="T22" fmla="*/ 10 w 28"/>
                  <a:gd name="T23" fmla="*/ 36 h 36"/>
                  <a:gd name="T24" fmla="*/ 2 w 28"/>
                  <a:gd name="T25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" y="32"/>
                    </a:moveTo>
                    <a:lnTo>
                      <a:pt x="2" y="32"/>
                    </a:lnTo>
                    <a:lnTo>
                      <a:pt x="0" y="3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51" name="Freeform 152">
                <a:extLst>
                  <a:ext uri="{FF2B5EF4-FFF2-40B4-BE49-F238E27FC236}">
                    <a16:creationId xmlns:a16="http://schemas.microsoft.com/office/drawing/2014/main" id="{98AAB27B-B002-40D2-A2EA-B7CF9FD52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16038" y="5260487"/>
                <a:ext cx="34925" cy="63500"/>
              </a:xfrm>
              <a:custGeom>
                <a:avLst/>
                <a:gdLst>
                  <a:gd name="T0" fmla="*/ 12 w 22"/>
                  <a:gd name="T1" fmla="*/ 40 h 40"/>
                  <a:gd name="T2" fmla="*/ 12 w 22"/>
                  <a:gd name="T3" fmla="*/ 40 h 40"/>
                  <a:gd name="T4" fmla="*/ 10 w 22"/>
                  <a:gd name="T5" fmla="*/ 38 h 40"/>
                  <a:gd name="T6" fmla="*/ 0 w 22"/>
                  <a:gd name="T7" fmla="*/ 6 h 40"/>
                  <a:gd name="T8" fmla="*/ 0 w 22"/>
                  <a:gd name="T9" fmla="*/ 6 h 40"/>
                  <a:gd name="T10" fmla="*/ 2 w 22"/>
                  <a:gd name="T11" fmla="*/ 4 h 40"/>
                  <a:gd name="T12" fmla="*/ 10 w 22"/>
                  <a:gd name="T13" fmla="*/ 0 h 40"/>
                  <a:gd name="T14" fmla="*/ 10 w 22"/>
                  <a:gd name="T15" fmla="*/ 0 h 40"/>
                  <a:gd name="T16" fmla="*/ 12 w 22"/>
                  <a:gd name="T17" fmla="*/ 2 h 40"/>
                  <a:gd name="T18" fmla="*/ 22 w 22"/>
                  <a:gd name="T19" fmla="*/ 36 h 40"/>
                  <a:gd name="T20" fmla="*/ 22 w 22"/>
                  <a:gd name="T21" fmla="*/ 36 h 40"/>
                  <a:gd name="T22" fmla="*/ 20 w 22"/>
                  <a:gd name="T23" fmla="*/ 36 h 40"/>
                  <a:gd name="T24" fmla="*/ 12 w 22"/>
                  <a:gd name="T2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0">
                    <a:moveTo>
                      <a:pt x="12" y="40"/>
                    </a:moveTo>
                    <a:lnTo>
                      <a:pt x="12" y="40"/>
                    </a:lnTo>
                    <a:lnTo>
                      <a:pt x="10" y="3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0" y="36"/>
                    </a:lnTo>
                    <a:lnTo>
                      <a:pt x="12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52" name="Freeform 153">
                <a:extLst>
                  <a:ext uri="{FF2B5EF4-FFF2-40B4-BE49-F238E27FC236}">
                    <a16:creationId xmlns:a16="http://schemas.microsoft.com/office/drawing/2014/main" id="{BC7E8C41-F598-4818-9830-87E01796B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28738" y="5276362"/>
                <a:ext cx="60325" cy="31750"/>
              </a:xfrm>
              <a:custGeom>
                <a:avLst/>
                <a:gdLst>
                  <a:gd name="T0" fmla="*/ 0 w 38"/>
                  <a:gd name="T1" fmla="*/ 12 h 20"/>
                  <a:gd name="T2" fmla="*/ 0 w 38"/>
                  <a:gd name="T3" fmla="*/ 12 h 20"/>
                  <a:gd name="T4" fmla="*/ 0 w 38"/>
                  <a:gd name="T5" fmla="*/ 10 h 20"/>
                  <a:gd name="T6" fmla="*/ 34 w 38"/>
                  <a:gd name="T7" fmla="*/ 0 h 20"/>
                  <a:gd name="T8" fmla="*/ 34 w 38"/>
                  <a:gd name="T9" fmla="*/ 0 h 20"/>
                  <a:gd name="T10" fmla="*/ 36 w 38"/>
                  <a:gd name="T11" fmla="*/ 0 h 20"/>
                  <a:gd name="T12" fmla="*/ 38 w 38"/>
                  <a:gd name="T13" fmla="*/ 8 h 20"/>
                  <a:gd name="T14" fmla="*/ 38 w 38"/>
                  <a:gd name="T15" fmla="*/ 8 h 20"/>
                  <a:gd name="T16" fmla="*/ 38 w 38"/>
                  <a:gd name="T17" fmla="*/ 10 h 20"/>
                  <a:gd name="T18" fmla="*/ 4 w 38"/>
                  <a:gd name="T19" fmla="*/ 20 h 20"/>
                  <a:gd name="T20" fmla="*/ 4 w 38"/>
                  <a:gd name="T21" fmla="*/ 20 h 20"/>
                  <a:gd name="T22" fmla="*/ 2 w 38"/>
                  <a:gd name="T23" fmla="*/ 20 h 20"/>
                  <a:gd name="T24" fmla="*/ 0 w 38"/>
                  <a:gd name="T25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20">
                    <a:moveTo>
                      <a:pt x="0" y="12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53" name="Freeform 154">
                <a:extLst>
                  <a:ext uri="{FF2B5EF4-FFF2-40B4-BE49-F238E27FC236}">
                    <a16:creationId xmlns:a16="http://schemas.microsoft.com/office/drawing/2014/main" id="{74877D31-9A5B-42E2-AC17-9C2B7BFB7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79563" y="5139837"/>
                <a:ext cx="60325" cy="34925"/>
              </a:xfrm>
              <a:custGeom>
                <a:avLst/>
                <a:gdLst>
                  <a:gd name="T0" fmla="*/ 0 w 38"/>
                  <a:gd name="T1" fmla="*/ 12 h 22"/>
                  <a:gd name="T2" fmla="*/ 0 w 38"/>
                  <a:gd name="T3" fmla="*/ 12 h 22"/>
                  <a:gd name="T4" fmla="*/ 2 w 38"/>
                  <a:gd name="T5" fmla="*/ 10 h 22"/>
                  <a:gd name="T6" fmla="*/ 34 w 38"/>
                  <a:gd name="T7" fmla="*/ 0 h 22"/>
                  <a:gd name="T8" fmla="*/ 34 w 38"/>
                  <a:gd name="T9" fmla="*/ 0 h 22"/>
                  <a:gd name="T10" fmla="*/ 36 w 38"/>
                  <a:gd name="T11" fmla="*/ 0 h 22"/>
                  <a:gd name="T12" fmla="*/ 38 w 38"/>
                  <a:gd name="T13" fmla="*/ 10 h 22"/>
                  <a:gd name="T14" fmla="*/ 38 w 38"/>
                  <a:gd name="T15" fmla="*/ 10 h 22"/>
                  <a:gd name="T16" fmla="*/ 38 w 38"/>
                  <a:gd name="T17" fmla="*/ 12 h 22"/>
                  <a:gd name="T18" fmla="*/ 4 w 38"/>
                  <a:gd name="T19" fmla="*/ 22 h 22"/>
                  <a:gd name="T20" fmla="*/ 4 w 38"/>
                  <a:gd name="T21" fmla="*/ 22 h 22"/>
                  <a:gd name="T22" fmla="*/ 2 w 38"/>
                  <a:gd name="T23" fmla="*/ 20 h 22"/>
                  <a:gd name="T24" fmla="*/ 0 w 38"/>
                  <a:gd name="T25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22">
                    <a:moveTo>
                      <a:pt x="0" y="12"/>
                    </a:moveTo>
                    <a:lnTo>
                      <a:pt x="0" y="12"/>
                    </a:lnTo>
                    <a:lnTo>
                      <a:pt x="2" y="1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2" y="2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54" name="Freeform 155">
                <a:extLst>
                  <a:ext uri="{FF2B5EF4-FFF2-40B4-BE49-F238E27FC236}">
                    <a16:creationId xmlns:a16="http://schemas.microsoft.com/office/drawing/2014/main" id="{F9F1C29F-D7B6-4CE0-BECB-84882EABE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77913" y="5406537"/>
                <a:ext cx="60325" cy="44450"/>
              </a:xfrm>
              <a:custGeom>
                <a:avLst/>
                <a:gdLst>
                  <a:gd name="T0" fmla="*/ 34 w 38"/>
                  <a:gd name="T1" fmla="*/ 28 h 28"/>
                  <a:gd name="T2" fmla="*/ 34 w 38"/>
                  <a:gd name="T3" fmla="*/ 28 h 28"/>
                  <a:gd name="T4" fmla="*/ 32 w 38"/>
                  <a:gd name="T5" fmla="*/ 28 h 28"/>
                  <a:gd name="T6" fmla="*/ 0 w 38"/>
                  <a:gd name="T7" fmla="*/ 10 h 28"/>
                  <a:gd name="T8" fmla="*/ 0 w 38"/>
                  <a:gd name="T9" fmla="*/ 10 h 28"/>
                  <a:gd name="T10" fmla="*/ 0 w 38"/>
                  <a:gd name="T11" fmla="*/ 8 h 28"/>
                  <a:gd name="T12" fmla="*/ 4 w 38"/>
                  <a:gd name="T13" fmla="*/ 2 h 28"/>
                  <a:gd name="T14" fmla="*/ 4 w 38"/>
                  <a:gd name="T15" fmla="*/ 2 h 28"/>
                  <a:gd name="T16" fmla="*/ 6 w 38"/>
                  <a:gd name="T17" fmla="*/ 0 h 28"/>
                  <a:gd name="T18" fmla="*/ 38 w 38"/>
                  <a:gd name="T19" fmla="*/ 18 h 28"/>
                  <a:gd name="T20" fmla="*/ 38 w 38"/>
                  <a:gd name="T21" fmla="*/ 18 h 28"/>
                  <a:gd name="T22" fmla="*/ 38 w 38"/>
                  <a:gd name="T23" fmla="*/ 20 h 28"/>
                  <a:gd name="T24" fmla="*/ 34 w 38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28">
                    <a:moveTo>
                      <a:pt x="34" y="28"/>
                    </a:moveTo>
                    <a:lnTo>
                      <a:pt x="34" y="28"/>
                    </a:lnTo>
                    <a:lnTo>
                      <a:pt x="32" y="2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20"/>
                    </a:lnTo>
                    <a:lnTo>
                      <a:pt x="34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55" name="Freeform 156">
                <a:extLst>
                  <a:ext uri="{FF2B5EF4-FFF2-40B4-BE49-F238E27FC236}">
                    <a16:creationId xmlns:a16="http://schemas.microsoft.com/office/drawing/2014/main" id="{7CA15C22-DFAD-450B-A373-327F85043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03288" y="5050937"/>
                <a:ext cx="76200" cy="76200"/>
              </a:xfrm>
              <a:custGeom>
                <a:avLst/>
                <a:gdLst>
                  <a:gd name="T0" fmla="*/ 4 w 48"/>
                  <a:gd name="T1" fmla="*/ 12 h 48"/>
                  <a:gd name="T2" fmla="*/ 4 w 48"/>
                  <a:gd name="T3" fmla="*/ 12 h 48"/>
                  <a:gd name="T4" fmla="*/ 6 w 48"/>
                  <a:gd name="T5" fmla="*/ 8 h 48"/>
                  <a:gd name="T6" fmla="*/ 10 w 48"/>
                  <a:gd name="T7" fmla="*/ 4 h 48"/>
                  <a:gd name="T8" fmla="*/ 20 w 48"/>
                  <a:gd name="T9" fmla="*/ 0 h 48"/>
                  <a:gd name="T10" fmla="*/ 20 w 48"/>
                  <a:gd name="T11" fmla="*/ 0 h 48"/>
                  <a:gd name="T12" fmla="*/ 24 w 48"/>
                  <a:gd name="T13" fmla="*/ 2 h 48"/>
                  <a:gd name="T14" fmla="*/ 26 w 48"/>
                  <a:gd name="T15" fmla="*/ 4 h 48"/>
                  <a:gd name="T16" fmla="*/ 26 w 48"/>
                  <a:gd name="T17" fmla="*/ 4 h 48"/>
                  <a:gd name="T18" fmla="*/ 24 w 48"/>
                  <a:gd name="T19" fmla="*/ 8 h 48"/>
                  <a:gd name="T20" fmla="*/ 22 w 48"/>
                  <a:gd name="T21" fmla="*/ 10 h 48"/>
                  <a:gd name="T22" fmla="*/ 22 w 48"/>
                  <a:gd name="T23" fmla="*/ 10 h 48"/>
                  <a:gd name="T24" fmla="*/ 16 w 48"/>
                  <a:gd name="T25" fmla="*/ 12 h 48"/>
                  <a:gd name="T26" fmla="*/ 12 w 48"/>
                  <a:gd name="T27" fmla="*/ 18 h 48"/>
                  <a:gd name="T28" fmla="*/ 12 w 48"/>
                  <a:gd name="T29" fmla="*/ 18 h 48"/>
                  <a:gd name="T30" fmla="*/ 10 w 48"/>
                  <a:gd name="T31" fmla="*/ 22 h 48"/>
                  <a:gd name="T32" fmla="*/ 10 w 48"/>
                  <a:gd name="T33" fmla="*/ 28 h 48"/>
                  <a:gd name="T34" fmla="*/ 12 w 48"/>
                  <a:gd name="T35" fmla="*/ 34 h 48"/>
                  <a:gd name="T36" fmla="*/ 18 w 48"/>
                  <a:gd name="T37" fmla="*/ 38 h 48"/>
                  <a:gd name="T38" fmla="*/ 18 w 48"/>
                  <a:gd name="T39" fmla="*/ 38 h 48"/>
                  <a:gd name="T40" fmla="*/ 22 w 48"/>
                  <a:gd name="T41" fmla="*/ 38 h 48"/>
                  <a:gd name="T42" fmla="*/ 28 w 48"/>
                  <a:gd name="T43" fmla="*/ 38 h 48"/>
                  <a:gd name="T44" fmla="*/ 34 w 48"/>
                  <a:gd name="T45" fmla="*/ 36 h 48"/>
                  <a:gd name="T46" fmla="*/ 36 w 48"/>
                  <a:gd name="T47" fmla="*/ 32 h 48"/>
                  <a:gd name="T48" fmla="*/ 36 w 48"/>
                  <a:gd name="T49" fmla="*/ 32 h 48"/>
                  <a:gd name="T50" fmla="*/ 38 w 48"/>
                  <a:gd name="T51" fmla="*/ 24 h 48"/>
                  <a:gd name="T52" fmla="*/ 38 w 48"/>
                  <a:gd name="T53" fmla="*/ 18 h 48"/>
                  <a:gd name="T54" fmla="*/ 38 w 48"/>
                  <a:gd name="T55" fmla="*/ 18 h 48"/>
                  <a:gd name="T56" fmla="*/ 38 w 48"/>
                  <a:gd name="T57" fmla="*/ 16 h 48"/>
                  <a:gd name="T58" fmla="*/ 40 w 48"/>
                  <a:gd name="T59" fmla="*/ 12 h 48"/>
                  <a:gd name="T60" fmla="*/ 40 w 48"/>
                  <a:gd name="T61" fmla="*/ 12 h 48"/>
                  <a:gd name="T62" fmla="*/ 44 w 48"/>
                  <a:gd name="T63" fmla="*/ 12 h 48"/>
                  <a:gd name="T64" fmla="*/ 46 w 48"/>
                  <a:gd name="T65" fmla="*/ 16 h 48"/>
                  <a:gd name="T66" fmla="*/ 46 w 48"/>
                  <a:gd name="T67" fmla="*/ 16 h 48"/>
                  <a:gd name="T68" fmla="*/ 48 w 48"/>
                  <a:gd name="T69" fmla="*/ 26 h 48"/>
                  <a:gd name="T70" fmla="*/ 48 w 48"/>
                  <a:gd name="T71" fmla="*/ 30 h 48"/>
                  <a:gd name="T72" fmla="*/ 46 w 48"/>
                  <a:gd name="T73" fmla="*/ 36 h 48"/>
                  <a:gd name="T74" fmla="*/ 46 w 48"/>
                  <a:gd name="T75" fmla="*/ 36 h 48"/>
                  <a:gd name="T76" fmla="*/ 38 w 48"/>
                  <a:gd name="T77" fmla="*/ 42 h 48"/>
                  <a:gd name="T78" fmla="*/ 30 w 48"/>
                  <a:gd name="T79" fmla="*/ 48 h 48"/>
                  <a:gd name="T80" fmla="*/ 22 w 48"/>
                  <a:gd name="T81" fmla="*/ 48 h 48"/>
                  <a:gd name="T82" fmla="*/ 12 w 48"/>
                  <a:gd name="T83" fmla="*/ 46 h 48"/>
                  <a:gd name="T84" fmla="*/ 12 w 48"/>
                  <a:gd name="T85" fmla="*/ 46 h 48"/>
                  <a:gd name="T86" fmla="*/ 6 w 48"/>
                  <a:gd name="T87" fmla="*/ 40 h 48"/>
                  <a:gd name="T88" fmla="*/ 2 w 48"/>
                  <a:gd name="T89" fmla="*/ 30 h 48"/>
                  <a:gd name="T90" fmla="*/ 0 w 48"/>
                  <a:gd name="T91" fmla="*/ 22 h 48"/>
                  <a:gd name="T92" fmla="*/ 4 w 48"/>
                  <a:gd name="T93" fmla="*/ 12 h 48"/>
                  <a:gd name="T94" fmla="*/ 4 w 48"/>
                  <a:gd name="T95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8" h="48">
                    <a:moveTo>
                      <a:pt x="4" y="12"/>
                    </a:moveTo>
                    <a:lnTo>
                      <a:pt x="4" y="12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4" y="8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6" y="12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22"/>
                    </a:lnTo>
                    <a:lnTo>
                      <a:pt x="10" y="28"/>
                    </a:lnTo>
                    <a:lnTo>
                      <a:pt x="12" y="34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8" y="38"/>
                    </a:lnTo>
                    <a:lnTo>
                      <a:pt x="34" y="36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8" y="24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4" y="12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6"/>
                    </a:lnTo>
                    <a:lnTo>
                      <a:pt x="48" y="30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30" y="48"/>
                    </a:lnTo>
                    <a:lnTo>
                      <a:pt x="22" y="48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6" y="40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56" name="Freeform 157">
                <a:extLst>
                  <a:ext uri="{FF2B5EF4-FFF2-40B4-BE49-F238E27FC236}">
                    <a16:creationId xmlns:a16="http://schemas.microsoft.com/office/drawing/2014/main" id="{3EE6E038-55DA-4BAA-958D-A99DFCAC4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71538" y="5050937"/>
                <a:ext cx="31750" cy="47625"/>
              </a:xfrm>
              <a:custGeom>
                <a:avLst/>
                <a:gdLst>
                  <a:gd name="T0" fmla="*/ 0 w 20"/>
                  <a:gd name="T1" fmla="*/ 24 h 30"/>
                  <a:gd name="T2" fmla="*/ 10 w 20"/>
                  <a:gd name="T3" fmla="*/ 4 h 30"/>
                  <a:gd name="T4" fmla="*/ 10 w 20"/>
                  <a:gd name="T5" fmla="*/ 4 h 30"/>
                  <a:gd name="T6" fmla="*/ 14 w 20"/>
                  <a:gd name="T7" fmla="*/ 0 h 30"/>
                  <a:gd name="T8" fmla="*/ 16 w 20"/>
                  <a:gd name="T9" fmla="*/ 2 h 30"/>
                  <a:gd name="T10" fmla="*/ 16 w 20"/>
                  <a:gd name="T11" fmla="*/ 2 h 30"/>
                  <a:gd name="T12" fmla="*/ 20 w 20"/>
                  <a:gd name="T13" fmla="*/ 4 h 30"/>
                  <a:gd name="T14" fmla="*/ 18 w 20"/>
                  <a:gd name="T15" fmla="*/ 8 h 30"/>
                  <a:gd name="T16" fmla="*/ 8 w 20"/>
                  <a:gd name="T17" fmla="*/ 28 h 30"/>
                  <a:gd name="T18" fmla="*/ 8 w 20"/>
                  <a:gd name="T19" fmla="*/ 28 h 30"/>
                  <a:gd name="T20" fmla="*/ 6 w 20"/>
                  <a:gd name="T21" fmla="*/ 30 h 30"/>
                  <a:gd name="T22" fmla="*/ 2 w 20"/>
                  <a:gd name="T23" fmla="*/ 30 h 30"/>
                  <a:gd name="T24" fmla="*/ 2 w 20"/>
                  <a:gd name="T25" fmla="*/ 30 h 30"/>
                  <a:gd name="T26" fmla="*/ 0 w 20"/>
                  <a:gd name="T27" fmla="*/ 26 h 30"/>
                  <a:gd name="T28" fmla="*/ 0 w 20"/>
                  <a:gd name="T29" fmla="*/ 24 h 30"/>
                  <a:gd name="T30" fmla="*/ 0 w 20"/>
                  <a:gd name="T31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30">
                    <a:moveTo>
                      <a:pt x="0" y="24"/>
                    </a:moveTo>
                    <a:lnTo>
                      <a:pt x="10" y="4"/>
                    </a:lnTo>
                    <a:lnTo>
                      <a:pt x="10" y="4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18" y="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57" name="Freeform 158">
                <a:extLst>
                  <a:ext uri="{FF2B5EF4-FFF2-40B4-BE49-F238E27FC236}">
                    <a16:creationId xmlns:a16="http://schemas.microsoft.com/office/drawing/2014/main" id="{1782CC79-BEB7-4695-AC38-7BCA694A3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85888" y="4793762"/>
                <a:ext cx="41275" cy="53975"/>
              </a:xfrm>
              <a:custGeom>
                <a:avLst/>
                <a:gdLst>
                  <a:gd name="T0" fmla="*/ 0 w 26"/>
                  <a:gd name="T1" fmla="*/ 32 h 34"/>
                  <a:gd name="T2" fmla="*/ 14 w 26"/>
                  <a:gd name="T3" fmla="*/ 8 h 34"/>
                  <a:gd name="T4" fmla="*/ 4 w 26"/>
                  <a:gd name="T5" fmla="*/ 8 h 34"/>
                  <a:gd name="T6" fmla="*/ 8 w 26"/>
                  <a:gd name="T7" fmla="*/ 2 h 34"/>
                  <a:gd name="T8" fmla="*/ 8 w 26"/>
                  <a:gd name="T9" fmla="*/ 2 h 34"/>
                  <a:gd name="T10" fmla="*/ 16 w 26"/>
                  <a:gd name="T11" fmla="*/ 2 h 34"/>
                  <a:gd name="T12" fmla="*/ 22 w 26"/>
                  <a:gd name="T13" fmla="*/ 0 h 34"/>
                  <a:gd name="T14" fmla="*/ 26 w 26"/>
                  <a:gd name="T15" fmla="*/ 2 h 34"/>
                  <a:gd name="T16" fmla="*/ 6 w 26"/>
                  <a:gd name="T17" fmla="*/ 34 h 34"/>
                  <a:gd name="T18" fmla="*/ 0 w 26"/>
                  <a:gd name="T1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4">
                    <a:moveTo>
                      <a:pt x="0" y="32"/>
                    </a:moveTo>
                    <a:lnTo>
                      <a:pt x="14" y="8"/>
                    </a:lnTo>
                    <a:lnTo>
                      <a:pt x="4" y="8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6" y="3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58" name="Freeform 159">
                <a:extLst>
                  <a:ext uri="{FF2B5EF4-FFF2-40B4-BE49-F238E27FC236}">
                    <a16:creationId xmlns:a16="http://schemas.microsoft.com/office/drawing/2014/main" id="{0F484685-9488-41E4-86AB-8352D3223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87488" y="4958862"/>
                <a:ext cx="53975" cy="66675"/>
              </a:xfrm>
              <a:custGeom>
                <a:avLst/>
                <a:gdLst>
                  <a:gd name="T0" fmla="*/ 0 w 34"/>
                  <a:gd name="T1" fmla="*/ 30 h 42"/>
                  <a:gd name="T2" fmla="*/ 0 w 34"/>
                  <a:gd name="T3" fmla="*/ 28 h 42"/>
                  <a:gd name="T4" fmla="*/ 20 w 34"/>
                  <a:gd name="T5" fmla="*/ 18 h 42"/>
                  <a:gd name="T6" fmla="*/ 20 w 34"/>
                  <a:gd name="T7" fmla="*/ 18 h 42"/>
                  <a:gd name="T8" fmla="*/ 24 w 34"/>
                  <a:gd name="T9" fmla="*/ 16 h 42"/>
                  <a:gd name="T10" fmla="*/ 26 w 34"/>
                  <a:gd name="T11" fmla="*/ 12 h 42"/>
                  <a:gd name="T12" fmla="*/ 26 w 34"/>
                  <a:gd name="T13" fmla="*/ 12 h 42"/>
                  <a:gd name="T14" fmla="*/ 28 w 34"/>
                  <a:gd name="T15" fmla="*/ 8 h 42"/>
                  <a:gd name="T16" fmla="*/ 24 w 34"/>
                  <a:gd name="T17" fmla="*/ 6 h 42"/>
                  <a:gd name="T18" fmla="*/ 24 w 34"/>
                  <a:gd name="T19" fmla="*/ 6 h 42"/>
                  <a:gd name="T20" fmla="*/ 20 w 34"/>
                  <a:gd name="T21" fmla="*/ 4 h 42"/>
                  <a:gd name="T22" fmla="*/ 16 w 34"/>
                  <a:gd name="T23" fmla="*/ 6 h 42"/>
                  <a:gd name="T24" fmla="*/ 14 w 34"/>
                  <a:gd name="T25" fmla="*/ 2 h 42"/>
                  <a:gd name="T26" fmla="*/ 14 w 34"/>
                  <a:gd name="T27" fmla="*/ 2 h 42"/>
                  <a:gd name="T28" fmla="*/ 20 w 34"/>
                  <a:gd name="T29" fmla="*/ 0 h 42"/>
                  <a:gd name="T30" fmla="*/ 20 w 34"/>
                  <a:gd name="T31" fmla="*/ 0 h 42"/>
                  <a:gd name="T32" fmla="*/ 26 w 34"/>
                  <a:gd name="T33" fmla="*/ 0 h 42"/>
                  <a:gd name="T34" fmla="*/ 26 w 34"/>
                  <a:gd name="T35" fmla="*/ 0 h 42"/>
                  <a:gd name="T36" fmla="*/ 32 w 34"/>
                  <a:gd name="T37" fmla="*/ 4 h 42"/>
                  <a:gd name="T38" fmla="*/ 34 w 34"/>
                  <a:gd name="T39" fmla="*/ 8 h 42"/>
                  <a:gd name="T40" fmla="*/ 34 w 34"/>
                  <a:gd name="T41" fmla="*/ 8 h 42"/>
                  <a:gd name="T42" fmla="*/ 34 w 34"/>
                  <a:gd name="T43" fmla="*/ 12 h 42"/>
                  <a:gd name="T44" fmla="*/ 32 w 34"/>
                  <a:gd name="T45" fmla="*/ 16 h 42"/>
                  <a:gd name="T46" fmla="*/ 32 w 34"/>
                  <a:gd name="T47" fmla="*/ 16 h 42"/>
                  <a:gd name="T48" fmla="*/ 30 w 34"/>
                  <a:gd name="T49" fmla="*/ 20 h 42"/>
                  <a:gd name="T50" fmla="*/ 24 w 34"/>
                  <a:gd name="T51" fmla="*/ 22 h 42"/>
                  <a:gd name="T52" fmla="*/ 12 w 34"/>
                  <a:gd name="T53" fmla="*/ 30 h 42"/>
                  <a:gd name="T54" fmla="*/ 24 w 34"/>
                  <a:gd name="T55" fmla="*/ 36 h 42"/>
                  <a:gd name="T56" fmla="*/ 22 w 34"/>
                  <a:gd name="T57" fmla="*/ 42 h 42"/>
                  <a:gd name="T58" fmla="*/ 0 w 34"/>
                  <a:gd name="T59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42">
                    <a:moveTo>
                      <a:pt x="0" y="30"/>
                    </a:moveTo>
                    <a:lnTo>
                      <a:pt x="0" y="2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4" y="16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8" y="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6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2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12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20"/>
                    </a:lnTo>
                    <a:lnTo>
                      <a:pt x="24" y="22"/>
                    </a:lnTo>
                    <a:lnTo>
                      <a:pt x="12" y="30"/>
                    </a:lnTo>
                    <a:lnTo>
                      <a:pt x="24" y="36"/>
                    </a:lnTo>
                    <a:lnTo>
                      <a:pt x="22" y="4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59" name="Freeform 160">
                <a:extLst>
                  <a:ext uri="{FF2B5EF4-FFF2-40B4-BE49-F238E27FC236}">
                    <a16:creationId xmlns:a16="http://schemas.microsoft.com/office/drawing/2014/main" id="{3E0F2AA3-8AC8-4A3E-9CE2-D04DD40E2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41413" y="4920762"/>
                <a:ext cx="50800" cy="60325"/>
              </a:xfrm>
              <a:custGeom>
                <a:avLst/>
                <a:gdLst>
                  <a:gd name="T0" fmla="*/ 0 w 32"/>
                  <a:gd name="T1" fmla="*/ 28 h 38"/>
                  <a:gd name="T2" fmla="*/ 4 w 32"/>
                  <a:gd name="T3" fmla="*/ 24 h 38"/>
                  <a:gd name="T4" fmla="*/ 4 w 32"/>
                  <a:gd name="T5" fmla="*/ 24 h 38"/>
                  <a:gd name="T6" fmla="*/ 6 w 32"/>
                  <a:gd name="T7" fmla="*/ 28 h 38"/>
                  <a:gd name="T8" fmla="*/ 10 w 32"/>
                  <a:gd name="T9" fmla="*/ 30 h 38"/>
                  <a:gd name="T10" fmla="*/ 10 w 32"/>
                  <a:gd name="T11" fmla="*/ 30 h 38"/>
                  <a:gd name="T12" fmla="*/ 14 w 32"/>
                  <a:gd name="T13" fmla="*/ 32 h 38"/>
                  <a:gd name="T14" fmla="*/ 18 w 32"/>
                  <a:gd name="T15" fmla="*/ 28 h 38"/>
                  <a:gd name="T16" fmla="*/ 18 w 32"/>
                  <a:gd name="T17" fmla="*/ 28 h 38"/>
                  <a:gd name="T18" fmla="*/ 18 w 32"/>
                  <a:gd name="T19" fmla="*/ 24 h 38"/>
                  <a:gd name="T20" fmla="*/ 18 w 32"/>
                  <a:gd name="T21" fmla="*/ 24 h 38"/>
                  <a:gd name="T22" fmla="*/ 14 w 32"/>
                  <a:gd name="T23" fmla="*/ 20 h 38"/>
                  <a:gd name="T24" fmla="*/ 14 w 32"/>
                  <a:gd name="T25" fmla="*/ 20 h 38"/>
                  <a:gd name="T26" fmla="*/ 16 w 32"/>
                  <a:gd name="T27" fmla="*/ 14 h 38"/>
                  <a:gd name="T28" fmla="*/ 16 w 32"/>
                  <a:gd name="T29" fmla="*/ 14 h 38"/>
                  <a:gd name="T30" fmla="*/ 16 w 32"/>
                  <a:gd name="T31" fmla="*/ 14 h 38"/>
                  <a:gd name="T32" fmla="*/ 22 w 32"/>
                  <a:gd name="T33" fmla="*/ 16 h 38"/>
                  <a:gd name="T34" fmla="*/ 24 w 32"/>
                  <a:gd name="T35" fmla="*/ 14 h 38"/>
                  <a:gd name="T36" fmla="*/ 24 w 32"/>
                  <a:gd name="T37" fmla="*/ 14 h 38"/>
                  <a:gd name="T38" fmla="*/ 26 w 32"/>
                  <a:gd name="T39" fmla="*/ 10 h 38"/>
                  <a:gd name="T40" fmla="*/ 22 w 32"/>
                  <a:gd name="T41" fmla="*/ 6 h 38"/>
                  <a:gd name="T42" fmla="*/ 22 w 32"/>
                  <a:gd name="T43" fmla="*/ 6 h 38"/>
                  <a:gd name="T44" fmla="*/ 20 w 32"/>
                  <a:gd name="T45" fmla="*/ 6 h 38"/>
                  <a:gd name="T46" fmla="*/ 16 w 32"/>
                  <a:gd name="T47" fmla="*/ 6 h 38"/>
                  <a:gd name="T48" fmla="*/ 16 w 32"/>
                  <a:gd name="T49" fmla="*/ 0 h 38"/>
                  <a:gd name="T50" fmla="*/ 16 w 32"/>
                  <a:gd name="T51" fmla="*/ 0 h 38"/>
                  <a:gd name="T52" fmla="*/ 20 w 32"/>
                  <a:gd name="T53" fmla="*/ 0 h 38"/>
                  <a:gd name="T54" fmla="*/ 20 w 32"/>
                  <a:gd name="T55" fmla="*/ 0 h 38"/>
                  <a:gd name="T56" fmla="*/ 26 w 32"/>
                  <a:gd name="T57" fmla="*/ 2 h 38"/>
                  <a:gd name="T58" fmla="*/ 26 w 32"/>
                  <a:gd name="T59" fmla="*/ 2 h 38"/>
                  <a:gd name="T60" fmla="*/ 30 w 32"/>
                  <a:gd name="T61" fmla="*/ 4 h 38"/>
                  <a:gd name="T62" fmla="*/ 32 w 32"/>
                  <a:gd name="T63" fmla="*/ 8 h 38"/>
                  <a:gd name="T64" fmla="*/ 32 w 32"/>
                  <a:gd name="T65" fmla="*/ 8 h 38"/>
                  <a:gd name="T66" fmla="*/ 32 w 32"/>
                  <a:gd name="T67" fmla="*/ 12 h 38"/>
                  <a:gd name="T68" fmla="*/ 30 w 32"/>
                  <a:gd name="T69" fmla="*/ 16 h 38"/>
                  <a:gd name="T70" fmla="*/ 30 w 32"/>
                  <a:gd name="T71" fmla="*/ 16 h 38"/>
                  <a:gd name="T72" fmla="*/ 28 w 32"/>
                  <a:gd name="T73" fmla="*/ 20 h 38"/>
                  <a:gd name="T74" fmla="*/ 22 w 32"/>
                  <a:gd name="T75" fmla="*/ 22 h 38"/>
                  <a:gd name="T76" fmla="*/ 22 w 32"/>
                  <a:gd name="T77" fmla="*/ 22 h 38"/>
                  <a:gd name="T78" fmla="*/ 24 w 32"/>
                  <a:gd name="T79" fmla="*/ 26 h 38"/>
                  <a:gd name="T80" fmla="*/ 24 w 32"/>
                  <a:gd name="T81" fmla="*/ 32 h 38"/>
                  <a:gd name="T82" fmla="*/ 24 w 32"/>
                  <a:gd name="T83" fmla="*/ 32 h 38"/>
                  <a:gd name="T84" fmla="*/ 20 w 32"/>
                  <a:gd name="T85" fmla="*/ 36 h 38"/>
                  <a:gd name="T86" fmla="*/ 16 w 32"/>
                  <a:gd name="T87" fmla="*/ 38 h 38"/>
                  <a:gd name="T88" fmla="*/ 16 w 32"/>
                  <a:gd name="T89" fmla="*/ 38 h 38"/>
                  <a:gd name="T90" fmla="*/ 12 w 32"/>
                  <a:gd name="T91" fmla="*/ 38 h 38"/>
                  <a:gd name="T92" fmla="*/ 6 w 32"/>
                  <a:gd name="T93" fmla="*/ 36 h 38"/>
                  <a:gd name="T94" fmla="*/ 6 w 32"/>
                  <a:gd name="T95" fmla="*/ 36 h 38"/>
                  <a:gd name="T96" fmla="*/ 2 w 32"/>
                  <a:gd name="T97" fmla="*/ 32 h 38"/>
                  <a:gd name="T98" fmla="*/ 0 w 32"/>
                  <a:gd name="T99" fmla="*/ 28 h 38"/>
                  <a:gd name="T100" fmla="*/ 0 w 32"/>
                  <a:gd name="T101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" h="38">
                    <a:moveTo>
                      <a:pt x="0" y="28"/>
                    </a:moveTo>
                    <a:lnTo>
                      <a:pt x="4" y="24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4" y="32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6" y="1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6" y="6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8" y="20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4" y="26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0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60" name="Freeform 161">
                <a:extLst>
                  <a:ext uri="{FF2B5EF4-FFF2-40B4-BE49-F238E27FC236}">
                    <a16:creationId xmlns:a16="http://schemas.microsoft.com/office/drawing/2014/main" id="{DCA61F28-769B-4DE6-A88E-21232137E6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9838" y="5098562"/>
                <a:ext cx="57150" cy="57150"/>
              </a:xfrm>
              <a:custGeom>
                <a:avLst/>
                <a:gdLst>
                  <a:gd name="T0" fmla="*/ 22 w 36"/>
                  <a:gd name="T1" fmla="*/ 26 h 36"/>
                  <a:gd name="T2" fmla="*/ 18 w 36"/>
                  <a:gd name="T3" fmla="*/ 36 h 36"/>
                  <a:gd name="T4" fmla="*/ 12 w 36"/>
                  <a:gd name="T5" fmla="*/ 32 h 36"/>
                  <a:gd name="T6" fmla="*/ 16 w 36"/>
                  <a:gd name="T7" fmla="*/ 24 h 36"/>
                  <a:gd name="T8" fmla="*/ 0 w 36"/>
                  <a:gd name="T9" fmla="*/ 16 h 36"/>
                  <a:gd name="T10" fmla="*/ 2 w 36"/>
                  <a:gd name="T11" fmla="*/ 12 h 36"/>
                  <a:gd name="T12" fmla="*/ 32 w 36"/>
                  <a:gd name="T13" fmla="*/ 0 h 36"/>
                  <a:gd name="T14" fmla="*/ 36 w 36"/>
                  <a:gd name="T15" fmla="*/ 2 h 36"/>
                  <a:gd name="T16" fmla="*/ 24 w 36"/>
                  <a:gd name="T17" fmla="*/ 22 h 36"/>
                  <a:gd name="T18" fmla="*/ 28 w 36"/>
                  <a:gd name="T19" fmla="*/ 24 h 36"/>
                  <a:gd name="T20" fmla="*/ 26 w 36"/>
                  <a:gd name="T21" fmla="*/ 28 h 36"/>
                  <a:gd name="T22" fmla="*/ 22 w 36"/>
                  <a:gd name="T23" fmla="*/ 26 h 36"/>
                  <a:gd name="T24" fmla="*/ 24 w 36"/>
                  <a:gd name="T25" fmla="*/ 10 h 36"/>
                  <a:gd name="T26" fmla="*/ 10 w 36"/>
                  <a:gd name="T27" fmla="*/ 14 h 36"/>
                  <a:gd name="T28" fmla="*/ 18 w 36"/>
                  <a:gd name="T29" fmla="*/ 20 h 36"/>
                  <a:gd name="T30" fmla="*/ 24 w 36"/>
                  <a:gd name="T3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36">
                    <a:moveTo>
                      <a:pt x="22" y="26"/>
                    </a:moveTo>
                    <a:lnTo>
                      <a:pt x="18" y="36"/>
                    </a:lnTo>
                    <a:lnTo>
                      <a:pt x="12" y="32"/>
                    </a:lnTo>
                    <a:lnTo>
                      <a:pt x="16" y="24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24" y="22"/>
                    </a:lnTo>
                    <a:lnTo>
                      <a:pt x="28" y="24"/>
                    </a:lnTo>
                    <a:lnTo>
                      <a:pt x="26" y="28"/>
                    </a:lnTo>
                    <a:lnTo>
                      <a:pt x="22" y="26"/>
                    </a:lnTo>
                    <a:close/>
                    <a:moveTo>
                      <a:pt x="24" y="10"/>
                    </a:moveTo>
                    <a:lnTo>
                      <a:pt x="10" y="14"/>
                    </a:lnTo>
                    <a:lnTo>
                      <a:pt x="18" y="2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61" name="Freeform 162">
                <a:extLst>
                  <a:ext uri="{FF2B5EF4-FFF2-40B4-BE49-F238E27FC236}">
                    <a16:creationId xmlns:a16="http://schemas.microsoft.com/office/drawing/2014/main" id="{51CD3C7A-6F07-465A-9DE3-E3A507E27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07300" y="4647712"/>
                <a:ext cx="1336675" cy="1073150"/>
              </a:xfrm>
              <a:custGeom>
                <a:avLst/>
                <a:gdLst>
                  <a:gd name="T0" fmla="*/ 842 w 842"/>
                  <a:gd name="T1" fmla="*/ 356 h 676"/>
                  <a:gd name="T2" fmla="*/ 168 w 842"/>
                  <a:gd name="T3" fmla="*/ 676 h 676"/>
                  <a:gd name="T4" fmla="*/ 0 w 842"/>
                  <a:gd name="T5" fmla="*/ 320 h 676"/>
                  <a:gd name="T6" fmla="*/ 674 w 842"/>
                  <a:gd name="T7" fmla="*/ 0 h 676"/>
                  <a:gd name="T8" fmla="*/ 842 w 842"/>
                  <a:gd name="T9" fmla="*/ 356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2" h="676">
                    <a:moveTo>
                      <a:pt x="842" y="356"/>
                    </a:moveTo>
                    <a:lnTo>
                      <a:pt x="168" y="676"/>
                    </a:lnTo>
                    <a:lnTo>
                      <a:pt x="0" y="320"/>
                    </a:lnTo>
                    <a:lnTo>
                      <a:pt x="674" y="0"/>
                    </a:lnTo>
                    <a:lnTo>
                      <a:pt x="842" y="356"/>
                    </a:lnTo>
                    <a:close/>
                  </a:path>
                </a:pathLst>
              </a:custGeom>
              <a:solidFill>
                <a:srgbClr val="5F7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62" name="Freeform 163">
                <a:extLst>
                  <a:ext uri="{FF2B5EF4-FFF2-40B4-BE49-F238E27FC236}">
                    <a16:creationId xmlns:a16="http://schemas.microsoft.com/office/drawing/2014/main" id="{AC6B4ED7-ECFF-4A70-8A61-BA7EA3DA8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07300" y="5155712"/>
                <a:ext cx="666750" cy="565150"/>
              </a:xfrm>
              <a:custGeom>
                <a:avLst/>
                <a:gdLst>
                  <a:gd name="T0" fmla="*/ 0 w 420"/>
                  <a:gd name="T1" fmla="*/ 0 h 356"/>
                  <a:gd name="T2" fmla="*/ 420 w 420"/>
                  <a:gd name="T3" fmla="*/ 18 h 356"/>
                  <a:gd name="T4" fmla="*/ 168 w 420"/>
                  <a:gd name="T5" fmla="*/ 356 h 356"/>
                  <a:gd name="T6" fmla="*/ 0 w 420"/>
                  <a:gd name="T7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0" h="356">
                    <a:moveTo>
                      <a:pt x="0" y="0"/>
                    </a:moveTo>
                    <a:lnTo>
                      <a:pt x="420" y="18"/>
                    </a:lnTo>
                    <a:lnTo>
                      <a:pt x="168" y="3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63" name="Freeform 164">
                <a:extLst>
                  <a:ext uri="{FF2B5EF4-FFF2-40B4-BE49-F238E27FC236}">
                    <a16:creationId xmlns:a16="http://schemas.microsoft.com/office/drawing/2014/main" id="{C04786B0-7B77-4531-AC3B-3236130B9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940550" y="4647712"/>
                <a:ext cx="669925" cy="565150"/>
              </a:xfrm>
              <a:custGeom>
                <a:avLst/>
                <a:gdLst>
                  <a:gd name="T0" fmla="*/ 254 w 422"/>
                  <a:gd name="T1" fmla="*/ 0 h 356"/>
                  <a:gd name="T2" fmla="*/ 0 w 422"/>
                  <a:gd name="T3" fmla="*/ 338 h 356"/>
                  <a:gd name="T4" fmla="*/ 422 w 422"/>
                  <a:gd name="T5" fmla="*/ 356 h 356"/>
                  <a:gd name="T6" fmla="*/ 254 w 422"/>
                  <a:gd name="T7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2" h="356">
                    <a:moveTo>
                      <a:pt x="254" y="0"/>
                    </a:moveTo>
                    <a:lnTo>
                      <a:pt x="0" y="338"/>
                    </a:lnTo>
                    <a:lnTo>
                      <a:pt x="422" y="356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32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64" name="Freeform 165">
                <a:extLst>
                  <a:ext uri="{FF2B5EF4-FFF2-40B4-BE49-F238E27FC236}">
                    <a16:creationId xmlns:a16="http://schemas.microsoft.com/office/drawing/2014/main" id="{1E247732-3564-462B-ACB9-F64A894AF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07300" y="4546112"/>
                <a:ext cx="1069975" cy="609600"/>
              </a:xfrm>
              <a:custGeom>
                <a:avLst/>
                <a:gdLst>
                  <a:gd name="T0" fmla="*/ 0 w 674"/>
                  <a:gd name="T1" fmla="*/ 384 h 384"/>
                  <a:gd name="T2" fmla="*/ 230 w 674"/>
                  <a:gd name="T3" fmla="*/ 0 h 384"/>
                  <a:gd name="T4" fmla="*/ 674 w 674"/>
                  <a:gd name="T5" fmla="*/ 64 h 384"/>
                  <a:gd name="T6" fmla="*/ 0 w 674"/>
                  <a:gd name="T7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4" h="384">
                    <a:moveTo>
                      <a:pt x="0" y="384"/>
                    </a:moveTo>
                    <a:lnTo>
                      <a:pt x="230" y="0"/>
                    </a:lnTo>
                    <a:lnTo>
                      <a:pt x="674" y="6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324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65" name="Freeform 166">
                <a:extLst>
                  <a:ext uri="{FF2B5EF4-FFF2-40B4-BE49-F238E27FC236}">
                    <a16:creationId xmlns:a16="http://schemas.microsoft.com/office/drawing/2014/main" id="{2D5DE5C8-A37D-4230-9404-27E684E93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48575" y="4561987"/>
                <a:ext cx="1111250" cy="622300"/>
              </a:xfrm>
              <a:custGeom>
                <a:avLst/>
                <a:gdLst>
                  <a:gd name="T0" fmla="*/ 26 w 700"/>
                  <a:gd name="T1" fmla="*/ 374 h 392"/>
                  <a:gd name="T2" fmla="*/ 0 w 700"/>
                  <a:gd name="T3" fmla="*/ 320 h 392"/>
                  <a:gd name="T4" fmla="*/ 674 w 700"/>
                  <a:gd name="T5" fmla="*/ 0 h 392"/>
                  <a:gd name="T6" fmla="*/ 700 w 700"/>
                  <a:gd name="T7" fmla="*/ 54 h 392"/>
                  <a:gd name="T8" fmla="*/ 446 w 700"/>
                  <a:gd name="T9" fmla="*/ 392 h 392"/>
                  <a:gd name="T10" fmla="*/ 26 w 700"/>
                  <a:gd name="T11" fmla="*/ 374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0" h="392">
                    <a:moveTo>
                      <a:pt x="26" y="374"/>
                    </a:moveTo>
                    <a:lnTo>
                      <a:pt x="0" y="320"/>
                    </a:lnTo>
                    <a:lnTo>
                      <a:pt x="674" y="0"/>
                    </a:lnTo>
                    <a:lnTo>
                      <a:pt x="700" y="54"/>
                    </a:lnTo>
                    <a:lnTo>
                      <a:pt x="446" y="392"/>
                    </a:lnTo>
                    <a:lnTo>
                      <a:pt x="26" y="374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66" name="Freeform 167">
                <a:extLst>
                  <a:ext uri="{FF2B5EF4-FFF2-40B4-BE49-F238E27FC236}">
                    <a16:creationId xmlns:a16="http://schemas.microsoft.com/office/drawing/2014/main" id="{97A49407-04FC-497B-860D-E57945584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391400" y="4742962"/>
                <a:ext cx="641350" cy="327025"/>
              </a:xfrm>
              <a:custGeom>
                <a:avLst/>
                <a:gdLst>
                  <a:gd name="T0" fmla="*/ 396 w 404"/>
                  <a:gd name="T1" fmla="*/ 26 h 206"/>
                  <a:gd name="T2" fmla="*/ 20 w 404"/>
                  <a:gd name="T3" fmla="*/ 206 h 206"/>
                  <a:gd name="T4" fmla="*/ 20 w 404"/>
                  <a:gd name="T5" fmla="*/ 206 h 206"/>
                  <a:gd name="T6" fmla="*/ 14 w 404"/>
                  <a:gd name="T7" fmla="*/ 206 h 206"/>
                  <a:gd name="T8" fmla="*/ 8 w 404"/>
                  <a:gd name="T9" fmla="*/ 206 h 206"/>
                  <a:gd name="T10" fmla="*/ 4 w 404"/>
                  <a:gd name="T11" fmla="*/ 204 h 206"/>
                  <a:gd name="T12" fmla="*/ 2 w 404"/>
                  <a:gd name="T13" fmla="*/ 200 h 206"/>
                  <a:gd name="T14" fmla="*/ 2 w 404"/>
                  <a:gd name="T15" fmla="*/ 200 h 206"/>
                  <a:gd name="T16" fmla="*/ 0 w 404"/>
                  <a:gd name="T17" fmla="*/ 194 h 206"/>
                  <a:gd name="T18" fmla="*/ 0 w 404"/>
                  <a:gd name="T19" fmla="*/ 188 h 206"/>
                  <a:gd name="T20" fmla="*/ 4 w 404"/>
                  <a:gd name="T21" fmla="*/ 184 h 206"/>
                  <a:gd name="T22" fmla="*/ 8 w 404"/>
                  <a:gd name="T23" fmla="*/ 182 h 206"/>
                  <a:gd name="T24" fmla="*/ 386 w 404"/>
                  <a:gd name="T25" fmla="*/ 2 h 206"/>
                  <a:gd name="T26" fmla="*/ 386 w 404"/>
                  <a:gd name="T27" fmla="*/ 2 h 206"/>
                  <a:gd name="T28" fmla="*/ 390 w 404"/>
                  <a:gd name="T29" fmla="*/ 0 h 206"/>
                  <a:gd name="T30" fmla="*/ 396 w 404"/>
                  <a:gd name="T31" fmla="*/ 2 h 206"/>
                  <a:gd name="T32" fmla="*/ 400 w 404"/>
                  <a:gd name="T33" fmla="*/ 4 h 206"/>
                  <a:gd name="T34" fmla="*/ 404 w 404"/>
                  <a:gd name="T35" fmla="*/ 8 h 206"/>
                  <a:gd name="T36" fmla="*/ 404 w 404"/>
                  <a:gd name="T37" fmla="*/ 8 h 206"/>
                  <a:gd name="T38" fmla="*/ 404 w 404"/>
                  <a:gd name="T39" fmla="*/ 14 h 206"/>
                  <a:gd name="T40" fmla="*/ 404 w 404"/>
                  <a:gd name="T41" fmla="*/ 18 h 206"/>
                  <a:gd name="T42" fmla="*/ 402 w 404"/>
                  <a:gd name="T43" fmla="*/ 24 h 206"/>
                  <a:gd name="T44" fmla="*/ 396 w 404"/>
                  <a:gd name="T45" fmla="*/ 26 h 206"/>
                  <a:gd name="T46" fmla="*/ 396 w 404"/>
                  <a:gd name="T47" fmla="*/ 2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4" h="206">
                    <a:moveTo>
                      <a:pt x="396" y="26"/>
                    </a:moveTo>
                    <a:lnTo>
                      <a:pt x="20" y="206"/>
                    </a:lnTo>
                    <a:lnTo>
                      <a:pt x="20" y="206"/>
                    </a:lnTo>
                    <a:lnTo>
                      <a:pt x="14" y="206"/>
                    </a:lnTo>
                    <a:lnTo>
                      <a:pt x="8" y="206"/>
                    </a:lnTo>
                    <a:lnTo>
                      <a:pt x="4" y="204"/>
                    </a:lnTo>
                    <a:lnTo>
                      <a:pt x="2" y="200"/>
                    </a:lnTo>
                    <a:lnTo>
                      <a:pt x="2" y="200"/>
                    </a:lnTo>
                    <a:lnTo>
                      <a:pt x="0" y="194"/>
                    </a:lnTo>
                    <a:lnTo>
                      <a:pt x="0" y="188"/>
                    </a:lnTo>
                    <a:lnTo>
                      <a:pt x="4" y="184"/>
                    </a:lnTo>
                    <a:lnTo>
                      <a:pt x="8" y="18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90" y="0"/>
                    </a:lnTo>
                    <a:lnTo>
                      <a:pt x="396" y="2"/>
                    </a:lnTo>
                    <a:lnTo>
                      <a:pt x="400" y="4"/>
                    </a:lnTo>
                    <a:lnTo>
                      <a:pt x="404" y="8"/>
                    </a:lnTo>
                    <a:lnTo>
                      <a:pt x="404" y="8"/>
                    </a:lnTo>
                    <a:lnTo>
                      <a:pt x="404" y="14"/>
                    </a:lnTo>
                    <a:lnTo>
                      <a:pt x="404" y="18"/>
                    </a:lnTo>
                    <a:lnTo>
                      <a:pt x="402" y="24"/>
                    </a:lnTo>
                    <a:lnTo>
                      <a:pt x="396" y="26"/>
                    </a:lnTo>
                    <a:lnTo>
                      <a:pt x="396" y="26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67" name="Freeform 168">
                <a:extLst>
                  <a:ext uri="{FF2B5EF4-FFF2-40B4-BE49-F238E27FC236}">
                    <a16:creationId xmlns:a16="http://schemas.microsoft.com/office/drawing/2014/main" id="{B848EE37-D20A-42C0-A0EC-BEFDCB065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353300" y="4822337"/>
                <a:ext cx="641350" cy="327025"/>
              </a:xfrm>
              <a:custGeom>
                <a:avLst/>
                <a:gdLst>
                  <a:gd name="T0" fmla="*/ 396 w 404"/>
                  <a:gd name="T1" fmla="*/ 26 h 206"/>
                  <a:gd name="T2" fmla="*/ 18 w 404"/>
                  <a:gd name="T3" fmla="*/ 206 h 206"/>
                  <a:gd name="T4" fmla="*/ 18 w 404"/>
                  <a:gd name="T5" fmla="*/ 206 h 206"/>
                  <a:gd name="T6" fmla="*/ 14 w 404"/>
                  <a:gd name="T7" fmla="*/ 206 h 206"/>
                  <a:gd name="T8" fmla="*/ 8 w 404"/>
                  <a:gd name="T9" fmla="*/ 206 h 206"/>
                  <a:gd name="T10" fmla="*/ 4 w 404"/>
                  <a:gd name="T11" fmla="*/ 204 h 206"/>
                  <a:gd name="T12" fmla="*/ 0 w 404"/>
                  <a:gd name="T13" fmla="*/ 200 h 206"/>
                  <a:gd name="T14" fmla="*/ 0 w 404"/>
                  <a:gd name="T15" fmla="*/ 200 h 206"/>
                  <a:gd name="T16" fmla="*/ 0 w 404"/>
                  <a:gd name="T17" fmla="*/ 200 h 206"/>
                  <a:gd name="T18" fmla="*/ 0 w 404"/>
                  <a:gd name="T19" fmla="*/ 194 h 206"/>
                  <a:gd name="T20" fmla="*/ 0 w 404"/>
                  <a:gd name="T21" fmla="*/ 188 h 206"/>
                  <a:gd name="T22" fmla="*/ 4 w 404"/>
                  <a:gd name="T23" fmla="*/ 184 h 206"/>
                  <a:gd name="T24" fmla="*/ 8 w 404"/>
                  <a:gd name="T25" fmla="*/ 182 h 206"/>
                  <a:gd name="T26" fmla="*/ 384 w 404"/>
                  <a:gd name="T27" fmla="*/ 2 h 206"/>
                  <a:gd name="T28" fmla="*/ 384 w 404"/>
                  <a:gd name="T29" fmla="*/ 2 h 206"/>
                  <a:gd name="T30" fmla="*/ 390 w 404"/>
                  <a:gd name="T31" fmla="*/ 0 h 206"/>
                  <a:gd name="T32" fmla="*/ 396 w 404"/>
                  <a:gd name="T33" fmla="*/ 2 h 206"/>
                  <a:gd name="T34" fmla="*/ 400 w 404"/>
                  <a:gd name="T35" fmla="*/ 4 h 206"/>
                  <a:gd name="T36" fmla="*/ 402 w 404"/>
                  <a:gd name="T37" fmla="*/ 8 h 206"/>
                  <a:gd name="T38" fmla="*/ 402 w 404"/>
                  <a:gd name="T39" fmla="*/ 8 h 206"/>
                  <a:gd name="T40" fmla="*/ 404 w 404"/>
                  <a:gd name="T41" fmla="*/ 14 h 206"/>
                  <a:gd name="T42" fmla="*/ 404 w 404"/>
                  <a:gd name="T43" fmla="*/ 18 h 206"/>
                  <a:gd name="T44" fmla="*/ 400 w 404"/>
                  <a:gd name="T45" fmla="*/ 24 h 206"/>
                  <a:gd name="T46" fmla="*/ 396 w 404"/>
                  <a:gd name="T47" fmla="*/ 26 h 206"/>
                  <a:gd name="T48" fmla="*/ 396 w 404"/>
                  <a:gd name="T49" fmla="*/ 2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4" h="206">
                    <a:moveTo>
                      <a:pt x="396" y="26"/>
                    </a:moveTo>
                    <a:lnTo>
                      <a:pt x="18" y="206"/>
                    </a:lnTo>
                    <a:lnTo>
                      <a:pt x="18" y="206"/>
                    </a:lnTo>
                    <a:lnTo>
                      <a:pt x="14" y="206"/>
                    </a:lnTo>
                    <a:lnTo>
                      <a:pt x="8" y="206"/>
                    </a:lnTo>
                    <a:lnTo>
                      <a:pt x="4" y="204"/>
                    </a:lnTo>
                    <a:lnTo>
                      <a:pt x="0" y="200"/>
                    </a:lnTo>
                    <a:lnTo>
                      <a:pt x="0" y="200"/>
                    </a:lnTo>
                    <a:lnTo>
                      <a:pt x="0" y="200"/>
                    </a:lnTo>
                    <a:lnTo>
                      <a:pt x="0" y="194"/>
                    </a:lnTo>
                    <a:lnTo>
                      <a:pt x="0" y="188"/>
                    </a:lnTo>
                    <a:lnTo>
                      <a:pt x="4" y="184"/>
                    </a:lnTo>
                    <a:lnTo>
                      <a:pt x="8" y="182"/>
                    </a:lnTo>
                    <a:lnTo>
                      <a:pt x="384" y="2"/>
                    </a:lnTo>
                    <a:lnTo>
                      <a:pt x="384" y="2"/>
                    </a:lnTo>
                    <a:lnTo>
                      <a:pt x="390" y="0"/>
                    </a:lnTo>
                    <a:lnTo>
                      <a:pt x="396" y="2"/>
                    </a:lnTo>
                    <a:lnTo>
                      <a:pt x="400" y="4"/>
                    </a:lnTo>
                    <a:lnTo>
                      <a:pt x="402" y="8"/>
                    </a:lnTo>
                    <a:lnTo>
                      <a:pt x="402" y="8"/>
                    </a:lnTo>
                    <a:lnTo>
                      <a:pt x="404" y="14"/>
                    </a:lnTo>
                    <a:lnTo>
                      <a:pt x="404" y="18"/>
                    </a:lnTo>
                    <a:lnTo>
                      <a:pt x="400" y="24"/>
                    </a:lnTo>
                    <a:lnTo>
                      <a:pt x="396" y="26"/>
                    </a:lnTo>
                    <a:lnTo>
                      <a:pt x="396" y="26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</p:grpSp>
      </p:grpSp>
      <p:sp>
        <p:nvSpPr>
          <p:cNvPr id="268" name="Slide Number Placeholder 42"/>
          <p:cNvSpPr txBox="1">
            <a:spLocks/>
          </p:cNvSpPr>
          <p:nvPr/>
        </p:nvSpPr>
        <p:spPr>
          <a:xfrm>
            <a:off x="11474754" y="6391413"/>
            <a:ext cx="381001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0" name="TextBox 144">
            <a:extLst>
              <a:ext uri="{FF2B5EF4-FFF2-40B4-BE49-F238E27FC236}">
                <a16:creationId xmlns:a16="http://schemas.microsoft.com/office/drawing/2014/main" id="{C3B6E198-6DF2-4423-9180-6DDB170F2F95}"/>
              </a:ext>
            </a:extLst>
          </p:cNvPr>
          <p:cNvSpPr txBox="1"/>
          <p:nvPr/>
        </p:nvSpPr>
        <p:spPr>
          <a:xfrm>
            <a:off x="1038060" y="509448"/>
            <a:ext cx="4672231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我的创新点六</a:t>
            </a:r>
            <a:endParaRPr lang="en-US" altLang="zh-CN" sz="3600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zh-CN" altLang="en-US" sz="2400" dirty="0"/>
              <a:t>利用教学辅助软件的答疑框，设置</a:t>
            </a:r>
            <a:r>
              <a:rPr lang="zh-CN" altLang="en-US" sz="2400" dirty="0">
                <a:solidFill>
                  <a:srgbClr val="7030A0"/>
                </a:solidFill>
              </a:rPr>
              <a:t>在线抢答题板</a:t>
            </a:r>
            <a:r>
              <a:rPr lang="zh-CN" altLang="en-US" sz="2400" dirty="0"/>
              <a:t>，学生抢答先后和抢答情况一目了然。</a:t>
            </a:r>
            <a:endParaRPr lang="en-US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01" name="Freeform 267">
            <a:extLst>
              <a:ext uri="{FF2B5EF4-FFF2-40B4-BE49-F238E27FC236}">
                <a16:creationId xmlns:a16="http://schemas.microsoft.com/office/drawing/2014/main" id="{8C7F21B7-6316-4C3C-A04A-7237B448AC7A}"/>
              </a:ext>
            </a:extLst>
          </p:cNvPr>
          <p:cNvSpPr>
            <a:spLocks noEditPoints="1"/>
          </p:cNvSpPr>
          <p:nvPr/>
        </p:nvSpPr>
        <p:spPr bwMode="auto">
          <a:xfrm>
            <a:off x="344441" y="474587"/>
            <a:ext cx="502823" cy="500085"/>
          </a:xfrm>
          <a:custGeom>
            <a:avLst/>
            <a:gdLst>
              <a:gd name="T0" fmla="*/ 1704 w 3859"/>
              <a:gd name="T1" fmla="*/ 1150 h 3835"/>
              <a:gd name="T2" fmla="*/ 1443 w 3859"/>
              <a:gd name="T3" fmla="*/ 1281 h 3835"/>
              <a:gd name="T4" fmla="*/ 1248 w 3859"/>
              <a:gd name="T5" fmla="*/ 1494 h 3835"/>
              <a:gd name="T6" fmla="*/ 1139 w 3859"/>
              <a:gd name="T7" fmla="*/ 1766 h 3835"/>
              <a:gd name="T8" fmla="*/ 1139 w 3859"/>
              <a:gd name="T9" fmla="*/ 2070 h 3835"/>
              <a:gd name="T10" fmla="*/ 1248 w 3859"/>
              <a:gd name="T11" fmla="*/ 2343 h 3835"/>
              <a:gd name="T12" fmla="*/ 1443 w 3859"/>
              <a:gd name="T13" fmla="*/ 2555 h 3835"/>
              <a:gd name="T14" fmla="*/ 1704 w 3859"/>
              <a:gd name="T15" fmla="*/ 2686 h 3835"/>
              <a:gd name="T16" fmla="*/ 2008 w 3859"/>
              <a:gd name="T17" fmla="*/ 2715 h 3835"/>
              <a:gd name="T18" fmla="*/ 2293 w 3859"/>
              <a:gd name="T19" fmla="*/ 2632 h 3835"/>
              <a:gd name="T20" fmla="*/ 2524 w 3859"/>
              <a:gd name="T21" fmla="*/ 2458 h 3835"/>
              <a:gd name="T22" fmla="*/ 2679 w 3859"/>
              <a:gd name="T23" fmla="*/ 2213 h 3835"/>
              <a:gd name="T24" fmla="*/ 2734 w 3859"/>
              <a:gd name="T25" fmla="*/ 1918 h 3835"/>
              <a:gd name="T26" fmla="*/ 2679 w 3859"/>
              <a:gd name="T27" fmla="*/ 1624 h 3835"/>
              <a:gd name="T28" fmla="*/ 2524 w 3859"/>
              <a:gd name="T29" fmla="*/ 1379 h 3835"/>
              <a:gd name="T30" fmla="*/ 2293 w 3859"/>
              <a:gd name="T31" fmla="*/ 1204 h 3835"/>
              <a:gd name="T32" fmla="*/ 2008 w 3859"/>
              <a:gd name="T33" fmla="*/ 1122 h 3835"/>
              <a:gd name="T34" fmla="*/ 2178 w 3859"/>
              <a:gd name="T35" fmla="*/ 4 h 3835"/>
              <a:gd name="T36" fmla="*/ 2245 w 3859"/>
              <a:gd name="T37" fmla="*/ 58 h 3835"/>
              <a:gd name="T38" fmla="*/ 2480 w 3859"/>
              <a:gd name="T39" fmla="*/ 588 h 3835"/>
              <a:gd name="T40" fmla="*/ 3028 w 3859"/>
              <a:gd name="T41" fmla="*/ 373 h 3835"/>
              <a:gd name="T42" fmla="*/ 3113 w 3859"/>
              <a:gd name="T43" fmla="*/ 381 h 3835"/>
              <a:gd name="T44" fmla="*/ 3484 w 3859"/>
              <a:gd name="T45" fmla="*/ 761 h 3835"/>
              <a:gd name="T46" fmla="*/ 3475 w 3859"/>
              <a:gd name="T47" fmla="*/ 845 h 3835"/>
              <a:gd name="T48" fmla="*/ 3316 w 3859"/>
              <a:gd name="T49" fmla="*/ 1504 h 3835"/>
              <a:gd name="T50" fmla="*/ 3836 w 3859"/>
              <a:gd name="T51" fmla="*/ 1624 h 3835"/>
              <a:gd name="T52" fmla="*/ 3859 w 3859"/>
              <a:gd name="T53" fmla="*/ 2150 h 3835"/>
              <a:gd name="T54" fmla="*/ 3821 w 3859"/>
              <a:gd name="T55" fmla="*/ 2226 h 3835"/>
              <a:gd name="T56" fmla="*/ 3285 w 3859"/>
              <a:gd name="T57" fmla="*/ 2426 h 3835"/>
              <a:gd name="T58" fmla="*/ 3480 w 3859"/>
              <a:gd name="T59" fmla="*/ 3011 h 3835"/>
              <a:gd name="T60" fmla="*/ 3471 w 3859"/>
              <a:gd name="T61" fmla="*/ 3095 h 3835"/>
              <a:gd name="T62" fmla="*/ 3089 w 3859"/>
              <a:gd name="T63" fmla="*/ 3464 h 3835"/>
              <a:gd name="T64" fmla="*/ 3004 w 3859"/>
              <a:gd name="T65" fmla="*/ 3453 h 3835"/>
              <a:gd name="T66" fmla="*/ 2339 w 3859"/>
              <a:gd name="T67" fmla="*/ 3298 h 3835"/>
              <a:gd name="T68" fmla="*/ 2218 w 3859"/>
              <a:gd name="T69" fmla="*/ 3812 h 3835"/>
              <a:gd name="T70" fmla="*/ 1688 w 3859"/>
              <a:gd name="T71" fmla="*/ 3835 h 3835"/>
              <a:gd name="T72" fmla="*/ 1612 w 3859"/>
              <a:gd name="T73" fmla="*/ 3797 h 3835"/>
              <a:gd name="T74" fmla="*/ 1415 w 3859"/>
              <a:gd name="T75" fmla="*/ 3263 h 3835"/>
              <a:gd name="T76" fmla="*/ 837 w 3859"/>
              <a:gd name="T77" fmla="*/ 3458 h 3835"/>
              <a:gd name="T78" fmla="*/ 751 w 3859"/>
              <a:gd name="T79" fmla="*/ 3449 h 3835"/>
              <a:gd name="T80" fmla="*/ 380 w 3859"/>
              <a:gd name="T81" fmla="*/ 3070 h 3835"/>
              <a:gd name="T82" fmla="*/ 390 w 3859"/>
              <a:gd name="T83" fmla="*/ 2986 h 3835"/>
              <a:gd name="T84" fmla="*/ 543 w 3859"/>
              <a:gd name="T85" fmla="*/ 2332 h 3835"/>
              <a:gd name="T86" fmla="*/ 23 w 3859"/>
              <a:gd name="T87" fmla="*/ 2212 h 3835"/>
              <a:gd name="T88" fmla="*/ 0 w 3859"/>
              <a:gd name="T89" fmla="*/ 1684 h 3835"/>
              <a:gd name="T90" fmla="*/ 38 w 3859"/>
              <a:gd name="T91" fmla="*/ 1609 h 3835"/>
              <a:gd name="T92" fmla="*/ 574 w 3859"/>
              <a:gd name="T93" fmla="*/ 1414 h 3835"/>
              <a:gd name="T94" fmla="*/ 376 w 3859"/>
              <a:gd name="T95" fmla="*/ 832 h 3835"/>
              <a:gd name="T96" fmla="*/ 383 w 3859"/>
              <a:gd name="T97" fmla="*/ 747 h 3835"/>
              <a:gd name="T98" fmla="*/ 767 w 3859"/>
              <a:gd name="T99" fmla="*/ 378 h 3835"/>
              <a:gd name="T100" fmla="*/ 851 w 3859"/>
              <a:gd name="T101" fmla="*/ 388 h 3835"/>
              <a:gd name="T102" fmla="*/ 1506 w 3859"/>
              <a:gd name="T103" fmla="*/ 542 h 3835"/>
              <a:gd name="T104" fmla="*/ 1627 w 3859"/>
              <a:gd name="T105" fmla="*/ 23 h 3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59" h="3835">
                <a:moveTo>
                  <a:pt x="1930" y="1118"/>
                </a:moveTo>
                <a:lnTo>
                  <a:pt x="1853" y="1122"/>
                </a:lnTo>
                <a:lnTo>
                  <a:pt x="1777" y="1132"/>
                </a:lnTo>
                <a:lnTo>
                  <a:pt x="1704" y="1150"/>
                </a:lnTo>
                <a:lnTo>
                  <a:pt x="1634" y="1174"/>
                </a:lnTo>
                <a:lnTo>
                  <a:pt x="1566" y="1204"/>
                </a:lnTo>
                <a:lnTo>
                  <a:pt x="1503" y="1241"/>
                </a:lnTo>
                <a:lnTo>
                  <a:pt x="1443" y="1281"/>
                </a:lnTo>
                <a:lnTo>
                  <a:pt x="1387" y="1328"/>
                </a:lnTo>
                <a:lnTo>
                  <a:pt x="1335" y="1379"/>
                </a:lnTo>
                <a:lnTo>
                  <a:pt x="1289" y="1434"/>
                </a:lnTo>
                <a:lnTo>
                  <a:pt x="1248" y="1494"/>
                </a:lnTo>
                <a:lnTo>
                  <a:pt x="1212" y="1557"/>
                </a:lnTo>
                <a:lnTo>
                  <a:pt x="1181" y="1624"/>
                </a:lnTo>
                <a:lnTo>
                  <a:pt x="1157" y="1694"/>
                </a:lnTo>
                <a:lnTo>
                  <a:pt x="1139" y="1766"/>
                </a:lnTo>
                <a:lnTo>
                  <a:pt x="1128" y="1841"/>
                </a:lnTo>
                <a:lnTo>
                  <a:pt x="1125" y="1918"/>
                </a:lnTo>
                <a:lnTo>
                  <a:pt x="1128" y="1995"/>
                </a:lnTo>
                <a:lnTo>
                  <a:pt x="1139" y="2070"/>
                </a:lnTo>
                <a:lnTo>
                  <a:pt x="1157" y="2143"/>
                </a:lnTo>
                <a:lnTo>
                  <a:pt x="1181" y="2213"/>
                </a:lnTo>
                <a:lnTo>
                  <a:pt x="1212" y="2279"/>
                </a:lnTo>
                <a:lnTo>
                  <a:pt x="1248" y="2343"/>
                </a:lnTo>
                <a:lnTo>
                  <a:pt x="1289" y="2403"/>
                </a:lnTo>
                <a:lnTo>
                  <a:pt x="1335" y="2458"/>
                </a:lnTo>
                <a:lnTo>
                  <a:pt x="1387" y="2508"/>
                </a:lnTo>
                <a:lnTo>
                  <a:pt x="1443" y="2555"/>
                </a:lnTo>
                <a:lnTo>
                  <a:pt x="1503" y="2596"/>
                </a:lnTo>
                <a:lnTo>
                  <a:pt x="1566" y="2632"/>
                </a:lnTo>
                <a:lnTo>
                  <a:pt x="1634" y="2662"/>
                </a:lnTo>
                <a:lnTo>
                  <a:pt x="1704" y="2686"/>
                </a:lnTo>
                <a:lnTo>
                  <a:pt x="1777" y="2704"/>
                </a:lnTo>
                <a:lnTo>
                  <a:pt x="1853" y="2715"/>
                </a:lnTo>
                <a:lnTo>
                  <a:pt x="1930" y="2719"/>
                </a:lnTo>
                <a:lnTo>
                  <a:pt x="2008" y="2715"/>
                </a:lnTo>
                <a:lnTo>
                  <a:pt x="2083" y="2704"/>
                </a:lnTo>
                <a:lnTo>
                  <a:pt x="2156" y="2686"/>
                </a:lnTo>
                <a:lnTo>
                  <a:pt x="2227" y="2662"/>
                </a:lnTo>
                <a:lnTo>
                  <a:pt x="2293" y="2632"/>
                </a:lnTo>
                <a:lnTo>
                  <a:pt x="2357" y="2596"/>
                </a:lnTo>
                <a:lnTo>
                  <a:pt x="2416" y="2555"/>
                </a:lnTo>
                <a:lnTo>
                  <a:pt x="2473" y="2508"/>
                </a:lnTo>
                <a:lnTo>
                  <a:pt x="2524" y="2458"/>
                </a:lnTo>
                <a:lnTo>
                  <a:pt x="2571" y="2403"/>
                </a:lnTo>
                <a:lnTo>
                  <a:pt x="2612" y="2343"/>
                </a:lnTo>
                <a:lnTo>
                  <a:pt x="2649" y="2279"/>
                </a:lnTo>
                <a:lnTo>
                  <a:pt x="2679" y="2213"/>
                </a:lnTo>
                <a:lnTo>
                  <a:pt x="2703" y="2143"/>
                </a:lnTo>
                <a:lnTo>
                  <a:pt x="2720" y="2070"/>
                </a:lnTo>
                <a:lnTo>
                  <a:pt x="2731" y="1995"/>
                </a:lnTo>
                <a:lnTo>
                  <a:pt x="2734" y="1918"/>
                </a:lnTo>
                <a:lnTo>
                  <a:pt x="2731" y="1841"/>
                </a:lnTo>
                <a:lnTo>
                  <a:pt x="2720" y="1766"/>
                </a:lnTo>
                <a:lnTo>
                  <a:pt x="2703" y="1694"/>
                </a:lnTo>
                <a:lnTo>
                  <a:pt x="2679" y="1624"/>
                </a:lnTo>
                <a:lnTo>
                  <a:pt x="2649" y="1557"/>
                </a:lnTo>
                <a:lnTo>
                  <a:pt x="2612" y="1494"/>
                </a:lnTo>
                <a:lnTo>
                  <a:pt x="2571" y="1434"/>
                </a:lnTo>
                <a:lnTo>
                  <a:pt x="2524" y="1379"/>
                </a:lnTo>
                <a:lnTo>
                  <a:pt x="2473" y="1328"/>
                </a:lnTo>
                <a:lnTo>
                  <a:pt x="2418" y="1281"/>
                </a:lnTo>
                <a:lnTo>
                  <a:pt x="2357" y="1241"/>
                </a:lnTo>
                <a:lnTo>
                  <a:pt x="2293" y="1204"/>
                </a:lnTo>
                <a:lnTo>
                  <a:pt x="2227" y="1174"/>
                </a:lnTo>
                <a:lnTo>
                  <a:pt x="2156" y="1150"/>
                </a:lnTo>
                <a:lnTo>
                  <a:pt x="2083" y="1132"/>
                </a:lnTo>
                <a:lnTo>
                  <a:pt x="2008" y="1122"/>
                </a:lnTo>
                <a:lnTo>
                  <a:pt x="1930" y="1118"/>
                </a:lnTo>
                <a:close/>
                <a:moveTo>
                  <a:pt x="1687" y="0"/>
                </a:moveTo>
                <a:lnTo>
                  <a:pt x="2156" y="0"/>
                </a:lnTo>
                <a:lnTo>
                  <a:pt x="2178" y="4"/>
                </a:lnTo>
                <a:lnTo>
                  <a:pt x="2199" y="11"/>
                </a:lnTo>
                <a:lnTo>
                  <a:pt x="2218" y="23"/>
                </a:lnTo>
                <a:lnTo>
                  <a:pt x="2233" y="39"/>
                </a:lnTo>
                <a:lnTo>
                  <a:pt x="2245" y="58"/>
                </a:lnTo>
                <a:lnTo>
                  <a:pt x="2252" y="78"/>
                </a:lnTo>
                <a:lnTo>
                  <a:pt x="2338" y="539"/>
                </a:lnTo>
                <a:lnTo>
                  <a:pt x="2410" y="561"/>
                </a:lnTo>
                <a:lnTo>
                  <a:pt x="2480" y="588"/>
                </a:lnTo>
                <a:lnTo>
                  <a:pt x="2548" y="618"/>
                </a:lnTo>
                <a:lnTo>
                  <a:pt x="2615" y="650"/>
                </a:lnTo>
                <a:lnTo>
                  <a:pt x="3009" y="384"/>
                </a:lnTo>
                <a:lnTo>
                  <a:pt x="3028" y="373"/>
                </a:lnTo>
                <a:lnTo>
                  <a:pt x="3050" y="368"/>
                </a:lnTo>
                <a:lnTo>
                  <a:pt x="3072" y="368"/>
                </a:lnTo>
                <a:lnTo>
                  <a:pt x="3094" y="373"/>
                </a:lnTo>
                <a:lnTo>
                  <a:pt x="3113" y="381"/>
                </a:lnTo>
                <a:lnTo>
                  <a:pt x="3131" y="394"/>
                </a:lnTo>
                <a:lnTo>
                  <a:pt x="3463" y="725"/>
                </a:lnTo>
                <a:lnTo>
                  <a:pt x="3476" y="742"/>
                </a:lnTo>
                <a:lnTo>
                  <a:pt x="3484" y="761"/>
                </a:lnTo>
                <a:lnTo>
                  <a:pt x="3489" y="783"/>
                </a:lnTo>
                <a:lnTo>
                  <a:pt x="3489" y="805"/>
                </a:lnTo>
                <a:lnTo>
                  <a:pt x="3484" y="826"/>
                </a:lnTo>
                <a:lnTo>
                  <a:pt x="3475" y="845"/>
                </a:lnTo>
                <a:lnTo>
                  <a:pt x="3205" y="1237"/>
                </a:lnTo>
                <a:lnTo>
                  <a:pt x="3249" y="1322"/>
                </a:lnTo>
                <a:lnTo>
                  <a:pt x="3285" y="1412"/>
                </a:lnTo>
                <a:lnTo>
                  <a:pt x="3316" y="1504"/>
                </a:lnTo>
                <a:lnTo>
                  <a:pt x="3782" y="1590"/>
                </a:lnTo>
                <a:lnTo>
                  <a:pt x="3802" y="1597"/>
                </a:lnTo>
                <a:lnTo>
                  <a:pt x="3821" y="1609"/>
                </a:lnTo>
                <a:lnTo>
                  <a:pt x="3836" y="1624"/>
                </a:lnTo>
                <a:lnTo>
                  <a:pt x="3848" y="1643"/>
                </a:lnTo>
                <a:lnTo>
                  <a:pt x="3857" y="1664"/>
                </a:lnTo>
                <a:lnTo>
                  <a:pt x="3859" y="1684"/>
                </a:lnTo>
                <a:lnTo>
                  <a:pt x="3859" y="2150"/>
                </a:lnTo>
                <a:lnTo>
                  <a:pt x="3857" y="2172"/>
                </a:lnTo>
                <a:lnTo>
                  <a:pt x="3848" y="2192"/>
                </a:lnTo>
                <a:lnTo>
                  <a:pt x="3836" y="2212"/>
                </a:lnTo>
                <a:lnTo>
                  <a:pt x="3821" y="2226"/>
                </a:lnTo>
                <a:lnTo>
                  <a:pt x="3802" y="2238"/>
                </a:lnTo>
                <a:lnTo>
                  <a:pt x="3782" y="2244"/>
                </a:lnTo>
                <a:lnTo>
                  <a:pt x="3316" y="2332"/>
                </a:lnTo>
                <a:lnTo>
                  <a:pt x="3285" y="2426"/>
                </a:lnTo>
                <a:lnTo>
                  <a:pt x="3247" y="2517"/>
                </a:lnTo>
                <a:lnTo>
                  <a:pt x="3204" y="2605"/>
                </a:lnTo>
                <a:lnTo>
                  <a:pt x="3470" y="2992"/>
                </a:lnTo>
                <a:lnTo>
                  <a:pt x="3480" y="3011"/>
                </a:lnTo>
                <a:lnTo>
                  <a:pt x="3484" y="3031"/>
                </a:lnTo>
                <a:lnTo>
                  <a:pt x="3484" y="3054"/>
                </a:lnTo>
                <a:lnTo>
                  <a:pt x="3481" y="3074"/>
                </a:lnTo>
                <a:lnTo>
                  <a:pt x="3471" y="3095"/>
                </a:lnTo>
                <a:lnTo>
                  <a:pt x="3458" y="3112"/>
                </a:lnTo>
                <a:lnTo>
                  <a:pt x="3126" y="3442"/>
                </a:lnTo>
                <a:lnTo>
                  <a:pt x="3109" y="3455"/>
                </a:lnTo>
                <a:lnTo>
                  <a:pt x="3089" y="3464"/>
                </a:lnTo>
                <a:lnTo>
                  <a:pt x="3067" y="3469"/>
                </a:lnTo>
                <a:lnTo>
                  <a:pt x="3045" y="3467"/>
                </a:lnTo>
                <a:lnTo>
                  <a:pt x="3024" y="3463"/>
                </a:lnTo>
                <a:lnTo>
                  <a:pt x="3004" y="3453"/>
                </a:lnTo>
                <a:lnTo>
                  <a:pt x="2612" y="3187"/>
                </a:lnTo>
                <a:lnTo>
                  <a:pt x="2524" y="3230"/>
                </a:lnTo>
                <a:lnTo>
                  <a:pt x="2433" y="3267"/>
                </a:lnTo>
                <a:lnTo>
                  <a:pt x="2339" y="3298"/>
                </a:lnTo>
                <a:lnTo>
                  <a:pt x="2252" y="3758"/>
                </a:lnTo>
                <a:lnTo>
                  <a:pt x="2245" y="3779"/>
                </a:lnTo>
                <a:lnTo>
                  <a:pt x="2233" y="3797"/>
                </a:lnTo>
                <a:lnTo>
                  <a:pt x="2218" y="3812"/>
                </a:lnTo>
                <a:lnTo>
                  <a:pt x="2199" y="3826"/>
                </a:lnTo>
                <a:lnTo>
                  <a:pt x="2178" y="3833"/>
                </a:lnTo>
                <a:lnTo>
                  <a:pt x="2156" y="3835"/>
                </a:lnTo>
                <a:lnTo>
                  <a:pt x="1688" y="3835"/>
                </a:lnTo>
                <a:lnTo>
                  <a:pt x="1666" y="3833"/>
                </a:lnTo>
                <a:lnTo>
                  <a:pt x="1646" y="3826"/>
                </a:lnTo>
                <a:lnTo>
                  <a:pt x="1627" y="3812"/>
                </a:lnTo>
                <a:lnTo>
                  <a:pt x="1612" y="3797"/>
                </a:lnTo>
                <a:lnTo>
                  <a:pt x="1600" y="3779"/>
                </a:lnTo>
                <a:lnTo>
                  <a:pt x="1593" y="3758"/>
                </a:lnTo>
                <a:lnTo>
                  <a:pt x="1506" y="3293"/>
                </a:lnTo>
                <a:lnTo>
                  <a:pt x="1415" y="3263"/>
                </a:lnTo>
                <a:lnTo>
                  <a:pt x="1327" y="3227"/>
                </a:lnTo>
                <a:lnTo>
                  <a:pt x="1242" y="3185"/>
                </a:lnTo>
                <a:lnTo>
                  <a:pt x="856" y="3447"/>
                </a:lnTo>
                <a:lnTo>
                  <a:pt x="837" y="3458"/>
                </a:lnTo>
                <a:lnTo>
                  <a:pt x="815" y="3463"/>
                </a:lnTo>
                <a:lnTo>
                  <a:pt x="793" y="3463"/>
                </a:lnTo>
                <a:lnTo>
                  <a:pt x="771" y="3458"/>
                </a:lnTo>
                <a:lnTo>
                  <a:pt x="751" y="3449"/>
                </a:lnTo>
                <a:lnTo>
                  <a:pt x="734" y="3436"/>
                </a:lnTo>
                <a:lnTo>
                  <a:pt x="401" y="3107"/>
                </a:lnTo>
                <a:lnTo>
                  <a:pt x="388" y="3089"/>
                </a:lnTo>
                <a:lnTo>
                  <a:pt x="380" y="3070"/>
                </a:lnTo>
                <a:lnTo>
                  <a:pt x="375" y="3048"/>
                </a:lnTo>
                <a:lnTo>
                  <a:pt x="376" y="3025"/>
                </a:lnTo>
                <a:lnTo>
                  <a:pt x="381" y="3005"/>
                </a:lnTo>
                <a:lnTo>
                  <a:pt x="390" y="2986"/>
                </a:lnTo>
                <a:lnTo>
                  <a:pt x="655" y="2601"/>
                </a:lnTo>
                <a:lnTo>
                  <a:pt x="612" y="2514"/>
                </a:lnTo>
                <a:lnTo>
                  <a:pt x="574" y="2424"/>
                </a:lnTo>
                <a:lnTo>
                  <a:pt x="543" y="2332"/>
                </a:lnTo>
                <a:lnTo>
                  <a:pt x="78" y="2244"/>
                </a:lnTo>
                <a:lnTo>
                  <a:pt x="58" y="2238"/>
                </a:lnTo>
                <a:lnTo>
                  <a:pt x="38" y="2226"/>
                </a:lnTo>
                <a:lnTo>
                  <a:pt x="23" y="2212"/>
                </a:lnTo>
                <a:lnTo>
                  <a:pt x="11" y="2192"/>
                </a:lnTo>
                <a:lnTo>
                  <a:pt x="3" y="2172"/>
                </a:lnTo>
                <a:lnTo>
                  <a:pt x="0" y="2150"/>
                </a:lnTo>
                <a:lnTo>
                  <a:pt x="0" y="1684"/>
                </a:lnTo>
                <a:lnTo>
                  <a:pt x="3" y="1664"/>
                </a:lnTo>
                <a:lnTo>
                  <a:pt x="11" y="1643"/>
                </a:lnTo>
                <a:lnTo>
                  <a:pt x="23" y="1624"/>
                </a:lnTo>
                <a:lnTo>
                  <a:pt x="38" y="1609"/>
                </a:lnTo>
                <a:lnTo>
                  <a:pt x="58" y="1597"/>
                </a:lnTo>
                <a:lnTo>
                  <a:pt x="78" y="1590"/>
                </a:lnTo>
                <a:lnTo>
                  <a:pt x="543" y="1504"/>
                </a:lnTo>
                <a:lnTo>
                  <a:pt x="574" y="1414"/>
                </a:lnTo>
                <a:lnTo>
                  <a:pt x="611" y="1325"/>
                </a:lnTo>
                <a:lnTo>
                  <a:pt x="653" y="1239"/>
                </a:lnTo>
                <a:lnTo>
                  <a:pt x="386" y="851"/>
                </a:lnTo>
                <a:lnTo>
                  <a:pt x="376" y="832"/>
                </a:lnTo>
                <a:lnTo>
                  <a:pt x="370" y="810"/>
                </a:lnTo>
                <a:lnTo>
                  <a:pt x="370" y="789"/>
                </a:lnTo>
                <a:lnTo>
                  <a:pt x="375" y="767"/>
                </a:lnTo>
                <a:lnTo>
                  <a:pt x="383" y="747"/>
                </a:lnTo>
                <a:lnTo>
                  <a:pt x="397" y="730"/>
                </a:lnTo>
                <a:lnTo>
                  <a:pt x="729" y="400"/>
                </a:lnTo>
                <a:lnTo>
                  <a:pt x="746" y="387"/>
                </a:lnTo>
                <a:lnTo>
                  <a:pt x="767" y="378"/>
                </a:lnTo>
                <a:lnTo>
                  <a:pt x="787" y="374"/>
                </a:lnTo>
                <a:lnTo>
                  <a:pt x="810" y="374"/>
                </a:lnTo>
                <a:lnTo>
                  <a:pt x="832" y="379"/>
                </a:lnTo>
                <a:lnTo>
                  <a:pt x="851" y="388"/>
                </a:lnTo>
                <a:lnTo>
                  <a:pt x="1240" y="653"/>
                </a:lnTo>
                <a:lnTo>
                  <a:pt x="1325" y="611"/>
                </a:lnTo>
                <a:lnTo>
                  <a:pt x="1414" y="574"/>
                </a:lnTo>
                <a:lnTo>
                  <a:pt x="1506" y="542"/>
                </a:lnTo>
                <a:lnTo>
                  <a:pt x="1593" y="78"/>
                </a:lnTo>
                <a:lnTo>
                  <a:pt x="1600" y="58"/>
                </a:lnTo>
                <a:lnTo>
                  <a:pt x="1611" y="39"/>
                </a:lnTo>
                <a:lnTo>
                  <a:pt x="1627" y="23"/>
                </a:lnTo>
                <a:lnTo>
                  <a:pt x="1645" y="11"/>
                </a:lnTo>
                <a:lnTo>
                  <a:pt x="1665" y="4"/>
                </a:lnTo>
                <a:lnTo>
                  <a:pt x="1687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pic>
        <p:nvPicPr>
          <p:cNvPr id="3" name="图片 2" descr="图片包含 屏幕截图&#10;&#10;已生成极高可信度的说明">
            <a:extLst>
              <a:ext uri="{FF2B5EF4-FFF2-40B4-BE49-F238E27FC236}">
                <a16:creationId xmlns:a16="http://schemas.microsoft.com/office/drawing/2014/main" id="{DD743A96-71D0-4ADC-8E5C-0469011E24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33" y="36116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6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 flipH="1">
            <a:off x="1535161" y="2478157"/>
            <a:ext cx="3220077" cy="3632596"/>
            <a:chOff x="4255808" y="2027530"/>
            <a:chExt cx="3857218" cy="4830470"/>
          </a:xfrm>
        </p:grpSpPr>
        <p:grpSp>
          <p:nvGrpSpPr>
            <p:cNvPr id="5" name="Group 4"/>
            <p:cNvGrpSpPr/>
            <p:nvPr/>
          </p:nvGrpSpPr>
          <p:grpSpPr>
            <a:xfrm>
              <a:off x="4255808" y="4526991"/>
              <a:ext cx="1791632" cy="2331009"/>
              <a:chOff x="4259118" y="4113333"/>
              <a:chExt cx="1791632" cy="2331009"/>
            </a:xfrm>
          </p:grpSpPr>
          <p:grpSp>
            <p:nvGrpSpPr>
              <p:cNvPr id="50" name="Group 49"/>
              <p:cNvGrpSpPr/>
              <p:nvPr/>
            </p:nvGrpSpPr>
            <p:grpSpPr>
              <a:xfrm rot="637440">
                <a:off x="4259118" y="4113333"/>
                <a:ext cx="1791632" cy="2331009"/>
                <a:chOff x="1995342" y="3429000"/>
                <a:chExt cx="1791632" cy="2331009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1995342" y="3429000"/>
                  <a:ext cx="1634798" cy="1580194"/>
                  <a:chOff x="1995342" y="3429000"/>
                  <a:chExt cx="1634798" cy="1580194"/>
                </a:xfrm>
              </p:grpSpPr>
              <p:sp>
                <p:nvSpPr>
                  <p:cNvPr id="55" name="Freeform 54"/>
                  <p:cNvSpPr>
                    <a:spLocks/>
                  </p:cNvSpPr>
                  <p:nvPr/>
                </p:nvSpPr>
                <p:spPr bwMode="auto">
                  <a:xfrm>
                    <a:off x="2095500" y="3429000"/>
                    <a:ext cx="1534640" cy="1580194"/>
                  </a:xfrm>
                  <a:custGeom>
                    <a:avLst/>
                    <a:gdLst>
                      <a:gd name="T0" fmla="*/ 1152 w 1152"/>
                      <a:gd name="T1" fmla="*/ 1170 h 1291"/>
                      <a:gd name="T2" fmla="*/ 533 w 1152"/>
                      <a:gd name="T3" fmla="*/ 1291 h 1291"/>
                      <a:gd name="T4" fmla="*/ 435 w 1152"/>
                      <a:gd name="T5" fmla="*/ 805 h 1291"/>
                      <a:gd name="T6" fmla="*/ 0 w 1152"/>
                      <a:gd name="T7" fmla="*/ 177 h 1291"/>
                      <a:gd name="T8" fmla="*/ 922 w 1152"/>
                      <a:gd name="T9" fmla="*/ 0 h 1291"/>
                      <a:gd name="T10" fmla="*/ 1152 w 1152"/>
                      <a:gd name="T11" fmla="*/ 1170 h 12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52" h="1291">
                        <a:moveTo>
                          <a:pt x="1152" y="1170"/>
                        </a:moveTo>
                        <a:lnTo>
                          <a:pt x="533" y="1291"/>
                        </a:lnTo>
                        <a:lnTo>
                          <a:pt x="435" y="805"/>
                        </a:lnTo>
                        <a:lnTo>
                          <a:pt x="0" y="177"/>
                        </a:lnTo>
                        <a:lnTo>
                          <a:pt x="922" y="0"/>
                        </a:lnTo>
                        <a:lnTo>
                          <a:pt x="1152" y="1170"/>
                        </a:lnTo>
                        <a:close/>
                      </a:path>
                    </a:pathLst>
                  </a:custGeom>
                  <a:solidFill>
                    <a:srgbClr val="F7C2A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013"/>
                  </a:p>
                </p:txBody>
              </p:sp>
              <p:sp>
                <p:nvSpPr>
                  <p:cNvPr id="56" name="Freeform 55"/>
                  <p:cNvSpPr>
                    <a:spLocks/>
                  </p:cNvSpPr>
                  <p:nvPr/>
                </p:nvSpPr>
                <p:spPr bwMode="auto">
                  <a:xfrm>
                    <a:off x="1995342" y="3588555"/>
                    <a:ext cx="1181810" cy="1195265"/>
                  </a:xfrm>
                  <a:custGeom>
                    <a:avLst/>
                    <a:gdLst>
                      <a:gd name="T0" fmla="*/ 13 w 303"/>
                      <a:gd name="T1" fmla="*/ 13 h 307"/>
                      <a:gd name="T2" fmla="*/ 13 w 303"/>
                      <a:gd name="T3" fmla="*/ 13 h 307"/>
                      <a:gd name="T4" fmla="*/ 13 w 303"/>
                      <a:gd name="T5" fmla="*/ 59 h 307"/>
                      <a:gd name="T6" fmla="*/ 244 w 303"/>
                      <a:gd name="T7" fmla="*/ 294 h 307"/>
                      <a:gd name="T8" fmla="*/ 291 w 303"/>
                      <a:gd name="T9" fmla="*/ 294 h 307"/>
                      <a:gd name="T10" fmla="*/ 291 w 303"/>
                      <a:gd name="T11" fmla="*/ 294 h 307"/>
                      <a:gd name="T12" fmla="*/ 291 w 303"/>
                      <a:gd name="T13" fmla="*/ 247 h 307"/>
                      <a:gd name="T14" fmla="*/ 59 w 303"/>
                      <a:gd name="T15" fmla="*/ 13 h 307"/>
                      <a:gd name="T16" fmla="*/ 13 w 303"/>
                      <a:gd name="T17" fmla="*/ 13 h 3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3" h="307">
                        <a:moveTo>
                          <a:pt x="13" y="13"/>
                        </a:move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0" y="26"/>
                          <a:pt x="0" y="46"/>
                          <a:pt x="13" y="59"/>
                        </a:cubicBezTo>
                        <a:cubicBezTo>
                          <a:pt x="244" y="294"/>
                          <a:pt x="244" y="294"/>
                          <a:pt x="244" y="294"/>
                        </a:cubicBezTo>
                        <a:cubicBezTo>
                          <a:pt x="257" y="307"/>
                          <a:pt x="278" y="306"/>
                          <a:pt x="291" y="294"/>
                        </a:cubicBezTo>
                        <a:cubicBezTo>
                          <a:pt x="291" y="294"/>
                          <a:pt x="291" y="294"/>
                          <a:pt x="291" y="294"/>
                        </a:cubicBezTo>
                        <a:cubicBezTo>
                          <a:pt x="303" y="281"/>
                          <a:pt x="303" y="260"/>
                          <a:pt x="291" y="247"/>
                        </a:cubicBezTo>
                        <a:cubicBezTo>
                          <a:pt x="59" y="13"/>
                          <a:pt x="59" y="13"/>
                          <a:pt x="59" y="13"/>
                        </a:cubicBezTo>
                        <a:cubicBezTo>
                          <a:pt x="46" y="0"/>
                          <a:pt x="25" y="0"/>
                          <a:pt x="13" y="13"/>
                        </a:cubicBezTo>
                        <a:close/>
                      </a:path>
                    </a:pathLst>
                  </a:custGeom>
                  <a:solidFill>
                    <a:srgbClr val="F7C2A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013"/>
                  </a:p>
                </p:txBody>
              </p:sp>
            </p:grpSp>
            <p:sp>
              <p:nvSpPr>
                <p:cNvPr id="53" name="Freeform 52"/>
                <p:cNvSpPr/>
                <p:nvPr/>
              </p:nvSpPr>
              <p:spPr>
                <a:xfrm rot="20944194">
                  <a:off x="2801463" y="4732257"/>
                  <a:ext cx="985511" cy="1027752"/>
                </a:xfrm>
                <a:custGeom>
                  <a:avLst/>
                  <a:gdLst>
                    <a:gd name="connsiteX0" fmla="*/ 962349 w 962349"/>
                    <a:gd name="connsiteY0" fmla="*/ 0 h 1105910"/>
                    <a:gd name="connsiteX1" fmla="*/ 961373 w 962349"/>
                    <a:gd name="connsiteY1" fmla="*/ 383325 h 1105910"/>
                    <a:gd name="connsiteX2" fmla="*/ 961373 w 962349"/>
                    <a:gd name="connsiteY2" fmla="*/ 1105910 h 1105910"/>
                    <a:gd name="connsiteX3" fmla="*/ 5608 w 962349"/>
                    <a:gd name="connsiteY3" fmla="*/ 1105910 h 1105910"/>
                    <a:gd name="connsiteX4" fmla="*/ 5608 w 962349"/>
                    <a:gd name="connsiteY4" fmla="*/ 331345 h 1105910"/>
                    <a:gd name="connsiteX5" fmla="*/ 1475 w 962349"/>
                    <a:gd name="connsiteY5" fmla="*/ 330547 h 1105910"/>
                    <a:gd name="connsiteX6" fmla="*/ 0 w 962349"/>
                    <a:gd name="connsiteY6" fmla="*/ 938 h 1105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62349" h="1105910">
                      <a:moveTo>
                        <a:pt x="962349" y="0"/>
                      </a:moveTo>
                      <a:lnTo>
                        <a:pt x="961373" y="383325"/>
                      </a:lnTo>
                      <a:lnTo>
                        <a:pt x="961373" y="1105910"/>
                      </a:lnTo>
                      <a:lnTo>
                        <a:pt x="5608" y="1105910"/>
                      </a:lnTo>
                      <a:lnTo>
                        <a:pt x="5608" y="331345"/>
                      </a:lnTo>
                      <a:lnTo>
                        <a:pt x="1475" y="330547"/>
                      </a:lnTo>
                      <a:lnTo>
                        <a:pt x="0" y="938"/>
                      </a:lnTo>
                      <a:close/>
                    </a:path>
                  </a:pathLst>
                </a:custGeom>
                <a:solidFill>
                  <a:srgbClr val="474C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 rot="20944194">
                  <a:off x="3232637" y="4689594"/>
                  <a:ext cx="550928" cy="1035734"/>
                </a:xfrm>
                <a:custGeom>
                  <a:avLst/>
                  <a:gdLst>
                    <a:gd name="connsiteX0" fmla="*/ 537980 w 537980"/>
                    <a:gd name="connsiteY0" fmla="*/ 1524 h 1114499"/>
                    <a:gd name="connsiteX1" fmla="*/ 536619 w 537980"/>
                    <a:gd name="connsiteY1" fmla="*/ 517367 h 1114499"/>
                    <a:gd name="connsiteX2" fmla="*/ 535622 w 537980"/>
                    <a:gd name="connsiteY2" fmla="*/ 517174 h 1114499"/>
                    <a:gd name="connsiteX3" fmla="*/ 535447 w 537980"/>
                    <a:gd name="connsiteY3" fmla="*/ 517140 h 1114499"/>
                    <a:gd name="connsiteX4" fmla="*/ 535447 w 537980"/>
                    <a:gd name="connsiteY4" fmla="*/ 1114499 h 1114499"/>
                    <a:gd name="connsiteX5" fmla="*/ 21380 w 537980"/>
                    <a:gd name="connsiteY5" fmla="*/ 1114499 h 1114499"/>
                    <a:gd name="connsiteX6" fmla="*/ 21380 w 537980"/>
                    <a:gd name="connsiteY6" fmla="*/ 336049 h 1114499"/>
                    <a:gd name="connsiteX7" fmla="*/ 19965 w 537980"/>
                    <a:gd name="connsiteY7" fmla="*/ 310360 h 1114499"/>
                    <a:gd name="connsiteX8" fmla="*/ 0 w 537980"/>
                    <a:gd name="connsiteY8" fmla="*/ 0 h 1114499"/>
                    <a:gd name="connsiteX9" fmla="*/ 537980 w 537980"/>
                    <a:gd name="connsiteY9" fmla="*/ 1524 h 1114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7980" h="1114499">
                      <a:moveTo>
                        <a:pt x="537980" y="1524"/>
                      </a:moveTo>
                      <a:cubicBezTo>
                        <a:pt x="537980" y="1524"/>
                        <a:pt x="537980" y="1524"/>
                        <a:pt x="536619" y="517367"/>
                      </a:cubicBezTo>
                      <a:cubicBezTo>
                        <a:pt x="536619" y="517367"/>
                        <a:pt x="536619" y="517367"/>
                        <a:pt x="535622" y="517174"/>
                      </a:cubicBezTo>
                      <a:lnTo>
                        <a:pt x="535447" y="517140"/>
                      </a:lnTo>
                      <a:lnTo>
                        <a:pt x="535447" y="1114499"/>
                      </a:lnTo>
                      <a:lnTo>
                        <a:pt x="21380" y="1114499"/>
                      </a:lnTo>
                      <a:lnTo>
                        <a:pt x="21380" y="336049"/>
                      </a:lnTo>
                      <a:lnTo>
                        <a:pt x="19965" y="310360"/>
                      </a:lnTo>
                      <a:cubicBezTo>
                        <a:pt x="13715" y="198588"/>
                        <a:pt x="6732" y="81276"/>
                        <a:pt x="0" y="0"/>
                      </a:cubicBezTo>
                      <a:cubicBezTo>
                        <a:pt x="0" y="0"/>
                        <a:pt x="0" y="0"/>
                        <a:pt x="537980" y="1524"/>
                      </a:cubicBezTo>
                      <a:close/>
                    </a:path>
                  </a:pathLst>
                </a:custGeom>
                <a:solidFill>
                  <a:srgbClr val="676C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51" name="Oval 50"/>
              <p:cNvSpPr/>
              <p:nvPr/>
            </p:nvSpPr>
            <p:spPr>
              <a:xfrm>
                <a:off x="5467350" y="5638800"/>
                <a:ext cx="183860" cy="1838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138365" y="4511046"/>
              <a:ext cx="1791632" cy="2331009"/>
              <a:chOff x="6113070" y="4115155"/>
              <a:chExt cx="1791632" cy="2331009"/>
            </a:xfrm>
          </p:grpSpPr>
          <p:grpSp>
            <p:nvGrpSpPr>
              <p:cNvPr id="43" name="Group 42"/>
              <p:cNvGrpSpPr/>
              <p:nvPr/>
            </p:nvGrpSpPr>
            <p:grpSpPr>
              <a:xfrm rot="20962560" flipH="1">
                <a:off x="6113070" y="4115155"/>
                <a:ext cx="1791632" cy="2331009"/>
                <a:chOff x="1995342" y="3429000"/>
                <a:chExt cx="1791632" cy="2331009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1995342" y="3429000"/>
                  <a:ext cx="1634798" cy="1580194"/>
                  <a:chOff x="1995342" y="3429000"/>
                  <a:chExt cx="1634798" cy="1580194"/>
                </a:xfrm>
              </p:grpSpPr>
              <p:sp>
                <p:nvSpPr>
                  <p:cNvPr id="48" name="Freeform 47"/>
                  <p:cNvSpPr>
                    <a:spLocks/>
                  </p:cNvSpPr>
                  <p:nvPr/>
                </p:nvSpPr>
                <p:spPr bwMode="auto">
                  <a:xfrm>
                    <a:off x="2095500" y="3429000"/>
                    <a:ext cx="1534640" cy="1580194"/>
                  </a:xfrm>
                  <a:custGeom>
                    <a:avLst/>
                    <a:gdLst>
                      <a:gd name="T0" fmla="*/ 1152 w 1152"/>
                      <a:gd name="T1" fmla="*/ 1170 h 1291"/>
                      <a:gd name="T2" fmla="*/ 533 w 1152"/>
                      <a:gd name="T3" fmla="*/ 1291 h 1291"/>
                      <a:gd name="T4" fmla="*/ 435 w 1152"/>
                      <a:gd name="T5" fmla="*/ 805 h 1291"/>
                      <a:gd name="T6" fmla="*/ 0 w 1152"/>
                      <a:gd name="T7" fmla="*/ 177 h 1291"/>
                      <a:gd name="T8" fmla="*/ 922 w 1152"/>
                      <a:gd name="T9" fmla="*/ 0 h 1291"/>
                      <a:gd name="T10" fmla="*/ 1152 w 1152"/>
                      <a:gd name="T11" fmla="*/ 1170 h 12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52" h="1291">
                        <a:moveTo>
                          <a:pt x="1152" y="1170"/>
                        </a:moveTo>
                        <a:lnTo>
                          <a:pt x="533" y="1291"/>
                        </a:lnTo>
                        <a:lnTo>
                          <a:pt x="435" y="805"/>
                        </a:lnTo>
                        <a:lnTo>
                          <a:pt x="0" y="177"/>
                        </a:lnTo>
                        <a:lnTo>
                          <a:pt x="922" y="0"/>
                        </a:lnTo>
                        <a:lnTo>
                          <a:pt x="1152" y="1170"/>
                        </a:lnTo>
                        <a:close/>
                      </a:path>
                    </a:pathLst>
                  </a:custGeom>
                  <a:solidFill>
                    <a:srgbClr val="F7C2A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013"/>
                  </a:p>
                </p:txBody>
              </p:sp>
              <p:sp>
                <p:nvSpPr>
                  <p:cNvPr id="49" name="Freeform 48"/>
                  <p:cNvSpPr>
                    <a:spLocks/>
                  </p:cNvSpPr>
                  <p:nvPr/>
                </p:nvSpPr>
                <p:spPr bwMode="auto">
                  <a:xfrm>
                    <a:off x="1995342" y="3588555"/>
                    <a:ext cx="1181810" cy="1195265"/>
                  </a:xfrm>
                  <a:custGeom>
                    <a:avLst/>
                    <a:gdLst>
                      <a:gd name="T0" fmla="*/ 13 w 303"/>
                      <a:gd name="T1" fmla="*/ 13 h 307"/>
                      <a:gd name="T2" fmla="*/ 13 w 303"/>
                      <a:gd name="T3" fmla="*/ 13 h 307"/>
                      <a:gd name="T4" fmla="*/ 13 w 303"/>
                      <a:gd name="T5" fmla="*/ 59 h 307"/>
                      <a:gd name="T6" fmla="*/ 244 w 303"/>
                      <a:gd name="T7" fmla="*/ 294 h 307"/>
                      <a:gd name="T8" fmla="*/ 291 w 303"/>
                      <a:gd name="T9" fmla="*/ 294 h 307"/>
                      <a:gd name="T10" fmla="*/ 291 w 303"/>
                      <a:gd name="T11" fmla="*/ 294 h 307"/>
                      <a:gd name="T12" fmla="*/ 291 w 303"/>
                      <a:gd name="T13" fmla="*/ 247 h 307"/>
                      <a:gd name="T14" fmla="*/ 59 w 303"/>
                      <a:gd name="T15" fmla="*/ 13 h 307"/>
                      <a:gd name="T16" fmla="*/ 13 w 303"/>
                      <a:gd name="T17" fmla="*/ 13 h 3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3" h="307">
                        <a:moveTo>
                          <a:pt x="13" y="13"/>
                        </a:move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0" y="26"/>
                          <a:pt x="0" y="46"/>
                          <a:pt x="13" y="59"/>
                        </a:cubicBezTo>
                        <a:cubicBezTo>
                          <a:pt x="244" y="294"/>
                          <a:pt x="244" y="294"/>
                          <a:pt x="244" y="294"/>
                        </a:cubicBezTo>
                        <a:cubicBezTo>
                          <a:pt x="257" y="307"/>
                          <a:pt x="278" y="306"/>
                          <a:pt x="291" y="294"/>
                        </a:cubicBezTo>
                        <a:cubicBezTo>
                          <a:pt x="291" y="294"/>
                          <a:pt x="291" y="294"/>
                          <a:pt x="291" y="294"/>
                        </a:cubicBezTo>
                        <a:cubicBezTo>
                          <a:pt x="303" y="281"/>
                          <a:pt x="303" y="260"/>
                          <a:pt x="291" y="247"/>
                        </a:cubicBezTo>
                        <a:cubicBezTo>
                          <a:pt x="59" y="13"/>
                          <a:pt x="59" y="13"/>
                          <a:pt x="59" y="13"/>
                        </a:cubicBezTo>
                        <a:cubicBezTo>
                          <a:pt x="46" y="0"/>
                          <a:pt x="25" y="0"/>
                          <a:pt x="13" y="13"/>
                        </a:cubicBezTo>
                        <a:close/>
                      </a:path>
                    </a:pathLst>
                  </a:custGeom>
                  <a:solidFill>
                    <a:srgbClr val="F7C2A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013"/>
                  </a:p>
                </p:txBody>
              </p:sp>
            </p:grpSp>
            <p:sp>
              <p:nvSpPr>
                <p:cNvPr id="46" name="Freeform 45"/>
                <p:cNvSpPr/>
                <p:nvPr/>
              </p:nvSpPr>
              <p:spPr>
                <a:xfrm rot="20944194">
                  <a:off x="2801463" y="4732257"/>
                  <a:ext cx="985511" cy="1027752"/>
                </a:xfrm>
                <a:custGeom>
                  <a:avLst/>
                  <a:gdLst>
                    <a:gd name="connsiteX0" fmla="*/ 962349 w 962349"/>
                    <a:gd name="connsiteY0" fmla="*/ 0 h 1105910"/>
                    <a:gd name="connsiteX1" fmla="*/ 961373 w 962349"/>
                    <a:gd name="connsiteY1" fmla="*/ 383325 h 1105910"/>
                    <a:gd name="connsiteX2" fmla="*/ 961373 w 962349"/>
                    <a:gd name="connsiteY2" fmla="*/ 1105910 h 1105910"/>
                    <a:gd name="connsiteX3" fmla="*/ 5608 w 962349"/>
                    <a:gd name="connsiteY3" fmla="*/ 1105910 h 1105910"/>
                    <a:gd name="connsiteX4" fmla="*/ 5608 w 962349"/>
                    <a:gd name="connsiteY4" fmla="*/ 331345 h 1105910"/>
                    <a:gd name="connsiteX5" fmla="*/ 1475 w 962349"/>
                    <a:gd name="connsiteY5" fmla="*/ 330547 h 1105910"/>
                    <a:gd name="connsiteX6" fmla="*/ 0 w 962349"/>
                    <a:gd name="connsiteY6" fmla="*/ 938 h 1105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62349" h="1105910">
                      <a:moveTo>
                        <a:pt x="962349" y="0"/>
                      </a:moveTo>
                      <a:lnTo>
                        <a:pt x="961373" y="383325"/>
                      </a:lnTo>
                      <a:lnTo>
                        <a:pt x="961373" y="1105910"/>
                      </a:lnTo>
                      <a:lnTo>
                        <a:pt x="5608" y="1105910"/>
                      </a:lnTo>
                      <a:lnTo>
                        <a:pt x="5608" y="331345"/>
                      </a:lnTo>
                      <a:lnTo>
                        <a:pt x="1475" y="330547"/>
                      </a:lnTo>
                      <a:lnTo>
                        <a:pt x="0" y="938"/>
                      </a:lnTo>
                      <a:close/>
                    </a:path>
                  </a:pathLst>
                </a:custGeom>
                <a:solidFill>
                  <a:srgbClr val="474C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 rot="20944194">
                  <a:off x="3232637" y="4689594"/>
                  <a:ext cx="550928" cy="1035734"/>
                </a:xfrm>
                <a:custGeom>
                  <a:avLst/>
                  <a:gdLst>
                    <a:gd name="connsiteX0" fmla="*/ 537980 w 537980"/>
                    <a:gd name="connsiteY0" fmla="*/ 1524 h 1114499"/>
                    <a:gd name="connsiteX1" fmla="*/ 536619 w 537980"/>
                    <a:gd name="connsiteY1" fmla="*/ 517367 h 1114499"/>
                    <a:gd name="connsiteX2" fmla="*/ 535622 w 537980"/>
                    <a:gd name="connsiteY2" fmla="*/ 517174 h 1114499"/>
                    <a:gd name="connsiteX3" fmla="*/ 535447 w 537980"/>
                    <a:gd name="connsiteY3" fmla="*/ 517140 h 1114499"/>
                    <a:gd name="connsiteX4" fmla="*/ 535447 w 537980"/>
                    <a:gd name="connsiteY4" fmla="*/ 1114499 h 1114499"/>
                    <a:gd name="connsiteX5" fmla="*/ 21380 w 537980"/>
                    <a:gd name="connsiteY5" fmla="*/ 1114499 h 1114499"/>
                    <a:gd name="connsiteX6" fmla="*/ 21380 w 537980"/>
                    <a:gd name="connsiteY6" fmla="*/ 336049 h 1114499"/>
                    <a:gd name="connsiteX7" fmla="*/ 19965 w 537980"/>
                    <a:gd name="connsiteY7" fmla="*/ 310360 h 1114499"/>
                    <a:gd name="connsiteX8" fmla="*/ 0 w 537980"/>
                    <a:gd name="connsiteY8" fmla="*/ 0 h 1114499"/>
                    <a:gd name="connsiteX9" fmla="*/ 537980 w 537980"/>
                    <a:gd name="connsiteY9" fmla="*/ 1524 h 1114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7980" h="1114499">
                      <a:moveTo>
                        <a:pt x="537980" y="1524"/>
                      </a:moveTo>
                      <a:cubicBezTo>
                        <a:pt x="537980" y="1524"/>
                        <a:pt x="537980" y="1524"/>
                        <a:pt x="536619" y="517367"/>
                      </a:cubicBezTo>
                      <a:cubicBezTo>
                        <a:pt x="536619" y="517367"/>
                        <a:pt x="536619" y="517367"/>
                        <a:pt x="535622" y="517174"/>
                      </a:cubicBezTo>
                      <a:lnTo>
                        <a:pt x="535447" y="517140"/>
                      </a:lnTo>
                      <a:lnTo>
                        <a:pt x="535447" y="1114499"/>
                      </a:lnTo>
                      <a:lnTo>
                        <a:pt x="21380" y="1114499"/>
                      </a:lnTo>
                      <a:lnTo>
                        <a:pt x="21380" y="336049"/>
                      </a:lnTo>
                      <a:lnTo>
                        <a:pt x="19965" y="310360"/>
                      </a:lnTo>
                      <a:cubicBezTo>
                        <a:pt x="13715" y="198588"/>
                        <a:pt x="6732" y="81276"/>
                        <a:pt x="0" y="0"/>
                      </a:cubicBezTo>
                      <a:cubicBezTo>
                        <a:pt x="0" y="0"/>
                        <a:pt x="0" y="0"/>
                        <a:pt x="537980" y="1524"/>
                      </a:cubicBezTo>
                      <a:close/>
                    </a:path>
                  </a:pathLst>
                </a:custGeom>
                <a:solidFill>
                  <a:srgbClr val="676C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6540998" y="5638800"/>
                <a:ext cx="183860" cy="1838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420731" y="2363950"/>
              <a:ext cx="3350537" cy="3350537"/>
              <a:chOff x="3756928" y="2720063"/>
              <a:chExt cx="2312311" cy="2312311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3756928" y="2720063"/>
                <a:ext cx="2312311" cy="2312311"/>
              </a:xfrm>
              <a:prstGeom prst="ellipse">
                <a:avLst/>
              </a:prstGeom>
              <a:gradFill>
                <a:gsLst>
                  <a:gs pos="0">
                    <a:srgbClr val="F0F0F0"/>
                  </a:gs>
                  <a:gs pos="100000">
                    <a:srgbClr val="F8F8F8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961945" y="2925080"/>
                <a:ext cx="1902279" cy="1902279"/>
              </a:xfrm>
              <a:prstGeom prst="ellipse">
                <a:avLst/>
              </a:prstGeom>
              <a:gradFill>
                <a:gsLst>
                  <a:gs pos="0">
                    <a:srgbClr val="BD2223"/>
                  </a:gs>
                  <a:gs pos="100000">
                    <a:srgbClr val="FA2A2A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174670" y="3135992"/>
                <a:ext cx="1480457" cy="1480457"/>
              </a:xfrm>
              <a:prstGeom prst="ellipse">
                <a:avLst/>
              </a:prstGeom>
              <a:gradFill>
                <a:gsLst>
                  <a:gs pos="0">
                    <a:srgbClr val="F0F0F0"/>
                  </a:gs>
                  <a:gs pos="100000">
                    <a:srgbClr val="F8F8F8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410528" y="3371850"/>
                <a:ext cx="1020536" cy="1020536"/>
              </a:xfrm>
              <a:prstGeom prst="ellipse">
                <a:avLst/>
              </a:prstGeom>
              <a:gradFill>
                <a:gsLst>
                  <a:gs pos="0">
                    <a:srgbClr val="BD2223"/>
                  </a:gs>
                  <a:gs pos="100000">
                    <a:srgbClr val="FA2A2A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652961" y="3626740"/>
                <a:ext cx="520245" cy="520245"/>
              </a:xfrm>
              <a:prstGeom prst="ellipse">
                <a:avLst/>
              </a:prstGeom>
              <a:gradFill>
                <a:gsLst>
                  <a:gs pos="0">
                    <a:srgbClr val="F0F0F0"/>
                  </a:gs>
                  <a:gs pos="100000">
                    <a:srgbClr val="F8F8F8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825771" y="3805574"/>
                <a:ext cx="168732" cy="168732"/>
              </a:xfrm>
              <a:prstGeom prst="ellipse">
                <a:avLst/>
              </a:prstGeom>
              <a:gradFill>
                <a:gsLst>
                  <a:gs pos="0">
                    <a:srgbClr val="BD2223"/>
                  </a:gs>
                  <a:gs pos="100000">
                    <a:srgbClr val="FA2A2A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20146767">
              <a:off x="4281258" y="4268970"/>
              <a:ext cx="526923" cy="659602"/>
              <a:chOff x="8068337" y="1975255"/>
              <a:chExt cx="526923" cy="659602"/>
            </a:xfrm>
          </p:grpSpPr>
          <p:sp>
            <p:nvSpPr>
              <p:cNvPr id="33" name="Freeform 367"/>
              <p:cNvSpPr>
                <a:spLocks/>
              </p:cNvSpPr>
              <p:nvPr/>
            </p:nvSpPr>
            <p:spPr bwMode="auto">
              <a:xfrm>
                <a:off x="8303367" y="1988523"/>
                <a:ext cx="291893" cy="646334"/>
              </a:xfrm>
              <a:custGeom>
                <a:avLst/>
                <a:gdLst>
                  <a:gd name="T0" fmla="*/ 12 w 65"/>
                  <a:gd name="T1" fmla="*/ 0 h 144"/>
                  <a:gd name="T2" fmla="*/ 7 w 65"/>
                  <a:gd name="T3" fmla="*/ 1 h 144"/>
                  <a:gd name="T4" fmla="*/ 0 w 65"/>
                  <a:gd name="T5" fmla="*/ 133 h 144"/>
                  <a:gd name="T6" fmla="*/ 0 w 65"/>
                  <a:gd name="T7" fmla="*/ 134 h 144"/>
                  <a:gd name="T8" fmla="*/ 2 w 65"/>
                  <a:gd name="T9" fmla="*/ 134 h 144"/>
                  <a:gd name="T10" fmla="*/ 38 w 65"/>
                  <a:gd name="T11" fmla="*/ 144 h 144"/>
                  <a:gd name="T12" fmla="*/ 40 w 65"/>
                  <a:gd name="T13" fmla="*/ 144 h 144"/>
                  <a:gd name="T14" fmla="*/ 62 w 65"/>
                  <a:gd name="T15" fmla="*/ 126 h 144"/>
                  <a:gd name="T16" fmla="*/ 58 w 65"/>
                  <a:gd name="T17" fmla="*/ 107 h 144"/>
                  <a:gd name="T18" fmla="*/ 37 w 65"/>
                  <a:gd name="T19" fmla="*/ 96 h 144"/>
                  <a:gd name="T20" fmla="*/ 38 w 65"/>
                  <a:gd name="T21" fmla="*/ 96 h 144"/>
                  <a:gd name="T22" fmla="*/ 57 w 65"/>
                  <a:gd name="T23" fmla="*/ 71 h 144"/>
                  <a:gd name="T24" fmla="*/ 47 w 65"/>
                  <a:gd name="T25" fmla="*/ 50 h 144"/>
                  <a:gd name="T26" fmla="*/ 40 w 65"/>
                  <a:gd name="T27" fmla="*/ 48 h 144"/>
                  <a:gd name="T28" fmla="*/ 52 w 65"/>
                  <a:gd name="T29" fmla="*/ 26 h 144"/>
                  <a:gd name="T30" fmla="*/ 42 w 65"/>
                  <a:gd name="T31" fmla="*/ 5 h 144"/>
                  <a:gd name="T32" fmla="*/ 12 w 65"/>
                  <a:gd name="T3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44">
                    <a:moveTo>
                      <a:pt x="12" y="0"/>
                    </a:moveTo>
                    <a:cubicBezTo>
                      <a:pt x="10" y="0"/>
                      <a:pt x="9" y="1"/>
                      <a:pt x="7" y="1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1" y="134"/>
                      <a:pt x="1" y="134"/>
                      <a:pt x="2" y="134"/>
                    </a:cubicBezTo>
                    <a:cubicBezTo>
                      <a:pt x="16" y="140"/>
                      <a:pt x="37" y="144"/>
                      <a:pt x="38" y="144"/>
                    </a:cubicBezTo>
                    <a:cubicBezTo>
                      <a:pt x="39" y="144"/>
                      <a:pt x="39" y="144"/>
                      <a:pt x="40" y="144"/>
                    </a:cubicBezTo>
                    <a:cubicBezTo>
                      <a:pt x="48" y="144"/>
                      <a:pt x="59" y="136"/>
                      <a:pt x="62" y="126"/>
                    </a:cubicBezTo>
                    <a:cubicBezTo>
                      <a:pt x="65" y="118"/>
                      <a:pt x="64" y="112"/>
                      <a:pt x="58" y="107"/>
                    </a:cubicBezTo>
                    <a:cubicBezTo>
                      <a:pt x="53" y="102"/>
                      <a:pt x="45" y="99"/>
                      <a:pt x="37" y="96"/>
                    </a:cubicBezTo>
                    <a:cubicBezTo>
                      <a:pt x="38" y="96"/>
                      <a:pt x="38" y="96"/>
                      <a:pt x="38" y="96"/>
                    </a:cubicBezTo>
                    <a:cubicBezTo>
                      <a:pt x="47" y="95"/>
                      <a:pt x="56" y="82"/>
                      <a:pt x="57" y="71"/>
                    </a:cubicBezTo>
                    <a:cubicBezTo>
                      <a:pt x="59" y="61"/>
                      <a:pt x="55" y="53"/>
                      <a:pt x="47" y="50"/>
                    </a:cubicBezTo>
                    <a:cubicBezTo>
                      <a:pt x="45" y="49"/>
                      <a:pt x="43" y="48"/>
                      <a:pt x="40" y="48"/>
                    </a:cubicBezTo>
                    <a:cubicBezTo>
                      <a:pt x="46" y="43"/>
                      <a:pt x="50" y="34"/>
                      <a:pt x="52" y="26"/>
                    </a:cubicBezTo>
                    <a:cubicBezTo>
                      <a:pt x="53" y="16"/>
                      <a:pt x="50" y="9"/>
                      <a:pt x="42" y="5"/>
                    </a:cubicBezTo>
                    <a:cubicBezTo>
                      <a:pt x="33" y="1"/>
                      <a:pt x="21" y="0"/>
                      <a:pt x="12" y="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80"/>
              <p:cNvSpPr>
                <a:spLocks/>
              </p:cNvSpPr>
              <p:nvPr/>
            </p:nvSpPr>
            <p:spPr bwMode="auto">
              <a:xfrm>
                <a:off x="8072128" y="2178064"/>
                <a:ext cx="483329" cy="227449"/>
              </a:xfrm>
              <a:custGeom>
                <a:avLst/>
                <a:gdLst>
                  <a:gd name="T0" fmla="*/ 39 w 107"/>
                  <a:gd name="T1" fmla="*/ 51 h 51"/>
                  <a:gd name="T2" fmla="*/ 80 w 107"/>
                  <a:gd name="T3" fmla="*/ 49 h 51"/>
                  <a:gd name="T4" fmla="*/ 89 w 107"/>
                  <a:gd name="T5" fmla="*/ 8 h 51"/>
                  <a:gd name="T6" fmla="*/ 27 w 107"/>
                  <a:gd name="T7" fmla="*/ 6 h 51"/>
                  <a:gd name="T8" fmla="*/ 39 w 107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51">
                    <a:moveTo>
                      <a:pt x="39" y="51"/>
                    </a:moveTo>
                    <a:cubicBezTo>
                      <a:pt x="80" y="49"/>
                      <a:pt x="80" y="49"/>
                      <a:pt x="80" y="49"/>
                    </a:cubicBezTo>
                    <a:cubicBezTo>
                      <a:pt x="93" y="47"/>
                      <a:pt x="107" y="16"/>
                      <a:pt x="89" y="8"/>
                    </a:cubicBezTo>
                    <a:cubicBezTo>
                      <a:pt x="70" y="0"/>
                      <a:pt x="34" y="5"/>
                      <a:pt x="27" y="6"/>
                    </a:cubicBezTo>
                    <a:cubicBezTo>
                      <a:pt x="19" y="7"/>
                      <a:pt x="0" y="36"/>
                      <a:pt x="39" y="51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81"/>
              <p:cNvSpPr>
                <a:spLocks/>
              </p:cNvSpPr>
              <p:nvPr/>
            </p:nvSpPr>
            <p:spPr bwMode="auto">
              <a:xfrm>
                <a:off x="8130886" y="2378977"/>
                <a:ext cx="451107" cy="242612"/>
              </a:xfrm>
              <a:custGeom>
                <a:avLst/>
                <a:gdLst>
                  <a:gd name="T0" fmla="*/ 33 w 100"/>
                  <a:gd name="T1" fmla="*/ 42 h 54"/>
                  <a:gd name="T2" fmla="*/ 68 w 100"/>
                  <a:gd name="T3" fmla="*/ 52 h 54"/>
                  <a:gd name="T4" fmla="*/ 86 w 100"/>
                  <a:gd name="T5" fmla="*/ 19 h 54"/>
                  <a:gd name="T6" fmla="*/ 34 w 100"/>
                  <a:gd name="T7" fmla="*/ 1 h 54"/>
                  <a:gd name="T8" fmla="*/ 33 w 100"/>
                  <a:gd name="T9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54">
                    <a:moveTo>
                      <a:pt x="33" y="42"/>
                    </a:moveTo>
                    <a:cubicBezTo>
                      <a:pt x="47" y="48"/>
                      <a:pt x="68" y="52"/>
                      <a:pt x="68" y="52"/>
                    </a:cubicBezTo>
                    <a:cubicBezTo>
                      <a:pt x="80" y="54"/>
                      <a:pt x="100" y="31"/>
                      <a:pt x="86" y="19"/>
                    </a:cubicBezTo>
                    <a:cubicBezTo>
                      <a:pt x="73" y="7"/>
                      <a:pt x="41" y="2"/>
                      <a:pt x="34" y="1"/>
                    </a:cubicBezTo>
                    <a:cubicBezTo>
                      <a:pt x="27" y="0"/>
                      <a:pt x="0" y="29"/>
                      <a:pt x="33" y="42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82"/>
              <p:cNvSpPr>
                <a:spLocks/>
              </p:cNvSpPr>
              <p:nvPr/>
            </p:nvSpPr>
            <p:spPr bwMode="auto">
              <a:xfrm>
                <a:off x="8068337" y="1975255"/>
                <a:ext cx="458688" cy="229344"/>
              </a:xfrm>
              <a:custGeom>
                <a:avLst/>
                <a:gdLst>
                  <a:gd name="T0" fmla="*/ 37 w 102"/>
                  <a:gd name="T1" fmla="*/ 51 h 51"/>
                  <a:gd name="T2" fmla="*/ 76 w 102"/>
                  <a:gd name="T3" fmla="*/ 49 h 51"/>
                  <a:gd name="T4" fmla="*/ 85 w 102"/>
                  <a:gd name="T5" fmla="*/ 8 h 51"/>
                  <a:gd name="T6" fmla="*/ 26 w 102"/>
                  <a:gd name="T7" fmla="*/ 7 h 51"/>
                  <a:gd name="T8" fmla="*/ 37 w 10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51">
                    <a:moveTo>
                      <a:pt x="37" y="51"/>
                    </a:moveTo>
                    <a:cubicBezTo>
                      <a:pt x="76" y="49"/>
                      <a:pt x="76" y="49"/>
                      <a:pt x="76" y="49"/>
                    </a:cubicBezTo>
                    <a:cubicBezTo>
                      <a:pt x="89" y="47"/>
                      <a:pt x="102" y="16"/>
                      <a:pt x="85" y="8"/>
                    </a:cubicBezTo>
                    <a:cubicBezTo>
                      <a:pt x="67" y="0"/>
                      <a:pt x="33" y="4"/>
                      <a:pt x="26" y="7"/>
                    </a:cubicBezTo>
                    <a:cubicBezTo>
                      <a:pt x="19" y="9"/>
                      <a:pt x="0" y="36"/>
                      <a:pt x="37" y="51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1362266">
              <a:off x="7413746" y="4247591"/>
              <a:ext cx="513655" cy="659602"/>
              <a:chOff x="10054723" y="2195122"/>
              <a:chExt cx="513655" cy="659602"/>
            </a:xfrm>
          </p:grpSpPr>
          <p:sp>
            <p:nvSpPr>
              <p:cNvPr id="27" name="Freeform 383"/>
              <p:cNvSpPr>
                <a:spLocks/>
              </p:cNvSpPr>
              <p:nvPr/>
            </p:nvSpPr>
            <p:spPr bwMode="auto">
              <a:xfrm>
                <a:off x="10335243" y="2208390"/>
                <a:ext cx="3791" cy="62549"/>
              </a:xfrm>
              <a:custGeom>
                <a:avLst/>
                <a:gdLst>
                  <a:gd name="T0" fmla="*/ 2 w 2"/>
                  <a:gd name="T1" fmla="*/ 0 h 33"/>
                  <a:gd name="T2" fmla="*/ 0 w 2"/>
                  <a:gd name="T3" fmla="*/ 33 h 33"/>
                  <a:gd name="T4" fmla="*/ 2 w 2"/>
                  <a:gd name="T5" fmla="*/ 0 h 33"/>
                  <a:gd name="T6" fmla="*/ 2 w 2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3">
                    <a:moveTo>
                      <a:pt x="2" y="0"/>
                    </a:moveTo>
                    <a:lnTo>
                      <a:pt x="0" y="3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84"/>
              <p:cNvSpPr>
                <a:spLocks/>
              </p:cNvSpPr>
              <p:nvPr/>
            </p:nvSpPr>
            <p:spPr bwMode="auto">
              <a:xfrm>
                <a:off x="10335243" y="2208390"/>
                <a:ext cx="3791" cy="62549"/>
              </a:xfrm>
              <a:custGeom>
                <a:avLst/>
                <a:gdLst>
                  <a:gd name="T0" fmla="*/ 2 w 2"/>
                  <a:gd name="T1" fmla="*/ 0 h 33"/>
                  <a:gd name="T2" fmla="*/ 0 w 2"/>
                  <a:gd name="T3" fmla="*/ 33 h 33"/>
                  <a:gd name="T4" fmla="*/ 2 w 2"/>
                  <a:gd name="T5" fmla="*/ 0 h 33"/>
                  <a:gd name="T6" fmla="*/ 2 w 2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3">
                    <a:moveTo>
                      <a:pt x="2" y="0"/>
                    </a:moveTo>
                    <a:lnTo>
                      <a:pt x="0" y="33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85"/>
              <p:cNvSpPr>
                <a:spLocks/>
              </p:cNvSpPr>
              <p:nvPr/>
            </p:nvSpPr>
            <p:spPr bwMode="auto">
              <a:xfrm>
                <a:off x="10064199" y="2208390"/>
                <a:ext cx="274834" cy="646334"/>
              </a:xfrm>
              <a:custGeom>
                <a:avLst/>
                <a:gdLst>
                  <a:gd name="T0" fmla="*/ 54 w 61"/>
                  <a:gd name="T1" fmla="*/ 0 h 144"/>
                  <a:gd name="T2" fmla="*/ 24 w 61"/>
                  <a:gd name="T3" fmla="*/ 5 h 144"/>
                  <a:gd name="T4" fmla="*/ 14 w 61"/>
                  <a:gd name="T5" fmla="*/ 26 h 144"/>
                  <a:gd name="T6" fmla="*/ 26 w 61"/>
                  <a:gd name="T7" fmla="*/ 47 h 144"/>
                  <a:gd name="T8" fmla="*/ 19 w 61"/>
                  <a:gd name="T9" fmla="*/ 50 h 144"/>
                  <a:gd name="T10" fmla="*/ 8 w 61"/>
                  <a:gd name="T11" fmla="*/ 71 h 144"/>
                  <a:gd name="T12" fmla="*/ 28 w 61"/>
                  <a:gd name="T13" fmla="*/ 96 h 144"/>
                  <a:gd name="T14" fmla="*/ 28 w 61"/>
                  <a:gd name="T15" fmla="*/ 96 h 144"/>
                  <a:gd name="T16" fmla="*/ 7 w 61"/>
                  <a:gd name="T17" fmla="*/ 107 h 144"/>
                  <a:gd name="T18" fmla="*/ 3 w 61"/>
                  <a:gd name="T19" fmla="*/ 125 h 144"/>
                  <a:gd name="T20" fmla="*/ 25 w 61"/>
                  <a:gd name="T21" fmla="*/ 144 h 144"/>
                  <a:gd name="T22" fmla="*/ 27 w 61"/>
                  <a:gd name="T23" fmla="*/ 144 h 144"/>
                  <a:gd name="T24" fmla="*/ 53 w 61"/>
                  <a:gd name="T25" fmla="*/ 138 h 144"/>
                  <a:gd name="T26" fmla="*/ 60 w 61"/>
                  <a:gd name="T27" fmla="*/ 14 h 144"/>
                  <a:gd name="T28" fmla="*/ 61 w 61"/>
                  <a:gd name="T29" fmla="*/ 0 h 144"/>
                  <a:gd name="T30" fmla="*/ 54 w 61"/>
                  <a:gd name="T3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" h="144">
                    <a:moveTo>
                      <a:pt x="54" y="0"/>
                    </a:moveTo>
                    <a:cubicBezTo>
                      <a:pt x="45" y="0"/>
                      <a:pt x="32" y="1"/>
                      <a:pt x="24" y="5"/>
                    </a:cubicBezTo>
                    <a:cubicBezTo>
                      <a:pt x="16" y="9"/>
                      <a:pt x="13" y="16"/>
                      <a:pt x="14" y="26"/>
                    </a:cubicBezTo>
                    <a:cubicBezTo>
                      <a:pt x="15" y="34"/>
                      <a:pt x="20" y="43"/>
                      <a:pt x="26" y="47"/>
                    </a:cubicBezTo>
                    <a:cubicBezTo>
                      <a:pt x="23" y="48"/>
                      <a:pt x="21" y="49"/>
                      <a:pt x="19" y="50"/>
                    </a:cubicBezTo>
                    <a:cubicBezTo>
                      <a:pt x="11" y="53"/>
                      <a:pt x="7" y="61"/>
                      <a:pt x="8" y="71"/>
                    </a:cubicBezTo>
                    <a:cubicBezTo>
                      <a:pt x="10" y="82"/>
                      <a:pt x="18" y="95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0" y="99"/>
                      <a:pt x="12" y="102"/>
                      <a:pt x="7" y="107"/>
                    </a:cubicBezTo>
                    <a:cubicBezTo>
                      <a:pt x="2" y="111"/>
                      <a:pt x="0" y="118"/>
                      <a:pt x="3" y="125"/>
                    </a:cubicBezTo>
                    <a:cubicBezTo>
                      <a:pt x="7" y="135"/>
                      <a:pt x="17" y="144"/>
                      <a:pt x="25" y="144"/>
                    </a:cubicBezTo>
                    <a:cubicBezTo>
                      <a:pt x="26" y="144"/>
                      <a:pt x="27" y="144"/>
                      <a:pt x="27" y="144"/>
                    </a:cubicBezTo>
                    <a:cubicBezTo>
                      <a:pt x="28" y="144"/>
                      <a:pt x="41" y="142"/>
                      <a:pt x="53" y="138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8" y="0"/>
                      <a:pt x="56" y="0"/>
                      <a:pt x="54" y="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86"/>
              <p:cNvSpPr>
                <a:spLocks/>
              </p:cNvSpPr>
              <p:nvPr/>
            </p:nvSpPr>
            <p:spPr bwMode="auto">
              <a:xfrm>
                <a:off x="10081259" y="2397931"/>
                <a:ext cx="483329" cy="223658"/>
              </a:xfrm>
              <a:custGeom>
                <a:avLst/>
                <a:gdLst>
                  <a:gd name="T0" fmla="*/ 68 w 107"/>
                  <a:gd name="T1" fmla="*/ 50 h 50"/>
                  <a:gd name="T2" fmla="*/ 26 w 107"/>
                  <a:gd name="T3" fmla="*/ 48 h 50"/>
                  <a:gd name="T4" fmla="*/ 18 w 107"/>
                  <a:gd name="T5" fmla="*/ 8 h 50"/>
                  <a:gd name="T6" fmla="*/ 80 w 107"/>
                  <a:gd name="T7" fmla="*/ 6 h 50"/>
                  <a:gd name="T8" fmla="*/ 68 w 107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50">
                    <a:moveTo>
                      <a:pt x="68" y="50"/>
                    </a:moveTo>
                    <a:cubicBezTo>
                      <a:pt x="26" y="48"/>
                      <a:pt x="26" y="48"/>
                      <a:pt x="26" y="48"/>
                    </a:cubicBezTo>
                    <a:cubicBezTo>
                      <a:pt x="14" y="47"/>
                      <a:pt x="0" y="16"/>
                      <a:pt x="18" y="8"/>
                    </a:cubicBezTo>
                    <a:cubicBezTo>
                      <a:pt x="37" y="0"/>
                      <a:pt x="72" y="5"/>
                      <a:pt x="80" y="6"/>
                    </a:cubicBezTo>
                    <a:cubicBezTo>
                      <a:pt x="87" y="7"/>
                      <a:pt x="107" y="35"/>
                      <a:pt x="68" y="50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87"/>
              <p:cNvSpPr>
                <a:spLocks/>
              </p:cNvSpPr>
              <p:nvPr/>
            </p:nvSpPr>
            <p:spPr bwMode="auto">
              <a:xfrm>
                <a:off x="10054723" y="2598844"/>
                <a:ext cx="451107" cy="238821"/>
              </a:xfrm>
              <a:custGeom>
                <a:avLst/>
                <a:gdLst>
                  <a:gd name="T0" fmla="*/ 67 w 100"/>
                  <a:gd name="T1" fmla="*/ 42 h 53"/>
                  <a:gd name="T2" fmla="*/ 31 w 100"/>
                  <a:gd name="T3" fmla="*/ 51 h 53"/>
                  <a:gd name="T4" fmla="*/ 13 w 100"/>
                  <a:gd name="T5" fmla="*/ 19 h 53"/>
                  <a:gd name="T6" fmla="*/ 66 w 100"/>
                  <a:gd name="T7" fmla="*/ 1 h 53"/>
                  <a:gd name="T8" fmla="*/ 67 w 100"/>
                  <a:gd name="T9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53">
                    <a:moveTo>
                      <a:pt x="67" y="42"/>
                    </a:moveTo>
                    <a:cubicBezTo>
                      <a:pt x="53" y="48"/>
                      <a:pt x="31" y="51"/>
                      <a:pt x="31" y="51"/>
                    </a:cubicBezTo>
                    <a:cubicBezTo>
                      <a:pt x="20" y="53"/>
                      <a:pt x="0" y="31"/>
                      <a:pt x="13" y="19"/>
                    </a:cubicBezTo>
                    <a:cubicBezTo>
                      <a:pt x="27" y="7"/>
                      <a:pt x="59" y="2"/>
                      <a:pt x="66" y="1"/>
                    </a:cubicBezTo>
                    <a:cubicBezTo>
                      <a:pt x="72" y="0"/>
                      <a:pt x="100" y="29"/>
                      <a:pt x="67" y="42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88"/>
              <p:cNvSpPr>
                <a:spLocks/>
              </p:cNvSpPr>
              <p:nvPr/>
            </p:nvSpPr>
            <p:spPr bwMode="auto">
              <a:xfrm>
                <a:off x="10109690" y="2195122"/>
                <a:ext cx="458688" cy="229344"/>
              </a:xfrm>
              <a:custGeom>
                <a:avLst/>
                <a:gdLst>
                  <a:gd name="T0" fmla="*/ 65 w 102"/>
                  <a:gd name="T1" fmla="*/ 51 h 51"/>
                  <a:gd name="T2" fmla="*/ 25 w 102"/>
                  <a:gd name="T3" fmla="*/ 48 h 51"/>
                  <a:gd name="T4" fmla="*/ 17 w 102"/>
                  <a:gd name="T5" fmla="*/ 8 h 51"/>
                  <a:gd name="T6" fmla="*/ 76 w 102"/>
                  <a:gd name="T7" fmla="*/ 6 h 51"/>
                  <a:gd name="T8" fmla="*/ 65 w 10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51">
                    <a:moveTo>
                      <a:pt x="65" y="51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13" y="47"/>
                      <a:pt x="0" y="16"/>
                      <a:pt x="17" y="8"/>
                    </a:cubicBezTo>
                    <a:cubicBezTo>
                      <a:pt x="35" y="0"/>
                      <a:pt x="69" y="4"/>
                      <a:pt x="76" y="6"/>
                    </a:cubicBezTo>
                    <a:cubicBezTo>
                      <a:pt x="83" y="9"/>
                      <a:pt x="102" y="36"/>
                      <a:pt x="65" y="51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063729" y="2027530"/>
              <a:ext cx="2049297" cy="2053689"/>
              <a:chOff x="3062644" y="2310961"/>
              <a:chExt cx="1096390" cy="1098740"/>
            </a:xfrm>
          </p:grpSpPr>
          <p:sp>
            <p:nvSpPr>
              <p:cNvPr id="11" name="Freeform 47"/>
              <p:cNvSpPr>
                <a:spLocks/>
              </p:cNvSpPr>
              <p:nvPr/>
            </p:nvSpPr>
            <p:spPr bwMode="auto">
              <a:xfrm flipH="1">
                <a:off x="3062644" y="2467252"/>
                <a:ext cx="939510" cy="942449"/>
              </a:xfrm>
              <a:custGeom>
                <a:avLst/>
                <a:gdLst>
                  <a:gd name="T0" fmla="*/ 4 w 258"/>
                  <a:gd name="T1" fmla="*/ 23 h 259"/>
                  <a:gd name="T2" fmla="*/ 236 w 258"/>
                  <a:gd name="T3" fmla="*/ 254 h 259"/>
                  <a:gd name="T4" fmla="*/ 253 w 258"/>
                  <a:gd name="T5" fmla="*/ 254 h 259"/>
                  <a:gd name="T6" fmla="*/ 253 w 258"/>
                  <a:gd name="T7" fmla="*/ 237 h 259"/>
                  <a:gd name="T8" fmla="*/ 22 w 258"/>
                  <a:gd name="T9" fmla="*/ 5 h 259"/>
                  <a:gd name="T10" fmla="*/ 4 w 258"/>
                  <a:gd name="T11" fmla="*/ 5 h 259"/>
                  <a:gd name="T12" fmla="*/ 4 w 258"/>
                  <a:gd name="T13" fmla="*/ 2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8" h="259">
                    <a:moveTo>
                      <a:pt x="4" y="23"/>
                    </a:moveTo>
                    <a:cubicBezTo>
                      <a:pt x="236" y="254"/>
                      <a:pt x="236" y="254"/>
                      <a:pt x="236" y="254"/>
                    </a:cubicBezTo>
                    <a:cubicBezTo>
                      <a:pt x="241" y="259"/>
                      <a:pt x="249" y="259"/>
                      <a:pt x="253" y="254"/>
                    </a:cubicBezTo>
                    <a:cubicBezTo>
                      <a:pt x="258" y="249"/>
                      <a:pt x="258" y="242"/>
                      <a:pt x="253" y="237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7" y="0"/>
                      <a:pt x="9" y="0"/>
                      <a:pt x="4" y="5"/>
                    </a:cubicBezTo>
                    <a:cubicBezTo>
                      <a:pt x="0" y="10"/>
                      <a:pt x="0" y="18"/>
                      <a:pt x="4" y="23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51"/>
              <p:cNvSpPr>
                <a:spLocks/>
              </p:cNvSpPr>
              <p:nvPr/>
            </p:nvSpPr>
            <p:spPr bwMode="auto">
              <a:xfrm flipH="1">
                <a:off x="3084971" y="2492517"/>
                <a:ext cx="884867" cy="880755"/>
              </a:xfrm>
              <a:custGeom>
                <a:avLst/>
                <a:gdLst>
                  <a:gd name="T0" fmla="*/ 241 w 243"/>
                  <a:gd name="T1" fmla="*/ 242 h 242"/>
                  <a:gd name="T2" fmla="*/ 240 w 243"/>
                  <a:gd name="T3" fmla="*/ 233 h 242"/>
                  <a:gd name="T4" fmla="*/ 10 w 243"/>
                  <a:gd name="T5" fmla="*/ 3 h 242"/>
                  <a:gd name="T6" fmla="*/ 0 w 243"/>
                  <a:gd name="T7" fmla="*/ 2 h 242"/>
                  <a:gd name="T8" fmla="*/ 241 w 243"/>
                  <a:gd name="T9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" h="242">
                    <a:moveTo>
                      <a:pt x="241" y="242"/>
                    </a:moveTo>
                    <a:cubicBezTo>
                      <a:pt x="243" y="239"/>
                      <a:pt x="243" y="235"/>
                      <a:pt x="240" y="23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0"/>
                      <a:pt x="3" y="0"/>
                      <a:pt x="0" y="2"/>
                    </a:cubicBezTo>
                    <a:lnTo>
                      <a:pt x="241" y="242"/>
                    </a:lnTo>
                    <a:close/>
                  </a:path>
                </a:pathLst>
              </a:custGeom>
              <a:solidFill>
                <a:srgbClr val="585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8"/>
              <p:cNvSpPr>
                <a:spLocks/>
              </p:cNvSpPr>
              <p:nvPr/>
            </p:nvSpPr>
            <p:spPr bwMode="auto">
              <a:xfrm flipH="1">
                <a:off x="3529168" y="2310961"/>
                <a:ext cx="371339" cy="498252"/>
              </a:xfrm>
              <a:custGeom>
                <a:avLst/>
                <a:gdLst>
                  <a:gd name="T0" fmla="*/ 137 w 632"/>
                  <a:gd name="T1" fmla="*/ 0 h 848"/>
                  <a:gd name="T2" fmla="*/ 632 w 632"/>
                  <a:gd name="T3" fmla="*/ 495 h 848"/>
                  <a:gd name="T4" fmla="*/ 496 w 632"/>
                  <a:gd name="T5" fmla="*/ 848 h 848"/>
                  <a:gd name="T6" fmla="*/ 477 w 632"/>
                  <a:gd name="T7" fmla="*/ 848 h 848"/>
                  <a:gd name="T8" fmla="*/ 0 w 632"/>
                  <a:gd name="T9" fmla="*/ 353 h 848"/>
                  <a:gd name="T10" fmla="*/ 118 w 632"/>
                  <a:gd name="T11" fmla="*/ 0 h 848"/>
                  <a:gd name="T12" fmla="*/ 137 w 632"/>
                  <a:gd name="T13" fmla="*/ 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848">
                    <a:moveTo>
                      <a:pt x="137" y="0"/>
                    </a:moveTo>
                    <a:lnTo>
                      <a:pt x="632" y="495"/>
                    </a:lnTo>
                    <a:lnTo>
                      <a:pt x="496" y="848"/>
                    </a:lnTo>
                    <a:lnTo>
                      <a:pt x="477" y="848"/>
                    </a:lnTo>
                    <a:lnTo>
                      <a:pt x="0" y="353"/>
                    </a:lnTo>
                    <a:lnTo>
                      <a:pt x="118" y="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FFF5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9"/>
              <p:cNvSpPr>
                <a:spLocks/>
              </p:cNvSpPr>
              <p:nvPr/>
            </p:nvSpPr>
            <p:spPr bwMode="auto">
              <a:xfrm flipH="1">
                <a:off x="3539744" y="2310961"/>
                <a:ext cx="371339" cy="498252"/>
              </a:xfrm>
              <a:custGeom>
                <a:avLst/>
                <a:gdLst>
                  <a:gd name="T0" fmla="*/ 136 w 632"/>
                  <a:gd name="T1" fmla="*/ 0 h 848"/>
                  <a:gd name="T2" fmla="*/ 632 w 632"/>
                  <a:gd name="T3" fmla="*/ 495 h 848"/>
                  <a:gd name="T4" fmla="*/ 495 w 632"/>
                  <a:gd name="T5" fmla="*/ 848 h 848"/>
                  <a:gd name="T6" fmla="*/ 0 w 632"/>
                  <a:gd name="T7" fmla="*/ 353 h 848"/>
                  <a:gd name="T8" fmla="*/ 136 w 632"/>
                  <a:gd name="T9" fmla="*/ 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2" h="848">
                    <a:moveTo>
                      <a:pt x="136" y="0"/>
                    </a:moveTo>
                    <a:lnTo>
                      <a:pt x="632" y="495"/>
                    </a:lnTo>
                    <a:lnTo>
                      <a:pt x="495" y="848"/>
                    </a:lnTo>
                    <a:lnTo>
                      <a:pt x="0" y="353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FF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50"/>
              <p:cNvSpPr>
                <a:spLocks/>
              </p:cNvSpPr>
              <p:nvPr/>
            </p:nvSpPr>
            <p:spPr bwMode="auto">
              <a:xfrm flipH="1">
                <a:off x="3660194" y="2561850"/>
                <a:ext cx="498840" cy="371339"/>
              </a:xfrm>
              <a:custGeom>
                <a:avLst/>
                <a:gdLst>
                  <a:gd name="T0" fmla="*/ 0 w 849"/>
                  <a:gd name="T1" fmla="*/ 136 h 632"/>
                  <a:gd name="T2" fmla="*/ 496 w 849"/>
                  <a:gd name="T3" fmla="*/ 632 h 632"/>
                  <a:gd name="T4" fmla="*/ 849 w 849"/>
                  <a:gd name="T5" fmla="*/ 496 h 632"/>
                  <a:gd name="T6" fmla="*/ 353 w 849"/>
                  <a:gd name="T7" fmla="*/ 0 h 632"/>
                  <a:gd name="T8" fmla="*/ 0 w 849"/>
                  <a:gd name="T9" fmla="*/ 136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9" h="632">
                    <a:moveTo>
                      <a:pt x="0" y="136"/>
                    </a:moveTo>
                    <a:lnTo>
                      <a:pt x="496" y="632"/>
                    </a:lnTo>
                    <a:lnTo>
                      <a:pt x="849" y="496"/>
                    </a:lnTo>
                    <a:lnTo>
                      <a:pt x="353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F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52"/>
              <p:cNvSpPr>
                <a:spLocks/>
              </p:cNvSpPr>
              <p:nvPr/>
            </p:nvSpPr>
            <p:spPr bwMode="auto">
              <a:xfrm flipH="1">
                <a:off x="3867603" y="2641758"/>
                <a:ext cx="291430" cy="302006"/>
              </a:xfrm>
              <a:custGeom>
                <a:avLst/>
                <a:gdLst>
                  <a:gd name="T0" fmla="*/ 496 w 496"/>
                  <a:gd name="T1" fmla="*/ 496 h 514"/>
                  <a:gd name="T2" fmla="*/ 0 w 496"/>
                  <a:gd name="T3" fmla="*/ 0 h 514"/>
                  <a:gd name="T4" fmla="*/ 0 w 496"/>
                  <a:gd name="T5" fmla="*/ 25 h 514"/>
                  <a:gd name="T6" fmla="*/ 496 w 496"/>
                  <a:gd name="T7" fmla="*/ 514 h 514"/>
                  <a:gd name="T8" fmla="*/ 496 w 496"/>
                  <a:gd name="T9" fmla="*/ 496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6" h="514">
                    <a:moveTo>
                      <a:pt x="496" y="496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496" y="514"/>
                    </a:lnTo>
                    <a:lnTo>
                      <a:pt x="496" y="496"/>
                    </a:lnTo>
                    <a:close/>
                  </a:path>
                </a:pathLst>
              </a:custGeom>
              <a:solidFill>
                <a:srgbClr val="E3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53"/>
              <p:cNvSpPr>
                <a:spLocks/>
              </p:cNvSpPr>
              <p:nvPr/>
            </p:nvSpPr>
            <p:spPr bwMode="auto">
              <a:xfrm flipH="1">
                <a:off x="3660194" y="2853280"/>
                <a:ext cx="207410" cy="90485"/>
              </a:xfrm>
              <a:custGeom>
                <a:avLst/>
                <a:gdLst>
                  <a:gd name="T0" fmla="*/ 353 w 353"/>
                  <a:gd name="T1" fmla="*/ 0 h 154"/>
                  <a:gd name="T2" fmla="*/ 353 w 353"/>
                  <a:gd name="T3" fmla="*/ 24 h 154"/>
                  <a:gd name="T4" fmla="*/ 0 w 353"/>
                  <a:gd name="T5" fmla="*/ 154 h 154"/>
                  <a:gd name="T6" fmla="*/ 0 w 353"/>
                  <a:gd name="T7" fmla="*/ 136 h 154"/>
                  <a:gd name="T8" fmla="*/ 353 w 353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3" h="154">
                    <a:moveTo>
                      <a:pt x="353" y="0"/>
                    </a:moveTo>
                    <a:lnTo>
                      <a:pt x="353" y="24"/>
                    </a:lnTo>
                    <a:lnTo>
                      <a:pt x="0" y="154"/>
                    </a:lnTo>
                    <a:lnTo>
                      <a:pt x="0" y="136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FFF5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54"/>
              <p:cNvSpPr>
                <a:spLocks/>
              </p:cNvSpPr>
              <p:nvPr/>
            </p:nvSpPr>
            <p:spPr bwMode="auto">
              <a:xfrm flipH="1">
                <a:off x="3590862" y="2445512"/>
                <a:ext cx="320221" cy="363701"/>
              </a:xfrm>
              <a:custGeom>
                <a:avLst/>
                <a:gdLst>
                  <a:gd name="T0" fmla="*/ 8 w 88"/>
                  <a:gd name="T1" fmla="*/ 0 h 100"/>
                  <a:gd name="T2" fmla="*/ 0 w 88"/>
                  <a:gd name="T3" fmla="*/ 20 h 100"/>
                  <a:gd name="T4" fmla="*/ 80 w 88"/>
                  <a:gd name="T5" fmla="*/ 100 h 100"/>
                  <a:gd name="T6" fmla="*/ 88 w 88"/>
                  <a:gd name="T7" fmla="*/ 80 h 100"/>
                  <a:gd name="T8" fmla="*/ 8 w 88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00">
                    <a:moveTo>
                      <a:pt x="8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8" y="80"/>
                      <a:pt x="88" y="80"/>
                      <a:pt x="88" y="80"/>
                    </a:cubicBezTo>
                    <a:cubicBezTo>
                      <a:pt x="61" y="53"/>
                      <a:pt x="34" y="26"/>
                      <a:pt x="8" y="0"/>
                    </a:cubicBezTo>
                    <a:close/>
                  </a:path>
                </a:pathLst>
              </a:custGeom>
              <a:solidFill>
                <a:srgbClr val="FFB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55"/>
              <p:cNvSpPr>
                <a:spLocks/>
              </p:cNvSpPr>
              <p:nvPr/>
            </p:nvSpPr>
            <p:spPr bwMode="auto">
              <a:xfrm flipH="1">
                <a:off x="3765367" y="2361491"/>
                <a:ext cx="98711" cy="222098"/>
              </a:xfrm>
              <a:custGeom>
                <a:avLst/>
                <a:gdLst>
                  <a:gd name="T0" fmla="*/ 137 w 168"/>
                  <a:gd name="T1" fmla="*/ 0 h 378"/>
                  <a:gd name="T2" fmla="*/ 0 w 168"/>
                  <a:gd name="T3" fmla="*/ 347 h 378"/>
                  <a:gd name="T4" fmla="*/ 31 w 168"/>
                  <a:gd name="T5" fmla="*/ 378 h 378"/>
                  <a:gd name="T6" fmla="*/ 168 w 168"/>
                  <a:gd name="T7" fmla="*/ 31 h 378"/>
                  <a:gd name="T8" fmla="*/ 137 w 168"/>
                  <a:gd name="T9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378">
                    <a:moveTo>
                      <a:pt x="137" y="0"/>
                    </a:moveTo>
                    <a:lnTo>
                      <a:pt x="0" y="347"/>
                    </a:lnTo>
                    <a:lnTo>
                      <a:pt x="31" y="378"/>
                    </a:lnTo>
                    <a:lnTo>
                      <a:pt x="168" y="31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FFDE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56"/>
              <p:cNvSpPr>
                <a:spLocks/>
              </p:cNvSpPr>
              <p:nvPr/>
            </p:nvSpPr>
            <p:spPr bwMode="auto">
              <a:xfrm flipH="1">
                <a:off x="3707198" y="2419659"/>
                <a:ext cx="98711" cy="222098"/>
              </a:xfrm>
              <a:custGeom>
                <a:avLst/>
                <a:gdLst>
                  <a:gd name="T0" fmla="*/ 137 w 168"/>
                  <a:gd name="T1" fmla="*/ 0 h 378"/>
                  <a:gd name="T2" fmla="*/ 0 w 168"/>
                  <a:gd name="T3" fmla="*/ 347 h 378"/>
                  <a:gd name="T4" fmla="*/ 31 w 168"/>
                  <a:gd name="T5" fmla="*/ 378 h 378"/>
                  <a:gd name="T6" fmla="*/ 168 w 168"/>
                  <a:gd name="T7" fmla="*/ 25 h 378"/>
                  <a:gd name="T8" fmla="*/ 137 w 168"/>
                  <a:gd name="T9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378">
                    <a:moveTo>
                      <a:pt x="137" y="0"/>
                    </a:moveTo>
                    <a:lnTo>
                      <a:pt x="0" y="347"/>
                    </a:lnTo>
                    <a:lnTo>
                      <a:pt x="31" y="378"/>
                    </a:lnTo>
                    <a:lnTo>
                      <a:pt x="168" y="25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FFDE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57"/>
              <p:cNvSpPr>
                <a:spLocks/>
              </p:cNvSpPr>
              <p:nvPr/>
            </p:nvSpPr>
            <p:spPr bwMode="auto">
              <a:xfrm flipH="1">
                <a:off x="3649030" y="2474303"/>
                <a:ext cx="98123" cy="222098"/>
              </a:xfrm>
              <a:custGeom>
                <a:avLst/>
                <a:gdLst>
                  <a:gd name="T0" fmla="*/ 136 w 167"/>
                  <a:gd name="T1" fmla="*/ 0 h 378"/>
                  <a:gd name="T2" fmla="*/ 0 w 167"/>
                  <a:gd name="T3" fmla="*/ 353 h 378"/>
                  <a:gd name="T4" fmla="*/ 30 w 167"/>
                  <a:gd name="T5" fmla="*/ 378 h 378"/>
                  <a:gd name="T6" fmla="*/ 167 w 167"/>
                  <a:gd name="T7" fmla="*/ 31 h 378"/>
                  <a:gd name="T8" fmla="*/ 136 w 167"/>
                  <a:gd name="T9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378">
                    <a:moveTo>
                      <a:pt x="136" y="0"/>
                    </a:moveTo>
                    <a:lnTo>
                      <a:pt x="0" y="353"/>
                    </a:lnTo>
                    <a:lnTo>
                      <a:pt x="30" y="378"/>
                    </a:lnTo>
                    <a:lnTo>
                      <a:pt x="167" y="31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FFDE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58"/>
              <p:cNvSpPr>
                <a:spLocks/>
              </p:cNvSpPr>
              <p:nvPr/>
            </p:nvSpPr>
            <p:spPr bwMode="auto">
              <a:xfrm flipH="1">
                <a:off x="3590862" y="2532472"/>
                <a:ext cx="98123" cy="222098"/>
              </a:xfrm>
              <a:custGeom>
                <a:avLst/>
                <a:gdLst>
                  <a:gd name="T0" fmla="*/ 136 w 167"/>
                  <a:gd name="T1" fmla="*/ 0 h 378"/>
                  <a:gd name="T2" fmla="*/ 0 w 167"/>
                  <a:gd name="T3" fmla="*/ 347 h 378"/>
                  <a:gd name="T4" fmla="*/ 24 w 167"/>
                  <a:gd name="T5" fmla="*/ 378 h 378"/>
                  <a:gd name="T6" fmla="*/ 167 w 167"/>
                  <a:gd name="T7" fmla="*/ 31 h 378"/>
                  <a:gd name="T8" fmla="*/ 136 w 167"/>
                  <a:gd name="T9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378">
                    <a:moveTo>
                      <a:pt x="136" y="0"/>
                    </a:moveTo>
                    <a:lnTo>
                      <a:pt x="0" y="347"/>
                    </a:lnTo>
                    <a:lnTo>
                      <a:pt x="24" y="378"/>
                    </a:lnTo>
                    <a:lnTo>
                      <a:pt x="167" y="31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FFDE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59"/>
              <p:cNvSpPr>
                <a:spLocks/>
              </p:cNvSpPr>
              <p:nvPr/>
            </p:nvSpPr>
            <p:spPr bwMode="auto">
              <a:xfrm flipH="1">
                <a:off x="3885817" y="2612967"/>
                <a:ext cx="222098" cy="98123"/>
              </a:xfrm>
              <a:custGeom>
                <a:avLst/>
                <a:gdLst>
                  <a:gd name="T0" fmla="*/ 0 w 378"/>
                  <a:gd name="T1" fmla="*/ 136 h 167"/>
                  <a:gd name="T2" fmla="*/ 347 w 378"/>
                  <a:gd name="T3" fmla="*/ 0 h 167"/>
                  <a:gd name="T4" fmla="*/ 378 w 378"/>
                  <a:gd name="T5" fmla="*/ 31 h 167"/>
                  <a:gd name="T6" fmla="*/ 31 w 378"/>
                  <a:gd name="T7" fmla="*/ 167 h 167"/>
                  <a:gd name="T8" fmla="*/ 0 w 378"/>
                  <a:gd name="T9" fmla="*/ 13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67">
                    <a:moveTo>
                      <a:pt x="0" y="136"/>
                    </a:moveTo>
                    <a:lnTo>
                      <a:pt x="347" y="0"/>
                    </a:lnTo>
                    <a:lnTo>
                      <a:pt x="378" y="31"/>
                    </a:lnTo>
                    <a:lnTo>
                      <a:pt x="31" y="167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FD6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60"/>
              <p:cNvSpPr>
                <a:spLocks/>
              </p:cNvSpPr>
              <p:nvPr/>
            </p:nvSpPr>
            <p:spPr bwMode="auto">
              <a:xfrm flipH="1">
                <a:off x="3827649" y="2671136"/>
                <a:ext cx="222098" cy="98123"/>
              </a:xfrm>
              <a:custGeom>
                <a:avLst/>
                <a:gdLst>
                  <a:gd name="T0" fmla="*/ 0 w 378"/>
                  <a:gd name="T1" fmla="*/ 136 h 167"/>
                  <a:gd name="T2" fmla="*/ 347 w 378"/>
                  <a:gd name="T3" fmla="*/ 0 h 167"/>
                  <a:gd name="T4" fmla="*/ 378 w 378"/>
                  <a:gd name="T5" fmla="*/ 25 h 167"/>
                  <a:gd name="T6" fmla="*/ 31 w 378"/>
                  <a:gd name="T7" fmla="*/ 167 h 167"/>
                  <a:gd name="T8" fmla="*/ 0 w 378"/>
                  <a:gd name="T9" fmla="*/ 13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67">
                    <a:moveTo>
                      <a:pt x="0" y="136"/>
                    </a:moveTo>
                    <a:lnTo>
                      <a:pt x="347" y="0"/>
                    </a:lnTo>
                    <a:lnTo>
                      <a:pt x="378" y="25"/>
                    </a:lnTo>
                    <a:lnTo>
                      <a:pt x="31" y="167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FD6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61"/>
              <p:cNvSpPr>
                <a:spLocks/>
              </p:cNvSpPr>
              <p:nvPr/>
            </p:nvSpPr>
            <p:spPr bwMode="auto">
              <a:xfrm flipH="1">
                <a:off x="3769480" y="2729305"/>
                <a:ext cx="222098" cy="98123"/>
              </a:xfrm>
              <a:custGeom>
                <a:avLst/>
                <a:gdLst>
                  <a:gd name="T0" fmla="*/ 0 w 378"/>
                  <a:gd name="T1" fmla="*/ 136 h 167"/>
                  <a:gd name="T2" fmla="*/ 347 w 378"/>
                  <a:gd name="T3" fmla="*/ 0 h 167"/>
                  <a:gd name="T4" fmla="*/ 378 w 378"/>
                  <a:gd name="T5" fmla="*/ 25 h 167"/>
                  <a:gd name="T6" fmla="*/ 31 w 378"/>
                  <a:gd name="T7" fmla="*/ 167 h 167"/>
                  <a:gd name="T8" fmla="*/ 0 w 378"/>
                  <a:gd name="T9" fmla="*/ 13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67">
                    <a:moveTo>
                      <a:pt x="0" y="136"/>
                    </a:moveTo>
                    <a:lnTo>
                      <a:pt x="347" y="0"/>
                    </a:lnTo>
                    <a:lnTo>
                      <a:pt x="378" y="25"/>
                    </a:lnTo>
                    <a:lnTo>
                      <a:pt x="31" y="167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FD6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62"/>
              <p:cNvSpPr>
                <a:spLocks/>
              </p:cNvSpPr>
              <p:nvPr/>
            </p:nvSpPr>
            <p:spPr bwMode="auto">
              <a:xfrm flipH="1">
                <a:off x="3711312" y="2783948"/>
                <a:ext cx="222098" cy="101649"/>
              </a:xfrm>
              <a:custGeom>
                <a:avLst/>
                <a:gdLst>
                  <a:gd name="T0" fmla="*/ 0 w 378"/>
                  <a:gd name="T1" fmla="*/ 142 h 173"/>
                  <a:gd name="T2" fmla="*/ 347 w 378"/>
                  <a:gd name="T3" fmla="*/ 0 h 173"/>
                  <a:gd name="T4" fmla="*/ 378 w 378"/>
                  <a:gd name="T5" fmla="*/ 31 h 173"/>
                  <a:gd name="T6" fmla="*/ 31 w 378"/>
                  <a:gd name="T7" fmla="*/ 173 h 173"/>
                  <a:gd name="T8" fmla="*/ 0 w 378"/>
                  <a:gd name="T9" fmla="*/ 14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73">
                    <a:moveTo>
                      <a:pt x="0" y="142"/>
                    </a:moveTo>
                    <a:lnTo>
                      <a:pt x="347" y="0"/>
                    </a:lnTo>
                    <a:lnTo>
                      <a:pt x="378" y="31"/>
                    </a:lnTo>
                    <a:lnTo>
                      <a:pt x="31" y="173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D6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9" name="Группа 291"/>
          <p:cNvGrpSpPr/>
          <p:nvPr/>
        </p:nvGrpSpPr>
        <p:grpSpPr>
          <a:xfrm>
            <a:off x="383858" y="301746"/>
            <a:ext cx="383704" cy="502866"/>
            <a:chOff x="5891213" y="3209925"/>
            <a:chExt cx="2044700" cy="2679700"/>
          </a:xfrm>
          <a:solidFill>
            <a:schemeClr val="accent1"/>
          </a:solidFill>
        </p:grpSpPr>
        <p:sp>
          <p:nvSpPr>
            <p:cNvPr id="80" name="Freeform 257"/>
            <p:cNvSpPr>
              <a:spLocks/>
            </p:cNvSpPr>
            <p:nvPr/>
          </p:nvSpPr>
          <p:spPr bwMode="auto">
            <a:xfrm>
              <a:off x="6430963" y="3209925"/>
              <a:ext cx="965200" cy="444500"/>
            </a:xfrm>
            <a:custGeom>
              <a:avLst/>
              <a:gdLst>
                <a:gd name="T0" fmla="*/ 415 w 1216"/>
                <a:gd name="T1" fmla="*/ 0 h 560"/>
                <a:gd name="T2" fmla="*/ 801 w 1216"/>
                <a:gd name="T3" fmla="*/ 0 h 560"/>
                <a:gd name="T4" fmla="*/ 827 w 1216"/>
                <a:gd name="T5" fmla="*/ 2 h 560"/>
                <a:gd name="T6" fmla="*/ 852 w 1216"/>
                <a:gd name="T7" fmla="*/ 10 h 560"/>
                <a:gd name="T8" fmla="*/ 873 w 1216"/>
                <a:gd name="T9" fmla="*/ 22 h 560"/>
                <a:gd name="T10" fmla="*/ 892 w 1216"/>
                <a:gd name="T11" fmla="*/ 38 h 560"/>
                <a:gd name="T12" fmla="*/ 907 w 1216"/>
                <a:gd name="T13" fmla="*/ 57 h 560"/>
                <a:gd name="T14" fmla="*/ 920 w 1216"/>
                <a:gd name="T15" fmla="*/ 78 h 560"/>
                <a:gd name="T16" fmla="*/ 928 w 1216"/>
                <a:gd name="T17" fmla="*/ 103 h 560"/>
                <a:gd name="T18" fmla="*/ 930 w 1216"/>
                <a:gd name="T19" fmla="*/ 129 h 560"/>
                <a:gd name="T20" fmla="*/ 930 w 1216"/>
                <a:gd name="T21" fmla="*/ 294 h 560"/>
                <a:gd name="T22" fmla="*/ 1216 w 1216"/>
                <a:gd name="T23" fmla="*/ 294 h 560"/>
                <a:gd name="T24" fmla="*/ 1216 w 1216"/>
                <a:gd name="T25" fmla="*/ 496 h 560"/>
                <a:gd name="T26" fmla="*/ 1213 w 1216"/>
                <a:gd name="T27" fmla="*/ 513 h 560"/>
                <a:gd name="T28" fmla="*/ 1207 w 1216"/>
                <a:gd name="T29" fmla="*/ 528 h 560"/>
                <a:gd name="T30" fmla="*/ 1196 w 1216"/>
                <a:gd name="T31" fmla="*/ 542 h 560"/>
                <a:gd name="T32" fmla="*/ 1183 w 1216"/>
                <a:gd name="T33" fmla="*/ 552 h 560"/>
                <a:gd name="T34" fmla="*/ 1168 w 1216"/>
                <a:gd name="T35" fmla="*/ 558 h 560"/>
                <a:gd name="T36" fmla="*/ 1151 w 1216"/>
                <a:gd name="T37" fmla="*/ 560 h 560"/>
                <a:gd name="T38" fmla="*/ 65 w 1216"/>
                <a:gd name="T39" fmla="*/ 560 h 560"/>
                <a:gd name="T40" fmla="*/ 48 w 1216"/>
                <a:gd name="T41" fmla="*/ 558 h 560"/>
                <a:gd name="T42" fmla="*/ 33 w 1216"/>
                <a:gd name="T43" fmla="*/ 552 h 560"/>
                <a:gd name="T44" fmla="*/ 20 w 1216"/>
                <a:gd name="T45" fmla="*/ 542 h 560"/>
                <a:gd name="T46" fmla="*/ 9 w 1216"/>
                <a:gd name="T47" fmla="*/ 528 h 560"/>
                <a:gd name="T48" fmla="*/ 3 w 1216"/>
                <a:gd name="T49" fmla="*/ 513 h 560"/>
                <a:gd name="T50" fmla="*/ 0 w 1216"/>
                <a:gd name="T51" fmla="*/ 496 h 560"/>
                <a:gd name="T52" fmla="*/ 0 w 1216"/>
                <a:gd name="T53" fmla="*/ 294 h 560"/>
                <a:gd name="T54" fmla="*/ 286 w 1216"/>
                <a:gd name="T55" fmla="*/ 294 h 560"/>
                <a:gd name="T56" fmla="*/ 286 w 1216"/>
                <a:gd name="T57" fmla="*/ 129 h 560"/>
                <a:gd name="T58" fmla="*/ 288 w 1216"/>
                <a:gd name="T59" fmla="*/ 103 h 560"/>
                <a:gd name="T60" fmla="*/ 296 w 1216"/>
                <a:gd name="T61" fmla="*/ 78 h 560"/>
                <a:gd name="T62" fmla="*/ 307 w 1216"/>
                <a:gd name="T63" fmla="*/ 57 h 560"/>
                <a:gd name="T64" fmla="*/ 324 w 1216"/>
                <a:gd name="T65" fmla="*/ 38 h 560"/>
                <a:gd name="T66" fmla="*/ 343 w 1216"/>
                <a:gd name="T67" fmla="*/ 22 h 560"/>
                <a:gd name="T68" fmla="*/ 364 w 1216"/>
                <a:gd name="T69" fmla="*/ 10 h 560"/>
                <a:gd name="T70" fmla="*/ 389 w 1216"/>
                <a:gd name="T71" fmla="*/ 2 h 560"/>
                <a:gd name="T72" fmla="*/ 415 w 1216"/>
                <a:gd name="T73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16" h="560">
                  <a:moveTo>
                    <a:pt x="415" y="0"/>
                  </a:moveTo>
                  <a:lnTo>
                    <a:pt x="801" y="0"/>
                  </a:lnTo>
                  <a:lnTo>
                    <a:pt x="827" y="2"/>
                  </a:lnTo>
                  <a:lnTo>
                    <a:pt x="852" y="10"/>
                  </a:lnTo>
                  <a:lnTo>
                    <a:pt x="873" y="22"/>
                  </a:lnTo>
                  <a:lnTo>
                    <a:pt x="892" y="38"/>
                  </a:lnTo>
                  <a:lnTo>
                    <a:pt x="907" y="57"/>
                  </a:lnTo>
                  <a:lnTo>
                    <a:pt x="920" y="78"/>
                  </a:lnTo>
                  <a:lnTo>
                    <a:pt x="928" y="103"/>
                  </a:lnTo>
                  <a:lnTo>
                    <a:pt x="930" y="129"/>
                  </a:lnTo>
                  <a:lnTo>
                    <a:pt x="930" y="294"/>
                  </a:lnTo>
                  <a:lnTo>
                    <a:pt x="1216" y="294"/>
                  </a:lnTo>
                  <a:lnTo>
                    <a:pt x="1216" y="496"/>
                  </a:lnTo>
                  <a:lnTo>
                    <a:pt x="1213" y="513"/>
                  </a:lnTo>
                  <a:lnTo>
                    <a:pt x="1207" y="528"/>
                  </a:lnTo>
                  <a:lnTo>
                    <a:pt x="1196" y="542"/>
                  </a:lnTo>
                  <a:lnTo>
                    <a:pt x="1183" y="552"/>
                  </a:lnTo>
                  <a:lnTo>
                    <a:pt x="1168" y="558"/>
                  </a:lnTo>
                  <a:lnTo>
                    <a:pt x="1151" y="560"/>
                  </a:lnTo>
                  <a:lnTo>
                    <a:pt x="65" y="560"/>
                  </a:lnTo>
                  <a:lnTo>
                    <a:pt x="48" y="558"/>
                  </a:lnTo>
                  <a:lnTo>
                    <a:pt x="33" y="552"/>
                  </a:lnTo>
                  <a:lnTo>
                    <a:pt x="20" y="542"/>
                  </a:lnTo>
                  <a:lnTo>
                    <a:pt x="9" y="528"/>
                  </a:lnTo>
                  <a:lnTo>
                    <a:pt x="3" y="513"/>
                  </a:lnTo>
                  <a:lnTo>
                    <a:pt x="0" y="496"/>
                  </a:lnTo>
                  <a:lnTo>
                    <a:pt x="0" y="294"/>
                  </a:lnTo>
                  <a:lnTo>
                    <a:pt x="286" y="294"/>
                  </a:lnTo>
                  <a:lnTo>
                    <a:pt x="286" y="129"/>
                  </a:lnTo>
                  <a:lnTo>
                    <a:pt x="288" y="103"/>
                  </a:lnTo>
                  <a:lnTo>
                    <a:pt x="296" y="78"/>
                  </a:lnTo>
                  <a:lnTo>
                    <a:pt x="307" y="57"/>
                  </a:lnTo>
                  <a:lnTo>
                    <a:pt x="324" y="38"/>
                  </a:lnTo>
                  <a:lnTo>
                    <a:pt x="343" y="22"/>
                  </a:lnTo>
                  <a:lnTo>
                    <a:pt x="364" y="10"/>
                  </a:lnTo>
                  <a:lnTo>
                    <a:pt x="389" y="2"/>
                  </a:lnTo>
                  <a:lnTo>
                    <a:pt x="4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258"/>
            <p:cNvSpPr>
              <a:spLocks noEditPoints="1"/>
            </p:cNvSpPr>
            <p:nvPr/>
          </p:nvSpPr>
          <p:spPr bwMode="auto">
            <a:xfrm>
              <a:off x="5891213" y="3443288"/>
              <a:ext cx="2044700" cy="2446337"/>
            </a:xfrm>
            <a:custGeom>
              <a:avLst/>
              <a:gdLst>
                <a:gd name="T0" fmla="*/ 322 w 2576"/>
                <a:gd name="T1" fmla="*/ 683 h 3082"/>
                <a:gd name="T2" fmla="*/ 322 w 2576"/>
                <a:gd name="T3" fmla="*/ 2760 h 3082"/>
                <a:gd name="T4" fmla="*/ 2254 w 2576"/>
                <a:gd name="T5" fmla="*/ 2760 h 3082"/>
                <a:gd name="T6" fmla="*/ 2254 w 2576"/>
                <a:gd name="T7" fmla="*/ 683 h 3082"/>
                <a:gd name="T8" fmla="*/ 322 w 2576"/>
                <a:gd name="T9" fmla="*/ 683 h 3082"/>
                <a:gd name="T10" fmla="*/ 0 w 2576"/>
                <a:gd name="T11" fmla="*/ 0 h 3082"/>
                <a:gd name="T12" fmla="*/ 552 w 2576"/>
                <a:gd name="T13" fmla="*/ 0 h 3082"/>
                <a:gd name="T14" fmla="*/ 552 w 2576"/>
                <a:gd name="T15" fmla="*/ 202 h 3082"/>
                <a:gd name="T16" fmla="*/ 555 w 2576"/>
                <a:gd name="T17" fmla="*/ 236 h 3082"/>
                <a:gd name="T18" fmla="*/ 565 w 2576"/>
                <a:gd name="T19" fmla="*/ 269 h 3082"/>
                <a:gd name="T20" fmla="*/ 579 w 2576"/>
                <a:gd name="T21" fmla="*/ 299 h 3082"/>
                <a:gd name="T22" fmla="*/ 598 w 2576"/>
                <a:gd name="T23" fmla="*/ 326 h 3082"/>
                <a:gd name="T24" fmla="*/ 620 w 2576"/>
                <a:gd name="T25" fmla="*/ 350 h 3082"/>
                <a:gd name="T26" fmla="*/ 648 w 2576"/>
                <a:gd name="T27" fmla="*/ 369 h 3082"/>
                <a:gd name="T28" fmla="*/ 678 w 2576"/>
                <a:gd name="T29" fmla="*/ 383 h 3082"/>
                <a:gd name="T30" fmla="*/ 711 w 2576"/>
                <a:gd name="T31" fmla="*/ 392 h 3082"/>
                <a:gd name="T32" fmla="*/ 745 w 2576"/>
                <a:gd name="T33" fmla="*/ 395 h 3082"/>
                <a:gd name="T34" fmla="*/ 1831 w 2576"/>
                <a:gd name="T35" fmla="*/ 395 h 3082"/>
                <a:gd name="T36" fmla="*/ 1865 w 2576"/>
                <a:gd name="T37" fmla="*/ 392 h 3082"/>
                <a:gd name="T38" fmla="*/ 1898 w 2576"/>
                <a:gd name="T39" fmla="*/ 383 h 3082"/>
                <a:gd name="T40" fmla="*/ 1928 w 2576"/>
                <a:gd name="T41" fmla="*/ 369 h 3082"/>
                <a:gd name="T42" fmla="*/ 1956 w 2576"/>
                <a:gd name="T43" fmla="*/ 350 h 3082"/>
                <a:gd name="T44" fmla="*/ 1978 w 2576"/>
                <a:gd name="T45" fmla="*/ 326 h 3082"/>
                <a:gd name="T46" fmla="*/ 1997 w 2576"/>
                <a:gd name="T47" fmla="*/ 299 h 3082"/>
                <a:gd name="T48" fmla="*/ 2011 w 2576"/>
                <a:gd name="T49" fmla="*/ 269 h 3082"/>
                <a:gd name="T50" fmla="*/ 2021 w 2576"/>
                <a:gd name="T51" fmla="*/ 236 h 3082"/>
                <a:gd name="T52" fmla="*/ 2024 w 2576"/>
                <a:gd name="T53" fmla="*/ 202 h 3082"/>
                <a:gd name="T54" fmla="*/ 2024 w 2576"/>
                <a:gd name="T55" fmla="*/ 0 h 3082"/>
                <a:gd name="T56" fmla="*/ 2576 w 2576"/>
                <a:gd name="T57" fmla="*/ 0 h 3082"/>
                <a:gd name="T58" fmla="*/ 2576 w 2576"/>
                <a:gd name="T59" fmla="*/ 2825 h 3082"/>
                <a:gd name="T60" fmla="*/ 2573 w 2576"/>
                <a:gd name="T61" fmla="*/ 2866 h 3082"/>
                <a:gd name="T62" fmla="*/ 2563 w 2576"/>
                <a:gd name="T63" fmla="*/ 2906 h 3082"/>
                <a:gd name="T64" fmla="*/ 2547 w 2576"/>
                <a:gd name="T65" fmla="*/ 2942 h 3082"/>
                <a:gd name="T66" fmla="*/ 2527 w 2576"/>
                <a:gd name="T67" fmla="*/ 2977 h 3082"/>
                <a:gd name="T68" fmla="*/ 2501 w 2576"/>
                <a:gd name="T69" fmla="*/ 3007 h 3082"/>
                <a:gd name="T70" fmla="*/ 2471 w 2576"/>
                <a:gd name="T71" fmla="*/ 3032 h 3082"/>
                <a:gd name="T72" fmla="*/ 2436 w 2576"/>
                <a:gd name="T73" fmla="*/ 3053 h 3082"/>
                <a:gd name="T74" fmla="*/ 2400 w 2576"/>
                <a:gd name="T75" fmla="*/ 3069 h 3082"/>
                <a:gd name="T76" fmla="*/ 2360 w 2576"/>
                <a:gd name="T77" fmla="*/ 3078 h 3082"/>
                <a:gd name="T78" fmla="*/ 2318 w 2576"/>
                <a:gd name="T79" fmla="*/ 3082 h 3082"/>
                <a:gd name="T80" fmla="*/ 258 w 2576"/>
                <a:gd name="T81" fmla="*/ 3082 h 3082"/>
                <a:gd name="T82" fmla="*/ 216 w 2576"/>
                <a:gd name="T83" fmla="*/ 3078 h 3082"/>
                <a:gd name="T84" fmla="*/ 176 w 2576"/>
                <a:gd name="T85" fmla="*/ 3069 h 3082"/>
                <a:gd name="T86" fmla="*/ 140 w 2576"/>
                <a:gd name="T87" fmla="*/ 3053 h 3082"/>
                <a:gd name="T88" fmla="*/ 105 w 2576"/>
                <a:gd name="T89" fmla="*/ 3032 h 3082"/>
                <a:gd name="T90" fmla="*/ 75 w 2576"/>
                <a:gd name="T91" fmla="*/ 3007 h 3082"/>
                <a:gd name="T92" fmla="*/ 49 w 2576"/>
                <a:gd name="T93" fmla="*/ 2977 h 3082"/>
                <a:gd name="T94" fmla="*/ 29 w 2576"/>
                <a:gd name="T95" fmla="*/ 2942 h 3082"/>
                <a:gd name="T96" fmla="*/ 13 w 2576"/>
                <a:gd name="T97" fmla="*/ 2906 h 3082"/>
                <a:gd name="T98" fmla="*/ 3 w 2576"/>
                <a:gd name="T99" fmla="*/ 2866 h 3082"/>
                <a:gd name="T100" fmla="*/ 0 w 2576"/>
                <a:gd name="T101" fmla="*/ 2825 h 3082"/>
                <a:gd name="T102" fmla="*/ 0 w 2576"/>
                <a:gd name="T103" fmla="*/ 0 h 3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6" h="3082">
                  <a:moveTo>
                    <a:pt x="322" y="683"/>
                  </a:moveTo>
                  <a:lnTo>
                    <a:pt x="322" y="2760"/>
                  </a:lnTo>
                  <a:lnTo>
                    <a:pt x="2254" y="2760"/>
                  </a:lnTo>
                  <a:lnTo>
                    <a:pt x="2254" y="683"/>
                  </a:lnTo>
                  <a:lnTo>
                    <a:pt x="322" y="683"/>
                  </a:lnTo>
                  <a:close/>
                  <a:moveTo>
                    <a:pt x="0" y="0"/>
                  </a:moveTo>
                  <a:lnTo>
                    <a:pt x="552" y="0"/>
                  </a:lnTo>
                  <a:lnTo>
                    <a:pt x="552" y="202"/>
                  </a:lnTo>
                  <a:lnTo>
                    <a:pt x="555" y="236"/>
                  </a:lnTo>
                  <a:lnTo>
                    <a:pt x="565" y="269"/>
                  </a:lnTo>
                  <a:lnTo>
                    <a:pt x="579" y="299"/>
                  </a:lnTo>
                  <a:lnTo>
                    <a:pt x="598" y="326"/>
                  </a:lnTo>
                  <a:lnTo>
                    <a:pt x="620" y="350"/>
                  </a:lnTo>
                  <a:lnTo>
                    <a:pt x="648" y="369"/>
                  </a:lnTo>
                  <a:lnTo>
                    <a:pt x="678" y="383"/>
                  </a:lnTo>
                  <a:lnTo>
                    <a:pt x="711" y="392"/>
                  </a:lnTo>
                  <a:lnTo>
                    <a:pt x="745" y="395"/>
                  </a:lnTo>
                  <a:lnTo>
                    <a:pt x="1831" y="395"/>
                  </a:lnTo>
                  <a:lnTo>
                    <a:pt x="1865" y="392"/>
                  </a:lnTo>
                  <a:lnTo>
                    <a:pt x="1898" y="383"/>
                  </a:lnTo>
                  <a:lnTo>
                    <a:pt x="1928" y="369"/>
                  </a:lnTo>
                  <a:lnTo>
                    <a:pt x="1956" y="350"/>
                  </a:lnTo>
                  <a:lnTo>
                    <a:pt x="1978" y="326"/>
                  </a:lnTo>
                  <a:lnTo>
                    <a:pt x="1997" y="299"/>
                  </a:lnTo>
                  <a:lnTo>
                    <a:pt x="2011" y="269"/>
                  </a:lnTo>
                  <a:lnTo>
                    <a:pt x="2021" y="236"/>
                  </a:lnTo>
                  <a:lnTo>
                    <a:pt x="2024" y="202"/>
                  </a:lnTo>
                  <a:lnTo>
                    <a:pt x="2024" y="0"/>
                  </a:lnTo>
                  <a:lnTo>
                    <a:pt x="2576" y="0"/>
                  </a:lnTo>
                  <a:lnTo>
                    <a:pt x="2576" y="2825"/>
                  </a:lnTo>
                  <a:lnTo>
                    <a:pt x="2573" y="2866"/>
                  </a:lnTo>
                  <a:lnTo>
                    <a:pt x="2563" y="2906"/>
                  </a:lnTo>
                  <a:lnTo>
                    <a:pt x="2547" y="2942"/>
                  </a:lnTo>
                  <a:lnTo>
                    <a:pt x="2527" y="2977"/>
                  </a:lnTo>
                  <a:lnTo>
                    <a:pt x="2501" y="3007"/>
                  </a:lnTo>
                  <a:lnTo>
                    <a:pt x="2471" y="3032"/>
                  </a:lnTo>
                  <a:lnTo>
                    <a:pt x="2436" y="3053"/>
                  </a:lnTo>
                  <a:lnTo>
                    <a:pt x="2400" y="3069"/>
                  </a:lnTo>
                  <a:lnTo>
                    <a:pt x="2360" y="3078"/>
                  </a:lnTo>
                  <a:lnTo>
                    <a:pt x="2318" y="3082"/>
                  </a:lnTo>
                  <a:lnTo>
                    <a:pt x="258" y="3082"/>
                  </a:lnTo>
                  <a:lnTo>
                    <a:pt x="216" y="3078"/>
                  </a:lnTo>
                  <a:lnTo>
                    <a:pt x="176" y="3069"/>
                  </a:lnTo>
                  <a:lnTo>
                    <a:pt x="140" y="3053"/>
                  </a:lnTo>
                  <a:lnTo>
                    <a:pt x="105" y="3032"/>
                  </a:lnTo>
                  <a:lnTo>
                    <a:pt x="75" y="3007"/>
                  </a:lnTo>
                  <a:lnTo>
                    <a:pt x="49" y="2977"/>
                  </a:lnTo>
                  <a:lnTo>
                    <a:pt x="29" y="2942"/>
                  </a:lnTo>
                  <a:lnTo>
                    <a:pt x="13" y="2906"/>
                  </a:lnTo>
                  <a:lnTo>
                    <a:pt x="3" y="2866"/>
                  </a:lnTo>
                  <a:lnTo>
                    <a:pt x="0" y="28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259"/>
            <p:cNvSpPr>
              <a:spLocks noChangeArrowheads="1"/>
            </p:cNvSpPr>
            <p:nvPr/>
          </p:nvSpPr>
          <p:spPr bwMode="auto">
            <a:xfrm>
              <a:off x="6424613" y="4244975"/>
              <a:ext cx="977900" cy="20478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Rectangle 260"/>
            <p:cNvSpPr>
              <a:spLocks noChangeArrowheads="1"/>
            </p:cNvSpPr>
            <p:nvPr/>
          </p:nvSpPr>
          <p:spPr bwMode="auto">
            <a:xfrm>
              <a:off x="6429376" y="4659313"/>
              <a:ext cx="976313" cy="2032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261"/>
            <p:cNvSpPr>
              <a:spLocks noChangeArrowheads="1"/>
            </p:cNvSpPr>
            <p:nvPr/>
          </p:nvSpPr>
          <p:spPr bwMode="auto">
            <a:xfrm>
              <a:off x="6434138" y="5072063"/>
              <a:ext cx="395288" cy="2032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0" name="TextBox 144">
            <a:extLst>
              <a:ext uri="{FF2B5EF4-FFF2-40B4-BE49-F238E27FC236}">
                <a16:creationId xmlns:a16="http://schemas.microsoft.com/office/drawing/2014/main" id="{79564507-0B23-419A-A8A6-71AAA349FAED}"/>
              </a:ext>
            </a:extLst>
          </p:cNvPr>
          <p:cNvSpPr txBox="1"/>
          <p:nvPr/>
        </p:nvSpPr>
        <p:spPr>
          <a:xfrm>
            <a:off x="1071335" y="261833"/>
            <a:ext cx="4672231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我的创新点七</a:t>
            </a:r>
            <a:endParaRPr lang="en-US" altLang="zh-CN" sz="3600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zh-CN" altLang="en-US" sz="2400" dirty="0"/>
              <a:t>利用教学辅助软件的</a:t>
            </a:r>
            <a:r>
              <a:rPr lang="zh-CN" altLang="en-US" sz="2400" dirty="0">
                <a:solidFill>
                  <a:srgbClr val="7030A0"/>
                </a:solidFill>
              </a:rPr>
              <a:t>智能批改</a:t>
            </a:r>
            <a:r>
              <a:rPr lang="zh-CN" altLang="en-US" sz="2400" dirty="0"/>
              <a:t>功能，无限次给学生提出修改意见，学生即时得到反馈</a:t>
            </a:r>
            <a:r>
              <a:rPr lang="zh-CN" altLang="zh-CN" sz="2400" dirty="0"/>
              <a:t>。</a:t>
            </a:r>
            <a:endParaRPr lang="en-US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7" name="图片 56" descr="图片包含 屏幕截图&#10;&#10;已生成极高可信度的说明">
            <a:extLst>
              <a:ext uri="{FF2B5EF4-FFF2-40B4-BE49-F238E27FC236}">
                <a16:creationId xmlns:a16="http://schemas.microsoft.com/office/drawing/2014/main" id="{5959319C-16CC-4096-9EEE-86B47F7C19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55" y="12385"/>
            <a:ext cx="3968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6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72CE7653-9E52-49B2-8BC0-7A1C1B877150}"/>
              </a:ext>
            </a:extLst>
          </p:cNvPr>
          <p:cNvGrpSpPr/>
          <p:nvPr/>
        </p:nvGrpSpPr>
        <p:grpSpPr>
          <a:xfrm>
            <a:off x="901499" y="2513012"/>
            <a:ext cx="4592382" cy="3800508"/>
            <a:chOff x="6975654" y="4289242"/>
            <a:chExt cx="10716288" cy="8091734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0AB4ED9-49C0-4820-9F29-B9E33DF64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1486" y="6418909"/>
              <a:ext cx="144305" cy="524054"/>
            </a:xfrm>
            <a:custGeom>
              <a:avLst/>
              <a:gdLst>
                <a:gd name="T0" fmla="*/ 38 w 38"/>
                <a:gd name="T1" fmla="*/ 138 h 138"/>
                <a:gd name="T2" fmla="*/ 38 w 38"/>
                <a:gd name="T3" fmla="*/ 138 h 138"/>
                <a:gd name="T4" fmla="*/ 38 w 38"/>
                <a:gd name="T5" fmla="*/ 138 h 138"/>
                <a:gd name="T6" fmla="*/ 38 w 38"/>
                <a:gd name="T7" fmla="*/ 138 h 138"/>
                <a:gd name="T8" fmla="*/ 36 w 38"/>
                <a:gd name="T9" fmla="*/ 122 h 138"/>
                <a:gd name="T10" fmla="*/ 36 w 38"/>
                <a:gd name="T11" fmla="*/ 106 h 138"/>
                <a:gd name="T12" fmla="*/ 34 w 38"/>
                <a:gd name="T13" fmla="*/ 72 h 138"/>
                <a:gd name="T14" fmla="*/ 32 w 38"/>
                <a:gd name="T15" fmla="*/ 56 h 138"/>
                <a:gd name="T16" fmla="*/ 30 w 38"/>
                <a:gd name="T17" fmla="*/ 40 h 138"/>
                <a:gd name="T18" fmla="*/ 24 w 38"/>
                <a:gd name="T19" fmla="*/ 26 h 138"/>
                <a:gd name="T20" fmla="*/ 16 w 38"/>
                <a:gd name="T21" fmla="*/ 12 h 138"/>
                <a:gd name="T22" fmla="*/ 16 w 38"/>
                <a:gd name="T23" fmla="*/ 12 h 138"/>
                <a:gd name="T24" fmla="*/ 0 w 38"/>
                <a:gd name="T25" fmla="*/ 0 h 138"/>
                <a:gd name="T26" fmla="*/ 0 w 38"/>
                <a:gd name="T27" fmla="*/ 0 h 138"/>
                <a:gd name="T28" fmla="*/ 8 w 38"/>
                <a:gd name="T29" fmla="*/ 6 h 138"/>
                <a:gd name="T30" fmla="*/ 14 w 38"/>
                <a:gd name="T31" fmla="*/ 12 h 138"/>
                <a:gd name="T32" fmla="*/ 20 w 38"/>
                <a:gd name="T33" fmla="*/ 20 h 138"/>
                <a:gd name="T34" fmla="*/ 24 w 38"/>
                <a:gd name="T35" fmla="*/ 28 h 138"/>
                <a:gd name="T36" fmla="*/ 30 w 38"/>
                <a:gd name="T37" fmla="*/ 44 h 138"/>
                <a:gd name="T38" fmla="*/ 34 w 38"/>
                <a:gd name="T39" fmla="*/ 62 h 138"/>
                <a:gd name="T40" fmla="*/ 34 w 38"/>
                <a:gd name="T41" fmla="*/ 102 h 138"/>
                <a:gd name="T42" fmla="*/ 36 w 38"/>
                <a:gd name="T43" fmla="*/ 120 h 138"/>
                <a:gd name="T44" fmla="*/ 38 w 38"/>
                <a:gd name="T45" fmla="*/ 138 h 138"/>
                <a:gd name="T46" fmla="*/ 38 w 38"/>
                <a:gd name="T4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38">
                  <a:moveTo>
                    <a:pt x="38" y="138"/>
                  </a:move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6" y="122"/>
                  </a:lnTo>
                  <a:lnTo>
                    <a:pt x="36" y="106"/>
                  </a:lnTo>
                  <a:lnTo>
                    <a:pt x="34" y="72"/>
                  </a:lnTo>
                  <a:lnTo>
                    <a:pt x="32" y="56"/>
                  </a:lnTo>
                  <a:lnTo>
                    <a:pt x="30" y="40"/>
                  </a:lnTo>
                  <a:lnTo>
                    <a:pt x="24" y="26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6"/>
                  </a:lnTo>
                  <a:lnTo>
                    <a:pt x="14" y="12"/>
                  </a:lnTo>
                  <a:lnTo>
                    <a:pt x="20" y="20"/>
                  </a:lnTo>
                  <a:lnTo>
                    <a:pt x="24" y="28"/>
                  </a:lnTo>
                  <a:lnTo>
                    <a:pt x="30" y="44"/>
                  </a:lnTo>
                  <a:lnTo>
                    <a:pt x="34" y="62"/>
                  </a:lnTo>
                  <a:lnTo>
                    <a:pt x="34" y="102"/>
                  </a:lnTo>
                  <a:lnTo>
                    <a:pt x="36" y="120"/>
                  </a:lnTo>
                  <a:lnTo>
                    <a:pt x="38" y="138"/>
                  </a:lnTo>
                  <a:lnTo>
                    <a:pt x="38" y="138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14A5BF4-854C-41D2-B8D6-292DD87F9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6421" y="6213844"/>
              <a:ext cx="45570" cy="303800"/>
            </a:xfrm>
            <a:custGeom>
              <a:avLst/>
              <a:gdLst>
                <a:gd name="T0" fmla="*/ 12 w 12"/>
                <a:gd name="T1" fmla="*/ 0 h 80"/>
                <a:gd name="T2" fmla="*/ 12 w 12"/>
                <a:gd name="T3" fmla="*/ 0 h 80"/>
                <a:gd name="T4" fmla="*/ 10 w 12"/>
                <a:gd name="T5" fmla="*/ 22 h 80"/>
                <a:gd name="T6" fmla="*/ 6 w 12"/>
                <a:gd name="T7" fmla="*/ 44 h 80"/>
                <a:gd name="T8" fmla="*/ 2 w 12"/>
                <a:gd name="T9" fmla="*/ 64 h 80"/>
                <a:gd name="T10" fmla="*/ 0 w 12"/>
                <a:gd name="T11" fmla="*/ 78 h 80"/>
                <a:gd name="T12" fmla="*/ 0 w 12"/>
                <a:gd name="T13" fmla="*/ 78 h 80"/>
                <a:gd name="T14" fmla="*/ 0 w 12"/>
                <a:gd name="T15" fmla="*/ 80 h 80"/>
                <a:gd name="T16" fmla="*/ 0 w 12"/>
                <a:gd name="T17" fmla="*/ 80 h 80"/>
                <a:gd name="T18" fmla="*/ 2 w 12"/>
                <a:gd name="T19" fmla="*/ 64 h 80"/>
                <a:gd name="T20" fmla="*/ 6 w 12"/>
                <a:gd name="T21" fmla="*/ 46 h 80"/>
                <a:gd name="T22" fmla="*/ 10 w 12"/>
                <a:gd name="T23" fmla="*/ 24 h 80"/>
                <a:gd name="T24" fmla="*/ 12 w 12"/>
                <a:gd name="T25" fmla="*/ 0 h 80"/>
                <a:gd name="T26" fmla="*/ 12 w 12"/>
                <a:gd name="T27" fmla="*/ 0 h 80"/>
                <a:gd name="T28" fmla="*/ 12 w 12"/>
                <a:gd name="T29" fmla="*/ 0 h 80"/>
                <a:gd name="T30" fmla="*/ 12 w 12"/>
                <a:gd name="T3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80">
                  <a:moveTo>
                    <a:pt x="12" y="0"/>
                  </a:moveTo>
                  <a:lnTo>
                    <a:pt x="12" y="0"/>
                  </a:lnTo>
                  <a:lnTo>
                    <a:pt x="10" y="22"/>
                  </a:lnTo>
                  <a:lnTo>
                    <a:pt x="6" y="44"/>
                  </a:lnTo>
                  <a:lnTo>
                    <a:pt x="2" y="6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64"/>
                  </a:lnTo>
                  <a:lnTo>
                    <a:pt x="6" y="46"/>
                  </a:lnTo>
                  <a:lnTo>
                    <a:pt x="10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1F530F6D-A5BF-4CFA-870E-7E70734C8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1611" y="6023969"/>
              <a:ext cx="30380" cy="189875"/>
            </a:xfrm>
            <a:custGeom>
              <a:avLst/>
              <a:gdLst>
                <a:gd name="T0" fmla="*/ 0 w 8"/>
                <a:gd name="T1" fmla="*/ 0 h 50"/>
                <a:gd name="T2" fmla="*/ 0 w 8"/>
                <a:gd name="T3" fmla="*/ 0 h 50"/>
                <a:gd name="T4" fmla="*/ 0 w 8"/>
                <a:gd name="T5" fmla="*/ 8 h 50"/>
                <a:gd name="T6" fmla="*/ 4 w 8"/>
                <a:gd name="T7" fmla="*/ 18 h 50"/>
                <a:gd name="T8" fmla="*/ 6 w 8"/>
                <a:gd name="T9" fmla="*/ 32 h 50"/>
                <a:gd name="T10" fmla="*/ 8 w 8"/>
                <a:gd name="T11" fmla="*/ 50 h 50"/>
                <a:gd name="T12" fmla="*/ 8 w 8"/>
                <a:gd name="T13" fmla="*/ 50 h 50"/>
                <a:gd name="T14" fmla="*/ 8 w 8"/>
                <a:gd name="T15" fmla="*/ 48 h 50"/>
                <a:gd name="T16" fmla="*/ 8 w 8"/>
                <a:gd name="T17" fmla="*/ 48 h 50"/>
                <a:gd name="T18" fmla="*/ 6 w 8"/>
                <a:gd name="T19" fmla="*/ 32 h 50"/>
                <a:gd name="T20" fmla="*/ 4 w 8"/>
                <a:gd name="T21" fmla="*/ 18 h 50"/>
                <a:gd name="T22" fmla="*/ 0 w 8"/>
                <a:gd name="T23" fmla="*/ 0 h 50"/>
                <a:gd name="T24" fmla="*/ 0 w 8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5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3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32"/>
                  </a:lnTo>
                  <a:lnTo>
                    <a:pt x="4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EB3A76BC-ED29-4C84-A265-5A56B9FAA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8588" y="4289242"/>
              <a:ext cx="2293687" cy="2684102"/>
            </a:xfrm>
            <a:custGeom>
              <a:avLst/>
              <a:gdLst>
                <a:gd name="T0" fmla="*/ 4 w 188"/>
                <a:gd name="T1" fmla="*/ 202 h 220"/>
                <a:gd name="T2" fmla="*/ 4 w 188"/>
                <a:gd name="T3" fmla="*/ 202 h 220"/>
                <a:gd name="T4" fmla="*/ 18 w 188"/>
                <a:gd name="T5" fmla="*/ 190 h 220"/>
                <a:gd name="T6" fmla="*/ 34 w 188"/>
                <a:gd name="T7" fmla="*/ 180 h 220"/>
                <a:gd name="T8" fmla="*/ 66 w 188"/>
                <a:gd name="T9" fmla="*/ 158 h 220"/>
                <a:gd name="T10" fmla="*/ 82 w 188"/>
                <a:gd name="T11" fmla="*/ 146 h 220"/>
                <a:gd name="T12" fmla="*/ 94 w 188"/>
                <a:gd name="T13" fmla="*/ 132 h 220"/>
                <a:gd name="T14" fmla="*/ 98 w 188"/>
                <a:gd name="T15" fmla="*/ 124 h 220"/>
                <a:gd name="T16" fmla="*/ 102 w 188"/>
                <a:gd name="T17" fmla="*/ 116 h 220"/>
                <a:gd name="T18" fmla="*/ 104 w 188"/>
                <a:gd name="T19" fmla="*/ 106 h 220"/>
                <a:gd name="T20" fmla="*/ 106 w 188"/>
                <a:gd name="T21" fmla="*/ 96 h 220"/>
                <a:gd name="T22" fmla="*/ 106 w 188"/>
                <a:gd name="T23" fmla="*/ 96 h 220"/>
                <a:gd name="T24" fmla="*/ 104 w 188"/>
                <a:gd name="T25" fmla="*/ 116 h 220"/>
                <a:gd name="T26" fmla="*/ 98 w 188"/>
                <a:gd name="T27" fmla="*/ 134 h 220"/>
                <a:gd name="T28" fmla="*/ 92 w 188"/>
                <a:gd name="T29" fmla="*/ 150 h 220"/>
                <a:gd name="T30" fmla="*/ 84 w 188"/>
                <a:gd name="T31" fmla="*/ 166 h 220"/>
                <a:gd name="T32" fmla="*/ 74 w 188"/>
                <a:gd name="T33" fmla="*/ 182 h 220"/>
                <a:gd name="T34" fmla="*/ 60 w 188"/>
                <a:gd name="T35" fmla="*/ 196 h 220"/>
                <a:gd name="T36" fmla="*/ 48 w 188"/>
                <a:gd name="T37" fmla="*/ 208 h 220"/>
                <a:gd name="T38" fmla="*/ 34 w 188"/>
                <a:gd name="T39" fmla="*/ 220 h 220"/>
                <a:gd name="T40" fmla="*/ 34 w 188"/>
                <a:gd name="T41" fmla="*/ 220 h 220"/>
                <a:gd name="T42" fmla="*/ 68 w 188"/>
                <a:gd name="T43" fmla="*/ 208 h 220"/>
                <a:gd name="T44" fmla="*/ 86 w 188"/>
                <a:gd name="T45" fmla="*/ 200 h 220"/>
                <a:gd name="T46" fmla="*/ 102 w 188"/>
                <a:gd name="T47" fmla="*/ 192 h 220"/>
                <a:gd name="T48" fmla="*/ 102 w 188"/>
                <a:gd name="T49" fmla="*/ 192 h 220"/>
                <a:gd name="T50" fmla="*/ 114 w 188"/>
                <a:gd name="T51" fmla="*/ 184 h 220"/>
                <a:gd name="T52" fmla="*/ 124 w 188"/>
                <a:gd name="T53" fmla="*/ 176 h 220"/>
                <a:gd name="T54" fmla="*/ 144 w 188"/>
                <a:gd name="T55" fmla="*/ 156 h 220"/>
                <a:gd name="T56" fmla="*/ 162 w 188"/>
                <a:gd name="T57" fmla="*/ 132 h 220"/>
                <a:gd name="T58" fmla="*/ 176 w 188"/>
                <a:gd name="T59" fmla="*/ 106 h 220"/>
                <a:gd name="T60" fmla="*/ 180 w 188"/>
                <a:gd name="T61" fmla="*/ 94 h 220"/>
                <a:gd name="T62" fmla="*/ 184 w 188"/>
                <a:gd name="T63" fmla="*/ 80 h 220"/>
                <a:gd name="T64" fmla="*/ 188 w 188"/>
                <a:gd name="T65" fmla="*/ 66 h 220"/>
                <a:gd name="T66" fmla="*/ 188 w 188"/>
                <a:gd name="T67" fmla="*/ 54 h 220"/>
                <a:gd name="T68" fmla="*/ 188 w 188"/>
                <a:gd name="T69" fmla="*/ 40 h 220"/>
                <a:gd name="T70" fmla="*/ 186 w 188"/>
                <a:gd name="T71" fmla="*/ 28 h 220"/>
                <a:gd name="T72" fmla="*/ 182 w 188"/>
                <a:gd name="T73" fmla="*/ 16 h 220"/>
                <a:gd name="T74" fmla="*/ 176 w 188"/>
                <a:gd name="T75" fmla="*/ 4 h 220"/>
                <a:gd name="T76" fmla="*/ 176 w 188"/>
                <a:gd name="T77" fmla="*/ 4 h 220"/>
                <a:gd name="T78" fmla="*/ 174 w 188"/>
                <a:gd name="T79" fmla="*/ 2 h 220"/>
                <a:gd name="T80" fmla="*/ 170 w 188"/>
                <a:gd name="T81" fmla="*/ 0 h 220"/>
                <a:gd name="T82" fmla="*/ 166 w 188"/>
                <a:gd name="T83" fmla="*/ 2 h 220"/>
                <a:gd name="T84" fmla="*/ 162 w 188"/>
                <a:gd name="T85" fmla="*/ 6 h 220"/>
                <a:gd name="T86" fmla="*/ 150 w 188"/>
                <a:gd name="T87" fmla="*/ 18 h 220"/>
                <a:gd name="T88" fmla="*/ 140 w 188"/>
                <a:gd name="T89" fmla="*/ 26 h 220"/>
                <a:gd name="T90" fmla="*/ 130 w 188"/>
                <a:gd name="T91" fmla="*/ 32 h 220"/>
                <a:gd name="T92" fmla="*/ 130 w 188"/>
                <a:gd name="T93" fmla="*/ 32 h 220"/>
                <a:gd name="T94" fmla="*/ 108 w 188"/>
                <a:gd name="T95" fmla="*/ 44 h 220"/>
                <a:gd name="T96" fmla="*/ 88 w 188"/>
                <a:gd name="T97" fmla="*/ 52 h 220"/>
                <a:gd name="T98" fmla="*/ 68 w 188"/>
                <a:gd name="T99" fmla="*/ 58 h 220"/>
                <a:gd name="T100" fmla="*/ 54 w 188"/>
                <a:gd name="T101" fmla="*/ 64 h 220"/>
                <a:gd name="T102" fmla="*/ 54 w 188"/>
                <a:gd name="T103" fmla="*/ 64 h 220"/>
                <a:gd name="T104" fmla="*/ 40 w 188"/>
                <a:gd name="T105" fmla="*/ 76 h 220"/>
                <a:gd name="T106" fmla="*/ 26 w 188"/>
                <a:gd name="T107" fmla="*/ 90 h 220"/>
                <a:gd name="T108" fmla="*/ 16 w 188"/>
                <a:gd name="T109" fmla="*/ 106 h 220"/>
                <a:gd name="T110" fmla="*/ 8 w 188"/>
                <a:gd name="T111" fmla="*/ 124 h 220"/>
                <a:gd name="T112" fmla="*/ 2 w 188"/>
                <a:gd name="T113" fmla="*/ 144 h 220"/>
                <a:gd name="T114" fmla="*/ 0 w 188"/>
                <a:gd name="T115" fmla="*/ 164 h 220"/>
                <a:gd name="T116" fmla="*/ 0 w 188"/>
                <a:gd name="T117" fmla="*/ 182 h 220"/>
                <a:gd name="T118" fmla="*/ 4 w 188"/>
                <a:gd name="T119" fmla="*/ 202 h 220"/>
                <a:gd name="T120" fmla="*/ 4 w 188"/>
                <a:gd name="T121" fmla="*/ 20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8" h="220">
                  <a:moveTo>
                    <a:pt x="4" y="202"/>
                  </a:moveTo>
                  <a:lnTo>
                    <a:pt x="4" y="202"/>
                  </a:lnTo>
                  <a:lnTo>
                    <a:pt x="18" y="190"/>
                  </a:lnTo>
                  <a:lnTo>
                    <a:pt x="34" y="180"/>
                  </a:lnTo>
                  <a:lnTo>
                    <a:pt x="66" y="158"/>
                  </a:lnTo>
                  <a:lnTo>
                    <a:pt x="82" y="146"/>
                  </a:lnTo>
                  <a:lnTo>
                    <a:pt x="94" y="132"/>
                  </a:lnTo>
                  <a:lnTo>
                    <a:pt x="98" y="124"/>
                  </a:lnTo>
                  <a:lnTo>
                    <a:pt x="102" y="116"/>
                  </a:lnTo>
                  <a:lnTo>
                    <a:pt x="104" y="106"/>
                  </a:lnTo>
                  <a:lnTo>
                    <a:pt x="106" y="96"/>
                  </a:lnTo>
                  <a:lnTo>
                    <a:pt x="106" y="96"/>
                  </a:lnTo>
                  <a:lnTo>
                    <a:pt x="104" y="116"/>
                  </a:lnTo>
                  <a:lnTo>
                    <a:pt x="98" y="134"/>
                  </a:lnTo>
                  <a:lnTo>
                    <a:pt x="92" y="150"/>
                  </a:lnTo>
                  <a:lnTo>
                    <a:pt x="84" y="166"/>
                  </a:lnTo>
                  <a:lnTo>
                    <a:pt x="74" y="182"/>
                  </a:lnTo>
                  <a:lnTo>
                    <a:pt x="60" y="196"/>
                  </a:lnTo>
                  <a:lnTo>
                    <a:pt x="48" y="208"/>
                  </a:lnTo>
                  <a:lnTo>
                    <a:pt x="34" y="220"/>
                  </a:lnTo>
                  <a:lnTo>
                    <a:pt x="34" y="220"/>
                  </a:lnTo>
                  <a:lnTo>
                    <a:pt x="68" y="208"/>
                  </a:lnTo>
                  <a:lnTo>
                    <a:pt x="86" y="200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14" y="184"/>
                  </a:lnTo>
                  <a:lnTo>
                    <a:pt x="124" y="176"/>
                  </a:lnTo>
                  <a:lnTo>
                    <a:pt x="144" y="156"/>
                  </a:lnTo>
                  <a:lnTo>
                    <a:pt x="162" y="132"/>
                  </a:lnTo>
                  <a:lnTo>
                    <a:pt x="176" y="106"/>
                  </a:lnTo>
                  <a:lnTo>
                    <a:pt x="180" y="94"/>
                  </a:lnTo>
                  <a:lnTo>
                    <a:pt x="184" y="80"/>
                  </a:lnTo>
                  <a:lnTo>
                    <a:pt x="188" y="66"/>
                  </a:lnTo>
                  <a:lnTo>
                    <a:pt x="188" y="54"/>
                  </a:lnTo>
                  <a:lnTo>
                    <a:pt x="188" y="40"/>
                  </a:lnTo>
                  <a:lnTo>
                    <a:pt x="186" y="28"/>
                  </a:lnTo>
                  <a:lnTo>
                    <a:pt x="182" y="16"/>
                  </a:lnTo>
                  <a:lnTo>
                    <a:pt x="176" y="4"/>
                  </a:lnTo>
                  <a:lnTo>
                    <a:pt x="176" y="4"/>
                  </a:lnTo>
                  <a:lnTo>
                    <a:pt x="174" y="2"/>
                  </a:lnTo>
                  <a:lnTo>
                    <a:pt x="170" y="0"/>
                  </a:lnTo>
                  <a:lnTo>
                    <a:pt x="166" y="2"/>
                  </a:lnTo>
                  <a:lnTo>
                    <a:pt x="162" y="6"/>
                  </a:lnTo>
                  <a:lnTo>
                    <a:pt x="150" y="18"/>
                  </a:lnTo>
                  <a:lnTo>
                    <a:pt x="140" y="26"/>
                  </a:lnTo>
                  <a:lnTo>
                    <a:pt x="130" y="32"/>
                  </a:lnTo>
                  <a:lnTo>
                    <a:pt x="130" y="32"/>
                  </a:lnTo>
                  <a:lnTo>
                    <a:pt x="108" y="44"/>
                  </a:lnTo>
                  <a:lnTo>
                    <a:pt x="88" y="52"/>
                  </a:lnTo>
                  <a:lnTo>
                    <a:pt x="68" y="58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40" y="76"/>
                  </a:lnTo>
                  <a:lnTo>
                    <a:pt x="26" y="90"/>
                  </a:lnTo>
                  <a:lnTo>
                    <a:pt x="16" y="106"/>
                  </a:lnTo>
                  <a:lnTo>
                    <a:pt x="8" y="124"/>
                  </a:lnTo>
                  <a:lnTo>
                    <a:pt x="2" y="144"/>
                  </a:lnTo>
                  <a:lnTo>
                    <a:pt x="0" y="164"/>
                  </a:lnTo>
                  <a:lnTo>
                    <a:pt x="0" y="182"/>
                  </a:lnTo>
                  <a:lnTo>
                    <a:pt x="4" y="202"/>
                  </a:lnTo>
                  <a:lnTo>
                    <a:pt x="4" y="20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7299C90-11F7-4613-BC26-C6487765F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4020" y="6434099"/>
              <a:ext cx="417724" cy="782284"/>
            </a:xfrm>
            <a:custGeom>
              <a:avLst/>
              <a:gdLst>
                <a:gd name="T0" fmla="*/ 48 w 110"/>
                <a:gd name="T1" fmla="*/ 40 h 206"/>
                <a:gd name="T2" fmla="*/ 48 w 110"/>
                <a:gd name="T3" fmla="*/ 40 h 206"/>
                <a:gd name="T4" fmla="*/ 38 w 110"/>
                <a:gd name="T5" fmla="*/ 56 h 206"/>
                <a:gd name="T6" fmla="*/ 26 w 110"/>
                <a:gd name="T7" fmla="*/ 70 h 206"/>
                <a:gd name="T8" fmla="*/ 16 w 110"/>
                <a:gd name="T9" fmla="*/ 82 h 206"/>
                <a:gd name="T10" fmla="*/ 10 w 110"/>
                <a:gd name="T11" fmla="*/ 92 h 206"/>
                <a:gd name="T12" fmla="*/ 10 w 110"/>
                <a:gd name="T13" fmla="*/ 92 h 206"/>
                <a:gd name="T14" fmla="*/ 4 w 110"/>
                <a:gd name="T15" fmla="*/ 106 h 206"/>
                <a:gd name="T16" fmla="*/ 2 w 110"/>
                <a:gd name="T17" fmla="*/ 120 h 206"/>
                <a:gd name="T18" fmla="*/ 0 w 110"/>
                <a:gd name="T19" fmla="*/ 136 h 206"/>
                <a:gd name="T20" fmla="*/ 2 w 110"/>
                <a:gd name="T21" fmla="*/ 152 h 206"/>
                <a:gd name="T22" fmla="*/ 8 w 110"/>
                <a:gd name="T23" fmla="*/ 166 h 206"/>
                <a:gd name="T24" fmla="*/ 14 w 110"/>
                <a:gd name="T25" fmla="*/ 180 h 206"/>
                <a:gd name="T26" fmla="*/ 22 w 110"/>
                <a:gd name="T27" fmla="*/ 194 h 206"/>
                <a:gd name="T28" fmla="*/ 32 w 110"/>
                <a:gd name="T29" fmla="*/ 206 h 206"/>
                <a:gd name="T30" fmla="*/ 32 w 110"/>
                <a:gd name="T31" fmla="*/ 206 h 206"/>
                <a:gd name="T32" fmla="*/ 36 w 110"/>
                <a:gd name="T33" fmla="*/ 192 h 206"/>
                <a:gd name="T34" fmla="*/ 44 w 110"/>
                <a:gd name="T35" fmla="*/ 178 h 206"/>
                <a:gd name="T36" fmla="*/ 56 w 110"/>
                <a:gd name="T37" fmla="*/ 150 h 206"/>
                <a:gd name="T38" fmla="*/ 62 w 110"/>
                <a:gd name="T39" fmla="*/ 136 h 206"/>
                <a:gd name="T40" fmla="*/ 64 w 110"/>
                <a:gd name="T41" fmla="*/ 122 h 206"/>
                <a:gd name="T42" fmla="*/ 62 w 110"/>
                <a:gd name="T43" fmla="*/ 108 h 206"/>
                <a:gd name="T44" fmla="*/ 60 w 110"/>
                <a:gd name="T45" fmla="*/ 100 h 206"/>
                <a:gd name="T46" fmla="*/ 58 w 110"/>
                <a:gd name="T47" fmla="*/ 92 h 206"/>
                <a:gd name="T48" fmla="*/ 58 w 110"/>
                <a:gd name="T49" fmla="*/ 92 h 206"/>
                <a:gd name="T50" fmla="*/ 64 w 110"/>
                <a:gd name="T51" fmla="*/ 106 h 206"/>
                <a:gd name="T52" fmla="*/ 68 w 110"/>
                <a:gd name="T53" fmla="*/ 120 h 206"/>
                <a:gd name="T54" fmla="*/ 70 w 110"/>
                <a:gd name="T55" fmla="*/ 134 h 206"/>
                <a:gd name="T56" fmla="*/ 72 w 110"/>
                <a:gd name="T57" fmla="*/ 148 h 206"/>
                <a:gd name="T58" fmla="*/ 70 w 110"/>
                <a:gd name="T59" fmla="*/ 164 h 206"/>
                <a:gd name="T60" fmla="*/ 68 w 110"/>
                <a:gd name="T61" fmla="*/ 178 h 206"/>
                <a:gd name="T62" fmla="*/ 64 w 110"/>
                <a:gd name="T63" fmla="*/ 192 h 206"/>
                <a:gd name="T64" fmla="*/ 60 w 110"/>
                <a:gd name="T65" fmla="*/ 206 h 206"/>
                <a:gd name="T66" fmla="*/ 60 w 110"/>
                <a:gd name="T67" fmla="*/ 206 h 206"/>
                <a:gd name="T68" fmla="*/ 78 w 110"/>
                <a:gd name="T69" fmla="*/ 182 h 206"/>
                <a:gd name="T70" fmla="*/ 94 w 110"/>
                <a:gd name="T71" fmla="*/ 158 h 206"/>
                <a:gd name="T72" fmla="*/ 94 w 110"/>
                <a:gd name="T73" fmla="*/ 158 h 206"/>
                <a:gd name="T74" fmla="*/ 102 w 110"/>
                <a:gd name="T75" fmla="*/ 138 h 206"/>
                <a:gd name="T76" fmla="*/ 108 w 110"/>
                <a:gd name="T77" fmla="*/ 116 h 206"/>
                <a:gd name="T78" fmla="*/ 110 w 110"/>
                <a:gd name="T79" fmla="*/ 94 h 206"/>
                <a:gd name="T80" fmla="*/ 108 w 110"/>
                <a:gd name="T81" fmla="*/ 70 h 206"/>
                <a:gd name="T82" fmla="*/ 104 w 110"/>
                <a:gd name="T83" fmla="*/ 50 h 206"/>
                <a:gd name="T84" fmla="*/ 96 w 110"/>
                <a:gd name="T85" fmla="*/ 30 h 206"/>
                <a:gd name="T86" fmla="*/ 90 w 110"/>
                <a:gd name="T87" fmla="*/ 22 h 206"/>
                <a:gd name="T88" fmla="*/ 84 w 110"/>
                <a:gd name="T89" fmla="*/ 14 h 206"/>
                <a:gd name="T90" fmla="*/ 76 w 110"/>
                <a:gd name="T91" fmla="*/ 6 h 206"/>
                <a:gd name="T92" fmla="*/ 68 w 110"/>
                <a:gd name="T93" fmla="*/ 2 h 206"/>
                <a:gd name="T94" fmla="*/ 68 w 110"/>
                <a:gd name="T95" fmla="*/ 2 h 206"/>
                <a:gd name="T96" fmla="*/ 64 w 110"/>
                <a:gd name="T97" fmla="*/ 0 h 206"/>
                <a:gd name="T98" fmla="*/ 62 w 110"/>
                <a:gd name="T99" fmla="*/ 2 h 206"/>
                <a:gd name="T100" fmla="*/ 58 w 110"/>
                <a:gd name="T101" fmla="*/ 8 h 206"/>
                <a:gd name="T102" fmla="*/ 56 w 110"/>
                <a:gd name="T103" fmla="*/ 22 h 206"/>
                <a:gd name="T104" fmla="*/ 48 w 110"/>
                <a:gd name="T105" fmla="*/ 40 h 206"/>
                <a:gd name="T106" fmla="*/ 48 w 110"/>
                <a:gd name="T107" fmla="*/ 4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6">
                  <a:moveTo>
                    <a:pt x="48" y="40"/>
                  </a:moveTo>
                  <a:lnTo>
                    <a:pt x="48" y="40"/>
                  </a:lnTo>
                  <a:lnTo>
                    <a:pt x="38" y="56"/>
                  </a:lnTo>
                  <a:lnTo>
                    <a:pt x="26" y="70"/>
                  </a:lnTo>
                  <a:lnTo>
                    <a:pt x="16" y="82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4" y="106"/>
                  </a:lnTo>
                  <a:lnTo>
                    <a:pt x="2" y="120"/>
                  </a:lnTo>
                  <a:lnTo>
                    <a:pt x="0" y="136"/>
                  </a:lnTo>
                  <a:lnTo>
                    <a:pt x="2" y="152"/>
                  </a:lnTo>
                  <a:lnTo>
                    <a:pt x="8" y="166"/>
                  </a:lnTo>
                  <a:lnTo>
                    <a:pt x="14" y="180"/>
                  </a:lnTo>
                  <a:lnTo>
                    <a:pt x="22" y="194"/>
                  </a:lnTo>
                  <a:lnTo>
                    <a:pt x="32" y="206"/>
                  </a:lnTo>
                  <a:lnTo>
                    <a:pt x="32" y="206"/>
                  </a:lnTo>
                  <a:lnTo>
                    <a:pt x="36" y="192"/>
                  </a:lnTo>
                  <a:lnTo>
                    <a:pt x="44" y="178"/>
                  </a:lnTo>
                  <a:lnTo>
                    <a:pt x="56" y="150"/>
                  </a:lnTo>
                  <a:lnTo>
                    <a:pt x="62" y="136"/>
                  </a:lnTo>
                  <a:lnTo>
                    <a:pt x="64" y="122"/>
                  </a:lnTo>
                  <a:lnTo>
                    <a:pt x="62" y="108"/>
                  </a:lnTo>
                  <a:lnTo>
                    <a:pt x="60" y="100"/>
                  </a:lnTo>
                  <a:lnTo>
                    <a:pt x="58" y="92"/>
                  </a:lnTo>
                  <a:lnTo>
                    <a:pt x="58" y="92"/>
                  </a:lnTo>
                  <a:lnTo>
                    <a:pt x="64" y="106"/>
                  </a:lnTo>
                  <a:lnTo>
                    <a:pt x="68" y="120"/>
                  </a:lnTo>
                  <a:lnTo>
                    <a:pt x="70" y="134"/>
                  </a:lnTo>
                  <a:lnTo>
                    <a:pt x="72" y="148"/>
                  </a:lnTo>
                  <a:lnTo>
                    <a:pt x="70" y="164"/>
                  </a:lnTo>
                  <a:lnTo>
                    <a:pt x="68" y="178"/>
                  </a:lnTo>
                  <a:lnTo>
                    <a:pt x="64" y="192"/>
                  </a:lnTo>
                  <a:lnTo>
                    <a:pt x="60" y="206"/>
                  </a:lnTo>
                  <a:lnTo>
                    <a:pt x="60" y="206"/>
                  </a:lnTo>
                  <a:lnTo>
                    <a:pt x="78" y="182"/>
                  </a:lnTo>
                  <a:lnTo>
                    <a:pt x="94" y="158"/>
                  </a:lnTo>
                  <a:lnTo>
                    <a:pt x="94" y="158"/>
                  </a:lnTo>
                  <a:lnTo>
                    <a:pt x="102" y="138"/>
                  </a:lnTo>
                  <a:lnTo>
                    <a:pt x="108" y="116"/>
                  </a:lnTo>
                  <a:lnTo>
                    <a:pt x="110" y="94"/>
                  </a:lnTo>
                  <a:lnTo>
                    <a:pt x="108" y="70"/>
                  </a:lnTo>
                  <a:lnTo>
                    <a:pt x="104" y="50"/>
                  </a:lnTo>
                  <a:lnTo>
                    <a:pt x="96" y="30"/>
                  </a:lnTo>
                  <a:lnTo>
                    <a:pt x="90" y="22"/>
                  </a:lnTo>
                  <a:lnTo>
                    <a:pt x="84" y="14"/>
                  </a:lnTo>
                  <a:lnTo>
                    <a:pt x="76" y="6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4" y="0"/>
                  </a:lnTo>
                  <a:lnTo>
                    <a:pt x="62" y="2"/>
                  </a:lnTo>
                  <a:lnTo>
                    <a:pt x="58" y="8"/>
                  </a:lnTo>
                  <a:lnTo>
                    <a:pt x="56" y="22"/>
                  </a:lnTo>
                  <a:lnTo>
                    <a:pt x="48" y="40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26CABD9-701E-4ADF-B619-17D0D53C1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1607" y="7223978"/>
              <a:ext cx="774689" cy="394939"/>
            </a:xfrm>
            <a:custGeom>
              <a:avLst/>
              <a:gdLst>
                <a:gd name="T0" fmla="*/ 0 w 204"/>
                <a:gd name="T1" fmla="*/ 76 h 104"/>
                <a:gd name="T2" fmla="*/ 0 w 204"/>
                <a:gd name="T3" fmla="*/ 76 h 104"/>
                <a:gd name="T4" fmla="*/ 0 w 204"/>
                <a:gd name="T5" fmla="*/ 80 h 104"/>
                <a:gd name="T6" fmla="*/ 2 w 204"/>
                <a:gd name="T7" fmla="*/ 82 h 104"/>
                <a:gd name="T8" fmla="*/ 10 w 204"/>
                <a:gd name="T9" fmla="*/ 82 h 104"/>
                <a:gd name="T10" fmla="*/ 24 w 204"/>
                <a:gd name="T11" fmla="*/ 82 h 104"/>
                <a:gd name="T12" fmla="*/ 42 w 204"/>
                <a:gd name="T13" fmla="*/ 84 h 104"/>
                <a:gd name="T14" fmla="*/ 42 w 204"/>
                <a:gd name="T15" fmla="*/ 84 h 104"/>
                <a:gd name="T16" fmla="*/ 60 w 204"/>
                <a:gd name="T17" fmla="*/ 88 h 104"/>
                <a:gd name="T18" fmla="*/ 78 w 204"/>
                <a:gd name="T19" fmla="*/ 94 h 104"/>
                <a:gd name="T20" fmla="*/ 92 w 204"/>
                <a:gd name="T21" fmla="*/ 100 h 104"/>
                <a:gd name="T22" fmla="*/ 104 w 204"/>
                <a:gd name="T23" fmla="*/ 104 h 104"/>
                <a:gd name="T24" fmla="*/ 104 w 204"/>
                <a:gd name="T25" fmla="*/ 104 h 104"/>
                <a:gd name="T26" fmla="*/ 118 w 204"/>
                <a:gd name="T27" fmla="*/ 104 h 104"/>
                <a:gd name="T28" fmla="*/ 134 w 204"/>
                <a:gd name="T29" fmla="*/ 102 h 104"/>
                <a:gd name="T30" fmla="*/ 148 w 204"/>
                <a:gd name="T31" fmla="*/ 98 h 104"/>
                <a:gd name="T32" fmla="*/ 162 w 204"/>
                <a:gd name="T33" fmla="*/ 92 h 104"/>
                <a:gd name="T34" fmla="*/ 176 w 204"/>
                <a:gd name="T35" fmla="*/ 82 h 104"/>
                <a:gd name="T36" fmla="*/ 186 w 204"/>
                <a:gd name="T37" fmla="*/ 72 h 104"/>
                <a:gd name="T38" fmla="*/ 196 w 204"/>
                <a:gd name="T39" fmla="*/ 60 h 104"/>
                <a:gd name="T40" fmla="*/ 204 w 204"/>
                <a:gd name="T41" fmla="*/ 46 h 104"/>
                <a:gd name="T42" fmla="*/ 204 w 204"/>
                <a:gd name="T43" fmla="*/ 46 h 104"/>
                <a:gd name="T44" fmla="*/ 190 w 204"/>
                <a:gd name="T45" fmla="*/ 46 h 104"/>
                <a:gd name="T46" fmla="*/ 174 w 204"/>
                <a:gd name="T47" fmla="*/ 44 h 104"/>
                <a:gd name="T48" fmla="*/ 144 w 204"/>
                <a:gd name="T49" fmla="*/ 40 h 104"/>
                <a:gd name="T50" fmla="*/ 130 w 204"/>
                <a:gd name="T51" fmla="*/ 40 h 104"/>
                <a:gd name="T52" fmla="*/ 116 w 204"/>
                <a:gd name="T53" fmla="*/ 42 h 104"/>
                <a:gd name="T54" fmla="*/ 102 w 204"/>
                <a:gd name="T55" fmla="*/ 48 h 104"/>
                <a:gd name="T56" fmla="*/ 96 w 204"/>
                <a:gd name="T57" fmla="*/ 52 h 104"/>
                <a:gd name="T58" fmla="*/ 90 w 204"/>
                <a:gd name="T59" fmla="*/ 58 h 104"/>
                <a:gd name="T60" fmla="*/ 90 w 204"/>
                <a:gd name="T61" fmla="*/ 58 h 104"/>
                <a:gd name="T62" fmla="*/ 100 w 204"/>
                <a:gd name="T63" fmla="*/ 48 h 104"/>
                <a:gd name="T64" fmla="*/ 112 w 204"/>
                <a:gd name="T65" fmla="*/ 40 h 104"/>
                <a:gd name="T66" fmla="*/ 126 w 204"/>
                <a:gd name="T67" fmla="*/ 32 h 104"/>
                <a:gd name="T68" fmla="*/ 138 w 204"/>
                <a:gd name="T69" fmla="*/ 28 h 104"/>
                <a:gd name="T70" fmla="*/ 152 w 204"/>
                <a:gd name="T71" fmla="*/ 24 h 104"/>
                <a:gd name="T72" fmla="*/ 168 w 204"/>
                <a:gd name="T73" fmla="*/ 22 h 104"/>
                <a:gd name="T74" fmla="*/ 182 w 204"/>
                <a:gd name="T75" fmla="*/ 20 h 104"/>
                <a:gd name="T76" fmla="*/ 196 w 204"/>
                <a:gd name="T77" fmla="*/ 20 h 104"/>
                <a:gd name="T78" fmla="*/ 196 w 204"/>
                <a:gd name="T79" fmla="*/ 20 h 104"/>
                <a:gd name="T80" fmla="*/ 168 w 204"/>
                <a:gd name="T81" fmla="*/ 10 h 104"/>
                <a:gd name="T82" fmla="*/ 140 w 204"/>
                <a:gd name="T83" fmla="*/ 2 h 104"/>
                <a:gd name="T84" fmla="*/ 140 w 204"/>
                <a:gd name="T85" fmla="*/ 2 h 104"/>
                <a:gd name="T86" fmla="*/ 118 w 204"/>
                <a:gd name="T87" fmla="*/ 0 h 104"/>
                <a:gd name="T88" fmla="*/ 96 w 204"/>
                <a:gd name="T89" fmla="*/ 2 h 104"/>
                <a:gd name="T90" fmla="*/ 74 w 204"/>
                <a:gd name="T91" fmla="*/ 8 h 104"/>
                <a:gd name="T92" fmla="*/ 52 w 204"/>
                <a:gd name="T93" fmla="*/ 16 h 104"/>
                <a:gd name="T94" fmla="*/ 34 w 204"/>
                <a:gd name="T95" fmla="*/ 28 h 104"/>
                <a:gd name="T96" fmla="*/ 18 w 204"/>
                <a:gd name="T97" fmla="*/ 42 h 104"/>
                <a:gd name="T98" fmla="*/ 12 w 204"/>
                <a:gd name="T99" fmla="*/ 48 h 104"/>
                <a:gd name="T100" fmla="*/ 6 w 204"/>
                <a:gd name="T101" fmla="*/ 58 h 104"/>
                <a:gd name="T102" fmla="*/ 2 w 204"/>
                <a:gd name="T103" fmla="*/ 66 h 104"/>
                <a:gd name="T104" fmla="*/ 0 w 204"/>
                <a:gd name="T105" fmla="*/ 76 h 104"/>
                <a:gd name="T106" fmla="*/ 0 w 204"/>
                <a:gd name="T107" fmla="*/ 7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4" h="104">
                  <a:moveTo>
                    <a:pt x="0" y="76"/>
                  </a:moveTo>
                  <a:lnTo>
                    <a:pt x="0" y="76"/>
                  </a:lnTo>
                  <a:lnTo>
                    <a:pt x="0" y="80"/>
                  </a:lnTo>
                  <a:lnTo>
                    <a:pt x="2" y="82"/>
                  </a:lnTo>
                  <a:lnTo>
                    <a:pt x="10" y="82"/>
                  </a:lnTo>
                  <a:lnTo>
                    <a:pt x="24" y="8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60" y="88"/>
                  </a:lnTo>
                  <a:lnTo>
                    <a:pt x="78" y="94"/>
                  </a:lnTo>
                  <a:lnTo>
                    <a:pt x="92" y="100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18" y="104"/>
                  </a:lnTo>
                  <a:lnTo>
                    <a:pt x="134" y="102"/>
                  </a:lnTo>
                  <a:lnTo>
                    <a:pt x="148" y="98"/>
                  </a:lnTo>
                  <a:lnTo>
                    <a:pt x="162" y="92"/>
                  </a:lnTo>
                  <a:lnTo>
                    <a:pt x="176" y="82"/>
                  </a:lnTo>
                  <a:lnTo>
                    <a:pt x="186" y="72"/>
                  </a:lnTo>
                  <a:lnTo>
                    <a:pt x="196" y="60"/>
                  </a:lnTo>
                  <a:lnTo>
                    <a:pt x="204" y="46"/>
                  </a:lnTo>
                  <a:lnTo>
                    <a:pt x="204" y="46"/>
                  </a:lnTo>
                  <a:lnTo>
                    <a:pt x="190" y="46"/>
                  </a:lnTo>
                  <a:lnTo>
                    <a:pt x="174" y="44"/>
                  </a:lnTo>
                  <a:lnTo>
                    <a:pt x="144" y="40"/>
                  </a:lnTo>
                  <a:lnTo>
                    <a:pt x="130" y="40"/>
                  </a:lnTo>
                  <a:lnTo>
                    <a:pt x="116" y="42"/>
                  </a:lnTo>
                  <a:lnTo>
                    <a:pt x="102" y="48"/>
                  </a:lnTo>
                  <a:lnTo>
                    <a:pt x="96" y="52"/>
                  </a:lnTo>
                  <a:lnTo>
                    <a:pt x="90" y="58"/>
                  </a:lnTo>
                  <a:lnTo>
                    <a:pt x="90" y="58"/>
                  </a:lnTo>
                  <a:lnTo>
                    <a:pt x="100" y="48"/>
                  </a:lnTo>
                  <a:lnTo>
                    <a:pt x="112" y="40"/>
                  </a:lnTo>
                  <a:lnTo>
                    <a:pt x="126" y="32"/>
                  </a:lnTo>
                  <a:lnTo>
                    <a:pt x="138" y="28"/>
                  </a:lnTo>
                  <a:lnTo>
                    <a:pt x="152" y="24"/>
                  </a:lnTo>
                  <a:lnTo>
                    <a:pt x="168" y="22"/>
                  </a:lnTo>
                  <a:lnTo>
                    <a:pt x="182" y="20"/>
                  </a:lnTo>
                  <a:lnTo>
                    <a:pt x="196" y="20"/>
                  </a:lnTo>
                  <a:lnTo>
                    <a:pt x="196" y="20"/>
                  </a:lnTo>
                  <a:lnTo>
                    <a:pt x="168" y="10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18" y="0"/>
                  </a:lnTo>
                  <a:lnTo>
                    <a:pt x="96" y="2"/>
                  </a:lnTo>
                  <a:lnTo>
                    <a:pt x="74" y="8"/>
                  </a:lnTo>
                  <a:lnTo>
                    <a:pt x="52" y="16"/>
                  </a:lnTo>
                  <a:lnTo>
                    <a:pt x="34" y="28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58"/>
                  </a:lnTo>
                  <a:lnTo>
                    <a:pt x="2" y="66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243A5B7-EBCB-46EA-A047-A4C8DBC6A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4001" y="4560743"/>
              <a:ext cx="3001789" cy="2251341"/>
            </a:xfrm>
            <a:custGeom>
              <a:avLst/>
              <a:gdLst>
                <a:gd name="T0" fmla="*/ 30 w 184"/>
                <a:gd name="T1" fmla="*/ 46 h 138"/>
                <a:gd name="T2" fmla="*/ 30 w 184"/>
                <a:gd name="T3" fmla="*/ 46 h 138"/>
                <a:gd name="T4" fmla="*/ 40 w 184"/>
                <a:gd name="T5" fmla="*/ 62 h 138"/>
                <a:gd name="T6" fmla="*/ 48 w 184"/>
                <a:gd name="T7" fmla="*/ 78 h 138"/>
                <a:gd name="T8" fmla="*/ 54 w 184"/>
                <a:gd name="T9" fmla="*/ 94 h 138"/>
                <a:gd name="T10" fmla="*/ 60 w 184"/>
                <a:gd name="T11" fmla="*/ 104 h 138"/>
                <a:gd name="T12" fmla="*/ 60 w 184"/>
                <a:gd name="T13" fmla="*/ 104 h 138"/>
                <a:gd name="T14" fmla="*/ 70 w 184"/>
                <a:gd name="T15" fmla="*/ 114 h 138"/>
                <a:gd name="T16" fmla="*/ 82 w 184"/>
                <a:gd name="T17" fmla="*/ 124 h 138"/>
                <a:gd name="T18" fmla="*/ 96 w 184"/>
                <a:gd name="T19" fmla="*/ 130 h 138"/>
                <a:gd name="T20" fmla="*/ 110 w 184"/>
                <a:gd name="T21" fmla="*/ 136 h 138"/>
                <a:gd name="T22" fmla="*/ 126 w 184"/>
                <a:gd name="T23" fmla="*/ 138 h 138"/>
                <a:gd name="T24" fmla="*/ 142 w 184"/>
                <a:gd name="T25" fmla="*/ 138 h 138"/>
                <a:gd name="T26" fmla="*/ 158 w 184"/>
                <a:gd name="T27" fmla="*/ 136 h 138"/>
                <a:gd name="T28" fmla="*/ 172 w 184"/>
                <a:gd name="T29" fmla="*/ 132 h 138"/>
                <a:gd name="T30" fmla="*/ 172 w 184"/>
                <a:gd name="T31" fmla="*/ 132 h 138"/>
                <a:gd name="T32" fmla="*/ 162 w 184"/>
                <a:gd name="T33" fmla="*/ 122 h 138"/>
                <a:gd name="T34" fmla="*/ 152 w 184"/>
                <a:gd name="T35" fmla="*/ 110 h 138"/>
                <a:gd name="T36" fmla="*/ 132 w 184"/>
                <a:gd name="T37" fmla="*/ 86 h 138"/>
                <a:gd name="T38" fmla="*/ 122 w 184"/>
                <a:gd name="T39" fmla="*/ 76 h 138"/>
                <a:gd name="T40" fmla="*/ 110 w 184"/>
                <a:gd name="T41" fmla="*/ 68 h 138"/>
                <a:gd name="T42" fmla="*/ 96 w 184"/>
                <a:gd name="T43" fmla="*/ 62 h 138"/>
                <a:gd name="T44" fmla="*/ 90 w 184"/>
                <a:gd name="T45" fmla="*/ 62 h 138"/>
                <a:gd name="T46" fmla="*/ 80 w 184"/>
                <a:gd name="T47" fmla="*/ 62 h 138"/>
                <a:gd name="T48" fmla="*/ 80 w 184"/>
                <a:gd name="T49" fmla="*/ 62 h 138"/>
                <a:gd name="T50" fmla="*/ 96 w 184"/>
                <a:gd name="T51" fmla="*/ 62 h 138"/>
                <a:gd name="T52" fmla="*/ 110 w 184"/>
                <a:gd name="T53" fmla="*/ 64 h 138"/>
                <a:gd name="T54" fmla="*/ 124 w 184"/>
                <a:gd name="T55" fmla="*/ 68 h 138"/>
                <a:gd name="T56" fmla="*/ 138 w 184"/>
                <a:gd name="T57" fmla="*/ 72 h 138"/>
                <a:gd name="T58" fmla="*/ 150 w 184"/>
                <a:gd name="T59" fmla="*/ 80 h 138"/>
                <a:gd name="T60" fmla="*/ 162 w 184"/>
                <a:gd name="T61" fmla="*/ 88 h 138"/>
                <a:gd name="T62" fmla="*/ 174 w 184"/>
                <a:gd name="T63" fmla="*/ 98 h 138"/>
                <a:gd name="T64" fmla="*/ 184 w 184"/>
                <a:gd name="T65" fmla="*/ 108 h 138"/>
                <a:gd name="T66" fmla="*/ 184 w 184"/>
                <a:gd name="T67" fmla="*/ 108 h 138"/>
                <a:gd name="T68" fmla="*/ 172 w 184"/>
                <a:gd name="T69" fmla="*/ 82 h 138"/>
                <a:gd name="T70" fmla="*/ 156 w 184"/>
                <a:gd name="T71" fmla="*/ 56 h 138"/>
                <a:gd name="T72" fmla="*/ 156 w 184"/>
                <a:gd name="T73" fmla="*/ 56 h 138"/>
                <a:gd name="T74" fmla="*/ 142 w 184"/>
                <a:gd name="T75" fmla="*/ 40 h 138"/>
                <a:gd name="T76" fmla="*/ 124 w 184"/>
                <a:gd name="T77" fmla="*/ 26 h 138"/>
                <a:gd name="T78" fmla="*/ 104 w 184"/>
                <a:gd name="T79" fmla="*/ 14 h 138"/>
                <a:gd name="T80" fmla="*/ 84 w 184"/>
                <a:gd name="T81" fmla="*/ 6 h 138"/>
                <a:gd name="T82" fmla="*/ 62 w 184"/>
                <a:gd name="T83" fmla="*/ 0 h 138"/>
                <a:gd name="T84" fmla="*/ 40 w 184"/>
                <a:gd name="T85" fmla="*/ 0 h 138"/>
                <a:gd name="T86" fmla="*/ 30 w 184"/>
                <a:gd name="T87" fmla="*/ 0 h 138"/>
                <a:gd name="T88" fmla="*/ 20 w 184"/>
                <a:gd name="T89" fmla="*/ 4 h 138"/>
                <a:gd name="T90" fmla="*/ 12 w 184"/>
                <a:gd name="T91" fmla="*/ 8 h 138"/>
                <a:gd name="T92" fmla="*/ 4 w 184"/>
                <a:gd name="T93" fmla="*/ 12 h 138"/>
                <a:gd name="T94" fmla="*/ 4 w 184"/>
                <a:gd name="T95" fmla="*/ 12 h 138"/>
                <a:gd name="T96" fmla="*/ 0 w 184"/>
                <a:gd name="T97" fmla="*/ 16 h 138"/>
                <a:gd name="T98" fmla="*/ 0 w 184"/>
                <a:gd name="T99" fmla="*/ 18 h 138"/>
                <a:gd name="T100" fmla="*/ 6 w 184"/>
                <a:gd name="T101" fmla="*/ 24 h 138"/>
                <a:gd name="T102" fmla="*/ 16 w 184"/>
                <a:gd name="T103" fmla="*/ 32 h 138"/>
                <a:gd name="T104" fmla="*/ 30 w 184"/>
                <a:gd name="T105" fmla="*/ 46 h 138"/>
                <a:gd name="T106" fmla="*/ 30 w 184"/>
                <a:gd name="T107" fmla="*/ 4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4" h="138">
                  <a:moveTo>
                    <a:pt x="30" y="46"/>
                  </a:moveTo>
                  <a:lnTo>
                    <a:pt x="30" y="46"/>
                  </a:lnTo>
                  <a:lnTo>
                    <a:pt x="40" y="62"/>
                  </a:lnTo>
                  <a:lnTo>
                    <a:pt x="48" y="78"/>
                  </a:lnTo>
                  <a:lnTo>
                    <a:pt x="54" y="94"/>
                  </a:lnTo>
                  <a:lnTo>
                    <a:pt x="60" y="104"/>
                  </a:lnTo>
                  <a:lnTo>
                    <a:pt x="60" y="104"/>
                  </a:lnTo>
                  <a:lnTo>
                    <a:pt x="70" y="114"/>
                  </a:lnTo>
                  <a:lnTo>
                    <a:pt x="82" y="124"/>
                  </a:lnTo>
                  <a:lnTo>
                    <a:pt x="96" y="130"/>
                  </a:lnTo>
                  <a:lnTo>
                    <a:pt x="110" y="136"/>
                  </a:lnTo>
                  <a:lnTo>
                    <a:pt x="126" y="138"/>
                  </a:lnTo>
                  <a:lnTo>
                    <a:pt x="142" y="138"/>
                  </a:lnTo>
                  <a:lnTo>
                    <a:pt x="158" y="136"/>
                  </a:lnTo>
                  <a:lnTo>
                    <a:pt x="172" y="132"/>
                  </a:lnTo>
                  <a:lnTo>
                    <a:pt x="172" y="132"/>
                  </a:lnTo>
                  <a:lnTo>
                    <a:pt x="162" y="122"/>
                  </a:lnTo>
                  <a:lnTo>
                    <a:pt x="152" y="110"/>
                  </a:lnTo>
                  <a:lnTo>
                    <a:pt x="132" y="86"/>
                  </a:lnTo>
                  <a:lnTo>
                    <a:pt x="122" y="76"/>
                  </a:lnTo>
                  <a:lnTo>
                    <a:pt x="110" y="68"/>
                  </a:lnTo>
                  <a:lnTo>
                    <a:pt x="96" y="62"/>
                  </a:lnTo>
                  <a:lnTo>
                    <a:pt x="90" y="62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96" y="62"/>
                  </a:lnTo>
                  <a:lnTo>
                    <a:pt x="110" y="64"/>
                  </a:lnTo>
                  <a:lnTo>
                    <a:pt x="124" y="68"/>
                  </a:lnTo>
                  <a:lnTo>
                    <a:pt x="138" y="72"/>
                  </a:lnTo>
                  <a:lnTo>
                    <a:pt x="150" y="80"/>
                  </a:lnTo>
                  <a:lnTo>
                    <a:pt x="162" y="88"/>
                  </a:lnTo>
                  <a:lnTo>
                    <a:pt x="174" y="98"/>
                  </a:lnTo>
                  <a:lnTo>
                    <a:pt x="184" y="108"/>
                  </a:lnTo>
                  <a:lnTo>
                    <a:pt x="184" y="108"/>
                  </a:lnTo>
                  <a:lnTo>
                    <a:pt x="172" y="82"/>
                  </a:lnTo>
                  <a:lnTo>
                    <a:pt x="156" y="56"/>
                  </a:lnTo>
                  <a:lnTo>
                    <a:pt x="156" y="56"/>
                  </a:lnTo>
                  <a:lnTo>
                    <a:pt x="142" y="40"/>
                  </a:lnTo>
                  <a:lnTo>
                    <a:pt x="124" y="26"/>
                  </a:lnTo>
                  <a:lnTo>
                    <a:pt x="104" y="14"/>
                  </a:lnTo>
                  <a:lnTo>
                    <a:pt x="84" y="6"/>
                  </a:lnTo>
                  <a:lnTo>
                    <a:pt x="62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6" y="32"/>
                  </a:lnTo>
                  <a:lnTo>
                    <a:pt x="30" y="46"/>
                  </a:lnTo>
                  <a:lnTo>
                    <a:pt x="30" y="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3A14B66C-C51E-412A-9F1D-5CA3E6FE9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588" y="7588537"/>
              <a:ext cx="448104" cy="774689"/>
            </a:xfrm>
            <a:custGeom>
              <a:avLst/>
              <a:gdLst>
                <a:gd name="T0" fmla="*/ 0 w 118"/>
                <a:gd name="T1" fmla="*/ 108 h 204"/>
                <a:gd name="T2" fmla="*/ 0 w 118"/>
                <a:gd name="T3" fmla="*/ 108 h 204"/>
                <a:gd name="T4" fmla="*/ 0 w 118"/>
                <a:gd name="T5" fmla="*/ 124 h 204"/>
                <a:gd name="T6" fmla="*/ 6 w 118"/>
                <a:gd name="T7" fmla="*/ 140 h 204"/>
                <a:gd name="T8" fmla="*/ 12 w 118"/>
                <a:gd name="T9" fmla="*/ 154 h 204"/>
                <a:gd name="T10" fmla="*/ 22 w 118"/>
                <a:gd name="T11" fmla="*/ 168 h 204"/>
                <a:gd name="T12" fmla="*/ 34 w 118"/>
                <a:gd name="T13" fmla="*/ 180 h 204"/>
                <a:gd name="T14" fmla="*/ 48 w 118"/>
                <a:gd name="T15" fmla="*/ 190 h 204"/>
                <a:gd name="T16" fmla="*/ 64 w 118"/>
                <a:gd name="T17" fmla="*/ 198 h 204"/>
                <a:gd name="T18" fmla="*/ 80 w 118"/>
                <a:gd name="T19" fmla="*/ 204 h 204"/>
                <a:gd name="T20" fmla="*/ 80 w 118"/>
                <a:gd name="T21" fmla="*/ 204 h 204"/>
                <a:gd name="T22" fmla="*/ 78 w 118"/>
                <a:gd name="T23" fmla="*/ 190 h 204"/>
                <a:gd name="T24" fmla="*/ 76 w 118"/>
                <a:gd name="T25" fmla="*/ 174 h 204"/>
                <a:gd name="T26" fmla="*/ 76 w 118"/>
                <a:gd name="T27" fmla="*/ 142 h 204"/>
                <a:gd name="T28" fmla="*/ 74 w 118"/>
                <a:gd name="T29" fmla="*/ 126 h 204"/>
                <a:gd name="T30" fmla="*/ 70 w 118"/>
                <a:gd name="T31" fmla="*/ 112 h 204"/>
                <a:gd name="T32" fmla="*/ 62 w 118"/>
                <a:gd name="T33" fmla="*/ 100 h 204"/>
                <a:gd name="T34" fmla="*/ 56 w 118"/>
                <a:gd name="T35" fmla="*/ 94 h 204"/>
                <a:gd name="T36" fmla="*/ 48 w 118"/>
                <a:gd name="T37" fmla="*/ 88 h 204"/>
                <a:gd name="T38" fmla="*/ 48 w 118"/>
                <a:gd name="T39" fmla="*/ 88 h 204"/>
                <a:gd name="T40" fmla="*/ 62 w 118"/>
                <a:gd name="T41" fmla="*/ 98 h 204"/>
                <a:gd name="T42" fmla="*/ 72 w 118"/>
                <a:gd name="T43" fmla="*/ 110 h 204"/>
                <a:gd name="T44" fmla="*/ 82 w 118"/>
                <a:gd name="T45" fmla="*/ 122 h 204"/>
                <a:gd name="T46" fmla="*/ 90 w 118"/>
                <a:gd name="T47" fmla="*/ 134 h 204"/>
                <a:gd name="T48" fmla="*/ 98 w 118"/>
                <a:gd name="T49" fmla="*/ 148 h 204"/>
                <a:gd name="T50" fmla="*/ 102 w 118"/>
                <a:gd name="T51" fmla="*/ 162 h 204"/>
                <a:gd name="T52" fmla="*/ 106 w 118"/>
                <a:gd name="T53" fmla="*/ 178 h 204"/>
                <a:gd name="T54" fmla="*/ 108 w 118"/>
                <a:gd name="T55" fmla="*/ 192 h 204"/>
                <a:gd name="T56" fmla="*/ 108 w 118"/>
                <a:gd name="T57" fmla="*/ 192 h 204"/>
                <a:gd name="T58" fmla="*/ 114 w 118"/>
                <a:gd name="T59" fmla="*/ 162 h 204"/>
                <a:gd name="T60" fmla="*/ 118 w 118"/>
                <a:gd name="T61" fmla="*/ 148 h 204"/>
                <a:gd name="T62" fmla="*/ 118 w 118"/>
                <a:gd name="T63" fmla="*/ 134 h 204"/>
                <a:gd name="T64" fmla="*/ 118 w 118"/>
                <a:gd name="T65" fmla="*/ 134 h 204"/>
                <a:gd name="T66" fmla="*/ 118 w 118"/>
                <a:gd name="T67" fmla="*/ 110 h 204"/>
                <a:gd name="T68" fmla="*/ 112 w 118"/>
                <a:gd name="T69" fmla="*/ 88 h 204"/>
                <a:gd name="T70" fmla="*/ 102 w 118"/>
                <a:gd name="T71" fmla="*/ 66 h 204"/>
                <a:gd name="T72" fmla="*/ 90 w 118"/>
                <a:gd name="T73" fmla="*/ 46 h 204"/>
                <a:gd name="T74" fmla="*/ 74 w 118"/>
                <a:gd name="T75" fmla="*/ 28 h 204"/>
                <a:gd name="T76" fmla="*/ 56 w 118"/>
                <a:gd name="T77" fmla="*/ 14 h 204"/>
                <a:gd name="T78" fmla="*/ 46 w 118"/>
                <a:gd name="T79" fmla="*/ 8 h 204"/>
                <a:gd name="T80" fmla="*/ 36 w 118"/>
                <a:gd name="T81" fmla="*/ 4 h 204"/>
                <a:gd name="T82" fmla="*/ 24 w 118"/>
                <a:gd name="T83" fmla="*/ 2 h 204"/>
                <a:gd name="T84" fmla="*/ 14 w 118"/>
                <a:gd name="T85" fmla="*/ 0 h 204"/>
                <a:gd name="T86" fmla="*/ 14 w 118"/>
                <a:gd name="T87" fmla="*/ 0 h 204"/>
                <a:gd name="T88" fmla="*/ 10 w 118"/>
                <a:gd name="T89" fmla="*/ 0 h 204"/>
                <a:gd name="T90" fmla="*/ 8 w 118"/>
                <a:gd name="T91" fmla="*/ 2 h 204"/>
                <a:gd name="T92" fmla="*/ 8 w 118"/>
                <a:gd name="T93" fmla="*/ 10 h 204"/>
                <a:gd name="T94" fmla="*/ 10 w 118"/>
                <a:gd name="T95" fmla="*/ 24 h 204"/>
                <a:gd name="T96" fmla="*/ 12 w 118"/>
                <a:gd name="T97" fmla="*/ 44 h 204"/>
                <a:gd name="T98" fmla="*/ 12 w 118"/>
                <a:gd name="T99" fmla="*/ 44 h 204"/>
                <a:gd name="T100" fmla="*/ 10 w 118"/>
                <a:gd name="T101" fmla="*/ 64 h 204"/>
                <a:gd name="T102" fmla="*/ 6 w 118"/>
                <a:gd name="T103" fmla="*/ 82 h 204"/>
                <a:gd name="T104" fmla="*/ 2 w 118"/>
                <a:gd name="T105" fmla="*/ 96 h 204"/>
                <a:gd name="T106" fmla="*/ 0 w 118"/>
                <a:gd name="T107" fmla="*/ 108 h 204"/>
                <a:gd name="T108" fmla="*/ 0 w 118"/>
                <a:gd name="T109" fmla="*/ 10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8" h="204">
                  <a:moveTo>
                    <a:pt x="0" y="108"/>
                  </a:moveTo>
                  <a:lnTo>
                    <a:pt x="0" y="108"/>
                  </a:lnTo>
                  <a:lnTo>
                    <a:pt x="0" y="124"/>
                  </a:lnTo>
                  <a:lnTo>
                    <a:pt x="6" y="140"/>
                  </a:lnTo>
                  <a:lnTo>
                    <a:pt x="12" y="154"/>
                  </a:lnTo>
                  <a:lnTo>
                    <a:pt x="22" y="168"/>
                  </a:lnTo>
                  <a:lnTo>
                    <a:pt x="34" y="180"/>
                  </a:lnTo>
                  <a:lnTo>
                    <a:pt x="48" y="190"/>
                  </a:lnTo>
                  <a:lnTo>
                    <a:pt x="64" y="198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190"/>
                  </a:lnTo>
                  <a:lnTo>
                    <a:pt x="76" y="174"/>
                  </a:lnTo>
                  <a:lnTo>
                    <a:pt x="76" y="142"/>
                  </a:lnTo>
                  <a:lnTo>
                    <a:pt x="74" y="126"/>
                  </a:lnTo>
                  <a:lnTo>
                    <a:pt x="70" y="112"/>
                  </a:lnTo>
                  <a:lnTo>
                    <a:pt x="62" y="100"/>
                  </a:lnTo>
                  <a:lnTo>
                    <a:pt x="56" y="94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62" y="98"/>
                  </a:lnTo>
                  <a:lnTo>
                    <a:pt x="72" y="110"/>
                  </a:lnTo>
                  <a:lnTo>
                    <a:pt x="82" y="122"/>
                  </a:lnTo>
                  <a:lnTo>
                    <a:pt x="90" y="134"/>
                  </a:lnTo>
                  <a:lnTo>
                    <a:pt x="98" y="148"/>
                  </a:lnTo>
                  <a:lnTo>
                    <a:pt x="102" y="162"/>
                  </a:lnTo>
                  <a:lnTo>
                    <a:pt x="106" y="178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14" y="162"/>
                  </a:lnTo>
                  <a:lnTo>
                    <a:pt x="118" y="148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8" y="110"/>
                  </a:lnTo>
                  <a:lnTo>
                    <a:pt x="112" y="88"/>
                  </a:lnTo>
                  <a:lnTo>
                    <a:pt x="102" y="66"/>
                  </a:lnTo>
                  <a:lnTo>
                    <a:pt x="90" y="46"/>
                  </a:lnTo>
                  <a:lnTo>
                    <a:pt x="74" y="28"/>
                  </a:lnTo>
                  <a:lnTo>
                    <a:pt x="56" y="14"/>
                  </a:lnTo>
                  <a:lnTo>
                    <a:pt x="46" y="8"/>
                  </a:lnTo>
                  <a:lnTo>
                    <a:pt x="36" y="4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10"/>
                  </a:lnTo>
                  <a:lnTo>
                    <a:pt x="10" y="2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0" y="64"/>
                  </a:lnTo>
                  <a:lnTo>
                    <a:pt x="6" y="82"/>
                  </a:lnTo>
                  <a:lnTo>
                    <a:pt x="2" y="96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CA4D802-4D03-4764-B991-90CB2388D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654" y="8258707"/>
              <a:ext cx="2711411" cy="1545756"/>
            </a:xfrm>
            <a:custGeom>
              <a:avLst/>
              <a:gdLst>
                <a:gd name="T0" fmla="*/ 214 w 214"/>
                <a:gd name="T1" fmla="*/ 64 h 122"/>
                <a:gd name="T2" fmla="*/ 214 w 214"/>
                <a:gd name="T3" fmla="*/ 64 h 122"/>
                <a:gd name="T4" fmla="*/ 194 w 214"/>
                <a:gd name="T5" fmla="*/ 42 h 122"/>
                <a:gd name="T6" fmla="*/ 182 w 214"/>
                <a:gd name="T7" fmla="*/ 32 h 122"/>
                <a:gd name="T8" fmla="*/ 170 w 214"/>
                <a:gd name="T9" fmla="*/ 22 h 122"/>
                <a:gd name="T10" fmla="*/ 170 w 214"/>
                <a:gd name="T11" fmla="*/ 22 h 122"/>
                <a:gd name="T12" fmla="*/ 152 w 214"/>
                <a:gd name="T13" fmla="*/ 12 h 122"/>
                <a:gd name="T14" fmla="*/ 128 w 214"/>
                <a:gd name="T15" fmla="*/ 4 h 122"/>
                <a:gd name="T16" fmla="*/ 106 w 214"/>
                <a:gd name="T17" fmla="*/ 0 h 122"/>
                <a:gd name="T18" fmla="*/ 82 w 214"/>
                <a:gd name="T19" fmla="*/ 0 h 122"/>
                <a:gd name="T20" fmla="*/ 58 w 214"/>
                <a:gd name="T21" fmla="*/ 4 h 122"/>
                <a:gd name="T22" fmla="*/ 36 w 214"/>
                <a:gd name="T23" fmla="*/ 10 h 122"/>
                <a:gd name="T24" fmla="*/ 26 w 214"/>
                <a:gd name="T25" fmla="*/ 16 h 122"/>
                <a:gd name="T26" fmla="*/ 16 w 214"/>
                <a:gd name="T27" fmla="*/ 24 h 122"/>
                <a:gd name="T28" fmla="*/ 8 w 214"/>
                <a:gd name="T29" fmla="*/ 30 h 122"/>
                <a:gd name="T30" fmla="*/ 2 w 214"/>
                <a:gd name="T31" fmla="*/ 40 h 122"/>
                <a:gd name="T32" fmla="*/ 2 w 214"/>
                <a:gd name="T33" fmla="*/ 40 h 122"/>
                <a:gd name="T34" fmla="*/ 0 w 214"/>
                <a:gd name="T35" fmla="*/ 44 h 122"/>
                <a:gd name="T36" fmla="*/ 0 w 214"/>
                <a:gd name="T37" fmla="*/ 46 h 122"/>
                <a:gd name="T38" fmla="*/ 8 w 214"/>
                <a:gd name="T39" fmla="*/ 50 h 122"/>
                <a:gd name="T40" fmla="*/ 22 w 214"/>
                <a:gd name="T41" fmla="*/ 54 h 122"/>
                <a:gd name="T42" fmla="*/ 38 w 214"/>
                <a:gd name="T43" fmla="*/ 64 h 122"/>
                <a:gd name="T44" fmla="*/ 38 w 214"/>
                <a:gd name="T45" fmla="*/ 64 h 122"/>
                <a:gd name="T46" fmla="*/ 54 w 214"/>
                <a:gd name="T47" fmla="*/ 76 h 122"/>
                <a:gd name="T48" fmla="*/ 66 w 214"/>
                <a:gd name="T49" fmla="*/ 90 h 122"/>
                <a:gd name="T50" fmla="*/ 78 w 214"/>
                <a:gd name="T51" fmla="*/ 102 h 122"/>
                <a:gd name="T52" fmla="*/ 86 w 214"/>
                <a:gd name="T53" fmla="*/ 110 h 122"/>
                <a:gd name="T54" fmla="*/ 86 w 214"/>
                <a:gd name="T55" fmla="*/ 110 h 122"/>
                <a:gd name="T56" fmla="*/ 100 w 214"/>
                <a:gd name="T57" fmla="*/ 116 h 122"/>
                <a:gd name="T58" fmla="*/ 116 w 214"/>
                <a:gd name="T59" fmla="*/ 122 h 122"/>
                <a:gd name="T60" fmla="*/ 132 w 214"/>
                <a:gd name="T61" fmla="*/ 122 h 122"/>
                <a:gd name="T62" fmla="*/ 148 w 214"/>
                <a:gd name="T63" fmla="*/ 122 h 122"/>
                <a:gd name="T64" fmla="*/ 164 w 214"/>
                <a:gd name="T65" fmla="*/ 118 h 122"/>
                <a:gd name="T66" fmla="*/ 180 w 214"/>
                <a:gd name="T67" fmla="*/ 112 h 122"/>
                <a:gd name="T68" fmla="*/ 196 w 214"/>
                <a:gd name="T69" fmla="*/ 104 h 122"/>
                <a:gd name="T70" fmla="*/ 210 w 214"/>
                <a:gd name="T71" fmla="*/ 94 h 122"/>
                <a:gd name="T72" fmla="*/ 210 w 214"/>
                <a:gd name="T73" fmla="*/ 94 h 122"/>
                <a:gd name="T74" fmla="*/ 196 w 214"/>
                <a:gd name="T75" fmla="*/ 88 h 122"/>
                <a:gd name="T76" fmla="*/ 182 w 214"/>
                <a:gd name="T77" fmla="*/ 80 h 122"/>
                <a:gd name="T78" fmla="*/ 156 w 214"/>
                <a:gd name="T79" fmla="*/ 62 h 122"/>
                <a:gd name="T80" fmla="*/ 142 w 214"/>
                <a:gd name="T81" fmla="*/ 56 h 122"/>
                <a:gd name="T82" fmla="*/ 128 w 214"/>
                <a:gd name="T83" fmla="*/ 52 h 122"/>
                <a:gd name="T84" fmla="*/ 112 w 214"/>
                <a:gd name="T85" fmla="*/ 52 h 122"/>
                <a:gd name="T86" fmla="*/ 104 w 214"/>
                <a:gd name="T87" fmla="*/ 54 h 122"/>
                <a:gd name="T88" fmla="*/ 96 w 214"/>
                <a:gd name="T89" fmla="*/ 58 h 122"/>
                <a:gd name="T90" fmla="*/ 96 w 214"/>
                <a:gd name="T91" fmla="*/ 58 h 122"/>
                <a:gd name="T92" fmla="*/ 110 w 214"/>
                <a:gd name="T93" fmla="*/ 52 h 122"/>
                <a:gd name="T94" fmla="*/ 126 w 214"/>
                <a:gd name="T95" fmla="*/ 48 h 122"/>
                <a:gd name="T96" fmla="*/ 142 w 214"/>
                <a:gd name="T97" fmla="*/ 46 h 122"/>
                <a:gd name="T98" fmla="*/ 156 w 214"/>
                <a:gd name="T99" fmla="*/ 46 h 122"/>
                <a:gd name="T100" fmla="*/ 172 w 214"/>
                <a:gd name="T101" fmla="*/ 48 h 122"/>
                <a:gd name="T102" fmla="*/ 186 w 214"/>
                <a:gd name="T103" fmla="*/ 52 h 122"/>
                <a:gd name="T104" fmla="*/ 200 w 214"/>
                <a:gd name="T105" fmla="*/ 58 h 122"/>
                <a:gd name="T106" fmla="*/ 214 w 214"/>
                <a:gd name="T107" fmla="*/ 64 h 122"/>
                <a:gd name="T108" fmla="*/ 214 w 214"/>
                <a:gd name="T109" fmla="*/ 6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4" h="122">
                  <a:moveTo>
                    <a:pt x="214" y="64"/>
                  </a:moveTo>
                  <a:lnTo>
                    <a:pt x="214" y="64"/>
                  </a:lnTo>
                  <a:lnTo>
                    <a:pt x="194" y="42"/>
                  </a:lnTo>
                  <a:lnTo>
                    <a:pt x="182" y="32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52" y="12"/>
                  </a:lnTo>
                  <a:lnTo>
                    <a:pt x="128" y="4"/>
                  </a:lnTo>
                  <a:lnTo>
                    <a:pt x="106" y="0"/>
                  </a:lnTo>
                  <a:lnTo>
                    <a:pt x="82" y="0"/>
                  </a:lnTo>
                  <a:lnTo>
                    <a:pt x="58" y="4"/>
                  </a:lnTo>
                  <a:lnTo>
                    <a:pt x="36" y="10"/>
                  </a:lnTo>
                  <a:lnTo>
                    <a:pt x="26" y="16"/>
                  </a:lnTo>
                  <a:lnTo>
                    <a:pt x="16" y="24"/>
                  </a:lnTo>
                  <a:lnTo>
                    <a:pt x="8" y="3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8" y="50"/>
                  </a:lnTo>
                  <a:lnTo>
                    <a:pt x="22" y="5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54" y="76"/>
                  </a:lnTo>
                  <a:lnTo>
                    <a:pt x="66" y="90"/>
                  </a:lnTo>
                  <a:lnTo>
                    <a:pt x="78" y="102"/>
                  </a:lnTo>
                  <a:lnTo>
                    <a:pt x="86" y="110"/>
                  </a:lnTo>
                  <a:lnTo>
                    <a:pt x="86" y="110"/>
                  </a:lnTo>
                  <a:lnTo>
                    <a:pt x="100" y="116"/>
                  </a:lnTo>
                  <a:lnTo>
                    <a:pt x="116" y="122"/>
                  </a:lnTo>
                  <a:lnTo>
                    <a:pt x="132" y="122"/>
                  </a:lnTo>
                  <a:lnTo>
                    <a:pt x="148" y="122"/>
                  </a:lnTo>
                  <a:lnTo>
                    <a:pt x="164" y="118"/>
                  </a:lnTo>
                  <a:lnTo>
                    <a:pt x="180" y="112"/>
                  </a:lnTo>
                  <a:lnTo>
                    <a:pt x="196" y="104"/>
                  </a:lnTo>
                  <a:lnTo>
                    <a:pt x="210" y="94"/>
                  </a:lnTo>
                  <a:lnTo>
                    <a:pt x="210" y="94"/>
                  </a:lnTo>
                  <a:lnTo>
                    <a:pt x="196" y="88"/>
                  </a:lnTo>
                  <a:lnTo>
                    <a:pt x="182" y="80"/>
                  </a:lnTo>
                  <a:lnTo>
                    <a:pt x="156" y="62"/>
                  </a:lnTo>
                  <a:lnTo>
                    <a:pt x="142" y="56"/>
                  </a:lnTo>
                  <a:lnTo>
                    <a:pt x="128" y="52"/>
                  </a:lnTo>
                  <a:lnTo>
                    <a:pt x="112" y="52"/>
                  </a:lnTo>
                  <a:lnTo>
                    <a:pt x="104" y="54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110" y="52"/>
                  </a:lnTo>
                  <a:lnTo>
                    <a:pt x="126" y="48"/>
                  </a:lnTo>
                  <a:lnTo>
                    <a:pt x="142" y="46"/>
                  </a:lnTo>
                  <a:lnTo>
                    <a:pt x="156" y="46"/>
                  </a:lnTo>
                  <a:lnTo>
                    <a:pt x="172" y="48"/>
                  </a:lnTo>
                  <a:lnTo>
                    <a:pt x="186" y="52"/>
                  </a:lnTo>
                  <a:lnTo>
                    <a:pt x="200" y="58"/>
                  </a:lnTo>
                  <a:lnTo>
                    <a:pt x="214" y="64"/>
                  </a:lnTo>
                  <a:lnTo>
                    <a:pt x="214" y="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AA2E2-1A88-47EB-974D-5FE9563F9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8693" y="8758166"/>
              <a:ext cx="470889" cy="751904"/>
            </a:xfrm>
            <a:custGeom>
              <a:avLst/>
              <a:gdLst>
                <a:gd name="T0" fmla="*/ 118 w 124"/>
                <a:gd name="T1" fmla="*/ 182 h 198"/>
                <a:gd name="T2" fmla="*/ 118 w 124"/>
                <a:gd name="T3" fmla="*/ 182 h 198"/>
                <a:gd name="T4" fmla="*/ 124 w 124"/>
                <a:gd name="T5" fmla="*/ 152 h 198"/>
                <a:gd name="T6" fmla="*/ 124 w 124"/>
                <a:gd name="T7" fmla="*/ 138 h 198"/>
                <a:gd name="T8" fmla="*/ 124 w 124"/>
                <a:gd name="T9" fmla="*/ 122 h 198"/>
                <a:gd name="T10" fmla="*/ 124 w 124"/>
                <a:gd name="T11" fmla="*/ 122 h 198"/>
                <a:gd name="T12" fmla="*/ 120 w 124"/>
                <a:gd name="T13" fmla="*/ 100 h 198"/>
                <a:gd name="T14" fmla="*/ 112 w 124"/>
                <a:gd name="T15" fmla="*/ 78 h 198"/>
                <a:gd name="T16" fmla="*/ 102 w 124"/>
                <a:gd name="T17" fmla="*/ 58 h 198"/>
                <a:gd name="T18" fmla="*/ 86 w 124"/>
                <a:gd name="T19" fmla="*/ 38 h 198"/>
                <a:gd name="T20" fmla="*/ 70 w 124"/>
                <a:gd name="T21" fmla="*/ 22 h 198"/>
                <a:gd name="T22" fmla="*/ 50 w 124"/>
                <a:gd name="T23" fmla="*/ 10 h 198"/>
                <a:gd name="T24" fmla="*/ 40 w 124"/>
                <a:gd name="T25" fmla="*/ 6 h 198"/>
                <a:gd name="T26" fmla="*/ 28 w 124"/>
                <a:gd name="T27" fmla="*/ 2 h 198"/>
                <a:gd name="T28" fmla="*/ 18 w 124"/>
                <a:gd name="T29" fmla="*/ 0 h 198"/>
                <a:gd name="T30" fmla="*/ 6 w 124"/>
                <a:gd name="T31" fmla="*/ 0 h 198"/>
                <a:gd name="T32" fmla="*/ 6 w 124"/>
                <a:gd name="T33" fmla="*/ 0 h 198"/>
                <a:gd name="T34" fmla="*/ 2 w 124"/>
                <a:gd name="T35" fmla="*/ 0 h 198"/>
                <a:gd name="T36" fmla="*/ 0 w 124"/>
                <a:gd name="T37" fmla="*/ 4 h 198"/>
                <a:gd name="T38" fmla="*/ 2 w 124"/>
                <a:gd name="T39" fmla="*/ 12 h 198"/>
                <a:gd name="T40" fmla="*/ 6 w 124"/>
                <a:gd name="T41" fmla="*/ 24 h 198"/>
                <a:gd name="T42" fmla="*/ 10 w 124"/>
                <a:gd name="T43" fmla="*/ 44 h 198"/>
                <a:gd name="T44" fmla="*/ 10 w 124"/>
                <a:gd name="T45" fmla="*/ 44 h 198"/>
                <a:gd name="T46" fmla="*/ 10 w 124"/>
                <a:gd name="T47" fmla="*/ 64 h 198"/>
                <a:gd name="T48" fmla="*/ 6 w 124"/>
                <a:gd name="T49" fmla="*/ 82 h 198"/>
                <a:gd name="T50" fmla="*/ 4 w 124"/>
                <a:gd name="T51" fmla="*/ 98 h 198"/>
                <a:gd name="T52" fmla="*/ 4 w 124"/>
                <a:gd name="T53" fmla="*/ 110 h 198"/>
                <a:gd name="T54" fmla="*/ 4 w 124"/>
                <a:gd name="T55" fmla="*/ 110 h 198"/>
                <a:gd name="T56" fmla="*/ 6 w 124"/>
                <a:gd name="T57" fmla="*/ 126 h 198"/>
                <a:gd name="T58" fmla="*/ 12 w 124"/>
                <a:gd name="T59" fmla="*/ 140 h 198"/>
                <a:gd name="T60" fmla="*/ 20 w 124"/>
                <a:gd name="T61" fmla="*/ 154 h 198"/>
                <a:gd name="T62" fmla="*/ 32 w 124"/>
                <a:gd name="T63" fmla="*/ 166 h 198"/>
                <a:gd name="T64" fmla="*/ 44 w 124"/>
                <a:gd name="T65" fmla="*/ 176 h 198"/>
                <a:gd name="T66" fmla="*/ 60 w 124"/>
                <a:gd name="T67" fmla="*/ 186 h 198"/>
                <a:gd name="T68" fmla="*/ 76 w 124"/>
                <a:gd name="T69" fmla="*/ 192 h 198"/>
                <a:gd name="T70" fmla="*/ 92 w 124"/>
                <a:gd name="T71" fmla="*/ 198 h 198"/>
                <a:gd name="T72" fmla="*/ 92 w 124"/>
                <a:gd name="T73" fmla="*/ 198 h 198"/>
                <a:gd name="T74" fmla="*/ 88 w 124"/>
                <a:gd name="T75" fmla="*/ 182 h 198"/>
                <a:gd name="T76" fmla="*/ 86 w 124"/>
                <a:gd name="T77" fmla="*/ 168 h 198"/>
                <a:gd name="T78" fmla="*/ 84 w 124"/>
                <a:gd name="T79" fmla="*/ 136 h 198"/>
                <a:gd name="T80" fmla="*/ 80 w 124"/>
                <a:gd name="T81" fmla="*/ 120 h 198"/>
                <a:gd name="T82" fmla="*/ 74 w 124"/>
                <a:gd name="T83" fmla="*/ 106 h 198"/>
                <a:gd name="T84" fmla="*/ 64 w 124"/>
                <a:gd name="T85" fmla="*/ 94 h 198"/>
                <a:gd name="T86" fmla="*/ 58 w 124"/>
                <a:gd name="T87" fmla="*/ 90 h 198"/>
                <a:gd name="T88" fmla="*/ 50 w 124"/>
                <a:gd name="T89" fmla="*/ 86 h 198"/>
                <a:gd name="T90" fmla="*/ 50 w 124"/>
                <a:gd name="T91" fmla="*/ 86 h 198"/>
                <a:gd name="T92" fmla="*/ 64 w 124"/>
                <a:gd name="T93" fmla="*/ 94 h 198"/>
                <a:gd name="T94" fmla="*/ 76 w 124"/>
                <a:gd name="T95" fmla="*/ 104 h 198"/>
                <a:gd name="T96" fmla="*/ 88 w 124"/>
                <a:gd name="T97" fmla="*/ 114 h 198"/>
                <a:gd name="T98" fmla="*/ 96 w 124"/>
                <a:gd name="T99" fmla="*/ 126 h 198"/>
                <a:gd name="T100" fmla="*/ 104 w 124"/>
                <a:gd name="T101" fmla="*/ 140 h 198"/>
                <a:gd name="T102" fmla="*/ 110 w 124"/>
                <a:gd name="T103" fmla="*/ 154 h 198"/>
                <a:gd name="T104" fmla="*/ 116 w 124"/>
                <a:gd name="T105" fmla="*/ 168 h 198"/>
                <a:gd name="T106" fmla="*/ 118 w 124"/>
                <a:gd name="T107" fmla="*/ 182 h 198"/>
                <a:gd name="T108" fmla="*/ 118 w 124"/>
                <a:gd name="T109" fmla="*/ 18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" h="198">
                  <a:moveTo>
                    <a:pt x="118" y="182"/>
                  </a:moveTo>
                  <a:lnTo>
                    <a:pt x="118" y="182"/>
                  </a:lnTo>
                  <a:lnTo>
                    <a:pt x="124" y="152"/>
                  </a:lnTo>
                  <a:lnTo>
                    <a:pt x="124" y="138"/>
                  </a:lnTo>
                  <a:lnTo>
                    <a:pt x="124" y="122"/>
                  </a:lnTo>
                  <a:lnTo>
                    <a:pt x="124" y="122"/>
                  </a:lnTo>
                  <a:lnTo>
                    <a:pt x="120" y="100"/>
                  </a:lnTo>
                  <a:lnTo>
                    <a:pt x="112" y="78"/>
                  </a:lnTo>
                  <a:lnTo>
                    <a:pt x="102" y="58"/>
                  </a:lnTo>
                  <a:lnTo>
                    <a:pt x="86" y="38"/>
                  </a:lnTo>
                  <a:lnTo>
                    <a:pt x="70" y="22"/>
                  </a:lnTo>
                  <a:lnTo>
                    <a:pt x="50" y="10"/>
                  </a:lnTo>
                  <a:lnTo>
                    <a:pt x="40" y="6"/>
                  </a:lnTo>
                  <a:lnTo>
                    <a:pt x="28" y="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12"/>
                  </a:lnTo>
                  <a:lnTo>
                    <a:pt x="6" y="2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64"/>
                  </a:lnTo>
                  <a:lnTo>
                    <a:pt x="6" y="82"/>
                  </a:lnTo>
                  <a:lnTo>
                    <a:pt x="4" y="98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6" y="126"/>
                  </a:lnTo>
                  <a:lnTo>
                    <a:pt x="12" y="140"/>
                  </a:lnTo>
                  <a:lnTo>
                    <a:pt x="20" y="154"/>
                  </a:lnTo>
                  <a:lnTo>
                    <a:pt x="32" y="166"/>
                  </a:lnTo>
                  <a:lnTo>
                    <a:pt x="44" y="176"/>
                  </a:lnTo>
                  <a:lnTo>
                    <a:pt x="60" y="186"/>
                  </a:lnTo>
                  <a:lnTo>
                    <a:pt x="76" y="192"/>
                  </a:lnTo>
                  <a:lnTo>
                    <a:pt x="92" y="198"/>
                  </a:lnTo>
                  <a:lnTo>
                    <a:pt x="92" y="198"/>
                  </a:lnTo>
                  <a:lnTo>
                    <a:pt x="88" y="182"/>
                  </a:lnTo>
                  <a:lnTo>
                    <a:pt x="86" y="168"/>
                  </a:lnTo>
                  <a:lnTo>
                    <a:pt x="84" y="136"/>
                  </a:lnTo>
                  <a:lnTo>
                    <a:pt x="80" y="120"/>
                  </a:lnTo>
                  <a:lnTo>
                    <a:pt x="74" y="106"/>
                  </a:lnTo>
                  <a:lnTo>
                    <a:pt x="64" y="94"/>
                  </a:lnTo>
                  <a:lnTo>
                    <a:pt x="58" y="90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64" y="94"/>
                  </a:lnTo>
                  <a:lnTo>
                    <a:pt x="76" y="104"/>
                  </a:lnTo>
                  <a:lnTo>
                    <a:pt x="88" y="114"/>
                  </a:lnTo>
                  <a:lnTo>
                    <a:pt x="96" y="126"/>
                  </a:lnTo>
                  <a:lnTo>
                    <a:pt x="104" y="140"/>
                  </a:lnTo>
                  <a:lnTo>
                    <a:pt x="110" y="154"/>
                  </a:lnTo>
                  <a:lnTo>
                    <a:pt x="116" y="168"/>
                  </a:lnTo>
                  <a:lnTo>
                    <a:pt x="118" y="182"/>
                  </a:lnTo>
                  <a:lnTo>
                    <a:pt x="118" y="182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A39C0AD-EC59-4F6A-91C4-69121BCE3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9707" y="9775894"/>
              <a:ext cx="448104" cy="812664"/>
            </a:xfrm>
            <a:custGeom>
              <a:avLst/>
              <a:gdLst>
                <a:gd name="T0" fmla="*/ 10 w 118"/>
                <a:gd name="T1" fmla="*/ 50 h 214"/>
                <a:gd name="T2" fmla="*/ 10 w 118"/>
                <a:gd name="T3" fmla="*/ 50 h 214"/>
                <a:gd name="T4" fmla="*/ 4 w 118"/>
                <a:gd name="T5" fmla="*/ 70 h 214"/>
                <a:gd name="T6" fmla="*/ 0 w 118"/>
                <a:gd name="T7" fmla="*/ 94 h 214"/>
                <a:gd name="T8" fmla="*/ 0 w 118"/>
                <a:gd name="T9" fmla="*/ 118 h 214"/>
                <a:gd name="T10" fmla="*/ 4 w 118"/>
                <a:gd name="T11" fmla="*/ 142 h 214"/>
                <a:gd name="T12" fmla="*/ 10 w 118"/>
                <a:gd name="T13" fmla="*/ 164 h 214"/>
                <a:gd name="T14" fmla="*/ 22 w 118"/>
                <a:gd name="T15" fmla="*/ 184 h 214"/>
                <a:gd name="T16" fmla="*/ 28 w 118"/>
                <a:gd name="T17" fmla="*/ 194 h 214"/>
                <a:gd name="T18" fmla="*/ 36 w 118"/>
                <a:gd name="T19" fmla="*/ 202 h 214"/>
                <a:gd name="T20" fmla="*/ 46 w 118"/>
                <a:gd name="T21" fmla="*/ 208 h 214"/>
                <a:gd name="T22" fmla="*/ 56 w 118"/>
                <a:gd name="T23" fmla="*/ 214 h 214"/>
                <a:gd name="T24" fmla="*/ 56 w 118"/>
                <a:gd name="T25" fmla="*/ 214 h 214"/>
                <a:gd name="T26" fmla="*/ 60 w 118"/>
                <a:gd name="T27" fmla="*/ 214 h 214"/>
                <a:gd name="T28" fmla="*/ 62 w 118"/>
                <a:gd name="T29" fmla="*/ 214 h 214"/>
                <a:gd name="T30" fmla="*/ 64 w 118"/>
                <a:gd name="T31" fmla="*/ 206 h 214"/>
                <a:gd name="T32" fmla="*/ 68 w 118"/>
                <a:gd name="T33" fmla="*/ 192 h 214"/>
                <a:gd name="T34" fmla="*/ 74 w 118"/>
                <a:gd name="T35" fmla="*/ 174 h 214"/>
                <a:gd name="T36" fmla="*/ 74 w 118"/>
                <a:gd name="T37" fmla="*/ 174 h 214"/>
                <a:gd name="T38" fmla="*/ 84 w 118"/>
                <a:gd name="T39" fmla="*/ 156 h 214"/>
                <a:gd name="T40" fmla="*/ 94 w 118"/>
                <a:gd name="T41" fmla="*/ 142 h 214"/>
                <a:gd name="T42" fmla="*/ 104 w 118"/>
                <a:gd name="T43" fmla="*/ 128 h 214"/>
                <a:gd name="T44" fmla="*/ 110 w 118"/>
                <a:gd name="T45" fmla="*/ 118 h 214"/>
                <a:gd name="T46" fmla="*/ 110 w 118"/>
                <a:gd name="T47" fmla="*/ 118 h 214"/>
                <a:gd name="T48" fmla="*/ 116 w 118"/>
                <a:gd name="T49" fmla="*/ 104 h 214"/>
                <a:gd name="T50" fmla="*/ 118 w 118"/>
                <a:gd name="T51" fmla="*/ 88 h 214"/>
                <a:gd name="T52" fmla="*/ 116 w 118"/>
                <a:gd name="T53" fmla="*/ 72 h 214"/>
                <a:gd name="T54" fmla="*/ 112 w 118"/>
                <a:gd name="T55" fmla="*/ 56 h 214"/>
                <a:gd name="T56" fmla="*/ 106 w 118"/>
                <a:gd name="T57" fmla="*/ 40 h 214"/>
                <a:gd name="T58" fmla="*/ 98 w 118"/>
                <a:gd name="T59" fmla="*/ 24 h 214"/>
                <a:gd name="T60" fmla="*/ 86 w 118"/>
                <a:gd name="T61" fmla="*/ 12 h 214"/>
                <a:gd name="T62" fmla="*/ 74 w 118"/>
                <a:gd name="T63" fmla="*/ 0 h 214"/>
                <a:gd name="T64" fmla="*/ 74 w 118"/>
                <a:gd name="T65" fmla="*/ 0 h 214"/>
                <a:gd name="T66" fmla="*/ 70 w 118"/>
                <a:gd name="T67" fmla="*/ 14 h 214"/>
                <a:gd name="T68" fmla="*/ 64 w 118"/>
                <a:gd name="T69" fmla="*/ 28 h 214"/>
                <a:gd name="T70" fmla="*/ 52 w 118"/>
                <a:gd name="T71" fmla="*/ 58 h 214"/>
                <a:gd name="T72" fmla="*/ 48 w 118"/>
                <a:gd name="T73" fmla="*/ 72 h 214"/>
                <a:gd name="T74" fmla="*/ 48 w 118"/>
                <a:gd name="T75" fmla="*/ 88 h 214"/>
                <a:gd name="T76" fmla="*/ 50 w 118"/>
                <a:gd name="T77" fmla="*/ 102 h 214"/>
                <a:gd name="T78" fmla="*/ 54 w 118"/>
                <a:gd name="T79" fmla="*/ 110 h 214"/>
                <a:gd name="T80" fmla="*/ 58 w 118"/>
                <a:gd name="T81" fmla="*/ 118 h 214"/>
                <a:gd name="T82" fmla="*/ 58 w 118"/>
                <a:gd name="T83" fmla="*/ 118 h 214"/>
                <a:gd name="T84" fmla="*/ 50 w 118"/>
                <a:gd name="T85" fmla="*/ 104 h 214"/>
                <a:gd name="T86" fmla="*/ 44 w 118"/>
                <a:gd name="T87" fmla="*/ 90 h 214"/>
                <a:gd name="T88" fmla="*/ 40 w 118"/>
                <a:gd name="T89" fmla="*/ 74 h 214"/>
                <a:gd name="T90" fmla="*/ 36 w 118"/>
                <a:gd name="T91" fmla="*/ 60 h 214"/>
                <a:gd name="T92" fmla="*/ 36 w 118"/>
                <a:gd name="T93" fmla="*/ 44 h 214"/>
                <a:gd name="T94" fmla="*/ 38 w 118"/>
                <a:gd name="T95" fmla="*/ 28 h 214"/>
                <a:gd name="T96" fmla="*/ 40 w 118"/>
                <a:gd name="T97" fmla="*/ 14 h 214"/>
                <a:gd name="T98" fmla="*/ 44 w 118"/>
                <a:gd name="T99" fmla="*/ 0 h 214"/>
                <a:gd name="T100" fmla="*/ 44 w 118"/>
                <a:gd name="T101" fmla="*/ 0 h 214"/>
                <a:gd name="T102" fmla="*/ 26 w 118"/>
                <a:gd name="T103" fmla="*/ 24 h 214"/>
                <a:gd name="T104" fmla="*/ 18 w 118"/>
                <a:gd name="T105" fmla="*/ 36 h 214"/>
                <a:gd name="T106" fmla="*/ 10 w 118"/>
                <a:gd name="T107" fmla="*/ 50 h 214"/>
                <a:gd name="T108" fmla="*/ 10 w 118"/>
                <a:gd name="T109" fmla="*/ 5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8" h="214">
                  <a:moveTo>
                    <a:pt x="10" y="50"/>
                  </a:moveTo>
                  <a:lnTo>
                    <a:pt x="10" y="50"/>
                  </a:lnTo>
                  <a:lnTo>
                    <a:pt x="4" y="70"/>
                  </a:lnTo>
                  <a:lnTo>
                    <a:pt x="0" y="94"/>
                  </a:lnTo>
                  <a:lnTo>
                    <a:pt x="0" y="118"/>
                  </a:lnTo>
                  <a:lnTo>
                    <a:pt x="4" y="142"/>
                  </a:lnTo>
                  <a:lnTo>
                    <a:pt x="10" y="164"/>
                  </a:lnTo>
                  <a:lnTo>
                    <a:pt x="22" y="184"/>
                  </a:lnTo>
                  <a:lnTo>
                    <a:pt x="28" y="194"/>
                  </a:lnTo>
                  <a:lnTo>
                    <a:pt x="36" y="202"/>
                  </a:lnTo>
                  <a:lnTo>
                    <a:pt x="46" y="208"/>
                  </a:lnTo>
                  <a:lnTo>
                    <a:pt x="56" y="214"/>
                  </a:lnTo>
                  <a:lnTo>
                    <a:pt x="56" y="214"/>
                  </a:lnTo>
                  <a:lnTo>
                    <a:pt x="60" y="214"/>
                  </a:lnTo>
                  <a:lnTo>
                    <a:pt x="62" y="214"/>
                  </a:lnTo>
                  <a:lnTo>
                    <a:pt x="64" y="206"/>
                  </a:lnTo>
                  <a:lnTo>
                    <a:pt x="68" y="192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84" y="156"/>
                  </a:lnTo>
                  <a:lnTo>
                    <a:pt x="94" y="142"/>
                  </a:lnTo>
                  <a:lnTo>
                    <a:pt x="104" y="128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16" y="104"/>
                  </a:lnTo>
                  <a:lnTo>
                    <a:pt x="118" y="88"/>
                  </a:lnTo>
                  <a:lnTo>
                    <a:pt x="116" y="72"/>
                  </a:lnTo>
                  <a:lnTo>
                    <a:pt x="112" y="56"/>
                  </a:lnTo>
                  <a:lnTo>
                    <a:pt x="106" y="40"/>
                  </a:lnTo>
                  <a:lnTo>
                    <a:pt x="98" y="24"/>
                  </a:lnTo>
                  <a:lnTo>
                    <a:pt x="86" y="1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0" y="14"/>
                  </a:lnTo>
                  <a:lnTo>
                    <a:pt x="64" y="28"/>
                  </a:lnTo>
                  <a:lnTo>
                    <a:pt x="52" y="58"/>
                  </a:lnTo>
                  <a:lnTo>
                    <a:pt x="48" y="72"/>
                  </a:lnTo>
                  <a:lnTo>
                    <a:pt x="48" y="88"/>
                  </a:lnTo>
                  <a:lnTo>
                    <a:pt x="50" y="102"/>
                  </a:lnTo>
                  <a:lnTo>
                    <a:pt x="54" y="110"/>
                  </a:lnTo>
                  <a:lnTo>
                    <a:pt x="58" y="118"/>
                  </a:lnTo>
                  <a:lnTo>
                    <a:pt x="58" y="118"/>
                  </a:lnTo>
                  <a:lnTo>
                    <a:pt x="50" y="104"/>
                  </a:lnTo>
                  <a:lnTo>
                    <a:pt x="44" y="90"/>
                  </a:lnTo>
                  <a:lnTo>
                    <a:pt x="40" y="74"/>
                  </a:lnTo>
                  <a:lnTo>
                    <a:pt x="36" y="60"/>
                  </a:lnTo>
                  <a:lnTo>
                    <a:pt x="36" y="44"/>
                  </a:lnTo>
                  <a:lnTo>
                    <a:pt x="38" y="28"/>
                  </a:lnTo>
                  <a:lnTo>
                    <a:pt x="40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26" y="24"/>
                  </a:lnTo>
                  <a:lnTo>
                    <a:pt x="18" y="36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21BEF4E-C92E-45F0-84D7-C9120D491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2233" y="9783489"/>
              <a:ext cx="645574" cy="615194"/>
            </a:xfrm>
            <a:custGeom>
              <a:avLst/>
              <a:gdLst>
                <a:gd name="T0" fmla="*/ 150 w 170"/>
                <a:gd name="T1" fmla="*/ 0 h 162"/>
                <a:gd name="T2" fmla="*/ 150 w 170"/>
                <a:gd name="T3" fmla="*/ 0 h 162"/>
                <a:gd name="T4" fmla="*/ 118 w 170"/>
                <a:gd name="T5" fmla="*/ 4 h 162"/>
                <a:gd name="T6" fmla="*/ 104 w 170"/>
                <a:gd name="T7" fmla="*/ 8 h 162"/>
                <a:gd name="T8" fmla="*/ 90 w 170"/>
                <a:gd name="T9" fmla="*/ 12 h 162"/>
                <a:gd name="T10" fmla="*/ 90 w 170"/>
                <a:gd name="T11" fmla="*/ 12 h 162"/>
                <a:gd name="T12" fmla="*/ 70 w 170"/>
                <a:gd name="T13" fmla="*/ 20 h 162"/>
                <a:gd name="T14" fmla="*/ 50 w 170"/>
                <a:gd name="T15" fmla="*/ 34 h 162"/>
                <a:gd name="T16" fmla="*/ 34 w 170"/>
                <a:gd name="T17" fmla="*/ 50 h 162"/>
                <a:gd name="T18" fmla="*/ 18 w 170"/>
                <a:gd name="T19" fmla="*/ 70 h 162"/>
                <a:gd name="T20" fmla="*/ 8 w 170"/>
                <a:gd name="T21" fmla="*/ 92 h 162"/>
                <a:gd name="T22" fmla="*/ 0 w 170"/>
                <a:gd name="T23" fmla="*/ 114 h 162"/>
                <a:gd name="T24" fmla="*/ 0 w 170"/>
                <a:gd name="T25" fmla="*/ 124 h 162"/>
                <a:gd name="T26" fmla="*/ 0 w 170"/>
                <a:gd name="T27" fmla="*/ 136 h 162"/>
                <a:gd name="T28" fmla="*/ 0 w 170"/>
                <a:gd name="T29" fmla="*/ 148 h 162"/>
                <a:gd name="T30" fmla="*/ 4 w 170"/>
                <a:gd name="T31" fmla="*/ 158 h 162"/>
                <a:gd name="T32" fmla="*/ 4 w 170"/>
                <a:gd name="T33" fmla="*/ 158 h 162"/>
                <a:gd name="T34" fmla="*/ 6 w 170"/>
                <a:gd name="T35" fmla="*/ 162 h 162"/>
                <a:gd name="T36" fmla="*/ 8 w 170"/>
                <a:gd name="T37" fmla="*/ 162 h 162"/>
                <a:gd name="T38" fmla="*/ 16 w 170"/>
                <a:gd name="T39" fmla="*/ 158 h 162"/>
                <a:gd name="T40" fmla="*/ 28 w 170"/>
                <a:gd name="T41" fmla="*/ 152 h 162"/>
                <a:gd name="T42" fmla="*/ 46 w 170"/>
                <a:gd name="T43" fmla="*/ 142 h 162"/>
                <a:gd name="T44" fmla="*/ 46 w 170"/>
                <a:gd name="T45" fmla="*/ 142 h 162"/>
                <a:gd name="T46" fmla="*/ 64 w 170"/>
                <a:gd name="T47" fmla="*/ 138 h 162"/>
                <a:gd name="T48" fmla="*/ 82 w 170"/>
                <a:gd name="T49" fmla="*/ 136 h 162"/>
                <a:gd name="T50" fmla="*/ 98 w 170"/>
                <a:gd name="T51" fmla="*/ 134 h 162"/>
                <a:gd name="T52" fmla="*/ 110 w 170"/>
                <a:gd name="T53" fmla="*/ 132 h 162"/>
                <a:gd name="T54" fmla="*/ 110 w 170"/>
                <a:gd name="T55" fmla="*/ 132 h 162"/>
                <a:gd name="T56" fmla="*/ 124 w 170"/>
                <a:gd name="T57" fmla="*/ 124 h 162"/>
                <a:gd name="T58" fmla="*/ 136 w 170"/>
                <a:gd name="T59" fmla="*/ 114 h 162"/>
                <a:gd name="T60" fmla="*/ 148 w 170"/>
                <a:gd name="T61" fmla="*/ 102 h 162"/>
                <a:gd name="T62" fmla="*/ 156 w 170"/>
                <a:gd name="T63" fmla="*/ 88 h 162"/>
                <a:gd name="T64" fmla="*/ 164 w 170"/>
                <a:gd name="T65" fmla="*/ 74 h 162"/>
                <a:gd name="T66" fmla="*/ 168 w 170"/>
                <a:gd name="T67" fmla="*/ 56 h 162"/>
                <a:gd name="T68" fmla="*/ 170 w 170"/>
                <a:gd name="T69" fmla="*/ 40 h 162"/>
                <a:gd name="T70" fmla="*/ 170 w 170"/>
                <a:gd name="T71" fmla="*/ 22 h 162"/>
                <a:gd name="T72" fmla="*/ 170 w 170"/>
                <a:gd name="T73" fmla="*/ 22 h 162"/>
                <a:gd name="T74" fmla="*/ 158 w 170"/>
                <a:gd name="T75" fmla="*/ 30 h 162"/>
                <a:gd name="T76" fmla="*/ 142 w 170"/>
                <a:gd name="T77" fmla="*/ 36 h 162"/>
                <a:gd name="T78" fmla="*/ 114 w 170"/>
                <a:gd name="T79" fmla="*/ 48 h 162"/>
                <a:gd name="T80" fmla="*/ 100 w 170"/>
                <a:gd name="T81" fmla="*/ 54 h 162"/>
                <a:gd name="T82" fmla="*/ 88 w 170"/>
                <a:gd name="T83" fmla="*/ 64 h 162"/>
                <a:gd name="T84" fmla="*/ 80 w 170"/>
                <a:gd name="T85" fmla="*/ 76 h 162"/>
                <a:gd name="T86" fmla="*/ 76 w 170"/>
                <a:gd name="T87" fmla="*/ 84 h 162"/>
                <a:gd name="T88" fmla="*/ 74 w 170"/>
                <a:gd name="T89" fmla="*/ 94 h 162"/>
                <a:gd name="T90" fmla="*/ 74 w 170"/>
                <a:gd name="T91" fmla="*/ 94 h 162"/>
                <a:gd name="T92" fmla="*/ 78 w 170"/>
                <a:gd name="T93" fmla="*/ 78 h 162"/>
                <a:gd name="T94" fmla="*/ 84 w 170"/>
                <a:gd name="T95" fmla="*/ 62 h 162"/>
                <a:gd name="T96" fmla="*/ 92 w 170"/>
                <a:gd name="T97" fmla="*/ 50 h 162"/>
                <a:gd name="T98" fmla="*/ 102 w 170"/>
                <a:gd name="T99" fmla="*/ 38 h 162"/>
                <a:gd name="T100" fmla="*/ 112 w 170"/>
                <a:gd name="T101" fmla="*/ 26 h 162"/>
                <a:gd name="T102" fmla="*/ 124 w 170"/>
                <a:gd name="T103" fmla="*/ 16 h 162"/>
                <a:gd name="T104" fmla="*/ 136 w 170"/>
                <a:gd name="T105" fmla="*/ 8 h 162"/>
                <a:gd name="T106" fmla="*/ 150 w 170"/>
                <a:gd name="T107" fmla="*/ 0 h 162"/>
                <a:gd name="T108" fmla="*/ 150 w 170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0" h="162">
                  <a:moveTo>
                    <a:pt x="150" y="0"/>
                  </a:moveTo>
                  <a:lnTo>
                    <a:pt x="150" y="0"/>
                  </a:lnTo>
                  <a:lnTo>
                    <a:pt x="118" y="4"/>
                  </a:lnTo>
                  <a:lnTo>
                    <a:pt x="104" y="8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70" y="20"/>
                  </a:lnTo>
                  <a:lnTo>
                    <a:pt x="50" y="34"/>
                  </a:lnTo>
                  <a:lnTo>
                    <a:pt x="34" y="50"/>
                  </a:lnTo>
                  <a:lnTo>
                    <a:pt x="18" y="70"/>
                  </a:lnTo>
                  <a:lnTo>
                    <a:pt x="8" y="92"/>
                  </a:lnTo>
                  <a:lnTo>
                    <a:pt x="0" y="114"/>
                  </a:lnTo>
                  <a:lnTo>
                    <a:pt x="0" y="124"/>
                  </a:lnTo>
                  <a:lnTo>
                    <a:pt x="0" y="136"/>
                  </a:lnTo>
                  <a:lnTo>
                    <a:pt x="0" y="148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6" y="162"/>
                  </a:lnTo>
                  <a:lnTo>
                    <a:pt x="8" y="162"/>
                  </a:lnTo>
                  <a:lnTo>
                    <a:pt x="16" y="158"/>
                  </a:lnTo>
                  <a:lnTo>
                    <a:pt x="28" y="152"/>
                  </a:lnTo>
                  <a:lnTo>
                    <a:pt x="46" y="142"/>
                  </a:lnTo>
                  <a:lnTo>
                    <a:pt x="46" y="142"/>
                  </a:lnTo>
                  <a:lnTo>
                    <a:pt x="64" y="138"/>
                  </a:lnTo>
                  <a:lnTo>
                    <a:pt x="82" y="136"/>
                  </a:lnTo>
                  <a:lnTo>
                    <a:pt x="98" y="134"/>
                  </a:lnTo>
                  <a:lnTo>
                    <a:pt x="110" y="132"/>
                  </a:lnTo>
                  <a:lnTo>
                    <a:pt x="110" y="132"/>
                  </a:lnTo>
                  <a:lnTo>
                    <a:pt x="124" y="124"/>
                  </a:lnTo>
                  <a:lnTo>
                    <a:pt x="136" y="114"/>
                  </a:lnTo>
                  <a:lnTo>
                    <a:pt x="148" y="102"/>
                  </a:lnTo>
                  <a:lnTo>
                    <a:pt x="156" y="88"/>
                  </a:lnTo>
                  <a:lnTo>
                    <a:pt x="164" y="74"/>
                  </a:lnTo>
                  <a:lnTo>
                    <a:pt x="168" y="56"/>
                  </a:lnTo>
                  <a:lnTo>
                    <a:pt x="170" y="4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58" y="30"/>
                  </a:lnTo>
                  <a:lnTo>
                    <a:pt x="142" y="36"/>
                  </a:lnTo>
                  <a:lnTo>
                    <a:pt x="114" y="48"/>
                  </a:lnTo>
                  <a:lnTo>
                    <a:pt x="100" y="54"/>
                  </a:lnTo>
                  <a:lnTo>
                    <a:pt x="88" y="64"/>
                  </a:lnTo>
                  <a:lnTo>
                    <a:pt x="80" y="76"/>
                  </a:lnTo>
                  <a:lnTo>
                    <a:pt x="76" y="84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8" y="78"/>
                  </a:lnTo>
                  <a:lnTo>
                    <a:pt x="84" y="62"/>
                  </a:lnTo>
                  <a:lnTo>
                    <a:pt x="92" y="50"/>
                  </a:lnTo>
                  <a:lnTo>
                    <a:pt x="102" y="38"/>
                  </a:lnTo>
                  <a:lnTo>
                    <a:pt x="112" y="26"/>
                  </a:lnTo>
                  <a:lnTo>
                    <a:pt x="124" y="16"/>
                  </a:lnTo>
                  <a:lnTo>
                    <a:pt x="136" y="8"/>
                  </a:lnTo>
                  <a:lnTo>
                    <a:pt x="150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89DB39A-6202-4C59-96B0-1162DD397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3131" y="7527777"/>
              <a:ext cx="425319" cy="782284"/>
            </a:xfrm>
            <a:custGeom>
              <a:avLst/>
              <a:gdLst>
                <a:gd name="T0" fmla="*/ 54 w 112"/>
                <a:gd name="T1" fmla="*/ 206 h 206"/>
                <a:gd name="T2" fmla="*/ 54 w 112"/>
                <a:gd name="T3" fmla="*/ 206 h 206"/>
                <a:gd name="T4" fmla="*/ 74 w 112"/>
                <a:gd name="T5" fmla="*/ 184 h 206"/>
                <a:gd name="T6" fmla="*/ 92 w 112"/>
                <a:gd name="T7" fmla="*/ 160 h 206"/>
                <a:gd name="T8" fmla="*/ 92 w 112"/>
                <a:gd name="T9" fmla="*/ 160 h 206"/>
                <a:gd name="T10" fmla="*/ 100 w 112"/>
                <a:gd name="T11" fmla="*/ 140 h 206"/>
                <a:gd name="T12" fmla="*/ 108 w 112"/>
                <a:gd name="T13" fmla="*/ 120 h 206"/>
                <a:gd name="T14" fmla="*/ 110 w 112"/>
                <a:gd name="T15" fmla="*/ 96 h 206"/>
                <a:gd name="T16" fmla="*/ 112 w 112"/>
                <a:gd name="T17" fmla="*/ 74 h 206"/>
                <a:gd name="T18" fmla="*/ 108 w 112"/>
                <a:gd name="T19" fmla="*/ 52 h 206"/>
                <a:gd name="T20" fmla="*/ 100 w 112"/>
                <a:gd name="T21" fmla="*/ 32 h 206"/>
                <a:gd name="T22" fmla="*/ 96 w 112"/>
                <a:gd name="T23" fmla="*/ 24 h 206"/>
                <a:gd name="T24" fmla="*/ 90 w 112"/>
                <a:gd name="T25" fmla="*/ 16 h 206"/>
                <a:gd name="T26" fmla="*/ 82 w 112"/>
                <a:gd name="T27" fmla="*/ 8 h 206"/>
                <a:gd name="T28" fmla="*/ 74 w 112"/>
                <a:gd name="T29" fmla="*/ 2 h 206"/>
                <a:gd name="T30" fmla="*/ 74 w 112"/>
                <a:gd name="T31" fmla="*/ 2 h 206"/>
                <a:gd name="T32" fmla="*/ 72 w 112"/>
                <a:gd name="T33" fmla="*/ 0 h 206"/>
                <a:gd name="T34" fmla="*/ 68 w 112"/>
                <a:gd name="T35" fmla="*/ 2 h 206"/>
                <a:gd name="T36" fmla="*/ 66 w 112"/>
                <a:gd name="T37" fmla="*/ 10 h 206"/>
                <a:gd name="T38" fmla="*/ 60 w 112"/>
                <a:gd name="T39" fmla="*/ 22 h 206"/>
                <a:gd name="T40" fmla="*/ 52 w 112"/>
                <a:gd name="T41" fmla="*/ 40 h 206"/>
                <a:gd name="T42" fmla="*/ 52 w 112"/>
                <a:gd name="T43" fmla="*/ 40 h 206"/>
                <a:gd name="T44" fmla="*/ 42 w 112"/>
                <a:gd name="T45" fmla="*/ 54 h 206"/>
                <a:gd name="T46" fmla="*/ 30 w 112"/>
                <a:gd name="T47" fmla="*/ 68 h 206"/>
                <a:gd name="T48" fmla="*/ 18 w 112"/>
                <a:gd name="T49" fmla="*/ 80 h 206"/>
                <a:gd name="T50" fmla="*/ 12 w 112"/>
                <a:gd name="T51" fmla="*/ 88 h 206"/>
                <a:gd name="T52" fmla="*/ 12 w 112"/>
                <a:gd name="T53" fmla="*/ 88 h 206"/>
                <a:gd name="T54" fmla="*/ 4 w 112"/>
                <a:gd name="T55" fmla="*/ 102 h 206"/>
                <a:gd name="T56" fmla="*/ 0 w 112"/>
                <a:gd name="T57" fmla="*/ 116 h 206"/>
                <a:gd name="T58" fmla="*/ 0 w 112"/>
                <a:gd name="T59" fmla="*/ 132 h 206"/>
                <a:gd name="T60" fmla="*/ 0 w 112"/>
                <a:gd name="T61" fmla="*/ 148 h 206"/>
                <a:gd name="T62" fmla="*/ 4 w 112"/>
                <a:gd name="T63" fmla="*/ 164 h 206"/>
                <a:gd name="T64" fmla="*/ 10 w 112"/>
                <a:gd name="T65" fmla="*/ 178 h 206"/>
                <a:gd name="T66" fmla="*/ 18 w 112"/>
                <a:gd name="T67" fmla="*/ 192 h 206"/>
                <a:gd name="T68" fmla="*/ 26 w 112"/>
                <a:gd name="T69" fmla="*/ 204 h 206"/>
                <a:gd name="T70" fmla="*/ 26 w 112"/>
                <a:gd name="T71" fmla="*/ 204 h 206"/>
                <a:gd name="T72" fmla="*/ 32 w 112"/>
                <a:gd name="T73" fmla="*/ 190 h 206"/>
                <a:gd name="T74" fmla="*/ 40 w 112"/>
                <a:gd name="T75" fmla="*/ 176 h 206"/>
                <a:gd name="T76" fmla="*/ 54 w 112"/>
                <a:gd name="T77" fmla="*/ 150 h 206"/>
                <a:gd name="T78" fmla="*/ 60 w 112"/>
                <a:gd name="T79" fmla="*/ 136 h 206"/>
                <a:gd name="T80" fmla="*/ 64 w 112"/>
                <a:gd name="T81" fmla="*/ 122 h 206"/>
                <a:gd name="T82" fmla="*/ 64 w 112"/>
                <a:gd name="T83" fmla="*/ 108 h 206"/>
                <a:gd name="T84" fmla="*/ 62 w 112"/>
                <a:gd name="T85" fmla="*/ 100 h 206"/>
                <a:gd name="T86" fmla="*/ 58 w 112"/>
                <a:gd name="T87" fmla="*/ 92 h 206"/>
                <a:gd name="T88" fmla="*/ 58 w 112"/>
                <a:gd name="T89" fmla="*/ 92 h 206"/>
                <a:gd name="T90" fmla="*/ 64 w 112"/>
                <a:gd name="T91" fmla="*/ 106 h 206"/>
                <a:gd name="T92" fmla="*/ 68 w 112"/>
                <a:gd name="T93" fmla="*/ 120 h 206"/>
                <a:gd name="T94" fmla="*/ 70 w 112"/>
                <a:gd name="T95" fmla="*/ 134 h 206"/>
                <a:gd name="T96" fmla="*/ 68 w 112"/>
                <a:gd name="T97" fmla="*/ 150 h 206"/>
                <a:gd name="T98" fmla="*/ 68 w 112"/>
                <a:gd name="T99" fmla="*/ 164 h 206"/>
                <a:gd name="T100" fmla="*/ 64 w 112"/>
                <a:gd name="T101" fmla="*/ 178 h 206"/>
                <a:gd name="T102" fmla="*/ 60 w 112"/>
                <a:gd name="T103" fmla="*/ 192 h 206"/>
                <a:gd name="T104" fmla="*/ 54 w 112"/>
                <a:gd name="T105" fmla="*/ 206 h 206"/>
                <a:gd name="T106" fmla="*/ 54 w 112"/>
                <a:gd name="T107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2" h="206">
                  <a:moveTo>
                    <a:pt x="54" y="206"/>
                  </a:moveTo>
                  <a:lnTo>
                    <a:pt x="54" y="206"/>
                  </a:lnTo>
                  <a:lnTo>
                    <a:pt x="74" y="184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100" y="140"/>
                  </a:lnTo>
                  <a:lnTo>
                    <a:pt x="108" y="120"/>
                  </a:lnTo>
                  <a:lnTo>
                    <a:pt x="110" y="96"/>
                  </a:lnTo>
                  <a:lnTo>
                    <a:pt x="112" y="74"/>
                  </a:lnTo>
                  <a:lnTo>
                    <a:pt x="108" y="52"/>
                  </a:lnTo>
                  <a:lnTo>
                    <a:pt x="100" y="32"/>
                  </a:lnTo>
                  <a:lnTo>
                    <a:pt x="96" y="24"/>
                  </a:lnTo>
                  <a:lnTo>
                    <a:pt x="90" y="16"/>
                  </a:lnTo>
                  <a:lnTo>
                    <a:pt x="82" y="8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6" y="10"/>
                  </a:lnTo>
                  <a:lnTo>
                    <a:pt x="60" y="22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42" y="54"/>
                  </a:lnTo>
                  <a:lnTo>
                    <a:pt x="30" y="68"/>
                  </a:lnTo>
                  <a:lnTo>
                    <a:pt x="18" y="80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4" y="102"/>
                  </a:lnTo>
                  <a:lnTo>
                    <a:pt x="0" y="116"/>
                  </a:lnTo>
                  <a:lnTo>
                    <a:pt x="0" y="132"/>
                  </a:lnTo>
                  <a:lnTo>
                    <a:pt x="0" y="148"/>
                  </a:lnTo>
                  <a:lnTo>
                    <a:pt x="4" y="164"/>
                  </a:lnTo>
                  <a:lnTo>
                    <a:pt x="10" y="178"/>
                  </a:lnTo>
                  <a:lnTo>
                    <a:pt x="18" y="192"/>
                  </a:lnTo>
                  <a:lnTo>
                    <a:pt x="26" y="204"/>
                  </a:lnTo>
                  <a:lnTo>
                    <a:pt x="26" y="204"/>
                  </a:lnTo>
                  <a:lnTo>
                    <a:pt x="32" y="190"/>
                  </a:lnTo>
                  <a:lnTo>
                    <a:pt x="40" y="176"/>
                  </a:lnTo>
                  <a:lnTo>
                    <a:pt x="54" y="150"/>
                  </a:lnTo>
                  <a:lnTo>
                    <a:pt x="60" y="136"/>
                  </a:lnTo>
                  <a:lnTo>
                    <a:pt x="64" y="122"/>
                  </a:lnTo>
                  <a:lnTo>
                    <a:pt x="64" y="108"/>
                  </a:lnTo>
                  <a:lnTo>
                    <a:pt x="62" y="100"/>
                  </a:lnTo>
                  <a:lnTo>
                    <a:pt x="58" y="92"/>
                  </a:lnTo>
                  <a:lnTo>
                    <a:pt x="58" y="92"/>
                  </a:lnTo>
                  <a:lnTo>
                    <a:pt x="64" y="106"/>
                  </a:lnTo>
                  <a:lnTo>
                    <a:pt x="68" y="120"/>
                  </a:lnTo>
                  <a:lnTo>
                    <a:pt x="70" y="134"/>
                  </a:lnTo>
                  <a:lnTo>
                    <a:pt x="68" y="150"/>
                  </a:lnTo>
                  <a:lnTo>
                    <a:pt x="68" y="164"/>
                  </a:lnTo>
                  <a:lnTo>
                    <a:pt x="64" y="178"/>
                  </a:lnTo>
                  <a:lnTo>
                    <a:pt x="60" y="192"/>
                  </a:lnTo>
                  <a:lnTo>
                    <a:pt x="54" y="206"/>
                  </a:lnTo>
                  <a:lnTo>
                    <a:pt x="54" y="206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C9211D20-F221-4984-87A3-A3CA7FB5E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5532" y="8158161"/>
              <a:ext cx="637979" cy="569624"/>
            </a:xfrm>
            <a:custGeom>
              <a:avLst/>
              <a:gdLst>
                <a:gd name="T0" fmla="*/ 148 w 168"/>
                <a:gd name="T1" fmla="*/ 150 h 150"/>
                <a:gd name="T2" fmla="*/ 148 w 168"/>
                <a:gd name="T3" fmla="*/ 150 h 150"/>
                <a:gd name="T4" fmla="*/ 140 w 168"/>
                <a:gd name="T5" fmla="*/ 138 h 150"/>
                <a:gd name="T6" fmla="*/ 132 w 168"/>
                <a:gd name="T7" fmla="*/ 124 h 150"/>
                <a:gd name="T8" fmla="*/ 120 w 168"/>
                <a:gd name="T9" fmla="*/ 98 h 150"/>
                <a:gd name="T10" fmla="*/ 112 w 168"/>
                <a:gd name="T11" fmla="*/ 86 h 150"/>
                <a:gd name="T12" fmla="*/ 102 w 168"/>
                <a:gd name="T13" fmla="*/ 76 h 150"/>
                <a:gd name="T14" fmla="*/ 88 w 168"/>
                <a:gd name="T15" fmla="*/ 70 h 150"/>
                <a:gd name="T16" fmla="*/ 80 w 168"/>
                <a:gd name="T17" fmla="*/ 68 h 150"/>
                <a:gd name="T18" fmla="*/ 72 w 168"/>
                <a:gd name="T19" fmla="*/ 66 h 150"/>
                <a:gd name="T20" fmla="*/ 72 w 168"/>
                <a:gd name="T21" fmla="*/ 66 h 150"/>
                <a:gd name="T22" fmla="*/ 88 w 168"/>
                <a:gd name="T23" fmla="*/ 68 h 150"/>
                <a:gd name="T24" fmla="*/ 102 w 168"/>
                <a:gd name="T25" fmla="*/ 72 h 150"/>
                <a:gd name="T26" fmla="*/ 116 w 168"/>
                <a:gd name="T27" fmla="*/ 78 h 150"/>
                <a:gd name="T28" fmla="*/ 130 w 168"/>
                <a:gd name="T29" fmla="*/ 86 h 150"/>
                <a:gd name="T30" fmla="*/ 140 w 168"/>
                <a:gd name="T31" fmla="*/ 94 h 150"/>
                <a:gd name="T32" fmla="*/ 150 w 168"/>
                <a:gd name="T33" fmla="*/ 104 h 150"/>
                <a:gd name="T34" fmla="*/ 160 w 168"/>
                <a:gd name="T35" fmla="*/ 116 h 150"/>
                <a:gd name="T36" fmla="*/ 168 w 168"/>
                <a:gd name="T37" fmla="*/ 126 h 150"/>
                <a:gd name="T38" fmla="*/ 168 w 168"/>
                <a:gd name="T39" fmla="*/ 126 h 150"/>
                <a:gd name="T40" fmla="*/ 162 w 168"/>
                <a:gd name="T41" fmla="*/ 100 h 150"/>
                <a:gd name="T42" fmla="*/ 158 w 168"/>
                <a:gd name="T43" fmla="*/ 86 h 150"/>
                <a:gd name="T44" fmla="*/ 154 w 168"/>
                <a:gd name="T45" fmla="*/ 72 h 150"/>
                <a:gd name="T46" fmla="*/ 154 w 168"/>
                <a:gd name="T47" fmla="*/ 72 h 150"/>
                <a:gd name="T48" fmla="*/ 144 w 168"/>
                <a:gd name="T49" fmla="*/ 54 h 150"/>
                <a:gd name="T50" fmla="*/ 130 w 168"/>
                <a:gd name="T51" fmla="*/ 38 h 150"/>
                <a:gd name="T52" fmla="*/ 112 w 168"/>
                <a:gd name="T53" fmla="*/ 24 h 150"/>
                <a:gd name="T54" fmla="*/ 92 w 168"/>
                <a:gd name="T55" fmla="*/ 12 h 150"/>
                <a:gd name="T56" fmla="*/ 72 w 168"/>
                <a:gd name="T57" fmla="*/ 4 h 150"/>
                <a:gd name="T58" fmla="*/ 48 w 168"/>
                <a:gd name="T59" fmla="*/ 0 h 150"/>
                <a:gd name="T60" fmla="*/ 38 w 168"/>
                <a:gd name="T61" fmla="*/ 0 h 150"/>
                <a:gd name="T62" fmla="*/ 26 w 168"/>
                <a:gd name="T63" fmla="*/ 0 h 150"/>
                <a:gd name="T64" fmla="*/ 16 w 168"/>
                <a:gd name="T65" fmla="*/ 2 h 150"/>
                <a:gd name="T66" fmla="*/ 4 w 168"/>
                <a:gd name="T67" fmla="*/ 6 h 150"/>
                <a:gd name="T68" fmla="*/ 4 w 168"/>
                <a:gd name="T69" fmla="*/ 6 h 150"/>
                <a:gd name="T70" fmla="*/ 2 w 168"/>
                <a:gd name="T71" fmla="*/ 8 h 150"/>
                <a:gd name="T72" fmla="*/ 0 w 168"/>
                <a:gd name="T73" fmla="*/ 12 h 150"/>
                <a:gd name="T74" fmla="*/ 4 w 168"/>
                <a:gd name="T75" fmla="*/ 18 h 150"/>
                <a:gd name="T76" fmla="*/ 12 w 168"/>
                <a:gd name="T77" fmla="*/ 28 h 150"/>
                <a:gd name="T78" fmla="*/ 22 w 168"/>
                <a:gd name="T79" fmla="*/ 44 h 150"/>
                <a:gd name="T80" fmla="*/ 22 w 168"/>
                <a:gd name="T81" fmla="*/ 44 h 150"/>
                <a:gd name="T82" fmla="*/ 26 w 168"/>
                <a:gd name="T83" fmla="*/ 62 h 150"/>
                <a:gd name="T84" fmla="*/ 30 w 168"/>
                <a:gd name="T85" fmla="*/ 78 h 150"/>
                <a:gd name="T86" fmla="*/ 34 w 168"/>
                <a:gd name="T87" fmla="*/ 92 h 150"/>
                <a:gd name="T88" fmla="*/ 36 w 168"/>
                <a:gd name="T89" fmla="*/ 104 h 150"/>
                <a:gd name="T90" fmla="*/ 36 w 168"/>
                <a:gd name="T91" fmla="*/ 104 h 150"/>
                <a:gd name="T92" fmla="*/ 44 w 168"/>
                <a:gd name="T93" fmla="*/ 116 h 150"/>
                <a:gd name="T94" fmla="*/ 54 w 168"/>
                <a:gd name="T95" fmla="*/ 128 h 150"/>
                <a:gd name="T96" fmla="*/ 66 w 168"/>
                <a:gd name="T97" fmla="*/ 136 h 150"/>
                <a:gd name="T98" fmla="*/ 80 w 168"/>
                <a:gd name="T99" fmla="*/ 142 h 150"/>
                <a:gd name="T100" fmla="*/ 96 w 168"/>
                <a:gd name="T101" fmla="*/ 148 h 150"/>
                <a:gd name="T102" fmla="*/ 112 w 168"/>
                <a:gd name="T103" fmla="*/ 150 h 150"/>
                <a:gd name="T104" fmla="*/ 130 w 168"/>
                <a:gd name="T105" fmla="*/ 150 h 150"/>
                <a:gd name="T106" fmla="*/ 148 w 168"/>
                <a:gd name="T107" fmla="*/ 150 h 150"/>
                <a:gd name="T108" fmla="*/ 148 w 168"/>
                <a:gd name="T10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8" h="150">
                  <a:moveTo>
                    <a:pt x="148" y="150"/>
                  </a:moveTo>
                  <a:lnTo>
                    <a:pt x="148" y="150"/>
                  </a:lnTo>
                  <a:lnTo>
                    <a:pt x="140" y="138"/>
                  </a:lnTo>
                  <a:lnTo>
                    <a:pt x="132" y="124"/>
                  </a:lnTo>
                  <a:lnTo>
                    <a:pt x="120" y="98"/>
                  </a:lnTo>
                  <a:lnTo>
                    <a:pt x="112" y="86"/>
                  </a:lnTo>
                  <a:lnTo>
                    <a:pt x="102" y="76"/>
                  </a:lnTo>
                  <a:lnTo>
                    <a:pt x="88" y="70"/>
                  </a:lnTo>
                  <a:lnTo>
                    <a:pt x="80" y="68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88" y="68"/>
                  </a:lnTo>
                  <a:lnTo>
                    <a:pt x="102" y="72"/>
                  </a:lnTo>
                  <a:lnTo>
                    <a:pt x="116" y="78"/>
                  </a:lnTo>
                  <a:lnTo>
                    <a:pt x="130" y="86"/>
                  </a:lnTo>
                  <a:lnTo>
                    <a:pt x="140" y="94"/>
                  </a:lnTo>
                  <a:lnTo>
                    <a:pt x="150" y="104"/>
                  </a:lnTo>
                  <a:lnTo>
                    <a:pt x="160" y="116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62" y="100"/>
                  </a:lnTo>
                  <a:lnTo>
                    <a:pt x="158" y="86"/>
                  </a:lnTo>
                  <a:lnTo>
                    <a:pt x="154" y="72"/>
                  </a:lnTo>
                  <a:lnTo>
                    <a:pt x="154" y="72"/>
                  </a:lnTo>
                  <a:lnTo>
                    <a:pt x="144" y="54"/>
                  </a:lnTo>
                  <a:lnTo>
                    <a:pt x="130" y="38"/>
                  </a:lnTo>
                  <a:lnTo>
                    <a:pt x="112" y="24"/>
                  </a:lnTo>
                  <a:lnTo>
                    <a:pt x="92" y="12"/>
                  </a:lnTo>
                  <a:lnTo>
                    <a:pt x="72" y="4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8"/>
                  </a:lnTo>
                  <a:lnTo>
                    <a:pt x="12" y="28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6" y="62"/>
                  </a:lnTo>
                  <a:lnTo>
                    <a:pt x="30" y="78"/>
                  </a:lnTo>
                  <a:lnTo>
                    <a:pt x="34" y="92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44" y="116"/>
                  </a:lnTo>
                  <a:lnTo>
                    <a:pt x="54" y="128"/>
                  </a:lnTo>
                  <a:lnTo>
                    <a:pt x="66" y="136"/>
                  </a:lnTo>
                  <a:lnTo>
                    <a:pt x="80" y="142"/>
                  </a:lnTo>
                  <a:lnTo>
                    <a:pt x="96" y="148"/>
                  </a:lnTo>
                  <a:lnTo>
                    <a:pt x="112" y="150"/>
                  </a:lnTo>
                  <a:lnTo>
                    <a:pt x="130" y="150"/>
                  </a:lnTo>
                  <a:lnTo>
                    <a:pt x="148" y="150"/>
                  </a:lnTo>
                  <a:lnTo>
                    <a:pt x="148" y="15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F70D4FC0-06A9-476F-95AB-CA23F72A2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8450" y="8461961"/>
              <a:ext cx="410129" cy="592409"/>
            </a:xfrm>
            <a:custGeom>
              <a:avLst/>
              <a:gdLst>
                <a:gd name="T0" fmla="*/ 68 w 108"/>
                <a:gd name="T1" fmla="*/ 26 h 156"/>
                <a:gd name="T2" fmla="*/ 68 w 108"/>
                <a:gd name="T3" fmla="*/ 26 h 156"/>
                <a:gd name="T4" fmla="*/ 56 w 108"/>
                <a:gd name="T5" fmla="*/ 34 h 156"/>
                <a:gd name="T6" fmla="*/ 44 w 108"/>
                <a:gd name="T7" fmla="*/ 42 h 156"/>
                <a:gd name="T8" fmla="*/ 32 w 108"/>
                <a:gd name="T9" fmla="*/ 50 h 156"/>
                <a:gd name="T10" fmla="*/ 24 w 108"/>
                <a:gd name="T11" fmla="*/ 54 h 156"/>
                <a:gd name="T12" fmla="*/ 24 w 108"/>
                <a:gd name="T13" fmla="*/ 54 h 156"/>
                <a:gd name="T14" fmla="*/ 16 w 108"/>
                <a:gd name="T15" fmla="*/ 64 h 156"/>
                <a:gd name="T16" fmla="*/ 10 w 108"/>
                <a:gd name="T17" fmla="*/ 76 h 156"/>
                <a:gd name="T18" fmla="*/ 4 w 108"/>
                <a:gd name="T19" fmla="*/ 86 h 156"/>
                <a:gd name="T20" fmla="*/ 2 w 108"/>
                <a:gd name="T21" fmla="*/ 100 h 156"/>
                <a:gd name="T22" fmla="*/ 0 w 108"/>
                <a:gd name="T23" fmla="*/ 112 h 156"/>
                <a:gd name="T24" fmla="*/ 2 w 108"/>
                <a:gd name="T25" fmla="*/ 126 h 156"/>
                <a:gd name="T26" fmla="*/ 4 w 108"/>
                <a:gd name="T27" fmla="*/ 138 h 156"/>
                <a:gd name="T28" fmla="*/ 8 w 108"/>
                <a:gd name="T29" fmla="*/ 150 h 156"/>
                <a:gd name="T30" fmla="*/ 8 w 108"/>
                <a:gd name="T31" fmla="*/ 150 h 156"/>
                <a:gd name="T32" fmla="*/ 16 w 108"/>
                <a:gd name="T33" fmla="*/ 140 h 156"/>
                <a:gd name="T34" fmla="*/ 26 w 108"/>
                <a:gd name="T35" fmla="*/ 130 h 156"/>
                <a:gd name="T36" fmla="*/ 44 w 108"/>
                <a:gd name="T37" fmla="*/ 114 h 156"/>
                <a:gd name="T38" fmla="*/ 52 w 108"/>
                <a:gd name="T39" fmla="*/ 104 h 156"/>
                <a:gd name="T40" fmla="*/ 58 w 108"/>
                <a:gd name="T41" fmla="*/ 94 h 156"/>
                <a:gd name="T42" fmla="*/ 60 w 108"/>
                <a:gd name="T43" fmla="*/ 82 h 156"/>
                <a:gd name="T44" fmla="*/ 60 w 108"/>
                <a:gd name="T45" fmla="*/ 68 h 156"/>
                <a:gd name="T46" fmla="*/ 60 w 108"/>
                <a:gd name="T47" fmla="*/ 68 h 156"/>
                <a:gd name="T48" fmla="*/ 62 w 108"/>
                <a:gd name="T49" fmla="*/ 80 h 156"/>
                <a:gd name="T50" fmla="*/ 60 w 108"/>
                <a:gd name="T51" fmla="*/ 92 h 156"/>
                <a:gd name="T52" fmla="*/ 58 w 108"/>
                <a:gd name="T53" fmla="*/ 104 h 156"/>
                <a:gd name="T54" fmla="*/ 54 w 108"/>
                <a:gd name="T55" fmla="*/ 116 h 156"/>
                <a:gd name="T56" fmla="*/ 50 w 108"/>
                <a:gd name="T57" fmla="*/ 126 h 156"/>
                <a:gd name="T58" fmla="*/ 44 w 108"/>
                <a:gd name="T59" fmla="*/ 138 h 156"/>
                <a:gd name="T60" fmla="*/ 30 w 108"/>
                <a:gd name="T61" fmla="*/ 156 h 156"/>
                <a:gd name="T62" fmla="*/ 30 w 108"/>
                <a:gd name="T63" fmla="*/ 156 h 156"/>
                <a:gd name="T64" fmla="*/ 50 w 108"/>
                <a:gd name="T65" fmla="*/ 144 h 156"/>
                <a:gd name="T66" fmla="*/ 70 w 108"/>
                <a:gd name="T67" fmla="*/ 130 h 156"/>
                <a:gd name="T68" fmla="*/ 70 w 108"/>
                <a:gd name="T69" fmla="*/ 130 h 156"/>
                <a:gd name="T70" fmla="*/ 82 w 108"/>
                <a:gd name="T71" fmla="*/ 116 h 156"/>
                <a:gd name="T72" fmla="*/ 92 w 108"/>
                <a:gd name="T73" fmla="*/ 100 h 156"/>
                <a:gd name="T74" fmla="*/ 100 w 108"/>
                <a:gd name="T75" fmla="*/ 84 h 156"/>
                <a:gd name="T76" fmla="*/ 106 w 108"/>
                <a:gd name="T77" fmla="*/ 66 h 156"/>
                <a:gd name="T78" fmla="*/ 108 w 108"/>
                <a:gd name="T79" fmla="*/ 48 h 156"/>
                <a:gd name="T80" fmla="*/ 108 w 108"/>
                <a:gd name="T81" fmla="*/ 30 h 156"/>
                <a:gd name="T82" fmla="*/ 104 w 108"/>
                <a:gd name="T83" fmla="*/ 14 h 156"/>
                <a:gd name="T84" fmla="*/ 100 w 108"/>
                <a:gd name="T85" fmla="*/ 8 h 156"/>
                <a:gd name="T86" fmla="*/ 94 w 108"/>
                <a:gd name="T87" fmla="*/ 0 h 156"/>
                <a:gd name="T88" fmla="*/ 94 w 108"/>
                <a:gd name="T89" fmla="*/ 0 h 156"/>
                <a:gd name="T90" fmla="*/ 92 w 108"/>
                <a:gd name="T91" fmla="*/ 0 h 156"/>
                <a:gd name="T92" fmla="*/ 90 w 108"/>
                <a:gd name="T93" fmla="*/ 0 h 156"/>
                <a:gd name="T94" fmla="*/ 86 w 108"/>
                <a:gd name="T95" fmla="*/ 4 h 156"/>
                <a:gd name="T96" fmla="*/ 80 w 108"/>
                <a:gd name="T97" fmla="*/ 14 h 156"/>
                <a:gd name="T98" fmla="*/ 68 w 108"/>
                <a:gd name="T99" fmla="*/ 26 h 156"/>
                <a:gd name="T100" fmla="*/ 68 w 108"/>
                <a:gd name="T101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" h="156">
                  <a:moveTo>
                    <a:pt x="68" y="26"/>
                  </a:moveTo>
                  <a:lnTo>
                    <a:pt x="68" y="26"/>
                  </a:lnTo>
                  <a:lnTo>
                    <a:pt x="56" y="34"/>
                  </a:lnTo>
                  <a:lnTo>
                    <a:pt x="44" y="42"/>
                  </a:lnTo>
                  <a:lnTo>
                    <a:pt x="32" y="50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16" y="64"/>
                  </a:lnTo>
                  <a:lnTo>
                    <a:pt x="10" y="76"/>
                  </a:lnTo>
                  <a:lnTo>
                    <a:pt x="4" y="86"/>
                  </a:lnTo>
                  <a:lnTo>
                    <a:pt x="2" y="100"/>
                  </a:lnTo>
                  <a:lnTo>
                    <a:pt x="0" y="112"/>
                  </a:lnTo>
                  <a:lnTo>
                    <a:pt x="2" y="126"/>
                  </a:lnTo>
                  <a:lnTo>
                    <a:pt x="4" y="138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16" y="140"/>
                  </a:lnTo>
                  <a:lnTo>
                    <a:pt x="26" y="130"/>
                  </a:lnTo>
                  <a:lnTo>
                    <a:pt x="44" y="114"/>
                  </a:lnTo>
                  <a:lnTo>
                    <a:pt x="52" y="104"/>
                  </a:lnTo>
                  <a:lnTo>
                    <a:pt x="58" y="94"/>
                  </a:lnTo>
                  <a:lnTo>
                    <a:pt x="60" y="82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58" y="104"/>
                  </a:lnTo>
                  <a:lnTo>
                    <a:pt x="54" y="116"/>
                  </a:lnTo>
                  <a:lnTo>
                    <a:pt x="50" y="126"/>
                  </a:lnTo>
                  <a:lnTo>
                    <a:pt x="44" y="138"/>
                  </a:lnTo>
                  <a:lnTo>
                    <a:pt x="30" y="156"/>
                  </a:lnTo>
                  <a:lnTo>
                    <a:pt x="30" y="156"/>
                  </a:lnTo>
                  <a:lnTo>
                    <a:pt x="50" y="144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82" y="116"/>
                  </a:lnTo>
                  <a:lnTo>
                    <a:pt x="92" y="100"/>
                  </a:lnTo>
                  <a:lnTo>
                    <a:pt x="100" y="84"/>
                  </a:lnTo>
                  <a:lnTo>
                    <a:pt x="106" y="66"/>
                  </a:lnTo>
                  <a:lnTo>
                    <a:pt x="108" y="48"/>
                  </a:lnTo>
                  <a:lnTo>
                    <a:pt x="108" y="30"/>
                  </a:lnTo>
                  <a:lnTo>
                    <a:pt x="104" y="14"/>
                  </a:lnTo>
                  <a:lnTo>
                    <a:pt x="100" y="8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6" y="4"/>
                  </a:lnTo>
                  <a:lnTo>
                    <a:pt x="80" y="14"/>
                  </a:lnTo>
                  <a:lnTo>
                    <a:pt x="68" y="26"/>
                  </a:lnTo>
                  <a:lnTo>
                    <a:pt x="68" y="26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9D63AEE-940C-4DEC-80F0-F9159AB9D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2509" y="6365744"/>
              <a:ext cx="394939" cy="767094"/>
            </a:xfrm>
            <a:custGeom>
              <a:avLst/>
              <a:gdLst>
                <a:gd name="T0" fmla="*/ 62 w 104"/>
                <a:gd name="T1" fmla="*/ 202 h 202"/>
                <a:gd name="T2" fmla="*/ 62 w 104"/>
                <a:gd name="T3" fmla="*/ 202 h 202"/>
                <a:gd name="T4" fmla="*/ 62 w 104"/>
                <a:gd name="T5" fmla="*/ 188 h 202"/>
                <a:gd name="T6" fmla="*/ 62 w 104"/>
                <a:gd name="T7" fmla="*/ 172 h 202"/>
                <a:gd name="T8" fmla="*/ 66 w 104"/>
                <a:gd name="T9" fmla="*/ 142 h 202"/>
                <a:gd name="T10" fmla="*/ 64 w 104"/>
                <a:gd name="T11" fmla="*/ 128 h 202"/>
                <a:gd name="T12" fmla="*/ 62 w 104"/>
                <a:gd name="T13" fmla="*/ 114 h 202"/>
                <a:gd name="T14" fmla="*/ 56 w 104"/>
                <a:gd name="T15" fmla="*/ 100 h 202"/>
                <a:gd name="T16" fmla="*/ 50 w 104"/>
                <a:gd name="T17" fmla="*/ 94 h 202"/>
                <a:gd name="T18" fmla="*/ 44 w 104"/>
                <a:gd name="T19" fmla="*/ 88 h 202"/>
                <a:gd name="T20" fmla="*/ 44 w 104"/>
                <a:gd name="T21" fmla="*/ 88 h 202"/>
                <a:gd name="T22" fmla="*/ 56 w 104"/>
                <a:gd name="T23" fmla="*/ 98 h 202"/>
                <a:gd name="T24" fmla="*/ 64 w 104"/>
                <a:gd name="T25" fmla="*/ 110 h 202"/>
                <a:gd name="T26" fmla="*/ 72 w 104"/>
                <a:gd name="T27" fmla="*/ 122 h 202"/>
                <a:gd name="T28" fmla="*/ 78 w 104"/>
                <a:gd name="T29" fmla="*/ 136 h 202"/>
                <a:gd name="T30" fmla="*/ 82 w 104"/>
                <a:gd name="T31" fmla="*/ 150 h 202"/>
                <a:gd name="T32" fmla="*/ 86 w 104"/>
                <a:gd name="T33" fmla="*/ 164 h 202"/>
                <a:gd name="T34" fmla="*/ 88 w 104"/>
                <a:gd name="T35" fmla="*/ 178 h 202"/>
                <a:gd name="T36" fmla="*/ 88 w 104"/>
                <a:gd name="T37" fmla="*/ 192 h 202"/>
                <a:gd name="T38" fmla="*/ 88 w 104"/>
                <a:gd name="T39" fmla="*/ 192 h 202"/>
                <a:gd name="T40" fmla="*/ 96 w 104"/>
                <a:gd name="T41" fmla="*/ 166 h 202"/>
                <a:gd name="T42" fmla="*/ 102 w 104"/>
                <a:gd name="T43" fmla="*/ 136 h 202"/>
                <a:gd name="T44" fmla="*/ 102 w 104"/>
                <a:gd name="T45" fmla="*/ 136 h 202"/>
                <a:gd name="T46" fmla="*/ 104 w 104"/>
                <a:gd name="T47" fmla="*/ 114 h 202"/>
                <a:gd name="T48" fmla="*/ 100 w 104"/>
                <a:gd name="T49" fmla="*/ 92 h 202"/>
                <a:gd name="T50" fmla="*/ 94 w 104"/>
                <a:gd name="T51" fmla="*/ 70 h 202"/>
                <a:gd name="T52" fmla="*/ 84 w 104"/>
                <a:gd name="T53" fmla="*/ 50 h 202"/>
                <a:gd name="T54" fmla="*/ 72 w 104"/>
                <a:gd name="T55" fmla="*/ 32 h 202"/>
                <a:gd name="T56" fmla="*/ 58 w 104"/>
                <a:gd name="T57" fmla="*/ 16 h 202"/>
                <a:gd name="T58" fmla="*/ 50 w 104"/>
                <a:gd name="T59" fmla="*/ 10 h 202"/>
                <a:gd name="T60" fmla="*/ 40 w 104"/>
                <a:gd name="T61" fmla="*/ 6 h 202"/>
                <a:gd name="T62" fmla="*/ 32 w 104"/>
                <a:gd name="T63" fmla="*/ 2 h 202"/>
                <a:gd name="T64" fmla="*/ 22 w 104"/>
                <a:gd name="T65" fmla="*/ 0 h 202"/>
                <a:gd name="T66" fmla="*/ 22 w 104"/>
                <a:gd name="T67" fmla="*/ 0 h 202"/>
                <a:gd name="T68" fmla="*/ 18 w 104"/>
                <a:gd name="T69" fmla="*/ 0 h 202"/>
                <a:gd name="T70" fmla="*/ 16 w 104"/>
                <a:gd name="T71" fmla="*/ 2 h 202"/>
                <a:gd name="T72" fmla="*/ 16 w 104"/>
                <a:gd name="T73" fmla="*/ 10 h 202"/>
                <a:gd name="T74" fmla="*/ 18 w 104"/>
                <a:gd name="T75" fmla="*/ 24 h 202"/>
                <a:gd name="T76" fmla="*/ 16 w 104"/>
                <a:gd name="T77" fmla="*/ 42 h 202"/>
                <a:gd name="T78" fmla="*/ 16 w 104"/>
                <a:gd name="T79" fmla="*/ 42 h 202"/>
                <a:gd name="T80" fmla="*/ 14 w 104"/>
                <a:gd name="T81" fmla="*/ 60 h 202"/>
                <a:gd name="T82" fmla="*/ 8 w 104"/>
                <a:gd name="T83" fmla="*/ 78 h 202"/>
                <a:gd name="T84" fmla="*/ 4 w 104"/>
                <a:gd name="T85" fmla="*/ 92 h 202"/>
                <a:gd name="T86" fmla="*/ 0 w 104"/>
                <a:gd name="T87" fmla="*/ 104 h 202"/>
                <a:gd name="T88" fmla="*/ 0 w 104"/>
                <a:gd name="T89" fmla="*/ 104 h 202"/>
                <a:gd name="T90" fmla="*/ 0 w 104"/>
                <a:gd name="T91" fmla="*/ 120 h 202"/>
                <a:gd name="T92" fmla="*/ 2 w 104"/>
                <a:gd name="T93" fmla="*/ 134 h 202"/>
                <a:gd name="T94" fmla="*/ 8 w 104"/>
                <a:gd name="T95" fmla="*/ 150 h 202"/>
                <a:gd name="T96" fmla="*/ 16 w 104"/>
                <a:gd name="T97" fmla="*/ 162 h 202"/>
                <a:gd name="T98" fmla="*/ 24 w 104"/>
                <a:gd name="T99" fmla="*/ 176 h 202"/>
                <a:gd name="T100" fmla="*/ 36 w 104"/>
                <a:gd name="T101" fmla="*/ 186 h 202"/>
                <a:gd name="T102" fmla="*/ 48 w 104"/>
                <a:gd name="T103" fmla="*/ 196 h 202"/>
                <a:gd name="T104" fmla="*/ 62 w 104"/>
                <a:gd name="T105" fmla="*/ 202 h 202"/>
                <a:gd name="T106" fmla="*/ 62 w 104"/>
                <a:gd name="T10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4" h="202">
                  <a:moveTo>
                    <a:pt x="62" y="202"/>
                  </a:moveTo>
                  <a:lnTo>
                    <a:pt x="62" y="202"/>
                  </a:lnTo>
                  <a:lnTo>
                    <a:pt x="62" y="188"/>
                  </a:lnTo>
                  <a:lnTo>
                    <a:pt x="62" y="172"/>
                  </a:lnTo>
                  <a:lnTo>
                    <a:pt x="66" y="142"/>
                  </a:lnTo>
                  <a:lnTo>
                    <a:pt x="64" y="128"/>
                  </a:lnTo>
                  <a:lnTo>
                    <a:pt x="62" y="114"/>
                  </a:lnTo>
                  <a:lnTo>
                    <a:pt x="56" y="100"/>
                  </a:lnTo>
                  <a:lnTo>
                    <a:pt x="50" y="94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56" y="98"/>
                  </a:lnTo>
                  <a:lnTo>
                    <a:pt x="64" y="110"/>
                  </a:lnTo>
                  <a:lnTo>
                    <a:pt x="72" y="122"/>
                  </a:lnTo>
                  <a:lnTo>
                    <a:pt x="78" y="136"/>
                  </a:lnTo>
                  <a:lnTo>
                    <a:pt x="82" y="150"/>
                  </a:lnTo>
                  <a:lnTo>
                    <a:pt x="86" y="164"/>
                  </a:lnTo>
                  <a:lnTo>
                    <a:pt x="88" y="178"/>
                  </a:lnTo>
                  <a:lnTo>
                    <a:pt x="88" y="192"/>
                  </a:lnTo>
                  <a:lnTo>
                    <a:pt x="88" y="192"/>
                  </a:lnTo>
                  <a:lnTo>
                    <a:pt x="96" y="166"/>
                  </a:lnTo>
                  <a:lnTo>
                    <a:pt x="102" y="136"/>
                  </a:lnTo>
                  <a:lnTo>
                    <a:pt x="102" y="136"/>
                  </a:lnTo>
                  <a:lnTo>
                    <a:pt x="104" y="114"/>
                  </a:lnTo>
                  <a:lnTo>
                    <a:pt x="100" y="92"/>
                  </a:lnTo>
                  <a:lnTo>
                    <a:pt x="94" y="70"/>
                  </a:lnTo>
                  <a:lnTo>
                    <a:pt x="84" y="50"/>
                  </a:lnTo>
                  <a:lnTo>
                    <a:pt x="72" y="32"/>
                  </a:lnTo>
                  <a:lnTo>
                    <a:pt x="58" y="16"/>
                  </a:lnTo>
                  <a:lnTo>
                    <a:pt x="50" y="10"/>
                  </a:lnTo>
                  <a:lnTo>
                    <a:pt x="40" y="6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10"/>
                  </a:lnTo>
                  <a:lnTo>
                    <a:pt x="18" y="24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4" y="60"/>
                  </a:lnTo>
                  <a:lnTo>
                    <a:pt x="8" y="78"/>
                  </a:lnTo>
                  <a:lnTo>
                    <a:pt x="4" y="92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20"/>
                  </a:lnTo>
                  <a:lnTo>
                    <a:pt x="2" y="134"/>
                  </a:lnTo>
                  <a:lnTo>
                    <a:pt x="8" y="150"/>
                  </a:lnTo>
                  <a:lnTo>
                    <a:pt x="16" y="162"/>
                  </a:lnTo>
                  <a:lnTo>
                    <a:pt x="24" y="176"/>
                  </a:lnTo>
                  <a:lnTo>
                    <a:pt x="36" y="186"/>
                  </a:lnTo>
                  <a:lnTo>
                    <a:pt x="48" y="196"/>
                  </a:lnTo>
                  <a:lnTo>
                    <a:pt x="62" y="202"/>
                  </a:lnTo>
                  <a:lnTo>
                    <a:pt x="62" y="202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44C1B298-7CED-4F72-8120-71B9FB95B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5803" y="7193598"/>
              <a:ext cx="410129" cy="782284"/>
            </a:xfrm>
            <a:custGeom>
              <a:avLst/>
              <a:gdLst>
                <a:gd name="T0" fmla="*/ 94 w 108"/>
                <a:gd name="T1" fmla="*/ 156 h 206"/>
                <a:gd name="T2" fmla="*/ 94 w 108"/>
                <a:gd name="T3" fmla="*/ 156 h 206"/>
                <a:gd name="T4" fmla="*/ 102 w 108"/>
                <a:gd name="T5" fmla="*/ 136 h 206"/>
                <a:gd name="T6" fmla="*/ 106 w 108"/>
                <a:gd name="T7" fmla="*/ 114 h 206"/>
                <a:gd name="T8" fmla="*/ 108 w 108"/>
                <a:gd name="T9" fmla="*/ 90 h 206"/>
                <a:gd name="T10" fmla="*/ 104 w 108"/>
                <a:gd name="T11" fmla="*/ 68 h 206"/>
                <a:gd name="T12" fmla="*/ 98 w 108"/>
                <a:gd name="T13" fmla="*/ 46 h 206"/>
                <a:gd name="T14" fmla="*/ 90 w 108"/>
                <a:gd name="T15" fmla="*/ 28 h 206"/>
                <a:gd name="T16" fmla="*/ 84 w 108"/>
                <a:gd name="T17" fmla="*/ 20 h 206"/>
                <a:gd name="T18" fmla="*/ 76 w 108"/>
                <a:gd name="T19" fmla="*/ 12 h 206"/>
                <a:gd name="T20" fmla="*/ 68 w 108"/>
                <a:gd name="T21" fmla="*/ 6 h 206"/>
                <a:gd name="T22" fmla="*/ 60 w 108"/>
                <a:gd name="T23" fmla="*/ 0 h 206"/>
                <a:gd name="T24" fmla="*/ 60 w 108"/>
                <a:gd name="T25" fmla="*/ 0 h 206"/>
                <a:gd name="T26" fmla="*/ 56 w 108"/>
                <a:gd name="T27" fmla="*/ 0 h 206"/>
                <a:gd name="T28" fmla="*/ 54 w 108"/>
                <a:gd name="T29" fmla="*/ 0 h 206"/>
                <a:gd name="T30" fmla="*/ 52 w 108"/>
                <a:gd name="T31" fmla="*/ 8 h 206"/>
                <a:gd name="T32" fmla="*/ 48 w 108"/>
                <a:gd name="T33" fmla="*/ 22 h 206"/>
                <a:gd name="T34" fmla="*/ 42 w 108"/>
                <a:gd name="T35" fmla="*/ 40 h 206"/>
                <a:gd name="T36" fmla="*/ 42 w 108"/>
                <a:gd name="T37" fmla="*/ 40 h 206"/>
                <a:gd name="T38" fmla="*/ 34 w 108"/>
                <a:gd name="T39" fmla="*/ 56 h 206"/>
                <a:gd name="T40" fmla="*/ 22 w 108"/>
                <a:gd name="T41" fmla="*/ 70 h 206"/>
                <a:gd name="T42" fmla="*/ 14 w 108"/>
                <a:gd name="T43" fmla="*/ 84 h 206"/>
                <a:gd name="T44" fmla="*/ 8 w 108"/>
                <a:gd name="T45" fmla="*/ 94 h 206"/>
                <a:gd name="T46" fmla="*/ 8 w 108"/>
                <a:gd name="T47" fmla="*/ 94 h 206"/>
                <a:gd name="T48" fmla="*/ 2 w 108"/>
                <a:gd name="T49" fmla="*/ 108 h 206"/>
                <a:gd name="T50" fmla="*/ 0 w 108"/>
                <a:gd name="T51" fmla="*/ 122 h 206"/>
                <a:gd name="T52" fmla="*/ 0 w 108"/>
                <a:gd name="T53" fmla="*/ 138 h 206"/>
                <a:gd name="T54" fmla="*/ 4 w 108"/>
                <a:gd name="T55" fmla="*/ 154 h 206"/>
                <a:gd name="T56" fmla="*/ 8 w 108"/>
                <a:gd name="T57" fmla="*/ 168 h 206"/>
                <a:gd name="T58" fmla="*/ 16 w 108"/>
                <a:gd name="T59" fmla="*/ 182 h 206"/>
                <a:gd name="T60" fmla="*/ 24 w 108"/>
                <a:gd name="T61" fmla="*/ 196 h 206"/>
                <a:gd name="T62" fmla="*/ 36 w 108"/>
                <a:gd name="T63" fmla="*/ 206 h 206"/>
                <a:gd name="T64" fmla="*/ 36 w 108"/>
                <a:gd name="T65" fmla="*/ 206 h 206"/>
                <a:gd name="T66" fmla="*/ 40 w 108"/>
                <a:gd name="T67" fmla="*/ 192 h 206"/>
                <a:gd name="T68" fmla="*/ 46 w 108"/>
                <a:gd name="T69" fmla="*/ 178 h 206"/>
                <a:gd name="T70" fmla="*/ 58 w 108"/>
                <a:gd name="T71" fmla="*/ 150 h 206"/>
                <a:gd name="T72" fmla="*/ 62 w 108"/>
                <a:gd name="T73" fmla="*/ 136 h 206"/>
                <a:gd name="T74" fmla="*/ 62 w 108"/>
                <a:gd name="T75" fmla="*/ 120 h 206"/>
                <a:gd name="T76" fmla="*/ 62 w 108"/>
                <a:gd name="T77" fmla="*/ 106 h 206"/>
                <a:gd name="T78" fmla="*/ 58 w 108"/>
                <a:gd name="T79" fmla="*/ 100 h 206"/>
                <a:gd name="T80" fmla="*/ 54 w 108"/>
                <a:gd name="T81" fmla="*/ 92 h 206"/>
                <a:gd name="T82" fmla="*/ 54 w 108"/>
                <a:gd name="T83" fmla="*/ 92 h 206"/>
                <a:gd name="T84" fmla="*/ 62 w 108"/>
                <a:gd name="T85" fmla="*/ 106 h 206"/>
                <a:gd name="T86" fmla="*/ 66 w 108"/>
                <a:gd name="T87" fmla="*/ 118 h 206"/>
                <a:gd name="T88" fmla="*/ 70 w 108"/>
                <a:gd name="T89" fmla="*/ 132 h 206"/>
                <a:gd name="T90" fmla="*/ 72 w 108"/>
                <a:gd name="T91" fmla="*/ 148 h 206"/>
                <a:gd name="T92" fmla="*/ 72 w 108"/>
                <a:gd name="T93" fmla="*/ 162 h 206"/>
                <a:gd name="T94" fmla="*/ 70 w 108"/>
                <a:gd name="T95" fmla="*/ 176 h 206"/>
                <a:gd name="T96" fmla="*/ 68 w 108"/>
                <a:gd name="T97" fmla="*/ 190 h 206"/>
                <a:gd name="T98" fmla="*/ 62 w 108"/>
                <a:gd name="T99" fmla="*/ 204 h 206"/>
                <a:gd name="T100" fmla="*/ 62 w 108"/>
                <a:gd name="T101" fmla="*/ 204 h 206"/>
                <a:gd name="T102" fmla="*/ 80 w 108"/>
                <a:gd name="T103" fmla="*/ 182 h 206"/>
                <a:gd name="T104" fmla="*/ 94 w 108"/>
                <a:gd name="T105" fmla="*/ 156 h 206"/>
                <a:gd name="T106" fmla="*/ 94 w 108"/>
                <a:gd name="T107" fmla="*/ 15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8" h="206">
                  <a:moveTo>
                    <a:pt x="94" y="156"/>
                  </a:moveTo>
                  <a:lnTo>
                    <a:pt x="94" y="156"/>
                  </a:lnTo>
                  <a:lnTo>
                    <a:pt x="102" y="136"/>
                  </a:lnTo>
                  <a:lnTo>
                    <a:pt x="106" y="114"/>
                  </a:lnTo>
                  <a:lnTo>
                    <a:pt x="108" y="90"/>
                  </a:lnTo>
                  <a:lnTo>
                    <a:pt x="104" y="68"/>
                  </a:lnTo>
                  <a:lnTo>
                    <a:pt x="98" y="46"/>
                  </a:lnTo>
                  <a:lnTo>
                    <a:pt x="90" y="28"/>
                  </a:lnTo>
                  <a:lnTo>
                    <a:pt x="84" y="20"/>
                  </a:lnTo>
                  <a:lnTo>
                    <a:pt x="76" y="12"/>
                  </a:lnTo>
                  <a:lnTo>
                    <a:pt x="68" y="6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8"/>
                  </a:lnTo>
                  <a:lnTo>
                    <a:pt x="48" y="22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34" y="56"/>
                  </a:lnTo>
                  <a:lnTo>
                    <a:pt x="22" y="70"/>
                  </a:lnTo>
                  <a:lnTo>
                    <a:pt x="14" y="84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2" y="108"/>
                  </a:lnTo>
                  <a:lnTo>
                    <a:pt x="0" y="122"/>
                  </a:lnTo>
                  <a:lnTo>
                    <a:pt x="0" y="138"/>
                  </a:lnTo>
                  <a:lnTo>
                    <a:pt x="4" y="154"/>
                  </a:lnTo>
                  <a:lnTo>
                    <a:pt x="8" y="168"/>
                  </a:lnTo>
                  <a:lnTo>
                    <a:pt x="16" y="182"/>
                  </a:lnTo>
                  <a:lnTo>
                    <a:pt x="24" y="196"/>
                  </a:lnTo>
                  <a:lnTo>
                    <a:pt x="36" y="206"/>
                  </a:lnTo>
                  <a:lnTo>
                    <a:pt x="36" y="206"/>
                  </a:lnTo>
                  <a:lnTo>
                    <a:pt x="40" y="192"/>
                  </a:lnTo>
                  <a:lnTo>
                    <a:pt x="46" y="178"/>
                  </a:lnTo>
                  <a:lnTo>
                    <a:pt x="58" y="150"/>
                  </a:lnTo>
                  <a:lnTo>
                    <a:pt x="62" y="136"/>
                  </a:lnTo>
                  <a:lnTo>
                    <a:pt x="62" y="120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2"/>
                  </a:lnTo>
                  <a:lnTo>
                    <a:pt x="54" y="92"/>
                  </a:lnTo>
                  <a:lnTo>
                    <a:pt x="62" y="106"/>
                  </a:lnTo>
                  <a:lnTo>
                    <a:pt x="66" y="118"/>
                  </a:lnTo>
                  <a:lnTo>
                    <a:pt x="70" y="132"/>
                  </a:lnTo>
                  <a:lnTo>
                    <a:pt x="72" y="148"/>
                  </a:lnTo>
                  <a:lnTo>
                    <a:pt x="72" y="162"/>
                  </a:lnTo>
                  <a:lnTo>
                    <a:pt x="70" y="176"/>
                  </a:lnTo>
                  <a:lnTo>
                    <a:pt x="68" y="190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80" y="182"/>
                  </a:lnTo>
                  <a:lnTo>
                    <a:pt x="94" y="156"/>
                  </a:lnTo>
                  <a:lnTo>
                    <a:pt x="94" y="156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2D1907EA-F399-43A6-9D5D-AF87FDFB4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8083" y="7869552"/>
              <a:ext cx="493674" cy="729119"/>
            </a:xfrm>
            <a:custGeom>
              <a:avLst/>
              <a:gdLst>
                <a:gd name="T0" fmla="*/ 112 w 130"/>
                <a:gd name="T1" fmla="*/ 2 h 192"/>
                <a:gd name="T2" fmla="*/ 112 w 130"/>
                <a:gd name="T3" fmla="*/ 2 h 192"/>
                <a:gd name="T4" fmla="*/ 110 w 130"/>
                <a:gd name="T5" fmla="*/ 0 h 192"/>
                <a:gd name="T6" fmla="*/ 108 w 130"/>
                <a:gd name="T7" fmla="*/ 0 h 192"/>
                <a:gd name="T8" fmla="*/ 102 w 130"/>
                <a:gd name="T9" fmla="*/ 6 h 192"/>
                <a:gd name="T10" fmla="*/ 94 w 130"/>
                <a:gd name="T11" fmla="*/ 18 h 192"/>
                <a:gd name="T12" fmla="*/ 80 w 130"/>
                <a:gd name="T13" fmla="*/ 32 h 192"/>
                <a:gd name="T14" fmla="*/ 80 w 130"/>
                <a:gd name="T15" fmla="*/ 32 h 192"/>
                <a:gd name="T16" fmla="*/ 66 w 130"/>
                <a:gd name="T17" fmla="*/ 42 h 192"/>
                <a:gd name="T18" fmla="*/ 50 w 130"/>
                <a:gd name="T19" fmla="*/ 52 h 192"/>
                <a:gd name="T20" fmla="*/ 38 w 130"/>
                <a:gd name="T21" fmla="*/ 60 h 192"/>
                <a:gd name="T22" fmla="*/ 28 w 130"/>
                <a:gd name="T23" fmla="*/ 68 h 192"/>
                <a:gd name="T24" fmla="*/ 28 w 130"/>
                <a:gd name="T25" fmla="*/ 68 h 192"/>
                <a:gd name="T26" fmla="*/ 18 w 130"/>
                <a:gd name="T27" fmla="*/ 78 h 192"/>
                <a:gd name="T28" fmla="*/ 10 w 130"/>
                <a:gd name="T29" fmla="*/ 92 h 192"/>
                <a:gd name="T30" fmla="*/ 4 w 130"/>
                <a:gd name="T31" fmla="*/ 106 h 192"/>
                <a:gd name="T32" fmla="*/ 0 w 130"/>
                <a:gd name="T33" fmla="*/ 120 h 192"/>
                <a:gd name="T34" fmla="*/ 0 w 130"/>
                <a:gd name="T35" fmla="*/ 136 h 192"/>
                <a:gd name="T36" fmla="*/ 0 w 130"/>
                <a:gd name="T37" fmla="*/ 152 h 192"/>
                <a:gd name="T38" fmla="*/ 4 w 130"/>
                <a:gd name="T39" fmla="*/ 168 h 192"/>
                <a:gd name="T40" fmla="*/ 10 w 130"/>
                <a:gd name="T41" fmla="*/ 182 h 192"/>
                <a:gd name="T42" fmla="*/ 10 w 130"/>
                <a:gd name="T43" fmla="*/ 182 h 192"/>
                <a:gd name="T44" fmla="*/ 18 w 130"/>
                <a:gd name="T45" fmla="*/ 170 h 192"/>
                <a:gd name="T46" fmla="*/ 30 w 130"/>
                <a:gd name="T47" fmla="*/ 160 h 192"/>
                <a:gd name="T48" fmla="*/ 52 w 130"/>
                <a:gd name="T49" fmla="*/ 138 h 192"/>
                <a:gd name="T50" fmla="*/ 62 w 130"/>
                <a:gd name="T51" fmla="*/ 126 h 192"/>
                <a:gd name="T52" fmla="*/ 68 w 130"/>
                <a:gd name="T53" fmla="*/ 114 h 192"/>
                <a:gd name="T54" fmla="*/ 72 w 130"/>
                <a:gd name="T55" fmla="*/ 100 h 192"/>
                <a:gd name="T56" fmla="*/ 72 w 130"/>
                <a:gd name="T57" fmla="*/ 92 h 192"/>
                <a:gd name="T58" fmla="*/ 72 w 130"/>
                <a:gd name="T59" fmla="*/ 84 h 192"/>
                <a:gd name="T60" fmla="*/ 72 w 130"/>
                <a:gd name="T61" fmla="*/ 84 h 192"/>
                <a:gd name="T62" fmla="*/ 72 w 130"/>
                <a:gd name="T63" fmla="*/ 98 h 192"/>
                <a:gd name="T64" fmla="*/ 72 w 130"/>
                <a:gd name="T65" fmla="*/ 114 h 192"/>
                <a:gd name="T66" fmla="*/ 70 w 130"/>
                <a:gd name="T67" fmla="*/ 128 h 192"/>
                <a:gd name="T68" fmla="*/ 66 w 130"/>
                <a:gd name="T69" fmla="*/ 142 h 192"/>
                <a:gd name="T70" fmla="*/ 60 w 130"/>
                <a:gd name="T71" fmla="*/ 156 h 192"/>
                <a:gd name="T72" fmla="*/ 52 w 130"/>
                <a:gd name="T73" fmla="*/ 168 h 192"/>
                <a:gd name="T74" fmla="*/ 44 w 130"/>
                <a:gd name="T75" fmla="*/ 180 h 192"/>
                <a:gd name="T76" fmla="*/ 36 w 130"/>
                <a:gd name="T77" fmla="*/ 192 h 192"/>
                <a:gd name="T78" fmla="*/ 36 w 130"/>
                <a:gd name="T79" fmla="*/ 192 h 192"/>
                <a:gd name="T80" fmla="*/ 60 w 130"/>
                <a:gd name="T81" fmla="*/ 176 h 192"/>
                <a:gd name="T82" fmla="*/ 84 w 130"/>
                <a:gd name="T83" fmla="*/ 158 h 192"/>
                <a:gd name="T84" fmla="*/ 84 w 130"/>
                <a:gd name="T85" fmla="*/ 158 h 192"/>
                <a:gd name="T86" fmla="*/ 98 w 130"/>
                <a:gd name="T87" fmla="*/ 142 h 192"/>
                <a:gd name="T88" fmla="*/ 112 w 130"/>
                <a:gd name="T89" fmla="*/ 124 h 192"/>
                <a:gd name="T90" fmla="*/ 120 w 130"/>
                <a:gd name="T91" fmla="*/ 104 h 192"/>
                <a:gd name="T92" fmla="*/ 128 w 130"/>
                <a:gd name="T93" fmla="*/ 82 h 192"/>
                <a:gd name="T94" fmla="*/ 130 w 130"/>
                <a:gd name="T95" fmla="*/ 60 h 192"/>
                <a:gd name="T96" fmla="*/ 128 w 130"/>
                <a:gd name="T97" fmla="*/ 38 h 192"/>
                <a:gd name="T98" fmla="*/ 126 w 130"/>
                <a:gd name="T99" fmla="*/ 28 h 192"/>
                <a:gd name="T100" fmla="*/ 124 w 130"/>
                <a:gd name="T101" fmla="*/ 18 h 192"/>
                <a:gd name="T102" fmla="*/ 118 w 130"/>
                <a:gd name="T103" fmla="*/ 10 h 192"/>
                <a:gd name="T104" fmla="*/ 112 w 130"/>
                <a:gd name="T105" fmla="*/ 2 h 192"/>
                <a:gd name="T106" fmla="*/ 112 w 130"/>
                <a:gd name="T107" fmla="*/ 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" h="192">
                  <a:moveTo>
                    <a:pt x="112" y="2"/>
                  </a:moveTo>
                  <a:lnTo>
                    <a:pt x="112" y="2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2" y="6"/>
                  </a:lnTo>
                  <a:lnTo>
                    <a:pt x="94" y="1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66" y="42"/>
                  </a:lnTo>
                  <a:lnTo>
                    <a:pt x="50" y="52"/>
                  </a:lnTo>
                  <a:lnTo>
                    <a:pt x="38" y="60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18" y="78"/>
                  </a:lnTo>
                  <a:lnTo>
                    <a:pt x="10" y="92"/>
                  </a:lnTo>
                  <a:lnTo>
                    <a:pt x="4" y="106"/>
                  </a:lnTo>
                  <a:lnTo>
                    <a:pt x="0" y="120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4" y="168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8" y="170"/>
                  </a:lnTo>
                  <a:lnTo>
                    <a:pt x="30" y="160"/>
                  </a:lnTo>
                  <a:lnTo>
                    <a:pt x="52" y="138"/>
                  </a:lnTo>
                  <a:lnTo>
                    <a:pt x="62" y="126"/>
                  </a:lnTo>
                  <a:lnTo>
                    <a:pt x="68" y="114"/>
                  </a:lnTo>
                  <a:lnTo>
                    <a:pt x="72" y="100"/>
                  </a:lnTo>
                  <a:lnTo>
                    <a:pt x="72" y="92"/>
                  </a:lnTo>
                  <a:lnTo>
                    <a:pt x="72" y="84"/>
                  </a:lnTo>
                  <a:lnTo>
                    <a:pt x="72" y="84"/>
                  </a:lnTo>
                  <a:lnTo>
                    <a:pt x="72" y="98"/>
                  </a:lnTo>
                  <a:lnTo>
                    <a:pt x="72" y="114"/>
                  </a:lnTo>
                  <a:lnTo>
                    <a:pt x="70" y="128"/>
                  </a:lnTo>
                  <a:lnTo>
                    <a:pt x="66" y="142"/>
                  </a:lnTo>
                  <a:lnTo>
                    <a:pt x="60" y="156"/>
                  </a:lnTo>
                  <a:lnTo>
                    <a:pt x="52" y="168"/>
                  </a:lnTo>
                  <a:lnTo>
                    <a:pt x="44" y="180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60" y="176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98" y="142"/>
                  </a:lnTo>
                  <a:lnTo>
                    <a:pt x="112" y="124"/>
                  </a:lnTo>
                  <a:lnTo>
                    <a:pt x="120" y="104"/>
                  </a:lnTo>
                  <a:lnTo>
                    <a:pt x="128" y="82"/>
                  </a:lnTo>
                  <a:lnTo>
                    <a:pt x="130" y="60"/>
                  </a:lnTo>
                  <a:lnTo>
                    <a:pt x="128" y="38"/>
                  </a:lnTo>
                  <a:lnTo>
                    <a:pt x="126" y="28"/>
                  </a:lnTo>
                  <a:lnTo>
                    <a:pt x="124" y="18"/>
                  </a:lnTo>
                  <a:lnTo>
                    <a:pt x="118" y="10"/>
                  </a:lnTo>
                  <a:lnTo>
                    <a:pt x="112" y="2"/>
                  </a:lnTo>
                  <a:lnTo>
                    <a:pt x="112" y="2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09B30DF4-38C5-416F-B492-DA1C18BE1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5686" y="7140433"/>
              <a:ext cx="516459" cy="698739"/>
            </a:xfrm>
            <a:custGeom>
              <a:avLst/>
              <a:gdLst>
                <a:gd name="T0" fmla="*/ 6 w 136"/>
                <a:gd name="T1" fmla="*/ 172 h 184"/>
                <a:gd name="T2" fmla="*/ 6 w 136"/>
                <a:gd name="T3" fmla="*/ 172 h 184"/>
                <a:gd name="T4" fmla="*/ 16 w 136"/>
                <a:gd name="T5" fmla="*/ 162 h 184"/>
                <a:gd name="T6" fmla="*/ 28 w 136"/>
                <a:gd name="T7" fmla="*/ 152 h 184"/>
                <a:gd name="T8" fmla="*/ 52 w 136"/>
                <a:gd name="T9" fmla="*/ 132 h 184"/>
                <a:gd name="T10" fmla="*/ 62 w 136"/>
                <a:gd name="T11" fmla="*/ 122 h 184"/>
                <a:gd name="T12" fmla="*/ 70 w 136"/>
                <a:gd name="T13" fmla="*/ 110 h 184"/>
                <a:gd name="T14" fmla="*/ 74 w 136"/>
                <a:gd name="T15" fmla="*/ 96 h 184"/>
                <a:gd name="T16" fmla="*/ 76 w 136"/>
                <a:gd name="T17" fmla="*/ 88 h 184"/>
                <a:gd name="T18" fmla="*/ 76 w 136"/>
                <a:gd name="T19" fmla="*/ 80 h 184"/>
                <a:gd name="T20" fmla="*/ 76 w 136"/>
                <a:gd name="T21" fmla="*/ 80 h 184"/>
                <a:gd name="T22" fmla="*/ 76 w 136"/>
                <a:gd name="T23" fmla="*/ 94 h 184"/>
                <a:gd name="T24" fmla="*/ 74 w 136"/>
                <a:gd name="T25" fmla="*/ 110 h 184"/>
                <a:gd name="T26" fmla="*/ 70 w 136"/>
                <a:gd name="T27" fmla="*/ 124 h 184"/>
                <a:gd name="T28" fmla="*/ 66 w 136"/>
                <a:gd name="T29" fmla="*/ 136 h 184"/>
                <a:gd name="T30" fmla="*/ 58 w 136"/>
                <a:gd name="T31" fmla="*/ 150 h 184"/>
                <a:gd name="T32" fmla="*/ 50 w 136"/>
                <a:gd name="T33" fmla="*/ 162 h 184"/>
                <a:gd name="T34" fmla="*/ 40 w 136"/>
                <a:gd name="T35" fmla="*/ 174 h 184"/>
                <a:gd name="T36" fmla="*/ 30 w 136"/>
                <a:gd name="T37" fmla="*/ 184 h 184"/>
                <a:gd name="T38" fmla="*/ 30 w 136"/>
                <a:gd name="T39" fmla="*/ 184 h 184"/>
                <a:gd name="T40" fmla="*/ 58 w 136"/>
                <a:gd name="T41" fmla="*/ 170 h 184"/>
                <a:gd name="T42" fmla="*/ 82 w 136"/>
                <a:gd name="T43" fmla="*/ 156 h 184"/>
                <a:gd name="T44" fmla="*/ 82 w 136"/>
                <a:gd name="T45" fmla="*/ 156 h 184"/>
                <a:gd name="T46" fmla="*/ 98 w 136"/>
                <a:gd name="T47" fmla="*/ 140 h 184"/>
                <a:gd name="T48" fmla="*/ 112 w 136"/>
                <a:gd name="T49" fmla="*/ 122 h 184"/>
                <a:gd name="T50" fmla="*/ 124 w 136"/>
                <a:gd name="T51" fmla="*/ 102 h 184"/>
                <a:gd name="T52" fmla="*/ 132 w 136"/>
                <a:gd name="T53" fmla="*/ 82 h 184"/>
                <a:gd name="T54" fmla="*/ 136 w 136"/>
                <a:gd name="T55" fmla="*/ 60 h 184"/>
                <a:gd name="T56" fmla="*/ 136 w 136"/>
                <a:gd name="T57" fmla="*/ 40 h 184"/>
                <a:gd name="T58" fmla="*/ 136 w 136"/>
                <a:gd name="T59" fmla="*/ 28 h 184"/>
                <a:gd name="T60" fmla="*/ 132 w 136"/>
                <a:gd name="T61" fmla="*/ 20 h 184"/>
                <a:gd name="T62" fmla="*/ 128 w 136"/>
                <a:gd name="T63" fmla="*/ 10 h 184"/>
                <a:gd name="T64" fmla="*/ 124 w 136"/>
                <a:gd name="T65" fmla="*/ 2 h 184"/>
                <a:gd name="T66" fmla="*/ 124 w 136"/>
                <a:gd name="T67" fmla="*/ 2 h 184"/>
                <a:gd name="T68" fmla="*/ 120 w 136"/>
                <a:gd name="T69" fmla="*/ 0 h 184"/>
                <a:gd name="T70" fmla="*/ 118 w 136"/>
                <a:gd name="T71" fmla="*/ 0 h 184"/>
                <a:gd name="T72" fmla="*/ 112 w 136"/>
                <a:gd name="T73" fmla="*/ 4 h 184"/>
                <a:gd name="T74" fmla="*/ 104 w 136"/>
                <a:gd name="T75" fmla="*/ 16 h 184"/>
                <a:gd name="T76" fmla="*/ 90 w 136"/>
                <a:gd name="T77" fmla="*/ 28 h 184"/>
                <a:gd name="T78" fmla="*/ 90 w 136"/>
                <a:gd name="T79" fmla="*/ 28 h 184"/>
                <a:gd name="T80" fmla="*/ 74 w 136"/>
                <a:gd name="T81" fmla="*/ 38 h 184"/>
                <a:gd name="T82" fmla="*/ 58 w 136"/>
                <a:gd name="T83" fmla="*/ 46 h 184"/>
                <a:gd name="T84" fmla="*/ 44 w 136"/>
                <a:gd name="T85" fmla="*/ 54 h 184"/>
                <a:gd name="T86" fmla="*/ 34 w 136"/>
                <a:gd name="T87" fmla="*/ 60 h 184"/>
                <a:gd name="T88" fmla="*/ 34 w 136"/>
                <a:gd name="T89" fmla="*/ 60 h 184"/>
                <a:gd name="T90" fmla="*/ 22 w 136"/>
                <a:gd name="T91" fmla="*/ 70 h 184"/>
                <a:gd name="T92" fmla="*/ 14 w 136"/>
                <a:gd name="T93" fmla="*/ 82 h 184"/>
                <a:gd name="T94" fmla="*/ 6 w 136"/>
                <a:gd name="T95" fmla="*/ 96 h 184"/>
                <a:gd name="T96" fmla="*/ 2 w 136"/>
                <a:gd name="T97" fmla="*/ 110 h 184"/>
                <a:gd name="T98" fmla="*/ 0 w 136"/>
                <a:gd name="T99" fmla="*/ 126 h 184"/>
                <a:gd name="T100" fmla="*/ 0 w 136"/>
                <a:gd name="T101" fmla="*/ 142 h 184"/>
                <a:gd name="T102" fmla="*/ 2 w 136"/>
                <a:gd name="T103" fmla="*/ 158 h 184"/>
                <a:gd name="T104" fmla="*/ 6 w 136"/>
                <a:gd name="T105" fmla="*/ 172 h 184"/>
                <a:gd name="T106" fmla="*/ 6 w 136"/>
                <a:gd name="T107" fmla="*/ 17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6" h="184">
                  <a:moveTo>
                    <a:pt x="6" y="172"/>
                  </a:moveTo>
                  <a:lnTo>
                    <a:pt x="6" y="172"/>
                  </a:lnTo>
                  <a:lnTo>
                    <a:pt x="16" y="162"/>
                  </a:lnTo>
                  <a:lnTo>
                    <a:pt x="28" y="152"/>
                  </a:lnTo>
                  <a:lnTo>
                    <a:pt x="52" y="132"/>
                  </a:lnTo>
                  <a:lnTo>
                    <a:pt x="62" y="122"/>
                  </a:lnTo>
                  <a:lnTo>
                    <a:pt x="70" y="110"/>
                  </a:lnTo>
                  <a:lnTo>
                    <a:pt x="74" y="96"/>
                  </a:lnTo>
                  <a:lnTo>
                    <a:pt x="76" y="88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76" y="94"/>
                  </a:lnTo>
                  <a:lnTo>
                    <a:pt x="74" y="110"/>
                  </a:lnTo>
                  <a:lnTo>
                    <a:pt x="70" y="124"/>
                  </a:lnTo>
                  <a:lnTo>
                    <a:pt x="66" y="136"/>
                  </a:lnTo>
                  <a:lnTo>
                    <a:pt x="58" y="150"/>
                  </a:lnTo>
                  <a:lnTo>
                    <a:pt x="50" y="162"/>
                  </a:lnTo>
                  <a:lnTo>
                    <a:pt x="40" y="174"/>
                  </a:lnTo>
                  <a:lnTo>
                    <a:pt x="30" y="184"/>
                  </a:lnTo>
                  <a:lnTo>
                    <a:pt x="30" y="184"/>
                  </a:lnTo>
                  <a:lnTo>
                    <a:pt x="58" y="170"/>
                  </a:lnTo>
                  <a:lnTo>
                    <a:pt x="82" y="156"/>
                  </a:lnTo>
                  <a:lnTo>
                    <a:pt x="82" y="156"/>
                  </a:lnTo>
                  <a:lnTo>
                    <a:pt x="98" y="140"/>
                  </a:lnTo>
                  <a:lnTo>
                    <a:pt x="112" y="122"/>
                  </a:lnTo>
                  <a:lnTo>
                    <a:pt x="124" y="102"/>
                  </a:lnTo>
                  <a:lnTo>
                    <a:pt x="132" y="82"/>
                  </a:lnTo>
                  <a:lnTo>
                    <a:pt x="136" y="60"/>
                  </a:lnTo>
                  <a:lnTo>
                    <a:pt x="136" y="40"/>
                  </a:lnTo>
                  <a:lnTo>
                    <a:pt x="136" y="28"/>
                  </a:lnTo>
                  <a:lnTo>
                    <a:pt x="132" y="20"/>
                  </a:lnTo>
                  <a:lnTo>
                    <a:pt x="128" y="10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0" y="0"/>
                  </a:lnTo>
                  <a:lnTo>
                    <a:pt x="118" y="0"/>
                  </a:lnTo>
                  <a:lnTo>
                    <a:pt x="112" y="4"/>
                  </a:lnTo>
                  <a:lnTo>
                    <a:pt x="104" y="16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74" y="38"/>
                  </a:lnTo>
                  <a:lnTo>
                    <a:pt x="58" y="46"/>
                  </a:lnTo>
                  <a:lnTo>
                    <a:pt x="44" y="54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22" y="70"/>
                  </a:lnTo>
                  <a:lnTo>
                    <a:pt x="14" y="82"/>
                  </a:lnTo>
                  <a:lnTo>
                    <a:pt x="6" y="96"/>
                  </a:lnTo>
                  <a:lnTo>
                    <a:pt x="2" y="110"/>
                  </a:lnTo>
                  <a:lnTo>
                    <a:pt x="0" y="126"/>
                  </a:lnTo>
                  <a:lnTo>
                    <a:pt x="0" y="142"/>
                  </a:lnTo>
                  <a:lnTo>
                    <a:pt x="2" y="158"/>
                  </a:lnTo>
                  <a:lnTo>
                    <a:pt x="6" y="172"/>
                  </a:lnTo>
                  <a:lnTo>
                    <a:pt x="6" y="172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68750352-2942-46E7-854B-FDDB488D6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3156" y="8271398"/>
              <a:ext cx="3008786" cy="1564567"/>
            </a:xfrm>
            <a:custGeom>
              <a:avLst/>
              <a:gdLst>
                <a:gd name="T0" fmla="*/ 200 w 200"/>
                <a:gd name="T1" fmla="*/ 14 h 104"/>
                <a:gd name="T2" fmla="*/ 200 w 200"/>
                <a:gd name="T3" fmla="*/ 14 h 104"/>
                <a:gd name="T4" fmla="*/ 200 w 200"/>
                <a:gd name="T5" fmla="*/ 12 h 104"/>
                <a:gd name="T6" fmla="*/ 198 w 200"/>
                <a:gd name="T7" fmla="*/ 10 h 104"/>
                <a:gd name="T8" fmla="*/ 190 w 200"/>
                <a:gd name="T9" fmla="*/ 10 h 104"/>
                <a:gd name="T10" fmla="*/ 176 w 200"/>
                <a:gd name="T11" fmla="*/ 12 h 104"/>
                <a:gd name="T12" fmla="*/ 158 w 200"/>
                <a:gd name="T13" fmla="*/ 12 h 104"/>
                <a:gd name="T14" fmla="*/ 158 w 200"/>
                <a:gd name="T15" fmla="*/ 12 h 104"/>
                <a:gd name="T16" fmla="*/ 138 w 200"/>
                <a:gd name="T17" fmla="*/ 10 h 104"/>
                <a:gd name="T18" fmla="*/ 122 w 200"/>
                <a:gd name="T19" fmla="*/ 6 h 104"/>
                <a:gd name="T20" fmla="*/ 106 w 200"/>
                <a:gd name="T21" fmla="*/ 2 h 104"/>
                <a:gd name="T22" fmla="*/ 94 w 200"/>
                <a:gd name="T23" fmla="*/ 0 h 104"/>
                <a:gd name="T24" fmla="*/ 94 w 200"/>
                <a:gd name="T25" fmla="*/ 0 h 104"/>
                <a:gd name="T26" fmla="*/ 80 w 200"/>
                <a:gd name="T27" fmla="*/ 0 h 104"/>
                <a:gd name="T28" fmla="*/ 64 w 200"/>
                <a:gd name="T29" fmla="*/ 4 h 104"/>
                <a:gd name="T30" fmla="*/ 50 w 200"/>
                <a:gd name="T31" fmla="*/ 10 h 104"/>
                <a:gd name="T32" fmla="*/ 38 w 200"/>
                <a:gd name="T33" fmla="*/ 18 h 104"/>
                <a:gd name="T34" fmla="*/ 26 w 200"/>
                <a:gd name="T35" fmla="*/ 30 h 104"/>
                <a:gd name="T36" fmla="*/ 16 w 200"/>
                <a:gd name="T37" fmla="*/ 40 h 104"/>
                <a:gd name="T38" fmla="*/ 6 w 200"/>
                <a:gd name="T39" fmla="*/ 54 h 104"/>
                <a:gd name="T40" fmla="*/ 0 w 200"/>
                <a:gd name="T41" fmla="*/ 68 h 104"/>
                <a:gd name="T42" fmla="*/ 0 w 200"/>
                <a:gd name="T43" fmla="*/ 68 h 104"/>
                <a:gd name="T44" fmla="*/ 14 w 200"/>
                <a:gd name="T45" fmla="*/ 66 h 104"/>
                <a:gd name="T46" fmla="*/ 30 w 200"/>
                <a:gd name="T47" fmla="*/ 66 h 104"/>
                <a:gd name="T48" fmla="*/ 60 w 200"/>
                <a:gd name="T49" fmla="*/ 68 h 104"/>
                <a:gd name="T50" fmla="*/ 76 w 200"/>
                <a:gd name="T51" fmla="*/ 66 h 104"/>
                <a:gd name="T52" fmla="*/ 90 w 200"/>
                <a:gd name="T53" fmla="*/ 62 h 104"/>
                <a:gd name="T54" fmla="*/ 102 w 200"/>
                <a:gd name="T55" fmla="*/ 54 h 104"/>
                <a:gd name="T56" fmla="*/ 108 w 200"/>
                <a:gd name="T57" fmla="*/ 50 h 104"/>
                <a:gd name="T58" fmla="*/ 114 w 200"/>
                <a:gd name="T59" fmla="*/ 44 h 104"/>
                <a:gd name="T60" fmla="*/ 114 w 200"/>
                <a:gd name="T61" fmla="*/ 44 h 104"/>
                <a:gd name="T62" fmla="*/ 104 w 200"/>
                <a:gd name="T63" fmla="*/ 54 h 104"/>
                <a:gd name="T64" fmla="*/ 92 w 200"/>
                <a:gd name="T65" fmla="*/ 64 h 104"/>
                <a:gd name="T66" fmla="*/ 82 w 200"/>
                <a:gd name="T67" fmla="*/ 72 h 104"/>
                <a:gd name="T68" fmla="*/ 68 w 200"/>
                <a:gd name="T69" fmla="*/ 80 h 104"/>
                <a:gd name="T70" fmla="*/ 54 w 200"/>
                <a:gd name="T71" fmla="*/ 84 h 104"/>
                <a:gd name="T72" fmla="*/ 40 w 200"/>
                <a:gd name="T73" fmla="*/ 88 h 104"/>
                <a:gd name="T74" fmla="*/ 26 w 200"/>
                <a:gd name="T75" fmla="*/ 92 h 104"/>
                <a:gd name="T76" fmla="*/ 12 w 200"/>
                <a:gd name="T77" fmla="*/ 92 h 104"/>
                <a:gd name="T78" fmla="*/ 12 w 200"/>
                <a:gd name="T79" fmla="*/ 92 h 104"/>
                <a:gd name="T80" fmla="*/ 40 w 200"/>
                <a:gd name="T81" fmla="*/ 100 h 104"/>
                <a:gd name="T82" fmla="*/ 70 w 200"/>
                <a:gd name="T83" fmla="*/ 104 h 104"/>
                <a:gd name="T84" fmla="*/ 70 w 200"/>
                <a:gd name="T85" fmla="*/ 104 h 104"/>
                <a:gd name="T86" fmla="*/ 90 w 200"/>
                <a:gd name="T87" fmla="*/ 104 h 104"/>
                <a:gd name="T88" fmla="*/ 112 w 200"/>
                <a:gd name="T89" fmla="*/ 100 h 104"/>
                <a:gd name="T90" fmla="*/ 134 w 200"/>
                <a:gd name="T91" fmla="*/ 92 h 104"/>
                <a:gd name="T92" fmla="*/ 154 w 200"/>
                <a:gd name="T93" fmla="*/ 80 h 104"/>
                <a:gd name="T94" fmla="*/ 172 w 200"/>
                <a:gd name="T95" fmla="*/ 68 h 104"/>
                <a:gd name="T96" fmla="*/ 186 w 200"/>
                <a:gd name="T97" fmla="*/ 52 h 104"/>
                <a:gd name="T98" fmla="*/ 192 w 200"/>
                <a:gd name="T99" fmla="*/ 44 h 104"/>
                <a:gd name="T100" fmla="*/ 196 w 200"/>
                <a:gd name="T101" fmla="*/ 34 h 104"/>
                <a:gd name="T102" fmla="*/ 198 w 200"/>
                <a:gd name="T103" fmla="*/ 24 h 104"/>
                <a:gd name="T104" fmla="*/ 200 w 200"/>
                <a:gd name="T105" fmla="*/ 14 h 104"/>
                <a:gd name="T106" fmla="*/ 200 w 200"/>
                <a:gd name="T107" fmla="*/ 1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" h="104">
                  <a:moveTo>
                    <a:pt x="200" y="14"/>
                  </a:moveTo>
                  <a:lnTo>
                    <a:pt x="200" y="14"/>
                  </a:lnTo>
                  <a:lnTo>
                    <a:pt x="200" y="12"/>
                  </a:lnTo>
                  <a:lnTo>
                    <a:pt x="198" y="10"/>
                  </a:lnTo>
                  <a:lnTo>
                    <a:pt x="190" y="10"/>
                  </a:lnTo>
                  <a:lnTo>
                    <a:pt x="176" y="12"/>
                  </a:lnTo>
                  <a:lnTo>
                    <a:pt x="158" y="12"/>
                  </a:lnTo>
                  <a:lnTo>
                    <a:pt x="158" y="12"/>
                  </a:lnTo>
                  <a:lnTo>
                    <a:pt x="138" y="10"/>
                  </a:lnTo>
                  <a:lnTo>
                    <a:pt x="122" y="6"/>
                  </a:lnTo>
                  <a:lnTo>
                    <a:pt x="106" y="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0" y="0"/>
                  </a:lnTo>
                  <a:lnTo>
                    <a:pt x="64" y="4"/>
                  </a:lnTo>
                  <a:lnTo>
                    <a:pt x="50" y="10"/>
                  </a:lnTo>
                  <a:lnTo>
                    <a:pt x="38" y="18"/>
                  </a:lnTo>
                  <a:lnTo>
                    <a:pt x="26" y="30"/>
                  </a:lnTo>
                  <a:lnTo>
                    <a:pt x="16" y="40"/>
                  </a:lnTo>
                  <a:lnTo>
                    <a:pt x="6" y="54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4" y="66"/>
                  </a:lnTo>
                  <a:lnTo>
                    <a:pt x="30" y="66"/>
                  </a:lnTo>
                  <a:lnTo>
                    <a:pt x="60" y="68"/>
                  </a:lnTo>
                  <a:lnTo>
                    <a:pt x="76" y="66"/>
                  </a:lnTo>
                  <a:lnTo>
                    <a:pt x="90" y="62"/>
                  </a:lnTo>
                  <a:lnTo>
                    <a:pt x="102" y="54"/>
                  </a:lnTo>
                  <a:lnTo>
                    <a:pt x="108" y="50"/>
                  </a:lnTo>
                  <a:lnTo>
                    <a:pt x="114" y="44"/>
                  </a:lnTo>
                  <a:lnTo>
                    <a:pt x="114" y="44"/>
                  </a:lnTo>
                  <a:lnTo>
                    <a:pt x="104" y="54"/>
                  </a:lnTo>
                  <a:lnTo>
                    <a:pt x="92" y="64"/>
                  </a:lnTo>
                  <a:lnTo>
                    <a:pt x="82" y="72"/>
                  </a:lnTo>
                  <a:lnTo>
                    <a:pt x="68" y="80"/>
                  </a:lnTo>
                  <a:lnTo>
                    <a:pt x="54" y="84"/>
                  </a:lnTo>
                  <a:lnTo>
                    <a:pt x="40" y="88"/>
                  </a:lnTo>
                  <a:lnTo>
                    <a:pt x="26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40" y="100"/>
                  </a:lnTo>
                  <a:lnTo>
                    <a:pt x="70" y="104"/>
                  </a:lnTo>
                  <a:lnTo>
                    <a:pt x="70" y="104"/>
                  </a:lnTo>
                  <a:lnTo>
                    <a:pt x="90" y="104"/>
                  </a:lnTo>
                  <a:lnTo>
                    <a:pt x="112" y="100"/>
                  </a:lnTo>
                  <a:lnTo>
                    <a:pt x="134" y="92"/>
                  </a:lnTo>
                  <a:lnTo>
                    <a:pt x="154" y="80"/>
                  </a:lnTo>
                  <a:lnTo>
                    <a:pt x="172" y="68"/>
                  </a:lnTo>
                  <a:lnTo>
                    <a:pt x="186" y="52"/>
                  </a:lnTo>
                  <a:lnTo>
                    <a:pt x="192" y="44"/>
                  </a:lnTo>
                  <a:lnTo>
                    <a:pt x="196" y="34"/>
                  </a:lnTo>
                  <a:lnTo>
                    <a:pt x="198" y="24"/>
                  </a:lnTo>
                  <a:lnTo>
                    <a:pt x="200" y="14"/>
                  </a:lnTo>
                  <a:lnTo>
                    <a:pt x="200" y="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78B37C58-0984-4F78-913A-70A09569B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7962" y="8492341"/>
              <a:ext cx="448104" cy="759499"/>
            </a:xfrm>
            <a:custGeom>
              <a:avLst/>
              <a:gdLst>
                <a:gd name="T0" fmla="*/ 44 w 118"/>
                <a:gd name="T1" fmla="*/ 200 h 200"/>
                <a:gd name="T2" fmla="*/ 44 w 118"/>
                <a:gd name="T3" fmla="*/ 200 h 200"/>
                <a:gd name="T4" fmla="*/ 68 w 118"/>
                <a:gd name="T5" fmla="*/ 182 h 200"/>
                <a:gd name="T6" fmla="*/ 88 w 118"/>
                <a:gd name="T7" fmla="*/ 160 h 200"/>
                <a:gd name="T8" fmla="*/ 88 w 118"/>
                <a:gd name="T9" fmla="*/ 160 h 200"/>
                <a:gd name="T10" fmla="*/ 100 w 118"/>
                <a:gd name="T11" fmla="*/ 142 h 200"/>
                <a:gd name="T12" fmla="*/ 110 w 118"/>
                <a:gd name="T13" fmla="*/ 122 h 200"/>
                <a:gd name="T14" fmla="*/ 116 w 118"/>
                <a:gd name="T15" fmla="*/ 100 h 200"/>
                <a:gd name="T16" fmla="*/ 118 w 118"/>
                <a:gd name="T17" fmla="*/ 78 h 200"/>
                <a:gd name="T18" fmla="*/ 118 w 118"/>
                <a:gd name="T19" fmla="*/ 56 h 200"/>
                <a:gd name="T20" fmla="*/ 114 w 118"/>
                <a:gd name="T21" fmla="*/ 34 h 200"/>
                <a:gd name="T22" fmla="*/ 110 w 118"/>
                <a:gd name="T23" fmla="*/ 26 h 200"/>
                <a:gd name="T24" fmla="*/ 104 w 118"/>
                <a:gd name="T25" fmla="*/ 16 h 200"/>
                <a:gd name="T26" fmla="*/ 98 w 118"/>
                <a:gd name="T27" fmla="*/ 8 h 200"/>
                <a:gd name="T28" fmla="*/ 92 w 118"/>
                <a:gd name="T29" fmla="*/ 2 h 200"/>
                <a:gd name="T30" fmla="*/ 92 w 118"/>
                <a:gd name="T31" fmla="*/ 2 h 200"/>
                <a:gd name="T32" fmla="*/ 88 w 118"/>
                <a:gd name="T33" fmla="*/ 0 h 200"/>
                <a:gd name="T34" fmla="*/ 86 w 118"/>
                <a:gd name="T35" fmla="*/ 0 h 200"/>
                <a:gd name="T36" fmla="*/ 82 w 118"/>
                <a:gd name="T37" fmla="*/ 8 h 200"/>
                <a:gd name="T38" fmla="*/ 76 w 118"/>
                <a:gd name="T39" fmla="*/ 20 h 200"/>
                <a:gd name="T40" fmla="*/ 64 w 118"/>
                <a:gd name="T41" fmla="*/ 36 h 200"/>
                <a:gd name="T42" fmla="*/ 64 w 118"/>
                <a:gd name="T43" fmla="*/ 36 h 200"/>
                <a:gd name="T44" fmla="*/ 52 w 118"/>
                <a:gd name="T45" fmla="*/ 50 h 200"/>
                <a:gd name="T46" fmla="*/ 38 w 118"/>
                <a:gd name="T47" fmla="*/ 60 h 200"/>
                <a:gd name="T48" fmla="*/ 26 w 118"/>
                <a:gd name="T49" fmla="*/ 70 h 200"/>
                <a:gd name="T50" fmla="*/ 18 w 118"/>
                <a:gd name="T51" fmla="*/ 80 h 200"/>
                <a:gd name="T52" fmla="*/ 18 w 118"/>
                <a:gd name="T53" fmla="*/ 80 h 200"/>
                <a:gd name="T54" fmla="*/ 10 w 118"/>
                <a:gd name="T55" fmla="*/ 92 h 200"/>
                <a:gd name="T56" fmla="*/ 4 w 118"/>
                <a:gd name="T57" fmla="*/ 106 h 200"/>
                <a:gd name="T58" fmla="*/ 0 w 118"/>
                <a:gd name="T59" fmla="*/ 120 h 200"/>
                <a:gd name="T60" fmla="*/ 0 w 118"/>
                <a:gd name="T61" fmla="*/ 136 h 200"/>
                <a:gd name="T62" fmla="*/ 2 w 118"/>
                <a:gd name="T63" fmla="*/ 152 h 200"/>
                <a:gd name="T64" fmla="*/ 4 w 118"/>
                <a:gd name="T65" fmla="*/ 168 h 200"/>
                <a:gd name="T66" fmla="*/ 10 w 118"/>
                <a:gd name="T67" fmla="*/ 182 h 200"/>
                <a:gd name="T68" fmla="*/ 18 w 118"/>
                <a:gd name="T69" fmla="*/ 196 h 200"/>
                <a:gd name="T70" fmla="*/ 18 w 118"/>
                <a:gd name="T71" fmla="*/ 196 h 200"/>
                <a:gd name="T72" fmla="*/ 26 w 118"/>
                <a:gd name="T73" fmla="*/ 182 h 200"/>
                <a:gd name="T74" fmla="*/ 34 w 118"/>
                <a:gd name="T75" fmla="*/ 170 h 200"/>
                <a:gd name="T76" fmla="*/ 52 w 118"/>
                <a:gd name="T77" fmla="*/ 146 h 200"/>
                <a:gd name="T78" fmla="*/ 60 w 118"/>
                <a:gd name="T79" fmla="*/ 132 h 200"/>
                <a:gd name="T80" fmla="*/ 66 w 118"/>
                <a:gd name="T81" fmla="*/ 120 h 200"/>
                <a:gd name="T82" fmla="*/ 66 w 118"/>
                <a:gd name="T83" fmla="*/ 104 h 200"/>
                <a:gd name="T84" fmla="*/ 66 w 118"/>
                <a:gd name="T85" fmla="*/ 98 h 200"/>
                <a:gd name="T86" fmla="*/ 64 w 118"/>
                <a:gd name="T87" fmla="*/ 90 h 200"/>
                <a:gd name="T88" fmla="*/ 64 w 118"/>
                <a:gd name="T89" fmla="*/ 90 h 200"/>
                <a:gd name="T90" fmla="*/ 68 w 118"/>
                <a:gd name="T91" fmla="*/ 104 h 200"/>
                <a:gd name="T92" fmla="*/ 70 w 118"/>
                <a:gd name="T93" fmla="*/ 118 h 200"/>
                <a:gd name="T94" fmla="*/ 70 w 118"/>
                <a:gd name="T95" fmla="*/ 132 h 200"/>
                <a:gd name="T96" fmla="*/ 68 w 118"/>
                <a:gd name="T97" fmla="*/ 146 h 200"/>
                <a:gd name="T98" fmla="*/ 64 w 118"/>
                <a:gd name="T99" fmla="*/ 162 h 200"/>
                <a:gd name="T100" fmla="*/ 58 w 118"/>
                <a:gd name="T101" fmla="*/ 174 h 200"/>
                <a:gd name="T102" fmla="*/ 52 w 118"/>
                <a:gd name="T103" fmla="*/ 188 h 200"/>
                <a:gd name="T104" fmla="*/ 44 w 118"/>
                <a:gd name="T105" fmla="*/ 200 h 200"/>
                <a:gd name="T106" fmla="*/ 44 w 118"/>
                <a:gd name="T10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8" h="200">
                  <a:moveTo>
                    <a:pt x="44" y="200"/>
                  </a:moveTo>
                  <a:lnTo>
                    <a:pt x="44" y="200"/>
                  </a:lnTo>
                  <a:lnTo>
                    <a:pt x="68" y="182"/>
                  </a:lnTo>
                  <a:lnTo>
                    <a:pt x="88" y="160"/>
                  </a:lnTo>
                  <a:lnTo>
                    <a:pt x="88" y="160"/>
                  </a:lnTo>
                  <a:lnTo>
                    <a:pt x="100" y="142"/>
                  </a:lnTo>
                  <a:lnTo>
                    <a:pt x="110" y="122"/>
                  </a:lnTo>
                  <a:lnTo>
                    <a:pt x="116" y="100"/>
                  </a:lnTo>
                  <a:lnTo>
                    <a:pt x="118" y="78"/>
                  </a:lnTo>
                  <a:lnTo>
                    <a:pt x="118" y="56"/>
                  </a:lnTo>
                  <a:lnTo>
                    <a:pt x="114" y="34"/>
                  </a:lnTo>
                  <a:lnTo>
                    <a:pt x="110" y="26"/>
                  </a:lnTo>
                  <a:lnTo>
                    <a:pt x="104" y="16"/>
                  </a:lnTo>
                  <a:lnTo>
                    <a:pt x="98" y="8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2" y="8"/>
                  </a:lnTo>
                  <a:lnTo>
                    <a:pt x="76" y="20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2" y="50"/>
                  </a:lnTo>
                  <a:lnTo>
                    <a:pt x="38" y="60"/>
                  </a:lnTo>
                  <a:lnTo>
                    <a:pt x="26" y="70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0" y="92"/>
                  </a:lnTo>
                  <a:lnTo>
                    <a:pt x="4" y="106"/>
                  </a:lnTo>
                  <a:lnTo>
                    <a:pt x="0" y="120"/>
                  </a:lnTo>
                  <a:lnTo>
                    <a:pt x="0" y="136"/>
                  </a:lnTo>
                  <a:lnTo>
                    <a:pt x="2" y="152"/>
                  </a:lnTo>
                  <a:lnTo>
                    <a:pt x="4" y="168"/>
                  </a:lnTo>
                  <a:lnTo>
                    <a:pt x="10" y="182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26" y="182"/>
                  </a:lnTo>
                  <a:lnTo>
                    <a:pt x="34" y="170"/>
                  </a:lnTo>
                  <a:lnTo>
                    <a:pt x="52" y="146"/>
                  </a:lnTo>
                  <a:lnTo>
                    <a:pt x="60" y="132"/>
                  </a:lnTo>
                  <a:lnTo>
                    <a:pt x="66" y="120"/>
                  </a:lnTo>
                  <a:lnTo>
                    <a:pt x="66" y="104"/>
                  </a:lnTo>
                  <a:lnTo>
                    <a:pt x="66" y="9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8" y="104"/>
                  </a:lnTo>
                  <a:lnTo>
                    <a:pt x="70" y="118"/>
                  </a:lnTo>
                  <a:lnTo>
                    <a:pt x="70" y="132"/>
                  </a:lnTo>
                  <a:lnTo>
                    <a:pt x="68" y="146"/>
                  </a:lnTo>
                  <a:lnTo>
                    <a:pt x="64" y="162"/>
                  </a:lnTo>
                  <a:lnTo>
                    <a:pt x="58" y="174"/>
                  </a:lnTo>
                  <a:lnTo>
                    <a:pt x="52" y="188"/>
                  </a:lnTo>
                  <a:lnTo>
                    <a:pt x="44" y="200"/>
                  </a:lnTo>
                  <a:lnTo>
                    <a:pt x="44" y="20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2361D6BC-3093-4EB1-830E-1BBF514F5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4417" y="7679677"/>
              <a:ext cx="364559" cy="622789"/>
            </a:xfrm>
            <a:custGeom>
              <a:avLst/>
              <a:gdLst>
                <a:gd name="T0" fmla="*/ 52 w 96"/>
                <a:gd name="T1" fmla="*/ 72 h 164"/>
                <a:gd name="T2" fmla="*/ 52 w 96"/>
                <a:gd name="T3" fmla="*/ 72 h 164"/>
                <a:gd name="T4" fmla="*/ 56 w 96"/>
                <a:gd name="T5" fmla="*/ 84 h 164"/>
                <a:gd name="T6" fmla="*/ 56 w 96"/>
                <a:gd name="T7" fmla="*/ 96 h 164"/>
                <a:gd name="T8" fmla="*/ 56 w 96"/>
                <a:gd name="T9" fmla="*/ 108 h 164"/>
                <a:gd name="T10" fmla="*/ 54 w 96"/>
                <a:gd name="T11" fmla="*/ 120 h 164"/>
                <a:gd name="T12" fmla="*/ 52 w 96"/>
                <a:gd name="T13" fmla="*/ 132 h 164"/>
                <a:gd name="T14" fmla="*/ 48 w 96"/>
                <a:gd name="T15" fmla="*/ 142 h 164"/>
                <a:gd name="T16" fmla="*/ 36 w 96"/>
                <a:gd name="T17" fmla="*/ 164 h 164"/>
                <a:gd name="T18" fmla="*/ 36 w 96"/>
                <a:gd name="T19" fmla="*/ 164 h 164"/>
                <a:gd name="T20" fmla="*/ 54 w 96"/>
                <a:gd name="T21" fmla="*/ 148 h 164"/>
                <a:gd name="T22" fmla="*/ 72 w 96"/>
                <a:gd name="T23" fmla="*/ 132 h 164"/>
                <a:gd name="T24" fmla="*/ 72 w 96"/>
                <a:gd name="T25" fmla="*/ 132 h 164"/>
                <a:gd name="T26" fmla="*/ 82 w 96"/>
                <a:gd name="T27" fmla="*/ 116 h 164"/>
                <a:gd name="T28" fmla="*/ 90 w 96"/>
                <a:gd name="T29" fmla="*/ 100 h 164"/>
                <a:gd name="T30" fmla="*/ 94 w 96"/>
                <a:gd name="T31" fmla="*/ 82 h 164"/>
                <a:gd name="T32" fmla="*/ 96 w 96"/>
                <a:gd name="T33" fmla="*/ 62 h 164"/>
                <a:gd name="T34" fmla="*/ 96 w 96"/>
                <a:gd name="T35" fmla="*/ 44 h 164"/>
                <a:gd name="T36" fmla="*/ 92 w 96"/>
                <a:gd name="T37" fmla="*/ 28 h 164"/>
                <a:gd name="T38" fmla="*/ 86 w 96"/>
                <a:gd name="T39" fmla="*/ 12 h 164"/>
                <a:gd name="T40" fmla="*/ 80 w 96"/>
                <a:gd name="T41" fmla="*/ 6 h 164"/>
                <a:gd name="T42" fmla="*/ 74 w 96"/>
                <a:gd name="T43" fmla="*/ 0 h 164"/>
                <a:gd name="T44" fmla="*/ 74 w 96"/>
                <a:gd name="T45" fmla="*/ 0 h 164"/>
                <a:gd name="T46" fmla="*/ 72 w 96"/>
                <a:gd name="T47" fmla="*/ 0 h 164"/>
                <a:gd name="T48" fmla="*/ 70 w 96"/>
                <a:gd name="T49" fmla="*/ 0 h 164"/>
                <a:gd name="T50" fmla="*/ 66 w 96"/>
                <a:gd name="T51" fmla="*/ 6 h 164"/>
                <a:gd name="T52" fmla="*/ 62 w 96"/>
                <a:gd name="T53" fmla="*/ 16 h 164"/>
                <a:gd name="T54" fmla="*/ 52 w 96"/>
                <a:gd name="T55" fmla="*/ 28 h 164"/>
                <a:gd name="T56" fmla="*/ 52 w 96"/>
                <a:gd name="T57" fmla="*/ 28 h 164"/>
                <a:gd name="T58" fmla="*/ 42 w 96"/>
                <a:gd name="T59" fmla="*/ 40 h 164"/>
                <a:gd name="T60" fmla="*/ 32 w 96"/>
                <a:gd name="T61" fmla="*/ 50 h 164"/>
                <a:gd name="T62" fmla="*/ 22 w 96"/>
                <a:gd name="T63" fmla="*/ 58 h 164"/>
                <a:gd name="T64" fmla="*/ 14 w 96"/>
                <a:gd name="T65" fmla="*/ 64 h 164"/>
                <a:gd name="T66" fmla="*/ 14 w 96"/>
                <a:gd name="T67" fmla="*/ 64 h 164"/>
                <a:gd name="T68" fmla="*/ 8 w 96"/>
                <a:gd name="T69" fmla="*/ 74 h 164"/>
                <a:gd name="T70" fmla="*/ 2 w 96"/>
                <a:gd name="T71" fmla="*/ 86 h 164"/>
                <a:gd name="T72" fmla="*/ 0 w 96"/>
                <a:gd name="T73" fmla="*/ 98 h 164"/>
                <a:gd name="T74" fmla="*/ 0 w 96"/>
                <a:gd name="T75" fmla="*/ 112 h 164"/>
                <a:gd name="T76" fmla="*/ 0 w 96"/>
                <a:gd name="T77" fmla="*/ 124 h 164"/>
                <a:gd name="T78" fmla="*/ 4 w 96"/>
                <a:gd name="T79" fmla="*/ 136 h 164"/>
                <a:gd name="T80" fmla="*/ 8 w 96"/>
                <a:gd name="T81" fmla="*/ 148 h 164"/>
                <a:gd name="T82" fmla="*/ 14 w 96"/>
                <a:gd name="T83" fmla="*/ 160 h 164"/>
                <a:gd name="T84" fmla="*/ 14 w 96"/>
                <a:gd name="T85" fmla="*/ 160 h 164"/>
                <a:gd name="T86" fmla="*/ 20 w 96"/>
                <a:gd name="T87" fmla="*/ 150 h 164"/>
                <a:gd name="T88" fmla="*/ 28 w 96"/>
                <a:gd name="T89" fmla="*/ 140 h 164"/>
                <a:gd name="T90" fmla="*/ 42 w 96"/>
                <a:gd name="T91" fmla="*/ 118 h 164"/>
                <a:gd name="T92" fmla="*/ 48 w 96"/>
                <a:gd name="T93" fmla="*/ 108 h 164"/>
                <a:gd name="T94" fmla="*/ 54 w 96"/>
                <a:gd name="T95" fmla="*/ 98 h 164"/>
                <a:gd name="T96" fmla="*/ 54 w 96"/>
                <a:gd name="T97" fmla="*/ 86 h 164"/>
                <a:gd name="T98" fmla="*/ 52 w 96"/>
                <a:gd name="T99" fmla="*/ 72 h 164"/>
                <a:gd name="T100" fmla="*/ 52 w 96"/>
                <a:gd name="T101" fmla="*/ 7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164">
                  <a:moveTo>
                    <a:pt x="52" y="72"/>
                  </a:moveTo>
                  <a:lnTo>
                    <a:pt x="52" y="72"/>
                  </a:lnTo>
                  <a:lnTo>
                    <a:pt x="56" y="84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54" y="120"/>
                  </a:lnTo>
                  <a:lnTo>
                    <a:pt x="52" y="132"/>
                  </a:lnTo>
                  <a:lnTo>
                    <a:pt x="48" y="142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54" y="148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82" y="116"/>
                  </a:lnTo>
                  <a:lnTo>
                    <a:pt x="90" y="100"/>
                  </a:lnTo>
                  <a:lnTo>
                    <a:pt x="94" y="82"/>
                  </a:lnTo>
                  <a:lnTo>
                    <a:pt x="96" y="62"/>
                  </a:lnTo>
                  <a:lnTo>
                    <a:pt x="96" y="44"/>
                  </a:lnTo>
                  <a:lnTo>
                    <a:pt x="92" y="28"/>
                  </a:lnTo>
                  <a:lnTo>
                    <a:pt x="86" y="12"/>
                  </a:lnTo>
                  <a:lnTo>
                    <a:pt x="80" y="6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6"/>
                  </a:lnTo>
                  <a:lnTo>
                    <a:pt x="62" y="16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2" y="58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8" y="74"/>
                  </a:lnTo>
                  <a:lnTo>
                    <a:pt x="2" y="86"/>
                  </a:lnTo>
                  <a:lnTo>
                    <a:pt x="0" y="98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4" y="136"/>
                  </a:lnTo>
                  <a:lnTo>
                    <a:pt x="8" y="148"/>
                  </a:lnTo>
                  <a:lnTo>
                    <a:pt x="14" y="160"/>
                  </a:lnTo>
                  <a:lnTo>
                    <a:pt x="14" y="160"/>
                  </a:lnTo>
                  <a:lnTo>
                    <a:pt x="20" y="150"/>
                  </a:lnTo>
                  <a:lnTo>
                    <a:pt x="28" y="140"/>
                  </a:lnTo>
                  <a:lnTo>
                    <a:pt x="42" y="118"/>
                  </a:lnTo>
                  <a:lnTo>
                    <a:pt x="48" y="108"/>
                  </a:lnTo>
                  <a:lnTo>
                    <a:pt x="54" y="98"/>
                  </a:lnTo>
                  <a:lnTo>
                    <a:pt x="54" y="86"/>
                  </a:lnTo>
                  <a:lnTo>
                    <a:pt x="52" y="72"/>
                  </a:lnTo>
                  <a:lnTo>
                    <a:pt x="52" y="72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38ABE524-C808-4A12-8DEC-CBD44479A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6822" y="9586020"/>
              <a:ext cx="698739" cy="524054"/>
            </a:xfrm>
            <a:custGeom>
              <a:avLst/>
              <a:gdLst>
                <a:gd name="T0" fmla="*/ 0 w 184"/>
                <a:gd name="T1" fmla="*/ 32 h 138"/>
                <a:gd name="T2" fmla="*/ 0 w 184"/>
                <a:gd name="T3" fmla="*/ 32 h 138"/>
                <a:gd name="T4" fmla="*/ 12 w 184"/>
                <a:gd name="T5" fmla="*/ 58 h 138"/>
                <a:gd name="T6" fmla="*/ 28 w 184"/>
                <a:gd name="T7" fmla="*/ 82 h 138"/>
                <a:gd name="T8" fmla="*/ 28 w 184"/>
                <a:gd name="T9" fmla="*/ 82 h 138"/>
                <a:gd name="T10" fmla="*/ 42 w 184"/>
                <a:gd name="T11" fmla="*/ 98 h 138"/>
                <a:gd name="T12" fmla="*/ 60 w 184"/>
                <a:gd name="T13" fmla="*/ 112 h 138"/>
                <a:gd name="T14" fmla="*/ 80 w 184"/>
                <a:gd name="T15" fmla="*/ 124 h 138"/>
                <a:gd name="T16" fmla="*/ 102 w 184"/>
                <a:gd name="T17" fmla="*/ 132 h 138"/>
                <a:gd name="T18" fmla="*/ 122 w 184"/>
                <a:gd name="T19" fmla="*/ 138 h 138"/>
                <a:gd name="T20" fmla="*/ 144 w 184"/>
                <a:gd name="T21" fmla="*/ 138 h 138"/>
                <a:gd name="T22" fmla="*/ 154 w 184"/>
                <a:gd name="T23" fmla="*/ 136 h 138"/>
                <a:gd name="T24" fmla="*/ 164 w 184"/>
                <a:gd name="T25" fmla="*/ 134 h 138"/>
                <a:gd name="T26" fmla="*/ 172 w 184"/>
                <a:gd name="T27" fmla="*/ 130 h 138"/>
                <a:gd name="T28" fmla="*/ 182 w 184"/>
                <a:gd name="T29" fmla="*/ 124 h 138"/>
                <a:gd name="T30" fmla="*/ 182 w 184"/>
                <a:gd name="T31" fmla="*/ 124 h 138"/>
                <a:gd name="T32" fmla="*/ 184 w 184"/>
                <a:gd name="T33" fmla="*/ 122 h 138"/>
                <a:gd name="T34" fmla="*/ 184 w 184"/>
                <a:gd name="T35" fmla="*/ 120 h 138"/>
                <a:gd name="T36" fmla="*/ 178 w 184"/>
                <a:gd name="T37" fmla="*/ 114 h 138"/>
                <a:gd name="T38" fmla="*/ 168 w 184"/>
                <a:gd name="T39" fmla="*/ 104 h 138"/>
                <a:gd name="T40" fmla="*/ 154 w 184"/>
                <a:gd name="T41" fmla="*/ 90 h 138"/>
                <a:gd name="T42" fmla="*/ 154 w 184"/>
                <a:gd name="T43" fmla="*/ 90 h 138"/>
                <a:gd name="T44" fmla="*/ 144 w 184"/>
                <a:gd name="T45" fmla="*/ 74 h 138"/>
                <a:gd name="T46" fmla="*/ 136 w 184"/>
                <a:gd name="T47" fmla="*/ 58 h 138"/>
                <a:gd name="T48" fmla="*/ 130 w 184"/>
                <a:gd name="T49" fmla="*/ 44 h 138"/>
                <a:gd name="T50" fmla="*/ 124 w 184"/>
                <a:gd name="T51" fmla="*/ 34 h 138"/>
                <a:gd name="T52" fmla="*/ 124 w 184"/>
                <a:gd name="T53" fmla="*/ 34 h 138"/>
                <a:gd name="T54" fmla="*/ 114 w 184"/>
                <a:gd name="T55" fmla="*/ 24 h 138"/>
                <a:gd name="T56" fmla="*/ 100 w 184"/>
                <a:gd name="T57" fmla="*/ 14 h 138"/>
                <a:gd name="T58" fmla="*/ 86 w 184"/>
                <a:gd name="T59" fmla="*/ 8 h 138"/>
                <a:gd name="T60" fmla="*/ 72 w 184"/>
                <a:gd name="T61" fmla="*/ 4 h 138"/>
                <a:gd name="T62" fmla="*/ 56 w 184"/>
                <a:gd name="T63" fmla="*/ 0 h 138"/>
                <a:gd name="T64" fmla="*/ 40 w 184"/>
                <a:gd name="T65" fmla="*/ 0 h 138"/>
                <a:gd name="T66" fmla="*/ 26 w 184"/>
                <a:gd name="T67" fmla="*/ 2 h 138"/>
                <a:gd name="T68" fmla="*/ 10 w 184"/>
                <a:gd name="T69" fmla="*/ 8 h 138"/>
                <a:gd name="T70" fmla="*/ 10 w 184"/>
                <a:gd name="T71" fmla="*/ 8 h 138"/>
                <a:gd name="T72" fmla="*/ 22 w 184"/>
                <a:gd name="T73" fmla="*/ 18 h 138"/>
                <a:gd name="T74" fmla="*/ 32 w 184"/>
                <a:gd name="T75" fmla="*/ 28 h 138"/>
                <a:gd name="T76" fmla="*/ 50 w 184"/>
                <a:gd name="T77" fmla="*/ 52 h 138"/>
                <a:gd name="T78" fmla="*/ 62 w 184"/>
                <a:gd name="T79" fmla="*/ 62 h 138"/>
                <a:gd name="T80" fmla="*/ 74 w 184"/>
                <a:gd name="T81" fmla="*/ 70 h 138"/>
                <a:gd name="T82" fmla="*/ 88 w 184"/>
                <a:gd name="T83" fmla="*/ 76 h 138"/>
                <a:gd name="T84" fmla="*/ 94 w 184"/>
                <a:gd name="T85" fmla="*/ 76 h 138"/>
                <a:gd name="T86" fmla="*/ 102 w 184"/>
                <a:gd name="T87" fmla="*/ 76 h 138"/>
                <a:gd name="T88" fmla="*/ 102 w 184"/>
                <a:gd name="T89" fmla="*/ 76 h 138"/>
                <a:gd name="T90" fmla="*/ 88 w 184"/>
                <a:gd name="T91" fmla="*/ 76 h 138"/>
                <a:gd name="T92" fmla="*/ 74 w 184"/>
                <a:gd name="T93" fmla="*/ 76 h 138"/>
                <a:gd name="T94" fmla="*/ 60 w 184"/>
                <a:gd name="T95" fmla="*/ 72 h 138"/>
                <a:gd name="T96" fmla="*/ 46 w 184"/>
                <a:gd name="T97" fmla="*/ 66 h 138"/>
                <a:gd name="T98" fmla="*/ 34 w 184"/>
                <a:gd name="T99" fmla="*/ 60 h 138"/>
                <a:gd name="T100" fmla="*/ 20 w 184"/>
                <a:gd name="T101" fmla="*/ 52 h 138"/>
                <a:gd name="T102" fmla="*/ 10 w 184"/>
                <a:gd name="T103" fmla="*/ 42 h 138"/>
                <a:gd name="T104" fmla="*/ 0 w 184"/>
                <a:gd name="T105" fmla="*/ 32 h 138"/>
                <a:gd name="T106" fmla="*/ 0 w 184"/>
                <a:gd name="T107" fmla="*/ 3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4" h="138">
                  <a:moveTo>
                    <a:pt x="0" y="32"/>
                  </a:moveTo>
                  <a:lnTo>
                    <a:pt x="0" y="32"/>
                  </a:lnTo>
                  <a:lnTo>
                    <a:pt x="12" y="58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42" y="98"/>
                  </a:lnTo>
                  <a:lnTo>
                    <a:pt x="60" y="112"/>
                  </a:lnTo>
                  <a:lnTo>
                    <a:pt x="80" y="124"/>
                  </a:lnTo>
                  <a:lnTo>
                    <a:pt x="102" y="132"/>
                  </a:lnTo>
                  <a:lnTo>
                    <a:pt x="122" y="138"/>
                  </a:lnTo>
                  <a:lnTo>
                    <a:pt x="144" y="138"/>
                  </a:lnTo>
                  <a:lnTo>
                    <a:pt x="154" y="136"/>
                  </a:lnTo>
                  <a:lnTo>
                    <a:pt x="164" y="134"/>
                  </a:lnTo>
                  <a:lnTo>
                    <a:pt x="172" y="130"/>
                  </a:lnTo>
                  <a:lnTo>
                    <a:pt x="182" y="124"/>
                  </a:lnTo>
                  <a:lnTo>
                    <a:pt x="182" y="124"/>
                  </a:lnTo>
                  <a:lnTo>
                    <a:pt x="184" y="122"/>
                  </a:lnTo>
                  <a:lnTo>
                    <a:pt x="184" y="120"/>
                  </a:lnTo>
                  <a:lnTo>
                    <a:pt x="178" y="114"/>
                  </a:lnTo>
                  <a:lnTo>
                    <a:pt x="168" y="104"/>
                  </a:lnTo>
                  <a:lnTo>
                    <a:pt x="154" y="90"/>
                  </a:lnTo>
                  <a:lnTo>
                    <a:pt x="154" y="90"/>
                  </a:lnTo>
                  <a:lnTo>
                    <a:pt x="144" y="74"/>
                  </a:lnTo>
                  <a:lnTo>
                    <a:pt x="136" y="58"/>
                  </a:lnTo>
                  <a:lnTo>
                    <a:pt x="130" y="44"/>
                  </a:lnTo>
                  <a:lnTo>
                    <a:pt x="124" y="34"/>
                  </a:lnTo>
                  <a:lnTo>
                    <a:pt x="124" y="34"/>
                  </a:lnTo>
                  <a:lnTo>
                    <a:pt x="114" y="24"/>
                  </a:lnTo>
                  <a:lnTo>
                    <a:pt x="100" y="14"/>
                  </a:lnTo>
                  <a:lnTo>
                    <a:pt x="86" y="8"/>
                  </a:lnTo>
                  <a:lnTo>
                    <a:pt x="72" y="4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22" y="18"/>
                  </a:lnTo>
                  <a:lnTo>
                    <a:pt x="32" y="28"/>
                  </a:lnTo>
                  <a:lnTo>
                    <a:pt x="50" y="52"/>
                  </a:lnTo>
                  <a:lnTo>
                    <a:pt x="62" y="62"/>
                  </a:lnTo>
                  <a:lnTo>
                    <a:pt x="74" y="70"/>
                  </a:lnTo>
                  <a:lnTo>
                    <a:pt x="88" y="76"/>
                  </a:lnTo>
                  <a:lnTo>
                    <a:pt x="94" y="76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88" y="76"/>
                  </a:lnTo>
                  <a:lnTo>
                    <a:pt x="74" y="76"/>
                  </a:lnTo>
                  <a:lnTo>
                    <a:pt x="60" y="72"/>
                  </a:lnTo>
                  <a:lnTo>
                    <a:pt x="46" y="66"/>
                  </a:lnTo>
                  <a:lnTo>
                    <a:pt x="34" y="60"/>
                  </a:lnTo>
                  <a:lnTo>
                    <a:pt x="20" y="52"/>
                  </a:lnTo>
                  <a:lnTo>
                    <a:pt x="10" y="42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7A6D7C42-2B20-4BA7-9B82-E40FF105C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1503" y="7064483"/>
              <a:ext cx="493674" cy="721524"/>
            </a:xfrm>
            <a:custGeom>
              <a:avLst/>
              <a:gdLst>
                <a:gd name="T0" fmla="*/ 36 w 130"/>
                <a:gd name="T1" fmla="*/ 190 h 190"/>
                <a:gd name="T2" fmla="*/ 36 w 130"/>
                <a:gd name="T3" fmla="*/ 190 h 190"/>
                <a:gd name="T4" fmla="*/ 60 w 130"/>
                <a:gd name="T5" fmla="*/ 176 h 190"/>
                <a:gd name="T6" fmla="*/ 84 w 130"/>
                <a:gd name="T7" fmla="*/ 158 h 190"/>
                <a:gd name="T8" fmla="*/ 84 w 130"/>
                <a:gd name="T9" fmla="*/ 158 h 190"/>
                <a:gd name="T10" fmla="*/ 98 w 130"/>
                <a:gd name="T11" fmla="*/ 142 h 190"/>
                <a:gd name="T12" fmla="*/ 110 w 130"/>
                <a:gd name="T13" fmla="*/ 122 h 190"/>
                <a:gd name="T14" fmla="*/ 120 w 130"/>
                <a:gd name="T15" fmla="*/ 102 h 190"/>
                <a:gd name="T16" fmla="*/ 128 w 130"/>
                <a:gd name="T17" fmla="*/ 80 h 190"/>
                <a:gd name="T18" fmla="*/ 130 w 130"/>
                <a:gd name="T19" fmla="*/ 58 h 190"/>
                <a:gd name="T20" fmla="*/ 130 w 130"/>
                <a:gd name="T21" fmla="*/ 38 h 190"/>
                <a:gd name="T22" fmla="*/ 126 w 130"/>
                <a:gd name="T23" fmla="*/ 28 h 190"/>
                <a:gd name="T24" fmla="*/ 124 w 130"/>
                <a:gd name="T25" fmla="*/ 18 h 190"/>
                <a:gd name="T26" fmla="*/ 118 w 130"/>
                <a:gd name="T27" fmla="*/ 10 h 190"/>
                <a:gd name="T28" fmla="*/ 112 w 130"/>
                <a:gd name="T29" fmla="*/ 2 h 190"/>
                <a:gd name="T30" fmla="*/ 112 w 130"/>
                <a:gd name="T31" fmla="*/ 2 h 190"/>
                <a:gd name="T32" fmla="*/ 110 w 130"/>
                <a:gd name="T33" fmla="*/ 0 h 190"/>
                <a:gd name="T34" fmla="*/ 108 w 130"/>
                <a:gd name="T35" fmla="*/ 0 h 190"/>
                <a:gd name="T36" fmla="*/ 102 w 130"/>
                <a:gd name="T37" fmla="*/ 6 h 190"/>
                <a:gd name="T38" fmla="*/ 94 w 130"/>
                <a:gd name="T39" fmla="*/ 16 h 190"/>
                <a:gd name="T40" fmla="*/ 80 w 130"/>
                <a:gd name="T41" fmla="*/ 30 h 190"/>
                <a:gd name="T42" fmla="*/ 80 w 130"/>
                <a:gd name="T43" fmla="*/ 30 h 190"/>
                <a:gd name="T44" fmla="*/ 66 w 130"/>
                <a:gd name="T45" fmla="*/ 42 h 190"/>
                <a:gd name="T46" fmla="*/ 50 w 130"/>
                <a:gd name="T47" fmla="*/ 52 h 190"/>
                <a:gd name="T48" fmla="*/ 38 w 130"/>
                <a:gd name="T49" fmla="*/ 60 h 190"/>
                <a:gd name="T50" fmla="*/ 28 w 130"/>
                <a:gd name="T51" fmla="*/ 66 h 190"/>
                <a:gd name="T52" fmla="*/ 28 w 130"/>
                <a:gd name="T53" fmla="*/ 66 h 190"/>
                <a:gd name="T54" fmla="*/ 18 w 130"/>
                <a:gd name="T55" fmla="*/ 78 h 190"/>
                <a:gd name="T56" fmla="*/ 10 w 130"/>
                <a:gd name="T57" fmla="*/ 90 h 190"/>
                <a:gd name="T58" fmla="*/ 4 w 130"/>
                <a:gd name="T59" fmla="*/ 104 h 190"/>
                <a:gd name="T60" fmla="*/ 0 w 130"/>
                <a:gd name="T61" fmla="*/ 120 h 190"/>
                <a:gd name="T62" fmla="*/ 0 w 130"/>
                <a:gd name="T63" fmla="*/ 136 h 190"/>
                <a:gd name="T64" fmla="*/ 0 w 130"/>
                <a:gd name="T65" fmla="*/ 152 h 190"/>
                <a:gd name="T66" fmla="*/ 4 w 130"/>
                <a:gd name="T67" fmla="*/ 166 h 190"/>
                <a:gd name="T68" fmla="*/ 10 w 130"/>
                <a:gd name="T69" fmla="*/ 180 h 190"/>
                <a:gd name="T70" fmla="*/ 10 w 130"/>
                <a:gd name="T71" fmla="*/ 180 h 190"/>
                <a:gd name="T72" fmla="*/ 18 w 130"/>
                <a:gd name="T73" fmla="*/ 170 h 190"/>
                <a:gd name="T74" fmla="*/ 30 w 130"/>
                <a:gd name="T75" fmla="*/ 158 h 190"/>
                <a:gd name="T76" fmla="*/ 52 w 130"/>
                <a:gd name="T77" fmla="*/ 136 h 190"/>
                <a:gd name="T78" fmla="*/ 60 w 130"/>
                <a:gd name="T79" fmla="*/ 126 h 190"/>
                <a:gd name="T80" fmla="*/ 68 w 130"/>
                <a:gd name="T81" fmla="*/ 112 h 190"/>
                <a:gd name="T82" fmla="*/ 72 w 130"/>
                <a:gd name="T83" fmla="*/ 98 h 190"/>
                <a:gd name="T84" fmla="*/ 72 w 130"/>
                <a:gd name="T85" fmla="*/ 92 h 190"/>
                <a:gd name="T86" fmla="*/ 72 w 130"/>
                <a:gd name="T87" fmla="*/ 84 h 190"/>
                <a:gd name="T88" fmla="*/ 72 w 130"/>
                <a:gd name="T89" fmla="*/ 84 h 190"/>
                <a:gd name="T90" fmla="*/ 72 w 130"/>
                <a:gd name="T91" fmla="*/ 98 h 190"/>
                <a:gd name="T92" fmla="*/ 72 w 130"/>
                <a:gd name="T93" fmla="*/ 112 h 190"/>
                <a:gd name="T94" fmla="*/ 70 w 130"/>
                <a:gd name="T95" fmla="*/ 126 h 190"/>
                <a:gd name="T96" fmla="*/ 66 w 130"/>
                <a:gd name="T97" fmla="*/ 140 h 190"/>
                <a:gd name="T98" fmla="*/ 60 w 130"/>
                <a:gd name="T99" fmla="*/ 154 h 190"/>
                <a:gd name="T100" fmla="*/ 52 w 130"/>
                <a:gd name="T101" fmla="*/ 166 h 190"/>
                <a:gd name="T102" fmla="*/ 44 w 130"/>
                <a:gd name="T103" fmla="*/ 178 h 190"/>
                <a:gd name="T104" fmla="*/ 36 w 130"/>
                <a:gd name="T105" fmla="*/ 190 h 190"/>
                <a:gd name="T106" fmla="*/ 36 w 130"/>
                <a:gd name="T107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" h="190">
                  <a:moveTo>
                    <a:pt x="36" y="190"/>
                  </a:moveTo>
                  <a:lnTo>
                    <a:pt x="36" y="190"/>
                  </a:lnTo>
                  <a:lnTo>
                    <a:pt x="60" y="176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98" y="142"/>
                  </a:lnTo>
                  <a:lnTo>
                    <a:pt x="110" y="122"/>
                  </a:lnTo>
                  <a:lnTo>
                    <a:pt x="120" y="102"/>
                  </a:lnTo>
                  <a:lnTo>
                    <a:pt x="128" y="80"/>
                  </a:lnTo>
                  <a:lnTo>
                    <a:pt x="130" y="58"/>
                  </a:lnTo>
                  <a:lnTo>
                    <a:pt x="130" y="38"/>
                  </a:lnTo>
                  <a:lnTo>
                    <a:pt x="126" y="28"/>
                  </a:lnTo>
                  <a:lnTo>
                    <a:pt x="124" y="18"/>
                  </a:lnTo>
                  <a:lnTo>
                    <a:pt x="118" y="10"/>
                  </a:lnTo>
                  <a:lnTo>
                    <a:pt x="112" y="2"/>
                  </a:lnTo>
                  <a:lnTo>
                    <a:pt x="112" y="2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2" y="6"/>
                  </a:lnTo>
                  <a:lnTo>
                    <a:pt x="94" y="16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66" y="42"/>
                  </a:lnTo>
                  <a:lnTo>
                    <a:pt x="50" y="52"/>
                  </a:lnTo>
                  <a:lnTo>
                    <a:pt x="38" y="60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18" y="78"/>
                  </a:lnTo>
                  <a:lnTo>
                    <a:pt x="10" y="90"/>
                  </a:lnTo>
                  <a:lnTo>
                    <a:pt x="4" y="104"/>
                  </a:lnTo>
                  <a:lnTo>
                    <a:pt x="0" y="120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4" y="166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8" y="170"/>
                  </a:lnTo>
                  <a:lnTo>
                    <a:pt x="30" y="158"/>
                  </a:lnTo>
                  <a:lnTo>
                    <a:pt x="52" y="136"/>
                  </a:lnTo>
                  <a:lnTo>
                    <a:pt x="60" y="126"/>
                  </a:lnTo>
                  <a:lnTo>
                    <a:pt x="68" y="112"/>
                  </a:lnTo>
                  <a:lnTo>
                    <a:pt x="72" y="98"/>
                  </a:lnTo>
                  <a:lnTo>
                    <a:pt x="72" y="92"/>
                  </a:lnTo>
                  <a:lnTo>
                    <a:pt x="72" y="84"/>
                  </a:lnTo>
                  <a:lnTo>
                    <a:pt x="72" y="84"/>
                  </a:lnTo>
                  <a:lnTo>
                    <a:pt x="72" y="98"/>
                  </a:lnTo>
                  <a:lnTo>
                    <a:pt x="72" y="112"/>
                  </a:lnTo>
                  <a:lnTo>
                    <a:pt x="70" y="126"/>
                  </a:lnTo>
                  <a:lnTo>
                    <a:pt x="66" y="140"/>
                  </a:lnTo>
                  <a:lnTo>
                    <a:pt x="60" y="154"/>
                  </a:lnTo>
                  <a:lnTo>
                    <a:pt x="52" y="166"/>
                  </a:lnTo>
                  <a:lnTo>
                    <a:pt x="44" y="178"/>
                  </a:lnTo>
                  <a:lnTo>
                    <a:pt x="36" y="190"/>
                  </a:lnTo>
                  <a:lnTo>
                    <a:pt x="36" y="19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4BAD53CB-947D-4185-8D42-A458BB79B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4405" y="5856879"/>
              <a:ext cx="372154" cy="698739"/>
            </a:xfrm>
            <a:custGeom>
              <a:avLst/>
              <a:gdLst>
                <a:gd name="T0" fmla="*/ 28 w 98"/>
                <a:gd name="T1" fmla="*/ 184 h 184"/>
                <a:gd name="T2" fmla="*/ 28 w 98"/>
                <a:gd name="T3" fmla="*/ 184 h 184"/>
                <a:gd name="T4" fmla="*/ 32 w 98"/>
                <a:gd name="T5" fmla="*/ 172 h 184"/>
                <a:gd name="T6" fmla="*/ 38 w 98"/>
                <a:gd name="T7" fmla="*/ 160 h 184"/>
                <a:gd name="T8" fmla="*/ 50 w 98"/>
                <a:gd name="T9" fmla="*/ 134 h 184"/>
                <a:gd name="T10" fmla="*/ 54 w 98"/>
                <a:gd name="T11" fmla="*/ 122 h 184"/>
                <a:gd name="T12" fmla="*/ 56 w 98"/>
                <a:gd name="T13" fmla="*/ 110 h 184"/>
                <a:gd name="T14" fmla="*/ 56 w 98"/>
                <a:gd name="T15" fmla="*/ 96 h 184"/>
                <a:gd name="T16" fmla="*/ 50 w 98"/>
                <a:gd name="T17" fmla="*/ 82 h 184"/>
                <a:gd name="T18" fmla="*/ 50 w 98"/>
                <a:gd name="T19" fmla="*/ 82 h 184"/>
                <a:gd name="T20" fmla="*/ 56 w 98"/>
                <a:gd name="T21" fmla="*/ 94 h 184"/>
                <a:gd name="T22" fmla="*/ 60 w 98"/>
                <a:gd name="T23" fmla="*/ 108 h 184"/>
                <a:gd name="T24" fmla="*/ 62 w 98"/>
                <a:gd name="T25" fmla="*/ 120 h 184"/>
                <a:gd name="T26" fmla="*/ 64 w 98"/>
                <a:gd name="T27" fmla="*/ 134 h 184"/>
                <a:gd name="T28" fmla="*/ 62 w 98"/>
                <a:gd name="T29" fmla="*/ 146 h 184"/>
                <a:gd name="T30" fmla="*/ 60 w 98"/>
                <a:gd name="T31" fmla="*/ 160 h 184"/>
                <a:gd name="T32" fmla="*/ 52 w 98"/>
                <a:gd name="T33" fmla="*/ 184 h 184"/>
                <a:gd name="T34" fmla="*/ 52 w 98"/>
                <a:gd name="T35" fmla="*/ 184 h 184"/>
                <a:gd name="T36" fmla="*/ 70 w 98"/>
                <a:gd name="T37" fmla="*/ 164 h 184"/>
                <a:gd name="T38" fmla="*/ 84 w 98"/>
                <a:gd name="T39" fmla="*/ 142 h 184"/>
                <a:gd name="T40" fmla="*/ 84 w 98"/>
                <a:gd name="T41" fmla="*/ 142 h 184"/>
                <a:gd name="T42" fmla="*/ 92 w 98"/>
                <a:gd name="T43" fmla="*/ 124 h 184"/>
                <a:gd name="T44" fmla="*/ 96 w 98"/>
                <a:gd name="T45" fmla="*/ 104 h 184"/>
                <a:gd name="T46" fmla="*/ 98 w 98"/>
                <a:gd name="T47" fmla="*/ 84 h 184"/>
                <a:gd name="T48" fmla="*/ 96 w 98"/>
                <a:gd name="T49" fmla="*/ 64 h 184"/>
                <a:gd name="T50" fmla="*/ 92 w 98"/>
                <a:gd name="T51" fmla="*/ 44 h 184"/>
                <a:gd name="T52" fmla="*/ 86 w 98"/>
                <a:gd name="T53" fmla="*/ 26 h 184"/>
                <a:gd name="T54" fmla="*/ 80 w 98"/>
                <a:gd name="T55" fmla="*/ 18 h 184"/>
                <a:gd name="T56" fmla="*/ 74 w 98"/>
                <a:gd name="T57" fmla="*/ 12 h 184"/>
                <a:gd name="T58" fmla="*/ 68 w 98"/>
                <a:gd name="T59" fmla="*/ 6 h 184"/>
                <a:gd name="T60" fmla="*/ 60 w 98"/>
                <a:gd name="T61" fmla="*/ 0 h 184"/>
                <a:gd name="T62" fmla="*/ 60 w 98"/>
                <a:gd name="T63" fmla="*/ 0 h 184"/>
                <a:gd name="T64" fmla="*/ 58 w 98"/>
                <a:gd name="T65" fmla="*/ 0 h 184"/>
                <a:gd name="T66" fmla="*/ 54 w 98"/>
                <a:gd name="T67" fmla="*/ 0 h 184"/>
                <a:gd name="T68" fmla="*/ 52 w 98"/>
                <a:gd name="T69" fmla="*/ 8 h 184"/>
                <a:gd name="T70" fmla="*/ 48 w 98"/>
                <a:gd name="T71" fmla="*/ 20 h 184"/>
                <a:gd name="T72" fmla="*/ 42 w 98"/>
                <a:gd name="T73" fmla="*/ 36 h 184"/>
                <a:gd name="T74" fmla="*/ 42 w 98"/>
                <a:gd name="T75" fmla="*/ 36 h 184"/>
                <a:gd name="T76" fmla="*/ 34 w 98"/>
                <a:gd name="T77" fmla="*/ 50 h 184"/>
                <a:gd name="T78" fmla="*/ 24 w 98"/>
                <a:gd name="T79" fmla="*/ 62 h 184"/>
                <a:gd name="T80" fmla="*/ 14 w 98"/>
                <a:gd name="T81" fmla="*/ 74 h 184"/>
                <a:gd name="T82" fmla="*/ 8 w 98"/>
                <a:gd name="T83" fmla="*/ 82 h 184"/>
                <a:gd name="T84" fmla="*/ 8 w 98"/>
                <a:gd name="T85" fmla="*/ 82 h 184"/>
                <a:gd name="T86" fmla="*/ 2 w 98"/>
                <a:gd name="T87" fmla="*/ 94 h 184"/>
                <a:gd name="T88" fmla="*/ 0 w 98"/>
                <a:gd name="T89" fmla="*/ 108 h 184"/>
                <a:gd name="T90" fmla="*/ 0 w 98"/>
                <a:gd name="T91" fmla="*/ 122 h 184"/>
                <a:gd name="T92" fmla="*/ 2 w 98"/>
                <a:gd name="T93" fmla="*/ 136 h 184"/>
                <a:gd name="T94" fmla="*/ 6 w 98"/>
                <a:gd name="T95" fmla="*/ 150 h 184"/>
                <a:gd name="T96" fmla="*/ 12 w 98"/>
                <a:gd name="T97" fmla="*/ 162 h 184"/>
                <a:gd name="T98" fmla="*/ 18 w 98"/>
                <a:gd name="T99" fmla="*/ 174 h 184"/>
                <a:gd name="T100" fmla="*/ 28 w 98"/>
                <a:gd name="T101" fmla="*/ 184 h 184"/>
                <a:gd name="T102" fmla="*/ 28 w 98"/>
                <a:gd name="T10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" h="184">
                  <a:moveTo>
                    <a:pt x="28" y="184"/>
                  </a:moveTo>
                  <a:lnTo>
                    <a:pt x="28" y="184"/>
                  </a:lnTo>
                  <a:lnTo>
                    <a:pt x="32" y="172"/>
                  </a:lnTo>
                  <a:lnTo>
                    <a:pt x="38" y="160"/>
                  </a:lnTo>
                  <a:lnTo>
                    <a:pt x="50" y="134"/>
                  </a:lnTo>
                  <a:lnTo>
                    <a:pt x="54" y="122"/>
                  </a:lnTo>
                  <a:lnTo>
                    <a:pt x="56" y="110"/>
                  </a:lnTo>
                  <a:lnTo>
                    <a:pt x="56" y="9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6" y="94"/>
                  </a:lnTo>
                  <a:lnTo>
                    <a:pt x="60" y="108"/>
                  </a:lnTo>
                  <a:lnTo>
                    <a:pt x="62" y="120"/>
                  </a:lnTo>
                  <a:lnTo>
                    <a:pt x="64" y="134"/>
                  </a:lnTo>
                  <a:lnTo>
                    <a:pt x="62" y="146"/>
                  </a:lnTo>
                  <a:lnTo>
                    <a:pt x="60" y="160"/>
                  </a:lnTo>
                  <a:lnTo>
                    <a:pt x="52" y="184"/>
                  </a:lnTo>
                  <a:lnTo>
                    <a:pt x="52" y="184"/>
                  </a:lnTo>
                  <a:lnTo>
                    <a:pt x="70" y="164"/>
                  </a:lnTo>
                  <a:lnTo>
                    <a:pt x="84" y="142"/>
                  </a:lnTo>
                  <a:lnTo>
                    <a:pt x="84" y="142"/>
                  </a:lnTo>
                  <a:lnTo>
                    <a:pt x="92" y="124"/>
                  </a:lnTo>
                  <a:lnTo>
                    <a:pt x="96" y="104"/>
                  </a:lnTo>
                  <a:lnTo>
                    <a:pt x="98" y="84"/>
                  </a:lnTo>
                  <a:lnTo>
                    <a:pt x="96" y="64"/>
                  </a:lnTo>
                  <a:lnTo>
                    <a:pt x="92" y="44"/>
                  </a:lnTo>
                  <a:lnTo>
                    <a:pt x="86" y="26"/>
                  </a:lnTo>
                  <a:lnTo>
                    <a:pt x="80" y="18"/>
                  </a:lnTo>
                  <a:lnTo>
                    <a:pt x="74" y="12"/>
                  </a:lnTo>
                  <a:lnTo>
                    <a:pt x="68" y="6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2" y="8"/>
                  </a:lnTo>
                  <a:lnTo>
                    <a:pt x="48" y="2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4" y="50"/>
                  </a:lnTo>
                  <a:lnTo>
                    <a:pt x="24" y="62"/>
                  </a:lnTo>
                  <a:lnTo>
                    <a:pt x="14" y="74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2" y="94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2" y="136"/>
                  </a:lnTo>
                  <a:lnTo>
                    <a:pt x="6" y="150"/>
                  </a:lnTo>
                  <a:lnTo>
                    <a:pt x="12" y="162"/>
                  </a:lnTo>
                  <a:lnTo>
                    <a:pt x="18" y="174"/>
                  </a:lnTo>
                  <a:lnTo>
                    <a:pt x="28" y="184"/>
                  </a:lnTo>
                  <a:lnTo>
                    <a:pt x="28" y="184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09BD24B8-0B27-4F05-96AB-0EAA659D9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795" y="5431560"/>
              <a:ext cx="402534" cy="600004"/>
            </a:xfrm>
            <a:custGeom>
              <a:avLst/>
              <a:gdLst>
                <a:gd name="T0" fmla="*/ 58 w 106"/>
                <a:gd name="T1" fmla="*/ 70 h 158"/>
                <a:gd name="T2" fmla="*/ 58 w 106"/>
                <a:gd name="T3" fmla="*/ 70 h 158"/>
                <a:gd name="T4" fmla="*/ 60 w 106"/>
                <a:gd name="T5" fmla="*/ 82 h 158"/>
                <a:gd name="T6" fmla="*/ 60 w 106"/>
                <a:gd name="T7" fmla="*/ 94 h 158"/>
                <a:gd name="T8" fmla="*/ 58 w 106"/>
                <a:gd name="T9" fmla="*/ 106 h 158"/>
                <a:gd name="T10" fmla="*/ 54 w 106"/>
                <a:gd name="T11" fmla="*/ 118 h 158"/>
                <a:gd name="T12" fmla="*/ 50 w 106"/>
                <a:gd name="T13" fmla="*/ 128 h 158"/>
                <a:gd name="T14" fmla="*/ 46 w 106"/>
                <a:gd name="T15" fmla="*/ 138 h 158"/>
                <a:gd name="T16" fmla="*/ 32 w 106"/>
                <a:gd name="T17" fmla="*/ 158 h 158"/>
                <a:gd name="T18" fmla="*/ 32 w 106"/>
                <a:gd name="T19" fmla="*/ 158 h 158"/>
                <a:gd name="T20" fmla="*/ 52 w 106"/>
                <a:gd name="T21" fmla="*/ 146 h 158"/>
                <a:gd name="T22" fmla="*/ 70 w 106"/>
                <a:gd name="T23" fmla="*/ 130 h 158"/>
                <a:gd name="T24" fmla="*/ 70 w 106"/>
                <a:gd name="T25" fmla="*/ 130 h 158"/>
                <a:gd name="T26" fmla="*/ 82 w 106"/>
                <a:gd name="T27" fmla="*/ 116 h 158"/>
                <a:gd name="T28" fmla="*/ 92 w 106"/>
                <a:gd name="T29" fmla="*/ 102 h 158"/>
                <a:gd name="T30" fmla="*/ 98 w 106"/>
                <a:gd name="T31" fmla="*/ 84 h 158"/>
                <a:gd name="T32" fmla="*/ 104 w 106"/>
                <a:gd name="T33" fmla="*/ 66 h 158"/>
                <a:gd name="T34" fmla="*/ 106 w 106"/>
                <a:gd name="T35" fmla="*/ 48 h 158"/>
                <a:gd name="T36" fmla="*/ 104 w 106"/>
                <a:gd name="T37" fmla="*/ 30 h 158"/>
                <a:gd name="T38" fmla="*/ 98 w 106"/>
                <a:gd name="T39" fmla="*/ 16 h 158"/>
                <a:gd name="T40" fmla="*/ 94 w 106"/>
                <a:gd name="T41" fmla="*/ 8 h 158"/>
                <a:gd name="T42" fmla="*/ 88 w 106"/>
                <a:gd name="T43" fmla="*/ 2 h 158"/>
                <a:gd name="T44" fmla="*/ 88 w 106"/>
                <a:gd name="T45" fmla="*/ 2 h 158"/>
                <a:gd name="T46" fmla="*/ 86 w 106"/>
                <a:gd name="T47" fmla="*/ 0 h 158"/>
                <a:gd name="T48" fmla="*/ 84 w 106"/>
                <a:gd name="T49" fmla="*/ 0 h 158"/>
                <a:gd name="T50" fmla="*/ 80 w 106"/>
                <a:gd name="T51" fmla="*/ 6 h 158"/>
                <a:gd name="T52" fmla="*/ 74 w 106"/>
                <a:gd name="T53" fmla="*/ 14 h 158"/>
                <a:gd name="T54" fmla="*/ 64 w 106"/>
                <a:gd name="T55" fmla="*/ 26 h 158"/>
                <a:gd name="T56" fmla="*/ 64 w 106"/>
                <a:gd name="T57" fmla="*/ 26 h 158"/>
                <a:gd name="T58" fmla="*/ 52 w 106"/>
                <a:gd name="T59" fmla="*/ 36 h 158"/>
                <a:gd name="T60" fmla="*/ 40 w 106"/>
                <a:gd name="T61" fmla="*/ 44 h 158"/>
                <a:gd name="T62" fmla="*/ 30 w 106"/>
                <a:gd name="T63" fmla="*/ 52 h 158"/>
                <a:gd name="T64" fmla="*/ 22 w 106"/>
                <a:gd name="T65" fmla="*/ 58 h 158"/>
                <a:gd name="T66" fmla="*/ 22 w 106"/>
                <a:gd name="T67" fmla="*/ 58 h 158"/>
                <a:gd name="T68" fmla="*/ 14 w 106"/>
                <a:gd name="T69" fmla="*/ 66 h 158"/>
                <a:gd name="T70" fmla="*/ 8 w 106"/>
                <a:gd name="T71" fmla="*/ 78 h 158"/>
                <a:gd name="T72" fmla="*/ 4 w 106"/>
                <a:gd name="T73" fmla="*/ 90 h 158"/>
                <a:gd name="T74" fmla="*/ 2 w 106"/>
                <a:gd name="T75" fmla="*/ 102 h 158"/>
                <a:gd name="T76" fmla="*/ 0 w 106"/>
                <a:gd name="T77" fmla="*/ 114 h 158"/>
                <a:gd name="T78" fmla="*/ 2 w 106"/>
                <a:gd name="T79" fmla="*/ 128 h 158"/>
                <a:gd name="T80" fmla="*/ 6 w 106"/>
                <a:gd name="T81" fmla="*/ 140 h 158"/>
                <a:gd name="T82" fmla="*/ 10 w 106"/>
                <a:gd name="T83" fmla="*/ 152 h 158"/>
                <a:gd name="T84" fmla="*/ 10 w 106"/>
                <a:gd name="T85" fmla="*/ 152 h 158"/>
                <a:gd name="T86" fmla="*/ 18 w 106"/>
                <a:gd name="T87" fmla="*/ 142 h 158"/>
                <a:gd name="T88" fmla="*/ 26 w 106"/>
                <a:gd name="T89" fmla="*/ 132 h 158"/>
                <a:gd name="T90" fmla="*/ 44 w 106"/>
                <a:gd name="T91" fmla="*/ 114 h 158"/>
                <a:gd name="T92" fmla="*/ 50 w 106"/>
                <a:gd name="T93" fmla="*/ 104 h 158"/>
                <a:gd name="T94" fmla="*/ 56 w 106"/>
                <a:gd name="T95" fmla="*/ 94 h 158"/>
                <a:gd name="T96" fmla="*/ 58 w 106"/>
                <a:gd name="T97" fmla="*/ 82 h 158"/>
                <a:gd name="T98" fmla="*/ 58 w 106"/>
                <a:gd name="T99" fmla="*/ 70 h 158"/>
                <a:gd name="T100" fmla="*/ 58 w 106"/>
                <a:gd name="T101" fmla="*/ 7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" h="158">
                  <a:moveTo>
                    <a:pt x="58" y="70"/>
                  </a:moveTo>
                  <a:lnTo>
                    <a:pt x="58" y="70"/>
                  </a:lnTo>
                  <a:lnTo>
                    <a:pt x="60" y="82"/>
                  </a:lnTo>
                  <a:lnTo>
                    <a:pt x="60" y="94"/>
                  </a:lnTo>
                  <a:lnTo>
                    <a:pt x="58" y="106"/>
                  </a:lnTo>
                  <a:lnTo>
                    <a:pt x="54" y="118"/>
                  </a:lnTo>
                  <a:lnTo>
                    <a:pt x="50" y="128"/>
                  </a:lnTo>
                  <a:lnTo>
                    <a:pt x="46" y="138"/>
                  </a:lnTo>
                  <a:lnTo>
                    <a:pt x="32" y="158"/>
                  </a:lnTo>
                  <a:lnTo>
                    <a:pt x="32" y="158"/>
                  </a:lnTo>
                  <a:lnTo>
                    <a:pt x="52" y="146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82" y="116"/>
                  </a:lnTo>
                  <a:lnTo>
                    <a:pt x="92" y="102"/>
                  </a:lnTo>
                  <a:lnTo>
                    <a:pt x="98" y="84"/>
                  </a:lnTo>
                  <a:lnTo>
                    <a:pt x="104" y="66"/>
                  </a:lnTo>
                  <a:lnTo>
                    <a:pt x="106" y="48"/>
                  </a:lnTo>
                  <a:lnTo>
                    <a:pt x="104" y="30"/>
                  </a:lnTo>
                  <a:lnTo>
                    <a:pt x="98" y="16"/>
                  </a:lnTo>
                  <a:lnTo>
                    <a:pt x="94" y="8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0" y="6"/>
                  </a:lnTo>
                  <a:lnTo>
                    <a:pt x="74" y="14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52" y="36"/>
                  </a:lnTo>
                  <a:lnTo>
                    <a:pt x="40" y="44"/>
                  </a:lnTo>
                  <a:lnTo>
                    <a:pt x="30" y="52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14" y="66"/>
                  </a:lnTo>
                  <a:lnTo>
                    <a:pt x="8" y="78"/>
                  </a:lnTo>
                  <a:lnTo>
                    <a:pt x="4" y="90"/>
                  </a:lnTo>
                  <a:lnTo>
                    <a:pt x="2" y="102"/>
                  </a:lnTo>
                  <a:lnTo>
                    <a:pt x="0" y="114"/>
                  </a:lnTo>
                  <a:lnTo>
                    <a:pt x="2" y="128"/>
                  </a:lnTo>
                  <a:lnTo>
                    <a:pt x="6" y="140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18" y="142"/>
                  </a:lnTo>
                  <a:lnTo>
                    <a:pt x="26" y="132"/>
                  </a:lnTo>
                  <a:lnTo>
                    <a:pt x="44" y="114"/>
                  </a:lnTo>
                  <a:lnTo>
                    <a:pt x="50" y="104"/>
                  </a:lnTo>
                  <a:lnTo>
                    <a:pt x="56" y="94"/>
                  </a:lnTo>
                  <a:lnTo>
                    <a:pt x="58" y="82"/>
                  </a:lnTo>
                  <a:lnTo>
                    <a:pt x="58" y="70"/>
                  </a:lnTo>
                  <a:lnTo>
                    <a:pt x="58" y="7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A54FBB02-295D-4B3B-83C4-BBF6B8A78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2488" y="6988533"/>
              <a:ext cx="584814" cy="410129"/>
            </a:xfrm>
            <a:custGeom>
              <a:avLst/>
              <a:gdLst>
                <a:gd name="T0" fmla="*/ 26 w 154"/>
                <a:gd name="T1" fmla="*/ 40 h 108"/>
                <a:gd name="T2" fmla="*/ 26 w 154"/>
                <a:gd name="T3" fmla="*/ 40 h 108"/>
                <a:gd name="T4" fmla="*/ 34 w 154"/>
                <a:gd name="T5" fmla="*/ 52 h 108"/>
                <a:gd name="T6" fmla="*/ 42 w 154"/>
                <a:gd name="T7" fmla="*/ 64 h 108"/>
                <a:gd name="T8" fmla="*/ 48 w 154"/>
                <a:gd name="T9" fmla="*/ 76 h 108"/>
                <a:gd name="T10" fmla="*/ 54 w 154"/>
                <a:gd name="T11" fmla="*/ 84 h 108"/>
                <a:gd name="T12" fmla="*/ 54 w 154"/>
                <a:gd name="T13" fmla="*/ 84 h 108"/>
                <a:gd name="T14" fmla="*/ 62 w 154"/>
                <a:gd name="T15" fmla="*/ 92 h 108"/>
                <a:gd name="T16" fmla="*/ 72 w 154"/>
                <a:gd name="T17" fmla="*/ 98 h 108"/>
                <a:gd name="T18" fmla="*/ 84 w 154"/>
                <a:gd name="T19" fmla="*/ 104 h 108"/>
                <a:gd name="T20" fmla="*/ 96 w 154"/>
                <a:gd name="T21" fmla="*/ 106 h 108"/>
                <a:gd name="T22" fmla="*/ 110 w 154"/>
                <a:gd name="T23" fmla="*/ 108 h 108"/>
                <a:gd name="T24" fmla="*/ 122 w 154"/>
                <a:gd name="T25" fmla="*/ 108 h 108"/>
                <a:gd name="T26" fmla="*/ 136 w 154"/>
                <a:gd name="T27" fmla="*/ 104 h 108"/>
                <a:gd name="T28" fmla="*/ 146 w 154"/>
                <a:gd name="T29" fmla="*/ 100 h 108"/>
                <a:gd name="T30" fmla="*/ 146 w 154"/>
                <a:gd name="T31" fmla="*/ 100 h 108"/>
                <a:gd name="T32" fmla="*/ 138 w 154"/>
                <a:gd name="T33" fmla="*/ 92 h 108"/>
                <a:gd name="T34" fmla="*/ 130 w 154"/>
                <a:gd name="T35" fmla="*/ 84 h 108"/>
                <a:gd name="T36" fmla="*/ 112 w 154"/>
                <a:gd name="T37" fmla="*/ 66 h 108"/>
                <a:gd name="T38" fmla="*/ 102 w 154"/>
                <a:gd name="T39" fmla="*/ 58 h 108"/>
                <a:gd name="T40" fmla="*/ 92 w 154"/>
                <a:gd name="T41" fmla="*/ 52 h 108"/>
                <a:gd name="T42" fmla="*/ 82 w 154"/>
                <a:gd name="T43" fmla="*/ 48 h 108"/>
                <a:gd name="T44" fmla="*/ 68 w 154"/>
                <a:gd name="T45" fmla="*/ 48 h 108"/>
                <a:gd name="T46" fmla="*/ 68 w 154"/>
                <a:gd name="T47" fmla="*/ 48 h 108"/>
                <a:gd name="T48" fmla="*/ 80 w 154"/>
                <a:gd name="T49" fmla="*/ 48 h 108"/>
                <a:gd name="T50" fmla="*/ 92 w 154"/>
                <a:gd name="T51" fmla="*/ 48 h 108"/>
                <a:gd name="T52" fmla="*/ 104 w 154"/>
                <a:gd name="T53" fmla="*/ 50 h 108"/>
                <a:gd name="T54" fmla="*/ 116 w 154"/>
                <a:gd name="T55" fmla="*/ 54 h 108"/>
                <a:gd name="T56" fmla="*/ 126 w 154"/>
                <a:gd name="T57" fmla="*/ 58 h 108"/>
                <a:gd name="T58" fmla="*/ 136 w 154"/>
                <a:gd name="T59" fmla="*/ 64 h 108"/>
                <a:gd name="T60" fmla="*/ 154 w 154"/>
                <a:gd name="T61" fmla="*/ 80 h 108"/>
                <a:gd name="T62" fmla="*/ 154 w 154"/>
                <a:gd name="T63" fmla="*/ 80 h 108"/>
                <a:gd name="T64" fmla="*/ 144 w 154"/>
                <a:gd name="T65" fmla="*/ 58 h 108"/>
                <a:gd name="T66" fmla="*/ 130 w 154"/>
                <a:gd name="T67" fmla="*/ 40 h 108"/>
                <a:gd name="T68" fmla="*/ 130 w 154"/>
                <a:gd name="T69" fmla="*/ 40 h 108"/>
                <a:gd name="T70" fmla="*/ 116 w 154"/>
                <a:gd name="T71" fmla="*/ 28 h 108"/>
                <a:gd name="T72" fmla="*/ 102 w 154"/>
                <a:gd name="T73" fmla="*/ 16 h 108"/>
                <a:gd name="T74" fmla="*/ 84 w 154"/>
                <a:gd name="T75" fmla="*/ 8 h 108"/>
                <a:gd name="T76" fmla="*/ 66 w 154"/>
                <a:gd name="T77" fmla="*/ 2 h 108"/>
                <a:gd name="T78" fmla="*/ 48 w 154"/>
                <a:gd name="T79" fmla="*/ 0 h 108"/>
                <a:gd name="T80" fmla="*/ 32 w 154"/>
                <a:gd name="T81" fmla="*/ 0 h 108"/>
                <a:gd name="T82" fmla="*/ 16 w 154"/>
                <a:gd name="T83" fmla="*/ 4 h 108"/>
                <a:gd name="T84" fmla="*/ 8 w 154"/>
                <a:gd name="T85" fmla="*/ 8 h 108"/>
                <a:gd name="T86" fmla="*/ 2 w 154"/>
                <a:gd name="T87" fmla="*/ 14 h 108"/>
                <a:gd name="T88" fmla="*/ 2 w 154"/>
                <a:gd name="T89" fmla="*/ 14 h 108"/>
                <a:gd name="T90" fmla="*/ 0 w 154"/>
                <a:gd name="T91" fmla="*/ 16 h 108"/>
                <a:gd name="T92" fmla="*/ 0 w 154"/>
                <a:gd name="T93" fmla="*/ 18 h 108"/>
                <a:gd name="T94" fmla="*/ 6 w 154"/>
                <a:gd name="T95" fmla="*/ 22 h 108"/>
                <a:gd name="T96" fmla="*/ 14 w 154"/>
                <a:gd name="T97" fmla="*/ 28 h 108"/>
                <a:gd name="T98" fmla="*/ 26 w 154"/>
                <a:gd name="T99" fmla="*/ 40 h 108"/>
                <a:gd name="T100" fmla="*/ 26 w 154"/>
                <a:gd name="T101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4" h="108">
                  <a:moveTo>
                    <a:pt x="26" y="40"/>
                  </a:moveTo>
                  <a:lnTo>
                    <a:pt x="26" y="40"/>
                  </a:lnTo>
                  <a:lnTo>
                    <a:pt x="34" y="52"/>
                  </a:lnTo>
                  <a:lnTo>
                    <a:pt x="42" y="64"/>
                  </a:lnTo>
                  <a:lnTo>
                    <a:pt x="48" y="76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62" y="92"/>
                  </a:lnTo>
                  <a:lnTo>
                    <a:pt x="72" y="98"/>
                  </a:lnTo>
                  <a:lnTo>
                    <a:pt x="84" y="104"/>
                  </a:lnTo>
                  <a:lnTo>
                    <a:pt x="96" y="106"/>
                  </a:lnTo>
                  <a:lnTo>
                    <a:pt x="110" y="108"/>
                  </a:lnTo>
                  <a:lnTo>
                    <a:pt x="122" y="108"/>
                  </a:lnTo>
                  <a:lnTo>
                    <a:pt x="136" y="104"/>
                  </a:lnTo>
                  <a:lnTo>
                    <a:pt x="146" y="100"/>
                  </a:lnTo>
                  <a:lnTo>
                    <a:pt x="146" y="100"/>
                  </a:lnTo>
                  <a:lnTo>
                    <a:pt x="138" y="92"/>
                  </a:lnTo>
                  <a:lnTo>
                    <a:pt x="130" y="84"/>
                  </a:lnTo>
                  <a:lnTo>
                    <a:pt x="112" y="66"/>
                  </a:lnTo>
                  <a:lnTo>
                    <a:pt x="102" y="58"/>
                  </a:lnTo>
                  <a:lnTo>
                    <a:pt x="92" y="52"/>
                  </a:lnTo>
                  <a:lnTo>
                    <a:pt x="82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80" y="48"/>
                  </a:lnTo>
                  <a:lnTo>
                    <a:pt x="92" y="48"/>
                  </a:lnTo>
                  <a:lnTo>
                    <a:pt x="104" y="50"/>
                  </a:lnTo>
                  <a:lnTo>
                    <a:pt x="116" y="54"/>
                  </a:lnTo>
                  <a:lnTo>
                    <a:pt x="126" y="58"/>
                  </a:lnTo>
                  <a:lnTo>
                    <a:pt x="136" y="64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44" y="58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16" y="28"/>
                  </a:lnTo>
                  <a:lnTo>
                    <a:pt x="102" y="16"/>
                  </a:lnTo>
                  <a:lnTo>
                    <a:pt x="84" y="8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16" y="4"/>
                  </a:lnTo>
                  <a:lnTo>
                    <a:pt x="8" y="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6" y="22"/>
                  </a:lnTo>
                  <a:lnTo>
                    <a:pt x="14" y="28"/>
                  </a:lnTo>
                  <a:lnTo>
                    <a:pt x="26" y="40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C0CB4C48-4C2C-41CA-9A90-B0FEEAC52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1227" y="7816387"/>
              <a:ext cx="281015" cy="129115"/>
            </a:xfrm>
            <a:custGeom>
              <a:avLst/>
              <a:gdLst>
                <a:gd name="T0" fmla="*/ 66 w 74"/>
                <a:gd name="T1" fmla="*/ 34 h 34"/>
                <a:gd name="T2" fmla="*/ 66 w 74"/>
                <a:gd name="T3" fmla="*/ 34 h 34"/>
                <a:gd name="T4" fmla="*/ 74 w 74"/>
                <a:gd name="T5" fmla="*/ 30 h 34"/>
                <a:gd name="T6" fmla="*/ 74 w 74"/>
                <a:gd name="T7" fmla="*/ 30 h 34"/>
                <a:gd name="T8" fmla="*/ 60 w 74"/>
                <a:gd name="T9" fmla="*/ 22 h 34"/>
                <a:gd name="T10" fmla="*/ 46 w 74"/>
                <a:gd name="T11" fmla="*/ 14 h 34"/>
                <a:gd name="T12" fmla="*/ 34 w 74"/>
                <a:gd name="T13" fmla="*/ 6 h 34"/>
                <a:gd name="T14" fmla="*/ 26 w 74"/>
                <a:gd name="T15" fmla="*/ 2 h 34"/>
                <a:gd name="T16" fmla="*/ 20 w 74"/>
                <a:gd name="T17" fmla="*/ 0 h 34"/>
                <a:gd name="T18" fmla="*/ 20 w 74"/>
                <a:gd name="T19" fmla="*/ 0 h 34"/>
                <a:gd name="T20" fmla="*/ 10 w 74"/>
                <a:gd name="T21" fmla="*/ 2 h 34"/>
                <a:gd name="T22" fmla="*/ 0 w 74"/>
                <a:gd name="T23" fmla="*/ 4 h 34"/>
                <a:gd name="T24" fmla="*/ 0 w 74"/>
                <a:gd name="T25" fmla="*/ 4 h 34"/>
                <a:gd name="T26" fmla="*/ 10 w 74"/>
                <a:gd name="T27" fmla="*/ 2 h 34"/>
                <a:gd name="T28" fmla="*/ 20 w 74"/>
                <a:gd name="T29" fmla="*/ 4 h 34"/>
                <a:gd name="T30" fmla="*/ 28 w 74"/>
                <a:gd name="T31" fmla="*/ 6 h 34"/>
                <a:gd name="T32" fmla="*/ 36 w 74"/>
                <a:gd name="T33" fmla="*/ 12 h 34"/>
                <a:gd name="T34" fmla="*/ 52 w 74"/>
                <a:gd name="T35" fmla="*/ 22 h 34"/>
                <a:gd name="T36" fmla="*/ 66 w 74"/>
                <a:gd name="T37" fmla="*/ 34 h 34"/>
                <a:gd name="T38" fmla="*/ 66 w 74"/>
                <a:gd name="T3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34">
                  <a:moveTo>
                    <a:pt x="66" y="34"/>
                  </a:moveTo>
                  <a:lnTo>
                    <a:pt x="66" y="34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60" y="22"/>
                  </a:lnTo>
                  <a:lnTo>
                    <a:pt x="46" y="14"/>
                  </a:lnTo>
                  <a:lnTo>
                    <a:pt x="34" y="6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2"/>
                  </a:lnTo>
                  <a:lnTo>
                    <a:pt x="20" y="4"/>
                  </a:lnTo>
                  <a:lnTo>
                    <a:pt x="28" y="6"/>
                  </a:lnTo>
                  <a:lnTo>
                    <a:pt x="36" y="12"/>
                  </a:lnTo>
                  <a:lnTo>
                    <a:pt x="52" y="22"/>
                  </a:lnTo>
                  <a:lnTo>
                    <a:pt x="66" y="34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58C3E78F-FDB7-4CED-BCDF-28CCD07FC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2872" y="7687272"/>
              <a:ext cx="356965" cy="174685"/>
            </a:xfrm>
            <a:custGeom>
              <a:avLst/>
              <a:gdLst>
                <a:gd name="T0" fmla="*/ 66 w 94"/>
                <a:gd name="T1" fmla="*/ 22 h 46"/>
                <a:gd name="T2" fmla="*/ 66 w 94"/>
                <a:gd name="T3" fmla="*/ 22 h 46"/>
                <a:gd name="T4" fmla="*/ 84 w 94"/>
                <a:gd name="T5" fmla="*/ 40 h 46"/>
                <a:gd name="T6" fmla="*/ 84 w 94"/>
                <a:gd name="T7" fmla="*/ 40 h 46"/>
                <a:gd name="T8" fmla="*/ 94 w 94"/>
                <a:gd name="T9" fmla="*/ 46 h 46"/>
                <a:gd name="T10" fmla="*/ 94 w 94"/>
                <a:gd name="T11" fmla="*/ 46 h 46"/>
                <a:gd name="T12" fmla="*/ 80 w 94"/>
                <a:gd name="T13" fmla="*/ 30 h 46"/>
                <a:gd name="T14" fmla="*/ 66 w 94"/>
                <a:gd name="T15" fmla="*/ 18 h 46"/>
                <a:gd name="T16" fmla="*/ 66 w 94"/>
                <a:gd name="T17" fmla="*/ 18 h 46"/>
                <a:gd name="T18" fmla="*/ 52 w 94"/>
                <a:gd name="T19" fmla="*/ 10 h 46"/>
                <a:gd name="T20" fmla="*/ 34 w 94"/>
                <a:gd name="T21" fmla="*/ 4 h 46"/>
                <a:gd name="T22" fmla="*/ 18 w 94"/>
                <a:gd name="T23" fmla="*/ 2 h 46"/>
                <a:gd name="T24" fmla="*/ 0 w 94"/>
                <a:gd name="T25" fmla="*/ 0 h 46"/>
                <a:gd name="T26" fmla="*/ 0 w 94"/>
                <a:gd name="T27" fmla="*/ 0 h 46"/>
                <a:gd name="T28" fmla="*/ 18 w 94"/>
                <a:gd name="T29" fmla="*/ 2 h 46"/>
                <a:gd name="T30" fmla="*/ 36 w 94"/>
                <a:gd name="T31" fmla="*/ 6 h 46"/>
                <a:gd name="T32" fmla="*/ 52 w 94"/>
                <a:gd name="T33" fmla="*/ 14 h 46"/>
                <a:gd name="T34" fmla="*/ 66 w 94"/>
                <a:gd name="T35" fmla="*/ 22 h 46"/>
                <a:gd name="T36" fmla="*/ 66 w 94"/>
                <a:gd name="T37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46">
                  <a:moveTo>
                    <a:pt x="66" y="22"/>
                  </a:moveTo>
                  <a:lnTo>
                    <a:pt x="66" y="22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80" y="30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52" y="10"/>
                  </a:lnTo>
                  <a:lnTo>
                    <a:pt x="34" y="4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2"/>
                  </a:lnTo>
                  <a:lnTo>
                    <a:pt x="36" y="6"/>
                  </a:lnTo>
                  <a:lnTo>
                    <a:pt x="52" y="14"/>
                  </a:lnTo>
                  <a:lnTo>
                    <a:pt x="66" y="22"/>
                  </a:lnTo>
                  <a:lnTo>
                    <a:pt x="66" y="22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20611941-F618-4AE0-8925-E45A654A2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3377" y="7770817"/>
              <a:ext cx="129115" cy="91140"/>
            </a:xfrm>
            <a:custGeom>
              <a:avLst/>
              <a:gdLst>
                <a:gd name="T0" fmla="*/ 24 w 34"/>
                <a:gd name="T1" fmla="*/ 14 h 24"/>
                <a:gd name="T2" fmla="*/ 24 w 34"/>
                <a:gd name="T3" fmla="*/ 14 h 24"/>
                <a:gd name="T4" fmla="*/ 16 w 34"/>
                <a:gd name="T5" fmla="*/ 8 h 24"/>
                <a:gd name="T6" fmla="*/ 8 w 34"/>
                <a:gd name="T7" fmla="*/ 4 h 24"/>
                <a:gd name="T8" fmla="*/ 4 w 34"/>
                <a:gd name="T9" fmla="*/ 2 h 24"/>
                <a:gd name="T10" fmla="*/ 0 w 34"/>
                <a:gd name="T11" fmla="*/ 0 h 24"/>
                <a:gd name="T12" fmla="*/ 0 w 34"/>
                <a:gd name="T13" fmla="*/ 0 h 24"/>
                <a:gd name="T14" fmla="*/ 0 w 34"/>
                <a:gd name="T15" fmla="*/ 0 h 24"/>
                <a:gd name="T16" fmla="*/ 0 w 34"/>
                <a:gd name="T17" fmla="*/ 0 h 24"/>
                <a:gd name="T18" fmla="*/ 0 w 34"/>
                <a:gd name="T19" fmla="*/ 2 h 24"/>
                <a:gd name="T20" fmla="*/ 0 w 34"/>
                <a:gd name="T21" fmla="*/ 4 h 24"/>
                <a:gd name="T22" fmla="*/ 4 w 34"/>
                <a:gd name="T23" fmla="*/ 6 h 24"/>
                <a:gd name="T24" fmla="*/ 14 w 34"/>
                <a:gd name="T25" fmla="*/ 10 h 24"/>
                <a:gd name="T26" fmla="*/ 24 w 34"/>
                <a:gd name="T27" fmla="*/ 16 h 24"/>
                <a:gd name="T28" fmla="*/ 24 w 34"/>
                <a:gd name="T29" fmla="*/ 16 h 24"/>
                <a:gd name="T30" fmla="*/ 34 w 34"/>
                <a:gd name="T31" fmla="*/ 24 h 24"/>
                <a:gd name="T32" fmla="*/ 34 w 34"/>
                <a:gd name="T33" fmla="*/ 24 h 24"/>
                <a:gd name="T34" fmla="*/ 24 w 34"/>
                <a:gd name="T35" fmla="*/ 14 h 24"/>
                <a:gd name="T36" fmla="*/ 24 w 34"/>
                <a:gd name="T37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4">
                  <a:moveTo>
                    <a:pt x="24" y="14"/>
                  </a:moveTo>
                  <a:lnTo>
                    <a:pt x="24" y="14"/>
                  </a:lnTo>
                  <a:lnTo>
                    <a:pt x="16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6"/>
                  </a:lnTo>
                  <a:lnTo>
                    <a:pt x="14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24" y="14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A88D17C6-13D3-4C96-875F-21D42A266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98329" y="6646758"/>
              <a:ext cx="220255" cy="440509"/>
            </a:xfrm>
            <a:custGeom>
              <a:avLst/>
              <a:gdLst>
                <a:gd name="T0" fmla="*/ 50 w 58"/>
                <a:gd name="T1" fmla="*/ 110 h 116"/>
                <a:gd name="T2" fmla="*/ 50 w 58"/>
                <a:gd name="T3" fmla="*/ 110 h 116"/>
                <a:gd name="T4" fmla="*/ 54 w 58"/>
                <a:gd name="T5" fmla="*/ 94 h 116"/>
                <a:gd name="T6" fmla="*/ 58 w 58"/>
                <a:gd name="T7" fmla="*/ 78 h 116"/>
                <a:gd name="T8" fmla="*/ 58 w 58"/>
                <a:gd name="T9" fmla="*/ 78 h 116"/>
                <a:gd name="T10" fmla="*/ 58 w 58"/>
                <a:gd name="T11" fmla="*/ 66 h 116"/>
                <a:gd name="T12" fmla="*/ 56 w 58"/>
                <a:gd name="T13" fmla="*/ 54 h 116"/>
                <a:gd name="T14" fmla="*/ 52 w 58"/>
                <a:gd name="T15" fmla="*/ 40 h 116"/>
                <a:gd name="T16" fmla="*/ 48 w 58"/>
                <a:gd name="T17" fmla="*/ 28 h 116"/>
                <a:gd name="T18" fmla="*/ 40 w 58"/>
                <a:gd name="T19" fmla="*/ 18 h 116"/>
                <a:gd name="T20" fmla="*/ 32 w 58"/>
                <a:gd name="T21" fmla="*/ 10 h 116"/>
                <a:gd name="T22" fmla="*/ 22 w 58"/>
                <a:gd name="T23" fmla="*/ 4 h 116"/>
                <a:gd name="T24" fmla="*/ 10 w 58"/>
                <a:gd name="T25" fmla="*/ 0 h 116"/>
                <a:gd name="T26" fmla="*/ 10 w 58"/>
                <a:gd name="T27" fmla="*/ 0 h 116"/>
                <a:gd name="T28" fmla="*/ 10 w 58"/>
                <a:gd name="T29" fmla="*/ 2 h 116"/>
                <a:gd name="T30" fmla="*/ 8 w 58"/>
                <a:gd name="T31" fmla="*/ 2 h 116"/>
                <a:gd name="T32" fmla="*/ 8 w 58"/>
                <a:gd name="T33" fmla="*/ 6 h 116"/>
                <a:gd name="T34" fmla="*/ 8 w 58"/>
                <a:gd name="T35" fmla="*/ 14 h 116"/>
                <a:gd name="T36" fmla="*/ 8 w 58"/>
                <a:gd name="T37" fmla="*/ 26 h 116"/>
                <a:gd name="T38" fmla="*/ 8 w 58"/>
                <a:gd name="T39" fmla="*/ 26 h 116"/>
                <a:gd name="T40" fmla="*/ 6 w 58"/>
                <a:gd name="T41" fmla="*/ 36 h 116"/>
                <a:gd name="T42" fmla="*/ 4 w 58"/>
                <a:gd name="T43" fmla="*/ 46 h 116"/>
                <a:gd name="T44" fmla="*/ 0 w 58"/>
                <a:gd name="T45" fmla="*/ 60 h 116"/>
                <a:gd name="T46" fmla="*/ 0 w 58"/>
                <a:gd name="T47" fmla="*/ 60 h 116"/>
                <a:gd name="T48" fmla="*/ 0 w 58"/>
                <a:gd name="T49" fmla="*/ 70 h 116"/>
                <a:gd name="T50" fmla="*/ 0 w 58"/>
                <a:gd name="T51" fmla="*/ 78 h 116"/>
                <a:gd name="T52" fmla="*/ 4 w 58"/>
                <a:gd name="T53" fmla="*/ 86 h 116"/>
                <a:gd name="T54" fmla="*/ 8 w 58"/>
                <a:gd name="T55" fmla="*/ 94 h 116"/>
                <a:gd name="T56" fmla="*/ 14 w 58"/>
                <a:gd name="T57" fmla="*/ 100 h 116"/>
                <a:gd name="T58" fmla="*/ 20 w 58"/>
                <a:gd name="T59" fmla="*/ 106 h 116"/>
                <a:gd name="T60" fmla="*/ 28 w 58"/>
                <a:gd name="T61" fmla="*/ 112 h 116"/>
                <a:gd name="T62" fmla="*/ 34 w 58"/>
                <a:gd name="T63" fmla="*/ 116 h 116"/>
                <a:gd name="T64" fmla="*/ 34 w 58"/>
                <a:gd name="T65" fmla="*/ 116 h 116"/>
                <a:gd name="T66" fmla="*/ 34 w 58"/>
                <a:gd name="T67" fmla="*/ 100 h 116"/>
                <a:gd name="T68" fmla="*/ 36 w 58"/>
                <a:gd name="T69" fmla="*/ 82 h 116"/>
                <a:gd name="T70" fmla="*/ 36 w 58"/>
                <a:gd name="T71" fmla="*/ 74 h 116"/>
                <a:gd name="T72" fmla="*/ 34 w 58"/>
                <a:gd name="T73" fmla="*/ 66 h 116"/>
                <a:gd name="T74" fmla="*/ 30 w 58"/>
                <a:gd name="T75" fmla="*/ 58 h 116"/>
                <a:gd name="T76" fmla="*/ 24 w 58"/>
                <a:gd name="T77" fmla="*/ 52 h 116"/>
                <a:gd name="T78" fmla="*/ 24 w 58"/>
                <a:gd name="T79" fmla="*/ 52 h 116"/>
                <a:gd name="T80" fmla="*/ 30 w 58"/>
                <a:gd name="T81" fmla="*/ 56 h 116"/>
                <a:gd name="T82" fmla="*/ 36 w 58"/>
                <a:gd name="T83" fmla="*/ 64 h 116"/>
                <a:gd name="T84" fmla="*/ 44 w 58"/>
                <a:gd name="T85" fmla="*/ 78 h 116"/>
                <a:gd name="T86" fmla="*/ 48 w 58"/>
                <a:gd name="T87" fmla="*/ 94 h 116"/>
                <a:gd name="T88" fmla="*/ 50 w 58"/>
                <a:gd name="T89" fmla="*/ 110 h 116"/>
                <a:gd name="T90" fmla="*/ 50 w 58"/>
                <a:gd name="T91" fmla="*/ 1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" h="116">
                  <a:moveTo>
                    <a:pt x="50" y="110"/>
                  </a:moveTo>
                  <a:lnTo>
                    <a:pt x="50" y="110"/>
                  </a:lnTo>
                  <a:lnTo>
                    <a:pt x="54" y="94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58" y="66"/>
                  </a:lnTo>
                  <a:lnTo>
                    <a:pt x="56" y="54"/>
                  </a:lnTo>
                  <a:lnTo>
                    <a:pt x="52" y="40"/>
                  </a:lnTo>
                  <a:lnTo>
                    <a:pt x="48" y="28"/>
                  </a:lnTo>
                  <a:lnTo>
                    <a:pt x="40" y="18"/>
                  </a:lnTo>
                  <a:lnTo>
                    <a:pt x="32" y="10"/>
                  </a:lnTo>
                  <a:lnTo>
                    <a:pt x="22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1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36"/>
                  </a:lnTo>
                  <a:lnTo>
                    <a:pt x="4" y="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4" y="86"/>
                  </a:lnTo>
                  <a:lnTo>
                    <a:pt x="8" y="94"/>
                  </a:lnTo>
                  <a:lnTo>
                    <a:pt x="14" y="100"/>
                  </a:lnTo>
                  <a:lnTo>
                    <a:pt x="20" y="106"/>
                  </a:lnTo>
                  <a:lnTo>
                    <a:pt x="28" y="112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00"/>
                  </a:lnTo>
                  <a:lnTo>
                    <a:pt x="36" y="82"/>
                  </a:lnTo>
                  <a:lnTo>
                    <a:pt x="36" y="74"/>
                  </a:lnTo>
                  <a:lnTo>
                    <a:pt x="34" y="66"/>
                  </a:lnTo>
                  <a:lnTo>
                    <a:pt x="30" y="58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30" y="56"/>
                  </a:lnTo>
                  <a:lnTo>
                    <a:pt x="36" y="64"/>
                  </a:lnTo>
                  <a:lnTo>
                    <a:pt x="44" y="78"/>
                  </a:lnTo>
                  <a:lnTo>
                    <a:pt x="48" y="94"/>
                  </a:lnTo>
                  <a:lnTo>
                    <a:pt x="50" y="110"/>
                  </a:lnTo>
                  <a:lnTo>
                    <a:pt x="50" y="11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07F8DF1C-2870-48A3-B346-40D0DCB0A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3774" y="8621456"/>
              <a:ext cx="402534" cy="410129"/>
            </a:xfrm>
            <a:custGeom>
              <a:avLst/>
              <a:gdLst>
                <a:gd name="T0" fmla="*/ 106 w 106"/>
                <a:gd name="T1" fmla="*/ 94 h 108"/>
                <a:gd name="T2" fmla="*/ 106 w 106"/>
                <a:gd name="T3" fmla="*/ 94 h 108"/>
                <a:gd name="T4" fmla="*/ 102 w 106"/>
                <a:gd name="T5" fmla="*/ 74 h 108"/>
                <a:gd name="T6" fmla="*/ 96 w 106"/>
                <a:gd name="T7" fmla="*/ 56 h 108"/>
                <a:gd name="T8" fmla="*/ 96 w 106"/>
                <a:gd name="T9" fmla="*/ 56 h 108"/>
                <a:gd name="T10" fmla="*/ 90 w 106"/>
                <a:gd name="T11" fmla="*/ 44 h 108"/>
                <a:gd name="T12" fmla="*/ 80 w 106"/>
                <a:gd name="T13" fmla="*/ 32 h 108"/>
                <a:gd name="T14" fmla="*/ 70 w 106"/>
                <a:gd name="T15" fmla="*/ 20 h 108"/>
                <a:gd name="T16" fmla="*/ 56 w 106"/>
                <a:gd name="T17" fmla="*/ 12 h 108"/>
                <a:gd name="T18" fmla="*/ 44 w 106"/>
                <a:gd name="T19" fmla="*/ 4 h 108"/>
                <a:gd name="T20" fmla="*/ 30 w 106"/>
                <a:gd name="T21" fmla="*/ 2 h 108"/>
                <a:gd name="T22" fmla="*/ 16 w 106"/>
                <a:gd name="T23" fmla="*/ 0 h 108"/>
                <a:gd name="T24" fmla="*/ 4 w 106"/>
                <a:gd name="T25" fmla="*/ 4 h 108"/>
                <a:gd name="T26" fmla="*/ 4 w 106"/>
                <a:gd name="T27" fmla="*/ 4 h 108"/>
                <a:gd name="T28" fmla="*/ 2 w 106"/>
                <a:gd name="T29" fmla="*/ 6 h 108"/>
                <a:gd name="T30" fmla="*/ 0 w 106"/>
                <a:gd name="T31" fmla="*/ 6 h 108"/>
                <a:gd name="T32" fmla="*/ 4 w 106"/>
                <a:gd name="T33" fmla="*/ 12 h 108"/>
                <a:gd name="T34" fmla="*/ 8 w 106"/>
                <a:gd name="T35" fmla="*/ 20 h 108"/>
                <a:gd name="T36" fmla="*/ 14 w 106"/>
                <a:gd name="T37" fmla="*/ 30 h 108"/>
                <a:gd name="T38" fmla="*/ 14 w 106"/>
                <a:gd name="T39" fmla="*/ 30 h 108"/>
                <a:gd name="T40" fmla="*/ 18 w 106"/>
                <a:gd name="T41" fmla="*/ 42 h 108"/>
                <a:gd name="T42" fmla="*/ 22 w 106"/>
                <a:gd name="T43" fmla="*/ 54 h 108"/>
                <a:gd name="T44" fmla="*/ 26 w 106"/>
                <a:gd name="T45" fmla="*/ 72 h 108"/>
                <a:gd name="T46" fmla="*/ 26 w 106"/>
                <a:gd name="T47" fmla="*/ 72 h 108"/>
                <a:gd name="T48" fmla="*/ 30 w 106"/>
                <a:gd name="T49" fmla="*/ 80 h 108"/>
                <a:gd name="T50" fmla="*/ 38 w 106"/>
                <a:gd name="T51" fmla="*/ 88 h 108"/>
                <a:gd name="T52" fmla="*/ 46 w 106"/>
                <a:gd name="T53" fmla="*/ 96 h 108"/>
                <a:gd name="T54" fmla="*/ 54 w 106"/>
                <a:gd name="T55" fmla="*/ 100 h 108"/>
                <a:gd name="T56" fmla="*/ 64 w 106"/>
                <a:gd name="T57" fmla="*/ 104 h 108"/>
                <a:gd name="T58" fmla="*/ 74 w 106"/>
                <a:gd name="T59" fmla="*/ 108 h 108"/>
                <a:gd name="T60" fmla="*/ 84 w 106"/>
                <a:gd name="T61" fmla="*/ 108 h 108"/>
                <a:gd name="T62" fmla="*/ 96 w 106"/>
                <a:gd name="T63" fmla="*/ 108 h 108"/>
                <a:gd name="T64" fmla="*/ 96 w 106"/>
                <a:gd name="T65" fmla="*/ 108 h 108"/>
                <a:gd name="T66" fmla="*/ 86 w 106"/>
                <a:gd name="T67" fmla="*/ 90 h 108"/>
                <a:gd name="T68" fmla="*/ 76 w 106"/>
                <a:gd name="T69" fmla="*/ 72 h 108"/>
                <a:gd name="T70" fmla="*/ 72 w 106"/>
                <a:gd name="T71" fmla="*/ 64 h 108"/>
                <a:gd name="T72" fmla="*/ 64 w 106"/>
                <a:gd name="T73" fmla="*/ 56 h 108"/>
                <a:gd name="T74" fmla="*/ 56 w 106"/>
                <a:gd name="T75" fmla="*/ 50 h 108"/>
                <a:gd name="T76" fmla="*/ 46 w 106"/>
                <a:gd name="T77" fmla="*/ 48 h 108"/>
                <a:gd name="T78" fmla="*/ 46 w 106"/>
                <a:gd name="T79" fmla="*/ 48 h 108"/>
                <a:gd name="T80" fmla="*/ 56 w 106"/>
                <a:gd name="T81" fmla="*/ 50 h 108"/>
                <a:gd name="T82" fmla="*/ 66 w 106"/>
                <a:gd name="T83" fmla="*/ 54 h 108"/>
                <a:gd name="T84" fmla="*/ 74 w 106"/>
                <a:gd name="T85" fmla="*/ 58 h 108"/>
                <a:gd name="T86" fmla="*/ 82 w 106"/>
                <a:gd name="T87" fmla="*/ 64 h 108"/>
                <a:gd name="T88" fmla="*/ 96 w 106"/>
                <a:gd name="T89" fmla="*/ 78 h 108"/>
                <a:gd name="T90" fmla="*/ 106 w 106"/>
                <a:gd name="T91" fmla="*/ 94 h 108"/>
                <a:gd name="T92" fmla="*/ 106 w 106"/>
                <a:gd name="T93" fmla="*/ 9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108">
                  <a:moveTo>
                    <a:pt x="106" y="94"/>
                  </a:moveTo>
                  <a:lnTo>
                    <a:pt x="106" y="94"/>
                  </a:lnTo>
                  <a:lnTo>
                    <a:pt x="102" y="74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0" y="44"/>
                  </a:lnTo>
                  <a:lnTo>
                    <a:pt x="80" y="32"/>
                  </a:lnTo>
                  <a:lnTo>
                    <a:pt x="70" y="20"/>
                  </a:lnTo>
                  <a:lnTo>
                    <a:pt x="56" y="12"/>
                  </a:lnTo>
                  <a:lnTo>
                    <a:pt x="44" y="4"/>
                  </a:lnTo>
                  <a:lnTo>
                    <a:pt x="30" y="2"/>
                  </a:lnTo>
                  <a:lnTo>
                    <a:pt x="16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4" y="12"/>
                  </a:lnTo>
                  <a:lnTo>
                    <a:pt x="8" y="2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8" y="42"/>
                  </a:lnTo>
                  <a:lnTo>
                    <a:pt x="22" y="54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30" y="80"/>
                  </a:lnTo>
                  <a:lnTo>
                    <a:pt x="38" y="88"/>
                  </a:lnTo>
                  <a:lnTo>
                    <a:pt x="46" y="96"/>
                  </a:lnTo>
                  <a:lnTo>
                    <a:pt x="54" y="100"/>
                  </a:lnTo>
                  <a:lnTo>
                    <a:pt x="64" y="104"/>
                  </a:lnTo>
                  <a:lnTo>
                    <a:pt x="74" y="108"/>
                  </a:lnTo>
                  <a:lnTo>
                    <a:pt x="84" y="108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86" y="90"/>
                  </a:lnTo>
                  <a:lnTo>
                    <a:pt x="76" y="72"/>
                  </a:lnTo>
                  <a:lnTo>
                    <a:pt x="72" y="64"/>
                  </a:lnTo>
                  <a:lnTo>
                    <a:pt x="64" y="56"/>
                  </a:lnTo>
                  <a:lnTo>
                    <a:pt x="56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6" y="50"/>
                  </a:lnTo>
                  <a:lnTo>
                    <a:pt x="66" y="54"/>
                  </a:lnTo>
                  <a:lnTo>
                    <a:pt x="74" y="58"/>
                  </a:lnTo>
                  <a:lnTo>
                    <a:pt x="82" y="64"/>
                  </a:lnTo>
                  <a:lnTo>
                    <a:pt x="96" y="78"/>
                  </a:lnTo>
                  <a:lnTo>
                    <a:pt x="106" y="94"/>
                  </a:lnTo>
                  <a:lnTo>
                    <a:pt x="106" y="94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B2A3121A-BC4B-4947-93D0-27ED76069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2889" y="7884742"/>
              <a:ext cx="265825" cy="508864"/>
            </a:xfrm>
            <a:custGeom>
              <a:avLst/>
              <a:gdLst>
                <a:gd name="T0" fmla="*/ 62 w 70"/>
                <a:gd name="T1" fmla="*/ 128 h 134"/>
                <a:gd name="T2" fmla="*/ 62 w 70"/>
                <a:gd name="T3" fmla="*/ 128 h 134"/>
                <a:gd name="T4" fmla="*/ 66 w 70"/>
                <a:gd name="T5" fmla="*/ 108 h 134"/>
                <a:gd name="T6" fmla="*/ 70 w 70"/>
                <a:gd name="T7" fmla="*/ 88 h 134"/>
                <a:gd name="T8" fmla="*/ 70 w 70"/>
                <a:gd name="T9" fmla="*/ 88 h 134"/>
                <a:gd name="T10" fmla="*/ 70 w 70"/>
                <a:gd name="T11" fmla="*/ 74 h 134"/>
                <a:gd name="T12" fmla="*/ 66 w 70"/>
                <a:gd name="T13" fmla="*/ 60 h 134"/>
                <a:gd name="T14" fmla="*/ 62 w 70"/>
                <a:gd name="T15" fmla="*/ 44 h 134"/>
                <a:gd name="T16" fmla="*/ 54 w 70"/>
                <a:gd name="T17" fmla="*/ 30 h 134"/>
                <a:gd name="T18" fmla="*/ 46 w 70"/>
                <a:gd name="T19" fmla="*/ 18 h 134"/>
                <a:gd name="T20" fmla="*/ 36 w 70"/>
                <a:gd name="T21" fmla="*/ 10 h 134"/>
                <a:gd name="T22" fmla="*/ 24 w 70"/>
                <a:gd name="T23" fmla="*/ 2 h 134"/>
                <a:gd name="T24" fmla="*/ 10 w 70"/>
                <a:gd name="T25" fmla="*/ 0 h 134"/>
                <a:gd name="T26" fmla="*/ 10 w 70"/>
                <a:gd name="T27" fmla="*/ 0 h 134"/>
                <a:gd name="T28" fmla="*/ 8 w 70"/>
                <a:gd name="T29" fmla="*/ 0 h 134"/>
                <a:gd name="T30" fmla="*/ 6 w 70"/>
                <a:gd name="T31" fmla="*/ 2 h 134"/>
                <a:gd name="T32" fmla="*/ 6 w 70"/>
                <a:gd name="T33" fmla="*/ 6 h 134"/>
                <a:gd name="T34" fmla="*/ 8 w 70"/>
                <a:gd name="T35" fmla="*/ 16 h 134"/>
                <a:gd name="T36" fmla="*/ 8 w 70"/>
                <a:gd name="T37" fmla="*/ 28 h 134"/>
                <a:gd name="T38" fmla="*/ 8 w 70"/>
                <a:gd name="T39" fmla="*/ 28 h 134"/>
                <a:gd name="T40" fmla="*/ 6 w 70"/>
                <a:gd name="T41" fmla="*/ 40 h 134"/>
                <a:gd name="T42" fmla="*/ 4 w 70"/>
                <a:gd name="T43" fmla="*/ 52 h 134"/>
                <a:gd name="T44" fmla="*/ 0 w 70"/>
                <a:gd name="T45" fmla="*/ 70 h 134"/>
                <a:gd name="T46" fmla="*/ 0 w 70"/>
                <a:gd name="T47" fmla="*/ 70 h 134"/>
                <a:gd name="T48" fmla="*/ 0 w 70"/>
                <a:gd name="T49" fmla="*/ 80 h 134"/>
                <a:gd name="T50" fmla="*/ 2 w 70"/>
                <a:gd name="T51" fmla="*/ 90 h 134"/>
                <a:gd name="T52" fmla="*/ 6 w 70"/>
                <a:gd name="T53" fmla="*/ 100 h 134"/>
                <a:gd name="T54" fmla="*/ 12 w 70"/>
                <a:gd name="T55" fmla="*/ 110 h 134"/>
                <a:gd name="T56" fmla="*/ 18 w 70"/>
                <a:gd name="T57" fmla="*/ 118 h 134"/>
                <a:gd name="T58" fmla="*/ 26 w 70"/>
                <a:gd name="T59" fmla="*/ 124 h 134"/>
                <a:gd name="T60" fmla="*/ 36 w 70"/>
                <a:gd name="T61" fmla="*/ 130 h 134"/>
                <a:gd name="T62" fmla="*/ 44 w 70"/>
                <a:gd name="T63" fmla="*/ 134 h 134"/>
                <a:gd name="T64" fmla="*/ 44 w 70"/>
                <a:gd name="T65" fmla="*/ 134 h 134"/>
                <a:gd name="T66" fmla="*/ 44 w 70"/>
                <a:gd name="T67" fmla="*/ 114 h 134"/>
                <a:gd name="T68" fmla="*/ 44 w 70"/>
                <a:gd name="T69" fmla="*/ 94 h 134"/>
                <a:gd name="T70" fmla="*/ 44 w 70"/>
                <a:gd name="T71" fmla="*/ 84 h 134"/>
                <a:gd name="T72" fmla="*/ 42 w 70"/>
                <a:gd name="T73" fmla="*/ 74 h 134"/>
                <a:gd name="T74" fmla="*/ 36 w 70"/>
                <a:gd name="T75" fmla="*/ 66 h 134"/>
                <a:gd name="T76" fmla="*/ 28 w 70"/>
                <a:gd name="T77" fmla="*/ 58 h 134"/>
                <a:gd name="T78" fmla="*/ 28 w 70"/>
                <a:gd name="T79" fmla="*/ 58 h 134"/>
                <a:gd name="T80" fmla="*/ 36 w 70"/>
                <a:gd name="T81" fmla="*/ 64 h 134"/>
                <a:gd name="T82" fmla="*/ 42 w 70"/>
                <a:gd name="T83" fmla="*/ 72 h 134"/>
                <a:gd name="T84" fmla="*/ 48 w 70"/>
                <a:gd name="T85" fmla="*/ 80 h 134"/>
                <a:gd name="T86" fmla="*/ 52 w 70"/>
                <a:gd name="T87" fmla="*/ 88 h 134"/>
                <a:gd name="T88" fmla="*/ 58 w 70"/>
                <a:gd name="T89" fmla="*/ 108 h 134"/>
                <a:gd name="T90" fmla="*/ 62 w 70"/>
                <a:gd name="T91" fmla="*/ 128 h 134"/>
                <a:gd name="T92" fmla="*/ 62 w 70"/>
                <a:gd name="T93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" h="134">
                  <a:moveTo>
                    <a:pt x="62" y="128"/>
                  </a:moveTo>
                  <a:lnTo>
                    <a:pt x="62" y="128"/>
                  </a:lnTo>
                  <a:lnTo>
                    <a:pt x="66" y="10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74"/>
                  </a:lnTo>
                  <a:lnTo>
                    <a:pt x="66" y="60"/>
                  </a:lnTo>
                  <a:lnTo>
                    <a:pt x="62" y="44"/>
                  </a:lnTo>
                  <a:lnTo>
                    <a:pt x="54" y="30"/>
                  </a:lnTo>
                  <a:lnTo>
                    <a:pt x="46" y="18"/>
                  </a:lnTo>
                  <a:lnTo>
                    <a:pt x="36" y="10"/>
                  </a:lnTo>
                  <a:lnTo>
                    <a:pt x="24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8" y="16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6" y="40"/>
                  </a:lnTo>
                  <a:lnTo>
                    <a:pt x="4" y="52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0"/>
                  </a:lnTo>
                  <a:lnTo>
                    <a:pt x="2" y="90"/>
                  </a:lnTo>
                  <a:lnTo>
                    <a:pt x="6" y="100"/>
                  </a:lnTo>
                  <a:lnTo>
                    <a:pt x="12" y="110"/>
                  </a:lnTo>
                  <a:lnTo>
                    <a:pt x="18" y="118"/>
                  </a:lnTo>
                  <a:lnTo>
                    <a:pt x="26" y="124"/>
                  </a:lnTo>
                  <a:lnTo>
                    <a:pt x="36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14"/>
                  </a:lnTo>
                  <a:lnTo>
                    <a:pt x="44" y="94"/>
                  </a:lnTo>
                  <a:lnTo>
                    <a:pt x="44" y="84"/>
                  </a:lnTo>
                  <a:lnTo>
                    <a:pt x="42" y="74"/>
                  </a:lnTo>
                  <a:lnTo>
                    <a:pt x="36" y="66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36" y="64"/>
                  </a:lnTo>
                  <a:lnTo>
                    <a:pt x="42" y="72"/>
                  </a:lnTo>
                  <a:lnTo>
                    <a:pt x="48" y="80"/>
                  </a:lnTo>
                  <a:lnTo>
                    <a:pt x="52" y="88"/>
                  </a:lnTo>
                  <a:lnTo>
                    <a:pt x="58" y="108"/>
                  </a:lnTo>
                  <a:lnTo>
                    <a:pt x="62" y="128"/>
                  </a:lnTo>
                  <a:lnTo>
                    <a:pt x="62" y="128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17536050-EAE1-446E-AC42-56B40F6C6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3135" y="9191080"/>
              <a:ext cx="273420" cy="524054"/>
            </a:xfrm>
            <a:custGeom>
              <a:avLst/>
              <a:gdLst>
                <a:gd name="T0" fmla="*/ 42 w 72"/>
                <a:gd name="T1" fmla="*/ 138 h 138"/>
                <a:gd name="T2" fmla="*/ 42 w 72"/>
                <a:gd name="T3" fmla="*/ 138 h 138"/>
                <a:gd name="T4" fmla="*/ 54 w 72"/>
                <a:gd name="T5" fmla="*/ 122 h 138"/>
                <a:gd name="T6" fmla="*/ 62 w 72"/>
                <a:gd name="T7" fmla="*/ 104 h 138"/>
                <a:gd name="T8" fmla="*/ 62 w 72"/>
                <a:gd name="T9" fmla="*/ 104 h 138"/>
                <a:gd name="T10" fmla="*/ 68 w 72"/>
                <a:gd name="T11" fmla="*/ 90 h 138"/>
                <a:gd name="T12" fmla="*/ 70 w 72"/>
                <a:gd name="T13" fmla="*/ 76 h 138"/>
                <a:gd name="T14" fmla="*/ 72 w 72"/>
                <a:gd name="T15" fmla="*/ 60 h 138"/>
                <a:gd name="T16" fmla="*/ 70 w 72"/>
                <a:gd name="T17" fmla="*/ 46 h 138"/>
                <a:gd name="T18" fmla="*/ 66 w 72"/>
                <a:gd name="T19" fmla="*/ 30 h 138"/>
                <a:gd name="T20" fmla="*/ 60 w 72"/>
                <a:gd name="T21" fmla="*/ 18 h 138"/>
                <a:gd name="T22" fmla="*/ 50 w 72"/>
                <a:gd name="T23" fmla="*/ 8 h 138"/>
                <a:gd name="T24" fmla="*/ 40 w 72"/>
                <a:gd name="T25" fmla="*/ 0 h 138"/>
                <a:gd name="T26" fmla="*/ 40 w 72"/>
                <a:gd name="T27" fmla="*/ 0 h 138"/>
                <a:gd name="T28" fmla="*/ 38 w 72"/>
                <a:gd name="T29" fmla="*/ 0 h 138"/>
                <a:gd name="T30" fmla="*/ 36 w 72"/>
                <a:gd name="T31" fmla="*/ 0 h 138"/>
                <a:gd name="T32" fmla="*/ 34 w 72"/>
                <a:gd name="T33" fmla="*/ 6 h 138"/>
                <a:gd name="T34" fmla="*/ 32 w 72"/>
                <a:gd name="T35" fmla="*/ 14 h 138"/>
                <a:gd name="T36" fmla="*/ 28 w 72"/>
                <a:gd name="T37" fmla="*/ 26 h 138"/>
                <a:gd name="T38" fmla="*/ 28 w 72"/>
                <a:gd name="T39" fmla="*/ 26 h 138"/>
                <a:gd name="T40" fmla="*/ 22 w 72"/>
                <a:gd name="T41" fmla="*/ 38 h 138"/>
                <a:gd name="T42" fmla="*/ 14 w 72"/>
                <a:gd name="T43" fmla="*/ 48 h 138"/>
                <a:gd name="T44" fmla="*/ 4 w 72"/>
                <a:gd name="T45" fmla="*/ 62 h 138"/>
                <a:gd name="T46" fmla="*/ 4 w 72"/>
                <a:gd name="T47" fmla="*/ 62 h 138"/>
                <a:gd name="T48" fmla="*/ 0 w 72"/>
                <a:gd name="T49" fmla="*/ 72 h 138"/>
                <a:gd name="T50" fmla="*/ 0 w 72"/>
                <a:gd name="T51" fmla="*/ 82 h 138"/>
                <a:gd name="T52" fmla="*/ 0 w 72"/>
                <a:gd name="T53" fmla="*/ 92 h 138"/>
                <a:gd name="T54" fmla="*/ 2 w 72"/>
                <a:gd name="T55" fmla="*/ 104 h 138"/>
                <a:gd name="T56" fmla="*/ 4 w 72"/>
                <a:gd name="T57" fmla="*/ 114 h 138"/>
                <a:gd name="T58" fmla="*/ 10 w 72"/>
                <a:gd name="T59" fmla="*/ 122 h 138"/>
                <a:gd name="T60" fmla="*/ 16 w 72"/>
                <a:gd name="T61" fmla="*/ 132 h 138"/>
                <a:gd name="T62" fmla="*/ 22 w 72"/>
                <a:gd name="T63" fmla="*/ 138 h 138"/>
                <a:gd name="T64" fmla="*/ 22 w 72"/>
                <a:gd name="T65" fmla="*/ 138 h 138"/>
                <a:gd name="T66" fmla="*/ 30 w 72"/>
                <a:gd name="T67" fmla="*/ 120 h 138"/>
                <a:gd name="T68" fmla="*/ 38 w 72"/>
                <a:gd name="T69" fmla="*/ 100 h 138"/>
                <a:gd name="T70" fmla="*/ 40 w 72"/>
                <a:gd name="T71" fmla="*/ 90 h 138"/>
                <a:gd name="T72" fmla="*/ 42 w 72"/>
                <a:gd name="T73" fmla="*/ 82 h 138"/>
                <a:gd name="T74" fmla="*/ 40 w 72"/>
                <a:gd name="T75" fmla="*/ 72 h 138"/>
                <a:gd name="T76" fmla="*/ 36 w 72"/>
                <a:gd name="T77" fmla="*/ 62 h 138"/>
                <a:gd name="T78" fmla="*/ 36 w 72"/>
                <a:gd name="T79" fmla="*/ 62 h 138"/>
                <a:gd name="T80" fmla="*/ 40 w 72"/>
                <a:gd name="T81" fmla="*/ 70 h 138"/>
                <a:gd name="T82" fmla="*/ 44 w 72"/>
                <a:gd name="T83" fmla="*/ 80 h 138"/>
                <a:gd name="T84" fmla="*/ 46 w 72"/>
                <a:gd name="T85" fmla="*/ 90 h 138"/>
                <a:gd name="T86" fmla="*/ 48 w 72"/>
                <a:gd name="T87" fmla="*/ 98 h 138"/>
                <a:gd name="T88" fmla="*/ 46 w 72"/>
                <a:gd name="T89" fmla="*/ 118 h 138"/>
                <a:gd name="T90" fmla="*/ 42 w 72"/>
                <a:gd name="T91" fmla="*/ 138 h 138"/>
                <a:gd name="T92" fmla="*/ 42 w 72"/>
                <a:gd name="T9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2" h="138">
                  <a:moveTo>
                    <a:pt x="42" y="138"/>
                  </a:moveTo>
                  <a:lnTo>
                    <a:pt x="42" y="138"/>
                  </a:lnTo>
                  <a:lnTo>
                    <a:pt x="54" y="122"/>
                  </a:lnTo>
                  <a:lnTo>
                    <a:pt x="62" y="104"/>
                  </a:lnTo>
                  <a:lnTo>
                    <a:pt x="62" y="104"/>
                  </a:lnTo>
                  <a:lnTo>
                    <a:pt x="68" y="90"/>
                  </a:lnTo>
                  <a:lnTo>
                    <a:pt x="70" y="76"/>
                  </a:lnTo>
                  <a:lnTo>
                    <a:pt x="72" y="60"/>
                  </a:lnTo>
                  <a:lnTo>
                    <a:pt x="70" y="46"/>
                  </a:lnTo>
                  <a:lnTo>
                    <a:pt x="66" y="30"/>
                  </a:lnTo>
                  <a:lnTo>
                    <a:pt x="60" y="18"/>
                  </a:lnTo>
                  <a:lnTo>
                    <a:pt x="50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6"/>
                  </a:lnTo>
                  <a:lnTo>
                    <a:pt x="32" y="14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2" y="38"/>
                  </a:lnTo>
                  <a:lnTo>
                    <a:pt x="14" y="4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2" y="104"/>
                  </a:lnTo>
                  <a:lnTo>
                    <a:pt x="4" y="114"/>
                  </a:lnTo>
                  <a:lnTo>
                    <a:pt x="10" y="122"/>
                  </a:lnTo>
                  <a:lnTo>
                    <a:pt x="16" y="132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30" y="120"/>
                  </a:lnTo>
                  <a:lnTo>
                    <a:pt x="38" y="100"/>
                  </a:lnTo>
                  <a:lnTo>
                    <a:pt x="40" y="90"/>
                  </a:lnTo>
                  <a:lnTo>
                    <a:pt x="42" y="82"/>
                  </a:lnTo>
                  <a:lnTo>
                    <a:pt x="40" y="7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0" y="70"/>
                  </a:lnTo>
                  <a:lnTo>
                    <a:pt x="44" y="80"/>
                  </a:lnTo>
                  <a:lnTo>
                    <a:pt x="46" y="90"/>
                  </a:lnTo>
                  <a:lnTo>
                    <a:pt x="48" y="98"/>
                  </a:lnTo>
                  <a:lnTo>
                    <a:pt x="46" y="118"/>
                  </a:lnTo>
                  <a:lnTo>
                    <a:pt x="42" y="138"/>
                  </a:lnTo>
                  <a:lnTo>
                    <a:pt x="42" y="138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210B0BE2-379F-4CCD-B5F2-B57B3F823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2" y="8180946"/>
              <a:ext cx="356965" cy="448104"/>
            </a:xfrm>
            <a:custGeom>
              <a:avLst/>
              <a:gdLst>
                <a:gd name="T0" fmla="*/ 90 w 94"/>
                <a:gd name="T1" fmla="*/ 66 h 118"/>
                <a:gd name="T2" fmla="*/ 90 w 94"/>
                <a:gd name="T3" fmla="*/ 66 h 118"/>
                <a:gd name="T4" fmla="*/ 84 w 94"/>
                <a:gd name="T5" fmla="*/ 52 h 118"/>
                <a:gd name="T6" fmla="*/ 76 w 94"/>
                <a:gd name="T7" fmla="*/ 40 h 118"/>
                <a:gd name="T8" fmla="*/ 66 w 94"/>
                <a:gd name="T9" fmla="*/ 28 h 118"/>
                <a:gd name="T10" fmla="*/ 56 w 94"/>
                <a:gd name="T11" fmla="*/ 18 h 118"/>
                <a:gd name="T12" fmla="*/ 44 w 94"/>
                <a:gd name="T13" fmla="*/ 8 h 118"/>
                <a:gd name="T14" fmla="*/ 30 w 94"/>
                <a:gd name="T15" fmla="*/ 4 h 118"/>
                <a:gd name="T16" fmla="*/ 16 w 94"/>
                <a:gd name="T17" fmla="*/ 0 h 118"/>
                <a:gd name="T18" fmla="*/ 4 w 94"/>
                <a:gd name="T19" fmla="*/ 2 h 118"/>
                <a:gd name="T20" fmla="*/ 4 w 94"/>
                <a:gd name="T21" fmla="*/ 2 h 118"/>
                <a:gd name="T22" fmla="*/ 2 w 94"/>
                <a:gd name="T23" fmla="*/ 4 h 118"/>
                <a:gd name="T24" fmla="*/ 0 w 94"/>
                <a:gd name="T25" fmla="*/ 6 h 118"/>
                <a:gd name="T26" fmla="*/ 2 w 94"/>
                <a:gd name="T27" fmla="*/ 10 h 118"/>
                <a:gd name="T28" fmla="*/ 8 w 94"/>
                <a:gd name="T29" fmla="*/ 18 h 118"/>
                <a:gd name="T30" fmla="*/ 12 w 94"/>
                <a:gd name="T31" fmla="*/ 30 h 118"/>
                <a:gd name="T32" fmla="*/ 12 w 94"/>
                <a:gd name="T33" fmla="*/ 30 h 118"/>
                <a:gd name="T34" fmla="*/ 14 w 94"/>
                <a:gd name="T35" fmla="*/ 42 h 118"/>
                <a:gd name="T36" fmla="*/ 16 w 94"/>
                <a:gd name="T37" fmla="*/ 54 h 118"/>
                <a:gd name="T38" fmla="*/ 18 w 94"/>
                <a:gd name="T39" fmla="*/ 74 h 118"/>
                <a:gd name="T40" fmla="*/ 18 w 94"/>
                <a:gd name="T41" fmla="*/ 74 h 118"/>
                <a:gd name="T42" fmla="*/ 22 w 94"/>
                <a:gd name="T43" fmla="*/ 82 h 118"/>
                <a:gd name="T44" fmla="*/ 26 w 94"/>
                <a:gd name="T45" fmla="*/ 92 h 118"/>
                <a:gd name="T46" fmla="*/ 34 w 94"/>
                <a:gd name="T47" fmla="*/ 98 h 118"/>
                <a:gd name="T48" fmla="*/ 42 w 94"/>
                <a:gd name="T49" fmla="*/ 106 h 118"/>
                <a:gd name="T50" fmla="*/ 50 w 94"/>
                <a:gd name="T51" fmla="*/ 110 h 118"/>
                <a:gd name="T52" fmla="*/ 60 w 94"/>
                <a:gd name="T53" fmla="*/ 114 h 118"/>
                <a:gd name="T54" fmla="*/ 70 w 94"/>
                <a:gd name="T55" fmla="*/ 118 h 118"/>
                <a:gd name="T56" fmla="*/ 82 w 94"/>
                <a:gd name="T57" fmla="*/ 118 h 118"/>
                <a:gd name="T58" fmla="*/ 82 w 94"/>
                <a:gd name="T59" fmla="*/ 118 h 118"/>
                <a:gd name="T60" fmla="*/ 74 w 94"/>
                <a:gd name="T61" fmla="*/ 100 h 118"/>
                <a:gd name="T62" fmla="*/ 68 w 94"/>
                <a:gd name="T63" fmla="*/ 80 h 118"/>
                <a:gd name="T64" fmla="*/ 64 w 94"/>
                <a:gd name="T65" fmla="*/ 70 h 118"/>
                <a:gd name="T66" fmla="*/ 58 w 94"/>
                <a:gd name="T67" fmla="*/ 62 h 118"/>
                <a:gd name="T68" fmla="*/ 50 w 94"/>
                <a:gd name="T69" fmla="*/ 56 h 118"/>
                <a:gd name="T70" fmla="*/ 40 w 94"/>
                <a:gd name="T71" fmla="*/ 52 h 118"/>
                <a:gd name="T72" fmla="*/ 40 w 94"/>
                <a:gd name="T73" fmla="*/ 52 h 118"/>
                <a:gd name="T74" fmla="*/ 50 w 94"/>
                <a:gd name="T75" fmla="*/ 56 h 118"/>
                <a:gd name="T76" fmla="*/ 58 w 94"/>
                <a:gd name="T77" fmla="*/ 60 h 118"/>
                <a:gd name="T78" fmla="*/ 66 w 94"/>
                <a:gd name="T79" fmla="*/ 66 h 118"/>
                <a:gd name="T80" fmla="*/ 74 w 94"/>
                <a:gd name="T81" fmla="*/ 72 h 118"/>
                <a:gd name="T82" fmla="*/ 86 w 94"/>
                <a:gd name="T83" fmla="*/ 88 h 118"/>
                <a:gd name="T84" fmla="*/ 94 w 94"/>
                <a:gd name="T85" fmla="*/ 106 h 118"/>
                <a:gd name="T86" fmla="*/ 94 w 94"/>
                <a:gd name="T87" fmla="*/ 106 h 118"/>
                <a:gd name="T88" fmla="*/ 94 w 94"/>
                <a:gd name="T89" fmla="*/ 86 h 118"/>
                <a:gd name="T90" fmla="*/ 90 w 94"/>
                <a:gd name="T91" fmla="*/ 66 h 118"/>
                <a:gd name="T92" fmla="*/ 90 w 94"/>
                <a:gd name="T93" fmla="*/ 6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4" h="118">
                  <a:moveTo>
                    <a:pt x="90" y="66"/>
                  </a:moveTo>
                  <a:lnTo>
                    <a:pt x="90" y="66"/>
                  </a:lnTo>
                  <a:lnTo>
                    <a:pt x="84" y="52"/>
                  </a:lnTo>
                  <a:lnTo>
                    <a:pt x="76" y="40"/>
                  </a:lnTo>
                  <a:lnTo>
                    <a:pt x="66" y="28"/>
                  </a:lnTo>
                  <a:lnTo>
                    <a:pt x="56" y="18"/>
                  </a:lnTo>
                  <a:lnTo>
                    <a:pt x="44" y="8"/>
                  </a:lnTo>
                  <a:lnTo>
                    <a:pt x="30" y="4"/>
                  </a:lnTo>
                  <a:lnTo>
                    <a:pt x="16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8" y="1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42"/>
                  </a:lnTo>
                  <a:lnTo>
                    <a:pt x="16" y="5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2" y="82"/>
                  </a:lnTo>
                  <a:lnTo>
                    <a:pt x="26" y="92"/>
                  </a:lnTo>
                  <a:lnTo>
                    <a:pt x="34" y="98"/>
                  </a:lnTo>
                  <a:lnTo>
                    <a:pt x="42" y="106"/>
                  </a:lnTo>
                  <a:lnTo>
                    <a:pt x="50" y="110"/>
                  </a:lnTo>
                  <a:lnTo>
                    <a:pt x="60" y="114"/>
                  </a:lnTo>
                  <a:lnTo>
                    <a:pt x="70" y="118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74" y="100"/>
                  </a:lnTo>
                  <a:lnTo>
                    <a:pt x="68" y="80"/>
                  </a:lnTo>
                  <a:lnTo>
                    <a:pt x="64" y="70"/>
                  </a:lnTo>
                  <a:lnTo>
                    <a:pt x="58" y="62"/>
                  </a:lnTo>
                  <a:lnTo>
                    <a:pt x="50" y="56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50" y="56"/>
                  </a:lnTo>
                  <a:lnTo>
                    <a:pt x="58" y="60"/>
                  </a:lnTo>
                  <a:lnTo>
                    <a:pt x="66" y="66"/>
                  </a:lnTo>
                  <a:lnTo>
                    <a:pt x="74" y="72"/>
                  </a:lnTo>
                  <a:lnTo>
                    <a:pt x="86" y="88"/>
                  </a:lnTo>
                  <a:lnTo>
                    <a:pt x="94" y="106"/>
                  </a:lnTo>
                  <a:lnTo>
                    <a:pt x="94" y="106"/>
                  </a:lnTo>
                  <a:lnTo>
                    <a:pt x="94" y="86"/>
                  </a:lnTo>
                  <a:lnTo>
                    <a:pt x="90" y="66"/>
                  </a:lnTo>
                  <a:lnTo>
                    <a:pt x="90" y="66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FB74050D-02B8-4E2B-A0EB-DFA6A1E0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3377" y="7687272"/>
              <a:ext cx="159495" cy="83545"/>
            </a:xfrm>
            <a:custGeom>
              <a:avLst/>
              <a:gdLst>
                <a:gd name="T0" fmla="*/ 42 w 42"/>
                <a:gd name="T1" fmla="*/ 0 h 22"/>
                <a:gd name="T2" fmla="*/ 42 w 42"/>
                <a:gd name="T3" fmla="*/ 0 h 22"/>
                <a:gd name="T4" fmla="*/ 30 w 42"/>
                <a:gd name="T5" fmla="*/ 2 h 22"/>
                <a:gd name="T6" fmla="*/ 20 w 42"/>
                <a:gd name="T7" fmla="*/ 6 h 22"/>
                <a:gd name="T8" fmla="*/ 10 w 42"/>
                <a:gd name="T9" fmla="*/ 12 h 22"/>
                <a:gd name="T10" fmla="*/ 2 w 42"/>
                <a:gd name="T11" fmla="*/ 18 h 22"/>
                <a:gd name="T12" fmla="*/ 2 w 42"/>
                <a:gd name="T13" fmla="*/ 18 h 22"/>
                <a:gd name="T14" fmla="*/ 0 w 42"/>
                <a:gd name="T15" fmla="*/ 22 h 22"/>
                <a:gd name="T16" fmla="*/ 0 w 42"/>
                <a:gd name="T17" fmla="*/ 22 h 22"/>
                <a:gd name="T18" fmla="*/ 8 w 42"/>
                <a:gd name="T19" fmla="*/ 14 h 22"/>
                <a:gd name="T20" fmla="*/ 18 w 42"/>
                <a:gd name="T21" fmla="*/ 8 h 22"/>
                <a:gd name="T22" fmla="*/ 30 w 42"/>
                <a:gd name="T23" fmla="*/ 4 h 22"/>
                <a:gd name="T24" fmla="*/ 42 w 42"/>
                <a:gd name="T25" fmla="*/ 0 h 22"/>
                <a:gd name="T26" fmla="*/ 42 w 42"/>
                <a:gd name="T2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22">
                  <a:moveTo>
                    <a:pt x="42" y="0"/>
                  </a:moveTo>
                  <a:lnTo>
                    <a:pt x="42" y="0"/>
                  </a:lnTo>
                  <a:lnTo>
                    <a:pt x="30" y="2"/>
                  </a:lnTo>
                  <a:lnTo>
                    <a:pt x="20" y="6"/>
                  </a:lnTo>
                  <a:lnTo>
                    <a:pt x="10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8" y="14"/>
                  </a:lnTo>
                  <a:lnTo>
                    <a:pt x="18" y="8"/>
                  </a:lnTo>
                  <a:lnTo>
                    <a:pt x="30" y="4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714B7673-A0D4-4122-9FFC-15D0D57A6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1227" y="7808792"/>
              <a:ext cx="281015" cy="75950"/>
            </a:xfrm>
            <a:custGeom>
              <a:avLst/>
              <a:gdLst>
                <a:gd name="T0" fmla="*/ 0 w 74"/>
                <a:gd name="T1" fmla="*/ 4 h 20"/>
                <a:gd name="T2" fmla="*/ 0 w 74"/>
                <a:gd name="T3" fmla="*/ 4 h 20"/>
                <a:gd name="T4" fmla="*/ 10 w 74"/>
                <a:gd name="T5" fmla="*/ 2 h 20"/>
                <a:gd name="T6" fmla="*/ 20 w 74"/>
                <a:gd name="T7" fmla="*/ 2 h 20"/>
                <a:gd name="T8" fmla="*/ 20 w 74"/>
                <a:gd name="T9" fmla="*/ 2 h 20"/>
                <a:gd name="T10" fmla="*/ 34 w 74"/>
                <a:gd name="T11" fmla="*/ 4 h 20"/>
                <a:gd name="T12" fmla="*/ 48 w 74"/>
                <a:gd name="T13" fmla="*/ 8 h 20"/>
                <a:gd name="T14" fmla="*/ 62 w 74"/>
                <a:gd name="T15" fmla="*/ 12 h 20"/>
                <a:gd name="T16" fmla="*/ 74 w 74"/>
                <a:gd name="T17" fmla="*/ 20 h 20"/>
                <a:gd name="T18" fmla="*/ 74 w 74"/>
                <a:gd name="T19" fmla="*/ 20 h 20"/>
                <a:gd name="T20" fmla="*/ 66 w 74"/>
                <a:gd name="T21" fmla="*/ 8 h 20"/>
                <a:gd name="T22" fmla="*/ 66 w 74"/>
                <a:gd name="T23" fmla="*/ 8 h 20"/>
                <a:gd name="T24" fmla="*/ 50 w 74"/>
                <a:gd name="T25" fmla="*/ 2 h 20"/>
                <a:gd name="T26" fmla="*/ 34 w 74"/>
                <a:gd name="T27" fmla="*/ 0 h 20"/>
                <a:gd name="T28" fmla="*/ 16 w 74"/>
                <a:gd name="T29" fmla="*/ 0 h 20"/>
                <a:gd name="T30" fmla="*/ 0 w 74"/>
                <a:gd name="T31" fmla="*/ 4 h 20"/>
                <a:gd name="T32" fmla="*/ 0 w 74"/>
                <a:gd name="T3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20">
                  <a:moveTo>
                    <a:pt x="0" y="4"/>
                  </a:moveTo>
                  <a:lnTo>
                    <a:pt x="0" y="4"/>
                  </a:lnTo>
                  <a:lnTo>
                    <a:pt x="1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34" y="4"/>
                  </a:lnTo>
                  <a:lnTo>
                    <a:pt x="48" y="8"/>
                  </a:lnTo>
                  <a:lnTo>
                    <a:pt x="62" y="1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50" y="2"/>
                  </a:lnTo>
                  <a:lnTo>
                    <a:pt x="34" y="0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E81F091C-388B-4C82-9EC4-C0D170B08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2492" y="7861957"/>
              <a:ext cx="372154" cy="136710"/>
            </a:xfrm>
            <a:custGeom>
              <a:avLst/>
              <a:gdLst>
                <a:gd name="T0" fmla="*/ 98 w 98"/>
                <a:gd name="T1" fmla="*/ 24 h 36"/>
                <a:gd name="T2" fmla="*/ 98 w 98"/>
                <a:gd name="T3" fmla="*/ 24 h 36"/>
                <a:gd name="T4" fmla="*/ 92 w 98"/>
                <a:gd name="T5" fmla="*/ 22 h 36"/>
                <a:gd name="T6" fmla="*/ 92 w 98"/>
                <a:gd name="T7" fmla="*/ 22 h 36"/>
                <a:gd name="T8" fmla="*/ 84 w 98"/>
                <a:gd name="T9" fmla="*/ 26 h 36"/>
                <a:gd name="T10" fmla="*/ 76 w 98"/>
                <a:gd name="T11" fmla="*/ 30 h 36"/>
                <a:gd name="T12" fmla="*/ 66 w 98"/>
                <a:gd name="T13" fmla="*/ 32 h 36"/>
                <a:gd name="T14" fmla="*/ 56 w 98"/>
                <a:gd name="T15" fmla="*/ 32 h 36"/>
                <a:gd name="T16" fmla="*/ 48 w 98"/>
                <a:gd name="T17" fmla="*/ 32 h 36"/>
                <a:gd name="T18" fmla="*/ 38 w 98"/>
                <a:gd name="T19" fmla="*/ 30 h 36"/>
                <a:gd name="T20" fmla="*/ 30 w 98"/>
                <a:gd name="T21" fmla="*/ 28 h 36"/>
                <a:gd name="T22" fmla="*/ 22 w 98"/>
                <a:gd name="T23" fmla="*/ 22 h 36"/>
                <a:gd name="T24" fmla="*/ 22 w 98"/>
                <a:gd name="T25" fmla="*/ 22 h 36"/>
                <a:gd name="T26" fmla="*/ 12 w 98"/>
                <a:gd name="T27" fmla="*/ 14 h 36"/>
                <a:gd name="T28" fmla="*/ 0 w 98"/>
                <a:gd name="T29" fmla="*/ 0 h 36"/>
                <a:gd name="T30" fmla="*/ 0 w 98"/>
                <a:gd name="T31" fmla="*/ 0 h 36"/>
                <a:gd name="T32" fmla="*/ 10 w 98"/>
                <a:gd name="T33" fmla="*/ 14 h 36"/>
                <a:gd name="T34" fmla="*/ 18 w 98"/>
                <a:gd name="T35" fmla="*/ 22 h 36"/>
                <a:gd name="T36" fmla="*/ 18 w 98"/>
                <a:gd name="T37" fmla="*/ 22 h 36"/>
                <a:gd name="T38" fmla="*/ 28 w 98"/>
                <a:gd name="T39" fmla="*/ 28 h 36"/>
                <a:gd name="T40" fmla="*/ 36 w 98"/>
                <a:gd name="T41" fmla="*/ 32 h 36"/>
                <a:gd name="T42" fmla="*/ 46 w 98"/>
                <a:gd name="T43" fmla="*/ 36 h 36"/>
                <a:gd name="T44" fmla="*/ 58 w 98"/>
                <a:gd name="T45" fmla="*/ 36 h 36"/>
                <a:gd name="T46" fmla="*/ 68 w 98"/>
                <a:gd name="T47" fmla="*/ 36 h 36"/>
                <a:gd name="T48" fmla="*/ 78 w 98"/>
                <a:gd name="T49" fmla="*/ 34 h 36"/>
                <a:gd name="T50" fmla="*/ 88 w 98"/>
                <a:gd name="T51" fmla="*/ 30 h 36"/>
                <a:gd name="T52" fmla="*/ 98 w 98"/>
                <a:gd name="T53" fmla="*/ 24 h 36"/>
                <a:gd name="T54" fmla="*/ 98 w 98"/>
                <a:gd name="T5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8" h="36">
                  <a:moveTo>
                    <a:pt x="98" y="24"/>
                  </a:moveTo>
                  <a:lnTo>
                    <a:pt x="98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84" y="26"/>
                  </a:lnTo>
                  <a:lnTo>
                    <a:pt x="76" y="30"/>
                  </a:lnTo>
                  <a:lnTo>
                    <a:pt x="66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38" y="30"/>
                  </a:lnTo>
                  <a:lnTo>
                    <a:pt x="30" y="2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8" y="28"/>
                  </a:lnTo>
                  <a:lnTo>
                    <a:pt x="36" y="32"/>
                  </a:lnTo>
                  <a:lnTo>
                    <a:pt x="46" y="36"/>
                  </a:lnTo>
                  <a:lnTo>
                    <a:pt x="58" y="36"/>
                  </a:lnTo>
                  <a:lnTo>
                    <a:pt x="68" y="36"/>
                  </a:lnTo>
                  <a:lnTo>
                    <a:pt x="78" y="34"/>
                  </a:lnTo>
                  <a:lnTo>
                    <a:pt x="88" y="30"/>
                  </a:lnTo>
                  <a:lnTo>
                    <a:pt x="98" y="24"/>
                  </a:lnTo>
                  <a:lnTo>
                    <a:pt x="98" y="24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D5D8F90F-DDA2-4544-B3B4-18FCD7F17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3377" y="7687272"/>
              <a:ext cx="478484" cy="296205"/>
            </a:xfrm>
            <a:custGeom>
              <a:avLst/>
              <a:gdLst>
                <a:gd name="T0" fmla="*/ 56 w 126"/>
                <a:gd name="T1" fmla="*/ 68 h 78"/>
                <a:gd name="T2" fmla="*/ 56 w 126"/>
                <a:gd name="T3" fmla="*/ 68 h 78"/>
                <a:gd name="T4" fmla="*/ 64 w 126"/>
                <a:gd name="T5" fmla="*/ 74 h 78"/>
                <a:gd name="T6" fmla="*/ 72 w 126"/>
                <a:gd name="T7" fmla="*/ 76 h 78"/>
                <a:gd name="T8" fmla="*/ 82 w 126"/>
                <a:gd name="T9" fmla="*/ 78 h 78"/>
                <a:gd name="T10" fmla="*/ 90 w 126"/>
                <a:gd name="T11" fmla="*/ 78 h 78"/>
                <a:gd name="T12" fmla="*/ 100 w 126"/>
                <a:gd name="T13" fmla="*/ 78 h 78"/>
                <a:gd name="T14" fmla="*/ 110 w 126"/>
                <a:gd name="T15" fmla="*/ 76 h 78"/>
                <a:gd name="T16" fmla="*/ 118 w 126"/>
                <a:gd name="T17" fmla="*/ 72 h 78"/>
                <a:gd name="T18" fmla="*/ 126 w 126"/>
                <a:gd name="T19" fmla="*/ 68 h 78"/>
                <a:gd name="T20" fmla="*/ 126 w 126"/>
                <a:gd name="T21" fmla="*/ 68 h 78"/>
                <a:gd name="T22" fmla="*/ 112 w 126"/>
                <a:gd name="T23" fmla="*/ 56 h 78"/>
                <a:gd name="T24" fmla="*/ 96 w 126"/>
                <a:gd name="T25" fmla="*/ 46 h 78"/>
                <a:gd name="T26" fmla="*/ 88 w 126"/>
                <a:gd name="T27" fmla="*/ 40 h 78"/>
                <a:gd name="T28" fmla="*/ 80 w 126"/>
                <a:gd name="T29" fmla="*/ 38 h 78"/>
                <a:gd name="T30" fmla="*/ 70 w 126"/>
                <a:gd name="T31" fmla="*/ 36 h 78"/>
                <a:gd name="T32" fmla="*/ 60 w 126"/>
                <a:gd name="T33" fmla="*/ 38 h 78"/>
                <a:gd name="T34" fmla="*/ 60 w 126"/>
                <a:gd name="T35" fmla="*/ 38 h 78"/>
                <a:gd name="T36" fmla="*/ 70 w 126"/>
                <a:gd name="T37" fmla="*/ 36 h 78"/>
                <a:gd name="T38" fmla="*/ 80 w 126"/>
                <a:gd name="T39" fmla="*/ 34 h 78"/>
                <a:gd name="T40" fmla="*/ 80 w 126"/>
                <a:gd name="T41" fmla="*/ 34 h 78"/>
                <a:gd name="T42" fmla="*/ 70 w 126"/>
                <a:gd name="T43" fmla="*/ 34 h 78"/>
                <a:gd name="T44" fmla="*/ 60 w 126"/>
                <a:gd name="T45" fmla="*/ 36 h 78"/>
                <a:gd name="T46" fmla="*/ 60 w 126"/>
                <a:gd name="T47" fmla="*/ 36 h 78"/>
                <a:gd name="T48" fmla="*/ 76 w 126"/>
                <a:gd name="T49" fmla="*/ 32 h 78"/>
                <a:gd name="T50" fmla="*/ 94 w 126"/>
                <a:gd name="T51" fmla="*/ 32 h 78"/>
                <a:gd name="T52" fmla="*/ 110 w 126"/>
                <a:gd name="T53" fmla="*/ 34 h 78"/>
                <a:gd name="T54" fmla="*/ 126 w 126"/>
                <a:gd name="T55" fmla="*/ 40 h 78"/>
                <a:gd name="T56" fmla="*/ 126 w 126"/>
                <a:gd name="T57" fmla="*/ 40 h 78"/>
                <a:gd name="T58" fmla="*/ 108 w 126"/>
                <a:gd name="T59" fmla="*/ 22 h 78"/>
                <a:gd name="T60" fmla="*/ 108 w 126"/>
                <a:gd name="T61" fmla="*/ 22 h 78"/>
                <a:gd name="T62" fmla="*/ 94 w 126"/>
                <a:gd name="T63" fmla="*/ 14 h 78"/>
                <a:gd name="T64" fmla="*/ 78 w 126"/>
                <a:gd name="T65" fmla="*/ 6 h 78"/>
                <a:gd name="T66" fmla="*/ 60 w 126"/>
                <a:gd name="T67" fmla="*/ 2 h 78"/>
                <a:gd name="T68" fmla="*/ 42 w 126"/>
                <a:gd name="T69" fmla="*/ 0 h 78"/>
                <a:gd name="T70" fmla="*/ 42 w 126"/>
                <a:gd name="T71" fmla="*/ 0 h 78"/>
                <a:gd name="T72" fmla="*/ 30 w 126"/>
                <a:gd name="T73" fmla="*/ 4 h 78"/>
                <a:gd name="T74" fmla="*/ 18 w 126"/>
                <a:gd name="T75" fmla="*/ 8 h 78"/>
                <a:gd name="T76" fmla="*/ 8 w 126"/>
                <a:gd name="T77" fmla="*/ 14 h 78"/>
                <a:gd name="T78" fmla="*/ 0 w 126"/>
                <a:gd name="T79" fmla="*/ 22 h 78"/>
                <a:gd name="T80" fmla="*/ 0 w 126"/>
                <a:gd name="T81" fmla="*/ 22 h 78"/>
                <a:gd name="T82" fmla="*/ 4 w 126"/>
                <a:gd name="T83" fmla="*/ 24 h 78"/>
                <a:gd name="T84" fmla="*/ 8 w 126"/>
                <a:gd name="T85" fmla="*/ 26 h 78"/>
                <a:gd name="T86" fmla="*/ 16 w 126"/>
                <a:gd name="T87" fmla="*/ 30 h 78"/>
                <a:gd name="T88" fmla="*/ 24 w 126"/>
                <a:gd name="T89" fmla="*/ 36 h 78"/>
                <a:gd name="T90" fmla="*/ 24 w 126"/>
                <a:gd name="T91" fmla="*/ 36 h 78"/>
                <a:gd name="T92" fmla="*/ 34 w 126"/>
                <a:gd name="T93" fmla="*/ 46 h 78"/>
                <a:gd name="T94" fmla="*/ 34 w 126"/>
                <a:gd name="T95" fmla="*/ 46 h 78"/>
                <a:gd name="T96" fmla="*/ 46 w 126"/>
                <a:gd name="T97" fmla="*/ 60 h 78"/>
                <a:gd name="T98" fmla="*/ 56 w 126"/>
                <a:gd name="T99" fmla="*/ 68 h 78"/>
                <a:gd name="T100" fmla="*/ 56 w 126"/>
                <a:gd name="T101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6" h="78">
                  <a:moveTo>
                    <a:pt x="56" y="68"/>
                  </a:moveTo>
                  <a:lnTo>
                    <a:pt x="56" y="68"/>
                  </a:lnTo>
                  <a:lnTo>
                    <a:pt x="64" y="74"/>
                  </a:lnTo>
                  <a:lnTo>
                    <a:pt x="72" y="76"/>
                  </a:lnTo>
                  <a:lnTo>
                    <a:pt x="82" y="78"/>
                  </a:lnTo>
                  <a:lnTo>
                    <a:pt x="90" y="78"/>
                  </a:lnTo>
                  <a:lnTo>
                    <a:pt x="100" y="78"/>
                  </a:lnTo>
                  <a:lnTo>
                    <a:pt x="110" y="76"/>
                  </a:lnTo>
                  <a:lnTo>
                    <a:pt x="118" y="72"/>
                  </a:lnTo>
                  <a:lnTo>
                    <a:pt x="126" y="68"/>
                  </a:lnTo>
                  <a:lnTo>
                    <a:pt x="126" y="68"/>
                  </a:lnTo>
                  <a:lnTo>
                    <a:pt x="112" y="56"/>
                  </a:lnTo>
                  <a:lnTo>
                    <a:pt x="96" y="46"/>
                  </a:lnTo>
                  <a:lnTo>
                    <a:pt x="88" y="40"/>
                  </a:lnTo>
                  <a:lnTo>
                    <a:pt x="80" y="38"/>
                  </a:lnTo>
                  <a:lnTo>
                    <a:pt x="70" y="36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70" y="36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0" y="34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76" y="32"/>
                  </a:lnTo>
                  <a:lnTo>
                    <a:pt x="94" y="32"/>
                  </a:lnTo>
                  <a:lnTo>
                    <a:pt x="110" y="34"/>
                  </a:lnTo>
                  <a:lnTo>
                    <a:pt x="126" y="40"/>
                  </a:lnTo>
                  <a:lnTo>
                    <a:pt x="126" y="40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94" y="14"/>
                  </a:lnTo>
                  <a:lnTo>
                    <a:pt x="78" y="6"/>
                  </a:lnTo>
                  <a:lnTo>
                    <a:pt x="6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0" y="4"/>
                  </a:lnTo>
                  <a:lnTo>
                    <a:pt x="18" y="8"/>
                  </a:lnTo>
                  <a:lnTo>
                    <a:pt x="8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4"/>
                  </a:lnTo>
                  <a:lnTo>
                    <a:pt x="8" y="26"/>
                  </a:lnTo>
                  <a:lnTo>
                    <a:pt x="16" y="3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46" y="60"/>
                  </a:lnTo>
                  <a:lnTo>
                    <a:pt x="56" y="68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7C414098-9DAD-4528-8399-9CDE2F737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9711" y="9942984"/>
              <a:ext cx="273420" cy="531649"/>
            </a:xfrm>
            <a:custGeom>
              <a:avLst/>
              <a:gdLst>
                <a:gd name="T0" fmla="*/ 6 w 72"/>
                <a:gd name="T1" fmla="*/ 36 h 140"/>
                <a:gd name="T2" fmla="*/ 6 w 72"/>
                <a:gd name="T3" fmla="*/ 36 h 140"/>
                <a:gd name="T4" fmla="*/ 2 w 72"/>
                <a:gd name="T5" fmla="*/ 50 h 140"/>
                <a:gd name="T6" fmla="*/ 0 w 72"/>
                <a:gd name="T7" fmla="*/ 66 h 140"/>
                <a:gd name="T8" fmla="*/ 0 w 72"/>
                <a:gd name="T9" fmla="*/ 80 h 140"/>
                <a:gd name="T10" fmla="*/ 4 w 72"/>
                <a:gd name="T11" fmla="*/ 96 h 140"/>
                <a:gd name="T12" fmla="*/ 8 w 72"/>
                <a:gd name="T13" fmla="*/ 110 h 140"/>
                <a:gd name="T14" fmla="*/ 14 w 72"/>
                <a:gd name="T15" fmla="*/ 122 h 140"/>
                <a:gd name="T16" fmla="*/ 24 w 72"/>
                <a:gd name="T17" fmla="*/ 132 h 140"/>
                <a:gd name="T18" fmla="*/ 36 w 72"/>
                <a:gd name="T19" fmla="*/ 140 h 140"/>
                <a:gd name="T20" fmla="*/ 36 w 72"/>
                <a:gd name="T21" fmla="*/ 140 h 140"/>
                <a:gd name="T22" fmla="*/ 38 w 72"/>
                <a:gd name="T23" fmla="*/ 140 h 140"/>
                <a:gd name="T24" fmla="*/ 40 w 72"/>
                <a:gd name="T25" fmla="*/ 140 h 140"/>
                <a:gd name="T26" fmla="*/ 42 w 72"/>
                <a:gd name="T27" fmla="*/ 134 h 140"/>
                <a:gd name="T28" fmla="*/ 42 w 72"/>
                <a:gd name="T29" fmla="*/ 124 h 140"/>
                <a:gd name="T30" fmla="*/ 46 w 72"/>
                <a:gd name="T31" fmla="*/ 112 h 140"/>
                <a:gd name="T32" fmla="*/ 46 w 72"/>
                <a:gd name="T33" fmla="*/ 112 h 140"/>
                <a:gd name="T34" fmla="*/ 52 w 72"/>
                <a:gd name="T35" fmla="*/ 102 h 140"/>
                <a:gd name="T36" fmla="*/ 58 w 72"/>
                <a:gd name="T37" fmla="*/ 90 h 140"/>
                <a:gd name="T38" fmla="*/ 68 w 72"/>
                <a:gd name="T39" fmla="*/ 76 h 140"/>
                <a:gd name="T40" fmla="*/ 68 w 72"/>
                <a:gd name="T41" fmla="*/ 76 h 140"/>
                <a:gd name="T42" fmla="*/ 70 w 72"/>
                <a:gd name="T43" fmla="*/ 66 h 140"/>
                <a:gd name="T44" fmla="*/ 72 w 72"/>
                <a:gd name="T45" fmla="*/ 54 h 140"/>
                <a:gd name="T46" fmla="*/ 70 w 72"/>
                <a:gd name="T47" fmla="*/ 44 h 140"/>
                <a:gd name="T48" fmla="*/ 68 w 72"/>
                <a:gd name="T49" fmla="*/ 34 h 140"/>
                <a:gd name="T50" fmla="*/ 64 w 72"/>
                <a:gd name="T51" fmla="*/ 24 h 140"/>
                <a:gd name="T52" fmla="*/ 58 w 72"/>
                <a:gd name="T53" fmla="*/ 16 h 140"/>
                <a:gd name="T54" fmla="*/ 52 w 72"/>
                <a:gd name="T55" fmla="*/ 8 h 140"/>
                <a:gd name="T56" fmla="*/ 44 w 72"/>
                <a:gd name="T57" fmla="*/ 0 h 140"/>
                <a:gd name="T58" fmla="*/ 44 w 72"/>
                <a:gd name="T59" fmla="*/ 0 h 140"/>
                <a:gd name="T60" fmla="*/ 40 w 72"/>
                <a:gd name="T61" fmla="*/ 20 h 140"/>
                <a:gd name="T62" fmla="*/ 32 w 72"/>
                <a:gd name="T63" fmla="*/ 40 h 140"/>
                <a:gd name="T64" fmla="*/ 30 w 72"/>
                <a:gd name="T65" fmla="*/ 50 h 140"/>
                <a:gd name="T66" fmla="*/ 30 w 72"/>
                <a:gd name="T67" fmla="*/ 58 h 140"/>
                <a:gd name="T68" fmla="*/ 32 w 72"/>
                <a:gd name="T69" fmla="*/ 68 h 140"/>
                <a:gd name="T70" fmla="*/ 36 w 72"/>
                <a:gd name="T71" fmla="*/ 78 h 140"/>
                <a:gd name="T72" fmla="*/ 36 w 72"/>
                <a:gd name="T73" fmla="*/ 78 h 140"/>
                <a:gd name="T74" fmla="*/ 30 w 72"/>
                <a:gd name="T75" fmla="*/ 70 h 140"/>
                <a:gd name="T76" fmla="*/ 26 w 72"/>
                <a:gd name="T77" fmla="*/ 60 h 140"/>
                <a:gd name="T78" fmla="*/ 24 w 72"/>
                <a:gd name="T79" fmla="*/ 50 h 140"/>
                <a:gd name="T80" fmla="*/ 22 w 72"/>
                <a:gd name="T81" fmla="*/ 42 h 140"/>
                <a:gd name="T82" fmla="*/ 22 w 72"/>
                <a:gd name="T83" fmla="*/ 22 h 140"/>
                <a:gd name="T84" fmla="*/ 26 w 72"/>
                <a:gd name="T85" fmla="*/ 2 h 140"/>
                <a:gd name="T86" fmla="*/ 26 w 72"/>
                <a:gd name="T87" fmla="*/ 2 h 140"/>
                <a:gd name="T88" fmla="*/ 16 w 72"/>
                <a:gd name="T89" fmla="*/ 18 h 140"/>
                <a:gd name="T90" fmla="*/ 6 w 72"/>
                <a:gd name="T91" fmla="*/ 36 h 140"/>
                <a:gd name="T92" fmla="*/ 6 w 72"/>
                <a:gd name="T93" fmla="*/ 3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2" h="140">
                  <a:moveTo>
                    <a:pt x="6" y="36"/>
                  </a:moveTo>
                  <a:lnTo>
                    <a:pt x="6" y="36"/>
                  </a:lnTo>
                  <a:lnTo>
                    <a:pt x="2" y="50"/>
                  </a:lnTo>
                  <a:lnTo>
                    <a:pt x="0" y="66"/>
                  </a:lnTo>
                  <a:lnTo>
                    <a:pt x="0" y="80"/>
                  </a:lnTo>
                  <a:lnTo>
                    <a:pt x="4" y="96"/>
                  </a:lnTo>
                  <a:lnTo>
                    <a:pt x="8" y="110"/>
                  </a:lnTo>
                  <a:lnTo>
                    <a:pt x="14" y="122"/>
                  </a:lnTo>
                  <a:lnTo>
                    <a:pt x="24" y="132"/>
                  </a:lnTo>
                  <a:lnTo>
                    <a:pt x="36" y="140"/>
                  </a:lnTo>
                  <a:lnTo>
                    <a:pt x="36" y="140"/>
                  </a:lnTo>
                  <a:lnTo>
                    <a:pt x="38" y="140"/>
                  </a:lnTo>
                  <a:lnTo>
                    <a:pt x="40" y="140"/>
                  </a:lnTo>
                  <a:lnTo>
                    <a:pt x="42" y="134"/>
                  </a:lnTo>
                  <a:lnTo>
                    <a:pt x="42" y="124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2" y="102"/>
                  </a:lnTo>
                  <a:lnTo>
                    <a:pt x="58" y="90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70" y="66"/>
                  </a:lnTo>
                  <a:lnTo>
                    <a:pt x="72" y="54"/>
                  </a:lnTo>
                  <a:lnTo>
                    <a:pt x="70" y="44"/>
                  </a:lnTo>
                  <a:lnTo>
                    <a:pt x="68" y="34"/>
                  </a:lnTo>
                  <a:lnTo>
                    <a:pt x="64" y="24"/>
                  </a:lnTo>
                  <a:lnTo>
                    <a:pt x="58" y="16"/>
                  </a:lnTo>
                  <a:lnTo>
                    <a:pt x="52" y="8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0" y="20"/>
                  </a:lnTo>
                  <a:lnTo>
                    <a:pt x="32" y="40"/>
                  </a:lnTo>
                  <a:lnTo>
                    <a:pt x="30" y="50"/>
                  </a:lnTo>
                  <a:lnTo>
                    <a:pt x="30" y="58"/>
                  </a:lnTo>
                  <a:lnTo>
                    <a:pt x="32" y="6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24" y="50"/>
                  </a:lnTo>
                  <a:lnTo>
                    <a:pt x="22" y="42"/>
                  </a:lnTo>
                  <a:lnTo>
                    <a:pt x="22" y="2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16" y="18"/>
                  </a:lnTo>
                  <a:lnTo>
                    <a:pt x="6" y="3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F5A51B6E-F92C-4EB0-A301-9E785441E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1377" y="8332846"/>
              <a:ext cx="281015" cy="524054"/>
            </a:xfrm>
            <a:custGeom>
              <a:avLst/>
              <a:gdLst>
                <a:gd name="T0" fmla="*/ 40 w 74"/>
                <a:gd name="T1" fmla="*/ 138 h 138"/>
                <a:gd name="T2" fmla="*/ 40 w 74"/>
                <a:gd name="T3" fmla="*/ 138 h 138"/>
                <a:gd name="T4" fmla="*/ 52 w 74"/>
                <a:gd name="T5" fmla="*/ 122 h 138"/>
                <a:gd name="T6" fmla="*/ 64 w 74"/>
                <a:gd name="T7" fmla="*/ 106 h 138"/>
                <a:gd name="T8" fmla="*/ 64 w 74"/>
                <a:gd name="T9" fmla="*/ 106 h 138"/>
                <a:gd name="T10" fmla="*/ 68 w 74"/>
                <a:gd name="T11" fmla="*/ 92 h 138"/>
                <a:gd name="T12" fmla="*/ 72 w 74"/>
                <a:gd name="T13" fmla="*/ 78 h 138"/>
                <a:gd name="T14" fmla="*/ 74 w 74"/>
                <a:gd name="T15" fmla="*/ 62 h 138"/>
                <a:gd name="T16" fmla="*/ 72 w 74"/>
                <a:gd name="T17" fmla="*/ 46 h 138"/>
                <a:gd name="T18" fmla="*/ 68 w 74"/>
                <a:gd name="T19" fmla="*/ 32 h 138"/>
                <a:gd name="T20" fmla="*/ 62 w 74"/>
                <a:gd name="T21" fmla="*/ 20 h 138"/>
                <a:gd name="T22" fmla="*/ 54 w 74"/>
                <a:gd name="T23" fmla="*/ 8 h 138"/>
                <a:gd name="T24" fmla="*/ 44 w 74"/>
                <a:gd name="T25" fmla="*/ 0 h 138"/>
                <a:gd name="T26" fmla="*/ 44 w 74"/>
                <a:gd name="T27" fmla="*/ 0 h 138"/>
                <a:gd name="T28" fmla="*/ 42 w 74"/>
                <a:gd name="T29" fmla="*/ 0 h 138"/>
                <a:gd name="T30" fmla="*/ 40 w 74"/>
                <a:gd name="T31" fmla="*/ 0 h 138"/>
                <a:gd name="T32" fmla="*/ 38 w 74"/>
                <a:gd name="T33" fmla="*/ 6 h 138"/>
                <a:gd name="T34" fmla="*/ 36 w 74"/>
                <a:gd name="T35" fmla="*/ 14 h 138"/>
                <a:gd name="T36" fmla="*/ 30 w 74"/>
                <a:gd name="T37" fmla="*/ 26 h 138"/>
                <a:gd name="T38" fmla="*/ 30 w 74"/>
                <a:gd name="T39" fmla="*/ 26 h 138"/>
                <a:gd name="T40" fmla="*/ 24 w 74"/>
                <a:gd name="T41" fmla="*/ 38 h 138"/>
                <a:gd name="T42" fmla="*/ 16 w 74"/>
                <a:gd name="T43" fmla="*/ 48 h 138"/>
                <a:gd name="T44" fmla="*/ 6 w 74"/>
                <a:gd name="T45" fmla="*/ 62 h 138"/>
                <a:gd name="T46" fmla="*/ 6 w 74"/>
                <a:gd name="T47" fmla="*/ 62 h 138"/>
                <a:gd name="T48" fmla="*/ 2 w 74"/>
                <a:gd name="T49" fmla="*/ 72 h 138"/>
                <a:gd name="T50" fmla="*/ 0 w 74"/>
                <a:gd name="T51" fmla="*/ 82 h 138"/>
                <a:gd name="T52" fmla="*/ 0 w 74"/>
                <a:gd name="T53" fmla="*/ 92 h 138"/>
                <a:gd name="T54" fmla="*/ 2 w 74"/>
                <a:gd name="T55" fmla="*/ 102 h 138"/>
                <a:gd name="T56" fmla="*/ 4 w 74"/>
                <a:gd name="T57" fmla="*/ 112 h 138"/>
                <a:gd name="T58" fmla="*/ 10 w 74"/>
                <a:gd name="T59" fmla="*/ 122 h 138"/>
                <a:gd name="T60" fmla="*/ 16 w 74"/>
                <a:gd name="T61" fmla="*/ 130 h 138"/>
                <a:gd name="T62" fmla="*/ 22 w 74"/>
                <a:gd name="T63" fmla="*/ 138 h 138"/>
                <a:gd name="T64" fmla="*/ 22 w 74"/>
                <a:gd name="T65" fmla="*/ 138 h 138"/>
                <a:gd name="T66" fmla="*/ 30 w 74"/>
                <a:gd name="T67" fmla="*/ 120 h 138"/>
                <a:gd name="T68" fmla="*/ 38 w 74"/>
                <a:gd name="T69" fmla="*/ 100 h 138"/>
                <a:gd name="T70" fmla="*/ 42 w 74"/>
                <a:gd name="T71" fmla="*/ 92 h 138"/>
                <a:gd name="T72" fmla="*/ 42 w 74"/>
                <a:gd name="T73" fmla="*/ 82 h 138"/>
                <a:gd name="T74" fmla="*/ 42 w 74"/>
                <a:gd name="T75" fmla="*/ 72 h 138"/>
                <a:gd name="T76" fmla="*/ 38 w 74"/>
                <a:gd name="T77" fmla="*/ 62 h 138"/>
                <a:gd name="T78" fmla="*/ 38 w 74"/>
                <a:gd name="T79" fmla="*/ 62 h 138"/>
                <a:gd name="T80" fmla="*/ 42 w 74"/>
                <a:gd name="T81" fmla="*/ 72 h 138"/>
                <a:gd name="T82" fmla="*/ 46 w 74"/>
                <a:gd name="T83" fmla="*/ 80 h 138"/>
                <a:gd name="T84" fmla="*/ 46 w 74"/>
                <a:gd name="T85" fmla="*/ 90 h 138"/>
                <a:gd name="T86" fmla="*/ 48 w 74"/>
                <a:gd name="T87" fmla="*/ 100 h 138"/>
                <a:gd name="T88" fmla="*/ 46 w 74"/>
                <a:gd name="T89" fmla="*/ 120 h 138"/>
                <a:gd name="T90" fmla="*/ 40 w 74"/>
                <a:gd name="T91" fmla="*/ 138 h 138"/>
                <a:gd name="T92" fmla="*/ 40 w 74"/>
                <a:gd name="T9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" h="138">
                  <a:moveTo>
                    <a:pt x="40" y="138"/>
                  </a:moveTo>
                  <a:lnTo>
                    <a:pt x="40" y="138"/>
                  </a:lnTo>
                  <a:lnTo>
                    <a:pt x="52" y="122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68" y="92"/>
                  </a:lnTo>
                  <a:lnTo>
                    <a:pt x="72" y="78"/>
                  </a:lnTo>
                  <a:lnTo>
                    <a:pt x="74" y="62"/>
                  </a:lnTo>
                  <a:lnTo>
                    <a:pt x="72" y="46"/>
                  </a:lnTo>
                  <a:lnTo>
                    <a:pt x="68" y="32"/>
                  </a:lnTo>
                  <a:lnTo>
                    <a:pt x="62" y="20"/>
                  </a:lnTo>
                  <a:lnTo>
                    <a:pt x="54" y="8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6"/>
                  </a:lnTo>
                  <a:lnTo>
                    <a:pt x="36" y="14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4" y="38"/>
                  </a:lnTo>
                  <a:lnTo>
                    <a:pt x="16" y="48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2" y="72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2" y="102"/>
                  </a:lnTo>
                  <a:lnTo>
                    <a:pt x="4" y="112"/>
                  </a:lnTo>
                  <a:lnTo>
                    <a:pt x="10" y="122"/>
                  </a:lnTo>
                  <a:lnTo>
                    <a:pt x="16" y="130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30" y="120"/>
                  </a:lnTo>
                  <a:lnTo>
                    <a:pt x="38" y="100"/>
                  </a:lnTo>
                  <a:lnTo>
                    <a:pt x="42" y="92"/>
                  </a:lnTo>
                  <a:lnTo>
                    <a:pt x="42" y="82"/>
                  </a:lnTo>
                  <a:lnTo>
                    <a:pt x="42" y="72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2" y="72"/>
                  </a:lnTo>
                  <a:lnTo>
                    <a:pt x="46" y="80"/>
                  </a:lnTo>
                  <a:lnTo>
                    <a:pt x="46" y="90"/>
                  </a:lnTo>
                  <a:lnTo>
                    <a:pt x="48" y="100"/>
                  </a:lnTo>
                  <a:lnTo>
                    <a:pt x="46" y="120"/>
                  </a:lnTo>
                  <a:lnTo>
                    <a:pt x="40" y="138"/>
                  </a:lnTo>
                  <a:lnTo>
                    <a:pt x="40" y="138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362D7363-ADCC-4954-96E9-B3C8A744C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7828" y="9783489"/>
              <a:ext cx="303800" cy="516459"/>
            </a:xfrm>
            <a:custGeom>
              <a:avLst/>
              <a:gdLst>
                <a:gd name="T0" fmla="*/ 48 w 80"/>
                <a:gd name="T1" fmla="*/ 0 h 136"/>
                <a:gd name="T2" fmla="*/ 48 w 80"/>
                <a:gd name="T3" fmla="*/ 0 h 136"/>
                <a:gd name="T4" fmla="*/ 34 w 80"/>
                <a:gd name="T5" fmla="*/ 12 h 136"/>
                <a:gd name="T6" fmla="*/ 20 w 80"/>
                <a:gd name="T7" fmla="*/ 28 h 136"/>
                <a:gd name="T8" fmla="*/ 20 w 80"/>
                <a:gd name="T9" fmla="*/ 28 h 136"/>
                <a:gd name="T10" fmla="*/ 12 w 80"/>
                <a:gd name="T11" fmla="*/ 40 h 136"/>
                <a:gd name="T12" fmla="*/ 6 w 80"/>
                <a:gd name="T13" fmla="*/ 54 h 136"/>
                <a:gd name="T14" fmla="*/ 2 w 80"/>
                <a:gd name="T15" fmla="*/ 68 h 136"/>
                <a:gd name="T16" fmla="*/ 0 w 80"/>
                <a:gd name="T17" fmla="*/ 84 h 136"/>
                <a:gd name="T18" fmla="*/ 0 w 80"/>
                <a:gd name="T19" fmla="*/ 98 h 136"/>
                <a:gd name="T20" fmla="*/ 4 w 80"/>
                <a:gd name="T21" fmla="*/ 112 h 136"/>
                <a:gd name="T22" fmla="*/ 10 w 80"/>
                <a:gd name="T23" fmla="*/ 124 h 136"/>
                <a:gd name="T24" fmla="*/ 18 w 80"/>
                <a:gd name="T25" fmla="*/ 134 h 136"/>
                <a:gd name="T26" fmla="*/ 18 w 80"/>
                <a:gd name="T27" fmla="*/ 134 h 136"/>
                <a:gd name="T28" fmla="*/ 20 w 80"/>
                <a:gd name="T29" fmla="*/ 136 h 136"/>
                <a:gd name="T30" fmla="*/ 22 w 80"/>
                <a:gd name="T31" fmla="*/ 134 h 136"/>
                <a:gd name="T32" fmla="*/ 26 w 80"/>
                <a:gd name="T33" fmla="*/ 130 h 136"/>
                <a:gd name="T34" fmla="*/ 30 w 80"/>
                <a:gd name="T35" fmla="*/ 122 h 136"/>
                <a:gd name="T36" fmla="*/ 36 w 80"/>
                <a:gd name="T37" fmla="*/ 112 h 136"/>
                <a:gd name="T38" fmla="*/ 36 w 80"/>
                <a:gd name="T39" fmla="*/ 112 h 136"/>
                <a:gd name="T40" fmla="*/ 46 w 80"/>
                <a:gd name="T41" fmla="*/ 102 h 136"/>
                <a:gd name="T42" fmla="*/ 54 w 80"/>
                <a:gd name="T43" fmla="*/ 94 h 136"/>
                <a:gd name="T44" fmla="*/ 68 w 80"/>
                <a:gd name="T45" fmla="*/ 82 h 136"/>
                <a:gd name="T46" fmla="*/ 68 w 80"/>
                <a:gd name="T47" fmla="*/ 82 h 136"/>
                <a:gd name="T48" fmla="*/ 74 w 80"/>
                <a:gd name="T49" fmla="*/ 72 h 136"/>
                <a:gd name="T50" fmla="*/ 78 w 80"/>
                <a:gd name="T51" fmla="*/ 64 h 136"/>
                <a:gd name="T52" fmla="*/ 80 w 80"/>
                <a:gd name="T53" fmla="*/ 54 h 136"/>
                <a:gd name="T54" fmla="*/ 80 w 80"/>
                <a:gd name="T55" fmla="*/ 42 h 136"/>
                <a:gd name="T56" fmla="*/ 78 w 80"/>
                <a:gd name="T57" fmla="*/ 32 h 136"/>
                <a:gd name="T58" fmla="*/ 76 w 80"/>
                <a:gd name="T59" fmla="*/ 22 h 136"/>
                <a:gd name="T60" fmla="*/ 72 w 80"/>
                <a:gd name="T61" fmla="*/ 12 h 136"/>
                <a:gd name="T62" fmla="*/ 68 w 80"/>
                <a:gd name="T63" fmla="*/ 4 h 136"/>
                <a:gd name="T64" fmla="*/ 68 w 80"/>
                <a:gd name="T65" fmla="*/ 4 h 136"/>
                <a:gd name="T66" fmla="*/ 56 w 80"/>
                <a:gd name="T67" fmla="*/ 20 h 136"/>
                <a:gd name="T68" fmla="*/ 44 w 80"/>
                <a:gd name="T69" fmla="*/ 38 h 136"/>
                <a:gd name="T70" fmla="*/ 40 w 80"/>
                <a:gd name="T71" fmla="*/ 46 h 136"/>
                <a:gd name="T72" fmla="*/ 36 w 80"/>
                <a:gd name="T73" fmla="*/ 54 h 136"/>
                <a:gd name="T74" fmla="*/ 34 w 80"/>
                <a:gd name="T75" fmla="*/ 64 h 136"/>
                <a:gd name="T76" fmla="*/ 36 w 80"/>
                <a:gd name="T77" fmla="*/ 76 h 136"/>
                <a:gd name="T78" fmla="*/ 36 w 80"/>
                <a:gd name="T79" fmla="*/ 76 h 136"/>
                <a:gd name="T80" fmla="*/ 34 w 80"/>
                <a:gd name="T81" fmla="*/ 66 h 136"/>
                <a:gd name="T82" fmla="*/ 32 w 80"/>
                <a:gd name="T83" fmla="*/ 56 h 136"/>
                <a:gd name="T84" fmla="*/ 32 w 80"/>
                <a:gd name="T85" fmla="*/ 46 h 136"/>
                <a:gd name="T86" fmla="*/ 34 w 80"/>
                <a:gd name="T87" fmla="*/ 36 h 136"/>
                <a:gd name="T88" fmla="*/ 40 w 80"/>
                <a:gd name="T89" fmla="*/ 18 h 136"/>
                <a:gd name="T90" fmla="*/ 48 w 80"/>
                <a:gd name="T91" fmla="*/ 0 h 136"/>
                <a:gd name="T92" fmla="*/ 48 w 80"/>
                <a:gd name="T9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0" h="136">
                  <a:moveTo>
                    <a:pt x="48" y="0"/>
                  </a:moveTo>
                  <a:lnTo>
                    <a:pt x="48" y="0"/>
                  </a:lnTo>
                  <a:lnTo>
                    <a:pt x="34" y="12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2" y="40"/>
                  </a:lnTo>
                  <a:lnTo>
                    <a:pt x="6" y="54"/>
                  </a:lnTo>
                  <a:lnTo>
                    <a:pt x="2" y="68"/>
                  </a:lnTo>
                  <a:lnTo>
                    <a:pt x="0" y="84"/>
                  </a:lnTo>
                  <a:lnTo>
                    <a:pt x="0" y="98"/>
                  </a:lnTo>
                  <a:lnTo>
                    <a:pt x="4" y="112"/>
                  </a:lnTo>
                  <a:lnTo>
                    <a:pt x="10" y="124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20" y="136"/>
                  </a:lnTo>
                  <a:lnTo>
                    <a:pt x="22" y="134"/>
                  </a:lnTo>
                  <a:lnTo>
                    <a:pt x="26" y="130"/>
                  </a:lnTo>
                  <a:lnTo>
                    <a:pt x="30" y="122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46" y="102"/>
                  </a:lnTo>
                  <a:lnTo>
                    <a:pt x="54" y="94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74" y="72"/>
                  </a:lnTo>
                  <a:lnTo>
                    <a:pt x="78" y="64"/>
                  </a:lnTo>
                  <a:lnTo>
                    <a:pt x="80" y="54"/>
                  </a:lnTo>
                  <a:lnTo>
                    <a:pt x="80" y="42"/>
                  </a:lnTo>
                  <a:lnTo>
                    <a:pt x="78" y="32"/>
                  </a:lnTo>
                  <a:lnTo>
                    <a:pt x="76" y="22"/>
                  </a:lnTo>
                  <a:lnTo>
                    <a:pt x="72" y="1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56" y="20"/>
                  </a:lnTo>
                  <a:lnTo>
                    <a:pt x="44" y="38"/>
                  </a:lnTo>
                  <a:lnTo>
                    <a:pt x="40" y="46"/>
                  </a:lnTo>
                  <a:lnTo>
                    <a:pt x="36" y="54"/>
                  </a:lnTo>
                  <a:lnTo>
                    <a:pt x="34" y="6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66"/>
                  </a:lnTo>
                  <a:lnTo>
                    <a:pt x="32" y="56"/>
                  </a:lnTo>
                  <a:lnTo>
                    <a:pt x="32" y="46"/>
                  </a:lnTo>
                  <a:lnTo>
                    <a:pt x="34" y="36"/>
                  </a:lnTo>
                  <a:lnTo>
                    <a:pt x="40" y="18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CE4C0DB6-297A-45E4-B386-4FC266FEC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7586" y="7922717"/>
              <a:ext cx="296205" cy="516459"/>
            </a:xfrm>
            <a:custGeom>
              <a:avLst/>
              <a:gdLst>
                <a:gd name="T0" fmla="*/ 32 w 78"/>
                <a:gd name="T1" fmla="*/ 136 h 136"/>
                <a:gd name="T2" fmla="*/ 32 w 78"/>
                <a:gd name="T3" fmla="*/ 136 h 136"/>
                <a:gd name="T4" fmla="*/ 46 w 78"/>
                <a:gd name="T5" fmla="*/ 122 h 136"/>
                <a:gd name="T6" fmla="*/ 60 w 78"/>
                <a:gd name="T7" fmla="*/ 108 h 136"/>
                <a:gd name="T8" fmla="*/ 60 w 78"/>
                <a:gd name="T9" fmla="*/ 108 h 136"/>
                <a:gd name="T10" fmla="*/ 68 w 78"/>
                <a:gd name="T11" fmla="*/ 94 h 136"/>
                <a:gd name="T12" fmla="*/ 72 w 78"/>
                <a:gd name="T13" fmla="*/ 80 h 136"/>
                <a:gd name="T14" fmla="*/ 76 w 78"/>
                <a:gd name="T15" fmla="*/ 66 h 136"/>
                <a:gd name="T16" fmla="*/ 78 w 78"/>
                <a:gd name="T17" fmla="*/ 50 h 136"/>
                <a:gd name="T18" fmla="*/ 76 w 78"/>
                <a:gd name="T19" fmla="*/ 36 h 136"/>
                <a:gd name="T20" fmla="*/ 72 w 78"/>
                <a:gd name="T21" fmla="*/ 22 h 136"/>
                <a:gd name="T22" fmla="*/ 66 w 78"/>
                <a:gd name="T23" fmla="*/ 10 h 136"/>
                <a:gd name="T24" fmla="*/ 56 w 78"/>
                <a:gd name="T25" fmla="*/ 0 h 136"/>
                <a:gd name="T26" fmla="*/ 56 w 78"/>
                <a:gd name="T27" fmla="*/ 0 h 136"/>
                <a:gd name="T28" fmla="*/ 54 w 78"/>
                <a:gd name="T29" fmla="*/ 0 h 136"/>
                <a:gd name="T30" fmla="*/ 52 w 78"/>
                <a:gd name="T31" fmla="*/ 0 h 136"/>
                <a:gd name="T32" fmla="*/ 50 w 78"/>
                <a:gd name="T33" fmla="*/ 4 h 136"/>
                <a:gd name="T34" fmla="*/ 46 w 78"/>
                <a:gd name="T35" fmla="*/ 12 h 136"/>
                <a:gd name="T36" fmla="*/ 40 w 78"/>
                <a:gd name="T37" fmla="*/ 24 h 136"/>
                <a:gd name="T38" fmla="*/ 40 w 78"/>
                <a:gd name="T39" fmla="*/ 24 h 136"/>
                <a:gd name="T40" fmla="*/ 32 w 78"/>
                <a:gd name="T41" fmla="*/ 34 h 136"/>
                <a:gd name="T42" fmla="*/ 22 w 78"/>
                <a:gd name="T43" fmla="*/ 42 h 136"/>
                <a:gd name="T44" fmla="*/ 10 w 78"/>
                <a:gd name="T45" fmla="*/ 56 h 136"/>
                <a:gd name="T46" fmla="*/ 10 w 78"/>
                <a:gd name="T47" fmla="*/ 56 h 136"/>
                <a:gd name="T48" fmla="*/ 4 w 78"/>
                <a:gd name="T49" fmla="*/ 64 h 136"/>
                <a:gd name="T50" fmla="*/ 0 w 78"/>
                <a:gd name="T51" fmla="*/ 74 h 136"/>
                <a:gd name="T52" fmla="*/ 0 w 78"/>
                <a:gd name="T53" fmla="*/ 84 h 136"/>
                <a:gd name="T54" fmla="*/ 0 w 78"/>
                <a:gd name="T55" fmla="*/ 94 h 136"/>
                <a:gd name="T56" fmla="*/ 0 w 78"/>
                <a:gd name="T57" fmla="*/ 104 h 136"/>
                <a:gd name="T58" fmla="*/ 4 w 78"/>
                <a:gd name="T59" fmla="*/ 114 h 136"/>
                <a:gd name="T60" fmla="*/ 8 w 78"/>
                <a:gd name="T61" fmla="*/ 124 h 136"/>
                <a:gd name="T62" fmla="*/ 14 w 78"/>
                <a:gd name="T63" fmla="*/ 134 h 136"/>
                <a:gd name="T64" fmla="*/ 14 w 78"/>
                <a:gd name="T65" fmla="*/ 134 h 136"/>
                <a:gd name="T66" fmla="*/ 24 w 78"/>
                <a:gd name="T67" fmla="*/ 116 h 136"/>
                <a:gd name="T68" fmla="*/ 36 w 78"/>
                <a:gd name="T69" fmla="*/ 98 h 136"/>
                <a:gd name="T70" fmla="*/ 40 w 78"/>
                <a:gd name="T71" fmla="*/ 90 h 136"/>
                <a:gd name="T72" fmla="*/ 42 w 78"/>
                <a:gd name="T73" fmla="*/ 80 h 136"/>
                <a:gd name="T74" fmla="*/ 44 w 78"/>
                <a:gd name="T75" fmla="*/ 70 h 136"/>
                <a:gd name="T76" fmla="*/ 40 w 78"/>
                <a:gd name="T77" fmla="*/ 60 h 136"/>
                <a:gd name="T78" fmla="*/ 40 w 78"/>
                <a:gd name="T79" fmla="*/ 60 h 136"/>
                <a:gd name="T80" fmla="*/ 44 w 78"/>
                <a:gd name="T81" fmla="*/ 70 h 136"/>
                <a:gd name="T82" fmla="*/ 46 w 78"/>
                <a:gd name="T83" fmla="*/ 80 h 136"/>
                <a:gd name="T84" fmla="*/ 46 w 78"/>
                <a:gd name="T85" fmla="*/ 88 h 136"/>
                <a:gd name="T86" fmla="*/ 46 w 78"/>
                <a:gd name="T87" fmla="*/ 98 h 136"/>
                <a:gd name="T88" fmla="*/ 40 w 78"/>
                <a:gd name="T89" fmla="*/ 118 h 136"/>
                <a:gd name="T90" fmla="*/ 32 w 78"/>
                <a:gd name="T91" fmla="*/ 136 h 136"/>
                <a:gd name="T92" fmla="*/ 32 w 78"/>
                <a:gd name="T9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136">
                  <a:moveTo>
                    <a:pt x="32" y="136"/>
                  </a:moveTo>
                  <a:lnTo>
                    <a:pt x="32" y="136"/>
                  </a:lnTo>
                  <a:lnTo>
                    <a:pt x="46" y="122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8" y="94"/>
                  </a:lnTo>
                  <a:lnTo>
                    <a:pt x="72" y="80"/>
                  </a:lnTo>
                  <a:lnTo>
                    <a:pt x="76" y="66"/>
                  </a:lnTo>
                  <a:lnTo>
                    <a:pt x="78" y="50"/>
                  </a:lnTo>
                  <a:lnTo>
                    <a:pt x="76" y="36"/>
                  </a:lnTo>
                  <a:lnTo>
                    <a:pt x="72" y="22"/>
                  </a:lnTo>
                  <a:lnTo>
                    <a:pt x="66" y="1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4"/>
                  </a:lnTo>
                  <a:lnTo>
                    <a:pt x="46" y="1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2" y="34"/>
                  </a:lnTo>
                  <a:lnTo>
                    <a:pt x="22" y="42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4" y="64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0" y="94"/>
                  </a:lnTo>
                  <a:lnTo>
                    <a:pt x="0" y="104"/>
                  </a:lnTo>
                  <a:lnTo>
                    <a:pt x="4" y="114"/>
                  </a:lnTo>
                  <a:lnTo>
                    <a:pt x="8" y="124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24" y="116"/>
                  </a:lnTo>
                  <a:lnTo>
                    <a:pt x="36" y="98"/>
                  </a:lnTo>
                  <a:lnTo>
                    <a:pt x="40" y="90"/>
                  </a:lnTo>
                  <a:lnTo>
                    <a:pt x="42" y="80"/>
                  </a:lnTo>
                  <a:lnTo>
                    <a:pt x="44" y="70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44" y="70"/>
                  </a:lnTo>
                  <a:lnTo>
                    <a:pt x="46" y="80"/>
                  </a:lnTo>
                  <a:lnTo>
                    <a:pt x="46" y="88"/>
                  </a:lnTo>
                  <a:lnTo>
                    <a:pt x="46" y="98"/>
                  </a:lnTo>
                  <a:lnTo>
                    <a:pt x="40" y="118"/>
                  </a:lnTo>
                  <a:lnTo>
                    <a:pt x="32" y="136"/>
                  </a:lnTo>
                  <a:lnTo>
                    <a:pt x="32" y="136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5" name="Freeform 59">
              <a:extLst>
                <a:ext uri="{FF2B5EF4-FFF2-40B4-BE49-F238E27FC236}">
                  <a16:creationId xmlns:a16="http://schemas.microsoft.com/office/drawing/2014/main" id="{76AEDF20-E4EC-4D21-971A-3AA108A19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9478" y="9654375"/>
              <a:ext cx="303800" cy="577219"/>
            </a:xfrm>
            <a:custGeom>
              <a:avLst/>
              <a:gdLst>
                <a:gd name="T0" fmla="*/ 80 w 80"/>
                <a:gd name="T1" fmla="*/ 72 h 152"/>
                <a:gd name="T2" fmla="*/ 80 w 80"/>
                <a:gd name="T3" fmla="*/ 72 h 152"/>
                <a:gd name="T4" fmla="*/ 80 w 80"/>
                <a:gd name="T5" fmla="*/ 60 h 152"/>
                <a:gd name="T6" fmla="*/ 76 w 80"/>
                <a:gd name="T7" fmla="*/ 48 h 152"/>
                <a:gd name="T8" fmla="*/ 72 w 80"/>
                <a:gd name="T9" fmla="*/ 38 h 152"/>
                <a:gd name="T10" fmla="*/ 66 w 80"/>
                <a:gd name="T11" fmla="*/ 28 h 152"/>
                <a:gd name="T12" fmla="*/ 58 w 80"/>
                <a:gd name="T13" fmla="*/ 18 h 152"/>
                <a:gd name="T14" fmla="*/ 48 w 80"/>
                <a:gd name="T15" fmla="*/ 10 h 152"/>
                <a:gd name="T16" fmla="*/ 38 w 80"/>
                <a:gd name="T17" fmla="*/ 4 h 152"/>
                <a:gd name="T18" fmla="*/ 28 w 80"/>
                <a:gd name="T19" fmla="*/ 0 h 152"/>
                <a:gd name="T20" fmla="*/ 28 w 80"/>
                <a:gd name="T21" fmla="*/ 0 h 152"/>
                <a:gd name="T22" fmla="*/ 28 w 80"/>
                <a:gd name="T23" fmla="*/ 10 h 152"/>
                <a:gd name="T24" fmla="*/ 28 w 80"/>
                <a:gd name="T25" fmla="*/ 22 h 152"/>
                <a:gd name="T26" fmla="*/ 28 w 80"/>
                <a:gd name="T27" fmla="*/ 46 h 152"/>
                <a:gd name="T28" fmla="*/ 30 w 80"/>
                <a:gd name="T29" fmla="*/ 58 h 152"/>
                <a:gd name="T30" fmla="*/ 32 w 80"/>
                <a:gd name="T31" fmla="*/ 68 h 152"/>
                <a:gd name="T32" fmla="*/ 38 w 80"/>
                <a:gd name="T33" fmla="*/ 78 h 152"/>
                <a:gd name="T34" fmla="*/ 46 w 80"/>
                <a:gd name="T35" fmla="*/ 86 h 152"/>
                <a:gd name="T36" fmla="*/ 46 w 80"/>
                <a:gd name="T37" fmla="*/ 86 h 152"/>
                <a:gd name="T38" fmla="*/ 38 w 80"/>
                <a:gd name="T39" fmla="*/ 80 h 152"/>
                <a:gd name="T40" fmla="*/ 30 w 80"/>
                <a:gd name="T41" fmla="*/ 70 h 152"/>
                <a:gd name="T42" fmla="*/ 24 w 80"/>
                <a:gd name="T43" fmla="*/ 62 h 152"/>
                <a:gd name="T44" fmla="*/ 18 w 80"/>
                <a:gd name="T45" fmla="*/ 52 h 152"/>
                <a:gd name="T46" fmla="*/ 12 w 80"/>
                <a:gd name="T47" fmla="*/ 30 h 152"/>
                <a:gd name="T48" fmla="*/ 8 w 80"/>
                <a:gd name="T49" fmla="*/ 8 h 152"/>
                <a:gd name="T50" fmla="*/ 8 w 80"/>
                <a:gd name="T51" fmla="*/ 8 h 152"/>
                <a:gd name="T52" fmla="*/ 2 w 80"/>
                <a:gd name="T53" fmla="*/ 30 h 152"/>
                <a:gd name="T54" fmla="*/ 0 w 80"/>
                <a:gd name="T55" fmla="*/ 52 h 152"/>
                <a:gd name="T56" fmla="*/ 0 w 80"/>
                <a:gd name="T57" fmla="*/ 52 h 152"/>
                <a:gd name="T58" fmla="*/ 0 w 80"/>
                <a:gd name="T59" fmla="*/ 70 h 152"/>
                <a:gd name="T60" fmla="*/ 4 w 80"/>
                <a:gd name="T61" fmla="*/ 86 h 152"/>
                <a:gd name="T62" fmla="*/ 10 w 80"/>
                <a:gd name="T63" fmla="*/ 102 h 152"/>
                <a:gd name="T64" fmla="*/ 18 w 80"/>
                <a:gd name="T65" fmla="*/ 118 h 152"/>
                <a:gd name="T66" fmla="*/ 28 w 80"/>
                <a:gd name="T67" fmla="*/ 132 h 152"/>
                <a:gd name="T68" fmla="*/ 40 w 80"/>
                <a:gd name="T69" fmla="*/ 142 h 152"/>
                <a:gd name="T70" fmla="*/ 54 w 80"/>
                <a:gd name="T71" fmla="*/ 150 h 152"/>
                <a:gd name="T72" fmla="*/ 62 w 80"/>
                <a:gd name="T73" fmla="*/ 152 h 152"/>
                <a:gd name="T74" fmla="*/ 70 w 80"/>
                <a:gd name="T75" fmla="*/ 152 h 152"/>
                <a:gd name="T76" fmla="*/ 70 w 80"/>
                <a:gd name="T77" fmla="*/ 152 h 152"/>
                <a:gd name="T78" fmla="*/ 72 w 80"/>
                <a:gd name="T79" fmla="*/ 152 h 152"/>
                <a:gd name="T80" fmla="*/ 74 w 80"/>
                <a:gd name="T81" fmla="*/ 152 h 152"/>
                <a:gd name="T82" fmla="*/ 74 w 80"/>
                <a:gd name="T83" fmla="*/ 144 h 152"/>
                <a:gd name="T84" fmla="*/ 72 w 80"/>
                <a:gd name="T85" fmla="*/ 134 h 152"/>
                <a:gd name="T86" fmla="*/ 70 w 80"/>
                <a:gd name="T87" fmla="*/ 120 h 152"/>
                <a:gd name="T88" fmla="*/ 70 w 80"/>
                <a:gd name="T89" fmla="*/ 120 h 152"/>
                <a:gd name="T90" fmla="*/ 72 w 80"/>
                <a:gd name="T91" fmla="*/ 106 h 152"/>
                <a:gd name="T92" fmla="*/ 76 w 80"/>
                <a:gd name="T93" fmla="*/ 92 h 152"/>
                <a:gd name="T94" fmla="*/ 80 w 80"/>
                <a:gd name="T95" fmla="*/ 72 h 152"/>
                <a:gd name="T96" fmla="*/ 80 w 80"/>
                <a:gd name="T97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" h="152">
                  <a:moveTo>
                    <a:pt x="80" y="72"/>
                  </a:moveTo>
                  <a:lnTo>
                    <a:pt x="80" y="72"/>
                  </a:lnTo>
                  <a:lnTo>
                    <a:pt x="80" y="60"/>
                  </a:lnTo>
                  <a:lnTo>
                    <a:pt x="76" y="48"/>
                  </a:lnTo>
                  <a:lnTo>
                    <a:pt x="72" y="38"/>
                  </a:lnTo>
                  <a:lnTo>
                    <a:pt x="66" y="28"/>
                  </a:lnTo>
                  <a:lnTo>
                    <a:pt x="58" y="18"/>
                  </a:lnTo>
                  <a:lnTo>
                    <a:pt x="48" y="10"/>
                  </a:lnTo>
                  <a:lnTo>
                    <a:pt x="38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10"/>
                  </a:lnTo>
                  <a:lnTo>
                    <a:pt x="28" y="22"/>
                  </a:lnTo>
                  <a:lnTo>
                    <a:pt x="28" y="46"/>
                  </a:lnTo>
                  <a:lnTo>
                    <a:pt x="30" y="58"/>
                  </a:lnTo>
                  <a:lnTo>
                    <a:pt x="32" y="68"/>
                  </a:lnTo>
                  <a:lnTo>
                    <a:pt x="38" y="78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38" y="80"/>
                  </a:lnTo>
                  <a:lnTo>
                    <a:pt x="30" y="70"/>
                  </a:lnTo>
                  <a:lnTo>
                    <a:pt x="24" y="62"/>
                  </a:lnTo>
                  <a:lnTo>
                    <a:pt x="18" y="52"/>
                  </a:lnTo>
                  <a:lnTo>
                    <a:pt x="12" y="30"/>
                  </a:lnTo>
                  <a:lnTo>
                    <a:pt x="8" y="8"/>
                  </a:lnTo>
                  <a:lnTo>
                    <a:pt x="8" y="8"/>
                  </a:lnTo>
                  <a:lnTo>
                    <a:pt x="2" y="3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4" y="86"/>
                  </a:lnTo>
                  <a:lnTo>
                    <a:pt x="10" y="102"/>
                  </a:lnTo>
                  <a:lnTo>
                    <a:pt x="18" y="118"/>
                  </a:lnTo>
                  <a:lnTo>
                    <a:pt x="28" y="132"/>
                  </a:lnTo>
                  <a:lnTo>
                    <a:pt x="40" y="142"/>
                  </a:lnTo>
                  <a:lnTo>
                    <a:pt x="54" y="150"/>
                  </a:lnTo>
                  <a:lnTo>
                    <a:pt x="62" y="152"/>
                  </a:lnTo>
                  <a:lnTo>
                    <a:pt x="70" y="152"/>
                  </a:lnTo>
                  <a:lnTo>
                    <a:pt x="70" y="152"/>
                  </a:lnTo>
                  <a:lnTo>
                    <a:pt x="72" y="152"/>
                  </a:lnTo>
                  <a:lnTo>
                    <a:pt x="74" y="152"/>
                  </a:lnTo>
                  <a:lnTo>
                    <a:pt x="74" y="144"/>
                  </a:lnTo>
                  <a:lnTo>
                    <a:pt x="72" y="134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72" y="106"/>
                  </a:lnTo>
                  <a:lnTo>
                    <a:pt x="76" y="92"/>
                  </a:lnTo>
                  <a:lnTo>
                    <a:pt x="80" y="72"/>
                  </a:lnTo>
                  <a:lnTo>
                    <a:pt x="80" y="72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6" name="Freeform 60">
              <a:extLst>
                <a:ext uri="{FF2B5EF4-FFF2-40B4-BE49-F238E27FC236}">
                  <a16:creationId xmlns:a16="http://schemas.microsoft.com/office/drawing/2014/main" id="{2697DD81-0BF9-4F4A-950A-7E8AD42F5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9482" y="6965748"/>
              <a:ext cx="341775" cy="478484"/>
            </a:xfrm>
            <a:custGeom>
              <a:avLst/>
              <a:gdLst>
                <a:gd name="T0" fmla="*/ 58 w 90"/>
                <a:gd name="T1" fmla="*/ 20 h 126"/>
                <a:gd name="T2" fmla="*/ 58 w 90"/>
                <a:gd name="T3" fmla="*/ 20 h 126"/>
                <a:gd name="T4" fmla="*/ 48 w 90"/>
                <a:gd name="T5" fmla="*/ 28 h 126"/>
                <a:gd name="T6" fmla="*/ 38 w 90"/>
                <a:gd name="T7" fmla="*/ 34 h 126"/>
                <a:gd name="T8" fmla="*/ 22 w 90"/>
                <a:gd name="T9" fmla="*/ 42 h 126"/>
                <a:gd name="T10" fmla="*/ 22 w 90"/>
                <a:gd name="T11" fmla="*/ 42 h 126"/>
                <a:gd name="T12" fmla="*/ 14 w 90"/>
                <a:gd name="T13" fmla="*/ 50 h 126"/>
                <a:gd name="T14" fmla="*/ 8 w 90"/>
                <a:gd name="T15" fmla="*/ 58 h 126"/>
                <a:gd name="T16" fmla="*/ 4 w 90"/>
                <a:gd name="T17" fmla="*/ 68 h 126"/>
                <a:gd name="T18" fmla="*/ 2 w 90"/>
                <a:gd name="T19" fmla="*/ 78 h 126"/>
                <a:gd name="T20" fmla="*/ 0 w 90"/>
                <a:gd name="T21" fmla="*/ 88 h 126"/>
                <a:gd name="T22" fmla="*/ 2 w 90"/>
                <a:gd name="T23" fmla="*/ 100 h 126"/>
                <a:gd name="T24" fmla="*/ 2 w 90"/>
                <a:gd name="T25" fmla="*/ 110 h 126"/>
                <a:gd name="T26" fmla="*/ 6 w 90"/>
                <a:gd name="T27" fmla="*/ 120 h 126"/>
                <a:gd name="T28" fmla="*/ 6 w 90"/>
                <a:gd name="T29" fmla="*/ 120 h 126"/>
                <a:gd name="T30" fmla="*/ 20 w 90"/>
                <a:gd name="T31" fmla="*/ 104 h 126"/>
                <a:gd name="T32" fmla="*/ 36 w 90"/>
                <a:gd name="T33" fmla="*/ 90 h 126"/>
                <a:gd name="T34" fmla="*/ 42 w 90"/>
                <a:gd name="T35" fmla="*/ 84 h 126"/>
                <a:gd name="T36" fmla="*/ 48 w 90"/>
                <a:gd name="T37" fmla="*/ 76 h 126"/>
                <a:gd name="T38" fmla="*/ 50 w 90"/>
                <a:gd name="T39" fmla="*/ 66 h 126"/>
                <a:gd name="T40" fmla="*/ 50 w 90"/>
                <a:gd name="T41" fmla="*/ 56 h 126"/>
                <a:gd name="T42" fmla="*/ 50 w 90"/>
                <a:gd name="T43" fmla="*/ 56 h 126"/>
                <a:gd name="T44" fmla="*/ 52 w 90"/>
                <a:gd name="T45" fmla="*/ 66 h 126"/>
                <a:gd name="T46" fmla="*/ 50 w 90"/>
                <a:gd name="T47" fmla="*/ 74 h 126"/>
                <a:gd name="T48" fmla="*/ 48 w 90"/>
                <a:gd name="T49" fmla="*/ 84 h 126"/>
                <a:gd name="T50" fmla="*/ 46 w 90"/>
                <a:gd name="T51" fmla="*/ 94 h 126"/>
                <a:gd name="T52" fmla="*/ 36 w 90"/>
                <a:gd name="T53" fmla="*/ 112 h 126"/>
                <a:gd name="T54" fmla="*/ 24 w 90"/>
                <a:gd name="T55" fmla="*/ 126 h 126"/>
                <a:gd name="T56" fmla="*/ 24 w 90"/>
                <a:gd name="T57" fmla="*/ 126 h 126"/>
                <a:gd name="T58" fmla="*/ 40 w 90"/>
                <a:gd name="T59" fmla="*/ 116 h 126"/>
                <a:gd name="T60" fmla="*/ 56 w 90"/>
                <a:gd name="T61" fmla="*/ 106 h 126"/>
                <a:gd name="T62" fmla="*/ 56 w 90"/>
                <a:gd name="T63" fmla="*/ 106 h 126"/>
                <a:gd name="T64" fmla="*/ 68 w 90"/>
                <a:gd name="T65" fmla="*/ 96 h 126"/>
                <a:gd name="T66" fmla="*/ 76 w 90"/>
                <a:gd name="T67" fmla="*/ 84 h 126"/>
                <a:gd name="T68" fmla="*/ 84 w 90"/>
                <a:gd name="T69" fmla="*/ 70 h 126"/>
                <a:gd name="T70" fmla="*/ 88 w 90"/>
                <a:gd name="T71" fmla="*/ 54 h 126"/>
                <a:gd name="T72" fmla="*/ 90 w 90"/>
                <a:gd name="T73" fmla="*/ 40 h 126"/>
                <a:gd name="T74" fmla="*/ 90 w 90"/>
                <a:gd name="T75" fmla="*/ 26 h 126"/>
                <a:gd name="T76" fmla="*/ 88 w 90"/>
                <a:gd name="T77" fmla="*/ 12 h 126"/>
                <a:gd name="T78" fmla="*/ 80 w 90"/>
                <a:gd name="T79" fmla="*/ 2 h 126"/>
                <a:gd name="T80" fmla="*/ 80 w 90"/>
                <a:gd name="T81" fmla="*/ 2 h 126"/>
                <a:gd name="T82" fmla="*/ 78 w 90"/>
                <a:gd name="T83" fmla="*/ 0 h 126"/>
                <a:gd name="T84" fmla="*/ 76 w 90"/>
                <a:gd name="T85" fmla="*/ 0 h 126"/>
                <a:gd name="T86" fmla="*/ 74 w 90"/>
                <a:gd name="T87" fmla="*/ 4 h 126"/>
                <a:gd name="T88" fmla="*/ 68 w 90"/>
                <a:gd name="T89" fmla="*/ 10 h 126"/>
                <a:gd name="T90" fmla="*/ 58 w 90"/>
                <a:gd name="T91" fmla="*/ 20 h 126"/>
                <a:gd name="T92" fmla="*/ 58 w 90"/>
                <a:gd name="T93" fmla="*/ 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126">
                  <a:moveTo>
                    <a:pt x="58" y="20"/>
                  </a:moveTo>
                  <a:lnTo>
                    <a:pt x="58" y="20"/>
                  </a:lnTo>
                  <a:lnTo>
                    <a:pt x="48" y="28"/>
                  </a:lnTo>
                  <a:lnTo>
                    <a:pt x="38" y="3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4" y="50"/>
                  </a:lnTo>
                  <a:lnTo>
                    <a:pt x="8" y="58"/>
                  </a:lnTo>
                  <a:lnTo>
                    <a:pt x="4" y="68"/>
                  </a:lnTo>
                  <a:lnTo>
                    <a:pt x="2" y="78"/>
                  </a:lnTo>
                  <a:lnTo>
                    <a:pt x="0" y="88"/>
                  </a:lnTo>
                  <a:lnTo>
                    <a:pt x="2" y="100"/>
                  </a:lnTo>
                  <a:lnTo>
                    <a:pt x="2" y="110"/>
                  </a:lnTo>
                  <a:lnTo>
                    <a:pt x="6" y="120"/>
                  </a:lnTo>
                  <a:lnTo>
                    <a:pt x="6" y="120"/>
                  </a:lnTo>
                  <a:lnTo>
                    <a:pt x="20" y="104"/>
                  </a:lnTo>
                  <a:lnTo>
                    <a:pt x="36" y="90"/>
                  </a:lnTo>
                  <a:lnTo>
                    <a:pt x="42" y="84"/>
                  </a:lnTo>
                  <a:lnTo>
                    <a:pt x="48" y="76"/>
                  </a:lnTo>
                  <a:lnTo>
                    <a:pt x="50" y="6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2" y="66"/>
                  </a:lnTo>
                  <a:lnTo>
                    <a:pt x="50" y="74"/>
                  </a:lnTo>
                  <a:lnTo>
                    <a:pt x="48" y="84"/>
                  </a:lnTo>
                  <a:lnTo>
                    <a:pt x="46" y="94"/>
                  </a:lnTo>
                  <a:lnTo>
                    <a:pt x="36" y="112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40" y="116"/>
                  </a:lnTo>
                  <a:lnTo>
                    <a:pt x="56" y="106"/>
                  </a:lnTo>
                  <a:lnTo>
                    <a:pt x="56" y="106"/>
                  </a:lnTo>
                  <a:lnTo>
                    <a:pt x="68" y="96"/>
                  </a:lnTo>
                  <a:lnTo>
                    <a:pt x="76" y="84"/>
                  </a:lnTo>
                  <a:lnTo>
                    <a:pt x="84" y="70"/>
                  </a:lnTo>
                  <a:lnTo>
                    <a:pt x="88" y="54"/>
                  </a:lnTo>
                  <a:lnTo>
                    <a:pt x="90" y="40"/>
                  </a:lnTo>
                  <a:lnTo>
                    <a:pt x="90" y="26"/>
                  </a:lnTo>
                  <a:lnTo>
                    <a:pt x="88" y="1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4"/>
                  </a:lnTo>
                  <a:lnTo>
                    <a:pt x="68" y="10"/>
                  </a:lnTo>
                  <a:lnTo>
                    <a:pt x="58" y="20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7" name="Freeform 61">
              <a:extLst>
                <a:ext uri="{FF2B5EF4-FFF2-40B4-BE49-F238E27FC236}">
                  <a16:creationId xmlns:a16="http://schemas.microsoft.com/office/drawing/2014/main" id="{2CA31B30-ED67-4614-B161-7DDDA325A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1365" y="7140433"/>
              <a:ext cx="470889" cy="470889"/>
            </a:xfrm>
            <a:custGeom>
              <a:avLst/>
              <a:gdLst>
                <a:gd name="T0" fmla="*/ 62 w 124"/>
                <a:gd name="T1" fmla="*/ 0 h 124"/>
                <a:gd name="T2" fmla="*/ 62 w 124"/>
                <a:gd name="T3" fmla="*/ 0 h 124"/>
                <a:gd name="T4" fmla="*/ 50 w 124"/>
                <a:gd name="T5" fmla="*/ 0 h 124"/>
                <a:gd name="T6" fmla="*/ 38 w 124"/>
                <a:gd name="T7" fmla="*/ 4 h 124"/>
                <a:gd name="T8" fmla="*/ 28 w 124"/>
                <a:gd name="T9" fmla="*/ 10 h 124"/>
                <a:gd name="T10" fmla="*/ 18 w 124"/>
                <a:gd name="T11" fmla="*/ 18 h 124"/>
                <a:gd name="T12" fmla="*/ 12 w 124"/>
                <a:gd name="T13" fmla="*/ 26 h 124"/>
                <a:gd name="T14" fmla="*/ 6 w 124"/>
                <a:gd name="T15" fmla="*/ 38 h 124"/>
                <a:gd name="T16" fmla="*/ 2 w 124"/>
                <a:gd name="T17" fmla="*/ 48 h 124"/>
                <a:gd name="T18" fmla="*/ 0 w 124"/>
                <a:gd name="T19" fmla="*/ 62 h 124"/>
                <a:gd name="T20" fmla="*/ 0 w 124"/>
                <a:gd name="T21" fmla="*/ 62 h 124"/>
                <a:gd name="T22" fmla="*/ 2 w 124"/>
                <a:gd name="T23" fmla="*/ 74 h 124"/>
                <a:gd name="T24" fmla="*/ 6 w 124"/>
                <a:gd name="T25" fmla="*/ 86 h 124"/>
                <a:gd name="T26" fmla="*/ 12 w 124"/>
                <a:gd name="T27" fmla="*/ 96 h 124"/>
                <a:gd name="T28" fmla="*/ 18 w 124"/>
                <a:gd name="T29" fmla="*/ 106 h 124"/>
                <a:gd name="T30" fmla="*/ 28 w 124"/>
                <a:gd name="T31" fmla="*/ 112 h 124"/>
                <a:gd name="T32" fmla="*/ 38 w 124"/>
                <a:gd name="T33" fmla="*/ 118 h 124"/>
                <a:gd name="T34" fmla="*/ 50 w 124"/>
                <a:gd name="T35" fmla="*/ 122 h 124"/>
                <a:gd name="T36" fmla="*/ 62 w 124"/>
                <a:gd name="T37" fmla="*/ 124 h 124"/>
                <a:gd name="T38" fmla="*/ 62 w 124"/>
                <a:gd name="T39" fmla="*/ 124 h 124"/>
                <a:gd name="T40" fmla="*/ 76 w 124"/>
                <a:gd name="T41" fmla="*/ 122 h 124"/>
                <a:gd name="T42" fmla="*/ 86 w 124"/>
                <a:gd name="T43" fmla="*/ 118 h 124"/>
                <a:gd name="T44" fmla="*/ 98 w 124"/>
                <a:gd name="T45" fmla="*/ 112 h 124"/>
                <a:gd name="T46" fmla="*/ 106 w 124"/>
                <a:gd name="T47" fmla="*/ 106 h 124"/>
                <a:gd name="T48" fmla="*/ 114 w 124"/>
                <a:gd name="T49" fmla="*/ 96 h 124"/>
                <a:gd name="T50" fmla="*/ 120 w 124"/>
                <a:gd name="T51" fmla="*/ 86 h 124"/>
                <a:gd name="T52" fmla="*/ 124 w 124"/>
                <a:gd name="T53" fmla="*/ 74 h 124"/>
                <a:gd name="T54" fmla="*/ 124 w 124"/>
                <a:gd name="T55" fmla="*/ 62 h 124"/>
                <a:gd name="T56" fmla="*/ 124 w 124"/>
                <a:gd name="T57" fmla="*/ 62 h 124"/>
                <a:gd name="T58" fmla="*/ 124 w 124"/>
                <a:gd name="T59" fmla="*/ 48 h 124"/>
                <a:gd name="T60" fmla="*/ 120 w 124"/>
                <a:gd name="T61" fmla="*/ 38 h 124"/>
                <a:gd name="T62" fmla="*/ 114 w 124"/>
                <a:gd name="T63" fmla="*/ 26 h 124"/>
                <a:gd name="T64" fmla="*/ 106 w 124"/>
                <a:gd name="T65" fmla="*/ 18 h 124"/>
                <a:gd name="T66" fmla="*/ 98 w 124"/>
                <a:gd name="T67" fmla="*/ 10 h 124"/>
                <a:gd name="T68" fmla="*/ 86 w 124"/>
                <a:gd name="T69" fmla="*/ 4 h 124"/>
                <a:gd name="T70" fmla="*/ 76 w 124"/>
                <a:gd name="T71" fmla="*/ 0 h 124"/>
                <a:gd name="T72" fmla="*/ 62 w 124"/>
                <a:gd name="T73" fmla="*/ 0 h 124"/>
                <a:gd name="T74" fmla="*/ 62 w 124"/>
                <a:gd name="T7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lnTo>
                    <a:pt x="62" y="0"/>
                  </a:lnTo>
                  <a:lnTo>
                    <a:pt x="50" y="0"/>
                  </a:lnTo>
                  <a:lnTo>
                    <a:pt x="38" y="4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2" y="26"/>
                  </a:lnTo>
                  <a:lnTo>
                    <a:pt x="6" y="38"/>
                  </a:lnTo>
                  <a:lnTo>
                    <a:pt x="2" y="48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6" y="86"/>
                  </a:lnTo>
                  <a:lnTo>
                    <a:pt x="12" y="96"/>
                  </a:lnTo>
                  <a:lnTo>
                    <a:pt x="18" y="106"/>
                  </a:lnTo>
                  <a:lnTo>
                    <a:pt x="28" y="112"/>
                  </a:lnTo>
                  <a:lnTo>
                    <a:pt x="38" y="118"/>
                  </a:lnTo>
                  <a:lnTo>
                    <a:pt x="50" y="122"/>
                  </a:lnTo>
                  <a:lnTo>
                    <a:pt x="62" y="124"/>
                  </a:lnTo>
                  <a:lnTo>
                    <a:pt x="62" y="124"/>
                  </a:lnTo>
                  <a:lnTo>
                    <a:pt x="76" y="122"/>
                  </a:lnTo>
                  <a:lnTo>
                    <a:pt x="86" y="118"/>
                  </a:lnTo>
                  <a:lnTo>
                    <a:pt x="98" y="112"/>
                  </a:lnTo>
                  <a:lnTo>
                    <a:pt x="106" y="106"/>
                  </a:lnTo>
                  <a:lnTo>
                    <a:pt x="114" y="96"/>
                  </a:lnTo>
                  <a:lnTo>
                    <a:pt x="120" y="86"/>
                  </a:lnTo>
                  <a:lnTo>
                    <a:pt x="124" y="74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48"/>
                  </a:lnTo>
                  <a:lnTo>
                    <a:pt x="120" y="38"/>
                  </a:lnTo>
                  <a:lnTo>
                    <a:pt x="114" y="26"/>
                  </a:lnTo>
                  <a:lnTo>
                    <a:pt x="106" y="18"/>
                  </a:lnTo>
                  <a:lnTo>
                    <a:pt x="98" y="10"/>
                  </a:lnTo>
                  <a:lnTo>
                    <a:pt x="86" y="4"/>
                  </a:lnTo>
                  <a:lnTo>
                    <a:pt x="76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8" name="Freeform 62">
              <a:extLst>
                <a:ext uri="{FF2B5EF4-FFF2-40B4-BE49-F238E27FC236}">
                  <a16:creationId xmlns:a16="http://schemas.microsoft.com/office/drawing/2014/main" id="{C36B61DE-C7CA-4D87-A767-0C790E63D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9223" y="8818926"/>
              <a:ext cx="364559" cy="356965"/>
            </a:xfrm>
            <a:custGeom>
              <a:avLst/>
              <a:gdLst>
                <a:gd name="T0" fmla="*/ 0 w 96"/>
                <a:gd name="T1" fmla="*/ 46 h 94"/>
                <a:gd name="T2" fmla="*/ 0 w 96"/>
                <a:gd name="T3" fmla="*/ 46 h 94"/>
                <a:gd name="T4" fmla="*/ 0 w 96"/>
                <a:gd name="T5" fmla="*/ 56 h 94"/>
                <a:gd name="T6" fmla="*/ 4 w 96"/>
                <a:gd name="T7" fmla="*/ 66 h 94"/>
                <a:gd name="T8" fmla="*/ 8 w 96"/>
                <a:gd name="T9" fmla="*/ 74 h 94"/>
                <a:gd name="T10" fmla="*/ 14 w 96"/>
                <a:gd name="T11" fmla="*/ 80 h 94"/>
                <a:gd name="T12" fmla="*/ 20 w 96"/>
                <a:gd name="T13" fmla="*/ 86 h 94"/>
                <a:gd name="T14" fmla="*/ 28 w 96"/>
                <a:gd name="T15" fmla="*/ 90 h 94"/>
                <a:gd name="T16" fmla="*/ 38 w 96"/>
                <a:gd name="T17" fmla="*/ 94 h 94"/>
                <a:gd name="T18" fmla="*/ 48 w 96"/>
                <a:gd name="T19" fmla="*/ 94 h 94"/>
                <a:gd name="T20" fmla="*/ 48 w 96"/>
                <a:gd name="T21" fmla="*/ 94 h 94"/>
                <a:gd name="T22" fmla="*/ 56 w 96"/>
                <a:gd name="T23" fmla="*/ 94 h 94"/>
                <a:gd name="T24" fmla="*/ 66 w 96"/>
                <a:gd name="T25" fmla="*/ 90 h 94"/>
                <a:gd name="T26" fmla="*/ 74 w 96"/>
                <a:gd name="T27" fmla="*/ 86 h 94"/>
                <a:gd name="T28" fmla="*/ 82 w 96"/>
                <a:gd name="T29" fmla="*/ 80 h 94"/>
                <a:gd name="T30" fmla="*/ 86 w 96"/>
                <a:gd name="T31" fmla="*/ 74 h 94"/>
                <a:gd name="T32" fmla="*/ 92 w 96"/>
                <a:gd name="T33" fmla="*/ 66 h 94"/>
                <a:gd name="T34" fmla="*/ 94 w 96"/>
                <a:gd name="T35" fmla="*/ 56 h 94"/>
                <a:gd name="T36" fmla="*/ 96 w 96"/>
                <a:gd name="T37" fmla="*/ 46 h 94"/>
                <a:gd name="T38" fmla="*/ 96 w 96"/>
                <a:gd name="T39" fmla="*/ 46 h 94"/>
                <a:gd name="T40" fmla="*/ 94 w 96"/>
                <a:gd name="T41" fmla="*/ 38 h 94"/>
                <a:gd name="T42" fmla="*/ 92 w 96"/>
                <a:gd name="T43" fmla="*/ 28 h 94"/>
                <a:gd name="T44" fmla="*/ 86 w 96"/>
                <a:gd name="T45" fmla="*/ 20 h 94"/>
                <a:gd name="T46" fmla="*/ 82 w 96"/>
                <a:gd name="T47" fmla="*/ 14 h 94"/>
                <a:gd name="T48" fmla="*/ 74 w 96"/>
                <a:gd name="T49" fmla="*/ 8 h 94"/>
                <a:gd name="T50" fmla="*/ 66 w 96"/>
                <a:gd name="T51" fmla="*/ 2 h 94"/>
                <a:gd name="T52" fmla="*/ 56 w 96"/>
                <a:gd name="T53" fmla="*/ 0 h 94"/>
                <a:gd name="T54" fmla="*/ 48 w 96"/>
                <a:gd name="T55" fmla="*/ 0 h 94"/>
                <a:gd name="T56" fmla="*/ 48 w 96"/>
                <a:gd name="T57" fmla="*/ 0 h 94"/>
                <a:gd name="T58" fmla="*/ 38 w 96"/>
                <a:gd name="T59" fmla="*/ 0 h 94"/>
                <a:gd name="T60" fmla="*/ 28 w 96"/>
                <a:gd name="T61" fmla="*/ 2 h 94"/>
                <a:gd name="T62" fmla="*/ 20 w 96"/>
                <a:gd name="T63" fmla="*/ 8 h 94"/>
                <a:gd name="T64" fmla="*/ 14 w 96"/>
                <a:gd name="T65" fmla="*/ 14 h 94"/>
                <a:gd name="T66" fmla="*/ 8 w 96"/>
                <a:gd name="T67" fmla="*/ 20 h 94"/>
                <a:gd name="T68" fmla="*/ 4 w 96"/>
                <a:gd name="T69" fmla="*/ 28 h 94"/>
                <a:gd name="T70" fmla="*/ 0 w 96"/>
                <a:gd name="T71" fmla="*/ 38 h 94"/>
                <a:gd name="T72" fmla="*/ 0 w 96"/>
                <a:gd name="T73" fmla="*/ 46 h 94"/>
                <a:gd name="T74" fmla="*/ 0 w 96"/>
                <a:gd name="T75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94">
                  <a:moveTo>
                    <a:pt x="0" y="46"/>
                  </a:moveTo>
                  <a:lnTo>
                    <a:pt x="0" y="46"/>
                  </a:lnTo>
                  <a:lnTo>
                    <a:pt x="0" y="56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8" y="90"/>
                  </a:lnTo>
                  <a:lnTo>
                    <a:pt x="38" y="94"/>
                  </a:lnTo>
                  <a:lnTo>
                    <a:pt x="48" y="94"/>
                  </a:lnTo>
                  <a:lnTo>
                    <a:pt x="48" y="94"/>
                  </a:lnTo>
                  <a:lnTo>
                    <a:pt x="56" y="94"/>
                  </a:lnTo>
                  <a:lnTo>
                    <a:pt x="66" y="90"/>
                  </a:lnTo>
                  <a:lnTo>
                    <a:pt x="74" y="86"/>
                  </a:lnTo>
                  <a:lnTo>
                    <a:pt x="82" y="80"/>
                  </a:lnTo>
                  <a:lnTo>
                    <a:pt x="86" y="74"/>
                  </a:lnTo>
                  <a:lnTo>
                    <a:pt x="92" y="66"/>
                  </a:lnTo>
                  <a:lnTo>
                    <a:pt x="94" y="56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4" y="38"/>
                  </a:lnTo>
                  <a:lnTo>
                    <a:pt x="92" y="28"/>
                  </a:lnTo>
                  <a:lnTo>
                    <a:pt x="86" y="20"/>
                  </a:lnTo>
                  <a:lnTo>
                    <a:pt x="82" y="14"/>
                  </a:lnTo>
                  <a:lnTo>
                    <a:pt x="74" y="8"/>
                  </a:lnTo>
                  <a:lnTo>
                    <a:pt x="66" y="2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8" y="2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9" name="Freeform 63">
              <a:extLst>
                <a:ext uri="{FF2B5EF4-FFF2-40B4-BE49-F238E27FC236}">
                  <a16:creationId xmlns:a16="http://schemas.microsoft.com/office/drawing/2014/main" id="{3F273DF1-676B-457A-8EC0-FBDFE17E9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2622" y="9077155"/>
              <a:ext cx="349370" cy="341775"/>
            </a:xfrm>
            <a:custGeom>
              <a:avLst/>
              <a:gdLst>
                <a:gd name="T0" fmla="*/ 46 w 92"/>
                <a:gd name="T1" fmla="*/ 90 h 90"/>
                <a:gd name="T2" fmla="*/ 46 w 92"/>
                <a:gd name="T3" fmla="*/ 90 h 90"/>
                <a:gd name="T4" fmla="*/ 56 w 92"/>
                <a:gd name="T5" fmla="*/ 90 h 90"/>
                <a:gd name="T6" fmla="*/ 64 w 92"/>
                <a:gd name="T7" fmla="*/ 86 h 90"/>
                <a:gd name="T8" fmla="*/ 72 w 92"/>
                <a:gd name="T9" fmla="*/ 82 h 90"/>
                <a:gd name="T10" fmla="*/ 78 w 92"/>
                <a:gd name="T11" fmla="*/ 78 h 90"/>
                <a:gd name="T12" fmla="*/ 84 w 92"/>
                <a:gd name="T13" fmla="*/ 70 h 90"/>
                <a:gd name="T14" fmla="*/ 88 w 92"/>
                <a:gd name="T15" fmla="*/ 62 h 90"/>
                <a:gd name="T16" fmla="*/ 92 w 92"/>
                <a:gd name="T17" fmla="*/ 54 h 90"/>
                <a:gd name="T18" fmla="*/ 92 w 92"/>
                <a:gd name="T19" fmla="*/ 44 h 90"/>
                <a:gd name="T20" fmla="*/ 92 w 92"/>
                <a:gd name="T21" fmla="*/ 44 h 90"/>
                <a:gd name="T22" fmla="*/ 92 w 92"/>
                <a:gd name="T23" fmla="*/ 36 h 90"/>
                <a:gd name="T24" fmla="*/ 88 w 92"/>
                <a:gd name="T25" fmla="*/ 26 h 90"/>
                <a:gd name="T26" fmla="*/ 84 w 92"/>
                <a:gd name="T27" fmla="*/ 20 h 90"/>
                <a:gd name="T28" fmla="*/ 78 w 92"/>
                <a:gd name="T29" fmla="*/ 12 h 90"/>
                <a:gd name="T30" fmla="*/ 72 w 92"/>
                <a:gd name="T31" fmla="*/ 6 h 90"/>
                <a:gd name="T32" fmla="*/ 64 w 92"/>
                <a:gd name="T33" fmla="*/ 2 h 90"/>
                <a:gd name="T34" fmla="*/ 56 w 92"/>
                <a:gd name="T35" fmla="*/ 0 h 90"/>
                <a:gd name="T36" fmla="*/ 46 w 92"/>
                <a:gd name="T37" fmla="*/ 0 h 90"/>
                <a:gd name="T38" fmla="*/ 46 w 92"/>
                <a:gd name="T39" fmla="*/ 0 h 90"/>
                <a:gd name="T40" fmla="*/ 38 w 92"/>
                <a:gd name="T41" fmla="*/ 0 h 90"/>
                <a:gd name="T42" fmla="*/ 28 w 92"/>
                <a:gd name="T43" fmla="*/ 2 h 90"/>
                <a:gd name="T44" fmla="*/ 20 w 92"/>
                <a:gd name="T45" fmla="*/ 6 h 90"/>
                <a:gd name="T46" fmla="*/ 14 w 92"/>
                <a:gd name="T47" fmla="*/ 12 h 90"/>
                <a:gd name="T48" fmla="*/ 8 w 92"/>
                <a:gd name="T49" fmla="*/ 20 h 90"/>
                <a:gd name="T50" fmla="*/ 4 w 92"/>
                <a:gd name="T51" fmla="*/ 26 h 90"/>
                <a:gd name="T52" fmla="*/ 2 w 92"/>
                <a:gd name="T53" fmla="*/ 36 h 90"/>
                <a:gd name="T54" fmla="*/ 0 w 92"/>
                <a:gd name="T55" fmla="*/ 44 h 90"/>
                <a:gd name="T56" fmla="*/ 0 w 92"/>
                <a:gd name="T57" fmla="*/ 44 h 90"/>
                <a:gd name="T58" fmla="*/ 2 w 92"/>
                <a:gd name="T59" fmla="*/ 54 h 90"/>
                <a:gd name="T60" fmla="*/ 4 w 92"/>
                <a:gd name="T61" fmla="*/ 62 h 90"/>
                <a:gd name="T62" fmla="*/ 8 w 92"/>
                <a:gd name="T63" fmla="*/ 70 h 90"/>
                <a:gd name="T64" fmla="*/ 14 w 92"/>
                <a:gd name="T65" fmla="*/ 78 h 90"/>
                <a:gd name="T66" fmla="*/ 20 w 92"/>
                <a:gd name="T67" fmla="*/ 82 h 90"/>
                <a:gd name="T68" fmla="*/ 28 w 92"/>
                <a:gd name="T69" fmla="*/ 86 h 90"/>
                <a:gd name="T70" fmla="*/ 38 w 92"/>
                <a:gd name="T71" fmla="*/ 90 h 90"/>
                <a:gd name="T72" fmla="*/ 46 w 92"/>
                <a:gd name="T73" fmla="*/ 90 h 90"/>
                <a:gd name="T74" fmla="*/ 46 w 92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90">
                  <a:moveTo>
                    <a:pt x="46" y="90"/>
                  </a:moveTo>
                  <a:lnTo>
                    <a:pt x="46" y="90"/>
                  </a:lnTo>
                  <a:lnTo>
                    <a:pt x="56" y="90"/>
                  </a:lnTo>
                  <a:lnTo>
                    <a:pt x="64" y="86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4" y="70"/>
                  </a:lnTo>
                  <a:lnTo>
                    <a:pt x="88" y="62"/>
                  </a:lnTo>
                  <a:lnTo>
                    <a:pt x="92" y="5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4" y="20"/>
                  </a:lnTo>
                  <a:lnTo>
                    <a:pt x="78" y="12"/>
                  </a:lnTo>
                  <a:lnTo>
                    <a:pt x="72" y="6"/>
                  </a:lnTo>
                  <a:lnTo>
                    <a:pt x="64" y="2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28" y="2"/>
                  </a:lnTo>
                  <a:lnTo>
                    <a:pt x="20" y="6"/>
                  </a:lnTo>
                  <a:lnTo>
                    <a:pt x="14" y="12"/>
                  </a:lnTo>
                  <a:lnTo>
                    <a:pt x="8" y="20"/>
                  </a:lnTo>
                  <a:lnTo>
                    <a:pt x="4" y="26"/>
                  </a:lnTo>
                  <a:lnTo>
                    <a:pt x="2" y="3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4"/>
                  </a:lnTo>
                  <a:lnTo>
                    <a:pt x="4" y="62"/>
                  </a:lnTo>
                  <a:lnTo>
                    <a:pt x="8" y="70"/>
                  </a:lnTo>
                  <a:lnTo>
                    <a:pt x="14" y="78"/>
                  </a:lnTo>
                  <a:lnTo>
                    <a:pt x="20" y="82"/>
                  </a:lnTo>
                  <a:lnTo>
                    <a:pt x="28" y="86"/>
                  </a:lnTo>
                  <a:lnTo>
                    <a:pt x="38" y="90"/>
                  </a:lnTo>
                  <a:lnTo>
                    <a:pt x="46" y="90"/>
                  </a:lnTo>
                  <a:lnTo>
                    <a:pt x="46" y="90"/>
                  </a:ln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0" name="Freeform 64">
              <a:extLst>
                <a:ext uri="{FF2B5EF4-FFF2-40B4-BE49-F238E27FC236}">
                  <a16:creationId xmlns:a16="http://schemas.microsoft.com/office/drawing/2014/main" id="{55CAF253-D76B-4B2C-BB1A-29D8AB1DA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3503" y="6958153"/>
              <a:ext cx="4534209" cy="5422823"/>
            </a:xfrm>
            <a:custGeom>
              <a:avLst/>
              <a:gdLst>
                <a:gd name="T0" fmla="*/ 706 w 1194"/>
                <a:gd name="T1" fmla="*/ 1302 h 1428"/>
                <a:gd name="T2" fmla="*/ 678 w 1194"/>
                <a:gd name="T3" fmla="*/ 1158 h 1428"/>
                <a:gd name="T4" fmla="*/ 686 w 1194"/>
                <a:gd name="T5" fmla="*/ 1006 h 1428"/>
                <a:gd name="T6" fmla="*/ 766 w 1194"/>
                <a:gd name="T7" fmla="*/ 818 h 1428"/>
                <a:gd name="T8" fmla="*/ 888 w 1194"/>
                <a:gd name="T9" fmla="*/ 704 h 1428"/>
                <a:gd name="T10" fmla="*/ 996 w 1194"/>
                <a:gd name="T11" fmla="*/ 658 h 1428"/>
                <a:gd name="T12" fmla="*/ 1082 w 1194"/>
                <a:gd name="T13" fmla="*/ 658 h 1428"/>
                <a:gd name="T14" fmla="*/ 1190 w 1194"/>
                <a:gd name="T15" fmla="*/ 692 h 1428"/>
                <a:gd name="T16" fmla="*/ 1126 w 1194"/>
                <a:gd name="T17" fmla="*/ 652 h 1428"/>
                <a:gd name="T18" fmla="*/ 1002 w 1194"/>
                <a:gd name="T19" fmla="*/ 624 h 1428"/>
                <a:gd name="T20" fmla="*/ 872 w 1194"/>
                <a:gd name="T21" fmla="*/ 640 h 1428"/>
                <a:gd name="T22" fmla="*/ 854 w 1194"/>
                <a:gd name="T23" fmla="*/ 634 h 1428"/>
                <a:gd name="T24" fmla="*/ 878 w 1194"/>
                <a:gd name="T25" fmla="*/ 486 h 1428"/>
                <a:gd name="T26" fmla="*/ 858 w 1194"/>
                <a:gd name="T27" fmla="*/ 360 h 1428"/>
                <a:gd name="T28" fmla="*/ 798 w 1194"/>
                <a:gd name="T29" fmla="*/ 246 h 1428"/>
                <a:gd name="T30" fmla="*/ 838 w 1194"/>
                <a:gd name="T31" fmla="*/ 394 h 1428"/>
                <a:gd name="T32" fmla="*/ 818 w 1194"/>
                <a:gd name="T33" fmla="*/ 514 h 1428"/>
                <a:gd name="T34" fmla="*/ 746 w 1194"/>
                <a:gd name="T35" fmla="*/ 680 h 1428"/>
                <a:gd name="T36" fmla="*/ 710 w 1194"/>
                <a:gd name="T37" fmla="*/ 704 h 1428"/>
                <a:gd name="T38" fmla="*/ 684 w 1194"/>
                <a:gd name="T39" fmla="*/ 652 h 1428"/>
                <a:gd name="T40" fmla="*/ 676 w 1194"/>
                <a:gd name="T41" fmla="*/ 452 h 1428"/>
                <a:gd name="T42" fmla="*/ 698 w 1194"/>
                <a:gd name="T43" fmla="*/ 288 h 1428"/>
                <a:gd name="T44" fmla="*/ 762 w 1194"/>
                <a:gd name="T45" fmla="*/ 148 h 1428"/>
                <a:gd name="T46" fmla="*/ 886 w 1194"/>
                <a:gd name="T47" fmla="*/ 42 h 1428"/>
                <a:gd name="T48" fmla="*/ 838 w 1194"/>
                <a:gd name="T49" fmla="*/ 44 h 1428"/>
                <a:gd name="T50" fmla="*/ 718 w 1194"/>
                <a:gd name="T51" fmla="*/ 122 h 1428"/>
                <a:gd name="T52" fmla="*/ 630 w 1194"/>
                <a:gd name="T53" fmla="*/ 238 h 1428"/>
                <a:gd name="T54" fmla="*/ 586 w 1194"/>
                <a:gd name="T55" fmla="*/ 290 h 1428"/>
                <a:gd name="T56" fmla="*/ 516 w 1194"/>
                <a:gd name="T57" fmla="*/ 178 h 1428"/>
                <a:gd name="T58" fmla="*/ 316 w 1194"/>
                <a:gd name="T59" fmla="*/ 0 h 1428"/>
                <a:gd name="T60" fmla="*/ 476 w 1194"/>
                <a:gd name="T61" fmla="*/ 208 h 1428"/>
                <a:gd name="T62" fmla="*/ 560 w 1194"/>
                <a:gd name="T63" fmla="*/ 380 h 1428"/>
                <a:gd name="T64" fmla="*/ 590 w 1194"/>
                <a:gd name="T65" fmla="*/ 614 h 1428"/>
                <a:gd name="T66" fmla="*/ 578 w 1194"/>
                <a:gd name="T67" fmla="*/ 764 h 1428"/>
                <a:gd name="T68" fmla="*/ 548 w 1194"/>
                <a:gd name="T69" fmla="*/ 828 h 1428"/>
                <a:gd name="T70" fmla="*/ 508 w 1194"/>
                <a:gd name="T71" fmla="*/ 824 h 1428"/>
                <a:gd name="T72" fmla="*/ 436 w 1194"/>
                <a:gd name="T73" fmla="*/ 702 h 1428"/>
                <a:gd name="T74" fmla="*/ 406 w 1194"/>
                <a:gd name="T75" fmla="*/ 548 h 1428"/>
                <a:gd name="T76" fmla="*/ 428 w 1194"/>
                <a:gd name="T77" fmla="*/ 406 h 1428"/>
                <a:gd name="T78" fmla="*/ 436 w 1194"/>
                <a:gd name="T79" fmla="*/ 350 h 1428"/>
                <a:gd name="T80" fmla="*/ 350 w 1194"/>
                <a:gd name="T81" fmla="*/ 500 h 1428"/>
                <a:gd name="T82" fmla="*/ 340 w 1194"/>
                <a:gd name="T83" fmla="*/ 578 h 1428"/>
                <a:gd name="T84" fmla="*/ 362 w 1194"/>
                <a:gd name="T85" fmla="*/ 722 h 1428"/>
                <a:gd name="T86" fmla="*/ 328 w 1194"/>
                <a:gd name="T87" fmla="*/ 704 h 1428"/>
                <a:gd name="T88" fmla="*/ 138 w 1194"/>
                <a:gd name="T89" fmla="*/ 688 h 1428"/>
                <a:gd name="T90" fmla="*/ 2 w 1194"/>
                <a:gd name="T91" fmla="*/ 702 h 1428"/>
                <a:gd name="T92" fmla="*/ 202 w 1194"/>
                <a:gd name="T93" fmla="*/ 742 h 1428"/>
                <a:gd name="T94" fmla="*/ 350 w 1194"/>
                <a:gd name="T95" fmla="*/ 802 h 1428"/>
                <a:gd name="T96" fmla="*/ 468 w 1194"/>
                <a:gd name="T97" fmla="*/ 902 h 1428"/>
                <a:gd name="T98" fmla="*/ 510 w 1194"/>
                <a:gd name="T99" fmla="*/ 1024 h 1428"/>
                <a:gd name="T100" fmla="*/ 518 w 1194"/>
                <a:gd name="T101" fmla="*/ 1220 h 1428"/>
                <a:gd name="T102" fmla="*/ 480 w 1194"/>
                <a:gd name="T103" fmla="*/ 1392 h 1428"/>
                <a:gd name="T104" fmla="*/ 506 w 1194"/>
                <a:gd name="T105" fmla="*/ 1408 h 1428"/>
                <a:gd name="T106" fmla="*/ 576 w 1194"/>
                <a:gd name="T107" fmla="*/ 1382 h 1428"/>
                <a:gd name="T108" fmla="*/ 712 w 1194"/>
                <a:gd name="T109" fmla="*/ 1386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4" h="1428">
                  <a:moveTo>
                    <a:pt x="750" y="1390"/>
                  </a:moveTo>
                  <a:lnTo>
                    <a:pt x="750" y="1390"/>
                  </a:lnTo>
                  <a:lnTo>
                    <a:pt x="732" y="1360"/>
                  </a:lnTo>
                  <a:lnTo>
                    <a:pt x="718" y="1332"/>
                  </a:lnTo>
                  <a:lnTo>
                    <a:pt x="706" y="1302"/>
                  </a:lnTo>
                  <a:lnTo>
                    <a:pt x="696" y="1272"/>
                  </a:lnTo>
                  <a:lnTo>
                    <a:pt x="688" y="1242"/>
                  </a:lnTo>
                  <a:lnTo>
                    <a:pt x="684" y="1214"/>
                  </a:lnTo>
                  <a:lnTo>
                    <a:pt x="680" y="1184"/>
                  </a:lnTo>
                  <a:lnTo>
                    <a:pt x="678" y="1158"/>
                  </a:lnTo>
                  <a:lnTo>
                    <a:pt x="676" y="1108"/>
                  </a:lnTo>
                  <a:lnTo>
                    <a:pt x="678" y="1064"/>
                  </a:lnTo>
                  <a:lnTo>
                    <a:pt x="682" y="1030"/>
                  </a:lnTo>
                  <a:lnTo>
                    <a:pt x="686" y="1006"/>
                  </a:lnTo>
                  <a:lnTo>
                    <a:pt x="686" y="1006"/>
                  </a:lnTo>
                  <a:lnTo>
                    <a:pt x="696" y="962"/>
                  </a:lnTo>
                  <a:lnTo>
                    <a:pt x="710" y="920"/>
                  </a:lnTo>
                  <a:lnTo>
                    <a:pt x="726" y="884"/>
                  </a:lnTo>
                  <a:lnTo>
                    <a:pt x="746" y="848"/>
                  </a:lnTo>
                  <a:lnTo>
                    <a:pt x="766" y="818"/>
                  </a:lnTo>
                  <a:lnTo>
                    <a:pt x="788" y="788"/>
                  </a:lnTo>
                  <a:lnTo>
                    <a:pt x="812" y="764"/>
                  </a:lnTo>
                  <a:lnTo>
                    <a:pt x="838" y="740"/>
                  </a:lnTo>
                  <a:lnTo>
                    <a:pt x="862" y="720"/>
                  </a:lnTo>
                  <a:lnTo>
                    <a:pt x="888" y="704"/>
                  </a:lnTo>
                  <a:lnTo>
                    <a:pt x="912" y="690"/>
                  </a:lnTo>
                  <a:lnTo>
                    <a:pt x="936" y="678"/>
                  </a:lnTo>
                  <a:lnTo>
                    <a:pt x="958" y="668"/>
                  </a:lnTo>
                  <a:lnTo>
                    <a:pt x="978" y="662"/>
                  </a:lnTo>
                  <a:lnTo>
                    <a:pt x="996" y="658"/>
                  </a:lnTo>
                  <a:lnTo>
                    <a:pt x="1012" y="656"/>
                  </a:lnTo>
                  <a:lnTo>
                    <a:pt x="1012" y="656"/>
                  </a:lnTo>
                  <a:lnTo>
                    <a:pt x="1036" y="656"/>
                  </a:lnTo>
                  <a:lnTo>
                    <a:pt x="1060" y="656"/>
                  </a:lnTo>
                  <a:lnTo>
                    <a:pt x="1082" y="658"/>
                  </a:lnTo>
                  <a:lnTo>
                    <a:pt x="1102" y="662"/>
                  </a:lnTo>
                  <a:lnTo>
                    <a:pt x="1138" y="672"/>
                  </a:lnTo>
                  <a:lnTo>
                    <a:pt x="1172" y="686"/>
                  </a:lnTo>
                  <a:lnTo>
                    <a:pt x="1172" y="686"/>
                  </a:lnTo>
                  <a:lnTo>
                    <a:pt x="1190" y="692"/>
                  </a:lnTo>
                  <a:lnTo>
                    <a:pt x="1194" y="692"/>
                  </a:lnTo>
                  <a:lnTo>
                    <a:pt x="1192" y="690"/>
                  </a:lnTo>
                  <a:lnTo>
                    <a:pt x="1180" y="680"/>
                  </a:lnTo>
                  <a:lnTo>
                    <a:pt x="1158" y="666"/>
                  </a:lnTo>
                  <a:lnTo>
                    <a:pt x="1126" y="652"/>
                  </a:lnTo>
                  <a:lnTo>
                    <a:pt x="1088" y="638"/>
                  </a:lnTo>
                  <a:lnTo>
                    <a:pt x="1066" y="634"/>
                  </a:lnTo>
                  <a:lnTo>
                    <a:pt x="1046" y="628"/>
                  </a:lnTo>
                  <a:lnTo>
                    <a:pt x="1024" y="626"/>
                  </a:lnTo>
                  <a:lnTo>
                    <a:pt x="1002" y="624"/>
                  </a:lnTo>
                  <a:lnTo>
                    <a:pt x="1002" y="624"/>
                  </a:lnTo>
                  <a:lnTo>
                    <a:pt x="958" y="626"/>
                  </a:lnTo>
                  <a:lnTo>
                    <a:pt x="922" y="630"/>
                  </a:lnTo>
                  <a:lnTo>
                    <a:pt x="894" y="634"/>
                  </a:lnTo>
                  <a:lnTo>
                    <a:pt x="872" y="640"/>
                  </a:lnTo>
                  <a:lnTo>
                    <a:pt x="858" y="644"/>
                  </a:lnTo>
                  <a:lnTo>
                    <a:pt x="848" y="650"/>
                  </a:lnTo>
                  <a:lnTo>
                    <a:pt x="842" y="652"/>
                  </a:lnTo>
                  <a:lnTo>
                    <a:pt x="848" y="644"/>
                  </a:lnTo>
                  <a:lnTo>
                    <a:pt x="854" y="634"/>
                  </a:lnTo>
                  <a:lnTo>
                    <a:pt x="860" y="618"/>
                  </a:lnTo>
                  <a:lnTo>
                    <a:pt x="866" y="596"/>
                  </a:lnTo>
                  <a:lnTo>
                    <a:pt x="872" y="566"/>
                  </a:lnTo>
                  <a:lnTo>
                    <a:pt x="876" y="530"/>
                  </a:lnTo>
                  <a:lnTo>
                    <a:pt x="878" y="486"/>
                  </a:lnTo>
                  <a:lnTo>
                    <a:pt x="878" y="486"/>
                  </a:lnTo>
                  <a:lnTo>
                    <a:pt x="876" y="454"/>
                  </a:lnTo>
                  <a:lnTo>
                    <a:pt x="872" y="422"/>
                  </a:lnTo>
                  <a:lnTo>
                    <a:pt x="866" y="390"/>
                  </a:lnTo>
                  <a:lnTo>
                    <a:pt x="858" y="360"/>
                  </a:lnTo>
                  <a:lnTo>
                    <a:pt x="846" y="330"/>
                  </a:lnTo>
                  <a:lnTo>
                    <a:pt x="832" y="300"/>
                  </a:lnTo>
                  <a:lnTo>
                    <a:pt x="816" y="272"/>
                  </a:lnTo>
                  <a:lnTo>
                    <a:pt x="798" y="246"/>
                  </a:lnTo>
                  <a:lnTo>
                    <a:pt x="798" y="246"/>
                  </a:lnTo>
                  <a:lnTo>
                    <a:pt x="814" y="286"/>
                  </a:lnTo>
                  <a:lnTo>
                    <a:pt x="828" y="328"/>
                  </a:lnTo>
                  <a:lnTo>
                    <a:pt x="832" y="350"/>
                  </a:lnTo>
                  <a:lnTo>
                    <a:pt x="836" y="372"/>
                  </a:lnTo>
                  <a:lnTo>
                    <a:pt x="838" y="394"/>
                  </a:lnTo>
                  <a:lnTo>
                    <a:pt x="838" y="414"/>
                  </a:lnTo>
                  <a:lnTo>
                    <a:pt x="838" y="414"/>
                  </a:lnTo>
                  <a:lnTo>
                    <a:pt x="834" y="444"/>
                  </a:lnTo>
                  <a:lnTo>
                    <a:pt x="828" y="476"/>
                  </a:lnTo>
                  <a:lnTo>
                    <a:pt x="818" y="514"/>
                  </a:lnTo>
                  <a:lnTo>
                    <a:pt x="806" y="550"/>
                  </a:lnTo>
                  <a:lnTo>
                    <a:pt x="792" y="588"/>
                  </a:lnTo>
                  <a:lnTo>
                    <a:pt x="778" y="624"/>
                  </a:lnTo>
                  <a:lnTo>
                    <a:pt x="762" y="654"/>
                  </a:lnTo>
                  <a:lnTo>
                    <a:pt x="746" y="680"/>
                  </a:lnTo>
                  <a:lnTo>
                    <a:pt x="738" y="688"/>
                  </a:lnTo>
                  <a:lnTo>
                    <a:pt x="730" y="696"/>
                  </a:lnTo>
                  <a:lnTo>
                    <a:pt x="724" y="702"/>
                  </a:lnTo>
                  <a:lnTo>
                    <a:pt x="716" y="704"/>
                  </a:lnTo>
                  <a:lnTo>
                    <a:pt x="710" y="704"/>
                  </a:lnTo>
                  <a:lnTo>
                    <a:pt x="704" y="700"/>
                  </a:lnTo>
                  <a:lnTo>
                    <a:pt x="698" y="694"/>
                  </a:lnTo>
                  <a:lnTo>
                    <a:pt x="692" y="684"/>
                  </a:lnTo>
                  <a:lnTo>
                    <a:pt x="688" y="670"/>
                  </a:lnTo>
                  <a:lnTo>
                    <a:pt x="684" y="652"/>
                  </a:lnTo>
                  <a:lnTo>
                    <a:pt x="680" y="630"/>
                  </a:lnTo>
                  <a:lnTo>
                    <a:pt x="678" y="604"/>
                  </a:lnTo>
                  <a:lnTo>
                    <a:pt x="674" y="538"/>
                  </a:lnTo>
                  <a:lnTo>
                    <a:pt x="676" y="452"/>
                  </a:lnTo>
                  <a:lnTo>
                    <a:pt x="676" y="452"/>
                  </a:lnTo>
                  <a:lnTo>
                    <a:pt x="678" y="418"/>
                  </a:lnTo>
                  <a:lnTo>
                    <a:pt x="682" y="384"/>
                  </a:lnTo>
                  <a:lnTo>
                    <a:pt x="686" y="352"/>
                  </a:lnTo>
                  <a:lnTo>
                    <a:pt x="692" y="320"/>
                  </a:lnTo>
                  <a:lnTo>
                    <a:pt x="698" y="288"/>
                  </a:lnTo>
                  <a:lnTo>
                    <a:pt x="708" y="258"/>
                  </a:lnTo>
                  <a:lnTo>
                    <a:pt x="718" y="228"/>
                  </a:lnTo>
                  <a:lnTo>
                    <a:pt x="730" y="200"/>
                  </a:lnTo>
                  <a:lnTo>
                    <a:pt x="746" y="174"/>
                  </a:lnTo>
                  <a:lnTo>
                    <a:pt x="762" y="148"/>
                  </a:lnTo>
                  <a:lnTo>
                    <a:pt x="782" y="122"/>
                  </a:lnTo>
                  <a:lnTo>
                    <a:pt x="804" y="100"/>
                  </a:lnTo>
                  <a:lnTo>
                    <a:pt x="830" y="78"/>
                  </a:lnTo>
                  <a:lnTo>
                    <a:pt x="856" y="60"/>
                  </a:lnTo>
                  <a:lnTo>
                    <a:pt x="886" y="42"/>
                  </a:lnTo>
                  <a:lnTo>
                    <a:pt x="920" y="28"/>
                  </a:lnTo>
                  <a:lnTo>
                    <a:pt x="920" y="28"/>
                  </a:lnTo>
                  <a:lnTo>
                    <a:pt x="892" y="30"/>
                  </a:lnTo>
                  <a:lnTo>
                    <a:pt x="864" y="36"/>
                  </a:lnTo>
                  <a:lnTo>
                    <a:pt x="838" y="44"/>
                  </a:lnTo>
                  <a:lnTo>
                    <a:pt x="812" y="56"/>
                  </a:lnTo>
                  <a:lnTo>
                    <a:pt x="786" y="70"/>
                  </a:lnTo>
                  <a:lnTo>
                    <a:pt x="762" y="86"/>
                  </a:lnTo>
                  <a:lnTo>
                    <a:pt x="738" y="102"/>
                  </a:lnTo>
                  <a:lnTo>
                    <a:pt x="718" y="122"/>
                  </a:lnTo>
                  <a:lnTo>
                    <a:pt x="696" y="144"/>
                  </a:lnTo>
                  <a:lnTo>
                    <a:pt x="678" y="166"/>
                  </a:lnTo>
                  <a:lnTo>
                    <a:pt x="660" y="190"/>
                  </a:lnTo>
                  <a:lnTo>
                    <a:pt x="644" y="214"/>
                  </a:lnTo>
                  <a:lnTo>
                    <a:pt x="630" y="238"/>
                  </a:lnTo>
                  <a:lnTo>
                    <a:pt x="618" y="264"/>
                  </a:lnTo>
                  <a:lnTo>
                    <a:pt x="606" y="290"/>
                  </a:lnTo>
                  <a:lnTo>
                    <a:pt x="598" y="316"/>
                  </a:lnTo>
                  <a:lnTo>
                    <a:pt x="598" y="316"/>
                  </a:lnTo>
                  <a:lnTo>
                    <a:pt x="586" y="290"/>
                  </a:lnTo>
                  <a:lnTo>
                    <a:pt x="574" y="266"/>
                  </a:lnTo>
                  <a:lnTo>
                    <a:pt x="562" y="242"/>
                  </a:lnTo>
                  <a:lnTo>
                    <a:pt x="546" y="220"/>
                  </a:lnTo>
                  <a:lnTo>
                    <a:pt x="532" y="198"/>
                  </a:lnTo>
                  <a:lnTo>
                    <a:pt x="516" y="178"/>
                  </a:lnTo>
                  <a:lnTo>
                    <a:pt x="480" y="138"/>
                  </a:lnTo>
                  <a:lnTo>
                    <a:pt x="442" y="100"/>
                  </a:lnTo>
                  <a:lnTo>
                    <a:pt x="400" y="66"/>
                  </a:lnTo>
                  <a:lnTo>
                    <a:pt x="358" y="32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376" y="76"/>
                  </a:lnTo>
                  <a:lnTo>
                    <a:pt x="430" y="142"/>
                  </a:lnTo>
                  <a:lnTo>
                    <a:pt x="454" y="176"/>
                  </a:lnTo>
                  <a:lnTo>
                    <a:pt x="476" y="208"/>
                  </a:lnTo>
                  <a:lnTo>
                    <a:pt x="496" y="240"/>
                  </a:lnTo>
                  <a:lnTo>
                    <a:pt x="516" y="272"/>
                  </a:lnTo>
                  <a:lnTo>
                    <a:pt x="532" y="306"/>
                  </a:lnTo>
                  <a:lnTo>
                    <a:pt x="548" y="342"/>
                  </a:lnTo>
                  <a:lnTo>
                    <a:pt x="560" y="380"/>
                  </a:lnTo>
                  <a:lnTo>
                    <a:pt x="570" y="420"/>
                  </a:lnTo>
                  <a:lnTo>
                    <a:pt x="580" y="462"/>
                  </a:lnTo>
                  <a:lnTo>
                    <a:pt x="586" y="508"/>
                  </a:lnTo>
                  <a:lnTo>
                    <a:pt x="588" y="558"/>
                  </a:lnTo>
                  <a:lnTo>
                    <a:pt x="590" y="614"/>
                  </a:lnTo>
                  <a:lnTo>
                    <a:pt x="590" y="614"/>
                  </a:lnTo>
                  <a:lnTo>
                    <a:pt x="588" y="686"/>
                  </a:lnTo>
                  <a:lnTo>
                    <a:pt x="586" y="716"/>
                  </a:lnTo>
                  <a:lnTo>
                    <a:pt x="582" y="742"/>
                  </a:lnTo>
                  <a:lnTo>
                    <a:pt x="578" y="764"/>
                  </a:lnTo>
                  <a:lnTo>
                    <a:pt x="574" y="784"/>
                  </a:lnTo>
                  <a:lnTo>
                    <a:pt x="568" y="800"/>
                  </a:lnTo>
                  <a:lnTo>
                    <a:pt x="562" y="812"/>
                  </a:lnTo>
                  <a:lnTo>
                    <a:pt x="556" y="822"/>
                  </a:lnTo>
                  <a:lnTo>
                    <a:pt x="548" y="828"/>
                  </a:lnTo>
                  <a:lnTo>
                    <a:pt x="540" y="832"/>
                  </a:lnTo>
                  <a:lnTo>
                    <a:pt x="532" y="834"/>
                  </a:lnTo>
                  <a:lnTo>
                    <a:pt x="524" y="832"/>
                  </a:lnTo>
                  <a:lnTo>
                    <a:pt x="516" y="828"/>
                  </a:lnTo>
                  <a:lnTo>
                    <a:pt x="508" y="824"/>
                  </a:lnTo>
                  <a:lnTo>
                    <a:pt x="498" y="816"/>
                  </a:lnTo>
                  <a:lnTo>
                    <a:pt x="482" y="796"/>
                  </a:lnTo>
                  <a:lnTo>
                    <a:pt x="464" y="768"/>
                  </a:lnTo>
                  <a:lnTo>
                    <a:pt x="450" y="738"/>
                  </a:lnTo>
                  <a:lnTo>
                    <a:pt x="436" y="702"/>
                  </a:lnTo>
                  <a:lnTo>
                    <a:pt x="424" y="664"/>
                  </a:lnTo>
                  <a:lnTo>
                    <a:pt x="414" y="624"/>
                  </a:lnTo>
                  <a:lnTo>
                    <a:pt x="408" y="586"/>
                  </a:lnTo>
                  <a:lnTo>
                    <a:pt x="406" y="548"/>
                  </a:lnTo>
                  <a:lnTo>
                    <a:pt x="406" y="548"/>
                  </a:lnTo>
                  <a:lnTo>
                    <a:pt x="408" y="518"/>
                  </a:lnTo>
                  <a:lnTo>
                    <a:pt x="410" y="490"/>
                  </a:lnTo>
                  <a:lnTo>
                    <a:pt x="414" y="462"/>
                  </a:lnTo>
                  <a:lnTo>
                    <a:pt x="420" y="434"/>
                  </a:lnTo>
                  <a:lnTo>
                    <a:pt x="428" y="406"/>
                  </a:lnTo>
                  <a:lnTo>
                    <a:pt x="436" y="380"/>
                  </a:lnTo>
                  <a:lnTo>
                    <a:pt x="446" y="354"/>
                  </a:lnTo>
                  <a:lnTo>
                    <a:pt x="458" y="330"/>
                  </a:lnTo>
                  <a:lnTo>
                    <a:pt x="458" y="330"/>
                  </a:lnTo>
                  <a:lnTo>
                    <a:pt x="436" y="350"/>
                  </a:lnTo>
                  <a:lnTo>
                    <a:pt x="414" y="374"/>
                  </a:lnTo>
                  <a:lnTo>
                    <a:pt x="394" y="402"/>
                  </a:lnTo>
                  <a:lnTo>
                    <a:pt x="376" y="432"/>
                  </a:lnTo>
                  <a:lnTo>
                    <a:pt x="360" y="464"/>
                  </a:lnTo>
                  <a:lnTo>
                    <a:pt x="350" y="500"/>
                  </a:lnTo>
                  <a:lnTo>
                    <a:pt x="346" y="518"/>
                  </a:lnTo>
                  <a:lnTo>
                    <a:pt x="342" y="538"/>
                  </a:lnTo>
                  <a:lnTo>
                    <a:pt x="340" y="558"/>
                  </a:lnTo>
                  <a:lnTo>
                    <a:pt x="340" y="578"/>
                  </a:lnTo>
                  <a:lnTo>
                    <a:pt x="340" y="578"/>
                  </a:lnTo>
                  <a:lnTo>
                    <a:pt x="342" y="622"/>
                  </a:lnTo>
                  <a:lnTo>
                    <a:pt x="344" y="658"/>
                  </a:lnTo>
                  <a:lnTo>
                    <a:pt x="350" y="684"/>
                  </a:lnTo>
                  <a:lnTo>
                    <a:pt x="354" y="704"/>
                  </a:lnTo>
                  <a:lnTo>
                    <a:pt x="362" y="722"/>
                  </a:lnTo>
                  <a:lnTo>
                    <a:pt x="362" y="724"/>
                  </a:lnTo>
                  <a:lnTo>
                    <a:pt x="360" y="722"/>
                  </a:lnTo>
                  <a:lnTo>
                    <a:pt x="354" y="718"/>
                  </a:lnTo>
                  <a:lnTo>
                    <a:pt x="344" y="712"/>
                  </a:lnTo>
                  <a:lnTo>
                    <a:pt x="328" y="704"/>
                  </a:lnTo>
                  <a:lnTo>
                    <a:pt x="306" y="698"/>
                  </a:lnTo>
                  <a:lnTo>
                    <a:pt x="276" y="692"/>
                  </a:lnTo>
                  <a:lnTo>
                    <a:pt x="240" y="686"/>
                  </a:lnTo>
                  <a:lnTo>
                    <a:pt x="194" y="686"/>
                  </a:lnTo>
                  <a:lnTo>
                    <a:pt x="138" y="688"/>
                  </a:lnTo>
                  <a:lnTo>
                    <a:pt x="138" y="688"/>
                  </a:lnTo>
                  <a:lnTo>
                    <a:pt x="24" y="696"/>
                  </a:lnTo>
                  <a:lnTo>
                    <a:pt x="2" y="700"/>
                  </a:lnTo>
                  <a:lnTo>
                    <a:pt x="0" y="700"/>
                  </a:lnTo>
                  <a:lnTo>
                    <a:pt x="2" y="702"/>
                  </a:lnTo>
                  <a:lnTo>
                    <a:pt x="20" y="706"/>
                  </a:lnTo>
                  <a:lnTo>
                    <a:pt x="50" y="710"/>
                  </a:lnTo>
                  <a:lnTo>
                    <a:pt x="94" y="718"/>
                  </a:lnTo>
                  <a:lnTo>
                    <a:pt x="146" y="728"/>
                  </a:lnTo>
                  <a:lnTo>
                    <a:pt x="202" y="742"/>
                  </a:lnTo>
                  <a:lnTo>
                    <a:pt x="232" y="752"/>
                  </a:lnTo>
                  <a:lnTo>
                    <a:pt x="262" y="762"/>
                  </a:lnTo>
                  <a:lnTo>
                    <a:pt x="292" y="774"/>
                  </a:lnTo>
                  <a:lnTo>
                    <a:pt x="322" y="786"/>
                  </a:lnTo>
                  <a:lnTo>
                    <a:pt x="350" y="802"/>
                  </a:lnTo>
                  <a:lnTo>
                    <a:pt x="378" y="818"/>
                  </a:lnTo>
                  <a:lnTo>
                    <a:pt x="404" y="836"/>
                  </a:lnTo>
                  <a:lnTo>
                    <a:pt x="428" y="856"/>
                  </a:lnTo>
                  <a:lnTo>
                    <a:pt x="450" y="878"/>
                  </a:lnTo>
                  <a:lnTo>
                    <a:pt x="468" y="902"/>
                  </a:lnTo>
                  <a:lnTo>
                    <a:pt x="484" y="930"/>
                  </a:lnTo>
                  <a:lnTo>
                    <a:pt x="498" y="958"/>
                  </a:lnTo>
                  <a:lnTo>
                    <a:pt x="506" y="990"/>
                  </a:lnTo>
                  <a:lnTo>
                    <a:pt x="510" y="1024"/>
                  </a:lnTo>
                  <a:lnTo>
                    <a:pt x="510" y="1024"/>
                  </a:lnTo>
                  <a:lnTo>
                    <a:pt x="516" y="1068"/>
                  </a:lnTo>
                  <a:lnTo>
                    <a:pt x="520" y="1110"/>
                  </a:lnTo>
                  <a:lnTo>
                    <a:pt x="522" y="1162"/>
                  </a:lnTo>
                  <a:lnTo>
                    <a:pt x="520" y="1190"/>
                  </a:lnTo>
                  <a:lnTo>
                    <a:pt x="518" y="1220"/>
                  </a:lnTo>
                  <a:lnTo>
                    <a:pt x="516" y="1254"/>
                  </a:lnTo>
                  <a:lnTo>
                    <a:pt x="510" y="1286"/>
                  </a:lnTo>
                  <a:lnTo>
                    <a:pt x="502" y="1320"/>
                  </a:lnTo>
                  <a:lnTo>
                    <a:pt x="492" y="1356"/>
                  </a:lnTo>
                  <a:lnTo>
                    <a:pt x="480" y="1392"/>
                  </a:lnTo>
                  <a:lnTo>
                    <a:pt x="466" y="1428"/>
                  </a:lnTo>
                  <a:lnTo>
                    <a:pt x="466" y="1428"/>
                  </a:lnTo>
                  <a:lnTo>
                    <a:pt x="472" y="1426"/>
                  </a:lnTo>
                  <a:lnTo>
                    <a:pt x="480" y="1422"/>
                  </a:lnTo>
                  <a:lnTo>
                    <a:pt x="506" y="1408"/>
                  </a:lnTo>
                  <a:lnTo>
                    <a:pt x="520" y="1400"/>
                  </a:lnTo>
                  <a:lnTo>
                    <a:pt x="538" y="1392"/>
                  </a:lnTo>
                  <a:lnTo>
                    <a:pt x="556" y="1386"/>
                  </a:lnTo>
                  <a:lnTo>
                    <a:pt x="576" y="1382"/>
                  </a:lnTo>
                  <a:lnTo>
                    <a:pt x="576" y="1382"/>
                  </a:lnTo>
                  <a:lnTo>
                    <a:pt x="606" y="1378"/>
                  </a:lnTo>
                  <a:lnTo>
                    <a:pt x="632" y="1376"/>
                  </a:lnTo>
                  <a:lnTo>
                    <a:pt x="654" y="1378"/>
                  </a:lnTo>
                  <a:lnTo>
                    <a:pt x="676" y="1380"/>
                  </a:lnTo>
                  <a:lnTo>
                    <a:pt x="712" y="1386"/>
                  </a:lnTo>
                  <a:lnTo>
                    <a:pt x="730" y="1388"/>
                  </a:lnTo>
                  <a:lnTo>
                    <a:pt x="750" y="1390"/>
                  </a:lnTo>
                  <a:lnTo>
                    <a:pt x="750" y="1390"/>
                  </a:ln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53741" y="408886"/>
            <a:ext cx="1558213" cy="1248850"/>
            <a:chOff x="9590116" y="2767439"/>
            <a:chExt cx="1558213" cy="1248850"/>
          </a:xfrm>
        </p:grpSpPr>
        <p:grpSp>
          <p:nvGrpSpPr>
            <p:cNvPr id="99" name="Группа 398"/>
            <p:cNvGrpSpPr/>
            <p:nvPr/>
          </p:nvGrpSpPr>
          <p:grpSpPr>
            <a:xfrm>
              <a:off x="9590116" y="2767439"/>
              <a:ext cx="339013" cy="391600"/>
              <a:chOff x="5886450" y="3211513"/>
              <a:chExt cx="1535113" cy="1773238"/>
            </a:xfrm>
            <a:solidFill>
              <a:schemeClr val="accent4"/>
            </a:solidFill>
          </p:grpSpPr>
          <p:sp>
            <p:nvSpPr>
              <p:cNvPr id="105" name="Freeform 356"/>
              <p:cNvSpPr>
                <a:spLocks noEditPoints="1"/>
              </p:cNvSpPr>
              <p:nvPr/>
            </p:nvSpPr>
            <p:spPr bwMode="auto">
              <a:xfrm>
                <a:off x="5886450" y="3211513"/>
                <a:ext cx="1531938" cy="773113"/>
              </a:xfrm>
              <a:custGeom>
                <a:avLst/>
                <a:gdLst>
                  <a:gd name="T0" fmla="*/ 628 w 2895"/>
                  <a:gd name="T1" fmla="*/ 277 h 1460"/>
                  <a:gd name="T2" fmla="*/ 483 w 2895"/>
                  <a:gd name="T3" fmla="*/ 336 h 1460"/>
                  <a:gd name="T4" fmla="*/ 369 w 2895"/>
                  <a:gd name="T5" fmla="*/ 438 h 1460"/>
                  <a:gd name="T6" fmla="*/ 293 w 2895"/>
                  <a:gd name="T7" fmla="*/ 573 h 1460"/>
                  <a:gd name="T8" fmla="*/ 266 w 2895"/>
                  <a:gd name="T9" fmla="*/ 730 h 1460"/>
                  <a:gd name="T10" fmla="*/ 293 w 2895"/>
                  <a:gd name="T11" fmla="*/ 888 h 1460"/>
                  <a:gd name="T12" fmla="*/ 369 w 2895"/>
                  <a:gd name="T13" fmla="*/ 1021 h 1460"/>
                  <a:gd name="T14" fmla="*/ 483 w 2895"/>
                  <a:gd name="T15" fmla="*/ 1123 h 1460"/>
                  <a:gd name="T16" fmla="*/ 628 w 2895"/>
                  <a:gd name="T17" fmla="*/ 1184 h 1460"/>
                  <a:gd name="T18" fmla="*/ 789 w 2895"/>
                  <a:gd name="T19" fmla="*/ 1193 h 1460"/>
                  <a:gd name="T20" fmla="*/ 941 w 2895"/>
                  <a:gd name="T21" fmla="*/ 1149 h 1460"/>
                  <a:gd name="T22" fmla="*/ 1066 w 2895"/>
                  <a:gd name="T23" fmla="*/ 1060 h 1460"/>
                  <a:gd name="T24" fmla="*/ 1156 w 2895"/>
                  <a:gd name="T25" fmla="*/ 935 h 1460"/>
                  <a:gd name="T26" fmla="*/ 1201 w 2895"/>
                  <a:gd name="T27" fmla="*/ 785 h 1460"/>
                  <a:gd name="T28" fmla="*/ 1191 w 2895"/>
                  <a:gd name="T29" fmla="*/ 623 h 1460"/>
                  <a:gd name="T30" fmla="*/ 1131 w 2895"/>
                  <a:gd name="T31" fmla="*/ 480 h 1460"/>
                  <a:gd name="T32" fmla="*/ 1028 w 2895"/>
                  <a:gd name="T33" fmla="*/ 366 h 1460"/>
                  <a:gd name="T34" fmla="*/ 893 w 2895"/>
                  <a:gd name="T35" fmla="*/ 291 h 1460"/>
                  <a:gd name="T36" fmla="*/ 734 w 2895"/>
                  <a:gd name="T37" fmla="*/ 264 h 1460"/>
                  <a:gd name="T38" fmla="*/ 2231 w 2895"/>
                  <a:gd name="T39" fmla="*/ 3 h 1460"/>
                  <a:gd name="T40" fmla="*/ 2431 w 2895"/>
                  <a:gd name="T41" fmla="*/ 51 h 1460"/>
                  <a:gd name="T42" fmla="*/ 2605 w 2895"/>
                  <a:gd name="T43" fmla="*/ 149 h 1460"/>
                  <a:gd name="T44" fmla="*/ 2745 w 2895"/>
                  <a:gd name="T45" fmla="*/ 289 h 1460"/>
                  <a:gd name="T46" fmla="*/ 2844 w 2895"/>
                  <a:gd name="T47" fmla="*/ 462 h 1460"/>
                  <a:gd name="T48" fmla="*/ 2892 w 2895"/>
                  <a:gd name="T49" fmla="*/ 659 h 1460"/>
                  <a:gd name="T50" fmla="*/ 2882 w 2895"/>
                  <a:gd name="T51" fmla="*/ 868 h 1460"/>
                  <a:gd name="T52" fmla="*/ 2817 w 2895"/>
                  <a:gd name="T53" fmla="*/ 1060 h 1460"/>
                  <a:gd name="T54" fmla="*/ 2704 w 2895"/>
                  <a:gd name="T55" fmla="*/ 1222 h 1460"/>
                  <a:gd name="T56" fmla="*/ 2551 w 2895"/>
                  <a:gd name="T57" fmla="*/ 1348 h 1460"/>
                  <a:gd name="T58" fmla="*/ 2367 w 2895"/>
                  <a:gd name="T59" fmla="*/ 1431 h 1460"/>
                  <a:gd name="T60" fmla="*/ 2161 w 2895"/>
                  <a:gd name="T61" fmla="*/ 1460 h 1460"/>
                  <a:gd name="T62" fmla="*/ 595 w 2895"/>
                  <a:gd name="T63" fmla="*/ 1447 h 1460"/>
                  <a:gd name="T64" fmla="*/ 403 w 2895"/>
                  <a:gd name="T65" fmla="*/ 1381 h 1460"/>
                  <a:gd name="T66" fmla="*/ 239 w 2895"/>
                  <a:gd name="T67" fmla="*/ 1269 h 1460"/>
                  <a:gd name="T68" fmla="*/ 111 w 2895"/>
                  <a:gd name="T69" fmla="*/ 1117 h 1460"/>
                  <a:gd name="T70" fmla="*/ 29 w 2895"/>
                  <a:gd name="T71" fmla="*/ 935 h 1460"/>
                  <a:gd name="T72" fmla="*/ 0 w 2895"/>
                  <a:gd name="T73" fmla="*/ 730 h 1460"/>
                  <a:gd name="T74" fmla="*/ 29 w 2895"/>
                  <a:gd name="T75" fmla="*/ 525 h 1460"/>
                  <a:gd name="T76" fmla="*/ 111 w 2895"/>
                  <a:gd name="T77" fmla="*/ 343 h 1460"/>
                  <a:gd name="T78" fmla="*/ 239 w 2895"/>
                  <a:gd name="T79" fmla="*/ 191 h 1460"/>
                  <a:gd name="T80" fmla="*/ 403 w 2895"/>
                  <a:gd name="T81" fmla="*/ 78 h 1460"/>
                  <a:gd name="T82" fmla="*/ 595 w 2895"/>
                  <a:gd name="T83" fmla="*/ 14 h 1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95" h="1460">
                    <a:moveTo>
                      <a:pt x="734" y="264"/>
                    </a:moveTo>
                    <a:lnTo>
                      <a:pt x="680" y="267"/>
                    </a:lnTo>
                    <a:lnTo>
                      <a:pt x="628" y="277"/>
                    </a:lnTo>
                    <a:lnTo>
                      <a:pt x="576" y="291"/>
                    </a:lnTo>
                    <a:lnTo>
                      <a:pt x="528" y="311"/>
                    </a:lnTo>
                    <a:lnTo>
                      <a:pt x="483" y="336"/>
                    </a:lnTo>
                    <a:lnTo>
                      <a:pt x="442" y="366"/>
                    </a:lnTo>
                    <a:lnTo>
                      <a:pt x="403" y="400"/>
                    </a:lnTo>
                    <a:lnTo>
                      <a:pt x="369" y="438"/>
                    </a:lnTo>
                    <a:lnTo>
                      <a:pt x="339" y="480"/>
                    </a:lnTo>
                    <a:lnTo>
                      <a:pt x="313" y="525"/>
                    </a:lnTo>
                    <a:lnTo>
                      <a:pt x="293" y="573"/>
                    </a:lnTo>
                    <a:lnTo>
                      <a:pt x="278" y="623"/>
                    </a:lnTo>
                    <a:lnTo>
                      <a:pt x="269" y="675"/>
                    </a:lnTo>
                    <a:lnTo>
                      <a:pt x="266" y="730"/>
                    </a:lnTo>
                    <a:lnTo>
                      <a:pt x="269" y="785"/>
                    </a:lnTo>
                    <a:lnTo>
                      <a:pt x="278" y="837"/>
                    </a:lnTo>
                    <a:lnTo>
                      <a:pt x="293" y="888"/>
                    </a:lnTo>
                    <a:lnTo>
                      <a:pt x="313" y="935"/>
                    </a:lnTo>
                    <a:lnTo>
                      <a:pt x="339" y="980"/>
                    </a:lnTo>
                    <a:lnTo>
                      <a:pt x="369" y="1021"/>
                    </a:lnTo>
                    <a:lnTo>
                      <a:pt x="403" y="1060"/>
                    </a:lnTo>
                    <a:lnTo>
                      <a:pt x="442" y="1094"/>
                    </a:lnTo>
                    <a:lnTo>
                      <a:pt x="483" y="1123"/>
                    </a:lnTo>
                    <a:lnTo>
                      <a:pt x="528" y="1149"/>
                    </a:lnTo>
                    <a:lnTo>
                      <a:pt x="576" y="1169"/>
                    </a:lnTo>
                    <a:lnTo>
                      <a:pt x="628" y="1184"/>
                    </a:lnTo>
                    <a:lnTo>
                      <a:pt x="680" y="1193"/>
                    </a:lnTo>
                    <a:lnTo>
                      <a:pt x="734" y="1196"/>
                    </a:lnTo>
                    <a:lnTo>
                      <a:pt x="789" y="1193"/>
                    </a:lnTo>
                    <a:lnTo>
                      <a:pt x="842" y="1184"/>
                    </a:lnTo>
                    <a:lnTo>
                      <a:pt x="893" y="1169"/>
                    </a:lnTo>
                    <a:lnTo>
                      <a:pt x="941" y="1149"/>
                    </a:lnTo>
                    <a:lnTo>
                      <a:pt x="986" y="1123"/>
                    </a:lnTo>
                    <a:lnTo>
                      <a:pt x="1028" y="1094"/>
                    </a:lnTo>
                    <a:lnTo>
                      <a:pt x="1066" y="1060"/>
                    </a:lnTo>
                    <a:lnTo>
                      <a:pt x="1101" y="1021"/>
                    </a:lnTo>
                    <a:lnTo>
                      <a:pt x="1131" y="980"/>
                    </a:lnTo>
                    <a:lnTo>
                      <a:pt x="1156" y="935"/>
                    </a:lnTo>
                    <a:lnTo>
                      <a:pt x="1176" y="888"/>
                    </a:lnTo>
                    <a:lnTo>
                      <a:pt x="1191" y="837"/>
                    </a:lnTo>
                    <a:lnTo>
                      <a:pt x="1201" y="785"/>
                    </a:lnTo>
                    <a:lnTo>
                      <a:pt x="1204" y="730"/>
                    </a:lnTo>
                    <a:lnTo>
                      <a:pt x="1201" y="675"/>
                    </a:lnTo>
                    <a:lnTo>
                      <a:pt x="1191" y="623"/>
                    </a:lnTo>
                    <a:lnTo>
                      <a:pt x="1176" y="573"/>
                    </a:lnTo>
                    <a:lnTo>
                      <a:pt x="1156" y="525"/>
                    </a:lnTo>
                    <a:lnTo>
                      <a:pt x="1131" y="480"/>
                    </a:lnTo>
                    <a:lnTo>
                      <a:pt x="1101" y="438"/>
                    </a:lnTo>
                    <a:lnTo>
                      <a:pt x="1066" y="400"/>
                    </a:lnTo>
                    <a:lnTo>
                      <a:pt x="1028" y="366"/>
                    </a:lnTo>
                    <a:lnTo>
                      <a:pt x="986" y="336"/>
                    </a:lnTo>
                    <a:lnTo>
                      <a:pt x="941" y="311"/>
                    </a:lnTo>
                    <a:lnTo>
                      <a:pt x="893" y="291"/>
                    </a:lnTo>
                    <a:lnTo>
                      <a:pt x="842" y="277"/>
                    </a:lnTo>
                    <a:lnTo>
                      <a:pt x="789" y="267"/>
                    </a:lnTo>
                    <a:lnTo>
                      <a:pt x="734" y="264"/>
                    </a:lnTo>
                    <a:close/>
                    <a:moveTo>
                      <a:pt x="734" y="0"/>
                    </a:moveTo>
                    <a:lnTo>
                      <a:pt x="2161" y="0"/>
                    </a:lnTo>
                    <a:lnTo>
                      <a:pt x="2231" y="3"/>
                    </a:lnTo>
                    <a:lnTo>
                      <a:pt x="2300" y="14"/>
                    </a:lnTo>
                    <a:lnTo>
                      <a:pt x="2367" y="30"/>
                    </a:lnTo>
                    <a:lnTo>
                      <a:pt x="2431" y="51"/>
                    </a:lnTo>
                    <a:lnTo>
                      <a:pt x="2492" y="78"/>
                    </a:lnTo>
                    <a:lnTo>
                      <a:pt x="2551" y="111"/>
                    </a:lnTo>
                    <a:lnTo>
                      <a:pt x="2605" y="149"/>
                    </a:lnTo>
                    <a:lnTo>
                      <a:pt x="2657" y="191"/>
                    </a:lnTo>
                    <a:lnTo>
                      <a:pt x="2703" y="238"/>
                    </a:lnTo>
                    <a:lnTo>
                      <a:pt x="2745" y="289"/>
                    </a:lnTo>
                    <a:lnTo>
                      <a:pt x="2784" y="343"/>
                    </a:lnTo>
                    <a:lnTo>
                      <a:pt x="2817" y="400"/>
                    </a:lnTo>
                    <a:lnTo>
                      <a:pt x="2844" y="462"/>
                    </a:lnTo>
                    <a:lnTo>
                      <a:pt x="2866" y="525"/>
                    </a:lnTo>
                    <a:lnTo>
                      <a:pt x="2882" y="591"/>
                    </a:lnTo>
                    <a:lnTo>
                      <a:pt x="2892" y="659"/>
                    </a:lnTo>
                    <a:lnTo>
                      <a:pt x="2895" y="730"/>
                    </a:lnTo>
                    <a:lnTo>
                      <a:pt x="2892" y="801"/>
                    </a:lnTo>
                    <a:lnTo>
                      <a:pt x="2882" y="868"/>
                    </a:lnTo>
                    <a:lnTo>
                      <a:pt x="2866" y="935"/>
                    </a:lnTo>
                    <a:lnTo>
                      <a:pt x="2844" y="999"/>
                    </a:lnTo>
                    <a:lnTo>
                      <a:pt x="2817" y="1060"/>
                    </a:lnTo>
                    <a:lnTo>
                      <a:pt x="2784" y="1117"/>
                    </a:lnTo>
                    <a:lnTo>
                      <a:pt x="2745" y="1171"/>
                    </a:lnTo>
                    <a:lnTo>
                      <a:pt x="2704" y="1222"/>
                    </a:lnTo>
                    <a:lnTo>
                      <a:pt x="2657" y="1269"/>
                    </a:lnTo>
                    <a:lnTo>
                      <a:pt x="2605" y="1311"/>
                    </a:lnTo>
                    <a:lnTo>
                      <a:pt x="2551" y="1348"/>
                    </a:lnTo>
                    <a:lnTo>
                      <a:pt x="2492" y="1381"/>
                    </a:lnTo>
                    <a:lnTo>
                      <a:pt x="2431" y="1409"/>
                    </a:lnTo>
                    <a:lnTo>
                      <a:pt x="2367" y="1431"/>
                    </a:lnTo>
                    <a:lnTo>
                      <a:pt x="2301" y="1447"/>
                    </a:lnTo>
                    <a:lnTo>
                      <a:pt x="2231" y="1457"/>
                    </a:lnTo>
                    <a:lnTo>
                      <a:pt x="2161" y="1460"/>
                    </a:lnTo>
                    <a:lnTo>
                      <a:pt x="734" y="1460"/>
                    </a:lnTo>
                    <a:lnTo>
                      <a:pt x="664" y="1457"/>
                    </a:lnTo>
                    <a:lnTo>
                      <a:pt x="595" y="1447"/>
                    </a:lnTo>
                    <a:lnTo>
                      <a:pt x="528" y="1431"/>
                    </a:lnTo>
                    <a:lnTo>
                      <a:pt x="464" y="1409"/>
                    </a:lnTo>
                    <a:lnTo>
                      <a:pt x="403" y="1381"/>
                    </a:lnTo>
                    <a:lnTo>
                      <a:pt x="344" y="1348"/>
                    </a:lnTo>
                    <a:lnTo>
                      <a:pt x="290" y="1311"/>
                    </a:lnTo>
                    <a:lnTo>
                      <a:pt x="239" y="1269"/>
                    </a:lnTo>
                    <a:lnTo>
                      <a:pt x="192" y="1222"/>
                    </a:lnTo>
                    <a:lnTo>
                      <a:pt x="150" y="1171"/>
                    </a:lnTo>
                    <a:lnTo>
                      <a:pt x="111" y="1117"/>
                    </a:lnTo>
                    <a:lnTo>
                      <a:pt x="79" y="1060"/>
                    </a:lnTo>
                    <a:lnTo>
                      <a:pt x="51" y="999"/>
                    </a:lnTo>
                    <a:lnTo>
                      <a:pt x="29" y="935"/>
                    </a:lnTo>
                    <a:lnTo>
                      <a:pt x="13" y="868"/>
                    </a:lnTo>
                    <a:lnTo>
                      <a:pt x="3" y="801"/>
                    </a:lnTo>
                    <a:lnTo>
                      <a:pt x="0" y="730"/>
                    </a:lnTo>
                    <a:lnTo>
                      <a:pt x="3" y="659"/>
                    </a:lnTo>
                    <a:lnTo>
                      <a:pt x="13" y="591"/>
                    </a:lnTo>
                    <a:lnTo>
                      <a:pt x="29" y="525"/>
                    </a:lnTo>
                    <a:lnTo>
                      <a:pt x="51" y="462"/>
                    </a:lnTo>
                    <a:lnTo>
                      <a:pt x="79" y="400"/>
                    </a:lnTo>
                    <a:lnTo>
                      <a:pt x="111" y="343"/>
                    </a:lnTo>
                    <a:lnTo>
                      <a:pt x="150" y="289"/>
                    </a:lnTo>
                    <a:lnTo>
                      <a:pt x="192" y="238"/>
                    </a:lnTo>
                    <a:lnTo>
                      <a:pt x="239" y="191"/>
                    </a:lnTo>
                    <a:lnTo>
                      <a:pt x="290" y="149"/>
                    </a:lnTo>
                    <a:lnTo>
                      <a:pt x="344" y="111"/>
                    </a:lnTo>
                    <a:lnTo>
                      <a:pt x="403" y="78"/>
                    </a:lnTo>
                    <a:lnTo>
                      <a:pt x="464" y="51"/>
                    </a:lnTo>
                    <a:lnTo>
                      <a:pt x="528" y="30"/>
                    </a:lnTo>
                    <a:lnTo>
                      <a:pt x="595" y="14"/>
                    </a:lnTo>
                    <a:lnTo>
                      <a:pt x="664" y="3"/>
                    </a:lnTo>
                    <a:lnTo>
                      <a:pt x="7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357"/>
              <p:cNvSpPr>
                <a:spLocks noEditPoints="1"/>
              </p:cNvSpPr>
              <p:nvPr/>
            </p:nvSpPr>
            <p:spPr bwMode="auto">
              <a:xfrm>
                <a:off x="5889625" y="4211638"/>
                <a:ext cx="1531938" cy="773113"/>
              </a:xfrm>
              <a:custGeom>
                <a:avLst/>
                <a:gdLst>
                  <a:gd name="T0" fmla="*/ 2053 w 2895"/>
                  <a:gd name="T1" fmla="*/ 276 h 1460"/>
                  <a:gd name="T2" fmla="*/ 1910 w 2895"/>
                  <a:gd name="T3" fmla="*/ 337 h 1460"/>
                  <a:gd name="T4" fmla="*/ 1795 w 2895"/>
                  <a:gd name="T5" fmla="*/ 438 h 1460"/>
                  <a:gd name="T6" fmla="*/ 1719 w 2895"/>
                  <a:gd name="T7" fmla="*/ 572 h 1460"/>
                  <a:gd name="T8" fmla="*/ 1692 w 2895"/>
                  <a:gd name="T9" fmla="*/ 729 h 1460"/>
                  <a:gd name="T10" fmla="*/ 1719 w 2895"/>
                  <a:gd name="T11" fmla="*/ 887 h 1460"/>
                  <a:gd name="T12" fmla="*/ 1795 w 2895"/>
                  <a:gd name="T13" fmla="*/ 1020 h 1460"/>
                  <a:gd name="T14" fmla="*/ 1910 w 2895"/>
                  <a:gd name="T15" fmla="*/ 1122 h 1460"/>
                  <a:gd name="T16" fmla="*/ 2053 w 2895"/>
                  <a:gd name="T17" fmla="*/ 1183 h 1460"/>
                  <a:gd name="T18" fmla="*/ 2216 w 2895"/>
                  <a:gd name="T19" fmla="*/ 1192 h 1460"/>
                  <a:gd name="T20" fmla="*/ 2367 w 2895"/>
                  <a:gd name="T21" fmla="*/ 1148 h 1460"/>
                  <a:gd name="T22" fmla="*/ 2492 w 2895"/>
                  <a:gd name="T23" fmla="*/ 1059 h 1460"/>
                  <a:gd name="T24" fmla="*/ 2582 w 2895"/>
                  <a:gd name="T25" fmla="*/ 934 h 1460"/>
                  <a:gd name="T26" fmla="*/ 2627 w 2895"/>
                  <a:gd name="T27" fmla="*/ 784 h 1460"/>
                  <a:gd name="T28" fmla="*/ 2617 w 2895"/>
                  <a:gd name="T29" fmla="*/ 622 h 1460"/>
                  <a:gd name="T30" fmla="*/ 2557 w 2895"/>
                  <a:gd name="T31" fmla="*/ 480 h 1460"/>
                  <a:gd name="T32" fmla="*/ 2454 w 2895"/>
                  <a:gd name="T33" fmla="*/ 366 h 1460"/>
                  <a:gd name="T34" fmla="*/ 2319 w 2895"/>
                  <a:gd name="T35" fmla="*/ 291 h 1460"/>
                  <a:gd name="T36" fmla="*/ 2161 w 2895"/>
                  <a:gd name="T37" fmla="*/ 263 h 1460"/>
                  <a:gd name="T38" fmla="*/ 2232 w 2895"/>
                  <a:gd name="T39" fmla="*/ 3 h 1460"/>
                  <a:gd name="T40" fmla="*/ 2431 w 2895"/>
                  <a:gd name="T41" fmla="*/ 51 h 1460"/>
                  <a:gd name="T42" fmla="*/ 2606 w 2895"/>
                  <a:gd name="T43" fmla="*/ 149 h 1460"/>
                  <a:gd name="T44" fmla="*/ 2746 w 2895"/>
                  <a:gd name="T45" fmla="*/ 288 h 1460"/>
                  <a:gd name="T46" fmla="*/ 2844 w 2895"/>
                  <a:gd name="T47" fmla="*/ 461 h 1460"/>
                  <a:gd name="T48" fmla="*/ 2892 w 2895"/>
                  <a:gd name="T49" fmla="*/ 659 h 1460"/>
                  <a:gd name="T50" fmla="*/ 2883 w 2895"/>
                  <a:gd name="T51" fmla="*/ 868 h 1460"/>
                  <a:gd name="T52" fmla="*/ 2817 w 2895"/>
                  <a:gd name="T53" fmla="*/ 1059 h 1460"/>
                  <a:gd name="T54" fmla="*/ 2704 w 2895"/>
                  <a:gd name="T55" fmla="*/ 1222 h 1460"/>
                  <a:gd name="T56" fmla="*/ 2551 w 2895"/>
                  <a:gd name="T57" fmla="*/ 1348 h 1460"/>
                  <a:gd name="T58" fmla="*/ 2367 w 2895"/>
                  <a:gd name="T59" fmla="*/ 1430 h 1460"/>
                  <a:gd name="T60" fmla="*/ 2161 w 2895"/>
                  <a:gd name="T61" fmla="*/ 1460 h 1460"/>
                  <a:gd name="T62" fmla="*/ 596 w 2895"/>
                  <a:gd name="T63" fmla="*/ 1446 h 1460"/>
                  <a:gd name="T64" fmla="*/ 403 w 2895"/>
                  <a:gd name="T65" fmla="*/ 1381 h 1460"/>
                  <a:gd name="T66" fmla="*/ 240 w 2895"/>
                  <a:gd name="T67" fmla="*/ 1269 h 1460"/>
                  <a:gd name="T68" fmla="*/ 113 w 2895"/>
                  <a:gd name="T69" fmla="*/ 1117 h 1460"/>
                  <a:gd name="T70" fmla="*/ 29 w 2895"/>
                  <a:gd name="T71" fmla="*/ 934 h 1460"/>
                  <a:gd name="T72" fmla="*/ 0 w 2895"/>
                  <a:gd name="T73" fmla="*/ 729 h 1460"/>
                  <a:gd name="T74" fmla="*/ 29 w 2895"/>
                  <a:gd name="T75" fmla="*/ 524 h 1460"/>
                  <a:gd name="T76" fmla="*/ 113 w 2895"/>
                  <a:gd name="T77" fmla="*/ 342 h 1460"/>
                  <a:gd name="T78" fmla="*/ 240 w 2895"/>
                  <a:gd name="T79" fmla="*/ 191 h 1460"/>
                  <a:gd name="T80" fmla="*/ 403 w 2895"/>
                  <a:gd name="T81" fmla="*/ 79 h 1460"/>
                  <a:gd name="T82" fmla="*/ 596 w 2895"/>
                  <a:gd name="T83" fmla="*/ 13 h 1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95" h="1460">
                    <a:moveTo>
                      <a:pt x="2161" y="263"/>
                    </a:moveTo>
                    <a:lnTo>
                      <a:pt x="2106" y="266"/>
                    </a:lnTo>
                    <a:lnTo>
                      <a:pt x="2053" y="276"/>
                    </a:lnTo>
                    <a:lnTo>
                      <a:pt x="2003" y="291"/>
                    </a:lnTo>
                    <a:lnTo>
                      <a:pt x="1955" y="311"/>
                    </a:lnTo>
                    <a:lnTo>
                      <a:pt x="1910" y="337"/>
                    </a:lnTo>
                    <a:lnTo>
                      <a:pt x="1868" y="366"/>
                    </a:lnTo>
                    <a:lnTo>
                      <a:pt x="1830" y="400"/>
                    </a:lnTo>
                    <a:lnTo>
                      <a:pt x="1795" y="438"/>
                    </a:lnTo>
                    <a:lnTo>
                      <a:pt x="1765" y="480"/>
                    </a:lnTo>
                    <a:lnTo>
                      <a:pt x="1740" y="524"/>
                    </a:lnTo>
                    <a:lnTo>
                      <a:pt x="1719" y="572"/>
                    </a:lnTo>
                    <a:lnTo>
                      <a:pt x="1705" y="622"/>
                    </a:lnTo>
                    <a:lnTo>
                      <a:pt x="1695" y="675"/>
                    </a:lnTo>
                    <a:lnTo>
                      <a:pt x="1692" y="729"/>
                    </a:lnTo>
                    <a:lnTo>
                      <a:pt x="1695" y="784"/>
                    </a:lnTo>
                    <a:lnTo>
                      <a:pt x="1705" y="837"/>
                    </a:lnTo>
                    <a:lnTo>
                      <a:pt x="1719" y="887"/>
                    </a:lnTo>
                    <a:lnTo>
                      <a:pt x="1740" y="934"/>
                    </a:lnTo>
                    <a:lnTo>
                      <a:pt x="1765" y="979"/>
                    </a:lnTo>
                    <a:lnTo>
                      <a:pt x="1795" y="1020"/>
                    </a:lnTo>
                    <a:lnTo>
                      <a:pt x="1830" y="1059"/>
                    </a:lnTo>
                    <a:lnTo>
                      <a:pt x="1868" y="1093"/>
                    </a:lnTo>
                    <a:lnTo>
                      <a:pt x="1910" y="1122"/>
                    </a:lnTo>
                    <a:lnTo>
                      <a:pt x="1955" y="1148"/>
                    </a:lnTo>
                    <a:lnTo>
                      <a:pt x="2003" y="1168"/>
                    </a:lnTo>
                    <a:lnTo>
                      <a:pt x="2053" y="1183"/>
                    </a:lnTo>
                    <a:lnTo>
                      <a:pt x="2106" y="1192"/>
                    </a:lnTo>
                    <a:lnTo>
                      <a:pt x="2161" y="1196"/>
                    </a:lnTo>
                    <a:lnTo>
                      <a:pt x="2216" y="1192"/>
                    </a:lnTo>
                    <a:lnTo>
                      <a:pt x="2269" y="1183"/>
                    </a:lnTo>
                    <a:lnTo>
                      <a:pt x="2319" y="1168"/>
                    </a:lnTo>
                    <a:lnTo>
                      <a:pt x="2367" y="1148"/>
                    </a:lnTo>
                    <a:lnTo>
                      <a:pt x="2412" y="1122"/>
                    </a:lnTo>
                    <a:lnTo>
                      <a:pt x="2454" y="1093"/>
                    </a:lnTo>
                    <a:lnTo>
                      <a:pt x="2492" y="1059"/>
                    </a:lnTo>
                    <a:lnTo>
                      <a:pt x="2527" y="1020"/>
                    </a:lnTo>
                    <a:lnTo>
                      <a:pt x="2557" y="979"/>
                    </a:lnTo>
                    <a:lnTo>
                      <a:pt x="2582" y="934"/>
                    </a:lnTo>
                    <a:lnTo>
                      <a:pt x="2603" y="887"/>
                    </a:lnTo>
                    <a:lnTo>
                      <a:pt x="2617" y="837"/>
                    </a:lnTo>
                    <a:lnTo>
                      <a:pt x="2627" y="784"/>
                    </a:lnTo>
                    <a:lnTo>
                      <a:pt x="2630" y="729"/>
                    </a:lnTo>
                    <a:lnTo>
                      <a:pt x="2627" y="675"/>
                    </a:lnTo>
                    <a:lnTo>
                      <a:pt x="2617" y="622"/>
                    </a:lnTo>
                    <a:lnTo>
                      <a:pt x="2603" y="572"/>
                    </a:lnTo>
                    <a:lnTo>
                      <a:pt x="2582" y="524"/>
                    </a:lnTo>
                    <a:lnTo>
                      <a:pt x="2557" y="480"/>
                    </a:lnTo>
                    <a:lnTo>
                      <a:pt x="2527" y="438"/>
                    </a:lnTo>
                    <a:lnTo>
                      <a:pt x="2492" y="400"/>
                    </a:lnTo>
                    <a:lnTo>
                      <a:pt x="2454" y="366"/>
                    </a:lnTo>
                    <a:lnTo>
                      <a:pt x="2412" y="337"/>
                    </a:lnTo>
                    <a:lnTo>
                      <a:pt x="2367" y="311"/>
                    </a:lnTo>
                    <a:lnTo>
                      <a:pt x="2319" y="291"/>
                    </a:lnTo>
                    <a:lnTo>
                      <a:pt x="2269" y="276"/>
                    </a:lnTo>
                    <a:lnTo>
                      <a:pt x="2216" y="266"/>
                    </a:lnTo>
                    <a:lnTo>
                      <a:pt x="2161" y="263"/>
                    </a:lnTo>
                    <a:close/>
                    <a:moveTo>
                      <a:pt x="735" y="0"/>
                    </a:moveTo>
                    <a:lnTo>
                      <a:pt x="2161" y="0"/>
                    </a:lnTo>
                    <a:lnTo>
                      <a:pt x="2232" y="3"/>
                    </a:lnTo>
                    <a:lnTo>
                      <a:pt x="2301" y="13"/>
                    </a:lnTo>
                    <a:lnTo>
                      <a:pt x="2367" y="29"/>
                    </a:lnTo>
                    <a:lnTo>
                      <a:pt x="2431" y="51"/>
                    </a:lnTo>
                    <a:lnTo>
                      <a:pt x="2492" y="79"/>
                    </a:lnTo>
                    <a:lnTo>
                      <a:pt x="2551" y="110"/>
                    </a:lnTo>
                    <a:lnTo>
                      <a:pt x="2606" y="149"/>
                    </a:lnTo>
                    <a:lnTo>
                      <a:pt x="2657" y="191"/>
                    </a:lnTo>
                    <a:lnTo>
                      <a:pt x="2704" y="237"/>
                    </a:lnTo>
                    <a:lnTo>
                      <a:pt x="2746" y="288"/>
                    </a:lnTo>
                    <a:lnTo>
                      <a:pt x="2784" y="342"/>
                    </a:lnTo>
                    <a:lnTo>
                      <a:pt x="2817" y="400"/>
                    </a:lnTo>
                    <a:lnTo>
                      <a:pt x="2844" y="461"/>
                    </a:lnTo>
                    <a:lnTo>
                      <a:pt x="2867" y="524"/>
                    </a:lnTo>
                    <a:lnTo>
                      <a:pt x="2883" y="590"/>
                    </a:lnTo>
                    <a:lnTo>
                      <a:pt x="2892" y="659"/>
                    </a:lnTo>
                    <a:lnTo>
                      <a:pt x="2895" y="729"/>
                    </a:lnTo>
                    <a:lnTo>
                      <a:pt x="2892" y="799"/>
                    </a:lnTo>
                    <a:lnTo>
                      <a:pt x="2883" y="868"/>
                    </a:lnTo>
                    <a:lnTo>
                      <a:pt x="2867" y="934"/>
                    </a:lnTo>
                    <a:lnTo>
                      <a:pt x="2844" y="998"/>
                    </a:lnTo>
                    <a:lnTo>
                      <a:pt x="2817" y="1059"/>
                    </a:lnTo>
                    <a:lnTo>
                      <a:pt x="2784" y="1117"/>
                    </a:lnTo>
                    <a:lnTo>
                      <a:pt x="2746" y="1171"/>
                    </a:lnTo>
                    <a:lnTo>
                      <a:pt x="2704" y="1222"/>
                    </a:lnTo>
                    <a:lnTo>
                      <a:pt x="2657" y="1269"/>
                    </a:lnTo>
                    <a:lnTo>
                      <a:pt x="2606" y="1310"/>
                    </a:lnTo>
                    <a:lnTo>
                      <a:pt x="2551" y="1348"/>
                    </a:lnTo>
                    <a:lnTo>
                      <a:pt x="2492" y="1381"/>
                    </a:lnTo>
                    <a:lnTo>
                      <a:pt x="2431" y="1408"/>
                    </a:lnTo>
                    <a:lnTo>
                      <a:pt x="2367" y="1430"/>
                    </a:lnTo>
                    <a:lnTo>
                      <a:pt x="2301" y="1446"/>
                    </a:lnTo>
                    <a:lnTo>
                      <a:pt x="2232" y="1456"/>
                    </a:lnTo>
                    <a:lnTo>
                      <a:pt x="2161" y="1460"/>
                    </a:lnTo>
                    <a:lnTo>
                      <a:pt x="735" y="1460"/>
                    </a:lnTo>
                    <a:lnTo>
                      <a:pt x="664" y="1456"/>
                    </a:lnTo>
                    <a:lnTo>
                      <a:pt x="596" y="1446"/>
                    </a:lnTo>
                    <a:lnTo>
                      <a:pt x="529" y="1430"/>
                    </a:lnTo>
                    <a:lnTo>
                      <a:pt x="464" y="1408"/>
                    </a:lnTo>
                    <a:lnTo>
                      <a:pt x="403" y="1381"/>
                    </a:lnTo>
                    <a:lnTo>
                      <a:pt x="346" y="1348"/>
                    </a:lnTo>
                    <a:lnTo>
                      <a:pt x="290" y="1310"/>
                    </a:lnTo>
                    <a:lnTo>
                      <a:pt x="240" y="1269"/>
                    </a:lnTo>
                    <a:lnTo>
                      <a:pt x="193" y="1222"/>
                    </a:lnTo>
                    <a:lnTo>
                      <a:pt x="150" y="1171"/>
                    </a:lnTo>
                    <a:lnTo>
                      <a:pt x="113" y="1117"/>
                    </a:lnTo>
                    <a:lnTo>
                      <a:pt x="80" y="1059"/>
                    </a:lnTo>
                    <a:lnTo>
                      <a:pt x="52" y="998"/>
                    </a:lnTo>
                    <a:lnTo>
                      <a:pt x="29" y="934"/>
                    </a:lnTo>
                    <a:lnTo>
                      <a:pt x="13" y="868"/>
                    </a:lnTo>
                    <a:lnTo>
                      <a:pt x="4" y="799"/>
                    </a:lnTo>
                    <a:lnTo>
                      <a:pt x="0" y="729"/>
                    </a:lnTo>
                    <a:lnTo>
                      <a:pt x="4" y="659"/>
                    </a:lnTo>
                    <a:lnTo>
                      <a:pt x="13" y="590"/>
                    </a:lnTo>
                    <a:lnTo>
                      <a:pt x="29" y="524"/>
                    </a:lnTo>
                    <a:lnTo>
                      <a:pt x="52" y="461"/>
                    </a:lnTo>
                    <a:lnTo>
                      <a:pt x="80" y="400"/>
                    </a:lnTo>
                    <a:lnTo>
                      <a:pt x="113" y="342"/>
                    </a:lnTo>
                    <a:lnTo>
                      <a:pt x="150" y="288"/>
                    </a:lnTo>
                    <a:lnTo>
                      <a:pt x="193" y="237"/>
                    </a:lnTo>
                    <a:lnTo>
                      <a:pt x="240" y="191"/>
                    </a:lnTo>
                    <a:lnTo>
                      <a:pt x="290" y="149"/>
                    </a:lnTo>
                    <a:lnTo>
                      <a:pt x="346" y="110"/>
                    </a:lnTo>
                    <a:lnTo>
                      <a:pt x="403" y="79"/>
                    </a:lnTo>
                    <a:lnTo>
                      <a:pt x="464" y="51"/>
                    </a:lnTo>
                    <a:lnTo>
                      <a:pt x="529" y="29"/>
                    </a:lnTo>
                    <a:lnTo>
                      <a:pt x="596" y="13"/>
                    </a:lnTo>
                    <a:lnTo>
                      <a:pt x="664" y="3"/>
                    </a:lnTo>
                    <a:lnTo>
                      <a:pt x="7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" name="Группа 398"/>
            <p:cNvGrpSpPr/>
            <p:nvPr/>
          </p:nvGrpSpPr>
          <p:grpSpPr>
            <a:xfrm>
              <a:off x="10537978" y="3311262"/>
              <a:ext cx="610351" cy="705027"/>
              <a:chOff x="5886450" y="3211513"/>
              <a:chExt cx="1535113" cy="1773238"/>
            </a:xfrm>
            <a:solidFill>
              <a:schemeClr val="bg2">
                <a:lumMod val="25000"/>
                <a:alpha val="13000"/>
              </a:schemeClr>
            </a:solidFill>
          </p:grpSpPr>
          <p:sp>
            <p:nvSpPr>
              <p:cNvPr id="103" name="Freeform 356"/>
              <p:cNvSpPr>
                <a:spLocks noEditPoints="1"/>
              </p:cNvSpPr>
              <p:nvPr/>
            </p:nvSpPr>
            <p:spPr bwMode="auto">
              <a:xfrm>
                <a:off x="5886450" y="3211513"/>
                <a:ext cx="1531938" cy="773113"/>
              </a:xfrm>
              <a:custGeom>
                <a:avLst/>
                <a:gdLst>
                  <a:gd name="T0" fmla="*/ 628 w 2895"/>
                  <a:gd name="T1" fmla="*/ 277 h 1460"/>
                  <a:gd name="T2" fmla="*/ 483 w 2895"/>
                  <a:gd name="T3" fmla="*/ 336 h 1460"/>
                  <a:gd name="T4" fmla="*/ 369 w 2895"/>
                  <a:gd name="T5" fmla="*/ 438 h 1460"/>
                  <a:gd name="T6" fmla="*/ 293 w 2895"/>
                  <a:gd name="T7" fmla="*/ 573 h 1460"/>
                  <a:gd name="T8" fmla="*/ 266 w 2895"/>
                  <a:gd name="T9" fmla="*/ 730 h 1460"/>
                  <a:gd name="T10" fmla="*/ 293 w 2895"/>
                  <a:gd name="T11" fmla="*/ 888 h 1460"/>
                  <a:gd name="T12" fmla="*/ 369 w 2895"/>
                  <a:gd name="T13" fmla="*/ 1021 h 1460"/>
                  <a:gd name="T14" fmla="*/ 483 w 2895"/>
                  <a:gd name="T15" fmla="*/ 1123 h 1460"/>
                  <a:gd name="T16" fmla="*/ 628 w 2895"/>
                  <a:gd name="T17" fmla="*/ 1184 h 1460"/>
                  <a:gd name="T18" fmla="*/ 789 w 2895"/>
                  <a:gd name="T19" fmla="*/ 1193 h 1460"/>
                  <a:gd name="T20" fmla="*/ 941 w 2895"/>
                  <a:gd name="T21" fmla="*/ 1149 h 1460"/>
                  <a:gd name="T22" fmla="*/ 1066 w 2895"/>
                  <a:gd name="T23" fmla="*/ 1060 h 1460"/>
                  <a:gd name="T24" fmla="*/ 1156 w 2895"/>
                  <a:gd name="T25" fmla="*/ 935 h 1460"/>
                  <a:gd name="T26" fmla="*/ 1201 w 2895"/>
                  <a:gd name="T27" fmla="*/ 785 h 1460"/>
                  <a:gd name="T28" fmla="*/ 1191 w 2895"/>
                  <a:gd name="T29" fmla="*/ 623 h 1460"/>
                  <a:gd name="T30" fmla="*/ 1131 w 2895"/>
                  <a:gd name="T31" fmla="*/ 480 h 1460"/>
                  <a:gd name="T32" fmla="*/ 1028 w 2895"/>
                  <a:gd name="T33" fmla="*/ 366 h 1460"/>
                  <a:gd name="T34" fmla="*/ 893 w 2895"/>
                  <a:gd name="T35" fmla="*/ 291 h 1460"/>
                  <a:gd name="T36" fmla="*/ 734 w 2895"/>
                  <a:gd name="T37" fmla="*/ 264 h 1460"/>
                  <a:gd name="T38" fmla="*/ 2231 w 2895"/>
                  <a:gd name="T39" fmla="*/ 3 h 1460"/>
                  <a:gd name="T40" fmla="*/ 2431 w 2895"/>
                  <a:gd name="T41" fmla="*/ 51 h 1460"/>
                  <a:gd name="T42" fmla="*/ 2605 w 2895"/>
                  <a:gd name="T43" fmla="*/ 149 h 1460"/>
                  <a:gd name="T44" fmla="*/ 2745 w 2895"/>
                  <a:gd name="T45" fmla="*/ 289 h 1460"/>
                  <a:gd name="T46" fmla="*/ 2844 w 2895"/>
                  <a:gd name="T47" fmla="*/ 462 h 1460"/>
                  <a:gd name="T48" fmla="*/ 2892 w 2895"/>
                  <a:gd name="T49" fmla="*/ 659 h 1460"/>
                  <a:gd name="T50" fmla="*/ 2882 w 2895"/>
                  <a:gd name="T51" fmla="*/ 868 h 1460"/>
                  <a:gd name="T52" fmla="*/ 2817 w 2895"/>
                  <a:gd name="T53" fmla="*/ 1060 h 1460"/>
                  <a:gd name="T54" fmla="*/ 2704 w 2895"/>
                  <a:gd name="T55" fmla="*/ 1222 h 1460"/>
                  <a:gd name="T56" fmla="*/ 2551 w 2895"/>
                  <a:gd name="T57" fmla="*/ 1348 h 1460"/>
                  <a:gd name="T58" fmla="*/ 2367 w 2895"/>
                  <a:gd name="T59" fmla="*/ 1431 h 1460"/>
                  <a:gd name="T60" fmla="*/ 2161 w 2895"/>
                  <a:gd name="T61" fmla="*/ 1460 h 1460"/>
                  <a:gd name="T62" fmla="*/ 595 w 2895"/>
                  <a:gd name="T63" fmla="*/ 1447 h 1460"/>
                  <a:gd name="T64" fmla="*/ 403 w 2895"/>
                  <a:gd name="T65" fmla="*/ 1381 h 1460"/>
                  <a:gd name="T66" fmla="*/ 239 w 2895"/>
                  <a:gd name="T67" fmla="*/ 1269 h 1460"/>
                  <a:gd name="T68" fmla="*/ 111 w 2895"/>
                  <a:gd name="T69" fmla="*/ 1117 h 1460"/>
                  <a:gd name="T70" fmla="*/ 29 w 2895"/>
                  <a:gd name="T71" fmla="*/ 935 h 1460"/>
                  <a:gd name="T72" fmla="*/ 0 w 2895"/>
                  <a:gd name="T73" fmla="*/ 730 h 1460"/>
                  <a:gd name="T74" fmla="*/ 29 w 2895"/>
                  <a:gd name="T75" fmla="*/ 525 h 1460"/>
                  <a:gd name="T76" fmla="*/ 111 w 2895"/>
                  <a:gd name="T77" fmla="*/ 343 h 1460"/>
                  <a:gd name="T78" fmla="*/ 239 w 2895"/>
                  <a:gd name="T79" fmla="*/ 191 h 1460"/>
                  <a:gd name="T80" fmla="*/ 403 w 2895"/>
                  <a:gd name="T81" fmla="*/ 78 h 1460"/>
                  <a:gd name="T82" fmla="*/ 595 w 2895"/>
                  <a:gd name="T83" fmla="*/ 14 h 1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95" h="1460">
                    <a:moveTo>
                      <a:pt x="734" y="264"/>
                    </a:moveTo>
                    <a:lnTo>
                      <a:pt x="680" y="267"/>
                    </a:lnTo>
                    <a:lnTo>
                      <a:pt x="628" y="277"/>
                    </a:lnTo>
                    <a:lnTo>
                      <a:pt x="576" y="291"/>
                    </a:lnTo>
                    <a:lnTo>
                      <a:pt x="528" y="311"/>
                    </a:lnTo>
                    <a:lnTo>
                      <a:pt x="483" y="336"/>
                    </a:lnTo>
                    <a:lnTo>
                      <a:pt x="442" y="366"/>
                    </a:lnTo>
                    <a:lnTo>
                      <a:pt x="403" y="400"/>
                    </a:lnTo>
                    <a:lnTo>
                      <a:pt x="369" y="438"/>
                    </a:lnTo>
                    <a:lnTo>
                      <a:pt x="339" y="480"/>
                    </a:lnTo>
                    <a:lnTo>
                      <a:pt x="313" y="525"/>
                    </a:lnTo>
                    <a:lnTo>
                      <a:pt x="293" y="573"/>
                    </a:lnTo>
                    <a:lnTo>
                      <a:pt x="278" y="623"/>
                    </a:lnTo>
                    <a:lnTo>
                      <a:pt x="269" y="675"/>
                    </a:lnTo>
                    <a:lnTo>
                      <a:pt x="266" y="730"/>
                    </a:lnTo>
                    <a:lnTo>
                      <a:pt x="269" y="785"/>
                    </a:lnTo>
                    <a:lnTo>
                      <a:pt x="278" y="837"/>
                    </a:lnTo>
                    <a:lnTo>
                      <a:pt x="293" y="888"/>
                    </a:lnTo>
                    <a:lnTo>
                      <a:pt x="313" y="935"/>
                    </a:lnTo>
                    <a:lnTo>
                      <a:pt x="339" y="980"/>
                    </a:lnTo>
                    <a:lnTo>
                      <a:pt x="369" y="1021"/>
                    </a:lnTo>
                    <a:lnTo>
                      <a:pt x="403" y="1060"/>
                    </a:lnTo>
                    <a:lnTo>
                      <a:pt x="442" y="1094"/>
                    </a:lnTo>
                    <a:lnTo>
                      <a:pt x="483" y="1123"/>
                    </a:lnTo>
                    <a:lnTo>
                      <a:pt x="528" y="1149"/>
                    </a:lnTo>
                    <a:lnTo>
                      <a:pt x="576" y="1169"/>
                    </a:lnTo>
                    <a:lnTo>
                      <a:pt x="628" y="1184"/>
                    </a:lnTo>
                    <a:lnTo>
                      <a:pt x="680" y="1193"/>
                    </a:lnTo>
                    <a:lnTo>
                      <a:pt x="734" y="1196"/>
                    </a:lnTo>
                    <a:lnTo>
                      <a:pt x="789" y="1193"/>
                    </a:lnTo>
                    <a:lnTo>
                      <a:pt x="842" y="1184"/>
                    </a:lnTo>
                    <a:lnTo>
                      <a:pt x="893" y="1169"/>
                    </a:lnTo>
                    <a:lnTo>
                      <a:pt x="941" y="1149"/>
                    </a:lnTo>
                    <a:lnTo>
                      <a:pt x="986" y="1123"/>
                    </a:lnTo>
                    <a:lnTo>
                      <a:pt x="1028" y="1094"/>
                    </a:lnTo>
                    <a:lnTo>
                      <a:pt x="1066" y="1060"/>
                    </a:lnTo>
                    <a:lnTo>
                      <a:pt x="1101" y="1021"/>
                    </a:lnTo>
                    <a:lnTo>
                      <a:pt x="1131" y="980"/>
                    </a:lnTo>
                    <a:lnTo>
                      <a:pt x="1156" y="935"/>
                    </a:lnTo>
                    <a:lnTo>
                      <a:pt x="1176" y="888"/>
                    </a:lnTo>
                    <a:lnTo>
                      <a:pt x="1191" y="837"/>
                    </a:lnTo>
                    <a:lnTo>
                      <a:pt x="1201" y="785"/>
                    </a:lnTo>
                    <a:lnTo>
                      <a:pt x="1204" y="730"/>
                    </a:lnTo>
                    <a:lnTo>
                      <a:pt x="1201" y="675"/>
                    </a:lnTo>
                    <a:lnTo>
                      <a:pt x="1191" y="623"/>
                    </a:lnTo>
                    <a:lnTo>
                      <a:pt x="1176" y="573"/>
                    </a:lnTo>
                    <a:lnTo>
                      <a:pt x="1156" y="525"/>
                    </a:lnTo>
                    <a:lnTo>
                      <a:pt x="1131" y="480"/>
                    </a:lnTo>
                    <a:lnTo>
                      <a:pt x="1101" y="438"/>
                    </a:lnTo>
                    <a:lnTo>
                      <a:pt x="1066" y="400"/>
                    </a:lnTo>
                    <a:lnTo>
                      <a:pt x="1028" y="366"/>
                    </a:lnTo>
                    <a:lnTo>
                      <a:pt x="986" y="336"/>
                    </a:lnTo>
                    <a:lnTo>
                      <a:pt x="941" y="311"/>
                    </a:lnTo>
                    <a:lnTo>
                      <a:pt x="893" y="291"/>
                    </a:lnTo>
                    <a:lnTo>
                      <a:pt x="842" y="277"/>
                    </a:lnTo>
                    <a:lnTo>
                      <a:pt x="789" y="267"/>
                    </a:lnTo>
                    <a:lnTo>
                      <a:pt x="734" y="264"/>
                    </a:lnTo>
                    <a:close/>
                    <a:moveTo>
                      <a:pt x="734" y="0"/>
                    </a:moveTo>
                    <a:lnTo>
                      <a:pt x="2161" y="0"/>
                    </a:lnTo>
                    <a:lnTo>
                      <a:pt x="2231" y="3"/>
                    </a:lnTo>
                    <a:lnTo>
                      <a:pt x="2300" y="14"/>
                    </a:lnTo>
                    <a:lnTo>
                      <a:pt x="2367" y="30"/>
                    </a:lnTo>
                    <a:lnTo>
                      <a:pt x="2431" y="51"/>
                    </a:lnTo>
                    <a:lnTo>
                      <a:pt x="2492" y="78"/>
                    </a:lnTo>
                    <a:lnTo>
                      <a:pt x="2551" y="111"/>
                    </a:lnTo>
                    <a:lnTo>
                      <a:pt x="2605" y="149"/>
                    </a:lnTo>
                    <a:lnTo>
                      <a:pt x="2657" y="191"/>
                    </a:lnTo>
                    <a:lnTo>
                      <a:pt x="2703" y="238"/>
                    </a:lnTo>
                    <a:lnTo>
                      <a:pt x="2745" y="289"/>
                    </a:lnTo>
                    <a:lnTo>
                      <a:pt x="2784" y="343"/>
                    </a:lnTo>
                    <a:lnTo>
                      <a:pt x="2817" y="400"/>
                    </a:lnTo>
                    <a:lnTo>
                      <a:pt x="2844" y="462"/>
                    </a:lnTo>
                    <a:lnTo>
                      <a:pt x="2866" y="525"/>
                    </a:lnTo>
                    <a:lnTo>
                      <a:pt x="2882" y="591"/>
                    </a:lnTo>
                    <a:lnTo>
                      <a:pt x="2892" y="659"/>
                    </a:lnTo>
                    <a:lnTo>
                      <a:pt x="2895" y="730"/>
                    </a:lnTo>
                    <a:lnTo>
                      <a:pt x="2892" y="801"/>
                    </a:lnTo>
                    <a:lnTo>
                      <a:pt x="2882" y="868"/>
                    </a:lnTo>
                    <a:lnTo>
                      <a:pt x="2866" y="935"/>
                    </a:lnTo>
                    <a:lnTo>
                      <a:pt x="2844" y="999"/>
                    </a:lnTo>
                    <a:lnTo>
                      <a:pt x="2817" y="1060"/>
                    </a:lnTo>
                    <a:lnTo>
                      <a:pt x="2784" y="1117"/>
                    </a:lnTo>
                    <a:lnTo>
                      <a:pt x="2745" y="1171"/>
                    </a:lnTo>
                    <a:lnTo>
                      <a:pt x="2704" y="1222"/>
                    </a:lnTo>
                    <a:lnTo>
                      <a:pt x="2657" y="1269"/>
                    </a:lnTo>
                    <a:lnTo>
                      <a:pt x="2605" y="1311"/>
                    </a:lnTo>
                    <a:lnTo>
                      <a:pt x="2551" y="1348"/>
                    </a:lnTo>
                    <a:lnTo>
                      <a:pt x="2492" y="1381"/>
                    </a:lnTo>
                    <a:lnTo>
                      <a:pt x="2431" y="1409"/>
                    </a:lnTo>
                    <a:lnTo>
                      <a:pt x="2367" y="1431"/>
                    </a:lnTo>
                    <a:lnTo>
                      <a:pt x="2301" y="1447"/>
                    </a:lnTo>
                    <a:lnTo>
                      <a:pt x="2231" y="1457"/>
                    </a:lnTo>
                    <a:lnTo>
                      <a:pt x="2161" y="1460"/>
                    </a:lnTo>
                    <a:lnTo>
                      <a:pt x="734" y="1460"/>
                    </a:lnTo>
                    <a:lnTo>
                      <a:pt x="664" y="1457"/>
                    </a:lnTo>
                    <a:lnTo>
                      <a:pt x="595" y="1447"/>
                    </a:lnTo>
                    <a:lnTo>
                      <a:pt x="528" y="1431"/>
                    </a:lnTo>
                    <a:lnTo>
                      <a:pt x="464" y="1409"/>
                    </a:lnTo>
                    <a:lnTo>
                      <a:pt x="403" y="1381"/>
                    </a:lnTo>
                    <a:lnTo>
                      <a:pt x="344" y="1348"/>
                    </a:lnTo>
                    <a:lnTo>
                      <a:pt x="290" y="1311"/>
                    </a:lnTo>
                    <a:lnTo>
                      <a:pt x="239" y="1269"/>
                    </a:lnTo>
                    <a:lnTo>
                      <a:pt x="192" y="1222"/>
                    </a:lnTo>
                    <a:lnTo>
                      <a:pt x="150" y="1171"/>
                    </a:lnTo>
                    <a:lnTo>
                      <a:pt x="111" y="1117"/>
                    </a:lnTo>
                    <a:lnTo>
                      <a:pt x="79" y="1060"/>
                    </a:lnTo>
                    <a:lnTo>
                      <a:pt x="51" y="999"/>
                    </a:lnTo>
                    <a:lnTo>
                      <a:pt x="29" y="935"/>
                    </a:lnTo>
                    <a:lnTo>
                      <a:pt x="13" y="868"/>
                    </a:lnTo>
                    <a:lnTo>
                      <a:pt x="3" y="801"/>
                    </a:lnTo>
                    <a:lnTo>
                      <a:pt x="0" y="730"/>
                    </a:lnTo>
                    <a:lnTo>
                      <a:pt x="3" y="659"/>
                    </a:lnTo>
                    <a:lnTo>
                      <a:pt x="13" y="591"/>
                    </a:lnTo>
                    <a:lnTo>
                      <a:pt x="29" y="525"/>
                    </a:lnTo>
                    <a:lnTo>
                      <a:pt x="51" y="462"/>
                    </a:lnTo>
                    <a:lnTo>
                      <a:pt x="79" y="400"/>
                    </a:lnTo>
                    <a:lnTo>
                      <a:pt x="111" y="343"/>
                    </a:lnTo>
                    <a:lnTo>
                      <a:pt x="150" y="289"/>
                    </a:lnTo>
                    <a:lnTo>
                      <a:pt x="192" y="238"/>
                    </a:lnTo>
                    <a:lnTo>
                      <a:pt x="239" y="191"/>
                    </a:lnTo>
                    <a:lnTo>
                      <a:pt x="290" y="149"/>
                    </a:lnTo>
                    <a:lnTo>
                      <a:pt x="344" y="111"/>
                    </a:lnTo>
                    <a:lnTo>
                      <a:pt x="403" y="78"/>
                    </a:lnTo>
                    <a:lnTo>
                      <a:pt x="464" y="51"/>
                    </a:lnTo>
                    <a:lnTo>
                      <a:pt x="528" y="30"/>
                    </a:lnTo>
                    <a:lnTo>
                      <a:pt x="595" y="14"/>
                    </a:lnTo>
                    <a:lnTo>
                      <a:pt x="664" y="3"/>
                    </a:lnTo>
                    <a:lnTo>
                      <a:pt x="7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357"/>
              <p:cNvSpPr>
                <a:spLocks noEditPoints="1"/>
              </p:cNvSpPr>
              <p:nvPr/>
            </p:nvSpPr>
            <p:spPr bwMode="auto">
              <a:xfrm>
                <a:off x="5889625" y="4211638"/>
                <a:ext cx="1531938" cy="773113"/>
              </a:xfrm>
              <a:custGeom>
                <a:avLst/>
                <a:gdLst>
                  <a:gd name="T0" fmla="*/ 2053 w 2895"/>
                  <a:gd name="T1" fmla="*/ 276 h 1460"/>
                  <a:gd name="T2" fmla="*/ 1910 w 2895"/>
                  <a:gd name="T3" fmla="*/ 337 h 1460"/>
                  <a:gd name="T4" fmla="*/ 1795 w 2895"/>
                  <a:gd name="T5" fmla="*/ 438 h 1460"/>
                  <a:gd name="T6" fmla="*/ 1719 w 2895"/>
                  <a:gd name="T7" fmla="*/ 572 h 1460"/>
                  <a:gd name="T8" fmla="*/ 1692 w 2895"/>
                  <a:gd name="T9" fmla="*/ 729 h 1460"/>
                  <a:gd name="T10" fmla="*/ 1719 w 2895"/>
                  <a:gd name="T11" fmla="*/ 887 h 1460"/>
                  <a:gd name="T12" fmla="*/ 1795 w 2895"/>
                  <a:gd name="T13" fmla="*/ 1020 h 1460"/>
                  <a:gd name="T14" fmla="*/ 1910 w 2895"/>
                  <a:gd name="T15" fmla="*/ 1122 h 1460"/>
                  <a:gd name="T16" fmla="*/ 2053 w 2895"/>
                  <a:gd name="T17" fmla="*/ 1183 h 1460"/>
                  <a:gd name="T18" fmla="*/ 2216 w 2895"/>
                  <a:gd name="T19" fmla="*/ 1192 h 1460"/>
                  <a:gd name="T20" fmla="*/ 2367 w 2895"/>
                  <a:gd name="T21" fmla="*/ 1148 h 1460"/>
                  <a:gd name="T22" fmla="*/ 2492 w 2895"/>
                  <a:gd name="T23" fmla="*/ 1059 h 1460"/>
                  <a:gd name="T24" fmla="*/ 2582 w 2895"/>
                  <a:gd name="T25" fmla="*/ 934 h 1460"/>
                  <a:gd name="T26" fmla="*/ 2627 w 2895"/>
                  <a:gd name="T27" fmla="*/ 784 h 1460"/>
                  <a:gd name="T28" fmla="*/ 2617 w 2895"/>
                  <a:gd name="T29" fmla="*/ 622 h 1460"/>
                  <a:gd name="T30" fmla="*/ 2557 w 2895"/>
                  <a:gd name="T31" fmla="*/ 480 h 1460"/>
                  <a:gd name="T32" fmla="*/ 2454 w 2895"/>
                  <a:gd name="T33" fmla="*/ 366 h 1460"/>
                  <a:gd name="T34" fmla="*/ 2319 w 2895"/>
                  <a:gd name="T35" fmla="*/ 291 h 1460"/>
                  <a:gd name="T36" fmla="*/ 2161 w 2895"/>
                  <a:gd name="T37" fmla="*/ 263 h 1460"/>
                  <a:gd name="T38" fmla="*/ 2232 w 2895"/>
                  <a:gd name="T39" fmla="*/ 3 h 1460"/>
                  <a:gd name="T40" fmla="*/ 2431 w 2895"/>
                  <a:gd name="T41" fmla="*/ 51 h 1460"/>
                  <a:gd name="T42" fmla="*/ 2606 w 2895"/>
                  <a:gd name="T43" fmla="*/ 149 h 1460"/>
                  <a:gd name="T44" fmla="*/ 2746 w 2895"/>
                  <a:gd name="T45" fmla="*/ 288 h 1460"/>
                  <a:gd name="T46" fmla="*/ 2844 w 2895"/>
                  <a:gd name="T47" fmla="*/ 461 h 1460"/>
                  <a:gd name="T48" fmla="*/ 2892 w 2895"/>
                  <a:gd name="T49" fmla="*/ 659 h 1460"/>
                  <a:gd name="T50" fmla="*/ 2883 w 2895"/>
                  <a:gd name="T51" fmla="*/ 868 h 1460"/>
                  <a:gd name="T52" fmla="*/ 2817 w 2895"/>
                  <a:gd name="T53" fmla="*/ 1059 h 1460"/>
                  <a:gd name="T54" fmla="*/ 2704 w 2895"/>
                  <a:gd name="T55" fmla="*/ 1222 h 1460"/>
                  <a:gd name="T56" fmla="*/ 2551 w 2895"/>
                  <a:gd name="T57" fmla="*/ 1348 h 1460"/>
                  <a:gd name="T58" fmla="*/ 2367 w 2895"/>
                  <a:gd name="T59" fmla="*/ 1430 h 1460"/>
                  <a:gd name="T60" fmla="*/ 2161 w 2895"/>
                  <a:gd name="T61" fmla="*/ 1460 h 1460"/>
                  <a:gd name="T62" fmla="*/ 596 w 2895"/>
                  <a:gd name="T63" fmla="*/ 1446 h 1460"/>
                  <a:gd name="T64" fmla="*/ 403 w 2895"/>
                  <a:gd name="T65" fmla="*/ 1381 h 1460"/>
                  <a:gd name="T66" fmla="*/ 240 w 2895"/>
                  <a:gd name="T67" fmla="*/ 1269 h 1460"/>
                  <a:gd name="T68" fmla="*/ 113 w 2895"/>
                  <a:gd name="T69" fmla="*/ 1117 h 1460"/>
                  <a:gd name="T70" fmla="*/ 29 w 2895"/>
                  <a:gd name="T71" fmla="*/ 934 h 1460"/>
                  <a:gd name="T72" fmla="*/ 0 w 2895"/>
                  <a:gd name="T73" fmla="*/ 729 h 1460"/>
                  <a:gd name="T74" fmla="*/ 29 w 2895"/>
                  <a:gd name="T75" fmla="*/ 524 h 1460"/>
                  <a:gd name="T76" fmla="*/ 113 w 2895"/>
                  <a:gd name="T77" fmla="*/ 342 h 1460"/>
                  <a:gd name="T78" fmla="*/ 240 w 2895"/>
                  <a:gd name="T79" fmla="*/ 191 h 1460"/>
                  <a:gd name="T80" fmla="*/ 403 w 2895"/>
                  <a:gd name="T81" fmla="*/ 79 h 1460"/>
                  <a:gd name="T82" fmla="*/ 596 w 2895"/>
                  <a:gd name="T83" fmla="*/ 13 h 1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95" h="1460">
                    <a:moveTo>
                      <a:pt x="2161" y="263"/>
                    </a:moveTo>
                    <a:lnTo>
                      <a:pt x="2106" y="266"/>
                    </a:lnTo>
                    <a:lnTo>
                      <a:pt x="2053" y="276"/>
                    </a:lnTo>
                    <a:lnTo>
                      <a:pt x="2003" y="291"/>
                    </a:lnTo>
                    <a:lnTo>
                      <a:pt x="1955" y="311"/>
                    </a:lnTo>
                    <a:lnTo>
                      <a:pt x="1910" y="337"/>
                    </a:lnTo>
                    <a:lnTo>
                      <a:pt x="1868" y="366"/>
                    </a:lnTo>
                    <a:lnTo>
                      <a:pt x="1830" y="400"/>
                    </a:lnTo>
                    <a:lnTo>
                      <a:pt x="1795" y="438"/>
                    </a:lnTo>
                    <a:lnTo>
                      <a:pt x="1765" y="480"/>
                    </a:lnTo>
                    <a:lnTo>
                      <a:pt x="1740" y="524"/>
                    </a:lnTo>
                    <a:lnTo>
                      <a:pt x="1719" y="572"/>
                    </a:lnTo>
                    <a:lnTo>
                      <a:pt x="1705" y="622"/>
                    </a:lnTo>
                    <a:lnTo>
                      <a:pt x="1695" y="675"/>
                    </a:lnTo>
                    <a:lnTo>
                      <a:pt x="1692" y="729"/>
                    </a:lnTo>
                    <a:lnTo>
                      <a:pt x="1695" y="784"/>
                    </a:lnTo>
                    <a:lnTo>
                      <a:pt x="1705" y="837"/>
                    </a:lnTo>
                    <a:lnTo>
                      <a:pt x="1719" y="887"/>
                    </a:lnTo>
                    <a:lnTo>
                      <a:pt x="1740" y="934"/>
                    </a:lnTo>
                    <a:lnTo>
                      <a:pt x="1765" y="979"/>
                    </a:lnTo>
                    <a:lnTo>
                      <a:pt x="1795" y="1020"/>
                    </a:lnTo>
                    <a:lnTo>
                      <a:pt x="1830" y="1059"/>
                    </a:lnTo>
                    <a:lnTo>
                      <a:pt x="1868" y="1093"/>
                    </a:lnTo>
                    <a:lnTo>
                      <a:pt x="1910" y="1122"/>
                    </a:lnTo>
                    <a:lnTo>
                      <a:pt x="1955" y="1148"/>
                    </a:lnTo>
                    <a:lnTo>
                      <a:pt x="2003" y="1168"/>
                    </a:lnTo>
                    <a:lnTo>
                      <a:pt x="2053" y="1183"/>
                    </a:lnTo>
                    <a:lnTo>
                      <a:pt x="2106" y="1192"/>
                    </a:lnTo>
                    <a:lnTo>
                      <a:pt x="2161" y="1196"/>
                    </a:lnTo>
                    <a:lnTo>
                      <a:pt x="2216" y="1192"/>
                    </a:lnTo>
                    <a:lnTo>
                      <a:pt x="2269" y="1183"/>
                    </a:lnTo>
                    <a:lnTo>
                      <a:pt x="2319" y="1168"/>
                    </a:lnTo>
                    <a:lnTo>
                      <a:pt x="2367" y="1148"/>
                    </a:lnTo>
                    <a:lnTo>
                      <a:pt x="2412" y="1122"/>
                    </a:lnTo>
                    <a:lnTo>
                      <a:pt x="2454" y="1093"/>
                    </a:lnTo>
                    <a:lnTo>
                      <a:pt x="2492" y="1059"/>
                    </a:lnTo>
                    <a:lnTo>
                      <a:pt x="2527" y="1020"/>
                    </a:lnTo>
                    <a:lnTo>
                      <a:pt x="2557" y="979"/>
                    </a:lnTo>
                    <a:lnTo>
                      <a:pt x="2582" y="934"/>
                    </a:lnTo>
                    <a:lnTo>
                      <a:pt x="2603" y="887"/>
                    </a:lnTo>
                    <a:lnTo>
                      <a:pt x="2617" y="837"/>
                    </a:lnTo>
                    <a:lnTo>
                      <a:pt x="2627" y="784"/>
                    </a:lnTo>
                    <a:lnTo>
                      <a:pt x="2630" y="729"/>
                    </a:lnTo>
                    <a:lnTo>
                      <a:pt x="2627" y="675"/>
                    </a:lnTo>
                    <a:lnTo>
                      <a:pt x="2617" y="622"/>
                    </a:lnTo>
                    <a:lnTo>
                      <a:pt x="2603" y="572"/>
                    </a:lnTo>
                    <a:lnTo>
                      <a:pt x="2582" y="524"/>
                    </a:lnTo>
                    <a:lnTo>
                      <a:pt x="2557" y="480"/>
                    </a:lnTo>
                    <a:lnTo>
                      <a:pt x="2527" y="438"/>
                    </a:lnTo>
                    <a:lnTo>
                      <a:pt x="2492" y="400"/>
                    </a:lnTo>
                    <a:lnTo>
                      <a:pt x="2454" y="366"/>
                    </a:lnTo>
                    <a:lnTo>
                      <a:pt x="2412" y="337"/>
                    </a:lnTo>
                    <a:lnTo>
                      <a:pt x="2367" y="311"/>
                    </a:lnTo>
                    <a:lnTo>
                      <a:pt x="2319" y="291"/>
                    </a:lnTo>
                    <a:lnTo>
                      <a:pt x="2269" y="276"/>
                    </a:lnTo>
                    <a:lnTo>
                      <a:pt x="2216" y="266"/>
                    </a:lnTo>
                    <a:lnTo>
                      <a:pt x="2161" y="263"/>
                    </a:lnTo>
                    <a:close/>
                    <a:moveTo>
                      <a:pt x="735" y="0"/>
                    </a:moveTo>
                    <a:lnTo>
                      <a:pt x="2161" y="0"/>
                    </a:lnTo>
                    <a:lnTo>
                      <a:pt x="2232" y="3"/>
                    </a:lnTo>
                    <a:lnTo>
                      <a:pt x="2301" y="13"/>
                    </a:lnTo>
                    <a:lnTo>
                      <a:pt x="2367" y="29"/>
                    </a:lnTo>
                    <a:lnTo>
                      <a:pt x="2431" y="51"/>
                    </a:lnTo>
                    <a:lnTo>
                      <a:pt x="2492" y="79"/>
                    </a:lnTo>
                    <a:lnTo>
                      <a:pt x="2551" y="110"/>
                    </a:lnTo>
                    <a:lnTo>
                      <a:pt x="2606" y="149"/>
                    </a:lnTo>
                    <a:lnTo>
                      <a:pt x="2657" y="191"/>
                    </a:lnTo>
                    <a:lnTo>
                      <a:pt x="2704" y="237"/>
                    </a:lnTo>
                    <a:lnTo>
                      <a:pt x="2746" y="288"/>
                    </a:lnTo>
                    <a:lnTo>
                      <a:pt x="2784" y="342"/>
                    </a:lnTo>
                    <a:lnTo>
                      <a:pt x="2817" y="400"/>
                    </a:lnTo>
                    <a:lnTo>
                      <a:pt x="2844" y="461"/>
                    </a:lnTo>
                    <a:lnTo>
                      <a:pt x="2867" y="524"/>
                    </a:lnTo>
                    <a:lnTo>
                      <a:pt x="2883" y="590"/>
                    </a:lnTo>
                    <a:lnTo>
                      <a:pt x="2892" y="659"/>
                    </a:lnTo>
                    <a:lnTo>
                      <a:pt x="2895" y="729"/>
                    </a:lnTo>
                    <a:lnTo>
                      <a:pt x="2892" y="799"/>
                    </a:lnTo>
                    <a:lnTo>
                      <a:pt x="2883" y="868"/>
                    </a:lnTo>
                    <a:lnTo>
                      <a:pt x="2867" y="934"/>
                    </a:lnTo>
                    <a:lnTo>
                      <a:pt x="2844" y="998"/>
                    </a:lnTo>
                    <a:lnTo>
                      <a:pt x="2817" y="1059"/>
                    </a:lnTo>
                    <a:lnTo>
                      <a:pt x="2784" y="1117"/>
                    </a:lnTo>
                    <a:lnTo>
                      <a:pt x="2746" y="1171"/>
                    </a:lnTo>
                    <a:lnTo>
                      <a:pt x="2704" y="1222"/>
                    </a:lnTo>
                    <a:lnTo>
                      <a:pt x="2657" y="1269"/>
                    </a:lnTo>
                    <a:lnTo>
                      <a:pt x="2606" y="1310"/>
                    </a:lnTo>
                    <a:lnTo>
                      <a:pt x="2551" y="1348"/>
                    </a:lnTo>
                    <a:lnTo>
                      <a:pt x="2492" y="1381"/>
                    </a:lnTo>
                    <a:lnTo>
                      <a:pt x="2431" y="1408"/>
                    </a:lnTo>
                    <a:lnTo>
                      <a:pt x="2367" y="1430"/>
                    </a:lnTo>
                    <a:lnTo>
                      <a:pt x="2301" y="1446"/>
                    </a:lnTo>
                    <a:lnTo>
                      <a:pt x="2232" y="1456"/>
                    </a:lnTo>
                    <a:lnTo>
                      <a:pt x="2161" y="1460"/>
                    </a:lnTo>
                    <a:lnTo>
                      <a:pt x="735" y="1460"/>
                    </a:lnTo>
                    <a:lnTo>
                      <a:pt x="664" y="1456"/>
                    </a:lnTo>
                    <a:lnTo>
                      <a:pt x="596" y="1446"/>
                    </a:lnTo>
                    <a:lnTo>
                      <a:pt x="529" y="1430"/>
                    </a:lnTo>
                    <a:lnTo>
                      <a:pt x="464" y="1408"/>
                    </a:lnTo>
                    <a:lnTo>
                      <a:pt x="403" y="1381"/>
                    </a:lnTo>
                    <a:lnTo>
                      <a:pt x="346" y="1348"/>
                    </a:lnTo>
                    <a:lnTo>
                      <a:pt x="290" y="1310"/>
                    </a:lnTo>
                    <a:lnTo>
                      <a:pt x="240" y="1269"/>
                    </a:lnTo>
                    <a:lnTo>
                      <a:pt x="193" y="1222"/>
                    </a:lnTo>
                    <a:lnTo>
                      <a:pt x="150" y="1171"/>
                    </a:lnTo>
                    <a:lnTo>
                      <a:pt x="113" y="1117"/>
                    </a:lnTo>
                    <a:lnTo>
                      <a:pt x="80" y="1059"/>
                    </a:lnTo>
                    <a:lnTo>
                      <a:pt x="52" y="998"/>
                    </a:lnTo>
                    <a:lnTo>
                      <a:pt x="29" y="934"/>
                    </a:lnTo>
                    <a:lnTo>
                      <a:pt x="13" y="868"/>
                    </a:lnTo>
                    <a:lnTo>
                      <a:pt x="4" y="799"/>
                    </a:lnTo>
                    <a:lnTo>
                      <a:pt x="0" y="729"/>
                    </a:lnTo>
                    <a:lnTo>
                      <a:pt x="4" y="659"/>
                    </a:lnTo>
                    <a:lnTo>
                      <a:pt x="13" y="590"/>
                    </a:lnTo>
                    <a:lnTo>
                      <a:pt x="29" y="524"/>
                    </a:lnTo>
                    <a:lnTo>
                      <a:pt x="52" y="461"/>
                    </a:lnTo>
                    <a:lnTo>
                      <a:pt x="80" y="400"/>
                    </a:lnTo>
                    <a:lnTo>
                      <a:pt x="113" y="342"/>
                    </a:lnTo>
                    <a:lnTo>
                      <a:pt x="150" y="288"/>
                    </a:lnTo>
                    <a:lnTo>
                      <a:pt x="193" y="237"/>
                    </a:lnTo>
                    <a:lnTo>
                      <a:pt x="240" y="191"/>
                    </a:lnTo>
                    <a:lnTo>
                      <a:pt x="290" y="149"/>
                    </a:lnTo>
                    <a:lnTo>
                      <a:pt x="346" y="110"/>
                    </a:lnTo>
                    <a:lnTo>
                      <a:pt x="403" y="79"/>
                    </a:lnTo>
                    <a:lnTo>
                      <a:pt x="464" y="51"/>
                    </a:lnTo>
                    <a:lnTo>
                      <a:pt x="529" y="29"/>
                    </a:lnTo>
                    <a:lnTo>
                      <a:pt x="596" y="13"/>
                    </a:lnTo>
                    <a:lnTo>
                      <a:pt x="664" y="3"/>
                    </a:lnTo>
                    <a:lnTo>
                      <a:pt x="7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90" name="TextBox 144">
            <a:extLst>
              <a:ext uri="{FF2B5EF4-FFF2-40B4-BE49-F238E27FC236}">
                <a16:creationId xmlns:a16="http://schemas.microsoft.com/office/drawing/2014/main" id="{7228FEAD-AB63-4B4D-ABFB-3FDB6BECE12F}"/>
              </a:ext>
            </a:extLst>
          </p:cNvPr>
          <p:cNvSpPr txBox="1"/>
          <p:nvPr/>
        </p:nvSpPr>
        <p:spPr>
          <a:xfrm>
            <a:off x="1106723" y="368512"/>
            <a:ext cx="4672231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我的创新点八</a:t>
            </a:r>
            <a:endParaRPr lang="en-US" altLang="zh-CN" sz="3600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zh-CN" altLang="en-US" sz="2400" dirty="0"/>
              <a:t>利用教学辅助软件的</a:t>
            </a:r>
            <a:r>
              <a:rPr lang="zh-CN" altLang="en-US" sz="2400" dirty="0">
                <a:solidFill>
                  <a:srgbClr val="7030A0"/>
                </a:solidFill>
              </a:rPr>
              <a:t>资源</a:t>
            </a:r>
            <a:r>
              <a:rPr lang="zh-CN" altLang="en-US" sz="2400" dirty="0"/>
              <a:t>上传功能，学生可以随时查看老师的</a:t>
            </a:r>
            <a:r>
              <a:rPr lang="zh-CN" altLang="en-US" sz="2400" dirty="0">
                <a:solidFill>
                  <a:srgbClr val="7030A0"/>
                </a:solidFill>
              </a:rPr>
              <a:t>教案</a:t>
            </a:r>
            <a:r>
              <a:rPr lang="zh-CN" altLang="en-US" sz="2400" dirty="0"/>
              <a:t>，也可分享网络各种资源。</a:t>
            </a:r>
            <a:endParaRPr lang="en-US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3" name="图片 2" descr="图片包含 屏幕截图&#10;&#10;已生成极高可信度的说明">
            <a:extLst>
              <a:ext uri="{FF2B5EF4-FFF2-40B4-BE49-F238E27FC236}">
                <a16:creationId xmlns:a16="http://schemas.microsoft.com/office/drawing/2014/main" id="{A5C31A54-D720-4BF1-9D35-96D9F2474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70" y="2977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6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7" name="Group 1436">
            <a:extLst>
              <a:ext uri="{FF2B5EF4-FFF2-40B4-BE49-F238E27FC236}">
                <a16:creationId xmlns:a16="http://schemas.microsoft.com/office/drawing/2014/main" id="{9C50FB04-1381-476B-BA3F-5FA0051E3B3C}"/>
              </a:ext>
            </a:extLst>
          </p:cNvPr>
          <p:cNvGrpSpPr/>
          <p:nvPr/>
        </p:nvGrpSpPr>
        <p:grpSpPr>
          <a:xfrm>
            <a:off x="6445840" y="512996"/>
            <a:ext cx="5550783" cy="5606617"/>
            <a:chOff x="9696450" y="1398588"/>
            <a:chExt cx="10158413" cy="10158412"/>
          </a:xfrm>
        </p:grpSpPr>
        <p:sp>
          <p:nvSpPr>
            <p:cNvPr id="1177" name="Rectangle 273">
              <a:extLst>
                <a:ext uri="{FF2B5EF4-FFF2-40B4-BE49-F238E27FC236}">
                  <a16:creationId xmlns:a16="http://schemas.microsoft.com/office/drawing/2014/main" id="{AF8D918D-51B3-4340-925C-56E2D9537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6450" y="1398588"/>
              <a:ext cx="10158413" cy="10158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53" name="Freeform 321">
              <a:extLst>
                <a:ext uri="{FF2B5EF4-FFF2-40B4-BE49-F238E27FC236}">
                  <a16:creationId xmlns:a16="http://schemas.microsoft.com/office/drawing/2014/main" id="{416793C9-874B-4329-8CFB-460FC515D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7925" y="3179763"/>
              <a:ext cx="9520238" cy="8377237"/>
            </a:xfrm>
            <a:custGeom>
              <a:avLst/>
              <a:gdLst>
                <a:gd name="T0" fmla="*/ 5841 w 5997"/>
                <a:gd name="T1" fmla="*/ 0 h 5277"/>
                <a:gd name="T2" fmla="*/ 4859 w 5997"/>
                <a:gd name="T3" fmla="*/ 748 h 5277"/>
                <a:gd name="T4" fmla="*/ 5279 w 5997"/>
                <a:gd name="T5" fmla="*/ 926 h 5277"/>
                <a:gd name="T6" fmla="*/ 4643 w 5997"/>
                <a:gd name="T7" fmla="*/ 2445 h 5277"/>
                <a:gd name="T8" fmla="*/ 3027 w 5997"/>
                <a:gd name="T9" fmla="*/ 2309 h 5277"/>
                <a:gd name="T10" fmla="*/ 2570 w 5997"/>
                <a:gd name="T11" fmla="*/ 3865 h 5277"/>
                <a:gd name="T12" fmla="*/ 778 w 5997"/>
                <a:gd name="T13" fmla="*/ 3631 h 5277"/>
                <a:gd name="T14" fmla="*/ 0 w 5997"/>
                <a:gd name="T15" fmla="*/ 5277 h 5277"/>
                <a:gd name="T16" fmla="*/ 328 w 5997"/>
                <a:gd name="T17" fmla="*/ 5277 h 5277"/>
                <a:gd name="T18" fmla="*/ 946 w 5997"/>
                <a:gd name="T19" fmla="*/ 3993 h 5277"/>
                <a:gd name="T20" fmla="*/ 2764 w 5997"/>
                <a:gd name="T21" fmla="*/ 4233 h 5277"/>
                <a:gd name="T22" fmla="*/ 3231 w 5997"/>
                <a:gd name="T23" fmla="*/ 2647 h 5277"/>
                <a:gd name="T24" fmla="*/ 4833 w 5997"/>
                <a:gd name="T25" fmla="*/ 2781 h 5277"/>
                <a:gd name="T26" fmla="*/ 5559 w 5997"/>
                <a:gd name="T27" fmla="*/ 1046 h 5277"/>
                <a:gd name="T28" fmla="*/ 5997 w 5997"/>
                <a:gd name="T29" fmla="*/ 1232 h 5277"/>
                <a:gd name="T30" fmla="*/ 5841 w 5997"/>
                <a:gd name="T31" fmla="*/ 0 h 5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97" h="5277">
                  <a:moveTo>
                    <a:pt x="5841" y="0"/>
                  </a:moveTo>
                  <a:lnTo>
                    <a:pt x="4859" y="748"/>
                  </a:lnTo>
                  <a:lnTo>
                    <a:pt x="5279" y="926"/>
                  </a:lnTo>
                  <a:lnTo>
                    <a:pt x="4643" y="2445"/>
                  </a:lnTo>
                  <a:lnTo>
                    <a:pt x="3027" y="2309"/>
                  </a:lnTo>
                  <a:lnTo>
                    <a:pt x="2570" y="3865"/>
                  </a:lnTo>
                  <a:lnTo>
                    <a:pt x="778" y="3631"/>
                  </a:lnTo>
                  <a:lnTo>
                    <a:pt x="0" y="5277"/>
                  </a:lnTo>
                  <a:lnTo>
                    <a:pt x="328" y="5277"/>
                  </a:lnTo>
                  <a:lnTo>
                    <a:pt x="946" y="3993"/>
                  </a:lnTo>
                  <a:lnTo>
                    <a:pt x="2764" y="4233"/>
                  </a:lnTo>
                  <a:lnTo>
                    <a:pt x="3231" y="2647"/>
                  </a:lnTo>
                  <a:lnTo>
                    <a:pt x="4833" y="2781"/>
                  </a:lnTo>
                  <a:lnTo>
                    <a:pt x="5559" y="1046"/>
                  </a:lnTo>
                  <a:lnTo>
                    <a:pt x="5997" y="1232"/>
                  </a:lnTo>
                  <a:lnTo>
                    <a:pt x="5841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54" name="Freeform 322">
              <a:extLst>
                <a:ext uri="{FF2B5EF4-FFF2-40B4-BE49-F238E27FC236}">
                  <a16:creationId xmlns:a16="http://schemas.microsoft.com/office/drawing/2014/main" id="{A08377AD-ABB6-4E81-B953-3CC61316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7925" y="3179763"/>
              <a:ext cx="9520238" cy="8377237"/>
            </a:xfrm>
            <a:custGeom>
              <a:avLst/>
              <a:gdLst>
                <a:gd name="T0" fmla="*/ 5841 w 5997"/>
                <a:gd name="T1" fmla="*/ 0 h 5277"/>
                <a:gd name="T2" fmla="*/ 4859 w 5997"/>
                <a:gd name="T3" fmla="*/ 748 h 5277"/>
                <a:gd name="T4" fmla="*/ 5279 w 5997"/>
                <a:gd name="T5" fmla="*/ 926 h 5277"/>
                <a:gd name="T6" fmla="*/ 4643 w 5997"/>
                <a:gd name="T7" fmla="*/ 2445 h 5277"/>
                <a:gd name="T8" fmla="*/ 3027 w 5997"/>
                <a:gd name="T9" fmla="*/ 2309 h 5277"/>
                <a:gd name="T10" fmla="*/ 2570 w 5997"/>
                <a:gd name="T11" fmla="*/ 3865 h 5277"/>
                <a:gd name="T12" fmla="*/ 778 w 5997"/>
                <a:gd name="T13" fmla="*/ 3631 h 5277"/>
                <a:gd name="T14" fmla="*/ 0 w 5997"/>
                <a:gd name="T15" fmla="*/ 5277 h 5277"/>
                <a:gd name="T16" fmla="*/ 328 w 5997"/>
                <a:gd name="T17" fmla="*/ 5277 h 5277"/>
                <a:gd name="T18" fmla="*/ 946 w 5997"/>
                <a:gd name="T19" fmla="*/ 3993 h 5277"/>
                <a:gd name="T20" fmla="*/ 2764 w 5997"/>
                <a:gd name="T21" fmla="*/ 4233 h 5277"/>
                <a:gd name="T22" fmla="*/ 3231 w 5997"/>
                <a:gd name="T23" fmla="*/ 2647 h 5277"/>
                <a:gd name="T24" fmla="*/ 4833 w 5997"/>
                <a:gd name="T25" fmla="*/ 2781 h 5277"/>
                <a:gd name="T26" fmla="*/ 5559 w 5997"/>
                <a:gd name="T27" fmla="*/ 1046 h 5277"/>
                <a:gd name="T28" fmla="*/ 5997 w 5997"/>
                <a:gd name="T29" fmla="*/ 1232 h 5277"/>
                <a:gd name="T30" fmla="*/ 5841 w 5997"/>
                <a:gd name="T31" fmla="*/ 0 h 5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97" h="5277">
                  <a:moveTo>
                    <a:pt x="5841" y="0"/>
                  </a:moveTo>
                  <a:lnTo>
                    <a:pt x="4859" y="748"/>
                  </a:lnTo>
                  <a:lnTo>
                    <a:pt x="5279" y="926"/>
                  </a:lnTo>
                  <a:lnTo>
                    <a:pt x="4643" y="2445"/>
                  </a:lnTo>
                  <a:lnTo>
                    <a:pt x="3027" y="2309"/>
                  </a:lnTo>
                  <a:lnTo>
                    <a:pt x="2570" y="3865"/>
                  </a:lnTo>
                  <a:lnTo>
                    <a:pt x="778" y="3631"/>
                  </a:lnTo>
                  <a:lnTo>
                    <a:pt x="0" y="5277"/>
                  </a:lnTo>
                  <a:lnTo>
                    <a:pt x="328" y="5277"/>
                  </a:lnTo>
                  <a:lnTo>
                    <a:pt x="946" y="3993"/>
                  </a:lnTo>
                  <a:lnTo>
                    <a:pt x="2764" y="4233"/>
                  </a:lnTo>
                  <a:lnTo>
                    <a:pt x="3231" y="2647"/>
                  </a:lnTo>
                  <a:lnTo>
                    <a:pt x="4833" y="2781"/>
                  </a:lnTo>
                  <a:lnTo>
                    <a:pt x="5559" y="1046"/>
                  </a:lnTo>
                  <a:lnTo>
                    <a:pt x="5997" y="1232"/>
                  </a:lnTo>
                  <a:lnTo>
                    <a:pt x="58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55" name="Freeform 323">
              <a:extLst>
                <a:ext uri="{FF2B5EF4-FFF2-40B4-BE49-F238E27FC236}">
                  <a16:creationId xmlns:a16="http://schemas.microsoft.com/office/drawing/2014/main" id="{3BA1B303-67F4-4B21-BF2C-C913206D81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82475" y="5126038"/>
              <a:ext cx="1457325" cy="1346200"/>
            </a:xfrm>
            <a:custGeom>
              <a:avLst/>
              <a:gdLst>
                <a:gd name="T0" fmla="*/ 714 w 918"/>
                <a:gd name="T1" fmla="*/ 232 h 848"/>
                <a:gd name="T2" fmla="*/ 714 w 918"/>
                <a:gd name="T3" fmla="*/ 232 h 848"/>
                <a:gd name="T4" fmla="*/ 720 w 918"/>
                <a:gd name="T5" fmla="*/ 200 h 848"/>
                <a:gd name="T6" fmla="*/ 722 w 918"/>
                <a:gd name="T7" fmla="*/ 170 h 848"/>
                <a:gd name="T8" fmla="*/ 722 w 918"/>
                <a:gd name="T9" fmla="*/ 140 h 848"/>
                <a:gd name="T10" fmla="*/ 716 w 918"/>
                <a:gd name="T11" fmla="*/ 112 h 848"/>
                <a:gd name="T12" fmla="*/ 706 w 918"/>
                <a:gd name="T13" fmla="*/ 86 h 848"/>
                <a:gd name="T14" fmla="*/ 694 w 918"/>
                <a:gd name="T15" fmla="*/ 64 h 848"/>
                <a:gd name="T16" fmla="*/ 676 w 918"/>
                <a:gd name="T17" fmla="*/ 44 h 848"/>
                <a:gd name="T18" fmla="*/ 668 w 918"/>
                <a:gd name="T19" fmla="*/ 34 h 848"/>
                <a:gd name="T20" fmla="*/ 656 w 918"/>
                <a:gd name="T21" fmla="*/ 26 h 848"/>
                <a:gd name="T22" fmla="*/ 656 w 918"/>
                <a:gd name="T23" fmla="*/ 26 h 848"/>
                <a:gd name="T24" fmla="*/ 634 w 918"/>
                <a:gd name="T25" fmla="*/ 14 h 848"/>
                <a:gd name="T26" fmla="*/ 610 w 918"/>
                <a:gd name="T27" fmla="*/ 4 h 848"/>
                <a:gd name="T28" fmla="*/ 584 w 918"/>
                <a:gd name="T29" fmla="*/ 0 h 848"/>
                <a:gd name="T30" fmla="*/ 558 w 918"/>
                <a:gd name="T31" fmla="*/ 0 h 848"/>
                <a:gd name="T32" fmla="*/ 558 w 918"/>
                <a:gd name="T33" fmla="*/ 0 h 848"/>
                <a:gd name="T34" fmla="*/ 536 w 918"/>
                <a:gd name="T35" fmla="*/ 2 h 848"/>
                <a:gd name="T36" fmla="*/ 512 w 918"/>
                <a:gd name="T37" fmla="*/ 8 h 848"/>
                <a:gd name="T38" fmla="*/ 490 w 918"/>
                <a:gd name="T39" fmla="*/ 16 h 848"/>
                <a:gd name="T40" fmla="*/ 468 w 918"/>
                <a:gd name="T41" fmla="*/ 28 h 848"/>
                <a:gd name="T42" fmla="*/ 446 w 918"/>
                <a:gd name="T43" fmla="*/ 40 h 848"/>
                <a:gd name="T44" fmla="*/ 426 w 918"/>
                <a:gd name="T45" fmla="*/ 56 h 848"/>
                <a:gd name="T46" fmla="*/ 406 w 918"/>
                <a:gd name="T47" fmla="*/ 74 h 848"/>
                <a:gd name="T48" fmla="*/ 388 w 918"/>
                <a:gd name="T49" fmla="*/ 94 h 848"/>
                <a:gd name="T50" fmla="*/ 224 w 918"/>
                <a:gd name="T51" fmla="*/ 24 h 848"/>
                <a:gd name="T52" fmla="*/ 0 w 918"/>
                <a:gd name="T53" fmla="*/ 554 h 848"/>
                <a:gd name="T54" fmla="*/ 694 w 918"/>
                <a:gd name="T55" fmla="*/ 848 h 848"/>
                <a:gd name="T56" fmla="*/ 918 w 918"/>
                <a:gd name="T57" fmla="*/ 318 h 848"/>
                <a:gd name="T58" fmla="*/ 714 w 918"/>
                <a:gd name="T59" fmla="*/ 232 h 848"/>
                <a:gd name="T60" fmla="*/ 560 w 918"/>
                <a:gd name="T61" fmla="*/ 82 h 848"/>
                <a:gd name="T62" fmla="*/ 560 w 918"/>
                <a:gd name="T63" fmla="*/ 82 h 848"/>
                <a:gd name="T64" fmla="*/ 574 w 918"/>
                <a:gd name="T65" fmla="*/ 82 h 848"/>
                <a:gd name="T66" fmla="*/ 586 w 918"/>
                <a:gd name="T67" fmla="*/ 84 h 848"/>
                <a:gd name="T68" fmla="*/ 598 w 918"/>
                <a:gd name="T69" fmla="*/ 88 h 848"/>
                <a:gd name="T70" fmla="*/ 608 w 918"/>
                <a:gd name="T71" fmla="*/ 94 h 848"/>
                <a:gd name="T72" fmla="*/ 608 w 918"/>
                <a:gd name="T73" fmla="*/ 94 h 848"/>
                <a:gd name="T74" fmla="*/ 618 w 918"/>
                <a:gd name="T75" fmla="*/ 102 h 848"/>
                <a:gd name="T76" fmla="*/ 626 w 918"/>
                <a:gd name="T77" fmla="*/ 112 h 848"/>
                <a:gd name="T78" fmla="*/ 632 w 918"/>
                <a:gd name="T79" fmla="*/ 124 h 848"/>
                <a:gd name="T80" fmla="*/ 638 w 918"/>
                <a:gd name="T81" fmla="*/ 138 h 848"/>
                <a:gd name="T82" fmla="*/ 640 w 918"/>
                <a:gd name="T83" fmla="*/ 152 h 848"/>
                <a:gd name="T84" fmla="*/ 642 w 918"/>
                <a:gd name="T85" fmla="*/ 166 h 848"/>
                <a:gd name="T86" fmla="*/ 640 w 918"/>
                <a:gd name="T87" fmla="*/ 184 h 848"/>
                <a:gd name="T88" fmla="*/ 638 w 918"/>
                <a:gd name="T89" fmla="*/ 200 h 848"/>
                <a:gd name="T90" fmla="*/ 466 w 918"/>
                <a:gd name="T91" fmla="*/ 128 h 848"/>
                <a:gd name="T92" fmla="*/ 466 w 918"/>
                <a:gd name="T93" fmla="*/ 128 h 848"/>
                <a:gd name="T94" fmla="*/ 488 w 918"/>
                <a:gd name="T95" fmla="*/ 108 h 848"/>
                <a:gd name="T96" fmla="*/ 512 w 918"/>
                <a:gd name="T97" fmla="*/ 94 h 848"/>
                <a:gd name="T98" fmla="*/ 536 w 918"/>
                <a:gd name="T99" fmla="*/ 86 h 848"/>
                <a:gd name="T100" fmla="*/ 548 w 918"/>
                <a:gd name="T101" fmla="*/ 82 h 848"/>
                <a:gd name="T102" fmla="*/ 560 w 918"/>
                <a:gd name="T103" fmla="*/ 82 h 848"/>
                <a:gd name="T104" fmla="*/ 560 w 918"/>
                <a:gd name="T105" fmla="*/ 82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8" h="848">
                  <a:moveTo>
                    <a:pt x="714" y="232"/>
                  </a:moveTo>
                  <a:lnTo>
                    <a:pt x="714" y="232"/>
                  </a:lnTo>
                  <a:lnTo>
                    <a:pt x="720" y="200"/>
                  </a:lnTo>
                  <a:lnTo>
                    <a:pt x="722" y="170"/>
                  </a:lnTo>
                  <a:lnTo>
                    <a:pt x="722" y="140"/>
                  </a:lnTo>
                  <a:lnTo>
                    <a:pt x="716" y="112"/>
                  </a:lnTo>
                  <a:lnTo>
                    <a:pt x="706" y="86"/>
                  </a:lnTo>
                  <a:lnTo>
                    <a:pt x="694" y="64"/>
                  </a:lnTo>
                  <a:lnTo>
                    <a:pt x="676" y="44"/>
                  </a:lnTo>
                  <a:lnTo>
                    <a:pt x="668" y="34"/>
                  </a:lnTo>
                  <a:lnTo>
                    <a:pt x="656" y="26"/>
                  </a:lnTo>
                  <a:lnTo>
                    <a:pt x="656" y="26"/>
                  </a:lnTo>
                  <a:lnTo>
                    <a:pt x="634" y="14"/>
                  </a:lnTo>
                  <a:lnTo>
                    <a:pt x="610" y="4"/>
                  </a:lnTo>
                  <a:lnTo>
                    <a:pt x="584" y="0"/>
                  </a:lnTo>
                  <a:lnTo>
                    <a:pt x="558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2" y="8"/>
                  </a:lnTo>
                  <a:lnTo>
                    <a:pt x="490" y="16"/>
                  </a:lnTo>
                  <a:lnTo>
                    <a:pt x="468" y="28"/>
                  </a:lnTo>
                  <a:lnTo>
                    <a:pt x="446" y="40"/>
                  </a:lnTo>
                  <a:lnTo>
                    <a:pt x="426" y="56"/>
                  </a:lnTo>
                  <a:lnTo>
                    <a:pt x="406" y="74"/>
                  </a:lnTo>
                  <a:lnTo>
                    <a:pt x="388" y="94"/>
                  </a:lnTo>
                  <a:lnTo>
                    <a:pt x="224" y="24"/>
                  </a:lnTo>
                  <a:lnTo>
                    <a:pt x="0" y="554"/>
                  </a:lnTo>
                  <a:lnTo>
                    <a:pt x="694" y="848"/>
                  </a:lnTo>
                  <a:lnTo>
                    <a:pt x="918" y="318"/>
                  </a:lnTo>
                  <a:lnTo>
                    <a:pt x="714" y="232"/>
                  </a:lnTo>
                  <a:close/>
                  <a:moveTo>
                    <a:pt x="560" y="82"/>
                  </a:moveTo>
                  <a:lnTo>
                    <a:pt x="560" y="82"/>
                  </a:lnTo>
                  <a:lnTo>
                    <a:pt x="574" y="82"/>
                  </a:lnTo>
                  <a:lnTo>
                    <a:pt x="586" y="84"/>
                  </a:lnTo>
                  <a:lnTo>
                    <a:pt x="598" y="88"/>
                  </a:lnTo>
                  <a:lnTo>
                    <a:pt x="608" y="94"/>
                  </a:lnTo>
                  <a:lnTo>
                    <a:pt x="608" y="94"/>
                  </a:lnTo>
                  <a:lnTo>
                    <a:pt x="618" y="102"/>
                  </a:lnTo>
                  <a:lnTo>
                    <a:pt x="626" y="112"/>
                  </a:lnTo>
                  <a:lnTo>
                    <a:pt x="632" y="124"/>
                  </a:lnTo>
                  <a:lnTo>
                    <a:pt x="638" y="138"/>
                  </a:lnTo>
                  <a:lnTo>
                    <a:pt x="640" y="152"/>
                  </a:lnTo>
                  <a:lnTo>
                    <a:pt x="642" y="166"/>
                  </a:lnTo>
                  <a:lnTo>
                    <a:pt x="640" y="184"/>
                  </a:lnTo>
                  <a:lnTo>
                    <a:pt x="638" y="200"/>
                  </a:lnTo>
                  <a:lnTo>
                    <a:pt x="466" y="128"/>
                  </a:lnTo>
                  <a:lnTo>
                    <a:pt x="466" y="128"/>
                  </a:lnTo>
                  <a:lnTo>
                    <a:pt x="488" y="108"/>
                  </a:lnTo>
                  <a:lnTo>
                    <a:pt x="512" y="94"/>
                  </a:lnTo>
                  <a:lnTo>
                    <a:pt x="536" y="86"/>
                  </a:lnTo>
                  <a:lnTo>
                    <a:pt x="548" y="82"/>
                  </a:lnTo>
                  <a:lnTo>
                    <a:pt x="560" y="82"/>
                  </a:lnTo>
                  <a:lnTo>
                    <a:pt x="560" y="82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56" name="Freeform 324">
              <a:extLst>
                <a:ext uri="{FF2B5EF4-FFF2-40B4-BE49-F238E27FC236}">
                  <a16:creationId xmlns:a16="http://schemas.microsoft.com/office/drawing/2014/main" id="{A44361E2-582A-4997-9A04-07C9A5016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6525" y="5176838"/>
              <a:ext cx="441325" cy="317500"/>
            </a:xfrm>
            <a:custGeom>
              <a:avLst/>
              <a:gdLst>
                <a:gd name="T0" fmla="*/ 14 w 278"/>
                <a:gd name="T1" fmla="*/ 90 h 200"/>
                <a:gd name="T2" fmla="*/ 14 w 278"/>
                <a:gd name="T3" fmla="*/ 90 h 200"/>
                <a:gd name="T4" fmla="*/ 38 w 278"/>
                <a:gd name="T5" fmla="*/ 66 h 200"/>
                <a:gd name="T6" fmla="*/ 62 w 278"/>
                <a:gd name="T7" fmla="*/ 46 h 200"/>
                <a:gd name="T8" fmla="*/ 88 w 278"/>
                <a:gd name="T9" fmla="*/ 32 h 200"/>
                <a:gd name="T10" fmla="*/ 116 w 278"/>
                <a:gd name="T11" fmla="*/ 22 h 200"/>
                <a:gd name="T12" fmla="*/ 130 w 278"/>
                <a:gd name="T13" fmla="*/ 18 h 200"/>
                <a:gd name="T14" fmla="*/ 142 w 278"/>
                <a:gd name="T15" fmla="*/ 16 h 200"/>
                <a:gd name="T16" fmla="*/ 156 w 278"/>
                <a:gd name="T17" fmla="*/ 16 h 200"/>
                <a:gd name="T18" fmla="*/ 168 w 278"/>
                <a:gd name="T19" fmla="*/ 16 h 200"/>
                <a:gd name="T20" fmla="*/ 182 w 278"/>
                <a:gd name="T21" fmla="*/ 20 h 200"/>
                <a:gd name="T22" fmla="*/ 194 w 278"/>
                <a:gd name="T23" fmla="*/ 22 h 200"/>
                <a:gd name="T24" fmla="*/ 204 w 278"/>
                <a:gd name="T25" fmla="*/ 28 h 200"/>
                <a:gd name="T26" fmla="*/ 216 w 278"/>
                <a:gd name="T27" fmla="*/ 34 h 200"/>
                <a:gd name="T28" fmla="*/ 216 w 278"/>
                <a:gd name="T29" fmla="*/ 34 h 200"/>
                <a:gd name="T30" fmla="*/ 230 w 278"/>
                <a:gd name="T31" fmla="*/ 48 h 200"/>
                <a:gd name="T32" fmla="*/ 244 w 278"/>
                <a:gd name="T33" fmla="*/ 64 h 200"/>
                <a:gd name="T34" fmla="*/ 252 w 278"/>
                <a:gd name="T35" fmla="*/ 82 h 200"/>
                <a:gd name="T36" fmla="*/ 258 w 278"/>
                <a:gd name="T37" fmla="*/ 102 h 200"/>
                <a:gd name="T38" fmla="*/ 262 w 278"/>
                <a:gd name="T39" fmla="*/ 122 h 200"/>
                <a:gd name="T40" fmla="*/ 262 w 278"/>
                <a:gd name="T41" fmla="*/ 146 h 200"/>
                <a:gd name="T42" fmla="*/ 260 w 278"/>
                <a:gd name="T43" fmla="*/ 170 h 200"/>
                <a:gd name="T44" fmla="*/ 254 w 278"/>
                <a:gd name="T45" fmla="*/ 192 h 200"/>
                <a:gd name="T46" fmla="*/ 254 w 278"/>
                <a:gd name="T47" fmla="*/ 192 h 200"/>
                <a:gd name="T48" fmla="*/ 268 w 278"/>
                <a:gd name="T49" fmla="*/ 200 h 200"/>
                <a:gd name="T50" fmla="*/ 268 w 278"/>
                <a:gd name="T51" fmla="*/ 200 h 200"/>
                <a:gd name="T52" fmla="*/ 274 w 278"/>
                <a:gd name="T53" fmla="*/ 174 h 200"/>
                <a:gd name="T54" fmla="*/ 278 w 278"/>
                <a:gd name="T55" fmla="*/ 148 h 200"/>
                <a:gd name="T56" fmla="*/ 278 w 278"/>
                <a:gd name="T57" fmla="*/ 122 h 200"/>
                <a:gd name="T58" fmla="*/ 274 w 278"/>
                <a:gd name="T59" fmla="*/ 98 h 200"/>
                <a:gd name="T60" fmla="*/ 268 w 278"/>
                <a:gd name="T61" fmla="*/ 74 h 200"/>
                <a:gd name="T62" fmla="*/ 256 w 278"/>
                <a:gd name="T63" fmla="*/ 54 h 200"/>
                <a:gd name="T64" fmla="*/ 242 w 278"/>
                <a:gd name="T65" fmla="*/ 36 h 200"/>
                <a:gd name="T66" fmla="*/ 226 w 278"/>
                <a:gd name="T67" fmla="*/ 20 h 200"/>
                <a:gd name="T68" fmla="*/ 226 w 278"/>
                <a:gd name="T69" fmla="*/ 20 h 200"/>
                <a:gd name="T70" fmla="*/ 214 w 278"/>
                <a:gd name="T71" fmla="*/ 14 h 200"/>
                <a:gd name="T72" fmla="*/ 200 w 278"/>
                <a:gd name="T73" fmla="*/ 8 h 200"/>
                <a:gd name="T74" fmla="*/ 186 w 278"/>
                <a:gd name="T75" fmla="*/ 4 h 200"/>
                <a:gd name="T76" fmla="*/ 172 w 278"/>
                <a:gd name="T77" fmla="*/ 0 h 200"/>
                <a:gd name="T78" fmla="*/ 158 w 278"/>
                <a:gd name="T79" fmla="*/ 0 h 200"/>
                <a:gd name="T80" fmla="*/ 144 w 278"/>
                <a:gd name="T81" fmla="*/ 0 h 200"/>
                <a:gd name="T82" fmla="*/ 128 w 278"/>
                <a:gd name="T83" fmla="*/ 2 h 200"/>
                <a:gd name="T84" fmla="*/ 114 w 278"/>
                <a:gd name="T85" fmla="*/ 6 h 200"/>
                <a:gd name="T86" fmla="*/ 98 w 278"/>
                <a:gd name="T87" fmla="*/ 12 h 200"/>
                <a:gd name="T88" fmla="*/ 82 w 278"/>
                <a:gd name="T89" fmla="*/ 18 h 200"/>
                <a:gd name="T90" fmla="*/ 68 w 278"/>
                <a:gd name="T91" fmla="*/ 26 h 200"/>
                <a:gd name="T92" fmla="*/ 54 w 278"/>
                <a:gd name="T93" fmla="*/ 34 h 200"/>
                <a:gd name="T94" fmla="*/ 40 w 278"/>
                <a:gd name="T95" fmla="*/ 46 h 200"/>
                <a:gd name="T96" fmla="*/ 26 w 278"/>
                <a:gd name="T97" fmla="*/ 56 h 200"/>
                <a:gd name="T98" fmla="*/ 12 w 278"/>
                <a:gd name="T99" fmla="*/ 70 h 200"/>
                <a:gd name="T100" fmla="*/ 0 w 278"/>
                <a:gd name="T101" fmla="*/ 84 h 200"/>
                <a:gd name="T102" fmla="*/ 0 w 278"/>
                <a:gd name="T103" fmla="*/ 84 h 200"/>
                <a:gd name="T104" fmla="*/ 14 w 278"/>
                <a:gd name="T105" fmla="*/ 90 h 200"/>
                <a:gd name="T106" fmla="*/ 14 w 278"/>
                <a:gd name="T107" fmla="*/ 9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8" h="200">
                  <a:moveTo>
                    <a:pt x="14" y="90"/>
                  </a:moveTo>
                  <a:lnTo>
                    <a:pt x="14" y="90"/>
                  </a:lnTo>
                  <a:lnTo>
                    <a:pt x="38" y="66"/>
                  </a:lnTo>
                  <a:lnTo>
                    <a:pt x="62" y="46"/>
                  </a:lnTo>
                  <a:lnTo>
                    <a:pt x="88" y="32"/>
                  </a:lnTo>
                  <a:lnTo>
                    <a:pt x="116" y="22"/>
                  </a:lnTo>
                  <a:lnTo>
                    <a:pt x="130" y="18"/>
                  </a:lnTo>
                  <a:lnTo>
                    <a:pt x="142" y="16"/>
                  </a:lnTo>
                  <a:lnTo>
                    <a:pt x="156" y="16"/>
                  </a:lnTo>
                  <a:lnTo>
                    <a:pt x="168" y="16"/>
                  </a:lnTo>
                  <a:lnTo>
                    <a:pt x="182" y="20"/>
                  </a:lnTo>
                  <a:lnTo>
                    <a:pt x="194" y="22"/>
                  </a:lnTo>
                  <a:lnTo>
                    <a:pt x="204" y="28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30" y="48"/>
                  </a:lnTo>
                  <a:lnTo>
                    <a:pt x="244" y="64"/>
                  </a:lnTo>
                  <a:lnTo>
                    <a:pt x="252" y="82"/>
                  </a:lnTo>
                  <a:lnTo>
                    <a:pt x="258" y="102"/>
                  </a:lnTo>
                  <a:lnTo>
                    <a:pt x="262" y="122"/>
                  </a:lnTo>
                  <a:lnTo>
                    <a:pt x="262" y="146"/>
                  </a:lnTo>
                  <a:lnTo>
                    <a:pt x="260" y="170"/>
                  </a:lnTo>
                  <a:lnTo>
                    <a:pt x="254" y="192"/>
                  </a:lnTo>
                  <a:lnTo>
                    <a:pt x="254" y="192"/>
                  </a:lnTo>
                  <a:lnTo>
                    <a:pt x="268" y="200"/>
                  </a:lnTo>
                  <a:lnTo>
                    <a:pt x="268" y="200"/>
                  </a:lnTo>
                  <a:lnTo>
                    <a:pt x="274" y="174"/>
                  </a:lnTo>
                  <a:lnTo>
                    <a:pt x="278" y="148"/>
                  </a:lnTo>
                  <a:lnTo>
                    <a:pt x="278" y="122"/>
                  </a:lnTo>
                  <a:lnTo>
                    <a:pt x="274" y="98"/>
                  </a:lnTo>
                  <a:lnTo>
                    <a:pt x="268" y="74"/>
                  </a:lnTo>
                  <a:lnTo>
                    <a:pt x="256" y="54"/>
                  </a:lnTo>
                  <a:lnTo>
                    <a:pt x="242" y="36"/>
                  </a:lnTo>
                  <a:lnTo>
                    <a:pt x="226" y="20"/>
                  </a:lnTo>
                  <a:lnTo>
                    <a:pt x="226" y="20"/>
                  </a:lnTo>
                  <a:lnTo>
                    <a:pt x="214" y="14"/>
                  </a:lnTo>
                  <a:lnTo>
                    <a:pt x="200" y="8"/>
                  </a:lnTo>
                  <a:lnTo>
                    <a:pt x="186" y="4"/>
                  </a:lnTo>
                  <a:lnTo>
                    <a:pt x="172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28" y="2"/>
                  </a:lnTo>
                  <a:lnTo>
                    <a:pt x="114" y="6"/>
                  </a:lnTo>
                  <a:lnTo>
                    <a:pt x="98" y="12"/>
                  </a:lnTo>
                  <a:lnTo>
                    <a:pt x="82" y="18"/>
                  </a:lnTo>
                  <a:lnTo>
                    <a:pt x="68" y="26"/>
                  </a:lnTo>
                  <a:lnTo>
                    <a:pt x="54" y="34"/>
                  </a:lnTo>
                  <a:lnTo>
                    <a:pt x="40" y="46"/>
                  </a:lnTo>
                  <a:lnTo>
                    <a:pt x="26" y="56"/>
                  </a:lnTo>
                  <a:lnTo>
                    <a:pt x="12" y="7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4" y="90"/>
                  </a:lnTo>
                  <a:lnTo>
                    <a:pt x="14" y="90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57" name="Freeform 325">
              <a:extLst>
                <a:ext uri="{FF2B5EF4-FFF2-40B4-BE49-F238E27FC236}">
                  <a16:creationId xmlns:a16="http://schemas.microsoft.com/office/drawing/2014/main" id="{C1475BFA-B92E-45AF-A56E-92E2E0133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4438" y="3290888"/>
              <a:ext cx="403225" cy="476250"/>
            </a:xfrm>
            <a:custGeom>
              <a:avLst/>
              <a:gdLst>
                <a:gd name="T0" fmla="*/ 206 w 254"/>
                <a:gd name="T1" fmla="*/ 278 h 300"/>
                <a:gd name="T2" fmla="*/ 224 w 254"/>
                <a:gd name="T3" fmla="*/ 260 h 300"/>
                <a:gd name="T4" fmla="*/ 246 w 254"/>
                <a:gd name="T5" fmla="*/ 242 h 300"/>
                <a:gd name="T6" fmla="*/ 248 w 254"/>
                <a:gd name="T7" fmla="*/ 240 h 300"/>
                <a:gd name="T8" fmla="*/ 254 w 254"/>
                <a:gd name="T9" fmla="*/ 218 h 300"/>
                <a:gd name="T10" fmla="*/ 252 w 254"/>
                <a:gd name="T11" fmla="*/ 194 h 300"/>
                <a:gd name="T12" fmla="*/ 248 w 254"/>
                <a:gd name="T13" fmla="*/ 184 h 300"/>
                <a:gd name="T14" fmla="*/ 244 w 254"/>
                <a:gd name="T15" fmla="*/ 156 h 300"/>
                <a:gd name="T16" fmla="*/ 240 w 254"/>
                <a:gd name="T17" fmla="*/ 146 h 300"/>
                <a:gd name="T18" fmla="*/ 226 w 254"/>
                <a:gd name="T19" fmla="*/ 130 h 300"/>
                <a:gd name="T20" fmla="*/ 204 w 254"/>
                <a:gd name="T21" fmla="*/ 118 h 300"/>
                <a:gd name="T22" fmla="*/ 198 w 254"/>
                <a:gd name="T23" fmla="*/ 114 h 300"/>
                <a:gd name="T24" fmla="*/ 212 w 254"/>
                <a:gd name="T25" fmla="*/ 84 h 300"/>
                <a:gd name="T26" fmla="*/ 240 w 254"/>
                <a:gd name="T27" fmla="*/ 40 h 300"/>
                <a:gd name="T28" fmla="*/ 246 w 254"/>
                <a:gd name="T29" fmla="*/ 34 h 300"/>
                <a:gd name="T30" fmla="*/ 250 w 254"/>
                <a:gd name="T31" fmla="*/ 20 h 300"/>
                <a:gd name="T32" fmla="*/ 248 w 254"/>
                <a:gd name="T33" fmla="*/ 10 h 300"/>
                <a:gd name="T34" fmla="*/ 242 w 254"/>
                <a:gd name="T35" fmla="*/ 2 h 300"/>
                <a:gd name="T36" fmla="*/ 230 w 254"/>
                <a:gd name="T37" fmla="*/ 0 h 300"/>
                <a:gd name="T38" fmla="*/ 216 w 254"/>
                <a:gd name="T39" fmla="*/ 2 h 300"/>
                <a:gd name="T40" fmla="*/ 200 w 254"/>
                <a:gd name="T41" fmla="*/ 12 h 300"/>
                <a:gd name="T42" fmla="*/ 180 w 254"/>
                <a:gd name="T43" fmla="*/ 30 h 300"/>
                <a:gd name="T44" fmla="*/ 170 w 254"/>
                <a:gd name="T45" fmla="*/ 42 h 300"/>
                <a:gd name="T46" fmla="*/ 132 w 254"/>
                <a:gd name="T47" fmla="*/ 94 h 300"/>
                <a:gd name="T48" fmla="*/ 116 w 254"/>
                <a:gd name="T49" fmla="*/ 110 h 300"/>
                <a:gd name="T50" fmla="*/ 96 w 254"/>
                <a:gd name="T51" fmla="*/ 120 h 300"/>
                <a:gd name="T52" fmla="*/ 96 w 254"/>
                <a:gd name="T53" fmla="*/ 116 h 300"/>
                <a:gd name="T54" fmla="*/ 86 w 254"/>
                <a:gd name="T55" fmla="*/ 104 h 300"/>
                <a:gd name="T56" fmla="*/ 58 w 254"/>
                <a:gd name="T57" fmla="*/ 72 h 300"/>
                <a:gd name="T58" fmla="*/ 46 w 254"/>
                <a:gd name="T59" fmla="*/ 58 h 300"/>
                <a:gd name="T60" fmla="*/ 36 w 254"/>
                <a:gd name="T61" fmla="*/ 50 h 300"/>
                <a:gd name="T62" fmla="*/ 18 w 254"/>
                <a:gd name="T63" fmla="*/ 50 h 300"/>
                <a:gd name="T64" fmla="*/ 4 w 254"/>
                <a:gd name="T65" fmla="*/ 60 h 300"/>
                <a:gd name="T66" fmla="*/ 0 w 254"/>
                <a:gd name="T67" fmla="*/ 64 h 300"/>
                <a:gd name="T68" fmla="*/ 16 w 254"/>
                <a:gd name="T69" fmla="*/ 82 h 300"/>
                <a:gd name="T70" fmla="*/ 30 w 254"/>
                <a:gd name="T71" fmla="*/ 106 h 300"/>
                <a:gd name="T72" fmla="*/ 50 w 254"/>
                <a:gd name="T73" fmla="*/ 166 h 300"/>
                <a:gd name="T74" fmla="*/ 60 w 254"/>
                <a:gd name="T75" fmla="*/ 226 h 300"/>
                <a:gd name="T76" fmla="*/ 64 w 254"/>
                <a:gd name="T77" fmla="*/ 272 h 300"/>
                <a:gd name="T78" fmla="*/ 92 w 254"/>
                <a:gd name="T79" fmla="*/ 288 h 300"/>
                <a:gd name="T80" fmla="*/ 116 w 254"/>
                <a:gd name="T81" fmla="*/ 292 h 300"/>
                <a:gd name="T82" fmla="*/ 156 w 254"/>
                <a:gd name="T83" fmla="*/ 296 h 300"/>
                <a:gd name="T84" fmla="*/ 174 w 254"/>
                <a:gd name="T85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" h="300">
                  <a:moveTo>
                    <a:pt x="174" y="300"/>
                  </a:moveTo>
                  <a:lnTo>
                    <a:pt x="206" y="278"/>
                  </a:lnTo>
                  <a:lnTo>
                    <a:pt x="206" y="278"/>
                  </a:lnTo>
                  <a:lnTo>
                    <a:pt x="224" y="260"/>
                  </a:lnTo>
                  <a:lnTo>
                    <a:pt x="246" y="242"/>
                  </a:lnTo>
                  <a:lnTo>
                    <a:pt x="246" y="242"/>
                  </a:lnTo>
                  <a:lnTo>
                    <a:pt x="248" y="240"/>
                  </a:lnTo>
                  <a:lnTo>
                    <a:pt x="248" y="240"/>
                  </a:lnTo>
                  <a:lnTo>
                    <a:pt x="252" y="230"/>
                  </a:lnTo>
                  <a:lnTo>
                    <a:pt x="254" y="218"/>
                  </a:lnTo>
                  <a:lnTo>
                    <a:pt x="254" y="206"/>
                  </a:lnTo>
                  <a:lnTo>
                    <a:pt x="252" y="194"/>
                  </a:lnTo>
                  <a:lnTo>
                    <a:pt x="252" y="194"/>
                  </a:lnTo>
                  <a:lnTo>
                    <a:pt x="248" y="184"/>
                  </a:lnTo>
                  <a:lnTo>
                    <a:pt x="246" y="176"/>
                  </a:lnTo>
                  <a:lnTo>
                    <a:pt x="244" y="156"/>
                  </a:lnTo>
                  <a:lnTo>
                    <a:pt x="244" y="156"/>
                  </a:lnTo>
                  <a:lnTo>
                    <a:pt x="240" y="146"/>
                  </a:lnTo>
                  <a:lnTo>
                    <a:pt x="234" y="136"/>
                  </a:lnTo>
                  <a:lnTo>
                    <a:pt x="226" y="130"/>
                  </a:lnTo>
                  <a:lnTo>
                    <a:pt x="218" y="124"/>
                  </a:lnTo>
                  <a:lnTo>
                    <a:pt x="204" y="118"/>
                  </a:lnTo>
                  <a:lnTo>
                    <a:pt x="198" y="114"/>
                  </a:lnTo>
                  <a:lnTo>
                    <a:pt x="198" y="114"/>
                  </a:lnTo>
                  <a:lnTo>
                    <a:pt x="202" y="104"/>
                  </a:lnTo>
                  <a:lnTo>
                    <a:pt x="212" y="84"/>
                  </a:lnTo>
                  <a:lnTo>
                    <a:pt x="226" y="60"/>
                  </a:lnTo>
                  <a:lnTo>
                    <a:pt x="240" y="40"/>
                  </a:lnTo>
                  <a:lnTo>
                    <a:pt x="240" y="40"/>
                  </a:lnTo>
                  <a:lnTo>
                    <a:pt x="246" y="34"/>
                  </a:lnTo>
                  <a:lnTo>
                    <a:pt x="248" y="26"/>
                  </a:lnTo>
                  <a:lnTo>
                    <a:pt x="250" y="20"/>
                  </a:lnTo>
                  <a:lnTo>
                    <a:pt x="250" y="14"/>
                  </a:lnTo>
                  <a:lnTo>
                    <a:pt x="248" y="10"/>
                  </a:lnTo>
                  <a:lnTo>
                    <a:pt x="246" y="6"/>
                  </a:lnTo>
                  <a:lnTo>
                    <a:pt x="242" y="2"/>
                  </a:lnTo>
                  <a:lnTo>
                    <a:pt x="236" y="0"/>
                  </a:lnTo>
                  <a:lnTo>
                    <a:pt x="230" y="0"/>
                  </a:lnTo>
                  <a:lnTo>
                    <a:pt x="224" y="0"/>
                  </a:lnTo>
                  <a:lnTo>
                    <a:pt x="216" y="2"/>
                  </a:lnTo>
                  <a:lnTo>
                    <a:pt x="208" y="6"/>
                  </a:lnTo>
                  <a:lnTo>
                    <a:pt x="200" y="12"/>
                  </a:lnTo>
                  <a:lnTo>
                    <a:pt x="190" y="20"/>
                  </a:lnTo>
                  <a:lnTo>
                    <a:pt x="180" y="30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50" y="72"/>
                  </a:lnTo>
                  <a:lnTo>
                    <a:pt x="132" y="94"/>
                  </a:lnTo>
                  <a:lnTo>
                    <a:pt x="124" y="104"/>
                  </a:lnTo>
                  <a:lnTo>
                    <a:pt x="116" y="110"/>
                  </a:lnTo>
                  <a:lnTo>
                    <a:pt x="106" y="116"/>
                  </a:lnTo>
                  <a:lnTo>
                    <a:pt x="96" y="120"/>
                  </a:lnTo>
                  <a:lnTo>
                    <a:pt x="96" y="120"/>
                  </a:lnTo>
                  <a:lnTo>
                    <a:pt x="96" y="116"/>
                  </a:lnTo>
                  <a:lnTo>
                    <a:pt x="94" y="114"/>
                  </a:lnTo>
                  <a:lnTo>
                    <a:pt x="86" y="104"/>
                  </a:lnTo>
                  <a:lnTo>
                    <a:pt x="72" y="92"/>
                  </a:lnTo>
                  <a:lnTo>
                    <a:pt x="58" y="72"/>
                  </a:lnTo>
                  <a:lnTo>
                    <a:pt x="58" y="72"/>
                  </a:lnTo>
                  <a:lnTo>
                    <a:pt x="46" y="58"/>
                  </a:lnTo>
                  <a:lnTo>
                    <a:pt x="42" y="54"/>
                  </a:lnTo>
                  <a:lnTo>
                    <a:pt x="36" y="50"/>
                  </a:lnTo>
                  <a:lnTo>
                    <a:pt x="26" y="48"/>
                  </a:lnTo>
                  <a:lnTo>
                    <a:pt x="18" y="50"/>
                  </a:lnTo>
                  <a:lnTo>
                    <a:pt x="10" y="54"/>
                  </a:lnTo>
                  <a:lnTo>
                    <a:pt x="4" y="6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82"/>
                  </a:lnTo>
                  <a:lnTo>
                    <a:pt x="24" y="94"/>
                  </a:lnTo>
                  <a:lnTo>
                    <a:pt x="30" y="106"/>
                  </a:lnTo>
                  <a:lnTo>
                    <a:pt x="40" y="136"/>
                  </a:lnTo>
                  <a:lnTo>
                    <a:pt x="50" y="166"/>
                  </a:lnTo>
                  <a:lnTo>
                    <a:pt x="56" y="198"/>
                  </a:lnTo>
                  <a:lnTo>
                    <a:pt x="60" y="226"/>
                  </a:lnTo>
                  <a:lnTo>
                    <a:pt x="64" y="272"/>
                  </a:lnTo>
                  <a:lnTo>
                    <a:pt x="64" y="272"/>
                  </a:lnTo>
                  <a:lnTo>
                    <a:pt x="78" y="282"/>
                  </a:lnTo>
                  <a:lnTo>
                    <a:pt x="92" y="288"/>
                  </a:lnTo>
                  <a:lnTo>
                    <a:pt x="104" y="292"/>
                  </a:lnTo>
                  <a:lnTo>
                    <a:pt x="116" y="292"/>
                  </a:lnTo>
                  <a:lnTo>
                    <a:pt x="140" y="294"/>
                  </a:lnTo>
                  <a:lnTo>
                    <a:pt x="156" y="296"/>
                  </a:lnTo>
                  <a:lnTo>
                    <a:pt x="174" y="300"/>
                  </a:lnTo>
                  <a:lnTo>
                    <a:pt x="174" y="300"/>
                  </a:lnTo>
                  <a:close/>
                </a:path>
              </a:pathLst>
            </a:custGeom>
            <a:solidFill>
              <a:srgbClr val="FED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58" name="Freeform 326">
              <a:extLst>
                <a:ext uri="{FF2B5EF4-FFF2-40B4-BE49-F238E27FC236}">
                  <a16:creationId xmlns:a16="http://schemas.microsoft.com/office/drawing/2014/main" id="{D35CF442-60A9-46D3-AC1D-0B9C6A3FD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4525" y="3678238"/>
              <a:ext cx="871538" cy="733425"/>
            </a:xfrm>
            <a:custGeom>
              <a:avLst/>
              <a:gdLst>
                <a:gd name="T0" fmla="*/ 413 w 549"/>
                <a:gd name="T1" fmla="*/ 16 h 462"/>
                <a:gd name="T2" fmla="*/ 413 w 549"/>
                <a:gd name="T3" fmla="*/ 16 h 462"/>
                <a:gd name="T4" fmla="*/ 409 w 549"/>
                <a:gd name="T5" fmla="*/ 34 h 462"/>
                <a:gd name="T6" fmla="*/ 403 w 549"/>
                <a:gd name="T7" fmla="*/ 50 h 462"/>
                <a:gd name="T8" fmla="*/ 389 w 549"/>
                <a:gd name="T9" fmla="*/ 80 h 462"/>
                <a:gd name="T10" fmla="*/ 373 w 549"/>
                <a:gd name="T11" fmla="*/ 106 h 462"/>
                <a:gd name="T12" fmla="*/ 351 w 549"/>
                <a:gd name="T13" fmla="*/ 132 h 462"/>
                <a:gd name="T14" fmla="*/ 327 w 549"/>
                <a:gd name="T15" fmla="*/ 154 h 462"/>
                <a:gd name="T16" fmla="*/ 301 w 549"/>
                <a:gd name="T17" fmla="*/ 174 h 462"/>
                <a:gd name="T18" fmla="*/ 273 w 549"/>
                <a:gd name="T19" fmla="*/ 192 h 462"/>
                <a:gd name="T20" fmla="*/ 245 w 549"/>
                <a:gd name="T21" fmla="*/ 208 h 462"/>
                <a:gd name="T22" fmla="*/ 213 w 549"/>
                <a:gd name="T23" fmla="*/ 222 h 462"/>
                <a:gd name="T24" fmla="*/ 181 w 549"/>
                <a:gd name="T25" fmla="*/ 236 h 462"/>
                <a:gd name="T26" fmla="*/ 149 w 549"/>
                <a:gd name="T27" fmla="*/ 246 h 462"/>
                <a:gd name="T28" fmla="*/ 117 w 549"/>
                <a:gd name="T29" fmla="*/ 256 h 462"/>
                <a:gd name="T30" fmla="*/ 58 w 549"/>
                <a:gd name="T31" fmla="*/ 270 h 462"/>
                <a:gd name="T32" fmla="*/ 0 w 549"/>
                <a:gd name="T33" fmla="*/ 280 h 462"/>
                <a:gd name="T34" fmla="*/ 0 w 549"/>
                <a:gd name="T35" fmla="*/ 280 h 462"/>
                <a:gd name="T36" fmla="*/ 0 w 549"/>
                <a:gd name="T37" fmla="*/ 326 h 462"/>
                <a:gd name="T38" fmla="*/ 2 w 549"/>
                <a:gd name="T39" fmla="*/ 370 h 462"/>
                <a:gd name="T40" fmla="*/ 6 w 549"/>
                <a:gd name="T41" fmla="*/ 462 h 462"/>
                <a:gd name="T42" fmla="*/ 6 w 549"/>
                <a:gd name="T43" fmla="*/ 462 h 462"/>
                <a:gd name="T44" fmla="*/ 14 w 549"/>
                <a:gd name="T45" fmla="*/ 462 h 462"/>
                <a:gd name="T46" fmla="*/ 14 w 549"/>
                <a:gd name="T47" fmla="*/ 462 h 462"/>
                <a:gd name="T48" fmla="*/ 52 w 549"/>
                <a:gd name="T49" fmla="*/ 462 h 462"/>
                <a:gd name="T50" fmla="*/ 86 w 549"/>
                <a:gd name="T51" fmla="*/ 458 h 462"/>
                <a:gd name="T52" fmla="*/ 119 w 549"/>
                <a:gd name="T53" fmla="*/ 452 h 462"/>
                <a:gd name="T54" fmla="*/ 153 w 549"/>
                <a:gd name="T55" fmla="*/ 444 h 462"/>
                <a:gd name="T56" fmla="*/ 183 w 549"/>
                <a:gd name="T57" fmla="*/ 434 h 462"/>
                <a:gd name="T58" fmla="*/ 213 w 549"/>
                <a:gd name="T59" fmla="*/ 424 h 462"/>
                <a:gd name="T60" fmla="*/ 241 w 549"/>
                <a:gd name="T61" fmla="*/ 412 h 462"/>
                <a:gd name="T62" fmla="*/ 267 w 549"/>
                <a:gd name="T63" fmla="*/ 396 h 462"/>
                <a:gd name="T64" fmla="*/ 293 w 549"/>
                <a:gd name="T65" fmla="*/ 382 h 462"/>
                <a:gd name="T66" fmla="*/ 317 w 549"/>
                <a:gd name="T67" fmla="*/ 366 h 462"/>
                <a:gd name="T68" fmla="*/ 339 w 549"/>
                <a:gd name="T69" fmla="*/ 348 h 462"/>
                <a:gd name="T70" fmla="*/ 361 w 549"/>
                <a:gd name="T71" fmla="*/ 330 h 462"/>
                <a:gd name="T72" fmla="*/ 381 w 549"/>
                <a:gd name="T73" fmla="*/ 312 h 462"/>
                <a:gd name="T74" fmla="*/ 399 w 549"/>
                <a:gd name="T75" fmla="*/ 292 h 462"/>
                <a:gd name="T76" fmla="*/ 433 w 549"/>
                <a:gd name="T77" fmla="*/ 254 h 462"/>
                <a:gd name="T78" fmla="*/ 461 w 549"/>
                <a:gd name="T79" fmla="*/ 214 h 462"/>
                <a:gd name="T80" fmla="*/ 487 w 549"/>
                <a:gd name="T81" fmla="*/ 176 h 462"/>
                <a:gd name="T82" fmla="*/ 507 w 549"/>
                <a:gd name="T83" fmla="*/ 142 h 462"/>
                <a:gd name="T84" fmla="*/ 523 w 549"/>
                <a:gd name="T85" fmla="*/ 110 h 462"/>
                <a:gd name="T86" fmla="*/ 543 w 549"/>
                <a:gd name="T87" fmla="*/ 62 h 462"/>
                <a:gd name="T88" fmla="*/ 549 w 549"/>
                <a:gd name="T89" fmla="*/ 44 h 462"/>
                <a:gd name="T90" fmla="*/ 549 w 549"/>
                <a:gd name="T91" fmla="*/ 44 h 462"/>
                <a:gd name="T92" fmla="*/ 541 w 549"/>
                <a:gd name="T93" fmla="*/ 30 h 462"/>
                <a:gd name="T94" fmla="*/ 533 w 549"/>
                <a:gd name="T95" fmla="*/ 20 h 462"/>
                <a:gd name="T96" fmla="*/ 523 w 549"/>
                <a:gd name="T97" fmla="*/ 12 h 462"/>
                <a:gd name="T98" fmla="*/ 511 w 549"/>
                <a:gd name="T99" fmla="*/ 6 h 462"/>
                <a:gd name="T100" fmla="*/ 501 w 549"/>
                <a:gd name="T101" fmla="*/ 2 h 462"/>
                <a:gd name="T102" fmla="*/ 489 w 549"/>
                <a:gd name="T103" fmla="*/ 0 h 462"/>
                <a:gd name="T104" fmla="*/ 477 w 549"/>
                <a:gd name="T105" fmla="*/ 0 h 462"/>
                <a:gd name="T106" fmla="*/ 467 w 549"/>
                <a:gd name="T107" fmla="*/ 0 h 462"/>
                <a:gd name="T108" fmla="*/ 447 w 549"/>
                <a:gd name="T109" fmla="*/ 4 h 462"/>
                <a:gd name="T110" fmla="*/ 429 w 549"/>
                <a:gd name="T111" fmla="*/ 10 h 462"/>
                <a:gd name="T112" fmla="*/ 413 w 549"/>
                <a:gd name="T113" fmla="*/ 16 h 462"/>
                <a:gd name="T114" fmla="*/ 413 w 549"/>
                <a:gd name="T115" fmla="*/ 1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9" h="462">
                  <a:moveTo>
                    <a:pt x="413" y="16"/>
                  </a:moveTo>
                  <a:lnTo>
                    <a:pt x="413" y="16"/>
                  </a:lnTo>
                  <a:lnTo>
                    <a:pt x="409" y="34"/>
                  </a:lnTo>
                  <a:lnTo>
                    <a:pt x="403" y="50"/>
                  </a:lnTo>
                  <a:lnTo>
                    <a:pt x="389" y="80"/>
                  </a:lnTo>
                  <a:lnTo>
                    <a:pt x="373" y="106"/>
                  </a:lnTo>
                  <a:lnTo>
                    <a:pt x="351" y="132"/>
                  </a:lnTo>
                  <a:lnTo>
                    <a:pt x="327" y="154"/>
                  </a:lnTo>
                  <a:lnTo>
                    <a:pt x="301" y="174"/>
                  </a:lnTo>
                  <a:lnTo>
                    <a:pt x="273" y="192"/>
                  </a:lnTo>
                  <a:lnTo>
                    <a:pt x="245" y="208"/>
                  </a:lnTo>
                  <a:lnTo>
                    <a:pt x="213" y="222"/>
                  </a:lnTo>
                  <a:lnTo>
                    <a:pt x="181" y="236"/>
                  </a:lnTo>
                  <a:lnTo>
                    <a:pt x="149" y="246"/>
                  </a:lnTo>
                  <a:lnTo>
                    <a:pt x="117" y="256"/>
                  </a:lnTo>
                  <a:lnTo>
                    <a:pt x="58" y="270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326"/>
                  </a:lnTo>
                  <a:lnTo>
                    <a:pt x="2" y="370"/>
                  </a:lnTo>
                  <a:lnTo>
                    <a:pt x="6" y="462"/>
                  </a:lnTo>
                  <a:lnTo>
                    <a:pt x="6" y="462"/>
                  </a:lnTo>
                  <a:lnTo>
                    <a:pt x="14" y="462"/>
                  </a:lnTo>
                  <a:lnTo>
                    <a:pt x="14" y="462"/>
                  </a:lnTo>
                  <a:lnTo>
                    <a:pt x="52" y="462"/>
                  </a:lnTo>
                  <a:lnTo>
                    <a:pt x="86" y="458"/>
                  </a:lnTo>
                  <a:lnTo>
                    <a:pt x="119" y="452"/>
                  </a:lnTo>
                  <a:lnTo>
                    <a:pt x="153" y="444"/>
                  </a:lnTo>
                  <a:lnTo>
                    <a:pt x="183" y="434"/>
                  </a:lnTo>
                  <a:lnTo>
                    <a:pt x="213" y="424"/>
                  </a:lnTo>
                  <a:lnTo>
                    <a:pt x="241" y="412"/>
                  </a:lnTo>
                  <a:lnTo>
                    <a:pt x="267" y="396"/>
                  </a:lnTo>
                  <a:lnTo>
                    <a:pt x="293" y="382"/>
                  </a:lnTo>
                  <a:lnTo>
                    <a:pt x="317" y="366"/>
                  </a:lnTo>
                  <a:lnTo>
                    <a:pt x="339" y="348"/>
                  </a:lnTo>
                  <a:lnTo>
                    <a:pt x="361" y="330"/>
                  </a:lnTo>
                  <a:lnTo>
                    <a:pt x="381" y="312"/>
                  </a:lnTo>
                  <a:lnTo>
                    <a:pt x="399" y="292"/>
                  </a:lnTo>
                  <a:lnTo>
                    <a:pt x="433" y="254"/>
                  </a:lnTo>
                  <a:lnTo>
                    <a:pt x="461" y="214"/>
                  </a:lnTo>
                  <a:lnTo>
                    <a:pt x="487" y="176"/>
                  </a:lnTo>
                  <a:lnTo>
                    <a:pt x="507" y="142"/>
                  </a:lnTo>
                  <a:lnTo>
                    <a:pt x="523" y="110"/>
                  </a:lnTo>
                  <a:lnTo>
                    <a:pt x="543" y="62"/>
                  </a:lnTo>
                  <a:lnTo>
                    <a:pt x="549" y="44"/>
                  </a:lnTo>
                  <a:lnTo>
                    <a:pt x="549" y="44"/>
                  </a:lnTo>
                  <a:lnTo>
                    <a:pt x="541" y="30"/>
                  </a:lnTo>
                  <a:lnTo>
                    <a:pt x="533" y="20"/>
                  </a:lnTo>
                  <a:lnTo>
                    <a:pt x="523" y="12"/>
                  </a:lnTo>
                  <a:lnTo>
                    <a:pt x="511" y="6"/>
                  </a:lnTo>
                  <a:lnTo>
                    <a:pt x="501" y="2"/>
                  </a:lnTo>
                  <a:lnTo>
                    <a:pt x="489" y="0"/>
                  </a:lnTo>
                  <a:lnTo>
                    <a:pt x="477" y="0"/>
                  </a:lnTo>
                  <a:lnTo>
                    <a:pt x="467" y="0"/>
                  </a:lnTo>
                  <a:lnTo>
                    <a:pt x="447" y="4"/>
                  </a:lnTo>
                  <a:lnTo>
                    <a:pt x="429" y="10"/>
                  </a:lnTo>
                  <a:lnTo>
                    <a:pt x="413" y="16"/>
                  </a:lnTo>
                  <a:lnTo>
                    <a:pt x="413" y="16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59" name="Freeform 327">
              <a:extLst>
                <a:ext uri="{FF2B5EF4-FFF2-40B4-BE49-F238E27FC236}">
                  <a16:creationId xmlns:a16="http://schemas.microsoft.com/office/drawing/2014/main" id="{D3A601C4-3A56-4D4E-8B19-369FD515B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2388" y="3716338"/>
              <a:ext cx="50800" cy="50800"/>
            </a:xfrm>
            <a:custGeom>
              <a:avLst/>
              <a:gdLst>
                <a:gd name="T0" fmla="*/ 2 w 32"/>
                <a:gd name="T1" fmla="*/ 26 h 32"/>
                <a:gd name="T2" fmla="*/ 2 w 32"/>
                <a:gd name="T3" fmla="*/ 26 h 32"/>
                <a:gd name="T4" fmla="*/ 6 w 32"/>
                <a:gd name="T5" fmla="*/ 30 h 32"/>
                <a:gd name="T6" fmla="*/ 12 w 32"/>
                <a:gd name="T7" fmla="*/ 32 h 32"/>
                <a:gd name="T8" fmla="*/ 18 w 32"/>
                <a:gd name="T9" fmla="*/ 30 h 32"/>
                <a:gd name="T10" fmla="*/ 26 w 32"/>
                <a:gd name="T11" fmla="*/ 28 h 32"/>
                <a:gd name="T12" fmla="*/ 26 w 32"/>
                <a:gd name="T13" fmla="*/ 28 h 32"/>
                <a:gd name="T14" fmla="*/ 30 w 32"/>
                <a:gd name="T15" fmla="*/ 22 h 32"/>
                <a:gd name="T16" fmla="*/ 32 w 32"/>
                <a:gd name="T17" fmla="*/ 16 h 32"/>
                <a:gd name="T18" fmla="*/ 32 w 32"/>
                <a:gd name="T19" fmla="*/ 10 h 32"/>
                <a:gd name="T20" fmla="*/ 30 w 32"/>
                <a:gd name="T21" fmla="*/ 6 h 32"/>
                <a:gd name="T22" fmla="*/ 30 w 32"/>
                <a:gd name="T23" fmla="*/ 6 h 32"/>
                <a:gd name="T24" fmla="*/ 26 w 32"/>
                <a:gd name="T25" fmla="*/ 2 h 32"/>
                <a:gd name="T26" fmla="*/ 20 w 32"/>
                <a:gd name="T27" fmla="*/ 0 h 32"/>
                <a:gd name="T28" fmla="*/ 14 w 32"/>
                <a:gd name="T29" fmla="*/ 2 h 32"/>
                <a:gd name="T30" fmla="*/ 8 w 32"/>
                <a:gd name="T31" fmla="*/ 4 h 32"/>
                <a:gd name="T32" fmla="*/ 8 w 32"/>
                <a:gd name="T33" fmla="*/ 4 h 32"/>
                <a:gd name="T34" fmla="*/ 4 w 32"/>
                <a:gd name="T35" fmla="*/ 10 h 32"/>
                <a:gd name="T36" fmla="*/ 0 w 32"/>
                <a:gd name="T37" fmla="*/ 14 h 32"/>
                <a:gd name="T38" fmla="*/ 0 w 32"/>
                <a:gd name="T39" fmla="*/ 20 h 32"/>
                <a:gd name="T40" fmla="*/ 2 w 32"/>
                <a:gd name="T41" fmla="*/ 26 h 32"/>
                <a:gd name="T42" fmla="*/ 2 w 32"/>
                <a:gd name="T4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" h="32">
                  <a:moveTo>
                    <a:pt x="2" y="26"/>
                  </a:moveTo>
                  <a:lnTo>
                    <a:pt x="2" y="26"/>
                  </a:lnTo>
                  <a:lnTo>
                    <a:pt x="6" y="30"/>
                  </a:lnTo>
                  <a:lnTo>
                    <a:pt x="12" y="32"/>
                  </a:lnTo>
                  <a:lnTo>
                    <a:pt x="18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0" y="22"/>
                  </a:lnTo>
                  <a:lnTo>
                    <a:pt x="32" y="16"/>
                  </a:lnTo>
                  <a:lnTo>
                    <a:pt x="32" y="10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454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60" name="Freeform 328">
              <a:extLst>
                <a:ext uri="{FF2B5EF4-FFF2-40B4-BE49-F238E27FC236}">
                  <a16:creationId xmlns:a16="http://schemas.microsoft.com/office/drawing/2014/main" id="{00895757-A132-42CB-806B-B8ACFA26A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4000" y="4957763"/>
              <a:ext cx="482600" cy="387350"/>
            </a:xfrm>
            <a:custGeom>
              <a:avLst/>
              <a:gdLst>
                <a:gd name="T0" fmla="*/ 8 w 304"/>
                <a:gd name="T1" fmla="*/ 90 h 244"/>
                <a:gd name="T2" fmla="*/ 6 w 304"/>
                <a:gd name="T3" fmla="*/ 114 h 244"/>
                <a:gd name="T4" fmla="*/ 0 w 304"/>
                <a:gd name="T5" fmla="*/ 142 h 244"/>
                <a:gd name="T6" fmla="*/ 0 w 304"/>
                <a:gd name="T7" fmla="*/ 146 h 244"/>
                <a:gd name="T8" fmla="*/ 8 w 304"/>
                <a:gd name="T9" fmla="*/ 166 h 244"/>
                <a:gd name="T10" fmla="*/ 26 w 304"/>
                <a:gd name="T11" fmla="*/ 182 h 244"/>
                <a:gd name="T12" fmla="*/ 34 w 304"/>
                <a:gd name="T13" fmla="*/ 188 h 244"/>
                <a:gd name="T14" fmla="*/ 56 w 304"/>
                <a:gd name="T15" fmla="*/ 208 h 244"/>
                <a:gd name="T16" fmla="*/ 66 w 304"/>
                <a:gd name="T17" fmla="*/ 214 h 244"/>
                <a:gd name="T18" fmla="*/ 86 w 304"/>
                <a:gd name="T19" fmla="*/ 218 h 244"/>
                <a:gd name="T20" fmla="*/ 110 w 304"/>
                <a:gd name="T21" fmla="*/ 214 h 244"/>
                <a:gd name="T22" fmla="*/ 116 w 304"/>
                <a:gd name="T23" fmla="*/ 212 h 244"/>
                <a:gd name="T24" fmla="*/ 124 w 304"/>
                <a:gd name="T25" fmla="*/ 228 h 244"/>
                <a:gd name="T26" fmla="*/ 134 w 304"/>
                <a:gd name="T27" fmla="*/ 238 h 244"/>
                <a:gd name="T28" fmla="*/ 152 w 304"/>
                <a:gd name="T29" fmla="*/ 244 h 244"/>
                <a:gd name="T30" fmla="*/ 158 w 304"/>
                <a:gd name="T31" fmla="*/ 244 h 244"/>
                <a:gd name="T32" fmla="*/ 168 w 304"/>
                <a:gd name="T33" fmla="*/ 238 h 244"/>
                <a:gd name="T34" fmla="*/ 180 w 304"/>
                <a:gd name="T35" fmla="*/ 220 h 244"/>
                <a:gd name="T36" fmla="*/ 190 w 304"/>
                <a:gd name="T37" fmla="*/ 186 h 244"/>
                <a:gd name="T38" fmla="*/ 194 w 304"/>
                <a:gd name="T39" fmla="*/ 146 h 244"/>
                <a:gd name="T40" fmla="*/ 196 w 304"/>
                <a:gd name="T41" fmla="*/ 148 h 244"/>
                <a:gd name="T42" fmla="*/ 210 w 304"/>
                <a:gd name="T43" fmla="*/ 150 h 244"/>
                <a:gd name="T44" fmla="*/ 252 w 304"/>
                <a:gd name="T45" fmla="*/ 158 h 244"/>
                <a:gd name="T46" fmla="*/ 270 w 304"/>
                <a:gd name="T47" fmla="*/ 162 h 244"/>
                <a:gd name="T48" fmla="*/ 284 w 304"/>
                <a:gd name="T49" fmla="*/ 162 h 244"/>
                <a:gd name="T50" fmla="*/ 298 w 304"/>
                <a:gd name="T51" fmla="*/ 150 h 244"/>
                <a:gd name="T52" fmla="*/ 302 w 304"/>
                <a:gd name="T53" fmla="*/ 136 h 244"/>
                <a:gd name="T54" fmla="*/ 304 w 304"/>
                <a:gd name="T55" fmla="*/ 128 h 244"/>
                <a:gd name="T56" fmla="*/ 282 w 304"/>
                <a:gd name="T57" fmla="*/ 126 h 244"/>
                <a:gd name="T58" fmla="*/ 262 w 304"/>
                <a:gd name="T59" fmla="*/ 118 h 244"/>
                <a:gd name="T60" fmla="*/ 228 w 304"/>
                <a:gd name="T61" fmla="*/ 90 h 244"/>
                <a:gd name="T62" fmla="*/ 200 w 304"/>
                <a:gd name="T63" fmla="*/ 54 h 244"/>
                <a:gd name="T64" fmla="*/ 178 w 304"/>
                <a:gd name="T65" fmla="*/ 24 h 244"/>
                <a:gd name="T66" fmla="*/ 144 w 304"/>
                <a:gd name="T67" fmla="*/ 18 h 244"/>
                <a:gd name="T68" fmla="*/ 120 w 304"/>
                <a:gd name="T69" fmla="*/ 8 h 244"/>
                <a:gd name="T70" fmla="*/ 96 w 304"/>
                <a:gd name="T71" fmla="*/ 0 h 244"/>
                <a:gd name="T72" fmla="*/ 66 w 304"/>
                <a:gd name="T73" fmla="*/ 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4" h="244">
                  <a:moveTo>
                    <a:pt x="66" y="6"/>
                  </a:moveTo>
                  <a:lnTo>
                    <a:pt x="8" y="90"/>
                  </a:lnTo>
                  <a:lnTo>
                    <a:pt x="8" y="90"/>
                  </a:lnTo>
                  <a:lnTo>
                    <a:pt x="6" y="114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4" y="156"/>
                  </a:lnTo>
                  <a:lnTo>
                    <a:pt x="8" y="166"/>
                  </a:lnTo>
                  <a:lnTo>
                    <a:pt x="16" y="176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34" y="188"/>
                  </a:lnTo>
                  <a:lnTo>
                    <a:pt x="42" y="194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66" y="214"/>
                  </a:lnTo>
                  <a:lnTo>
                    <a:pt x="76" y="218"/>
                  </a:lnTo>
                  <a:lnTo>
                    <a:pt x="86" y="218"/>
                  </a:lnTo>
                  <a:lnTo>
                    <a:pt x="94" y="218"/>
                  </a:lnTo>
                  <a:lnTo>
                    <a:pt x="110" y="214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20" y="218"/>
                  </a:lnTo>
                  <a:lnTo>
                    <a:pt x="124" y="228"/>
                  </a:lnTo>
                  <a:lnTo>
                    <a:pt x="128" y="232"/>
                  </a:lnTo>
                  <a:lnTo>
                    <a:pt x="134" y="238"/>
                  </a:lnTo>
                  <a:lnTo>
                    <a:pt x="142" y="242"/>
                  </a:lnTo>
                  <a:lnTo>
                    <a:pt x="152" y="244"/>
                  </a:lnTo>
                  <a:lnTo>
                    <a:pt x="152" y="244"/>
                  </a:lnTo>
                  <a:lnTo>
                    <a:pt x="158" y="244"/>
                  </a:lnTo>
                  <a:lnTo>
                    <a:pt x="164" y="242"/>
                  </a:lnTo>
                  <a:lnTo>
                    <a:pt x="168" y="238"/>
                  </a:lnTo>
                  <a:lnTo>
                    <a:pt x="174" y="234"/>
                  </a:lnTo>
                  <a:lnTo>
                    <a:pt x="180" y="220"/>
                  </a:lnTo>
                  <a:lnTo>
                    <a:pt x="186" y="204"/>
                  </a:lnTo>
                  <a:lnTo>
                    <a:pt x="190" y="186"/>
                  </a:lnTo>
                  <a:lnTo>
                    <a:pt x="192" y="170"/>
                  </a:lnTo>
                  <a:lnTo>
                    <a:pt x="194" y="146"/>
                  </a:lnTo>
                  <a:lnTo>
                    <a:pt x="194" y="146"/>
                  </a:lnTo>
                  <a:lnTo>
                    <a:pt x="196" y="148"/>
                  </a:lnTo>
                  <a:lnTo>
                    <a:pt x="198" y="148"/>
                  </a:lnTo>
                  <a:lnTo>
                    <a:pt x="210" y="150"/>
                  </a:lnTo>
                  <a:lnTo>
                    <a:pt x="228" y="152"/>
                  </a:lnTo>
                  <a:lnTo>
                    <a:pt x="252" y="158"/>
                  </a:lnTo>
                  <a:lnTo>
                    <a:pt x="252" y="158"/>
                  </a:lnTo>
                  <a:lnTo>
                    <a:pt x="270" y="162"/>
                  </a:lnTo>
                  <a:lnTo>
                    <a:pt x="278" y="162"/>
                  </a:lnTo>
                  <a:lnTo>
                    <a:pt x="284" y="162"/>
                  </a:lnTo>
                  <a:lnTo>
                    <a:pt x="292" y="156"/>
                  </a:lnTo>
                  <a:lnTo>
                    <a:pt x="298" y="150"/>
                  </a:lnTo>
                  <a:lnTo>
                    <a:pt x="302" y="142"/>
                  </a:lnTo>
                  <a:lnTo>
                    <a:pt x="302" y="136"/>
                  </a:lnTo>
                  <a:lnTo>
                    <a:pt x="304" y="128"/>
                  </a:lnTo>
                  <a:lnTo>
                    <a:pt x="304" y="128"/>
                  </a:lnTo>
                  <a:lnTo>
                    <a:pt x="292" y="128"/>
                  </a:lnTo>
                  <a:lnTo>
                    <a:pt x="282" y="126"/>
                  </a:lnTo>
                  <a:lnTo>
                    <a:pt x="272" y="122"/>
                  </a:lnTo>
                  <a:lnTo>
                    <a:pt x="262" y="118"/>
                  </a:lnTo>
                  <a:lnTo>
                    <a:pt x="244" y="104"/>
                  </a:lnTo>
                  <a:lnTo>
                    <a:pt x="228" y="90"/>
                  </a:lnTo>
                  <a:lnTo>
                    <a:pt x="214" y="72"/>
                  </a:lnTo>
                  <a:lnTo>
                    <a:pt x="200" y="54"/>
                  </a:lnTo>
                  <a:lnTo>
                    <a:pt x="178" y="24"/>
                  </a:lnTo>
                  <a:lnTo>
                    <a:pt x="178" y="24"/>
                  </a:lnTo>
                  <a:lnTo>
                    <a:pt x="160" y="24"/>
                  </a:lnTo>
                  <a:lnTo>
                    <a:pt x="144" y="18"/>
                  </a:lnTo>
                  <a:lnTo>
                    <a:pt x="132" y="14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0"/>
                  </a:lnTo>
                  <a:lnTo>
                    <a:pt x="82" y="2"/>
                  </a:lnTo>
                  <a:lnTo>
                    <a:pt x="66" y="6"/>
                  </a:lnTo>
                  <a:lnTo>
                    <a:pt x="66" y="6"/>
                  </a:lnTo>
                  <a:close/>
                </a:path>
              </a:pathLst>
            </a:custGeom>
            <a:solidFill>
              <a:srgbClr val="FED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61" name="Freeform 329">
              <a:extLst>
                <a:ext uri="{FF2B5EF4-FFF2-40B4-BE49-F238E27FC236}">
                  <a16:creationId xmlns:a16="http://schemas.microsoft.com/office/drawing/2014/main" id="{6122A663-9D07-458D-B964-AD5753438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2425" y="4249738"/>
              <a:ext cx="835025" cy="796925"/>
            </a:xfrm>
            <a:custGeom>
              <a:avLst/>
              <a:gdLst>
                <a:gd name="T0" fmla="*/ 138 w 526"/>
                <a:gd name="T1" fmla="*/ 480 h 502"/>
                <a:gd name="T2" fmla="*/ 138 w 526"/>
                <a:gd name="T3" fmla="*/ 480 h 502"/>
                <a:gd name="T4" fmla="*/ 140 w 526"/>
                <a:gd name="T5" fmla="*/ 464 h 502"/>
                <a:gd name="T6" fmla="*/ 144 w 526"/>
                <a:gd name="T7" fmla="*/ 446 h 502"/>
                <a:gd name="T8" fmla="*/ 156 w 526"/>
                <a:gd name="T9" fmla="*/ 416 h 502"/>
                <a:gd name="T10" fmla="*/ 170 w 526"/>
                <a:gd name="T11" fmla="*/ 386 h 502"/>
                <a:gd name="T12" fmla="*/ 188 w 526"/>
                <a:gd name="T13" fmla="*/ 360 h 502"/>
                <a:gd name="T14" fmla="*/ 210 w 526"/>
                <a:gd name="T15" fmla="*/ 336 h 502"/>
                <a:gd name="T16" fmla="*/ 234 w 526"/>
                <a:gd name="T17" fmla="*/ 312 h 502"/>
                <a:gd name="T18" fmla="*/ 260 w 526"/>
                <a:gd name="T19" fmla="*/ 292 h 502"/>
                <a:gd name="T20" fmla="*/ 288 w 526"/>
                <a:gd name="T21" fmla="*/ 274 h 502"/>
                <a:gd name="T22" fmla="*/ 318 w 526"/>
                <a:gd name="T23" fmla="*/ 256 h 502"/>
                <a:gd name="T24" fmla="*/ 348 w 526"/>
                <a:gd name="T25" fmla="*/ 240 h 502"/>
                <a:gd name="T26" fmla="*/ 380 w 526"/>
                <a:gd name="T27" fmla="*/ 228 h 502"/>
                <a:gd name="T28" fmla="*/ 410 w 526"/>
                <a:gd name="T29" fmla="*/ 214 h 502"/>
                <a:gd name="T30" fmla="*/ 470 w 526"/>
                <a:gd name="T31" fmla="*/ 194 h 502"/>
                <a:gd name="T32" fmla="*/ 526 w 526"/>
                <a:gd name="T33" fmla="*/ 180 h 502"/>
                <a:gd name="T34" fmla="*/ 526 w 526"/>
                <a:gd name="T35" fmla="*/ 180 h 502"/>
                <a:gd name="T36" fmla="*/ 522 w 526"/>
                <a:gd name="T37" fmla="*/ 134 h 502"/>
                <a:gd name="T38" fmla="*/ 516 w 526"/>
                <a:gd name="T39" fmla="*/ 90 h 502"/>
                <a:gd name="T40" fmla="*/ 504 w 526"/>
                <a:gd name="T41" fmla="*/ 0 h 502"/>
                <a:gd name="T42" fmla="*/ 504 w 526"/>
                <a:gd name="T43" fmla="*/ 0 h 502"/>
                <a:gd name="T44" fmla="*/ 496 w 526"/>
                <a:gd name="T45" fmla="*/ 0 h 502"/>
                <a:gd name="T46" fmla="*/ 496 w 526"/>
                <a:gd name="T47" fmla="*/ 0 h 502"/>
                <a:gd name="T48" fmla="*/ 458 w 526"/>
                <a:gd name="T49" fmla="*/ 4 h 502"/>
                <a:gd name="T50" fmla="*/ 424 w 526"/>
                <a:gd name="T51" fmla="*/ 10 h 502"/>
                <a:gd name="T52" fmla="*/ 390 w 526"/>
                <a:gd name="T53" fmla="*/ 20 h 502"/>
                <a:gd name="T54" fmla="*/ 358 w 526"/>
                <a:gd name="T55" fmla="*/ 30 h 502"/>
                <a:gd name="T56" fmla="*/ 328 w 526"/>
                <a:gd name="T57" fmla="*/ 42 h 502"/>
                <a:gd name="T58" fmla="*/ 300 w 526"/>
                <a:gd name="T59" fmla="*/ 56 h 502"/>
                <a:gd name="T60" fmla="*/ 274 w 526"/>
                <a:gd name="T61" fmla="*/ 72 h 502"/>
                <a:gd name="T62" fmla="*/ 248 w 526"/>
                <a:gd name="T63" fmla="*/ 88 h 502"/>
                <a:gd name="T64" fmla="*/ 224 w 526"/>
                <a:gd name="T65" fmla="*/ 106 h 502"/>
                <a:gd name="T66" fmla="*/ 202 w 526"/>
                <a:gd name="T67" fmla="*/ 124 h 502"/>
                <a:gd name="T68" fmla="*/ 182 w 526"/>
                <a:gd name="T69" fmla="*/ 144 h 502"/>
                <a:gd name="T70" fmla="*/ 162 w 526"/>
                <a:gd name="T71" fmla="*/ 164 h 502"/>
                <a:gd name="T72" fmla="*/ 144 w 526"/>
                <a:gd name="T73" fmla="*/ 184 h 502"/>
                <a:gd name="T74" fmla="*/ 126 w 526"/>
                <a:gd name="T75" fmla="*/ 204 h 502"/>
                <a:gd name="T76" fmla="*/ 96 w 526"/>
                <a:gd name="T77" fmla="*/ 246 h 502"/>
                <a:gd name="T78" fmla="*/ 72 w 526"/>
                <a:gd name="T79" fmla="*/ 288 h 502"/>
                <a:gd name="T80" fmla="*/ 50 w 526"/>
                <a:gd name="T81" fmla="*/ 328 h 502"/>
                <a:gd name="T82" fmla="*/ 34 w 526"/>
                <a:gd name="T83" fmla="*/ 364 h 502"/>
                <a:gd name="T84" fmla="*/ 20 w 526"/>
                <a:gd name="T85" fmla="*/ 398 h 502"/>
                <a:gd name="T86" fmla="*/ 4 w 526"/>
                <a:gd name="T87" fmla="*/ 446 h 502"/>
                <a:gd name="T88" fmla="*/ 0 w 526"/>
                <a:gd name="T89" fmla="*/ 466 h 502"/>
                <a:gd name="T90" fmla="*/ 0 w 526"/>
                <a:gd name="T91" fmla="*/ 466 h 502"/>
                <a:gd name="T92" fmla="*/ 10 w 526"/>
                <a:gd name="T93" fmla="*/ 478 h 502"/>
                <a:gd name="T94" fmla="*/ 20 w 526"/>
                <a:gd name="T95" fmla="*/ 488 h 502"/>
                <a:gd name="T96" fmla="*/ 30 w 526"/>
                <a:gd name="T97" fmla="*/ 494 h 502"/>
                <a:gd name="T98" fmla="*/ 42 w 526"/>
                <a:gd name="T99" fmla="*/ 500 h 502"/>
                <a:gd name="T100" fmla="*/ 52 w 526"/>
                <a:gd name="T101" fmla="*/ 502 h 502"/>
                <a:gd name="T102" fmla="*/ 64 w 526"/>
                <a:gd name="T103" fmla="*/ 502 h 502"/>
                <a:gd name="T104" fmla="*/ 76 w 526"/>
                <a:gd name="T105" fmla="*/ 502 h 502"/>
                <a:gd name="T106" fmla="*/ 86 w 526"/>
                <a:gd name="T107" fmla="*/ 500 h 502"/>
                <a:gd name="T108" fmla="*/ 106 w 526"/>
                <a:gd name="T109" fmla="*/ 496 h 502"/>
                <a:gd name="T110" fmla="*/ 122 w 526"/>
                <a:gd name="T111" fmla="*/ 488 h 502"/>
                <a:gd name="T112" fmla="*/ 138 w 526"/>
                <a:gd name="T113" fmla="*/ 480 h 502"/>
                <a:gd name="T114" fmla="*/ 138 w 526"/>
                <a:gd name="T115" fmla="*/ 48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6" h="502">
                  <a:moveTo>
                    <a:pt x="138" y="480"/>
                  </a:moveTo>
                  <a:lnTo>
                    <a:pt x="138" y="480"/>
                  </a:lnTo>
                  <a:lnTo>
                    <a:pt x="140" y="464"/>
                  </a:lnTo>
                  <a:lnTo>
                    <a:pt x="144" y="446"/>
                  </a:lnTo>
                  <a:lnTo>
                    <a:pt x="156" y="416"/>
                  </a:lnTo>
                  <a:lnTo>
                    <a:pt x="170" y="386"/>
                  </a:lnTo>
                  <a:lnTo>
                    <a:pt x="188" y="360"/>
                  </a:lnTo>
                  <a:lnTo>
                    <a:pt x="210" y="336"/>
                  </a:lnTo>
                  <a:lnTo>
                    <a:pt x="234" y="312"/>
                  </a:lnTo>
                  <a:lnTo>
                    <a:pt x="260" y="292"/>
                  </a:lnTo>
                  <a:lnTo>
                    <a:pt x="288" y="274"/>
                  </a:lnTo>
                  <a:lnTo>
                    <a:pt x="318" y="256"/>
                  </a:lnTo>
                  <a:lnTo>
                    <a:pt x="348" y="240"/>
                  </a:lnTo>
                  <a:lnTo>
                    <a:pt x="380" y="228"/>
                  </a:lnTo>
                  <a:lnTo>
                    <a:pt x="410" y="214"/>
                  </a:lnTo>
                  <a:lnTo>
                    <a:pt x="470" y="194"/>
                  </a:lnTo>
                  <a:lnTo>
                    <a:pt x="526" y="180"/>
                  </a:lnTo>
                  <a:lnTo>
                    <a:pt x="526" y="180"/>
                  </a:lnTo>
                  <a:lnTo>
                    <a:pt x="522" y="134"/>
                  </a:lnTo>
                  <a:lnTo>
                    <a:pt x="516" y="9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496" y="0"/>
                  </a:lnTo>
                  <a:lnTo>
                    <a:pt x="496" y="0"/>
                  </a:lnTo>
                  <a:lnTo>
                    <a:pt x="458" y="4"/>
                  </a:lnTo>
                  <a:lnTo>
                    <a:pt x="424" y="10"/>
                  </a:lnTo>
                  <a:lnTo>
                    <a:pt x="390" y="20"/>
                  </a:lnTo>
                  <a:lnTo>
                    <a:pt x="358" y="30"/>
                  </a:lnTo>
                  <a:lnTo>
                    <a:pt x="328" y="42"/>
                  </a:lnTo>
                  <a:lnTo>
                    <a:pt x="300" y="56"/>
                  </a:lnTo>
                  <a:lnTo>
                    <a:pt x="274" y="72"/>
                  </a:lnTo>
                  <a:lnTo>
                    <a:pt x="248" y="88"/>
                  </a:lnTo>
                  <a:lnTo>
                    <a:pt x="224" y="106"/>
                  </a:lnTo>
                  <a:lnTo>
                    <a:pt x="202" y="124"/>
                  </a:lnTo>
                  <a:lnTo>
                    <a:pt x="182" y="144"/>
                  </a:lnTo>
                  <a:lnTo>
                    <a:pt x="162" y="164"/>
                  </a:lnTo>
                  <a:lnTo>
                    <a:pt x="144" y="184"/>
                  </a:lnTo>
                  <a:lnTo>
                    <a:pt x="126" y="204"/>
                  </a:lnTo>
                  <a:lnTo>
                    <a:pt x="96" y="246"/>
                  </a:lnTo>
                  <a:lnTo>
                    <a:pt x="72" y="288"/>
                  </a:lnTo>
                  <a:lnTo>
                    <a:pt x="50" y="328"/>
                  </a:lnTo>
                  <a:lnTo>
                    <a:pt x="34" y="364"/>
                  </a:lnTo>
                  <a:lnTo>
                    <a:pt x="20" y="398"/>
                  </a:lnTo>
                  <a:lnTo>
                    <a:pt x="4" y="446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10" y="478"/>
                  </a:lnTo>
                  <a:lnTo>
                    <a:pt x="20" y="488"/>
                  </a:lnTo>
                  <a:lnTo>
                    <a:pt x="30" y="494"/>
                  </a:lnTo>
                  <a:lnTo>
                    <a:pt x="42" y="500"/>
                  </a:lnTo>
                  <a:lnTo>
                    <a:pt x="52" y="502"/>
                  </a:lnTo>
                  <a:lnTo>
                    <a:pt x="64" y="502"/>
                  </a:lnTo>
                  <a:lnTo>
                    <a:pt x="76" y="502"/>
                  </a:lnTo>
                  <a:lnTo>
                    <a:pt x="86" y="500"/>
                  </a:lnTo>
                  <a:lnTo>
                    <a:pt x="106" y="496"/>
                  </a:lnTo>
                  <a:lnTo>
                    <a:pt x="122" y="488"/>
                  </a:lnTo>
                  <a:lnTo>
                    <a:pt x="138" y="480"/>
                  </a:lnTo>
                  <a:lnTo>
                    <a:pt x="138" y="480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62" name="Freeform 330">
              <a:extLst>
                <a:ext uri="{FF2B5EF4-FFF2-40B4-BE49-F238E27FC236}">
                  <a16:creationId xmlns:a16="http://schemas.microsoft.com/office/drawing/2014/main" id="{2E1780A3-110C-4240-84FB-D6FBCEA8E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5300" y="4954588"/>
              <a:ext cx="50800" cy="50800"/>
            </a:xfrm>
            <a:custGeom>
              <a:avLst/>
              <a:gdLst>
                <a:gd name="T0" fmla="*/ 28 w 32"/>
                <a:gd name="T1" fmla="*/ 4 h 32"/>
                <a:gd name="T2" fmla="*/ 28 w 32"/>
                <a:gd name="T3" fmla="*/ 4 h 32"/>
                <a:gd name="T4" fmla="*/ 24 w 32"/>
                <a:gd name="T5" fmla="*/ 0 h 32"/>
                <a:gd name="T6" fmla="*/ 18 w 32"/>
                <a:gd name="T7" fmla="*/ 0 h 32"/>
                <a:gd name="T8" fmla="*/ 12 w 32"/>
                <a:gd name="T9" fmla="*/ 2 h 32"/>
                <a:gd name="T10" fmla="*/ 6 w 32"/>
                <a:gd name="T11" fmla="*/ 6 h 32"/>
                <a:gd name="T12" fmla="*/ 6 w 32"/>
                <a:gd name="T13" fmla="*/ 6 h 32"/>
                <a:gd name="T14" fmla="*/ 2 w 32"/>
                <a:gd name="T15" fmla="*/ 10 h 32"/>
                <a:gd name="T16" fmla="*/ 0 w 32"/>
                <a:gd name="T17" fmla="*/ 16 h 32"/>
                <a:gd name="T18" fmla="*/ 0 w 32"/>
                <a:gd name="T19" fmla="*/ 22 h 32"/>
                <a:gd name="T20" fmla="*/ 2 w 32"/>
                <a:gd name="T21" fmla="*/ 28 h 32"/>
                <a:gd name="T22" fmla="*/ 2 w 32"/>
                <a:gd name="T23" fmla="*/ 28 h 32"/>
                <a:gd name="T24" fmla="*/ 8 w 32"/>
                <a:gd name="T25" fmla="*/ 30 h 32"/>
                <a:gd name="T26" fmla="*/ 14 w 32"/>
                <a:gd name="T27" fmla="*/ 32 h 32"/>
                <a:gd name="T28" fmla="*/ 20 w 32"/>
                <a:gd name="T29" fmla="*/ 30 h 32"/>
                <a:gd name="T30" fmla="*/ 26 w 32"/>
                <a:gd name="T31" fmla="*/ 26 h 32"/>
                <a:gd name="T32" fmla="*/ 26 w 32"/>
                <a:gd name="T33" fmla="*/ 26 h 32"/>
                <a:gd name="T34" fmla="*/ 30 w 32"/>
                <a:gd name="T35" fmla="*/ 22 h 32"/>
                <a:gd name="T36" fmla="*/ 32 w 32"/>
                <a:gd name="T37" fmla="*/ 16 h 32"/>
                <a:gd name="T38" fmla="*/ 32 w 32"/>
                <a:gd name="T39" fmla="*/ 10 h 32"/>
                <a:gd name="T40" fmla="*/ 28 w 32"/>
                <a:gd name="T41" fmla="*/ 4 h 32"/>
                <a:gd name="T42" fmla="*/ 28 w 32"/>
                <a:gd name="T43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" h="32">
                  <a:moveTo>
                    <a:pt x="28" y="4"/>
                  </a:moveTo>
                  <a:lnTo>
                    <a:pt x="28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8" y="30"/>
                  </a:lnTo>
                  <a:lnTo>
                    <a:pt x="14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30" y="22"/>
                  </a:lnTo>
                  <a:lnTo>
                    <a:pt x="32" y="16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454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63" name="Freeform 331">
              <a:extLst>
                <a:ext uri="{FF2B5EF4-FFF2-40B4-BE49-F238E27FC236}">
                  <a16:creationId xmlns:a16="http://schemas.microsoft.com/office/drawing/2014/main" id="{22CC13AA-85B3-44DA-985A-CFDA8CC70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3025" y="3951288"/>
              <a:ext cx="317500" cy="301625"/>
            </a:xfrm>
            <a:custGeom>
              <a:avLst/>
              <a:gdLst>
                <a:gd name="T0" fmla="*/ 0 w 200"/>
                <a:gd name="T1" fmla="*/ 28 h 190"/>
                <a:gd name="T2" fmla="*/ 0 w 200"/>
                <a:gd name="T3" fmla="*/ 28 h 190"/>
                <a:gd name="T4" fmla="*/ 8 w 200"/>
                <a:gd name="T5" fmla="*/ 64 h 190"/>
                <a:gd name="T6" fmla="*/ 14 w 200"/>
                <a:gd name="T7" fmla="*/ 92 h 190"/>
                <a:gd name="T8" fmla="*/ 16 w 200"/>
                <a:gd name="T9" fmla="*/ 102 h 190"/>
                <a:gd name="T10" fmla="*/ 16 w 200"/>
                <a:gd name="T11" fmla="*/ 110 h 190"/>
                <a:gd name="T12" fmla="*/ 16 w 200"/>
                <a:gd name="T13" fmla="*/ 110 h 190"/>
                <a:gd name="T14" fmla="*/ 18 w 200"/>
                <a:gd name="T15" fmla="*/ 124 h 190"/>
                <a:gd name="T16" fmla="*/ 24 w 200"/>
                <a:gd name="T17" fmla="*/ 136 h 190"/>
                <a:gd name="T18" fmla="*/ 32 w 200"/>
                <a:gd name="T19" fmla="*/ 152 h 190"/>
                <a:gd name="T20" fmla="*/ 44 w 200"/>
                <a:gd name="T21" fmla="*/ 166 h 190"/>
                <a:gd name="T22" fmla="*/ 52 w 200"/>
                <a:gd name="T23" fmla="*/ 174 h 190"/>
                <a:gd name="T24" fmla="*/ 62 w 200"/>
                <a:gd name="T25" fmla="*/ 180 h 190"/>
                <a:gd name="T26" fmla="*/ 72 w 200"/>
                <a:gd name="T27" fmla="*/ 184 h 190"/>
                <a:gd name="T28" fmla="*/ 84 w 200"/>
                <a:gd name="T29" fmla="*/ 188 h 190"/>
                <a:gd name="T30" fmla="*/ 98 w 200"/>
                <a:gd name="T31" fmla="*/ 190 h 190"/>
                <a:gd name="T32" fmla="*/ 114 w 200"/>
                <a:gd name="T33" fmla="*/ 190 h 190"/>
                <a:gd name="T34" fmla="*/ 114 w 200"/>
                <a:gd name="T35" fmla="*/ 190 h 190"/>
                <a:gd name="T36" fmla="*/ 128 w 200"/>
                <a:gd name="T37" fmla="*/ 188 h 190"/>
                <a:gd name="T38" fmla="*/ 142 w 200"/>
                <a:gd name="T39" fmla="*/ 184 h 190"/>
                <a:gd name="T40" fmla="*/ 154 w 200"/>
                <a:gd name="T41" fmla="*/ 180 h 190"/>
                <a:gd name="T42" fmla="*/ 162 w 200"/>
                <a:gd name="T43" fmla="*/ 174 h 190"/>
                <a:gd name="T44" fmla="*/ 172 w 200"/>
                <a:gd name="T45" fmla="*/ 168 h 190"/>
                <a:gd name="T46" fmla="*/ 178 w 200"/>
                <a:gd name="T47" fmla="*/ 162 h 190"/>
                <a:gd name="T48" fmla="*/ 188 w 200"/>
                <a:gd name="T49" fmla="*/ 146 h 190"/>
                <a:gd name="T50" fmla="*/ 194 w 200"/>
                <a:gd name="T51" fmla="*/ 132 h 190"/>
                <a:gd name="T52" fmla="*/ 198 w 200"/>
                <a:gd name="T53" fmla="*/ 120 h 190"/>
                <a:gd name="T54" fmla="*/ 200 w 200"/>
                <a:gd name="T55" fmla="*/ 108 h 190"/>
                <a:gd name="T56" fmla="*/ 200 w 200"/>
                <a:gd name="T57" fmla="*/ 108 h 190"/>
                <a:gd name="T58" fmla="*/ 190 w 200"/>
                <a:gd name="T59" fmla="*/ 76 h 190"/>
                <a:gd name="T60" fmla="*/ 176 w 200"/>
                <a:gd name="T61" fmla="*/ 32 h 190"/>
                <a:gd name="T62" fmla="*/ 176 w 200"/>
                <a:gd name="T63" fmla="*/ 32 h 190"/>
                <a:gd name="T64" fmla="*/ 172 w 200"/>
                <a:gd name="T65" fmla="*/ 24 h 190"/>
                <a:gd name="T66" fmla="*/ 162 w 200"/>
                <a:gd name="T67" fmla="*/ 16 h 190"/>
                <a:gd name="T68" fmla="*/ 146 w 200"/>
                <a:gd name="T69" fmla="*/ 8 h 190"/>
                <a:gd name="T70" fmla="*/ 126 w 200"/>
                <a:gd name="T71" fmla="*/ 2 h 190"/>
                <a:gd name="T72" fmla="*/ 102 w 200"/>
                <a:gd name="T73" fmla="*/ 0 h 190"/>
                <a:gd name="T74" fmla="*/ 88 w 200"/>
                <a:gd name="T75" fmla="*/ 2 h 190"/>
                <a:gd name="T76" fmla="*/ 72 w 200"/>
                <a:gd name="T77" fmla="*/ 4 h 190"/>
                <a:gd name="T78" fmla="*/ 56 w 200"/>
                <a:gd name="T79" fmla="*/ 6 h 190"/>
                <a:gd name="T80" fmla="*/ 38 w 200"/>
                <a:gd name="T81" fmla="*/ 12 h 190"/>
                <a:gd name="T82" fmla="*/ 20 w 200"/>
                <a:gd name="T83" fmla="*/ 20 h 190"/>
                <a:gd name="T84" fmla="*/ 0 w 200"/>
                <a:gd name="T85" fmla="*/ 28 h 190"/>
                <a:gd name="T86" fmla="*/ 0 w 200"/>
                <a:gd name="T87" fmla="*/ 2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" h="190">
                  <a:moveTo>
                    <a:pt x="0" y="28"/>
                  </a:moveTo>
                  <a:lnTo>
                    <a:pt x="0" y="28"/>
                  </a:lnTo>
                  <a:lnTo>
                    <a:pt x="8" y="64"/>
                  </a:lnTo>
                  <a:lnTo>
                    <a:pt x="14" y="92"/>
                  </a:lnTo>
                  <a:lnTo>
                    <a:pt x="16" y="102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8" y="124"/>
                  </a:lnTo>
                  <a:lnTo>
                    <a:pt x="24" y="136"/>
                  </a:lnTo>
                  <a:lnTo>
                    <a:pt x="32" y="152"/>
                  </a:lnTo>
                  <a:lnTo>
                    <a:pt x="44" y="166"/>
                  </a:lnTo>
                  <a:lnTo>
                    <a:pt x="52" y="174"/>
                  </a:lnTo>
                  <a:lnTo>
                    <a:pt x="62" y="180"/>
                  </a:lnTo>
                  <a:lnTo>
                    <a:pt x="72" y="184"/>
                  </a:lnTo>
                  <a:lnTo>
                    <a:pt x="84" y="188"/>
                  </a:lnTo>
                  <a:lnTo>
                    <a:pt x="98" y="190"/>
                  </a:lnTo>
                  <a:lnTo>
                    <a:pt x="114" y="190"/>
                  </a:lnTo>
                  <a:lnTo>
                    <a:pt x="114" y="190"/>
                  </a:lnTo>
                  <a:lnTo>
                    <a:pt x="128" y="188"/>
                  </a:lnTo>
                  <a:lnTo>
                    <a:pt x="142" y="184"/>
                  </a:lnTo>
                  <a:lnTo>
                    <a:pt x="154" y="180"/>
                  </a:lnTo>
                  <a:lnTo>
                    <a:pt x="162" y="174"/>
                  </a:lnTo>
                  <a:lnTo>
                    <a:pt x="172" y="168"/>
                  </a:lnTo>
                  <a:lnTo>
                    <a:pt x="178" y="162"/>
                  </a:lnTo>
                  <a:lnTo>
                    <a:pt x="188" y="146"/>
                  </a:lnTo>
                  <a:lnTo>
                    <a:pt x="194" y="132"/>
                  </a:lnTo>
                  <a:lnTo>
                    <a:pt x="198" y="120"/>
                  </a:lnTo>
                  <a:lnTo>
                    <a:pt x="200" y="108"/>
                  </a:lnTo>
                  <a:lnTo>
                    <a:pt x="200" y="108"/>
                  </a:lnTo>
                  <a:lnTo>
                    <a:pt x="190" y="76"/>
                  </a:lnTo>
                  <a:lnTo>
                    <a:pt x="176" y="32"/>
                  </a:lnTo>
                  <a:lnTo>
                    <a:pt x="176" y="32"/>
                  </a:lnTo>
                  <a:lnTo>
                    <a:pt x="172" y="24"/>
                  </a:lnTo>
                  <a:lnTo>
                    <a:pt x="162" y="16"/>
                  </a:lnTo>
                  <a:lnTo>
                    <a:pt x="146" y="8"/>
                  </a:lnTo>
                  <a:lnTo>
                    <a:pt x="126" y="2"/>
                  </a:lnTo>
                  <a:lnTo>
                    <a:pt x="102" y="0"/>
                  </a:lnTo>
                  <a:lnTo>
                    <a:pt x="88" y="2"/>
                  </a:lnTo>
                  <a:lnTo>
                    <a:pt x="72" y="4"/>
                  </a:lnTo>
                  <a:lnTo>
                    <a:pt x="56" y="6"/>
                  </a:lnTo>
                  <a:lnTo>
                    <a:pt x="38" y="12"/>
                  </a:lnTo>
                  <a:lnTo>
                    <a:pt x="20" y="2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4C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64" name="Freeform 332">
              <a:extLst>
                <a:ext uri="{FF2B5EF4-FFF2-40B4-BE49-F238E27FC236}">
                  <a16:creationId xmlns:a16="http://schemas.microsoft.com/office/drawing/2014/main" id="{08E8CDB1-B325-4F9A-BF5F-EA4D3E2BA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7000" y="3944938"/>
              <a:ext cx="254000" cy="168275"/>
            </a:xfrm>
            <a:custGeom>
              <a:avLst/>
              <a:gdLst>
                <a:gd name="T0" fmla="*/ 0 w 160"/>
                <a:gd name="T1" fmla="*/ 24 h 106"/>
                <a:gd name="T2" fmla="*/ 0 w 160"/>
                <a:gd name="T3" fmla="*/ 24 h 106"/>
                <a:gd name="T4" fmla="*/ 2 w 160"/>
                <a:gd name="T5" fmla="*/ 30 h 106"/>
                <a:gd name="T6" fmla="*/ 8 w 160"/>
                <a:gd name="T7" fmla="*/ 44 h 106"/>
                <a:gd name="T8" fmla="*/ 18 w 160"/>
                <a:gd name="T9" fmla="*/ 60 h 106"/>
                <a:gd name="T10" fmla="*/ 24 w 160"/>
                <a:gd name="T11" fmla="*/ 70 h 106"/>
                <a:gd name="T12" fmla="*/ 34 w 160"/>
                <a:gd name="T13" fmla="*/ 80 h 106"/>
                <a:gd name="T14" fmla="*/ 44 w 160"/>
                <a:gd name="T15" fmla="*/ 88 h 106"/>
                <a:gd name="T16" fmla="*/ 54 w 160"/>
                <a:gd name="T17" fmla="*/ 96 h 106"/>
                <a:gd name="T18" fmla="*/ 68 w 160"/>
                <a:gd name="T19" fmla="*/ 102 h 106"/>
                <a:gd name="T20" fmla="*/ 82 w 160"/>
                <a:gd name="T21" fmla="*/ 106 h 106"/>
                <a:gd name="T22" fmla="*/ 98 w 160"/>
                <a:gd name="T23" fmla="*/ 106 h 106"/>
                <a:gd name="T24" fmla="*/ 118 w 160"/>
                <a:gd name="T25" fmla="*/ 106 h 106"/>
                <a:gd name="T26" fmla="*/ 138 w 160"/>
                <a:gd name="T27" fmla="*/ 100 h 106"/>
                <a:gd name="T28" fmla="*/ 160 w 160"/>
                <a:gd name="T29" fmla="*/ 92 h 106"/>
                <a:gd name="T30" fmla="*/ 160 w 160"/>
                <a:gd name="T31" fmla="*/ 92 h 106"/>
                <a:gd name="T32" fmla="*/ 152 w 160"/>
                <a:gd name="T33" fmla="*/ 70 h 106"/>
                <a:gd name="T34" fmla="*/ 144 w 160"/>
                <a:gd name="T35" fmla="*/ 42 h 106"/>
                <a:gd name="T36" fmla="*/ 144 w 160"/>
                <a:gd name="T37" fmla="*/ 42 h 106"/>
                <a:gd name="T38" fmla="*/ 142 w 160"/>
                <a:gd name="T39" fmla="*/ 36 h 106"/>
                <a:gd name="T40" fmla="*/ 136 w 160"/>
                <a:gd name="T41" fmla="*/ 26 h 106"/>
                <a:gd name="T42" fmla="*/ 126 w 160"/>
                <a:gd name="T43" fmla="*/ 16 h 106"/>
                <a:gd name="T44" fmla="*/ 110 w 160"/>
                <a:gd name="T45" fmla="*/ 8 h 106"/>
                <a:gd name="T46" fmla="*/ 102 w 160"/>
                <a:gd name="T47" fmla="*/ 4 h 106"/>
                <a:gd name="T48" fmla="*/ 90 w 160"/>
                <a:gd name="T49" fmla="*/ 2 h 106"/>
                <a:gd name="T50" fmla="*/ 80 w 160"/>
                <a:gd name="T51" fmla="*/ 0 h 106"/>
                <a:gd name="T52" fmla="*/ 66 w 160"/>
                <a:gd name="T53" fmla="*/ 2 h 106"/>
                <a:gd name="T54" fmla="*/ 52 w 160"/>
                <a:gd name="T55" fmla="*/ 4 h 106"/>
                <a:gd name="T56" fmla="*/ 36 w 160"/>
                <a:gd name="T57" fmla="*/ 8 h 106"/>
                <a:gd name="T58" fmla="*/ 18 w 160"/>
                <a:gd name="T59" fmla="*/ 16 h 106"/>
                <a:gd name="T60" fmla="*/ 0 w 160"/>
                <a:gd name="T61" fmla="*/ 24 h 106"/>
                <a:gd name="T62" fmla="*/ 0 w 160"/>
                <a:gd name="T63" fmla="*/ 2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106">
                  <a:moveTo>
                    <a:pt x="0" y="24"/>
                  </a:moveTo>
                  <a:lnTo>
                    <a:pt x="0" y="24"/>
                  </a:lnTo>
                  <a:lnTo>
                    <a:pt x="2" y="30"/>
                  </a:lnTo>
                  <a:lnTo>
                    <a:pt x="8" y="44"/>
                  </a:lnTo>
                  <a:lnTo>
                    <a:pt x="18" y="60"/>
                  </a:lnTo>
                  <a:lnTo>
                    <a:pt x="24" y="70"/>
                  </a:lnTo>
                  <a:lnTo>
                    <a:pt x="34" y="80"/>
                  </a:lnTo>
                  <a:lnTo>
                    <a:pt x="44" y="88"/>
                  </a:lnTo>
                  <a:lnTo>
                    <a:pt x="54" y="96"/>
                  </a:lnTo>
                  <a:lnTo>
                    <a:pt x="68" y="102"/>
                  </a:lnTo>
                  <a:lnTo>
                    <a:pt x="82" y="106"/>
                  </a:lnTo>
                  <a:lnTo>
                    <a:pt x="98" y="106"/>
                  </a:lnTo>
                  <a:lnTo>
                    <a:pt x="118" y="106"/>
                  </a:lnTo>
                  <a:lnTo>
                    <a:pt x="138" y="100"/>
                  </a:lnTo>
                  <a:lnTo>
                    <a:pt x="160" y="92"/>
                  </a:lnTo>
                  <a:lnTo>
                    <a:pt x="160" y="92"/>
                  </a:lnTo>
                  <a:lnTo>
                    <a:pt x="152" y="7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2" y="36"/>
                  </a:lnTo>
                  <a:lnTo>
                    <a:pt x="136" y="26"/>
                  </a:lnTo>
                  <a:lnTo>
                    <a:pt x="126" y="16"/>
                  </a:lnTo>
                  <a:lnTo>
                    <a:pt x="110" y="8"/>
                  </a:lnTo>
                  <a:lnTo>
                    <a:pt x="102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66" y="2"/>
                  </a:lnTo>
                  <a:lnTo>
                    <a:pt x="52" y="4"/>
                  </a:lnTo>
                  <a:lnTo>
                    <a:pt x="36" y="8"/>
                  </a:lnTo>
                  <a:lnTo>
                    <a:pt x="18" y="1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4C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65" name="Freeform 333">
              <a:extLst>
                <a:ext uri="{FF2B5EF4-FFF2-40B4-BE49-F238E27FC236}">
                  <a16:creationId xmlns:a16="http://schemas.microsoft.com/office/drawing/2014/main" id="{4810BF36-E4A5-418C-AAB7-AEDB769F1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4300" y="4214813"/>
              <a:ext cx="273050" cy="555625"/>
            </a:xfrm>
            <a:custGeom>
              <a:avLst/>
              <a:gdLst>
                <a:gd name="T0" fmla="*/ 0 w 172"/>
                <a:gd name="T1" fmla="*/ 12 h 350"/>
                <a:gd name="T2" fmla="*/ 0 w 172"/>
                <a:gd name="T3" fmla="*/ 12 h 350"/>
                <a:gd name="T4" fmla="*/ 22 w 172"/>
                <a:gd name="T5" fmla="*/ 64 h 350"/>
                <a:gd name="T6" fmla="*/ 46 w 172"/>
                <a:gd name="T7" fmla="*/ 118 h 350"/>
                <a:gd name="T8" fmla="*/ 98 w 172"/>
                <a:gd name="T9" fmla="*/ 230 h 350"/>
                <a:gd name="T10" fmla="*/ 156 w 172"/>
                <a:gd name="T11" fmla="*/ 350 h 350"/>
                <a:gd name="T12" fmla="*/ 156 w 172"/>
                <a:gd name="T13" fmla="*/ 350 h 350"/>
                <a:gd name="T14" fmla="*/ 160 w 172"/>
                <a:gd name="T15" fmla="*/ 308 h 350"/>
                <a:gd name="T16" fmla="*/ 164 w 172"/>
                <a:gd name="T17" fmla="*/ 216 h 350"/>
                <a:gd name="T18" fmla="*/ 172 w 172"/>
                <a:gd name="T19" fmla="*/ 0 h 350"/>
                <a:gd name="T20" fmla="*/ 172 w 172"/>
                <a:gd name="T21" fmla="*/ 0 h 350"/>
                <a:gd name="T22" fmla="*/ 158 w 172"/>
                <a:gd name="T23" fmla="*/ 12 h 350"/>
                <a:gd name="T24" fmla="*/ 142 w 172"/>
                <a:gd name="T25" fmla="*/ 22 h 350"/>
                <a:gd name="T26" fmla="*/ 124 w 172"/>
                <a:gd name="T27" fmla="*/ 30 h 350"/>
                <a:gd name="T28" fmla="*/ 102 w 172"/>
                <a:gd name="T29" fmla="*/ 34 h 350"/>
                <a:gd name="T30" fmla="*/ 102 w 172"/>
                <a:gd name="T31" fmla="*/ 34 h 350"/>
                <a:gd name="T32" fmla="*/ 88 w 172"/>
                <a:gd name="T33" fmla="*/ 36 h 350"/>
                <a:gd name="T34" fmla="*/ 74 w 172"/>
                <a:gd name="T35" fmla="*/ 38 h 350"/>
                <a:gd name="T36" fmla="*/ 60 w 172"/>
                <a:gd name="T37" fmla="*/ 36 h 350"/>
                <a:gd name="T38" fmla="*/ 46 w 172"/>
                <a:gd name="T39" fmla="*/ 34 h 350"/>
                <a:gd name="T40" fmla="*/ 34 w 172"/>
                <a:gd name="T41" fmla="*/ 30 h 350"/>
                <a:gd name="T42" fmla="*/ 22 w 172"/>
                <a:gd name="T43" fmla="*/ 26 h 350"/>
                <a:gd name="T44" fmla="*/ 10 w 172"/>
                <a:gd name="T45" fmla="*/ 20 h 350"/>
                <a:gd name="T46" fmla="*/ 0 w 172"/>
                <a:gd name="T47" fmla="*/ 12 h 350"/>
                <a:gd name="T48" fmla="*/ 0 w 172"/>
                <a:gd name="T49" fmla="*/ 1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2" h="350">
                  <a:moveTo>
                    <a:pt x="0" y="12"/>
                  </a:moveTo>
                  <a:lnTo>
                    <a:pt x="0" y="12"/>
                  </a:lnTo>
                  <a:lnTo>
                    <a:pt x="22" y="64"/>
                  </a:lnTo>
                  <a:lnTo>
                    <a:pt x="46" y="118"/>
                  </a:lnTo>
                  <a:lnTo>
                    <a:pt x="98" y="230"/>
                  </a:lnTo>
                  <a:lnTo>
                    <a:pt x="156" y="350"/>
                  </a:lnTo>
                  <a:lnTo>
                    <a:pt x="156" y="350"/>
                  </a:lnTo>
                  <a:lnTo>
                    <a:pt x="160" y="308"/>
                  </a:lnTo>
                  <a:lnTo>
                    <a:pt x="164" y="216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58" y="12"/>
                  </a:lnTo>
                  <a:lnTo>
                    <a:pt x="142" y="22"/>
                  </a:lnTo>
                  <a:lnTo>
                    <a:pt x="124" y="30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88" y="36"/>
                  </a:lnTo>
                  <a:lnTo>
                    <a:pt x="74" y="38"/>
                  </a:lnTo>
                  <a:lnTo>
                    <a:pt x="60" y="36"/>
                  </a:lnTo>
                  <a:lnTo>
                    <a:pt x="46" y="34"/>
                  </a:lnTo>
                  <a:lnTo>
                    <a:pt x="34" y="30"/>
                  </a:lnTo>
                  <a:lnTo>
                    <a:pt x="22" y="26"/>
                  </a:lnTo>
                  <a:lnTo>
                    <a:pt x="10" y="2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4A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66" name="Freeform 334">
              <a:extLst>
                <a:ext uri="{FF2B5EF4-FFF2-40B4-BE49-F238E27FC236}">
                  <a16:creationId xmlns:a16="http://schemas.microsoft.com/office/drawing/2014/main" id="{9A1B9B3B-49EF-49C6-8BBA-D8847E03A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52550" y="4075113"/>
              <a:ext cx="311150" cy="200025"/>
            </a:xfrm>
            <a:custGeom>
              <a:avLst/>
              <a:gdLst>
                <a:gd name="T0" fmla="*/ 194 w 196"/>
                <a:gd name="T1" fmla="*/ 2 h 126"/>
                <a:gd name="T2" fmla="*/ 194 w 196"/>
                <a:gd name="T3" fmla="*/ 2 h 126"/>
                <a:gd name="T4" fmla="*/ 194 w 196"/>
                <a:gd name="T5" fmla="*/ 18 h 126"/>
                <a:gd name="T6" fmla="*/ 190 w 196"/>
                <a:gd name="T7" fmla="*/ 34 h 126"/>
                <a:gd name="T8" fmla="*/ 184 w 196"/>
                <a:gd name="T9" fmla="*/ 48 h 126"/>
                <a:gd name="T10" fmla="*/ 174 w 196"/>
                <a:gd name="T11" fmla="*/ 62 h 126"/>
                <a:gd name="T12" fmla="*/ 162 w 196"/>
                <a:gd name="T13" fmla="*/ 74 h 126"/>
                <a:gd name="T14" fmla="*/ 148 w 196"/>
                <a:gd name="T15" fmla="*/ 84 h 126"/>
                <a:gd name="T16" fmla="*/ 132 w 196"/>
                <a:gd name="T17" fmla="*/ 92 h 126"/>
                <a:gd name="T18" fmla="*/ 114 w 196"/>
                <a:gd name="T19" fmla="*/ 96 h 126"/>
                <a:gd name="T20" fmla="*/ 114 w 196"/>
                <a:gd name="T21" fmla="*/ 96 h 126"/>
                <a:gd name="T22" fmla="*/ 96 w 196"/>
                <a:gd name="T23" fmla="*/ 98 h 126"/>
                <a:gd name="T24" fmla="*/ 78 w 196"/>
                <a:gd name="T25" fmla="*/ 98 h 126"/>
                <a:gd name="T26" fmla="*/ 62 w 196"/>
                <a:gd name="T27" fmla="*/ 94 h 126"/>
                <a:gd name="T28" fmla="*/ 48 w 196"/>
                <a:gd name="T29" fmla="*/ 88 h 126"/>
                <a:gd name="T30" fmla="*/ 34 w 196"/>
                <a:gd name="T31" fmla="*/ 78 h 126"/>
                <a:gd name="T32" fmla="*/ 22 w 196"/>
                <a:gd name="T33" fmla="*/ 68 h 126"/>
                <a:gd name="T34" fmla="*/ 12 w 196"/>
                <a:gd name="T35" fmla="*/ 56 h 126"/>
                <a:gd name="T36" fmla="*/ 6 w 196"/>
                <a:gd name="T37" fmla="*/ 42 h 126"/>
                <a:gd name="T38" fmla="*/ 6 w 196"/>
                <a:gd name="T39" fmla="*/ 42 h 126"/>
                <a:gd name="T40" fmla="*/ 0 w 196"/>
                <a:gd name="T41" fmla="*/ 38 h 126"/>
                <a:gd name="T42" fmla="*/ 0 w 196"/>
                <a:gd name="T43" fmla="*/ 38 h 126"/>
                <a:gd name="T44" fmla="*/ 8 w 196"/>
                <a:gd name="T45" fmla="*/ 66 h 126"/>
                <a:gd name="T46" fmla="*/ 20 w 196"/>
                <a:gd name="T47" fmla="*/ 100 h 126"/>
                <a:gd name="T48" fmla="*/ 20 w 196"/>
                <a:gd name="T49" fmla="*/ 100 h 126"/>
                <a:gd name="T50" fmla="*/ 30 w 196"/>
                <a:gd name="T51" fmla="*/ 108 h 126"/>
                <a:gd name="T52" fmla="*/ 42 w 196"/>
                <a:gd name="T53" fmla="*/ 114 h 126"/>
                <a:gd name="T54" fmla="*/ 54 w 196"/>
                <a:gd name="T55" fmla="*/ 118 h 126"/>
                <a:gd name="T56" fmla="*/ 66 w 196"/>
                <a:gd name="T57" fmla="*/ 122 h 126"/>
                <a:gd name="T58" fmla="*/ 80 w 196"/>
                <a:gd name="T59" fmla="*/ 124 h 126"/>
                <a:gd name="T60" fmla="*/ 94 w 196"/>
                <a:gd name="T61" fmla="*/ 126 h 126"/>
                <a:gd name="T62" fmla="*/ 108 w 196"/>
                <a:gd name="T63" fmla="*/ 124 h 126"/>
                <a:gd name="T64" fmla="*/ 122 w 196"/>
                <a:gd name="T65" fmla="*/ 122 h 126"/>
                <a:gd name="T66" fmla="*/ 122 w 196"/>
                <a:gd name="T67" fmla="*/ 122 h 126"/>
                <a:gd name="T68" fmla="*/ 144 w 196"/>
                <a:gd name="T69" fmla="*/ 118 h 126"/>
                <a:gd name="T70" fmla="*/ 162 w 196"/>
                <a:gd name="T71" fmla="*/ 110 h 126"/>
                <a:gd name="T72" fmla="*/ 178 w 196"/>
                <a:gd name="T73" fmla="*/ 100 h 126"/>
                <a:gd name="T74" fmla="*/ 192 w 196"/>
                <a:gd name="T75" fmla="*/ 88 h 126"/>
                <a:gd name="T76" fmla="*/ 192 w 196"/>
                <a:gd name="T77" fmla="*/ 88 h 126"/>
                <a:gd name="T78" fmla="*/ 196 w 196"/>
                <a:gd name="T79" fmla="*/ 0 h 126"/>
                <a:gd name="T80" fmla="*/ 194 w 196"/>
                <a:gd name="T81" fmla="*/ 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126">
                  <a:moveTo>
                    <a:pt x="194" y="2"/>
                  </a:moveTo>
                  <a:lnTo>
                    <a:pt x="194" y="2"/>
                  </a:lnTo>
                  <a:lnTo>
                    <a:pt x="194" y="18"/>
                  </a:lnTo>
                  <a:lnTo>
                    <a:pt x="190" y="34"/>
                  </a:lnTo>
                  <a:lnTo>
                    <a:pt x="184" y="48"/>
                  </a:lnTo>
                  <a:lnTo>
                    <a:pt x="174" y="62"/>
                  </a:lnTo>
                  <a:lnTo>
                    <a:pt x="162" y="74"/>
                  </a:lnTo>
                  <a:lnTo>
                    <a:pt x="148" y="84"/>
                  </a:lnTo>
                  <a:lnTo>
                    <a:pt x="132" y="92"/>
                  </a:lnTo>
                  <a:lnTo>
                    <a:pt x="114" y="96"/>
                  </a:lnTo>
                  <a:lnTo>
                    <a:pt x="114" y="96"/>
                  </a:lnTo>
                  <a:lnTo>
                    <a:pt x="96" y="98"/>
                  </a:lnTo>
                  <a:lnTo>
                    <a:pt x="78" y="98"/>
                  </a:lnTo>
                  <a:lnTo>
                    <a:pt x="62" y="94"/>
                  </a:lnTo>
                  <a:lnTo>
                    <a:pt x="48" y="88"/>
                  </a:lnTo>
                  <a:lnTo>
                    <a:pt x="34" y="78"/>
                  </a:lnTo>
                  <a:lnTo>
                    <a:pt x="22" y="68"/>
                  </a:lnTo>
                  <a:lnTo>
                    <a:pt x="12" y="56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8" y="66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8"/>
                  </a:lnTo>
                  <a:lnTo>
                    <a:pt x="66" y="122"/>
                  </a:lnTo>
                  <a:lnTo>
                    <a:pt x="80" y="124"/>
                  </a:lnTo>
                  <a:lnTo>
                    <a:pt x="94" y="126"/>
                  </a:lnTo>
                  <a:lnTo>
                    <a:pt x="108" y="124"/>
                  </a:lnTo>
                  <a:lnTo>
                    <a:pt x="122" y="122"/>
                  </a:lnTo>
                  <a:lnTo>
                    <a:pt x="122" y="122"/>
                  </a:lnTo>
                  <a:lnTo>
                    <a:pt x="144" y="118"/>
                  </a:lnTo>
                  <a:lnTo>
                    <a:pt x="162" y="110"/>
                  </a:lnTo>
                  <a:lnTo>
                    <a:pt x="178" y="100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6" y="0"/>
                  </a:lnTo>
                  <a:lnTo>
                    <a:pt x="194" y="2"/>
                  </a:lnTo>
                  <a:close/>
                </a:path>
              </a:pathLst>
            </a:custGeom>
            <a:solidFill>
              <a:srgbClr val="769C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67" name="Freeform 335">
              <a:extLst>
                <a:ext uri="{FF2B5EF4-FFF2-40B4-BE49-F238E27FC236}">
                  <a16:creationId xmlns:a16="http://schemas.microsoft.com/office/drawing/2014/main" id="{A8FB57E6-56FF-4E24-A769-22EF3061E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8950" y="5167313"/>
              <a:ext cx="1338263" cy="971550"/>
            </a:xfrm>
            <a:custGeom>
              <a:avLst/>
              <a:gdLst>
                <a:gd name="T0" fmla="*/ 753 w 843"/>
                <a:gd name="T1" fmla="*/ 496 h 612"/>
                <a:gd name="T2" fmla="*/ 747 w 843"/>
                <a:gd name="T3" fmla="*/ 484 h 612"/>
                <a:gd name="T4" fmla="*/ 721 w 843"/>
                <a:gd name="T5" fmla="*/ 442 h 612"/>
                <a:gd name="T6" fmla="*/ 665 w 843"/>
                <a:gd name="T7" fmla="*/ 366 h 612"/>
                <a:gd name="T8" fmla="*/ 569 w 843"/>
                <a:gd name="T9" fmla="*/ 252 h 612"/>
                <a:gd name="T10" fmla="*/ 537 w 843"/>
                <a:gd name="T11" fmla="*/ 220 h 612"/>
                <a:gd name="T12" fmla="*/ 461 w 843"/>
                <a:gd name="T13" fmla="*/ 162 h 612"/>
                <a:gd name="T14" fmla="*/ 379 w 843"/>
                <a:gd name="T15" fmla="*/ 114 h 612"/>
                <a:gd name="T16" fmla="*/ 293 w 843"/>
                <a:gd name="T17" fmla="*/ 74 h 612"/>
                <a:gd name="T18" fmla="*/ 178 w 843"/>
                <a:gd name="T19" fmla="*/ 32 h 612"/>
                <a:gd name="T20" fmla="*/ 74 w 843"/>
                <a:gd name="T21" fmla="*/ 4 h 612"/>
                <a:gd name="T22" fmla="*/ 60 w 843"/>
                <a:gd name="T23" fmla="*/ 0 h 612"/>
                <a:gd name="T24" fmla="*/ 26 w 843"/>
                <a:gd name="T25" fmla="*/ 46 h 612"/>
                <a:gd name="T26" fmla="*/ 6 w 843"/>
                <a:gd name="T27" fmla="*/ 96 h 612"/>
                <a:gd name="T28" fmla="*/ 0 w 843"/>
                <a:gd name="T29" fmla="*/ 148 h 612"/>
                <a:gd name="T30" fmla="*/ 4 w 843"/>
                <a:gd name="T31" fmla="*/ 196 h 612"/>
                <a:gd name="T32" fmla="*/ 20 w 843"/>
                <a:gd name="T33" fmla="*/ 240 h 612"/>
                <a:gd name="T34" fmla="*/ 48 w 843"/>
                <a:gd name="T35" fmla="*/ 274 h 612"/>
                <a:gd name="T36" fmla="*/ 82 w 843"/>
                <a:gd name="T37" fmla="*/ 292 h 612"/>
                <a:gd name="T38" fmla="*/ 104 w 843"/>
                <a:gd name="T39" fmla="*/ 296 h 612"/>
                <a:gd name="T40" fmla="*/ 128 w 843"/>
                <a:gd name="T41" fmla="*/ 296 h 612"/>
                <a:gd name="T42" fmla="*/ 140 w 843"/>
                <a:gd name="T43" fmla="*/ 294 h 612"/>
                <a:gd name="T44" fmla="*/ 186 w 843"/>
                <a:gd name="T45" fmla="*/ 298 h 612"/>
                <a:gd name="T46" fmla="*/ 261 w 843"/>
                <a:gd name="T47" fmla="*/ 320 h 612"/>
                <a:gd name="T48" fmla="*/ 349 w 843"/>
                <a:gd name="T49" fmla="*/ 354 h 612"/>
                <a:gd name="T50" fmla="*/ 439 w 843"/>
                <a:gd name="T51" fmla="*/ 396 h 612"/>
                <a:gd name="T52" fmla="*/ 601 w 843"/>
                <a:gd name="T53" fmla="*/ 486 h 612"/>
                <a:gd name="T54" fmla="*/ 681 w 843"/>
                <a:gd name="T55" fmla="*/ 540 h 612"/>
                <a:gd name="T56" fmla="*/ 695 w 843"/>
                <a:gd name="T57" fmla="*/ 552 h 612"/>
                <a:gd name="T58" fmla="*/ 729 w 843"/>
                <a:gd name="T59" fmla="*/ 584 h 612"/>
                <a:gd name="T60" fmla="*/ 767 w 843"/>
                <a:gd name="T61" fmla="*/ 612 h 612"/>
                <a:gd name="T62" fmla="*/ 795 w 843"/>
                <a:gd name="T63" fmla="*/ 586 h 612"/>
                <a:gd name="T64" fmla="*/ 815 w 843"/>
                <a:gd name="T65" fmla="*/ 558 h 612"/>
                <a:gd name="T66" fmla="*/ 831 w 843"/>
                <a:gd name="T67" fmla="*/ 528 h 612"/>
                <a:gd name="T68" fmla="*/ 843 w 843"/>
                <a:gd name="T69" fmla="*/ 494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3" h="612">
                  <a:moveTo>
                    <a:pt x="843" y="494"/>
                  </a:moveTo>
                  <a:lnTo>
                    <a:pt x="753" y="496"/>
                  </a:lnTo>
                  <a:lnTo>
                    <a:pt x="753" y="496"/>
                  </a:lnTo>
                  <a:lnTo>
                    <a:pt x="747" y="484"/>
                  </a:lnTo>
                  <a:lnTo>
                    <a:pt x="737" y="466"/>
                  </a:lnTo>
                  <a:lnTo>
                    <a:pt x="721" y="442"/>
                  </a:lnTo>
                  <a:lnTo>
                    <a:pt x="699" y="408"/>
                  </a:lnTo>
                  <a:lnTo>
                    <a:pt x="665" y="366"/>
                  </a:lnTo>
                  <a:lnTo>
                    <a:pt x="623" y="314"/>
                  </a:lnTo>
                  <a:lnTo>
                    <a:pt x="569" y="252"/>
                  </a:lnTo>
                  <a:lnTo>
                    <a:pt x="569" y="252"/>
                  </a:lnTo>
                  <a:lnTo>
                    <a:pt x="537" y="220"/>
                  </a:lnTo>
                  <a:lnTo>
                    <a:pt x="499" y="190"/>
                  </a:lnTo>
                  <a:lnTo>
                    <a:pt x="461" y="162"/>
                  </a:lnTo>
                  <a:lnTo>
                    <a:pt x="421" y="136"/>
                  </a:lnTo>
                  <a:lnTo>
                    <a:pt x="379" y="114"/>
                  </a:lnTo>
                  <a:lnTo>
                    <a:pt x="335" y="92"/>
                  </a:lnTo>
                  <a:lnTo>
                    <a:pt x="293" y="74"/>
                  </a:lnTo>
                  <a:lnTo>
                    <a:pt x="253" y="58"/>
                  </a:lnTo>
                  <a:lnTo>
                    <a:pt x="178" y="32"/>
                  </a:lnTo>
                  <a:lnTo>
                    <a:pt x="116" y="14"/>
                  </a:lnTo>
                  <a:lnTo>
                    <a:pt x="74" y="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0" y="22"/>
                  </a:lnTo>
                  <a:lnTo>
                    <a:pt x="26" y="46"/>
                  </a:lnTo>
                  <a:lnTo>
                    <a:pt x="14" y="70"/>
                  </a:lnTo>
                  <a:lnTo>
                    <a:pt x="6" y="96"/>
                  </a:lnTo>
                  <a:lnTo>
                    <a:pt x="2" y="122"/>
                  </a:lnTo>
                  <a:lnTo>
                    <a:pt x="0" y="148"/>
                  </a:lnTo>
                  <a:lnTo>
                    <a:pt x="0" y="172"/>
                  </a:lnTo>
                  <a:lnTo>
                    <a:pt x="4" y="196"/>
                  </a:lnTo>
                  <a:lnTo>
                    <a:pt x="12" y="220"/>
                  </a:lnTo>
                  <a:lnTo>
                    <a:pt x="20" y="240"/>
                  </a:lnTo>
                  <a:lnTo>
                    <a:pt x="32" y="258"/>
                  </a:lnTo>
                  <a:lnTo>
                    <a:pt x="48" y="274"/>
                  </a:lnTo>
                  <a:lnTo>
                    <a:pt x="64" y="284"/>
                  </a:lnTo>
                  <a:lnTo>
                    <a:pt x="82" y="292"/>
                  </a:lnTo>
                  <a:lnTo>
                    <a:pt x="94" y="296"/>
                  </a:lnTo>
                  <a:lnTo>
                    <a:pt x="104" y="296"/>
                  </a:lnTo>
                  <a:lnTo>
                    <a:pt x="116" y="296"/>
                  </a:lnTo>
                  <a:lnTo>
                    <a:pt x="128" y="296"/>
                  </a:lnTo>
                  <a:lnTo>
                    <a:pt x="128" y="296"/>
                  </a:lnTo>
                  <a:lnTo>
                    <a:pt x="140" y="294"/>
                  </a:lnTo>
                  <a:lnTo>
                    <a:pt x="154" y="294"/>
                  </a:lnTo>
                  <a:lnTo>
                    <a:pt x="186" y="298"/>
                  </a:lnTo>
                  <a:lnTo>
                    <a:pt x="221" y="306"/>
                  </a:lnTo>
                  <a:lnTo>
                    <a:pt x="261" y="320"/>
                  </a:lnTo>
                  <a:lnTo>
                    <a:pt x="303" y="336"/>
                  </a:lnTo>
                  <a:lnTo>
                    <a:pt x="349" y="354"/>
                  </a:lnTo>
                  <a:lnTo>
                    <a:pt x="393" y="374"/>
                  </a:lnTo>
                  <a:lnTo>
                    <a:pt x="439" y="396"/>
                  </a:lnTo>
                  <a:lnTo>
                    <a:pt x="525" y="442"/>
                  </a:lnTo>
                  <a:lnTo>
                    <a:pt x="601" y="486"/>
                  </a:lnTo>
                  <a:lnTo>
                    <a:pt x="659" y="524"/>
                  </a:lnTo>
                  <a:lnTo>
                    <a:pt x="681" y="540"/>
                  </a:lnTo>
                  <a:lnTo>
                    <a:pt x="695" y="552"/>
                  </a:lnTo>
                  <a:lnTo>
                    <a:pt x="695" y="552"/>
                  </a:lnTo>
                  <a:lnTo>
                    <a:pt x="711" y="568"/>
                  </a:lnTo>
                  <a:lnTo>
                    <a:pt x="729" y="584"/>
                  </a:lnTo>
                  <a:lnTo>
                    <a:pt x="767" y="612"/>
                  </a:lnTo>
                  <a:lnTo>
                    <a:pt x="767" y="612"/>
                  </a:lnTo>
                  <a:lnTo>
                    <a:pt x="781" y="600"/>
                  </a:lnTo>
                  <a:lnTo>
                    <a:pt x="795" y="586"/>
                  </a:lnTo>
                  <a:lnTo>
                    <a:pt x="805" y="574"/>
                  </a:lnTo>
                  <a:lnTo>
                    <a:pt x="815" y="558"/>
                  </a:lnTo>
                  <a:lnTo>
                    <a:pt x="825" y="544"/>
                  </a:lnTo>
                  <a:lnTo>
                    <a:pt x="831" y="528"/>
                  </a:lnTo>
                  <a:lnTo>
                    <a:pt x="843" y="494"/>
                  </a:lnTo>
                  <a:lnTo>
                    <a:pt x="843" y="494"/>
                  </a:lnTo>
                  <a:close/>
                </a:path>
              </a:pathLst>
            </a:custGeom>
            <a:solidFill>
              <a:srgbClr val="FED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68" name="Freeform 336">
              <a:extLst>
                <a:ext uri="{FF2B5EF4-FFF2-40B4-BE49-F238E27FC236}">
                  <a16:creationId xmlns:a16="http://schemas.microsoft.com/office/drawing/2014/main" id="{255A3DA3-B563-4A34-BCE1-49198D4D4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6563" y="5948363"/>
              <a:ext cx="295275" cy="266700"/>
            </a:xfrm>
            <a:custGeom>
              <a:avLst/>
              <a:gdLst>
                <a:gd name="T0" fmla="*/ 0 w 186"/>
                <a:gd name="T1" fmla="*/ 120 h 168"/>
                <a:gd name="T2" fmla="*/ 0 w 186"/>
                <a:gd name="T3" fmla="*/ 120 h 168"/>
                <a:gd name="T4" fmla="*/ 52 w 186"/>
                <a:gd name="T5" fmla="*/ 154 h 168"/>
                <a:gd name="T6" fmla="*/ 74 w 186"/>
                <a:gd name="T7" fmla="*/ 168 h 168"/>
                <a:gd name="T8" fmla="*/ 80 w 186"/>
                <a:gd name="T9" fmla="*/ 158 h 168"/>
                <a:gd name="T10" fmla="*/ 80 w 186"/>
                <a:gd name="T11" fmla="*/ 158 h 168"/>
                <a:gd name="T12" fmla="*/ 62 w 186"/>
                <a:gd name="T13" fmla="*/ 122 h 168"/>
                <a:gd name="T14" fmla="*/ 62 w 186"/>
                <a:gd name="T15" fmla="*/ 122 h 168"/>
                <a:gd name="T16" fmla="*/ 60 w 186"/>
                <a:gd name="T17" fmla="*/ 120 h 168"/>
                <a:gd name="T18" fmla="*/ 62 w 186"/>
                <a:gd name="T19" fmla="*/ 116 h 168"/>
                <a:gd name="T20" fmla="*/ 68 w 186"/>
                <a:gd name="T21" fmla="*/ 110 h 168"/>
                <a:gd name="T22" fmla="*/ 76 w 186"/>
                <a:gd name="T23" fmla="*/ 106 h 168"/>
                <a:gd name="T24" fmla="*/ 88 w 186"/>
                <a:gd name="T25" fmla="*/ 102 h 168"/>
                <a:gd name="T26" fmla="*/ 112 w 186"/>
                <a:gd name="T27" fmla="*/ 96 h 168"/>
                <a:gd name="T28" fmla="*/ 122 w 186"/>
                <a:gd name="T29" fmla="*/ 96 h 168"/>
                <a:gd name="T30" fmla="*/ 186 w 186"/>
                <a:gd name="T31" fmla="*/ 0 h 168"/>
                <a:gd name="T32" fmla="*/ 76 w 186"/>
                <a:gd name="T33" fmla="*/ 2 h 168"/>
                <a:gd name="T34" fmla="*/ 76 w 186"/>
                <a:gd name="T35" fmla="*/ 2 h 168"/>
                <a:gd name="T36" fmla="*/ 64 w 186"/>
                <a:gd name="T37" fmla="*/ 36 h 168"/>
                <a:gd name="T38" fmla="*/ 58 w 186"/>
                <a:gd name="T39" fmla="*/ 52 h 168"/>
                <a:gd name="T40" fmla="*/ 48 w 186"/>
                <a:gd name="T41" fmla="*/ 66 h 168"/>
                <a:gd name="T42" fmla="*/ 38 w 186"/>
                <a:gd name="T43" fmla="*/ 82 h 168"/>
                <a:gd name="T44" fmla="*/ 28 w 186"/>
                <a:gd name="T45" fmla="*/ 94 h 168"/>
                <a:gd name="T46" fmla="*/ 14 w 186"/>
                <a:gd name="T47" fmla="*/ 108 h 168"/>
                <a:gd name="T48" fmla="*/ 0 w 186"/>
                <a:gd name="T49" fmla="*/ 120 h 168"/>
                <a:gd name="T50" fmla="*/ 0 w 186"/>
                <a:gd name="T51" fmla="*/ 12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168">
                  <a:moveTo>
                    <a:pt x="0" y="120"/>
                  </a:moveTo>
                  <a:lnTo>
                    <a:pt x="0" y="120"/>
                  </a:lnTo>
                  <a:lnTo>
                    <a:pt x="52" y="154"/>
                  </a:lnTo>
                  <a:lnTo>
                    <a:pt x="74" y="168"/>
                  </a:lnTo>
                  <a:lnTo>
                    <a:pt x="80" y="158"/>
                  </a:lnTo>
                  <a:lnTo>
                    <a:pt x="80" y="158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0" y="120"/>
                  </a:lnTo>
                  <a:lnTo>
                    <a:pt x="62" y="116"/>
                  </a:lnTo>
                  <a:lnTo>
                    <a:pt x="68" y="110"/>
                  </a:lnTo>
                  <a:lnTo>
                    <a:pt x="76" y="106"/>
                  </a:lnTo>
                  <a:lnTo>
                    <a:pt x="88" y="102"/>
                  </a:lnTo>
                  <a:lnTo>
                    <a:pt x="112" y="96"/>
                  </a:lnTo>
                  <a:lnTo>
                    <a:pt x="122" y="96"/>
                  </a:lnTo>
                  <a:lnTo>
                    <a:pt x="186" y="0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64" y="36"/>
                  </a:lnTo>
                  <a:lnTo>
                    <a:pt x="58" y="52"/>
                  </a:lnTo>
                  <a:lnTo>
                    <a:pt x="48" y="66"/>
                  </a:lnTo>
                  <a:lnTo>
                    <a:pt x="38" y="82"/>
                  </a:lnTo>
                  <a:lnTo>
                    <a:pt x="28" y="94"/>
                  </a:lnTo>
                  <a:lnTo>
                    <a:pt x="14" y="108"/>
                  </a:lnTo>
                  <a:lnTo>
                    <a:pt x="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69" name="Freeform 337">
              <a:extLst>
                <a:ext uri="{FF2B5EF4-FFF2-40B4-BE49-F238E27FC236}">
                  <a16:creationId xmlns:a16="http://schemas.microsoft.com/office/drawing/2014/main" id="{C83206DB-E506-4CFC-8F10-80D82A059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9475" y="5180013"/>
              <a:ext cx="879475" cy="1379537"/>
            </a:xfrm>
            <a:custGeom>
              <a:avLst/>
              <a:gdLst>
                <a:gd name="T0" fmla="*/ 116 w 554"/>
                <a:gd name="T1" fmla="*/ 780 h 869"/>
                <a:gd name="T2" fmla="*/ 128 w 554"/>
                <a:gd name="T3" fmla="*/ 774 h 869"/>
                <a:gd name="T4" fmla="*/ 166 w 554"/>
                <a:gd name="T5" fmla="*/ 744 h 869"/>
                <a:gd name="T6" fmla="*/ 236 w 554"/>
                <a:gd name="T7" fmla="*/ 682 h 869"/>
                <a:gd name="T8" fmla="*/ 344 w 554"/>
                <a:gd name="T9" fmla="*/ 576 h 869"/>
                <a:gd name="T10" fmla="*/ 374 w 554"/>
                <a:gd name="T11" fmla="*/ 540 h 869"/>
                <a:gd name="T12" fmla="*/ 424 w 554"/>
                <a:gd name="T13" fmla="*/ 462 h 869"/>
                <a:gd name="T14" fmla="*/ 466 w 554"/>
                <a:gd name="T15" fmla="*/ 374 h 869"/>
                <a:gd name="T16" fmla="*/ 498 w 554"/>
                <a:gd name="T17" fmla="*/ 288 h 869"/>
                <a:gd name="T18" fmla="*/ 530 w 554"/>
                <a:gd name="T19" fmla="*/ 168 h 869"/>
                <a:gd name="T20" fmla="*/ 550 w 554"/>
                <a:gd name="T21" fmla="*/ 62 h 869"/>
                <a:gd name="T22" fmla="*/ 554 w 554"/>
                <a:gd name="T23" fmla="*/ 46 h 869"/>
                <a:gd name="T24" fmla="*/ 504 w 554"/>
                <a:gd name="T25" fmla="*/ 18 h 869"/>
                <a:gd name="T26" fmla="*/ 452 w 554"/>
                <a:gd name="T27" fmla="*/ 2 h 869"/>
                <a:gd name="T28" fmla="*/ 400 w 554"/>
                <a:gd name="T29" fmla="*/ 0 h 869"/>
                <a:gd name="T30" fmla="*/ 352 w 554"/>
                <a:gd name="T31" fmla="*/ 8 h 869"/>
                <a:gd name="T32" fmla="*/ 310 w 554"/>
                <a:gd name="T33" fmla="*/ 28 h 869"/>
                <a:gd name="T34" fmla="*/ 280 w 554"/>
                <a:gd name="T35" fmla="*/ 56 h 869"/>
                <a:gd name="T36" fmla="*/ 262 w 554"/>
                <a:gd name="T37" fmla="*/ 94 h 869"/>
                <a:gd name="T38" fmla="*/ 262 w 554"/>
                <a:gd name="T39" fmla="*/ 116 h 869"/>
                <a:gd name="T40" fmla="*/ 264 w 554"/>
                <a:gd name="T41" fmla="*/ 138 h 869"/>
                <a:gd name="T42" fmla="*/ 266 w 554"/>
                <a:gd name="T43" fmla="*/ 150 h 869"/>
                <a:gd name="T44" fmla="*/ 266 w 554"/>
                <a:gd name="T45" fmla="*/ 198 h 869"/>
                <a:gd name="T46" fmla="*/ 252 w 554"/>
                <a:gd name="T47" fmla="*/ 276 h 869"/>
                <a:gd name="T48" fmla="*/ 224 w 554"/>
                <a:gd name="T49" fmla="*/ 364 h 869"/>
                <a:gd name="T50" fmla="*/ 188 w 554"/>
                <a:gd name="T51" fmla="*/ 458 h 869"/>
                <a:gd name="T52" fmla="*/ 112 w 554"/>
                <a:gd name="T53" fmla="*/ 626 h 869"/>
                <a:gd name="T54" fmla="*/ 64 w 554"/>
                <a:gd name="T55" fmla="*/ 710 h 869"/>
                <a:gd name="T56" fmla="*/ 54 w 554"/>
                <a:gd name="T57" fmla="*/ 726 h 869"/>
                <a:gd name="T58" fmla="*/ 26 w 554"/>
                <a:gd name="T59" fmla="*/ 764 h 869"/>
                <a:gd name="T60" fmla="*/ 0 w 554"/>
                <a:gd name="T61" fmla="*/ 804 h 869"/>
                <a:gd name="T62" fmla="*/ 28 w 554"/>
                <a:gd name="T63" fmla="*/ 827 h 869"/>
                <a:gd name="T64" fmla="*/ 58 w 554"/>
                <a:gd name="T65" fmla="*/ 845 h 869"/>
                <a:gd name="T66" fmla="*/ 90 w 554"/>
                <a:gd name="T67" fmla="*/ 859 h 869"/>
                <a:gd name="T68" fmla="*/ 124 w 554"/>
                <a:gd name="T69" fmla="*/ 869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4" h="869">
                  <a:moveTo>
                    <a:pt x="124" y="869"/>
                  </a:moveTo>
                  <a:lnTo>
                    <a:pt x="116" y="780"/>
                  </a:lnTo>
                  <a:lnTo>
                    <a:pt x="116" y="780"/>
                  </a:lnTo>
                  <a:lnTo>
                    <a:pt x="128" y="774"/>
                  </a:lnTo>
                  <a:lnTo>
                    <a:pt x="144" y="762"/>
                  </a:lnTo>
                  <a:lnTo>
                    <a:pt x="166" y="744"/>
                  </a:lnTo>
                  <a:lnTo>
                    <a:pt x="198" y="718"/>
                  </a:lnTo>
                  <a:lnTo>
                    <a:pt x="236" y="682"/>
                  </a:lnTo>
                  <a:lnTo>
                    <a:pt x="286" y="636"/>
                  </a:lnTo>
                  <a:lnTo>
                    <a:pt x="344" y="576"/>
                  </a:lnTo>
                  <a:lnTo>
                    <a:pt x="344" y="576"/>
                  </a:lnTo>
                  <a:lnTo>
                    <a:pt x="374" y="540"/>
                  </a:lnTo>
                  <a:lnTo>
                    <a:pt x="400" y="502"/>
                  </a:lnTo>
                  <a:lnTo>
                    <a:pt x="424" y="462"/>
                  </a:lnTo>
                  <a:lnTo>
                    <a:pt x="446" y="418"/>
                  </a:lnTo>
                  <a:lnTo>
                    <a:pt x="466" y="374"/>
                  </a:lnTo>
                  <a:lnTo>
                    <a:pt x="484" y="330"/>
                  </a:lnTo>
                  <a:lnTo>
                    <a:pt x="498" y="288"/>
                  </a:lnTo>
                  <a:lnTo>
                    <a:pt x="510" y="246"/>
                  </a:lnTo>
                  <a:lnTo>
                    <a:pt x="530" y="168"/>
                  </a:lnTo>
                  <a:lnTo>
                    <a:pt x="544" y="104"/>
                  </a:lnTo>
                  <a:lnTo>
                    <a:pt x="550" y="62"/>
                  </a:lnTo>
                  <a:lnTo>
                    <a:pt x="554" y="46"/>
                  </a:lnTo>
                  <a:lnTo>
                    <a:pt x="554" y="46"/>
                  </a:lnTo>
                  <a:lnTo>
                    <a:pt x="530" y="30"/>
                  </a:lnTo>
                  <a:lnTo>
                    <a:pt x="504" y="18"/>
                  </a:lnTo>
                  <a:lnTo>
                    <a:pt x="480" y="8"/>
                  </a:lnTo>
                  <a:lnTo>
                    <a:pt x="452" y="2"/>
                  </a:lnTo>
                  <a:lnTo>
                    <a:pt x="426" y="0"/>
                  </a:lnTo>
                  <a:lnTo>
                    <a:pt x="400" y="0"/>
                  </a:lnTo>
                  <a:lnTo>
                    <a:pt x="376" y="2"/>
                  </a:lnTo>
                  <a:lnTo>
                    <a:pt x="352" y="8"/>
                  </a:lnTo>
                  <a:lnTo>
                    <a:pt x="330" y="18"/>
                  </a:lnTo>
                  <a:lnTo>
                    <a:pt x="310" y="28"/>
                  </a:lnTo>
                  <a:lnTo>
                    <a:pt x="294" y="42"/>
                  </a:lnTo>
                  <a:lnTo>
                    <a:pt x="280" y="56"/>
                  </a:lnTo>
                  <a:lnTo>
                    <a:pt x="270" y="74"/>
                  </a:lnTo>
                  <a:lnTo>
                    <a:pt x="262" y="94"/>
                  </a:lnTo>
                  <a:lnTo>
                    <a:pt x="262" y="104"/>
                  </a:lnTo>
                  <a:lnTo>
                    <a:pt x="262" y="116"/>
                  </a:lnTo>
                  <a:lnTo>
                    <a:pt x="262" y="126"/>
                  </a:lnTo>
                  <a:lnTo>
                    <a:pt x="264" y="138"/>
                  </a:lnTo>
                  <a:lnTo>
                    <a:pt x="264" y="138"/>
                  </a:lnTo>
                  <a:lnTo>
                    <a:pt x="266" y="150"/>
                  </a:lnTo>
                  <a:lnTo>
                    <a:pt x="268" y="166"/>
                  </a:lnTo>
                  <a:lnTo>
                    <a:pt x="266" y="198"/>
                  </a:lnTo>
                  <a:lnTo>
                    <a:pt x="260" y="234"/>
                  </a:lnTo>
                  <a:lnTo>
                    <a:pt x="252" y="276"/>
                  </a:lnTo>
                  <a:lnTo>
                    <a:pt x="238" y="318"/>
                  </a:lnTo>
                  <a:lnTo>
                    <a:pt x="224" y="364"/>
                  </a:lnTo>
                  <a:lnTo>
                    <a:pt x="208" y="410"/>
                  </a:lnTo>
                  <a:lnTo>
                    <a:pt x="188" y="458"/>
                  </a:lnTo>
                  <a:lnTo>
                    <a:pt x="150" y="548"/>
                  </a:lnTo>
                  <a:lnTo>
                    <a:pt x="112" y="626"/>
                  </a:lnTo>
                  <a:lnTo>
                    <a:pt x="78" y="688"/>
                  </a:lnTo>
                  <a:lnTo>
                    <a:pt x="64" y="710"/>
                  </a:lnTo>
                  <a:lnTo>
                    <a:pt x="54" y="726"/>
                  </a:lnTo>
                  <a:lnTo>
                    <a:pt x="54" y="726"/>
                  </a:lnTo>
                  <a:lnTo>
                    <a:pt x="40" y="744"/>
                  </a:lnTo>
                  <a:lnTo>
                    <a:pt x="26" y="764"/>
                  </a:lnTo>
                  <a:lnTo>
                    <a:pt x="0" y="804"/>
                  </a:lnTo>
                  <a:lnTo>
                    <a:pt x="0" y="804"/>
                  </a:lnTo>
                  <a:lnTo>
                    <a:pt x="14" y="816"/>
                  </a:lnTo>
                  <a:lnTo>
                    <a:pt x="28" y="827"/>
                  </a:lnTo>
                  <a:lnTo>
                    <a:pt x="42" y="837"/>
                  </a:lnTo>
                  <a:lnTo>
                    <a:pt x="58" y="845"/>
                  </a:lnTo>
                  <a:lnTo>
                    <a:pt x="74" y="853"/>
                  </a:lnTo>
                  <a:lnTo>
                    <a:pt x="90" y="859"/>
                  </a:lnTo>
                  <a:lnTo>
                    <a:pt x="124" y="869"/>
                  </a:lnTo>
                  <a:lnTo>
                    <a:pt x="124" y="869"/>
                  </a:lnTo>
                  <a:close/>
                </a:path>
              </a:pathLst>
            </a:custGeom>
            <a:solidFill>
              <a:srgbClr val="FED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70" name="Freeform 338">
              <a:extLst>
                <a:ext uri="{FF2B5EF4-FFF2-40B4-BE49-F238E27FC236}">
                  <a16:creationId xmlns:a16="http://schemas.microsoft.com/office/drawing/2014/main" id="{689251DB-C16F-40BE-9457-A3ACDD51D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12800" y="6456363"/>
              <a:ext cx="282575" cy="277812"/>
            </a:xfrm>
            <a:custGeom>
              <a:avLst/>
              <a:gdLst>
                <a:gd name="T0" fmla="*/ 42 w 178"/>
                <a:gd name="T1" fmla="*/ 0 h 175"/>
                <a:gd name="T2" fmla="*/ 42 w 178"/>
                <a:gd name="T3" fmla="*/ 0 h 175"/>
                <a:gd name="T4" fmla="*/ 12 w 178"/>
                <a:gd name="T5" fmla="*/ 53 h 175"/>
                <a:gd name="T6" fmla="*/ 0 w 178"/>
                <a:gd name="T7" fmla="*/ 75 h 175"/>
                <a:gd name="T8" fmla="*/ 12 w 178"/>
                <a:gd name="T9" fmla="*/ 81 h 175"/>
                <a:gd name="T10" fmla="*/ 12 w 178"/>
                <a:gd name="T11" fmla="*/ 81 h 175"/>
                <a:gd name="T12" fmla="*/ 46 w 178"/>
                <a:gd name="T13" fmla="*/ 59 h 175"/>
                <a:gd name="T14" fmla="*/ 46 w 178"/>
                <a:gd name="T15" fmla="*/ 59 h 175"/>
                <a:gd name="T16" fmla="*/ 48 w 178"/>
                <a:gd name="T17" fmla="*/ 59 h 175"/>
                <a:gd name="T18" fmla="*/ 52 w 178"/>
                <a:gd name="T19" fmla="*/ 59 h 175"/>
                <a:gd name="T20" fmla="*/ 58 w 178"/>
                <a:gd name="T21" fmla="*/ 63 h 175"/>
                <a:gd name="T22" fmla="*/ 62 w 178"/>
                <a:gd name="T23" fmla="*/ 73 h 175"/>
                <a:gd name="T24" fmla="*/ 68 w 178"/>
                <a:gd name="T25" fmla="*/ 85 h 175"/>
                <a:gd name="T26" fmla="*/ 74 w 178"/>
                <a:gd name="T27" fmla="*/ 107 h 175"/>
                <a:gd name="T28" fmla="*/ 78 w 178"/>
                <a:gd name="T29" fmla="*/ 119 h 175"/>
                <a:gd name="T30" fmla="*/ 178 w 178"/>
                <a:gd name="T31" fmla="*/ 175 h 175"/>
                <a:gd name="T32" fmla="*/ 166 w 178"/>
                <a:gd name="T33" fmla="*/ 65 h 175"/>
                <a:gd name="T34" fmla="*/ 166 w 178"/>
                <a:gd name="T35" fmla="*/ 65 h 175"/>
                <a:gd name="T36" fmla="*/ 132 w 178"/>
                <a:gd name="T37" fmla="*/ 55 h 175"/>
                <a:gd name="T38" fmla="*/ 116 w 178"/>
                <a:gd name="T39" fmla="*/ 49 h 175"/>
                <a:gd name="T40" fmla="*/ 100 w 178"/>
                <a:gd name="T41" fmla="*/ 41 h 175"/>
                <a:gd name="T42" fmla="*/ 84 w 178"/>
                <a:gd name="T43" fmla="*/ 33 h 175"/>
                <a:gd name="T44" fmla="*/ 70 w 178"/>
                <a:gd name="T45" fmla="*/ 23 h 175"/>
                <a:gd name="T46" fmla="*/ 56 w 178"/>
                <a:gd name="T47" fmla="*/ 12 h 175"/>
                <a:gd name="T48" fmla="*/ 42 w 178"/>
                <a:gd name="T49" fmla="*/ 0 h 175"/>
                <a:gd name="T50" fmla="*/ 42 w 178"/>
                <a:gd name="T5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8" h="175">
                  <a:moveTo>
                    <a:pt x="42" y="0"/>
                  </a:moveTo>
                  <a:lnTo>
                    <a:pt x="42" y="0"/>
                  </a:lnTo>
                  <a:lnTo>
                    <a:pt x="12" y="53"/>
                  </a:lnTo>
                  <a:lnTo>
                    <a:pt x="0" y="75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8" y="59"/>
                  </a:lnTo>
                  <a:lnTo>
                    <a:pt x="52" y="59"/>
                  </a:lnTo>
                  <a:lnTo>
                    <a:pt x="58" y="63"/>
                  </a:lnTo>
                  <a:lnTo>
                    <a:pt x="62" y="73"/>
                  </a:lnTo>
                  <a:lnTo>
                    <a:pt x="68" y="85"/>
                  </a:lnTo>
                  <a:lnTo>
                    <a:pt x="74" y="107"/>
                  </a:lnTo>
                  <a:lnTo>
                    <a:pt x="78" y="119"/>
                  </a:lnTo>
                  <a:lnTo>
                    <a:pt x="178" y="175"/>
                  </a:lnTo>
                  <a:lnTo>
                    <a:pt x="166" y="65"/>
                  </a:lnTo>
                  <a:lnTo>
                    <a:pt x="166" y="65"/>
                  </a:lnTo>
                  <a:lnTo>
                    <a:pt x="132" y="55"/>
                  </a:lnTo>
                  <a:lnTo>
                    <a:pt x="116" y="49"/>
                  </a:lnTo>
                  <a:lnTo>
                    <a:pt x="100" y="41"/>
                  </a:lnTo>
                  <a:lnTo>
                    <a:pt x="84" y="33"/>
                  </a:lnTo>
                  <a:lnTo>
                    <a:pt x="70" y="23"/>
                  </a:lnTo>
                  <a:lnTo>
                    <a:pt x="56" y="1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71" name="Freeform 339">
              <a:extLst>
                <a:ext uri="{FF2B5EF4-FFF2-40B4-BE49-F238E27FC236}">
                  <a16:creationId xmlns:a16="http://schemas.microsoft.com/office/drawing/2014/main" id="{15F3477E-068B-45DD-956E-14F6BDF1D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9650" y="5062538"/>
              <a:ext cx="1570038" cy="847725"/>
            </a:xfrm>
            <a:custGeom>
              <a:avLst/>
              <a:gdLst>
                <a:gd name="T0" fmla="*/ 176 w 989"/>
                <a:gd name="T1" fmla="*/ 98 h 534"/>
                <a:gd name="T2" fmla="*/ 0 w 989"/>
                <a:gd name="T3" fmla="*/ 382 h 534"/>
                <a:gd name="T4" fmla="*/ 0 w 989"/>
                <a:gd name="T5" fmla="*/ 382 h 534"/>
                <a:gd name="T6" fmla="*/ 26 w 989"/>
                <a:gd name="T7" fmla="*/ 400 h 534"/>
                <a:gd name="T8" fmla="*/ 56 w 989"/>
                <a:gd name="T9" fmla="*/ 418 h 534"/>
                <a:gd name="T10" fmla="*/ 98 w 989"/>
                <a:gd name="T11" fmla="*/ 440 h 534"/>
                <a:gd name="T12" fmla="*/ 148 w 989"/>
                <a:gd name="T13" fmla="*/ 464 h 534"/>
                <a:gd name="T14" fmla="*/ 206 w 989"/>
                <a:gd name="T15" fmla="*/ 488 h 534"/>
                <a:gd name="T16" fmla="*/ 238 w 989"/>
                <a:gd name="T17" fmla="*/ 498 h 534"/>
                <a:gd name="T18" fmla="*/ 270 w 989"/>
                <a:gd name="T19" fmla="*/ 508 h 534"/>
                <a:gd name="T20" fmla="*/ 306 w 989"/>
                <a:gd name="T21" fmla="*/ 516 h 534"/>
                <a:gd name="T22" fmla="*/ 342 w 989"/>
                <a:gd name="T23" fmla="*/ 524 h 534"/>
                <a:gd name="T24" fmla="*/ 378 w 989"/>
                <a:gd name="T25" fmla="*/ 530 h 534"/>
                <a:gd name="T26" fmla="*/ 418 w 989"/>
                <a:gd name="T27" fmla="*/ 532 h 534"/>
                <a:gd name="T28" fmla="*/ 456 w 989"/>
                <a:gd name="T29" fmla="*/ 534 h 534"/>
                <a:gd name="T30" fmla="*/ 496 w 989"/>
                <a:gd name="T31" fmla="*/ 532 h 534"/>
                <a:gd name="T32" fmla="*/ 538 w 989"/>
                <a:gd name="T33" fmla="*/ 526 h 534"/>
                <a:gd name="T34" fmla="*/ 578 w 989"/>
                <a:gd name="T35" fmla="*/ 520 h 534"/>
                <a:gd name="T36" fmla="*/ 620 w 989"/>
                <a:gd name="T37" fmla="*/ 508 h 534"/>
                <a:gd name="T38" fmla="*/ 662 w 989"/>
                <a:gd name="T39" fmla="*/ 494 h 534"/>
                <a:gd name="T40" fmla="*/ 703 w 989"/>
                <a:gd name="T41" fmla="*/ 474 h 534"/>
                <a:gd name="T42" fmla="*/ 745 w 989"/>
                <a:gd name="T43" fmla="*/ 452 h 534"/>
                <a:gd name="T44" fmla="*/ 787 w 989"/>
                <a:gd name="T45" fmla="*/ 424 h 534"/>
                <a:gd name="T46" fmla="*/ 829 w 989"/>
                <a:gd name="T47" fmla="*/ 392 h 534"/>
                <a:gd name="T48" fmla="*/ 869 w 989"/>
                <a:gd name="T49" fmla="*/ 356 h 534"/>
                <a:gd name="T50" fmla="*/ 909 w 989"/>
                <a:gd name="T51" fmla="*/ 314 h 534"/>
                <a:gd name="T52" fmla="*/ 949 w 989"/>
                <a:gd name="T53" fmla="*/ 266 h 534"/>
                <a:gd name="T54" fmla="*/ 989 w 989"/>
                <a:gd name="T55" fmla="*/ 212 h 534"/>
                <a:gd name="T56" fmla="*/ 715 w 989"/>
                <a:gd name="T57" fmla="*/ 0 h 534"/>
                <a:gd name="T58" fmla="*/ 176 w 989"/>
                <a:gd name="T59" fmla="*/ 9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89" h="534">
                  <a:moveTo>
                    <a:pt x="176" y="98"/>
                  </a:moveTo>
                  <a:lnTo>
                    <a:pt x="0" y="382"/>
                  </a:lnTo>
                  <a:lnTo>
                    <a:pt x="0" y="382"/>
                  </a:lnTo>
                  <a:lnTo>
                    <a:pt x="26" y="400"/>
                  </a:lnTo>
                  <a:lnTo>
                    <a:pt x="56" y="418"/>
                  </a:lnTo>
                  <a:lnTo>
                    <a:pt x="98" y="440"/>
                  </a:lnTo>
                  <a:lnTo>
                    <a:pt x="148" y="464"/>
                  </a:lnTo>
                  <a:lnTo>
                    <a:pt x="206" y="488"/>
                  </a:lnTo>
                  <a:lnTo>
                    <a:pt x="238" y="498"/>
                  </a:lnTo>
                  <a:lnTo>
                    <a:pt x="270" y="508"/>
                  </a:lnTo>
                  <a:lnTo>
                    <a:pt x="306" y="516"/>
                  </a:lnTo>
                  <a:lnTo>
                    <a:pt x="342" y="524"/>
                  </a:lnTo>
                  <a:lnTo>
                    <a:pt x="378" y="530"/>
                  </a:lnTo>
                  <a:lnTo>
                    <a:pt x="418" y="532"/>
                  </a:lnTo>
                  <a:lnTo>
                    <a:pt x="456" y="534"/>
                  </a:lnTo>
                  <a:lnTo>
                    <a:pt x="496" y="532"/>
                  </a:lnTo>
                  <a:lnTo>
                    <a:pt x="538" y="526"/>
                  </a:lnTo>
                  <a:lnTo>
                    <a:pt x="578" y="520"/>
                  </a:lnTo>
                  <a:lnTo>
                    <a:pt x="620" y="508"/>
                  </a:lnTo>
                  <a:lnTo>
                    <a:pt x="662" y="494"/>
                  </a:lnTo>
                  <a:lnTo>
                    <a:pt x="703" y="474"/>
                  </a:lnTo>
                  <a:lnTo>
                    <a:pt x="745" y="452"/>
                  </a:lnTo>
                  <a:lnTo>
                    <a:pt x="787" y="424"/>
                  </a:lnTo>
                  <a:lnTo>
                    <a:pt x="829" y="392"/>
                  </a:lnTo>
                  <a:lnTo>
                    <a:pt x="869" y="356"/>
                  </a:lnTo>
                  <a:lnTo>
                    <a:pt x="909" y="314"/>
                  </a:lnTo>
                  <a:lnTo>
                    <a:pt x="949" y="266"/>
                  </a:lnTo>
                  <a:lnTo>
                    <a:pt x="989" y="212"/>
                  </a:lnTo>
                  <a:lnTo>
                    <a:pt x="715" y="0"/>
                  </a:lnTo>
                  <a:lnTo>
                    <a:pt x="176" y="98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72" name="Freeform 340">
              <a:extLst>
                <a:ext uri="{FF2B5EF4-FFF2-40B4-BE49-F238E27FC236}">
                  <a16:creationId xmlns:a16="http://schemas.microsoft.com/office/drawing/2014/main" id="{BF831C4E-0AFE-4DC9-8CE2-B7C770DE3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2675" y="5249863"/>
              <a:ext cx="301625" cy="581025"/>
            </a:xfrm>
            <a:custGeom>
              <a:avLst/>
              <a:gdLst>
                <a:gd name="T0" fmla="*/ 156 w 190"/>
                <a:gd name="T1" fmla="*/ 0 h 366"/>
                <a:gd name="T2" fmla="*/ 0 w 190"/>
                <a:gd name="T3" fmla="*/ 318 h 366"/>
                <a:gd name="T4" fmla="*/ 0 w 190"/>
                <a:gd name="T5" fmla="*/ 318 h 366"/>
                <a:gd name="T6" fmla="*/ 4 w 190"/>
                <a:gd name="T7" fmla="*/ 328 h 366"/>
                <a:gd name="T8" fmla="*/ 8 w 190"/>
                <a:gd name="T9" fmla="*/ 338 h 366"/>
                <a:gd name="T10" fmla="*/ 16 w 190"/>
                <a:gd name="T11" fmla="*/ 348 h 366"/>
                <a:gd name="T12" fmla="*/ 28 w 190"/>
                <a:gd name="T13" fmla="*/ 358 h 366"/>
                <a:gd name="T14" fmla="*/ 34 w 190"/>
                <a:gd name="T15" fmla="*/ 362 h 366"/>
                <a:gd name="T16" fmla="*/ 42 w 190"/>
                <a:gd name="T17" fmla="*/ 364 h 366"/>
                <a:gd name="T18" fmla="*/ 52 w 190"/>
                <a:gd name="T19" fmla="*/ 366 h 366"/>
                <a:gd name="T20" fmla="*/ 62 w 190"/>
                <a:gd name="T21" fmla="*/ 366 h 366"/>
                <a:gd name="T22" fmla="*/ 74 w 190"/>
                <a:gd name="T23" fmla="*/ 364 h 366"/>
                <a:gd name="T24" fmla="*/ 88 w 190"/>
                <a:gd name="T25" fmla="*/ 360 h 366"/>
                <a:gd name="T26" fmla="*/ 190 w 190"/>
                <a:gd name="T27" fmla="*/ 8 h 366"/>
                <a:gd name="T28" fmla="*/ 190 w 190"/>
                <a:gd name="T29" fmla="*/ 8 h 366"/>
                <a:gd name="T30" fmla="*/ 156 w 190"/>
                <a:gd name="T31" fmla="*/ 0 h 366"/>
                <a:gd name="T32" fmla="*/ 156 w 190"/>
                <a:gd name="T33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0" h="366">
                  <a:moveTo>
                    <a:pt x="156" y="0"/>
                  </a:moveTo>
                  <a:lnTo>
                    <a:pt x="0" y="318"/>
                  </a:lnTo>
                  <a:lnTo>
                    <a:pt x="0" y="318"/>
                  </a:lnTo>
                  <a:lnTo>
                    <a:pt x="4" y="328"/>
                  </a:lnTo>
                  <a:lnTo>
                    <a:pt x="8" y="338"/>
                  </a:lnTo>
                  <a:lnTo>
                    <a:pt x="16" y="348"/>
                  </a:lnTo>
                  <a:lnTo>
                    <a:pt x="28" y="358"/>
                  </a:lnTo>
                  <a:lnTo>
                    <a:pt x="34" y="362"/>
                  </a:lnTo>
                  <a:lnTo>
                    <a:pt x="42" y="364"/>
                  </a:lnTo>
                  <a:lnTo>
                    <a:pt x="52" y="366"/>
                  </a:lnTo>
                  <a:lnTo>
                    <a:pt x="62" y="366"/>
                  </a:lnTo>
                  <a:lnTo>
                    <a:pt x="74" y="364"/>
                  </a:lnTo>
                  <a:lnTo>
                    <a:pt x="88" y="360"/>
                  </a:lnTo>
                  <a:lnTo>
                    <a:pt x="190" y="8"/>
                  </a:lnTo>
                  <a:lnTo>
                    <a:pt x="190" y="8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F4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73" name="Freeform 341">
              <a:extLst>
                <a:ext uri="{FF2B5EF4-FFF2-40B4-BE49-F238E27FC236}">
                  <a16:creationId xmlns:a16="http://schemas.microsoft.com/office/drawing/2014/main" id="{03DCD67E-C8ED-4154-AB09-69C481CD6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0325" y="5275263"/>
              <a:ext cx="193675" cy="644525"/>
            </a:xfrm>
            <a:custGeom>
              <a:avLst/>
              <a:gdLst>
                <a:gd name="T0" fmla="*/ 94 w 122"/>
                <a:gd name="T1" fmla="*/ 0 h 406"/>
                <a:gd name="T2" fmla="*/ 0 w 122"/>
                <a:gd name="T3" fmla="*/ 376 h 406"/>
                <a:gd name="T4" fmla="*/ 0 w 122"/>
                <a:gd name="T5" fmla="*/ 376 h 406"/>
                <a:gd name="T6" fmla="*/ 6 w 122"/>
                <a:gd name="T7" fmla="*/ 382 h 406"/>
                <a:gd name="T8" fmla="*/ 12 w 122"/>
                <a:gd name="T9" fmla="*/ 390 h 406"/>
                <a:gd name="T10" fmla="*/ 22 w 122"/>
                <a:gd name="T11" fmla="*/ 396 h 406"/>
                <a:gd name="T12" fmla="*/ 36 w 122"/>
                <a:gd name="T13" fmla="*/ 402 h 406"/>
                <a:gd name="T14" fmla="*/ 56 w 122"/>
                <a:gd name="T15" fmla="*/ 406 h 406"/>
                <a:gd name="T16" fmla="*/ 66 w 122"/>
                <a:gd name="T17" fmla="*/ 406 h 406"/>
                <a:gd name="T18" fmla="*/ 80 w 122"/>
                <a:gd name="T19" fmla="*/ 406 h 406"/>
                <a:gd name="T20" fmla="*/ 94 w 122"/>
                <a:gd name="T21" fmla="*/ 404 h 406"/>
                <a:gd name="T22" fmla="*/ 108 w 122"/>
                <a:gd name="T23" fmla="*/ 400 h 406"/>
                <a:gd name="T24" fmla="*/ 122 w 122"/>
                <a:gd name="T25" fmla="*/ 0 h 406"/>
                <a:gd name="T26" fmla="*/ 122 w 122"/>
                <a:gd name="T27" fmla="*/ 0 h 406"/>
                <a:gd name="T28" fmla="*/ 94 w 122"/>
                <a:gd name="T29" fmla="*/ 0 h 406"/>
                <a:gd name="T30" fmla="*/ 94 w 122"/>
                <a:gd name="T31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406">
                  <a:moveTo>
                    <a:pt x="94" y="0"/>
                  </a:moveTo>
                  <a:lnTo>
                    <a:pt x="0" y="376"/>
                  </a:lnTo>
                  <a:lnTo>
                    <a:pt x="0" y="376"/>
                  </a:lnTo>
                  <a:lnTo>
                    <a:pt x="6" y="382"/>
                  </a:lnTo>
                  <a:lnTo>
                    <a:pt x="12" y="390"/>
                  </a:lnTo>
                  <a:lnTo>
                    <a:pt x="22" y="396"/>
                  </a:lnTo>
                  <a:lnTo>
                    <a:pt x="36" y="402"/>
                  </a:lnTo>
                  <a:lnTo>
                    <a:pt x="56" y="406"/>
                  </a:lnTo>
                  <a:lnTo>
                    <a:pt x="66" y="406"/>
                  </a:lnTo>
                  <a:lnTo>
                    <a:pt x="80" y="406"/>
                  </a:lnTo>
                  <a:lnTo>
                    <a:pt x="94" y="404"/>
                  </a:lnTo>
                  <a:lnTo>
                    <a:pt x="108" y="40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3F4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74" name="Freeform 342">
              <a:extLst>
                <a:ext uri="{FF2B5EF4-FFF2-40B4-BE49-F238E27FC236}">
                  <a16:creationId xmlns:a16="http://schemas.microsoft.com/office/drawing/2014/main" id="{65180D81-C702-40DB-B6B0-81F483657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9725" y="5272088"/>
              <a:ext cx="168275" cy="669925"/>
            </a:xfrm>
            <a:custGeom>
              <a:avLst/>
              <a:gdLst>
                <a:gd name="T0" fmla="*/ 4 w 106"/>
                <a:gd name="T1" fmla="*/ 2 h 422"/>
                <a:gd name="T2" fmla="*/ 0 w 106"/>
                <a:gd name="T3" fmla="*/ 412 h 422"/>
                <a:gd name="T4" fmla="*/ 0 w 106"/>
                <a:gd name="T5" fmla="*/ 412 h 422"/>
                <a:gd name="T6" fmla="*/ 10 w 106"/>
                <a:gd name="T7" fmla="*/ 416 h 422"/>
                <a:gd name="T8" fmla="*/ 18 w 106"/>
                <a:gd name="T9" fmla="*/ 420 h 422"/>
                <a:gd name="T10" fmla="*/ 32 w 106"/>
                <a:gd name="T11" fmla="*/ 422 h 422"/>
                <a:gd name="T12" fmla="*/ 48 w 106"/>
                <a:gd name="T13" fmla="*/ 422 h 422"/>
                <a:gd name="T14" fmla="*/ 66 w 106"/>
                <a:gd name="T15" fmla="*/ 422 h 422"/>
                <a:gd name="T16" fmla="*/ 84 w 106"/>
                <a:gd name="T17" fmla="*/ 416 h 422"/>
                <a:gd name="T18" fmla="*/ 106 w 106"/>
                <a:gd name="T19" fmla="*/ 406 h 422"/>
                <a:gd name="T20" fmla="*/ 44 w 106"/>
                <a:gd name="T21" fmla="*/ 0 h 422"/>
                <a:gd name="T22" fmla="*/ 44 w 106"/>
                <a:gd name="T23" fmla="*/ 0 h 422"/>
                <a:gd name="T24" fmla="*/ 4 w 106"/>
                <a:gd name="T25" fmla="*/ 2 h 422"/>
                <a:gd name="T26" fmla="*/ 4 w 106"/>
                <a:gd name="T27" fmla="*/ 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422">
                  <a:moveTo>
                    <a:pt x="4" y="2"/>
                  </a:moveTo>
                  <a:lnTo>
                    <a:pt x="0" y="412"/>
                  </a:lnTo>
                  <a:lnTo>
                    <a:pt x="0" y="412"/>
                  </a:lnTo>
                  <a:lnTo>
                    <a:pt x="10" y="416"/>
                  </a:lnTo>
                  <a:lnTo>
                    <a:pt x="18" y="420"/>
                  </a:lnTo>
                  <a:lnTo>
                    <a:pt x="32" y="422"/>
                  </a:lnTo>
                  <a:lnTo>
                    <a:pt x="48" y="422"/>
                  </a:lnTo>
                  <a:lnTo>
                    <a:pt x="66" y="422"/>
                  </a:lnTo>
                  <a:lnTo>
                    <a:pt x="84" y="416"/>
                  </a:lnTo>
                  <a:lnTo>
                    <a:pt x="106" y="406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3F4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75" name="Freeform 343">
              <a:extLst>
                <a:ext uri="{FF2B5EF4-FFF2-40B4-BE49-F238E27FC236}">
                  <a16:creationId xmlns:a16="http://schemas.microsoft.com/office/drawing/2014/main" id="{221FCC9D-02EC-4B41-B1B2-D8A470AA8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25" y="5243513"/>
              <a:ext cx="341313" cy="660400"/>
            </a:xfrm>
            <a:custGeom>
              <a:avLst/>
              <a:gdLst>
                <a:gd name="T0" fmla="*/ 0 w 215"/>
                <a:gd name="T1" fmla="*/ 10 h 416"/>
                <a:gd name="T2" fmla="*/ 118 w 215"/>
                <a:gd name="T3" fmla="*/ 414 h 416"/>
                <a:gd name="T4" fmla="*/ 118 w 215"/>
                <a:gd name="T5" fmla="*/ 414 h 416"/>
                <a:gd name="T6" fmla="*/ 126 w 215"/>
                <a:gd name="T7" fmla="*/ 416 h 416"/>
                <a:gd name="T8" fmla="*/ 136 w 215"/>
                <a:gd name="T9" fmla="*/ 416 h 416"/>
                <a:gd name="T10" fmla="*/ 150 w 215"/>
                <a:gd name="T11" fmla="*/ 416 h 416"/>
                <a:gd name="T12" fmla="*/ 164 w 215"/>
                <a:gd name="T13" fmla="*/ 412 h 416"/>
                <a:gd name="T14" fmla="*/ 182 w 215"/>
                <a:gd name="T15" fmla="*/ 406 h 416"/>
                <a:gd name="T16" fmla="*/ 198 w 215"/>
                <a:gd name="T17" fmla="*/ 394 h 416"/>
                <a:gd name="T18" fmla="*/ 215 w 215"/>
                <a:gd name="T19" fmla="*/ 380 h 416"/>
                <a:gd name="T20" fmla="*/ 40 w 215"/>
                <a:gd name="T21" fmla="*/ 0 h 416"/>
                <a:gd name="T22" fmla="*/ 40 w 215"/>
                <a:gd name="T23" fmla="*/ 0 h 416"/>
                <a:gd name="T24" fmla="*/ 0 w 215"/>
                <a:gd name="T25" fmla="*/ 10 h 416"/>
                <a:gd name="T26" fmla="*/ 0 w 215"/>
                <a:gd name="T27" fmla="*/ 1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416">
                  <a:moveTo>
                    <a:pt x="0" y="10"/>
                  </a:moveTo>
                  <a:lnTo>
                    <a:pt x="118" y="414"/>
                  </a:lnTo>
                  <a:lnTo>
                    <a:pt x="118" y="414"/>
                  </a:lnTo>
                  <a:lnTo>
                    <a:pt x="126" y="416"/>
                  </a:lnTo>
                  <a:lnTo>
                    <a:pt x="136" y="416"/>
                  </a:lnTo>
                  <a:lnTo>
                    <a:pt x="150" y="416"/>
                  </a:lnTo>
                  <a:lnTo>
                    <a:pt x="164" y="412"/>
                  </a:lnTo>
                  <a:lnTo>
                    <a:pt x="182" y="406"/>
                  </a:lnTo>
                  <a:lnTo>
                    <a:pt x="198" y="394"/>
                  </a:lnTo>
                  <a:lnTo>
                    <a:pt x="215" y="38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F4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76" name="Freeform 344">
              <a:extLst>
                <a:ext uri="{FF2B5EF4-FFF2-40B4-BE49-F238E27FC236}">
                  <a16:creationId xmlns:a16="http://schemas.microsoft.com/office/drawing/2014/main" id="{2BD822C7-23E7-495F-AD10-E8283052F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4525" y="5176838"/>
              <a:ext cx="452438" cy="596900"/>
            </a:xfrm>
            <a:custGeom>
              <a:avLst/>
              <a:gdLst>
                <a:gd name="T0" fmla="*/ 40 w 285"/>
                <a:gd name="T1" fmla="*/ 0 h 376"/>
                <a:gd name="T2" fmla="*/ 40 w 285"/>
                <a:gd name="T3" fmla="*/ 0 h 376"/>
                <a:gd name="T4" fmla="*/ 0 w 285"/>
                <a:gd name="T5" fmla="*/ 16 h 376"/>
                <a:gd name="T6" fmla="*/ 199 w 285"/>
                <a:gd name="T7" fmla="*/ 376 h 376"/>
                <a:gd name="T8" fmla="*/ 199 w 285"/>
                <a:gd name="T9" fmla="*/ 376 h 376"/>
                <a:gd name="T10" fmla="*/ 209 w 285"/>
                <a:gd name="T11" fmla="*/ 376 h 376"/>
                <a:gd name="T12" fmla="*/ 219 w 285"/>
                <a:gd name="T13" fmla="*/ 374 h 376"/>
                <a:gd name="T14" fmla="*/ 231 w 285"/>
                <a:gd name="T15" fmla="*/ 370 h 376"/>
                <a:gd name="T16" fmla="*/ 245 w 285"/>
                <a:gd name="T17" fmla="*/ 362 h 376"/>
                <a:gd name="T18" fmla="*/ 259 w 285"/>
                <a:gd name="T19" fmla="*/ 352 h 376"/>
                <a:gd name="T20" fmla="*/ 273 w 285"/>
                <a:gd name="T21" fmla="*/ 336 h 376"/>
                <a:gd name="T22" fmla="*/ 285 w 285"/>
                <a:gd name="T23" fmla="*/ 318 h 376"/>
                <a:gd name="T24" fmla="*/ 40 w 285"/>
                <a:gd name="T25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376">
                  <a:moveTo>
                    <a:pt x="40" y="0"/>
                  </a:moveTo>
                  <a:lnTo>
                    <a:pt x="40" y="0"/>
                  </a:lnTo>
                  <a:lnTo>
                    <a:pt x="0" y="16"/>
                  </a:lnTo>
                  <a:lnTo>
                    <a:pt x="199" y="376"/>
                  </a:lnTo>
                  <a:lnTo>
                    <a:pt x="199" y="376"/>
                  </a:lnTo>
                  <a:lnTo>
                    <a:pt x="209" y="376"/>
                  </a:lnTo>
                  <a:lnTo>
                    <a:pt x="219" y="374"/>
                  </a:lnTo>
                  <a:lnTo>
                    <a:pt x="231" y="370"/>
                  </a:lnTo>
                  <a:lnTo>
                    <a:pt x="245" y="362"/>
                  </a:lnTo>
                  <a:lnTo>
                    <a:pt x="259" y="352"/>
                  </a:lnTo>
                  <a:lnTo>
                    <a:pt x="273" y="336"/>
                  </a:lnTo>
                  <a:lnTo>
                    <a:pt x="285" y="31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3F4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77" name="Freeform 345">
              <a:extLst>
                <a:ext uri="{FF2B5EF4-FFF2-40B4-BE49-F238E27FC236}">
                  <a16:creationId xmlns:a16="http://schemas.microsoft.com/office/drawing/2014/main" id="{F6EBED67-1F16-46DA-9AF5-935D4A288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6925" y="5106988"/>
              <a:ext cx="487363" cy="469900"/>
            </a:xfrm>
            <a:custGeom>
              <a:avLst/>
              <a:gdLst>
                <a:gd name="T0" fmla="*/ 25 w 307"/>
                <a:gd name="T1" fmla="*/ 0 h 296"/>
                <a:gd name="T2" fmla="*/ 25 w 307"/>
                <a:gd name="T3" fmla="*/ 0 h 296"/>
                <a:gd name="T4" fmla="*/ 13 w 307"/>
                <a:gd name="T5" fmla="*/ 12 h 296"/>
                <a:gd name="T6" fmla="*/ 0 w 307"/>
                <a:gd name="T7" fmla="*/ 24 h 296"/>
                <a:gd name="T8" fmla="*/ 247 w 307"/>
                <a:gd name="T9" fmla="*/ 296 h 296"/>
                <a:gd name="T10" fmla="*/ 247 w 307"/>
                <a:gd name="T11" fmla="*/ 296 h 296"/>
                <a:gd name="T12" fmla="*/ 255 w 307"/>
                <a:gd name="T13" fmla="*/ 292 h 296"/>
                <a:gd name="T14" fmla="*/ 263 w 307"/>
                <a:gd name="T15" fmla="*/ 286 h 296"/>
                <a:gd name="T16" fmla="*/ 273 w 307"/>
                <a:gd name="T17" fmla="*/ 278 h 296"/>
                <a:gd name="T18" fmla="*/ 285 w 307"/>
                <a:gd name="T19" fmla="*/ 268 h 296"/>
                <a:gd name="T20" fmla="*/ 295 w 307"/>
                <a:gd name="T21" fmla="*/ 252 h 296"/>
                <a:gd name="T22" fmla="*/ 303 w 307"/>
                <a:gd name="T23" fmla="*/ 234 h 296"/>
                <a:gd name="T24" fmla="*/ 307 w 307"/>
                <a:gd name="T25" fmla="*/ 212 h 296"/>
                <a:gd name="T26" fmla="*/ 25 w 307"/>
                <a:gd name="T2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296">
                  <a:moveTo>
                    <a:pt x="25" y="0"/>
                  </a:moveTo>
                  <a:lnTo>
                    <a:pt x="25" y="0"/>
                  </a:lnTo>
                  <a:lnTo>
                    <a:pt x="13" y="12"/>
                  </a:lnTo>
                  <a:lnTo>
                    <a:pt x="0" y="24"/>
                  </a:lnTo>
                  <a:lnTo>
                    <a:pt x="247" y="296"/>
                  </a:lnTo>
                  <a:lnTo>
                    <a:pt x="247" y="296"/>
                  </a:lnTo>
                  <a:lnTo>
                    <a:pt x="255" y="292"/>
                  </a:lnTo>
                  <a:lnTo>
                    <a:pt x="263" y="286"/>
                  </a:lnTo>
                  <a:lnTo>
                    <a:pt x="273" y="278"/>
                  </a:lnTo>
                  <a:lnTo>
                    <a:pt x="285" y="268"/>
                  </a:lnTo>
                  <a:lnTo>
                    <a:pt x="295" y="252"/>
                  </a:lnTo>
                  <a:lnTo>
                    <a:pt x="303" y="234"/>
                  </a:lnTo>
                  <a:lnTo>
                    <a:pt x="307" y="2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3F4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78" name="Freeform 346">
              <a:extLst>
                <a:ext uri="{FF2B5EF4-FFF2-40B4-BE49-F238E27FC236}">
                  <a16:creationId xmlns:a16="http://schemas.microsoft.com/office/drawing/2014/main" id="{2F7C6927-4DEB-43AE-A63B-79693C4D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3150" y="4071938"/>
              <a:ext cx="1135063" cy="1228725"/>
            </a:xfrm>
            <a:custGeom>
              <a:avLst/>
              <a:gdLst>
                <a:gd name="T0" fmla="*/ 0 w 715"/>
                <a:gd name="T1" fmla="*/ 118 h 774"/>
                <a:gd name="T2" fmla="*/ 186 w 715"/>
                <a:gd name="T3" fmla="*/ 34 h 774"/>
                <a:gd name="T4" fmla="*/ 352 w 715"/>
                <a:gd name="T5" fmla="*/ 424 h 774"/>
                <a:gd name="T6" fmla="*/ 364 w 715"/>
                <a:gd name="T7" fmla="*/ 0 h 774"/>
                <a:gd name="T8" fmla="*/ 586 w 715"/>
                <a:gd name="T9" fmla="*/ 16 h 774"/>
                <a:gd name="T10" fmla="*/ 586 w 715"/>
                <a:gd name="T11" fmla="*/ 16 h 774"/>
                <a:gd name="T12" fmla="*/ 582 w 715"/>
                <a:gd name="T13" fmla="*/ 72 h 774"/>
                <a:gd name="T14" fmla="*/ 578 w 715"/>
                <a:gd name="T15" fmla="*/ 130 h 774"/>
                <a:gd name="T16" fmla="*/ 576 w 715"/>
                <a:gd name="T17" fmla="*/ 202 h 774"/>
                <a:gd name="T18" fmla="*/ 576 w 715"/>
                <a:gd name="T19" fmla="*/ 276 h 774"/>
                <a:gd name="T20" fmla="*/ 580 w 715"/>
                <a:gd name="T21" fmla="*/ 350 h 774"/>
                <a:gd name="T22" fmla="*/ 582 w 715"/>
                <a:gd name="T23" fmla="*/ 382 h 774"/>
                <a:gd name="T24" fmla="*/ 586 w 715"/>
                <a:gd name="T25" fmla="*/ 414 h 774"/>
                <a:gd name="T26" fmla="*/ 592 w 715"/>
                <a:gd name="T27" fmla="*/ 440 h 774"/>
                <a:gd name="T28" fmla="*/ 600 w 715"/>
                <a:gd name="T29" fmla="*/ 462 h 774"/>
                <a:gd name="T30" fmla="*/ 600 w 715"/>
                <a:gd name="T31" fmla="*/ 462 h 774"/>
                <a:gd name="T32" fmla="*/ 618 w 715"/>
                <a:gd name="T33" fmla="*/ 496 h 774"/>
                <a:gd name="T34" fmla="*/ 637 w 715"/>
                <a:gd name="T35" fmla="*/ 528 h 774"/>
                <a:gd name="T36" fmla="*/ 655 w 715"/>
                <a:gd name="T37" fmla="*/ 556 h 774"/>
                <a:gd name="T38" fmla="*/ 673 w 715"/>
                <a:gd name="T39" fmla="*/ 578 h 774"/>
                <a:gd name="T40" fmla="*/ 703 w 715"/>
                <a:gd name="T41" fmla="*/ 610 h 774"/>
                <a:gd name="T42" fmla="*/ 715 w 715"/>
                <a:gd name="T43" fmla="*/ 622 h 774"/>
                <a:gd name="T44" fmla="*/ 715 w 715"/>
                <a:gd name="T45" fmla="*/ 622 h 774"/>
                <a:gd name="T46" fmla="*/ 679 w 715"/>
                <a:gd name="T47" fmla="*/ 648 h 774"/>
                <a:gd name="T48" fmla="*/ 645 w 715"/>
                <a:gd name="T49" fmla="*/ 672 h 774"/>
                <a:gd name="T50" fmla="*/ 610 w 715"/>
                <a:gd name="T51" fmla="*/ 692 h 774"/>
                <a:gd name="T52" fmla="*/ 574 w 715"/>
                <a:gd name="T53" fmla="*/ 712 h 774"/>
                <a:gd name="T54" fmla="*/ 538 w 715"/>
                <a:gd name="T55" fmla="*/ 728 h 774"/>
                <a:gd name="T56" fmla="*/ 500 w 715"/>
                <a:gd name="T57" fmla="*/ 742 h 774"/>
                <a:gd name="T58" fmla="*/ 462 w 715"/>
                <a:gd name="T59" fmla="*/ 752 h 774"/>
                <a:gd name="T60" fmla="*/ 422 w 715"/>
                <a:gd name="T61" fmla="*/ 762 h 774"/>
                <a:gd name="T62" fmla="*/ 382 w 715"/>
                <a:gd name="T63" fmla="*/ 768 h 774"/>
                <a:gd name="T64" fmla="*/ 342 w 715"/>
                <a:gd name="T65" fmla="*/ 772 h 774"/>
                <a:gd name="T66" fmla="*/ 302 w 715"/>
                <a:gd name="T67" fmla="*/ 774 h 774"/>
                <a:gd name="T68" fmla="*/ 260 w 715"/>
                <a:gd name="T69" fmla="*/ 774 h 774"/>
                <a:gd name="T70" fmla="*/ 216 w 715"/>
                <a:gd name="T71" fmla="*/ 770 h 774"/>
                <a:gd name="T72" fmla="*/ 172 w 715"/>
                <a:gd name="T73" fmla="*/ 766 h 774"/>
                <a:gd name="T74" fmla="*/ 128 w 715"/>
                <a:gd name="T75" fmla="*/ 758 h 774"/>
                <a:gd name="T76" fmla="*/ 84 w 715"/>
                <a:gd name="T77" fmla="*/ 750 h 774"/>
                <a:gd name="T78" fmla="*/ 84 w 715"/>
                <a:gd name="T79" fmla="*/ 750 h 774"/>
                <a:gd name="T80" fmla="*/ 88 w 715"/>
                <a:gd name="T81" fmla="*/ 740 h 774"/>
                <a:gd name="T82" fmla="*/ 100 w 715"/>
                <a:gd name="T83" fmla="*/ 712 h 774"/>
                <a:gd name="T84" fmla="*/ 106 w 715"/>
                <a:gd name="T85" fmla="*/ 692 h 774"/>
                <a:gd name="T86" fmla="*/ 112 w 715"/>
                <a:gd name="T87" fmla="*/ 666 h 774"/>
                <a:gd name="T88" fmla="*/ 116 w 715"/>
                <a:gd name="T89" fmla="*/ 634 h 774"/>
                <a:gd name="T90" fmla="*/ 120 w 715"/>
                <a:gd name="T91" fmla="*/ 598 h 774"/>
                <a:gd name="T92" fmla="*/ 120 w 715"/>
                <a:gd name="T93" fmla="*/ 556 h 774"/>
                <a:gd name="T94" fmla="*/ 118 w 715"/>
                <a:gd name="T95" fmla="*/ 510 h 774"/>
                <a:gd name="T96" fmla="*/ 110 w 715"/>
                <a:gd name="T97" fmla="*/ 458 h 774"/>
                <a:gd name="T98" fmla="*/ 100 w 715"/>
                <a:gd name="T99" fmla="*/ 400 h 774"/>
                <a:gd name="T100" fmla="*/ 84 w 715"/>
                <a:gd name="T101" fmla="*/ 338 h 774"/>
                <a:gd name="T102" fmla="*/ 62 w 715"/>
                <a:gd name="T103" fmla="*/ 270 h 774"/>
                <a:gd name="T104" fmla="*/ 34 w 715"/>
                <a:gd name="T105" fmla="*/ 196 h 774"/>
                <a:gd name="T106" fmla="*/ 0 w 715"/>
                <a:gd name="T107" fmla="*/ 118 h 774"/>
                <a:gd name="T108" fmla="*/ 0 w 715"/>
                <a:gd name="T109" fmla="*/ 118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5" h="774">
                  <a:moveTo>
                    <a:pt x="0" y="118"/>
                  </a:moveTo>
                  <a:lnTo>
                    <a:pt x="186" y="34"/>
                  </a:lnTo>
                  <a:lnTo>
                    <a:pt x="352" y="424"/>
                  </a:lnTo>
                  <a:lnTo>
                    <a:pt x="364" y="0"/>
                  </a:lnTo>
                  <a:lnTo>
                    <a:pt x="586" y="16"/>
                  </a:lnTo>
                  <a:lnTo>
                    <a:pt x="586" y="16"/>
                  </a:lnTo>
                  <a:lnTo>
                    <a:pt x="582" y="72"/>
                  </a:lnTo>
                  <a:lnTo>
                    <a:pt x="578" y="130"/>
                  </a:lnTo>
                  <a:lnTo>
                    <a:pt x="576" y="202"/>
                  </a:lnTo>
                  <a:lnTo>
                    <a:pt x="576" y="276"/>
                  </a:lnTo>
                  <a:lnTo>
                    <a:pt x="580" y="350"/>
                  </a:lnTo>
                  <a:lnTo>
                    <a:pt x="582" y="382"/>
                  </a:lnTo>
                  <a:lnTo>
                    <a:pt x="586" y="414"/>
                  </a:lnTo>
                  <a:lnTo>
                    <a:pt x="592" y="440"/>
                  </a:lnTo>
                  <a:lnTo>
                    <a:pt x="600" y="462"/>
                  </a:lnTo>
                  <a:lnTo>
                    <a:pt x="600" y="462"/>
                  </a:lnTo>
                  <a:lnTo>
                    <a:pt x="618" y="496"/>
                  </a:lnTo>
                  <a:lnTo>
                    <a:pt x="637" y="528"/>
                  </a:lnTo>
                  <a:lnTo>
                    <a:pt x="655" y="556"/>
                  </a:lnTo>
                  <a:lnTo>
                    <a:pt x="673" y="578"/>
                  </a:lnTo>
                  <a:lnTo>
                    <a:pt x="703" y="610"/>
                  </a:lnTo>
                  <a:lnTo>
                    <a:pt x="715" y="622"/>
                  </a:lnTo>
                  <a:lnTo>
                    <a:pt x="715" y="622"/>
                  </a:lnTo>
                  <a:lnTo>
                    <a:pt x="679" y="648"/>
                  </a:lnTo>
                  <a:lnTo>
                    <a:pt x="645" y="672"/>
                  </a:lnTo>
                  <a:lnTo>
                    <a:pt x="610" y="692"/>
                  </a:lnTo>
                  <a:lnTo>
                    <a:pt x="574" y="712"/>
                  </a:lnTo>
                  <a:lnTo>
                    <a:pt x="538" y="728"/>
                  </a:lnTo>
                  <a:lnTo>
                    <a:pt x="500" y="742"/>
                  </a:lnTo>
                  <a:lnTo>
                    <a:pt x="462" y="752"/>
                  </a:lnTo>
                  <a:lnTo>
                    <a:pt x="422" y="762"/>
                  </a:lnTo>
                  <a:lnTo>
                    <a:pt x="382" y="768"/>
                  </a:lnTo>
                  <a:lnTo>
                    <a:pt x="342" y="772"/>
                  </a:lnTo>
                  <a:lnTo>
                    <a:pt x="302" y="774"/>
                  </a:lnTo>
                  <a:lnTo>
                    <a:pt x="260" y="774"/>
                  </a:lnTo>
                  <a:lnTo>
                    <a:pt x="216" y="770"/>
                  </a:lnTo>
                  <a:lnTo>
                    <a:pt x="172" y="766"/>
                  </a:lnTo>
                  <a:lnTo>
                    <a:pt x="128" y="758"/>
                  </a:lnTo>
                  <a:lnTo>
                    <a:pt x="84" y="750"/>
                  </a:lnTo>
                  <a:lnTo>
                    <a:pt x="84" y="750"/>
                  </a:lnTo>
                  <a:lnTo>
                    <a:pt x="88" y="740"/>
                  </a:lnTo>
                  <a:lnTo>
                    <a:pt x="100" y="712"/>
                  </a:lnTo>
                  <a:lnTo>
                    <a:pt x="106" y="692"/>
                  </a:lnTo>
                  <a:lnTo>
                    <a:pt x="112" y="666"/>
                  </a:lnTo>
                  <a:lnTo>
                    <a:pt x="116" y="634"/>
                  </a:lnTo>
                  <a:lnTo>
                    <a:pt x="120" y="598"/>
                  </a:lnTo>
                  <a:lnTo>
                    <a:pt x="120" y="556"/>
                  </a:lnTo>
                  <a:lnTo>
                    <a:pt x="118" y="510"/>
                  </a:lnTo>
                  <a:lnTo>
                    <a:pt x="110" y="458"/>
                  </a:lnTo>
                  <a:lnTo>
                    <a:pt x="100" y="400"/>
                  </a:lnTo>
                  <a:lnTo>
                    <a:pt x="84" y="338"/>
                  </a:lnTo>
                  <a:lnTo>
                    <a:pt x="62" y="270"/>
                  </a:lnTo>
                  <a:lnTo>
                    <a:pt x="34" y="196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454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79" name="Freeform 347">
              <a:extLst>
                <a:ext uri="{FF2B5EF4-FFF2-40B4-BE49-F238E27FC236}">
                  <a16:creationId xmlns:a16="http://schemas.microsoft.com/office/drawing/2014/main" id="{77F74ED6-E443-4C31-AF14-F5384422D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0000" y="4100513"/>
              <a:ext cx="361950" cy="644525"/>
            </a:xfrm>
            <a:custGeom>
              <a:avLst/>
              <a:gdLst>
                <a:gd name="T0" fmla="*/ 60 w 228"/>
                <a:gd name="T1" fmla="*/ 0 h 406"/>
                <a:gd name="T2" fmla="*/ 14 w 228"/>
                <a:gd name="T3" fmla="*/ 30 h 406"/>
                <a:gd name="T4" fmla="*/ 0 w 228"/>
                <a:gd name="T5" fmla="*/ 174 h 406"/>
                <a:gd name="T6" fmla="*/ 88 w 228"/>
                <a:gd name="T7" fmla="*/ 152 h 406"/>
                <a:gd name="T8" fmla="*/ 54 w 228"/>
                <a:gd name="T9" fmla="*/ 260 h 406"/>
                <a:gd name="T10" fmla="*/ 228 w 228"/>
                <a:gd name="T11" fmla="*/ 406 h 406"/>
                <a:gd name="T12" fmla="*/ 228 w 228"/>
                <a:gd name="T13" fmla="*/ 406 h 406"/>
                <a:gd name="T14" fmla="*/ 208 w 228"/>
                <a:gd name="T15" fmla="*/ 354 h 406"/>
                <a:gd name="T16" fmla="*/ 162 w 228"/>
                <a:gd name="T17" fmla="*/ 232 h 406"/>
                <a:gd name="T18" fmla="*/ 134 w 228"/>
                <a:gd name="T19" fmla="*/ 162 h 406"/>
                <a:gd name="T20" fmla="*/ 106 w 228"/>
                <a:gd name="T21" fmla="*/ 96 h 406"/>
                <a:gd name="T22" fmla="*/ 80 w 228"/>
                <a:gd name="T23" fmla="*/ 40 h 406"/>
                <a:gd name="T24" fmla="*/ 60 w 228"/>
                <a:gd name="T25" fmla="*/ 0 h 406"/>
                <a:gd name="T26" fmla="*/ 60 w 228"/>
                <a:gd name="T27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8" h="406">
                  <a:moveTo>
                    <a:pt x="60" y="0"/>
                  </a:moveTo>
                  <a:lnTo>
                    <a:pt x="14" y="30"/>
                  </a:lnTo>
                  <a:lnTo>
                    <a:pt x="0" y="174"/>
                  </a:lnTo>
                  <a:lnTo>
                    <a:pt x="88" y="152"/>
                  </a:lnTo>
                  <a:lnTo>
                    <a:pt x="54" y="260"/>
                  </a:lnTo>
                  <a:lnTo>
                    <a:pt x="228" y="406"/>
                  </a:lnTo>
                  <a:lnTo>
                    <a:pt x="228" y="406"/>
                  </a:lnTo>
                  <a:lnTo>
                    <a:pt x="208" y="354"/>
                  </a:lnTo>
                  <a:lnTo>
                    <a:pt x="162" y="232"/>
                  </a:lnTo>
                  <a:lnTo>
                    <a:pt x="134" y="162"/>
                  </a:lnTo>
                  <a:lnTo>
                    <a:pt x="106" y="96"/>
                  </a:lnTo>
                  <a:lnTo>
                    <a:pt x="80" y="4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80" name="Freeform 348">
              <a:extLst>
                <a:ext uri="{FF2B5EF4-FFF2-40B4-BE49-F238E27FC236}">
                  <a16:creationId xmlns:a16="http://schemas.microsoft.com/office/drawing/2014/main" id="{84648D0F-BEAD-4A6A-BDD5-236F43E79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8775" y="4046538"/>
              <a:ext cx="206375" cy="698500"/>
            </a:xfrm>
            <a:custGeom>
              <a:avLst/>
              <a:gdLst>
                <a:gd name="T0" fmla="*/ 10 w 130"/>
                <a:gd name="T1" fmla="*/ 0 h 440"/>
                <a:gd name="T2" fmla="*/ 64 w 130"/>
                <a:gd name="T3" fmla="*/ 12 h 440"/>
                <a:gd name="T4" fmla="*/ 130 w 130"/>
                <a:gd name="T5" fmla="*/ 140 h 440"/>
                <a:gd name="T6" fmla="*/ 38 w 130"/>
                <a:gd name="T7" fmla="*/ 152 h 440"/>
                <a:gd name="T8" fmla="*/ 110 w 130"/>
                <a:gd name="T9" fmla="*/ 240 h 440"/>
                <a:gd name="T10" fmla="*/ 2 w 130"/>
                <a:gd name="T11" fmla="*/ 440 h 440"/>
                <a:gd name="T12" fmla="*/ 2 w 130"/>
                <a:gd name="T13" fmla="*/ 440 h 440"/>
                <a:gd name="T14" fmla="*/ 0 w 130"/>
                <a:gd name="T15" fmla="*/ 384 h 440"/>
                <a:gd name="T16" fmla="*/ 0 w 130"/>
                <a:gd name="T17" fmla="*/ 254 h 440"/>
                <a:gd name="T18" fmla="*/ 0 w 130"/>
                <a:gd name="T19" fmla="*/ 180 h 440"/>
                <a:gd name="T20" fmla="*/ 2 w 130"/>
                <a:gd name="T21" fmla="*/ 106 h 440"/>
                <a:gd name="T22" fmla="*/ 6 w 130"/>
                <a:gd name="T23" fmla="*/ 46 h 440"/>
                <a:gd name="T24" fmla="*/ 10 w 130"/>
                <a:gd name="T25" fmla="*/ 0 h 440"/>
                <a:gd name="T26" fmla="*/ 10 w 130"/>
                <a:gd name="T2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440">
                  <a:moveTo>
                    <a:pt x="10" y="0"/>
                  </a:moveTo>
                  <a:lnTo>
                    <a:pt x="64" y="12"/>
                  </a:lnTo>
                  <a:lnTo>
                    <a:pt x="130" y="140"/>
                  </a:lnTo>
                  <a:lnTo>
                    <a:pt x="38" y="152"/>
                  </a:lnTo>
                  <a:lnTo>
                    <a:pt x="110" y="240"/>
                  </a:lnTo>
                  <a:lnTo>
                    <a:pt x="2" y="440"/>
                  </a:lnTo>
                  <a:lnTo>
                    <a:pt x="2" y="440"/>
                  </a:lnTo>
                  <a:lnTo>
                    <a:pt x="0" y="384"/>
                  </a:lnTo>
                  <a:lnTo>
                    <a:pt x="0" y="254"/>
                  </a:lnTo>
                  <a:lnTo>
                    <a:pt x="0" y="180"/>
                  </a:lnTo>
                  <a:lnTo>
                    <a:pt x="2" y="106"/>
                  </a:lnTo>
                  <a:lnTo>
                    <a:pt x="6" y="4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81" name="Freeform 349">
              <a:extLst>
                <a:ext uri="{FF2B5EF4-FFF2-40B4-BE49-F238E27FC236}">
                  <a16:creationId xmlns:a16="http://schemas.microsoft.com/office/drawing/2014/main" id="{DD2AA902-9B1E-4BA1-A40E-8EDF20AE8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5600" y="4821238"/>
              <a:ext cx="44450" cy="44450"/>
            </a:xfrm>
            <a:custGeom>
              <a:avLst/>
              <a:gdLst>
                <a:gd name="T0" fmla="*/ 28 w 28"/>
                <a:gd name="T1" fmla="*/ 12 h 28"/>
                <a:gd name="T2" fmla="*/ 28 w 28"/>
                <a:gd name="T3" fmla="*/ 12 h 28"/>
                <a:gd name="T4" fmla="*/ 28 w 28"/>
                <a:gd name="T5" fmla="*/ 16 h 28"/>
                <a:gd name="T6" fmla="*/ 26 w 28"/>
                <a:gd name="T7" fmla="*/ 22 h 28"/>
                <a:gd name="T8" fmla="*/ 22 w 28"/>
                <a:gd name="T9" fmla="*/ 26 h 28"/>
                <a:gd name="T10" fmla="*/ 16 w 28"/>
                <a:gd name="T11" fmla="*/ 28 h 28"/>
                <a:gd name="T12" fmla="*/ 16 w 28"/>
                <a:gd name="T13" fmla="*/ 28 h 28"/>
                <a:gd name="T14" fmla="*/ 10 w 28"/>
                <a:gd name="T15" fmla="*/ 28 h 28"/>
                <a:gd name="T16" fmla="*/ 6 w 28"/>
                <a:gd name="T17" fmla="*/ 26 h 28"/>
                <a:gd name="T18" fmla="*/ 2 w 28"/>
                <a:gd name="T19" fmla="*/ 22 h 28"/>
                <a:gd name="T20" fmla="*/ 0 w 28"/>
                <a:gd name="T21" fmla="*/ 16 h 28"/>
                <a:gd name="T22" fmla="*/ 0 w 28"/>
                <a:gd name="T23" fmla="*/ 16 h 28"/>
                <a:gd name="T24" fmla="*/ 0 w 28"/>
                <a:gd name="T25" fmla="*/ 10 h 28"/>
                <a:gd name="T26" fmla="*/ 2 w 28"/>
                <a:gd name="T27" fmla="*/ 6 h 28"/>
                <a:gd name="T28" fmla="*/ 6 w 28"/>
                <a:gd name="T29" fmla="*/ 2 h 28"/>
                <a:gd name="T30" fmla="*/ 10 w 28"/>
                <a:gd name="T31" fmla="*/ 0 h 28"/>
                <a:gd name="T32" fmla="*/ 10 w 28"/>
                <a:gd name="T33" fmla="*/ 0 h 28"/>
                <a:gd name="T34" fmla="*/ 16 w 28"/>
                <a:gd name="T35" fmla="*/ 0 h 28"/>
                <a:gd name="T36" fmla="*/ 22 w 28"/>
                <a:gd name="T37" fmla="*/ 2 h 28"/>
                <a:gd name="T38" fmla="*/ 26 w 28"/>
                <a:gd name="T39" fmla="*/ 6 h 28"/>
                <a:gd name="T40" fmla="*/ 28 w 28"/>
                <a:gd name="T41" fmla="*/ 12 h 28"/>
                <a:gd name="T42" fmla="*/ 28 w 28"/>
                <a:gd name="T4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28">
                  <a:moveTo>
                    <a:pt x="28" y="12"/>
                  </a:moveTo>
                  <a:lnTo>
                    <a:pt x="28" y="12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2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82" name="Freeform 350">
              <a:extLst>
                <a:ext uri="{FF2B5EF4-FFF2-40B4-BE49-F238E27FC236}">
                  <a16:creationId xmlns:a16="http://schemas.microsoft.com/office/drawing/2014/main" id="{6DB3AE4A-6B1C-4DE7-B6B3-95A5AC850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7825" y="4941888"/>
              <a:ext cx="44450" cy="44450"/>
            </a:xfrm>
            <a:custGeom>
              <a:avLst/>
              <a:gdLst>
                <a:gd name="T0" fmla="*/ 28 w 28"/>
                <a:gd name="T1" fmla="*/ 12 h 28"/>
                <a:gd name="T2" fmla="*/ 28 w 28"/>
                <a:gd name="T3" fmla="*/ 12 h 28"/>
                <a:gd name="T4" fmla="*/ 28 w 28"/>
                <a:gd name="T5" fmla="*/ 16 h 28"/>
                <a:gd name="T6" fmla="*/ 26 w 28"/>
                <a:gd name="T7" fmla="*/ 22 h 28"/>
                <a:gd name="T8" fmla="*/ 22 w 28"/>
                <a:gd name="T9" fmla="*/ 26 h 28"/>
                <a:gd name="T10" fmla="*/ 16 w 28"/>
                <a:gd name="T11" fmla="*/ 28 h 28"/>
                <a:gd name="T12" fmla="*/ 16 w 28"/>
                <a:gd name="T13" fmla="*/ 28 h 28"/>
                <a:gd name="T14" fmla="*/ 10 w 28"/>
                <a:gd name="T15" fmla="*/ 28 h 28"/>
                <a:gd name="T16" fmla="*/ 6 w 28"/>
                <a:gd name="T17" fmla="*/ 26 h 28"/>
                <a:gd name="T18" fmla="*/ 2 w 28"/>
                <a:gd name="T19" fmla="*/ 22 h 28"/>
                <a:gd name="T20" fmla="*/ 0 w 28"/>
                <a:gd name="T21" fmla="*/ 16 h 28"/>
                <a:gd name="T22" fmla="*/ 0 w 28"/>
                <a:gd name="T23" fmla="*/ 16 h 28"/>
                <a:gd name="T24" fmla="*/ 0 w 28"/>
                <a:gd name="T25" fmla="*/ 10 h 28"/>
                <a:gd name="T26" fmla="*/ 2 w 28"/>
                <a:gd name="T27" fmla="*/ 6 h 28"/>
                <a:gd name="T28" fmla="*/ 6 w 28"/>
                <a:gd name="T29" fmla="*/ 2 h 28"/>
                <a:gd name="T30" fmla="*/ 12 w 28"/>
                <a:gd name="T31" fmla="*/ 0 h 28"/>
                <a:gd name="T32" fmla="*/ 12 w 28"/>
                <a:gd name="T33" fmla="*/ 0 h 28"/>
                <a:gd name="T34" fmla="*/ 16 w 28"/>
                <a:gd name="T35" fmla="*/ 0 h 28"/>
                <a:gd name="T36" fmla="*/ 22 w 28"/>
                <a:gd name="T37" fmla="*/ 2 h 28"/>
                <a:gd name="T38" fmla="*/ 26 w 28"/>
                <a:gd name="T39" fmla="*/ 6 h 28"/>
                <a:gd name="T40" fmla="*/ 28 w 28"/>
                <a:gd name="T41" fmla="*/ 12 h 28"/>
                <a:gd name="T42" fmla="*/ 28 w 28"/>
                <a:gd name="T4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28">
                  <a:moveTo>
                    <a:pt x="28" y="12"/>
                  </a:moveTo>
                  <a:lnTo>
                    <a:pt x="28" y="12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2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83" name="Freeform 351">
              <a:extLst>
                <a:ext uri="{FF2B5EF4-FFF2-40B4-BE49-F238E27FC236}">
                  <a16:creationId xmlns:a16="http://schemas.microsoft.com/office/drawing/2014/main" id="{816DDB74-4AB3-4A17-8FC9-8A6E82FFF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0050" y="5062538"/>
              <a:ext cx="44450" cy="44450"/>
            </a:xfrm>
            <a:custGeom>
              <a:avLst/>
              <a:gdLst>
                <a:gd name="T0" fmla="*/ 28 w 28"/>
                <a:gd name="T1" fmla="*/ 12 h 28"/>
                <a:gd name="T2" fmla="*/ 28 w 28"/>
                <a:gd name="T3" fmla="*/ 12 h 28"/>
                <a:gd name="T4" fmla="*/ 28 w 28"/>
                <a:gd name="T5" fmla="*/ 16 h 28"/>
                <a:gd name="T6" fmla="*/ 26 w 28"/>
                <a:gd name="T7" fmla="*/ 22 h 28"/>
                <a:gd name="T8" fmla="*/ 22 w 28"/>
                <a:gd name="T9" fmla="*/ 26 h 28"/>
                <a:gd name="T10" fmla="*/ 16 w 28"/>
                <a:gd name="T11" fmla="*/ 28 h 28"/>
                <a:gd name="T12" fmla="*/ 16 w 28"/>
                <a:gd name="T13" fmla="*/ 28 h 28"/>
                <a:gd name="T14" fmla="*/ 12 w 28"/>
                <a:gd name="T15" fmla="*/ 28 h 28"/>
                <a:gd name="T16" fmla="*/ 6 w 28"/>
                <a:gd name="T17" fmla="*/ 26 h 28"/>
                <a:gd name="T18" fmla="*/ 2 w 28"/>
                <a:gd name="T19" fmla="*/ 22 h 28"/>
                <a:gd name="T20" fmla="*/ 0 w 28"/>
                <a:gd name="T21" fmla="*/ 16 h 28"/>
                <a:gd name="T22" fmla="*/ 0 w 28"/>
                <a:gd name="T23" fmla="*/ 16 h 28"/>
                <a:gd name="T24" fmla="*/ 0 w 28"/>
                <a:gd name="T25" fmla="*/ 10 h 28"/>
                <a:gd name="T26" fmla="*/ 2 w 28"/>
                <a:gd name="T27" fmla="*/ 6 h 28"/>
                <a:gd name="T28" fmla="*/ 6 w 28"/>
                <a:gd name="T29" fmla="*/ 2 h 28"/>
                <a:gd name="T30" fmla="*/ 12 w 28"/>
                <a:gd name="T31" fmla="*/ 0 h 28"/>
                <a:gd name="T32" fmla="*/ 12 w 28"/>
                <a:gd name="T33" fmla="*/ 0 h 28"/>
                <a:gd name="T34" fmla="*/ 18 w 28"/>
                <a:gd name="T35" fmla="*/ 0 h 28"/>
                <a:gd name="T36" fmla="*/ 22 w 28"/>
                <a:gd name="T37" fmla="*/ 2 h 28"/>
                <a:gd name="T38" fmla="*/ 26 w 28"/>
                <a:gd name="T39" fmla="*/ 6 h 28"/>
                <a:gd name="T40" fmla="*/ 28 w 28"/>
                <a:gd name="T41" fmla="*/ 12 h 28"/>
                <a:gd name="T42" fmla="*/ 28 w 28"/>
                <a:gd name="T4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28">
                  <a:moveTo>
                    <a:pt x="28" y="12"/>
                  </a:moveTo>
                  <a:lnTo>
                    <a:pt x="28" y="12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2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84" name="Freeform 352">
              <a:extLst>
                <a:ext uri="{FF2B5EF4-FFF2-40B4-BE49-F238E27FC236}">
                  <a16:creationId xmlns:a16="http://schemas.microsoft.com/office/drawing/2014/main" id="{91DC5241-BBF5-456C-B449-6B95A7B45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8950" y="2735263"/>
              <a:ext cx="544513" cy="1057275"/>
            </a:xfrm>
            <a:custGeom>
              <a:avLst/>
              <a:gdLst>
                <a:gd name="T0" fmla="*/ 34 w 343"/>
                <a:gd name="T1" fmla="*/ 14 h 666"/>
                <a:gd name="T2" fmla="*/ 34 w 343"/>
                <a:gd name="T3" fmla="*/ 14 h 666"/>
                <a:gd name="T4" fmla="*/ 58 w 343"/>
                <a:gd name="T5" fmla="*/ 62 h 666"/>
                <a:gd name="T6" fmla="*/ 88 w 343"/>
                <a:gd name="T7" fmla="*/ 114 h 666"/>
                <a:gd name="T8" fmla="*/ 128 w 343"/>
                <a:gd name="T9" fmla="*/ 178 h 666"/>
                <a:gd name="T10" fmla="*/ 150 w 343"/>
                <a:gd name="T11" fmla="*/ 212 h 666"/>
                <a:gd name="T12" fmla="*/ 174 w 343"/>
                <a:gd name="T13" fmla="*/ 248 h 666"/>
                <a:gd name="T14" fmla="*/ 200 w 343"/>
                <a:gd name="T15" fmla="*/ 282 h 666"/>
                <a:gd name="T16" fmla="*/ 225 w 343"/>
                <a:gd name="T17" fmla="*/ 314 h 666"/>
                <a:gd name="T18" fmla="*/ 253 w 343"/>
                <a:gd name="T19" fmla="*/ 346 h 666"/>
                <a:gd name="T20" fmla="*/ 283 w 343"/>
                <a:gd name="T21" fmla="*/ 376 h 666"/>
                <a:gd name="T22" fmla="*/ 313 w 343"/>
                <a:gd name="T23" fmla="*/ 402 h 666"/>
                <a:gd name="T24" fmla="*/ 343 w 343"/>
                <a:gd name="T25" fmla="*/ 424 h 666"/>
                <a:gd name="T26" fmla="*/ 343 w 343"/>
                <a:gd name="T27" fmla="*/ 424 h 666"/>
                <a:gd name="T28" fmla="*/ 325 w 343"/>
                <a:gd name="T29" fmla="*/ 458 h 666"/>
                <a:gd name="T30" fmla="*/ 285 w 343"/>
                <a:gd name="T31" fmla="*/ 532 h 666"/>
                <a:gd name="T32" fmla="*/ 259 w 343"/>
                <a:gd name="T33" fmla="*/ 574 h 666"/>
                <a:gd name="T34" fmla="*/ 233 w 343"/>
                <a:gd name="T35" fmla="*/ 614 h 666"/>
                <a:gd name="T36" fmla="*/ 207 w 343"/>
                <a:gd name="T37" fmla="*/ 646 h 666"/>
                <a:gd name="T38" fmla="*/ 196 w 343"/>
                <a:gd name="T39" fmla="*/ 656 h 666"/>
                <a:gd name="T40" fmla="*/ 186 w 343"/>
                <a:gd name="T41" fmla="*/ 666 h 666"/>
                <a:gd name="T42" fmla="*/ 186 w 343"/>
                <a:gd name="T43" fmla="*/ 666 h 666"/>
                <a:gd name="T44" fmla="*/ 190 w 343"/>
                <a:gd name="T45" fmla="*/ 648 h 666"/>
                <a:gd name="T46" fmla="*/ 192 w 343"/>
                <a:gd name="T47" fmla="*/ 628 h 666"/>
                <a:gd name="T48" fmla="*/ 194 w 343"/>
                <a:gd name="T49" fmla="*/ 602 h 666"/>
                <a:gd name="T50" fmla="*/ 194 w 343"/>
                <a:gd name="T51" fmla="*/ 572 h 666"/>
                <a:gd name="T52" fmla="*/ 188 w 343"/>
                <a:gd name="T53" fmla="*/ 538 h 666"/>
                <a:gd name="T54" fmla="*/ 184 w 343"/>
                <a:gd name="T55" fmla="*/ 522 h 666"/>
                <a:gd name="T56" fmla="*/ 178 w 343"/>
                <a:gd name="T57" fmla="*/ 504 h 666"/>
                <a:gd name="T58" fmla="*/ 170 w 343"/>
                <a:gd name="T59" fmla="*/ 488 h 666"/>
                <a:gd name="T60" fmla="*/ 160 w 343"/>
                <a:gd name="T61" fmla="*/ 470 h 666"/>
                <a:gd name="T62" fmla="*/ 160 w 343"/>
                <a:gd name="T63" fmla="*/ 470 h 666"/>
                <a:gd name="T64" fmla="*/ 150 w 343"/>
                <a:gd name="T65" fmla="*/ 452 h 666"/>
                <a:gd name="T66" fmla="*/ 138 w 343"/>
                <a:gd name="T67" fmla="*/ 430 h 666"/>
                <a:gd name="T68" fmla="*/ 116 w 343"/>
                <a:gd name="T69" fmla="*/ 376 h 666"/>
                <a:gd name="T70" fmla="*/ 94 w 343"/>
                <a:gd name="T71" fmla="*/ 314 h 666"/>
                <a:gd name="T72" fmla="*/ 72 w 343"/>
                <a:gd name="T73" fmla="*/ 248 h 666"/>
                <a:gd name="T74" fmla="*/ 34 w 343"/>
                <a:gd name="T75" fmla="*/ 126 h 666"/>
                <a:gd name="T76" fmla="*/ 18 w 343"/>
                <a:gd name="T77" fmla="*/ 76 h 666"/>
                <a:gd name="T78" fmla="*/ 6 w 343"/>
                <a:gd name="T79" fmla="*/ 42 h 666"/>
                <a:gd name="T80" fmla="*/ 6 w 343"/>
                <a:gd name="T81" fmla="*/ 42 h 666"/>
                <a:gd name="T82" fmla="*/ 0 w 343"/>
                <a:gd name="T83" fmla="*/ 20 h 666"/>
                <a:gd name="T84" fmla="*/ 0 w 343"/>
                <a:gd name="T85" fmla="*/ 12 h 666"/>
                <a:gd name="T86" fmla="*/ 0 w 343"/>
                <a:gd name="T87" fmla="*/ 6 h 666"/>
                <a:gd name="T88" fmla="*/ 2 w 343"/>
                <a:gd name="T89" fmla="*/ 4 h 666"/>
                <a:gd name="T90" fmla="*/ 4 w 343"/>
                <a:gd name="T91" fmla="*/ 2 h 666"/>
                <a:gd name="T92" fmla="*/ 10 w 343"/>
                <a:gd name="T93" fmla="*/ 0 h 666"/>
                <a:gd name="T94" fmla="*/ 18 w 343"/>
                <a:gd name="T95" fmla="*/ 4 h 666"/>
                <a:gd name="T96" fmla="*/ 26 w 343"/>
                <a:gd name="T97" fmla="*/ 8 h 666"/>
                <a:gd name="T98" fmla="*/ 34 w 343"/>
                <a:gd name="T99" fmla="*/ 14 h 666"/>
                <a:gd name="T100" fmla="*/ 34 w 343"/>
                <a:gd name="T101" fmla="*/ 14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3" h="666">
                  <a:moveTo>
                    <a:pt x="34" y="14"/>
                  </a:moveTo>
                  <a:lnTo>
                    <a:pt x="34" y="14"/>
                  </a:lnTo>
                  <a:lnTo>
                    <a:pt x="58" y="62"/>
                  </a:lnTo>
                  <a:lnTo>
                    <a:pt x="88" y="114"/>
                  </a:lnTo>
                  <a:lnTo>
                    <a:pt x="128" y="178"/>
                  </a:lnTo>
                  <a:lnTo>
                    <a:pt x="150" y="212"/>
                  </a:lnTo>
                  <a:lnTo>
                    <a:pt x="174" y="248"/>
                  </a:lnTo>
                  <a:lnTo>
                    <a:pt x="200" y="282"/>
                  </a:lnTo>
                  <a:lnTo>
                    <a:pt x="225" y="314"/>
                  </a:lnTo>
                  <a:lnTo>
                    <a:pt x="253" y="346"/>
                  </a:lnTo>
                  <a:lnTo>
                    <a:pt x="283" y="376"/>
                  </a:lnTo>
                  <a:lnTo>
                    <a:pt x="313" y="402"/>
                  </a:lnTo>
                  <a:lnTo>
                    <a:pt x="343" y="424"/>
                  </a:lnTo>
                  <a:lnTo>
                    <a:pt x="343" y="424"/>
                  </a:lnTo>
                  <a:lnTo>
                    <a:pt x="325" y="458"/>
                  </a:lnTo>
                  <a:lnTo>
                    <a:pt x="285" y="532"/>
                  </a:lnTo>
                  <a:lnTo>
                    <a:pt x="259" y="574"/>
                  </a:lnTo>
                  <a:lnTo>
                    <a:pt x="233" y="614"/>
                  </a:lnTo>
                  <a:lnTo>
                    <a:pt x="207" y="646"/>
                  </a:lnTo>
                  <a:lnTo>
                    <a:pt x="196" y="656"/>
                  </a:lnTo>
                  <a:lnTo>
                    <a:pt x="186" y="666"/>
                  </a:lnTo>
                  <a:lnTo>
                    <a:pt x="186" y="666"/>
                  </a:lnTo>
                  <a:lnTo>
                    <a:pt x="190" y="648"/>
                  </a:lnTo>
                  <a:lnTo>
                    <a:pt x="192" y="628"/>
                  </a:lnTo>
                  <a:lnTo>
                    <a:pt x="194" y="602"/>
                  </a:lnTo>
                  <a:lnTo>
                    <a:pt x="194" y="572"/>
                  </a:lnTo>
                  <a:lnTo>
                    <a:pt x="188" y="538"/>
                  </a:lnTo>
                  <a:lnTo>
                    <a:pt x="184" y="522"/>
                  </a:lnTo>
                  <a:lnTo>
                    <a:pt x="178" y="504"/>
                  </a:lnTo>
                  <a:lnTo>
                    <a:pt x="170" y="488"/>
                  </a:lnTo>
                  <a:lnTo>
                    <a:pt x="160" y="470"/>
                  </a:lnTo>
                  <a:lnTo>
                    <a:pt x="160" y="470"/>
                  </a:lnTo>
                  <a:lnTo>
                    <a:pt x="150" y="452"/>
                  </a:lnTo>
                  <a:lnTo>
                    <a:pt x="138" y="430"/>
                  </a:lnTo>
                  <a:lnTo>
                    <a:pt x="116" y="376"/>
                  </a:lnTo>
                  <a:lnTo>
                    <a:pt x="94" y="314"/>
                  </a:lnTo>
                  <a:lnTo>
                    <a:pt x="72" y="248"/>
                  </a:lnTo>
                  <a:lnTo>
                    <a:pt x="34" y="126"/>
                  </a:lnTo>
                  <a:lnTo>
                    <a:pt x="18" y="76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8" y="4"/>
                  </a:lnTo>
                  <a:lnTo>
                    <a:pt x="26" y="8"/>
                  </a:lnTo>
                  <a:lnTo>
                    <a:pt x="34" y="14"/>
                  </a:lnTo>
                  <a:lnTo>
                    <a:pt x="34" y="14"/>
                  </a:lnTo>
                  <a:close/>
                </a:path>
              </a:pathLst>
            </a:custGeom>
            <a:solidFill>
              <a:srgbClr val="8A2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85" name="Freeform 353">
              <a:extLst>
                <a:ext uri="{FF2B5EF4-FFF2-40B4-BE49-F238E27FC236}">
                  <a16:creationId xmlns:a16="http://schemas.microsoft.com/office/drawing/2014/main" id="{69C873CE-15BF-460A-9BFC-B0CBE739E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4825" y="2373313"/>
              <a:ext cx="1601788" cy="1701800"/>
            </a:xfrm>
            <a:custGeom>
              <a:avLst/>
              <a:gdLst>
                <a:gd name="T0" fmla="*/ 728 w 1009"/>
                <a:gd name="T1" fmla="*/ 108 h 1072"/>
                <a:gd name="T2" fmla="*/ 944 w 1009"/>
                <a:gd name="T3" fmla="*/ 622 h 1072"/>
                <a:gd name="T4" fmla="*/ 1005 w 1009"/>
                <a:gd name="T5" fmla="*/ 772 h 1072"/>
                <a:gd name="T6" fmla="*/ 1009 w 1009"/>
                <a:gd name="T7" fmla="*/ 792 h 1072"/>
                <a:gd name="T8" fmla="*/ 1009 w 1009"/>
                <a:gd name="T9" fmla="*/ 814 h 1072"/>
                <a:gd name="T10" fmla="*/ 995 w 1009"/>
                <a:gd name="T11" fmla="*/ 858 h 1072"/>
                <a:gd name="T12" fmla="*/ 968 w 1009"/>
                <a:gd name="T13" fmla="*/ 904 h 1072"/>
                <a:gd name="T14" fmla="*/ 934 w 1009"/>
                <a:gd name="T15" fmla="*/ 944 h 1072"/>
                <a:gd name="T16" fmla="*/ 864 w 1009"/>
                <a:gd name="T17" fmla="*/ 1010 h 1072"/>
                <a:gd name="T18" fmla="*/ 832 w 1009"/>
                <a:gd name="T19" fmla="*/ 1036 h 1072"/>
                <a:gd name="T20" fmla="*/ 784 w 1009"/>
                <a:gd name="T21" fmla="*/ 1050 h 1072"/>
                <a:gd name="T22" fmla="*/ 700 w 1009"/>
                <a:gd name="T23" fmla="*/ 1066 h 1072"/>
                <a:gd name="T24" fmla="*/ 628 w 1009"/>
                <a:gd name="T25" fmla="*/ 1072 h 1072"/>
                <a:gd name="T26" fmla="*/ 548 w 1009"/>
                <a:gd name="T27" fmla="*/ 1072 h 1072"/>
                <a:gd name="T28" fmla="*/ 464 w 1009"/>
                <a:gd name="T29" fmla="*/ 1060 h 1072"/>
                <a:gd name="T30" fmla="*/ 380 w 1009"/>
                <a:gd name="T31" fmla="*/ 1036 h 1072"/>
                <a:gd name="T32" fmla="*/ 340 w 1009"/>
                <a:gd name="T33" fmla="*/ 1018 h 1072"/>
                <a:gd name="T34" fmla="*/ 250 w 1009"/>
                <a:gd name="T35" fmla="*/ 962 h 1072"/>
                <a:gd name="T36" fmla="*/ 170 w 1009"/>
                <a:gd name="T37" fmla="*/ 898 h 1072"/>
                <a:gd name="T38" fmla="*/ 102 w 1009"/>
                <a:gd name="T39" fmla="*/ 822 h 1072"/>
                <a:gd name="T40" fmla="*/ 62 w 1009"/>
                <a:gd name="T41" fmla="*/ 760 h 1072"/>
                <a:gd name="T42" fmla="*/ 40 w 1009"/>
                <a:gd name="T43" fmla="*/ 716 h 1072"/>
                <a:gd name="T44" fmla="*/ 22 w 1009"/>
                <a:gd name="T45" fmla="*/ 668 h 1072"/>
                <a:gd name="T46" fmla="*/ 10 w 1009"/>
                <a:gd name="T47" fmla="*/ 620 h 1072"/>
                <a:gd name="T48" fmla="*/ 2 w 1009"/>
                <a:gd name="T49" fmla="*/ 568 h 1072"/>
                <a:gd name="T50" fmla="*/ 0 w 1009"/>
                <a:gd name="T51" fmla="*/ 514 h 1072"/>
                <a:gd name="T52" fmla="*/ 4 w 1009"/>
                <a:gd name="T53" fmla="*/ 458 h 1072"/>
                <a:gd name="T54" fmla="*/ 14 w 1009"/>
                <a:gd name="T55" fmla="*/ 398 h 1072"/>
                <a:gd name="T56" fmla="*/ 30 w 1009"/>
                <a:gd name="T57" fmla="*/ 338 h 1072"/>
                <a:gd name="T58" fmla="*/ 40 w 1009"/>
                <a:gd name="T59" fmla="*/ 306 h 1072"/>
                <a:gd name="T60" fmla="*/ 74 w 1009"/>
                <a:gd name="T61" fmla="*/ 230 h 1072"/>
                <a:gd name="T62" fmla="*/ 114 w 1009"/>
                <a:gd name="T63" fmla="*/ 166 h 1072"/>
                <a:gd name="T64" fmla="*/ 160 w 1009"/>
                <a:gd name="T65" fmla="*/ 112 h 1072"/>
                <a:gd name="T66" fmla="*/ 210 w 1009"/>
                <a:gd name="T67" fmla="*/ 72 h 1072"/>
                <a:gd name="T68" fmla="*/ 264 w 1009"/>
                <a:gd name="T69" fmla="*/ 42 h 1072"/>
                <a:gd name="T70" fmla="*/ 318 w 1009"/>
                <a:gd name="T71" fmla="*/ 20 h 1072"/>
                <a:gd name="T72" fmla="*/ 374 w 1009"/>
                <a:gd name="T73" fmla="*/ 6 h 1072"/>
                <a:gd name="T74" fmla="*/ 430 w 1009"/>
                <a:gd name="T75" fmla="*/ 0 h 1072"/>
                <a:gd name="T76" fmla="*/ 484 w 1009"/>
                <a:gd name="T77" fmla="*/ 2 h 1072"/>
                <a:gd name="T78" fmla="*/ 536 w 1009"/>
                <a:gd name="T79" fmla="*/ 8 h 1072"/>
                <a:gd name="T80" fmla="*/ 584 w 1009"/>
                <a:gd name="T81" fmla="*/ 18 h 1072"/>
                <a:gd name="T82" fmla="*/ 626 w 1009"/>
                <a:gd name="T83" fmla="*/ 32 h 1072"/>
                <a:gd name="T84" fmla="*/ 664 w 1009"/>
                <a:gd name="T85" fmla="*/ 50 h 1072"/>
                <a:gd name="T86" fmla="*/ 694 w 1009"/>
                <a:gd name="T87" fmla="*/ 68 h 1072"/>
                <a:gd name="T88" fmla="*/ 716 w 1009"/>
                <a:gd name="T89" fmla="*/ 88 h 1072"/>
                <a:gd name="T90" fmla="*/ 728 w 1009"/>
                <a:gd name="T91" fmla="*/ 108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09" h="1072">
                  <a:moveTo>
                    <a:pt x="728" y="108"/>
                  </a:moveTo>
                  <a:lnTo>
                    <a:pt x="728" y="108"/>
                  </a:lnTo>
                  <a:lnTo>
                    <a:pt x="852" y="398"/>
                  </a:lnTo>
                  <a:lnTo>
                    <a:pt x="944" y="622"/>
                  </a:lnTo>
                  <a:lnTo>
                    <a:pt x="1005" y="772"/>
                  </a:lnTo>
                  <a:lnTo>
                    <a:pt x="1005" y="772"/>
                  </a:lnTo>
                  <a:lnTo>
                    <a:pt x="1007" y="782"/>
                  </a:lnTo>
                  <a:lnTo>
                    <a:pt x="1009" y="792"/>
                  </a:lnTo>
                  <a:lnTo>
                    <a:pt x="1009" y="802"/>
                  </a:lnTo>
                  <a:lnTo>
                    <a:pt x="1009" y="814"/>
                  </a:lnTo>
                  <a:lnTo>
                    <a:pt x="1003" y="836"/>
                  </a:lnTo>
                  <a:lnTo>
                    <a:pt x="995" y="858"/>
                  </a:lnTo>
                  <a:lnTo>
                    <a:pt x="984" y="882"/>
                  </a:lnTo>
                  <a:lnTo>
                    <a:pt x="968" y="904"/>
                  </a:lnTo>
                  <a:lnTo>
                    <a:pt x="952" y="924"/>
                  </a:lnTo>
                  <a:lnTo>
                    <a:pt x="934" y="944"/>
                  </a:lnTo>
                  <a:lnTo>
                    <a:pt x="898" y="982"/>
                  </a:lnTo>
                  <a:lnTo>
                    <a:pt x="864" y="1010"/>
                  </a:lnTo>
                  <a:lnTo>
                    <a:pt x="832" y="1036"/>
                  </a:lnTo>
                  <a:lnTo>
                    <a:pt x="832" y="1036"/>
                  </a:lnTo>
                  <a:lnTo>
                    <a:pt x="818" y="1040"/>
                  </a:lnTo>
                  <a:lnTo>
                    <a:pt x="784" y="1050"/>
                  </a:lnTo>
                  <a:lnTo>
                    <a:pt x="732" y="1060"/>
                  </a:lnTo>
                  <a:lnTo>
                    <a:pt x="700" y="1066"/>
                  </a:lnTo>
                  <a:lnTo>
                    <a:pt x="666" y="1070"/>
                  </a:lnTo>
                  <a:lnTo>
                    <a:pt x="628" y="1072"/>
                  </a:lnTo>
                  <a:lnTo>
                    <a:pt x="590" y="1072"/>
                  </a:lnTo>
                  <a:lnTo>
                    <a:pt x="548" y="1072"/>
                  </a:lnTo>
                  <a:lnTo>
                    <a:pt x="506" y="1068"/>
                  </a:lnTo>
                  <a:lnTo>
                    <a:pt x="464" y="1060"/>
                  </a:lnTo>
                  <a:lnTo>
                    <a:pt x="422" y="1050"/>
                  </a:lnTo>
                  <a:lnTo>
                    <a:pt x="380" y="1036"/>
                  </a:lnTo>
                  <a:lnTo>
                    <a:pt x="340" y="1018"/>
                  </a:lnTo>
                  <a:lnTo>
                    <a:pt x="340" y="1018"/>
                  </a:lnTo>
                  <a:lnTo>
                    <a:pt x="294" y="992"/>
                  </a:lnTo>
                  <a:lnTo>
                    <a:pt x="250" y="962"/>
                  </a:lnTo>
                  <a:lnTo>
                    <a:pt x="208" y="932"/>
                  </a:lnTo>
                  <a:lnTo>
                    <a:pt x="170" y="898"/>
                  </a:lnTo>
                  <a:lnTo>
                    <a:pt x="134" y="862"/>
                  </a:lnTo>
                  <a:lnTo>
                    <a:pt x="102" y="822"/>
                  </a:lnTo>
                  <a:lnTo>
                    <a:pt x="74" y="782"/>
                  </a:lnTo>
                  <a:lnTo>
                    <a:pt x="62" y="760"/>
                  </a:lnTo>
                  <a:lnTo>
                    <a:pt x="50" y="738"/>
                  </a:lnTo>
                  <a:lnTo>
                    <a:pt x="40" y="716"/>
                  </a:lnTo>
                  <a:lnTo>
                    <a:pt x="30" y="692"/>
                  </a:lnTo>
                  <a:lnTo>
                    <a:pt x="22" y="668"/>
                  </a:lnTo>
                  <a:lnTo>
                    <a:pt x="16" y="644"/>
                  </a:lnTo>
                  <a:lnTo>
                    <a:pt x="10" y="620"/>
                  </a:lnTo>
                  <a:lnTo>
                    <a:pt x="6" y="594"/>
                  </a:lnTo>
                  <a:lnTo>
                    <a:pt x="2" y="568"/>
                  </a:lnTo>
                  <a:lnTo>
                    <a:pt x="0" y="540"/>
                  </a:lnTo>
                  <a:lnTo>
                    <a:pt x="0" y="514"/>
                  </a:lnTo>
                  <a:lnTo>
                    <a:pt x="2" y="486"/>
                  </a:lnTo>
                  <a:lnTo>
                    <a:pt x="4" y="458"/>
                  </a:lnTo>
                  <a:lnTo>
                    <a:pt x="8" y="428"/>
                  </a:lnTo>
                  <a:lnTo>
                    <a:pt x="14" y="398"/>
                  </a:lnTo>
                  <a:lnTo>
                    <a:pt x="20" y="368"/>
                  </a:lnTo>
                  <a:lnTo>
                    <a:pt x="30" y="338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56" y="266"/>
                  </a:lnTo>
                  <a:lnTo>
                    <a:pt x="74" y="230"/>
                  </a:lnTo>
                  <a:lnTo>
                    <a:pt x="94" y="196"/>
                  </a:lnTo>
                  <a:lnTo>
                    <a:pt x="114" y="166"/>
                  </a:lnTo>
                  <a:lnTo>
                    <a:pt x="136" y="138"/>
                  </a:lnTo>
                  <a:lnTo>
                    <a:pt x="160" y="112"/>
                  </a:lnTo>
                  <a:lnTo>
                    <a:pt x="184" y="92"/>
                  </a:lnTo>
                  <a:lnTo>
                    <a:pt x="210" y="72"/>
                  </a:lnTo>
                  <a:lnTo>
                    <a:pt x="236" y="56"/>
                  </a:lnTo>
                  <a:lnTo>
                    <a:pt x="264" y="42"/>
                  </a:lnTo>
                  <a:lnTo>
                    <a:pt x="290" y="30"/>
                  </a:lnTo>
                  <a:lnTo>
                    <a:pt x="318" y="20"/>
                  </a:lnTo>
                  <a:lnTo>
                    <a:pt x="346" y="12"/>
                  </a:lnTo>
                  <a:lnTo>
                    <a:pt x="374" y="6"/>
                  </a:lnTo>
                  <a:lnTo>
                    <a:pt x="402" y="2"/>
                  </a:lnTo>
                  <a:lnTo>
                    <a:pt x="430" y="0"/>
                  </a:lnTo>
                  <a:lnTo>
                    <a:pt x="458" y="0"/>
                  </a:lnTo>
                  <a:lnTo>
                    <a:pt x="484" y="2"/>
                  </a:lnTo>
                  <a:lnTo>
                    <a:pt x="510" y="4"/>
                  </a:lnTo>
                  <a:lnTo>
                    <a:pt x="536" y="8"/>
                  </a:lnTo>
                  <a:lnTo>
                    <a:pt x="560" y="12"/>
                  </a:lnTo>
                  <a:lnTo>
                    <a:pt x="584" y="18"/>
                  </a:lnTo>
                  <a:lnTo>
                    <a:pt x="606" y="24"/>
                  </a:lnTo>
                  <a:lnTo>
                    <a:pt x="626" y="32"/>
                  </a:lnTo>
                  <a:lnTo>
                    <a:pt x="646" y="40"/>
                  </a:lnTo>
                  <a:lnTo>
                    <a:pt x="664" y="50"/>
                  </a:lnTo>
                  <a:lnTo>
                    <a:pt x="680" y="58"/>
                  </a:lnTo>
                  <a:lnTo>
                    <a:pt x="694" y="68"/>
                  </a:lnTo>
                  <a:lnTo>
                    <a:pt x="706" y="78"/>
                  </a:lnTo>
                  <a:lnTo>
                    <a:pt x="716" y="88"/>
                  </a:lnTo>
                  <a:lnTo>
                    <a:pt x="724" y="98"/>
                  </a:lnTo>
                  <a:lnTo>
                    <a:pt x="728" y="108"/>
                  </a:lnTo>
                  <a:close/>
                </a:path>
              </a:pathLst>
            </a:custGeom>
            <a:solidFill>
              <a:srgbClr val="FED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86" name="Freeform 354">
              <a:extLst>
                <a:ext uri="{FF2B5EF4-FFF2-40B4-BE49-F238E27FC236}">
                  <a16:creationId xmlns:a16="http://schemas.microsoft.com/office/drawing/2014/main" id="{5F723F0B-3DC7-4E0B-8FE7-DD1A861A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4825" y="2373313"/>
              <a:ext cx="1601788" cy="1701800"/>
            </a:xfrm>
            <a:custGeom>
              <a:avLst/>
              <a:gdLst>
                <a:gd name="T0" fmla="*/ 728 w 1009"/>
                <a:gd name="T1" fmla="*/ 108 h 1072"/>
                <a:gd name="T2" fmla="*/ 944 w 1009"/>
                <a:gd name="T3" fmla="*/ 622 h 1072"/>
                <a:gd name="T4" fmla="*/ 1005 w 1009"/>
                <a:gd name="T5" fmla="*/ 772 h 1072"/>
                <a:gd name="T6" fmla="*/ 1009 w 1009"/>
                <a:gd name="T7" fmla="*/ 792 h 1072"/>
                <a:gd name="T8" fmla="*/ 1009 w 1009"/>
                <a:gd name="T9" fmla="*/ 814 h 1072"/>
                <a:gd name="T10" fmla="*/ 995 w 1009"/>
                <a:gd name="T11" fmla="*/ 858 h 1072"/>
                <a:gd name="T12" fmla="*/ 968 w 1009"/>
                <a:gd name="T13" fmla="*/ 904 h 1072"/>
                <a:gd name="T14" fmla="*/ 934 w 1009"/>
                <a:gd name="T15" fmla="*/ 944 h 1072"/>
                <a:gd name="T16" fmla="*/ 864 w 1009"/>
                <a:gd name="T17" fmla="*/ 1010 h 1072"/>
                <a:gd name="T18" fmla="*/ 832 w 1009"/>
                <a:gd name="T19" fmla="*/ 1036 h 1072"/>
                <a:gd name="T20" fmla="*/ 784 w 1009"/>
                <a:gd name="T21" fmla="*/ 1050 h 1072"/>
                <a:gd name="T22" fmla="*/ 700 w 1009"/>
                <a:gd name="T23" fmla="*/ 1066 h 1072"/>
                <a:gd name="T24" fmla="*/ 628 w 1009"/>
                <a:gd name="T25" fmla="*/ 1072 h 1072"/>
                <a:gd name="T26" fmla="*/ 548 w 1009"/>
                <a:gd name="T27" fmla="*/ 1072 h 1072"/>
                <a:gd name="T28" fmla="*/ 464 w 1009"/>
                <a:gd name="T29" fmla="*/ 1060 h 1072"/>
                <a:gd name="T30" fmla="*/ 380 w 1009"/>
                <a:gd name="T31" fmla="*/ 1036 h 1072"/>
                <a:gd name="T32" fmla="*/ 340 w 1009"/>
                <a:gd name="T33" fmla="*/ 1018 h 1072"/>
                <a:gd name="T34" fmla="*/ 250 w 1009"/>
                <a:gd name="T35" fmla="*/ 962 h 1072"/>
                <a:gd name="T36" fmla="*/ 170 w 1009"/>
                <a:gd name="T37" fmla="*/ 898 h 1072"/>
                <a:gd name="T38" fmla="*/ 102 w 1009"/>
                <a:gd name="T39" fmla="*/ 822 h 1072"/>
                <a:gd name="T40" fmla="*/ 62 w 1009"/>
                <a:gd name="T41" fmla="*/ 760 h 1072"/>
                <a:gd name="T42" fmla="*/ 40 w 1009"/>
                <a:gd name="T43" fmla="*/ 716 h 1072"/>
                <a:gd name="T44" fmla="*/ 22 w 1009"/>
                <a:gd name="T45" fmla="*/ 668 h 1072"/>
                <a:gd name="T46" fmla="*/ 10 w 1009"/>
                <a:gd name="T47" fmla="*/ 620 h 1072"/>
                <a:gd name="T48" fmla="*/ 2 w 1009"/>
                <a:gd name="T49" fmla="*/ 568 h 1072"/>
                <a:gd name="T50" fmla="*/ 0 w 1009"/>
                <a:gd name="T51" fmla="*/ 514 h 1072"/>
                <a:gd name="T52" fmla="*/ 4 w 1009"/>
                <a:gd name="T53" fmla="*/ 458 h 1072"/>
                <a:gd name="T54" fmla="*/ 14 w 1009"/>
                <a:gd name="T55" fmla="*/ 398 h 1072"/>
                <a:gd name="T56" fmla="*/ 30 w 1009"/>
                <a:gd name="T57" fmla="*/ 338 h 1072"/>
                <a:gd name="T58" fmla="*/ 40 w 1009"/>
                <a:gd name="T59" fmla="*/ 306 h 1072"/>
                <a:gd name="T60" fmla="*/ 74 w 1009"/>
                <a:gd name="T61" fmla="*/ 230 h 1072"/>
                <a:gd name="T62" fmla="*/ 114 w 1009"/>
                <a:gd name="T63" fmla="*/ 166 h 1072"/>
                <a:gd name="T64" fmla="*/ 160 w 1009"/>
                <a:gd name="T65" fmla="*/ 112 h 1072"/>
                <a:gd name="T66" fmla="*/ 210 w 1009"/>
                <a:gd name="T67" fmla="*/ 72 h 1072"/>
                <a:gd name="T68" fmla="*/ 264 w 1009"/>
                <a:gd name="T69" fmla="*/ 42 h 1072"/>
                <a:gd name="T70" fmla="*/ 318 w 1009"/>
                <a:gd name="T71" fmla="*/ 20 h 1072"/>
                <a:gd name="T72" fmla="*/ 374 w 1009"/>
                <a:gd name="T73" fmla="*/ 6 h 1072"/>
                <a:gd name="T74" fmla="*/ 430 w 1009"/>
                <a:gd name="T75" fmla="*/ 0 h 1072"/>
                <a:gd name="T76" fmla="*/ 484 w 1009"/>
                <a:gd name="T77" fmla="*/ 2 h 1072"/>
                <a:gd name="T78" fmla="*/ 536 w 1009"/>
                <a:gd name="T79" fmla="*/ 8 h 1072"/>
                <a:gd name="T80" fmla="*/ 584 w 1009"/>
                <a:gd name="T81" fmla="*/ 18 h 1072"/>
                <a:gd name="T82" fmla="*/ 626 w 1009"/>
                <a:gd name="T83" fmla="*/ 32 h 1072"/>
                <a:gd name="T84" fmla="*/ 664 w 1009"/>
                <a:gd name="T85" fmla="*/ 50 h 1072"/>
                <a:gd name="T86" fmla="*/ 694 w 1009"/>
                <a:gd name="T87" fmla="*/ 68 h 1072"/>
                <a:gd name="T88" fmla="*/ 716 w 1009"/>
                <a:gd name="T89" fmla="*/ 88 h 1072"/>
                <a:gd name="T90" fmla="*/ 728 w 1009"/>
                <a:gd name="T91" fmla="*/ 108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09" h="1072">
                  <a:moveTo>
                    <a:pt x="728" y="108"/>
                  </a:moveTo>
                  <a:lnTo>
                    <a:pt x="728" y="108"/>
                  </a:lnTo>
                  <a:lnTo>
                    <a:pt x="852" y="398"/>
                  </a:lnTo>
                  <a:lnTo>
                    <a:pt x="944" y="622"/>
                  </a:lnTo>
                  <a:lnTo>
                    <a:pt x="1005" y="772"/>
                  </a:lnTo>
                  <a:lnTo>
                    <a:pt x="1005" y="772"/>
                  </a:lnTo>
                  <a:lnTo>
                    <a:pt x="1007" y="782"/>
                  </a:lnTo>
                  <a:lnTo>
                    <a:pt x="1009" y="792"/>
                  </a:lnTo>
                  <a:lnTo>
                    <a:pt x="1009" y="802"/>
                  </a:lnTo>
                  <a:lnTo>
                    <a:pt x="1009" y="814"/>
                  </a:lnTo>
                  <a:lnTo>
                    <a:pt x="1003" y="836"/>
                  </a:lnTo>
                  <a:lnTo>
                    <a:pt x="995" y="858"/>
                  </a:lnTo>
                  <a:lnTo>
                    <a:pt x="984" y="882"/>
                  </a:lnTo>
                  <a:lnTo>
                    <a:pt x="968" y="904"/>
                  </a:lnTo>
                  <a:lnTo>
                    <a:pt x="952" y="924"/>
                  </a:lnTo>
                  <a:lnTo>
                    <a:pt x="934" y="944"/>
                  </a:lnTo>
                  <a:lnTo>
                    <a:pt x="898" y="982"/>
                  </a:lnTo>
                  <a:lnTo>
                    <a:pt x="864" y="1010"/>
                  </a:lnTo>
                  <a:lnTo>
                    <a:pt x="832" y="1036"/>
                  </a:lnTo>
                  <a:lnTo>
                    <a:pt x="832" y="1036"/>
                  </a:lnTo>
                  <a:lnTo>
                    <a:pt x="818" y="1040"/>
                  </a:lnTo>
                  <a:lnTo>
                    <a:pt x="784" y="1050"/>
                  </a:lnTo>
                  <a:lnTo>
                    <a:pt x="732" y="1060"/>
                  </a:lnTo>
                  <a:lnTo>
                    <a:pt x="700" y="1066"/>
                  </a:lnTo>
                  <a:lnTo>
                    <a:pt x="666" y="1070"/>
                  </a:lnTo>
                  <a:lnTo>
                    <a:pt x="628" y="1072"/>
                  </a:lnTo>
                  <a:lnTo>
                    <a:pt x="590" y="1072"/>
                  </a:lnTo>
                  <a:lnTo>
                    <a:pt x="548" y="1072"/>
                  </a:lnTo>
                  <a:lnTo>
                    <a:pt x="506" y="1068"/>
                  </a:lnTo>
                  <a:lnTo>
                    <a:pt x="464" y="1060"/>
                  </a:lnTo>
                  <a:lnTo>
                    <a:pt x="422" y="1050"/>
                  </a:lnTo>
                  <a:lnTo>
                    <a:pt x="380" y="1036"/>
                  </a:lnTo>
                  <a:lnTo>
                    <a:pt x="340" y="1018"/>
                  </a:lnTo>
                  <a:lnTo>
                    <a:pt x="340" y="1018"/>
                  </a:lnTo>
                  <a:lnTo>
                    <a:pt x="294" y="992"/>
                  </a:lnTo>
                  <a:lnTo>
                    <a:pt x="250" y="962"/>
                  </a:lnTo>
                  <a:lnTo>
                    <a:pt x="208" y="932"/>
                  </a:lnTo>
                  <a:lnTo>
                    <a:pt x="170" y="898"/>
                  </a:lnTo>
                  <a:lnTo>
                    <a:pt x="134" y="862"/>
                  </a:lnTo>
                  <a:lnTo>
                    <a:pt x="102" y="822"/>
                  </a:lnTo>
                  <a:lnTo>
                    <a:pt x="74" y="782"/>
                  </a:lnTo>
                  <a:lnTo>
                    <a:pt x="62" y="760"/>
                  </a:lnTo>
                  <a:lnTo>
                    <a:pt x="50" y="738"/>
                  </a:lnTo>
                  <a:lnTo>
                    <a:pt x="40" y="716"/>
                  </a:lnTo>
                  <a:lnTo>
                    <a:pt x="30" y="692"/>
                  </a:lnTo>
                  <a:lnTo>
                    <a:pt x="22" y="668"/>
                  </a:lnTo>
                  <a:lnTo>
                    <a:pt x="16" y="644"/>
                  </a:lnTo>
                  <a:lnTo>
                    <a:pt x="10" y="620"/>
                  </a:lnTo>
                  <a:lnTo>
                    <a:pt x="6" y="594"/>
                  </a:lnTo>
                  <a:lnTo>
                    <a:pt x="2" y="568"/>
                  </a:lnTo>
                  <a:lnTo>
                    <a:pt x="0" y="540"/>
                  </a:lnTo>
                  <a:lnTo>
                    <a:pt x="0" y="514"/>
                  </a:lnTo>
                  <a:lnTo>
                    <a:pt x="2" y="486"/>
                  </a:lnTo>
                  <a:lnTo>
                    <a:pt x="4" y="458"/>
                  </a:lnTo>
                  <a:lnTo>
                    <a:pt x="8" y="428"/>
                  </a:lnTo>
                  <a:lnTo>
                    <a:pt x="14" y="398"/>
                  </a:lnTo>
                  <a:lnTo>
                    <a:pt x="20" y="368"/>
                  </a:lnTo>
                  <a:lnTo>
                    <a:pt x="30" y="338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56" y="266"/>
                  </a:lnTo>
                  <a:lnTo>
                    <a:pt x="74" y="230"/>
                  </a:lnTo>
                  <a:lnTo>
                    <a:pt x="94" y="196"/>
                  </a:lnTo>
                  <a:lnTo>
                    <a:pt x="114" y="166"/>
                  </a:lnTo>
                  <a:lnTo>
                    <a:pt x="136" y="138"/>
                  </a:lnTo>
                  <a:lnTo>
                    <a:pt x="160" y="112"/>
                  </a:lnTo>
                  <a:lnTo>
                    <a:pt x="184" y="92"/>
                  </a:lnTo>
                  <a:lnTo>
                    <a:pt x="210" y="72"/>
                  </a:lnTo>
                  <a:lnTo>
                    <a:pt x="236" y="56"/>
                  </a:lnTo>
                  <a:lnTo>
                    <a:pt x="264" y="42"/>
                  </a:lnTo>
                  <a:lnTo>
                    <a:pt x="290" y="30"/>
                  </a:lnTo>
                  <a:lnTo>
                    <a:pt x="318" y="20"/>
                  </a:lnTo>
                  <a:lnTo>
                    <a:pt x="346" y="12"/>
                  </a:lnTo>
                  <a:lnTo>
                    <a:pt x="374" y="6"/>
                  </a:lnTo>
                  <a:lnTo>
                    <a:pt x="402" y="2"/>
                  </a:lnTo>
                  <a:lnTo>
                    <a:pt x="430" y="0"/>
                  </a:lnTo>
                  <a:lnTo>
                    <a:pt x="458" y="0"/>
                  </a:lnTo>
                  <a:lnTo>
                    <a:pt x="484" y="2"/>
                  </a:lnTo>
                  <a:lnTo>
                    <a:pt x="510" y="4"/>
                  </a:lnTo>
                  <a:lnTo>
                    <a:pt x="536" y="8"/>
                  </a:lnTo>
                  <a:lnTo>
                    <a:pt x="560" y="12"/>
                  </a:lnTo>
                  <a:lnTo>
                    <a:pt x="584" y="18"/>
                  </a:lnTo>
                  <a:lnTo>
                    <a:pt x="606" y="24"/>
                  </a:lnTo>
                  <a:lnTo>
                    <a:pt x="626" y="32"/>
                  </a:lnTo>
                  <a:lnTo>
                    <a:pt x="646" y="40"/>
                  </a:lnTo>
                  <a:lnTo>
                    <a:pt x="664" y="50"/>
                  </a:lnTo>
                  <a:lnTo>
                    <a:pt x="680" y="58"/>
                  </a:lnTo>
                  <a:lnTo>
                    <a:pt x="694" y="68"/>
                  </a:lnTo>
                  <a:lnTo>
                    <a:pt x="706" y="78"/>
                  </a:lnTo>
                  <a:lnTo>
                    <a:pt x="716" y="88"/>
                  </a:lnTo>
                  <a:lnTo>
                    <a:pt x="724" y="98"/>
                  </a:lnTo>
                  <a:lnTo>
                    <a:pt x="728" y="10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87" name="Freeform 355">
              <a:extLst>
                <a:ext uri="{FF2B5EF4-FFF2-40B4-BE49-F238E27FC236}">
                  <a16:creationId xmlns:a16="http://schemas.microsoft.com/office/drawing/2014/main" id="{0C345B53-5155-427B-92F1-F7BF444A9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0350" y="2154238"/>
              <a:ext cx="1708150" cy="2178050"/>
            </a:xfrm>
            <a:custGeom>
              <a:avLst/>
              <a:gdLst>
                <a:gd name="T0" fmla="*/ 994 w 1076"/>
                <a:gd name="T1" fmla="*/ 286 h 1372"/>
                <a:gd name="T2" fmla="*/ 1044 w 1076"/>
                <a:gd name="T3" fmla="*/ 248 h 1372"/>
                <a:gd name="T4" fmla="*/ 1070 w 1076"/>
                <a:gd name="T5" fmla="*/ 212 h 1372"/>
                <a:gd name="T6" fmla="*/ 1038 w 1076"/>
                <a:gd name="T7" fmla="*/ 224 h 1372"/>
                <a:gd name="T8" fmla="*/ 988 w 1076"/>
                <a:gd name="T9" fmla="*/ 220 h 1372"/>
                <a:gd name="T10" fmla="*/ 968 w 1076"/>
                <a:gd name="T11" fmla="*/ 208 h 1372"/>
                <a:gd name="T12" fmla="*/ 836 w 1076"/>
                <a:gd name="T13" fmla="*/ 112 h 1372"/>
                <a:gd name="T14" fmla="*/ 698 w 1076"/>
                <a:gd name="T15" fmla="*/ 40 h 1372"/>
                <a:gd name="T16" fmla="*/ 620 w 1076"/>
                <a:gd name="T17" fmla="*/ 14 h 1372"/>
                <a:gd name="T18" fmla="*/ 536 w 1076"/>
                <a:gd name="T19" fmla="*/ 0 h 1372"/>
                <a:gd name="T20" fmla="*/ 450 w 1076"/>
                <a:gd name="T21" fmla="*/ 6 h 1372"/>
                <a:gd name="T22" fmla="*/ 364 w 1076"/>
                <a:gd name="T23" fmla="*/ 32 h 1372"/>
                <a:gd name="T24" fmla="*/ 280 w 1076"/>
                <a:gd name="T25" fmla="*/ 86 h 1372"/>
                <a:gd name="T26" fmla="*/ 220 w 1076"/>
                <a:gd name="T27" fmla="*/ 144 h 1372"/>
                <a:gd name="T28" fmla="*/ 154 w 1076"/>
                <a:gd name="T29" fmla="*/ 246 h 1372"/>
                <a:gd name="T30" fmla="*/ 124 w 1076"/>
                <a:gd name="T31" fmla="*/ 342 h 1372"/>
                <a:gd name="T32" fmla="*/ 116 w 1076"/>
                <a:gd name="T33" fmla="*/ 420 h 1372"/>
                <a:gd name="T34" fmla="*/ 124 w 1076"/>
                <a:gd name="T35" fmla="*/ 496 h 1372"/>
                <a:gd name="T36" fmla="*/ 92 w 1076"/>
                <a:gd name="T37" fmla="*/ 534 h 1372"/>
                <a:gd name="T38" fmla="*/ 46 w 1076"/>
                <a:gd name="T39" fmla="*/ 610 h 1372"/>
                <a:gd name="T40" fmla="*/ 8 w 1076"/>
                <a:gd name="T41" fmla="*/ 722 h 1372"/>
                <a:gd name="T42" fmla="*/ 0 w 1076"/>
                <a:gd name="T43" fmla="*/ 814 h 1372"/>
                <a:gd name="T44" fmla="*/ 8 w 1076"/>
                <a:gd name="T45" fmla="*/ 892 h 1372"/>
                <a:gd name="T46" fmla="*/ 30 w 1076"/>
                <a:gd name="T47" fmla="*/ 978 h 1372"/>
                <a:gd name="T48" fmla="*/ 56 w 1076"/>
                <a:gd name="T49" fmla="*/ 1038 h 1372"/>
                <a:gd name="T50" fmla="*/ 166 w 1076"/>
                <a:gd name="T51" fmla="*/ 1286 h 1372"/>
                <a:gd name="T52" fmla="*/ 188 w 1076"/>
                <a:gd name="T53" fmla="*/ 1366 h 1372"/>
                <a:gd name="T54" fmla="*/ 188 w 1076"/>
                <a:gd name="T55" fmla="*/ 1372 h 1372"/>
                <a:gd name="T56" fmla="*/ 252 w 1076"/>
                <a:gd name="T57" fmla="*/ 1356 h 1372"/>
                <a:gd name="T58" fmla="*/ 326 w 1076"/>
                <a:gd name="T59" fmla="*/ 1318 h 1372"/>
                <a:gd name="T60" fmla="*/ 368 w 1076"/>
                <a:gd name="T61" fmla="*/ 1280 h 1372"/>
                <a:gd name="T62" fmla="*/ 420 w 1076"/>
                <a:gd name="T63" fmla="*/ 1312 h 1372"/>
                <a:gd name="T64" fmla="*/ 470 w 1076"/>
                <a:gd name="T65" fmla="*/ 1306 h 1372"/>
                <a:gd name="T66" fmla="*/ 548 w 1076"/>
                <a:gd name="T67" fmla="*/ 1280 h 1372"/>
                <a:gd name="T68" fmla="*/ 622 w 1076"/>
                <a:gd name="T69" fmla="*/ 1236 h 1372"/>
                <a:gd name="T70" fmla="*/ 704 w 1076"/>
                <a:gd name="T71" fmla="*/ 1164 h 1372"/>
                <a:gd name="T72" fmla="*/ 368 w 1076"/>
                <a:gd name="T73" fmla="*/ 990 h 1372"/>
                <a:gd name="T74" fmla="*/ 332 w 1076"/>
                <a:gd name="T75" fmla="*/ 976 h 1372"/>
                <a:gd name="T76" fmla="*/ 274 w 1076"/>
                <a:gd name="T77" fmla="*/ 936 h 1372"/>
                <a:gd name="T78" fmla="*/ 246 w 1076"/>
                <a:gd name="T79" fmla="*/ 904 h 1372"/>
                <a:gd name="T80" fmla="*/ 236 w 1076"/>
                <a:gd name="T81" fmla="*/ 856 h 1372"/>
                <a:gd name="T82" fmla="*/ 250 w 1076"/>
                <a:gd name="T83" fmla="*/ 810 h 1372"/>
                <a:gd name="T84" fmla="*/ 284 w 1076"/>
                <a:gd name="T85" fmla="*/ 778 h 1372"/>
                <a:gd name="T86" fmla="*/ 326 w 1076"/>
                <a:gd name="T87" fmla="*/ 762 h 1372"/>
                <a:gd name="T88" fmla="*/ 356 w 1076"/>
                <a:gd name="T89" fmla="*/ 764 h 1372"/>
                <a:gd name="T90" fmla="*/ 352 w 1076"/>
                <a:gd name="T91" fmla="*/ 680 h 1372"/>
                <a:gd name="T92" fmla="*/ 364 w 1076"/>
                <a:gd name="T93" fmla="*/ 588 h 1372"/>
                <a:gd name="T94" fmla="*/ 388 w 1076"/>
                <a:gd name="T95" fmla="*/ 528 h 1372"/>
                <a:gd name="T96" fmla="*/ 418 w 1076"/>
                <a:gd name="T97" fmla="*/ 490 h 1372"/>
                <a:gd name="T98" fmla="*/ 460 w 1076"/>
                <a:gd name="T99" fmla="*/ 466 h 1372"/>
                <a:gd name="T100" fmla="*/ 516 w 1076"/>
                <a:gd name="T101" fmla="*/ 456 h 1372"/>
                <a:gd name="T102" fmla="*/ 590 w 1076"/>
                <a:gd name="T103" fmla="*/ 464 h 1372"/>
                <a:gd name="T104" fmla="*/ 690 w 1076"/>
                <a:gd name="T105" fmla="*/ 484 h 1372"/>
                <a:gd name="T106" fmla="*/ 796 w 1076"/>
                <a:gd name="T107" fmla="*/ 490 h 1372"/>
                <a:gd name="T108" fmla="*/ 902 w 1076"/>
                <a:gd name="T109" fmla="*/ 474 h 1372"/>
                <a:gd name="T110" fmla="*/ 978 w 1076"/>
                <a:gd name="T111" fmla="*/ 436 h 1372"/>
                <a:gd name="T112" fmla="*/ 1018 w 1076"/>
                <a:gd name="T113" fmla="*/ 400 h 1372"/>
                <a:gd name="T114" fmla="*/ 1052 w 1076"/>
                <a:gd name="T115" fmla="*/ 354 h 1372"/>
                <a:gd name="T116" fmla="*/ 1076 w 1076"/>
                <a:gd name="T117" fmla="*/ 294 h 1372"/>
                <a:gd name="T118" fmla="*/ 1062 w 1076"/>
                <a:gd name="T119" fmla="*/ 298 h 1372"/>
                <a:gd name="T120" fmla="*/ 1024 w 1076"/>
                <a:gd name="T121" fmla="*/ 300 h 1372"/>
                <a:gd name="T122" fmla="*/ 986 w 1076"/>
                <a:gd name="T123" fmla="*/ 290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76" h="1372">
                  <a:moveTo>
                    <a:pt x="986" y="290"/>
                  </a:moveTo>
                  <a:lnTo>
                    <a:pt x="986" y="290"/>
                  </a:lnTo>
                  <a:lnTo>
                    <a:pt x="994" y="286"/>
                  </a:lnTo>
                  <a:lnTo>
                    <a:pt x="1018" y="272"/>
                  </a:lnTo>
                  <a:lnTo>
                    <a:pt x="1032" y="262"/>
                  </a:lnTo>
                  <a:lnTo>
                    <a:pt x="1044" y="248"/>
                  </a:lnTo>
                  <a:lnTo>
                    <a:pt x="1058" y="232"/>
                  </a:lnTo>
                  <a:lnTo>
                    <a:pt x="1070" y="212"/>
                  </a:lnTo>
                  <a:lnTo>
                    <a:pt x="1070" y="212"/>
                  </a:lnTo>
                  <a:lnTo>
                    <a:pt x="1060" y="218"/>
                  </a:lnTo>
                  <a:lnTo>
                    <a:pt x="1052" y="222"/>
                  </a:lnTo>
                  <a:lnTo>
                    <a:pt x="1038" y="224"/>
                  </a:lnTo>
                  <a:lnTo>
                    <a:pt x="1024" y="226"/>
                  </a:lnTo>
                  <a:lnTo>
                    <a:pt x="1006" y="224"/>
                  </a:lnTo>
                  <a:lnTo>
                    <a:pt x="988" y="220"/>
                  </a:lnTo>
                  <a:lnTo>
                    <a:pt x="978" y="214"/>
                  </a:lnTo>
                  <a:lnTo>
                    <a:pt x="968" y="208"/>
                  </a:lnTo>
                  <a:lnTo>
                    <a:pt x="968" y="208"/>
                  </a:lnTo>
                  <a:lnTo>
                    <a:pt x="932" y="182"/>
                  </a:lnTo>
                  <a:lnTo>
                    <a:pt x="874" y="138"/>
                  </a:lnTo>
                  <a:lnTo>
                    <a:pt x="836" y="112"/>
                  </a:lnTo>
                  <a:lnTo>
                    <a:pt x="794" y="86"/>
                  </a:lnTo>
                  <a:lnTo>
                    <a:pt x="748" y="62"/>
                  </a:lnTo>
                  <a:lnTo>
                    <a:pt x="698" y="40"/>
                  </a:lnTo>
                  <a:lnTo>
                    <a:pt x="672" y="30"/>
                  </a:lnTo>
                  <a:lnTo>
                    <a:pt x="646" y="22"/>
                  </a:lnTo>
                  <a:lnTo>
                    <a:pt x="620" y="14"/>
                  </a:lnTo>
                  <a:lnTo>
                    <a:pt x="592" y="8"/>
                  </a:lnTo>
                  <a:lnTo>
                    <a:pt x="564" y="4"/>
                  </a:lnTo>
                  <a:lnTo>
                    <a:pt x="536" y="0"/>
                  </a:lnTo>
                  <a:lnTo>
                    <a:pt x="508" y="0"/>
                  </a:lnTo>
                  <a:lnTo>
                    <a:pt x="480" y="2"/>
                  </a:lnTo>
                  <a:lnTo>
                    <a:pt x="450" y="6"/>
                  </a:lnTo>
                  <a:lnTo>
                    <a:pt x="422" y="12"/>
                  </a:lnTo>
                  <a:lnTo>
                    <a:pt x="392" y="20"/>
                  </a:lnTo>
                  <a:lnTo>
                    <a:pt x="364" y="32"/>
                  </a:lnTo>
                  <a:lnTo>
                    <a:pt x="336" y="48"/>
                  </a:lnTo>
                  <a:lnTo>
                    <a:pt x="308" y="66"/>
                  </a:lnTo>
                  <a:lnTo>
                    <a:pt x="280" y="86"/>
                  </a:lnTo>
                  <a:lnTo>
                    <a:pt x="252" y="112"/>
                  </a:lnTo>
                  <a:lnTo>
                    <a:pt x="252" y="112"/>
                  </a:lnTo>
                  <a:lnTo>
                    <a:pt x="220" y="144"/>
                  </a:lnTo>
                  <a:lnTo>
                    <a:pt x="194" y="180"/>
                  </a:lnTo>
                  <a:lnTo>
                    <a:pt x="172" y="214"/>
                  </a:lnTo>
                  <a:lnTo>
                    <a:pt x="154" y="246"/>
                  </a:lnTo>
                  <a:lnTo>
                    <a:pt x="140" y="280"/>
                  </a:lnTo>
                  <a:lnTo>
                    <a:pt x="130" y="312"/>
                  </a:lnTo>
                  <a:lnTo>
                    <a:pt x="124" y="342"/>
                  </a:lnTo>
                  <a:lnTo>
                    <a:pt x="118" y="370"/>
                  </a:lnTo>
                  <a:lnTo>
                    <a:pt x="116" y="396"/>
                  </a:lnTo>
                  <a:lnTo>
                    <a:pt x="116" y="420"/>
                  </a:lnTo>
                  <a:lnTo>
                    <a:pt x="118" y="460"/>
                  </a:lnTo>
                  <a:lnTo>
                    <a:pt x="122" y="486"/>
                  </a:lnTo>
                  <a:lnTo>
                    <a:pt x="124" y="496"/>
                  </a:lnTo>
                  <a:lnTo>
                    <a:pt x="124" y="496"/>
                  </a:lnTo>
                  <a:lnTo>
                    <a:pt x="114" y="506"/>
                  </a:lnTo>
                  <a:lnTo>
                    <a:pt x="92" y="534"/>
                  </a:lnTo>
                  <a:lnTo>
                    <a:pt x="76" y="554"/>
                  </a:lnTo>
                  <a:lnTo>
                    <a:pt x="60" y="580"/>
                  </a:lnTo>
                  <a:lnTo>
                    <a:pt x="46" y="610"/>
                  </a:lnTo>
                  <a:lnTo>
                    <a:pt x="32" y="644"/>
                  </a:lnTo>
                  <a:lnTo>
                    <a:pt x="18" y="680"/>
                  </a:lnTo>
                  <a:lnTo>
                    <a:pt x="8" y="722"/>
                  </a:lnTo>
                  <a:lnTo>
                    <a:pt x="2" y="766"/>
                  </a:lnTo>
                  <a:lnTo>
                    <a:pt x="0" y="790"/>
                  </a:lnTo>
                  <a:lnTo>
                    <a:pt x="0" y="814"/>
                  </a:lnTo>
                  <a:lnTo>
                    <a:pt x="2" y="840"/>
                  </a:lnTo>
                  <a:lnTo>
                    <a:pt x="4" y="866"/>
                  </a:lnTo>
                  <a:lnTo>
                    <a:pt x="8" y="892"/>
                  </a:lnTo>
                  <a:lnTo>
                    <a:pt x="14" y="920"/>
                  </a:lnTo>
                  <a:lnTo>
                    <a:pt x="20" y="948"/>
                  </a:lnTo>
                  <a:lnTo>
                    <a:pt x="30" y="978"/>
                  </a:lnTo>
                  <a:lnTo>
                    <a:pt x="42" y="1006"/>
                  </a:lnTo>
                  <a:lnTo>
                    <a:pt x="56" y="1038"/>
                  </a:lnTo>
                  <a:lnTo>
                    <a:pt x="56" y="1038"/>
                  </a:lnTo>
                  <a:lnTo>
                    <a:pt x="106" y="1146"/>
                  </a:lnTo>
                  <a:lnTo>
                    <a:pt x="142" y="1228"/>
                  </a:lnTo>
                  <a:lnTo>
                    <a:pt x="166" y="1286"/>
                  </a:lnTo>
                  <a:lnTo>
                    <a:pt x="180" y="1328"/>
                  </a:lnTo>
                  <a:lnTo>
                    <a:pt x="186" y="1352"/>
                  </a:lnTo>
                  <a:lnTo>
                    <a:pt x="188" y="1366"/>
                  </a:lnTo>
                  <a:lnTo>
                    <a:pt x="188" y="1370"/>
                  </a:lnTo>
                  <a:lnTo>
                    <a:pt x="188" y="1372"/>
                  </a:lnTo>
                  <a:lnTo>
                    <a:pt x="188" y="1372"/>
                  </a:lnTo>
                  <a:lnTo>
                    <a:pt x="206" y="1368"/>
                  </a:lnTo>
                  <a:lnTo>
                    <a:pt x="226" y="1364"/>
                  </a:lnTo>
                  <a:lnTo>
                    <a:pt x="252" y="1356"/>
                  </a:lnTo>
                  <a:lnTo>
                    <a:pt x="280" y="1344"/>
                  </a:lnTo>
                  <a:lnTo>
                    <a:pt x="310" y="1328"/>
                  </a:lnTo>
                  <a:lnTo>
                    <a:pt x="326" y="1318"/>
                  </a:lnTo>
                  <a:lnTo>
                    <a:pt x="340" y="1308"/>
                  </a:lnTo>
                  <a:lnTo>
                    <a:pt x="354" y="1294"/>
                  </a:lnTo>
                  <a:lnTo>
                    <a:pt x="368" y="1280"/>
                  </a:lnTo>
                  <a:lnTo>
                    <a:pt x="368" y="1280"/>
                  </a:lnTo>
                  <a:lnTo>
                    <a:pt x="420" y="1312"/>
                  </a:lnTo>
                  <a:lnTo>
                    <a:pt x="420" y="1312"/>
                  </a:lnTo>
                  <a:lnTo>
                    <a:pt x="426" y="1312"/>
                  </a:lnTo>
                  <a:lnTo>
                    <a:pt x="444" y="1312"/>
                  </a:lnTo>
                  <a:lnTo>
                    <a:pt x="470" y="1306"/>
                  </a:lnTo>
                  <a:lnTo>
                    <a:pt x="506" y="1296"/>
                  </a:lnTo>
                  <a:lnTo>
                    <a:pt x="526" y="1290"/>
                  </a:lnTo>
                  <a:lnTo>
                    <a:pt x="548" y="1280"/>
                  </a:lnTo>
                  <a:lnTo>
                    <a:pt x="570" y="1268"/>
                  </a:lnTo>
                  <a:lnTo>
                    <a:pt x="596" y="1252"/>
                  </a:lnTo>
                  <a:lnTo>
                    <a:pt x="622" y="1236"/>
                  </a:lnTo>
                  <a:lnTo>
                    <a:pt x="648" y="1214"/>
                  </a:lnTo>
                  <a:lnTo>
                    <a:pt x="676" y="1190"/>
                  </a:lnTo>
                  <a:lnTo>
                    <a:pt x="704" y="1164"/>
                  </a:lnTo>
                  <a:lnTo>
                    <a:pt x="376" y="996"/>
                  </a:lnTo>
                  <a:lnTo>
                    <a:pt x="376" y="996"/>
                  </a:lnTo>
                  <a:lnTo>
                    <a:pt x="368" y="990"/>
                  </a:lnTo>
                  <a:lnTo>
                    <a:pt x="360" y="986"/>
                  </a:lnTo>
                  <a:lnTo>
                    <a:pt x="344" y="982"/>
                  </a:lnTo>
                  <a:lnTo>
                    <a:pt x="332" y="976"/>
                  </a:lnTo>
                  <a:lnTo>
                    <a:pt x="316" y="968"/>
                  </a:lnTo>
                  <a:lnTo>
                    <a:pt x="298" y="956"/>
                  </a:lnTo>
                  <a:lnTo>
                    <a:pt x="274" y="936"/>
                  </a:lnTo>
                  <a:lnTo>
                    <a:pt x="274" y="936"/>
                  </a:lnTo>
                  <a:lnTo>
                    <a:pt x="258" y="920"/>
                  </a:lnTo>
                  <a:lnTo>
                    <a:pt x="246" y="904"/>
                  </a:lnTo>
                  <a:lnTo>
                    <a:pt x="240" y="888"/>
                  </a:lnTo>
                  <a:lnTo>
                    <a:pt x="236" y="872"/>
                  </a:lnTo>
                  <a:lnTo>
                    <a:pt x="236" y="856"/>
                  </a:lnTo>
                  <a:lnTo>
                    <a:pt x="238" y="840"/>
                  </a:lnTo>
                  <a:lnTo>
                    <a:pt x="242" y="824"/>
                  </a:lnTo>
                  <a:lnTo>
                    <a:pt x="250" y="810"/>
                  </a:lnTo>
                  <a:lnTo>
                    <a:pt x="260" y="798"/>
                  </a:lnTo>
                  <a:lnTo>
                    <a:pt x="270" y="786"/>
                  </a:lnTo>
                  <a:lnTo>
                    <a:pt x="284" y="778"/>
                  </a:lnTo>
                  <a:lnTo>
                    <a:pt x="296" y="770"/>
                  </a:lnTo>
                  <a:lnTo>
                    <a:pt x="312" y="764"/>
                  </a:lnTo>
                  <a:lnTo>
                    <a:pt x="326" y="762"/>
                  </a:lnTo>
                  <a:lnTo>
                    <a:pt x="342" y="762"/>
                  </a:lnTo>
                  <a:lnTo>
                    <a:pt x="356" y="764"/>
                  </a:lnTo>
                  <a:lnTo>
                    <a:pt x="356" y="764"/>
                  </a:lnTo>
                  <a:lnTo>
                    <a:pt x="354" y="748"/>
                  </a:lnTo>
                  <a:lnTo>
                    <a:pt x="352" y="706"/>
                  </a:lnTo>
                  <a:lnTo>
                    <a:pt x="352" y="680"/>
                  </a:lnTo>
                  <a:lnTo>
                    <a:pt x="354" y="650"/>
                  </a:lnTo>
                  <a:lnTo>
                    <a:pt x="358" y="618"/>
                  </a:lnTo>
                  <a:lnTo>
                    <a:pt x="364" y="588"/>
                  </a:lnTo>
                  <a:lnTo>
                    <a:pt x="374" y="556"/>
                  </a:lnTo>
                  <a:lnTo>
                    <a:pt x="380" y="542"/>
                  </a:lnTo>
                  <a:lnTo>
                    <a:pt x="388" y="528"/>
                  </a:lnTo>
                  <a:lnTo>
                    <a:pt x="396" y="514"/>
                  </a:lnTo>
                  <a:lnTo>
                    <a:pt x="406" y="502"/>
                  </a:lnTo>
                  <a:lnTo>
                    <a:pt x="418" y="490"/>
                  </a:lnTo>
                  <a:lnTo>
                    <a:pt x="430" y="480"/>
                  </a:lnTo>
                  <a:lnTo>
                    <a:pt x="444" y="472"/>
                  </a:lnTo>
                  <a:lnTo>
                    <a:pt x="460" y="466"/>
                  </a:lnTo>
                  <a:lnTo>
                    <a:pt x="478" y="460"/>
                  </a:lnTo>
                  <a:lnTo>
                    <a:pt x="496" y="456"/>
                  </a:lnTo>
                  <a:lnTo>
                    <a:pt x="516" y="456"/>
                  </a:lnTo>
                  <a:lnTo>
                    <a:pt x="540" y="456"/>
                  </a:lnTo>
                  <a:lnTo>
                    <a:pt x="564" y="458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654" y="478"/>
                  </a:lnTo>
                  <a:lnTo>
                    <a:pt x="690" y="484"/>
                  </a:lnTo>
                  <a:lnTo>
                    <a:pt x="724" y="488"/>
                  </a:lnTo>
                  <a:lnTo>
                    <a:pt x="760" y="490"/>
                  </a:lnTo>
                  <a:lnTo>
                    <a:pt x="796" y="490"/>
                  </a:lnTo>
                  <a:lnTo>
                    <a:pt x="832" y="488"/>
                  </a:lnTo>
                  <a:lnTo>
                    <a:pt x="868" y="482"/>
                  </a:lnTo>
                  <a:lnTo>
                    <a:pt x="902" y="474"/>
                  </a:lnTo>
                  <a:lnTo>
                    <a:pt x="934" y="462"/>
                  </a:lnTo>
                  <a:lnTo>
                    <a:pt x="964" y="446"/>
                  </a:lnTo>
                  <a:lnTo>
                    <a:pt x="978" y="436"/>
                  </a:lnTo>
                  <a:lnTo>
                    <a:pt x="992" y="426"/>
                  </a:lnTo>
                  <a:lnTo>
                    <a:pt x="1006" y="414"/>
                  </a:lnTo>
                  <a:lnTo>
                    <a:pt x="1018" y="400"/>
                  </a:lnTo>
                  <a:lnTo>
                    <a:pt x="1030" y="386"/>
                  </a:lnTo>
                  <a:lnTo>
                    <a:pt x="1040" y="370"/>
                  </a:lnTo>
                  <a:lnTo>
                    <a:pt x="1052" y="354"/>
                  </a:lnTo>
                  <a:lnTo>
                    <a:pt x="1060" y="334"/>
                  </a:lnTo>
                  <a:lnTo>
                    <a:pt x="1068" y="314"/>
                  </a:lnTo>
                  <a:lnTo>
                    <a:pt x="1076" y="294"/>
                  </a:lnTo>
                  <a:lnTo>
                    <a:pt x="1076" y="294"/>
                  </a:lnTo>
                  <a:lnTo>
                    <a:pt x="1070" y="296"/>
                  </a:lnTo>
                  <a:lnTo>
                    <a:pt x="1062" y="298"/>
                  </a:lnTo>
                  <a:lnTo>
                    <a:pt x="1052" y="300"/>
                  </a:lnTo>
                  <a:lnTo>
                    <a:pt x="1040" y="300"/>
                  </a:lnTo>
                  <a:lnTo>
                    <a:pt x="1024" y="300"/>
                  </a:lnTo>
                  <a:lnTo>
                    <a:pt x="1006" y="296"/>
                  </a:lnTo>
                  <a:lnTo>
                    <a:pt x="986" y="290"/>
                  </a:lnTo>
                  <a:lnTo>
                    <a:pt x="986" y="290"/>
                  </a:lnTo>
                  <a:close/>
                </a:path>
              </a:pathLst>
            </a:custGeom>
            <a:solidFill>
              <a:srgbClr val="8F2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88" name="Freeform 356">
              <a:extLst>
                <a:ext uri="{FF2B5EF4-FFF2-40B4-BE49-F238E27FC236}">
                  <a16:creationId xmlns:a16="http://schemas.microsoft.com/office/drawing/2014/main" id="{0B3EFDA8-9020-41F7-A114-31A35E1B6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5500" y="3665538"/>
              <a:ext cx="73025" cy="73025"/>
            </a:xfrm>
            <a:custGeom>
              <a:avLst/>
              <a:gdLst>
                <a:gd name="T0" fmla="*/ 44 w 46"/>
                <a:gd name="T1" fmla="*/ 16 h 46"/>
                <a:gd name="T2" fmla="*/ 44 w 46"/>
                <a:gd name="T3" fmla="*/ 16 h 46"/>
                <a:gd name="T4" fmla="*/ 46 w 46"/>
                <a:gd name="T5" fmla="*/ 26 h 46"/>
                <a:gd name="T6" fmla="*/ 44 w 46"/>
                <a:gd name="T7" fmla="*/ 34 h 46"/>
                <a:gd name="T8" fmla="*/ 38 w 46"/>
                <a:gd name="T9" fmla="*/ 40 h 46"/>
                <a:gd name="T10" fmla="*/ 30 w 46"/>
                <a:gd name="T11" fmla="*/ 46 h 46"/>
                <a:gd name="T12" fmla="*/ 30 w 46"/>
                <a:gd name="T13" fmla="*/ 46 h 46"/>
                <a:gd name="T14" fmla="*/ 20 w 46"/>
                <a:gd name="T15" fmla="*/ 46 h 46"/>
                <a:gd name="T16" fmla="*/ 12 w 46"/>
                <a:gd name="T17" fmla="*/ 44 h 46"/>
                <a:gd name="T18" fmla="*/ 6 w 46"/>
                <a:gd name="T19" fmla="*/ 38 h 46"/>
                <a:gd name="T20" fmla="*/ 2 w 46"/>
                <a:gd name="T21" fmla="*/ 30 h 46"/>
                <a:gd name="T22" fmla="*/ 2 w 46"/>
                <a:gd name="T23" fmla="*/ 30 h 46"/>
                <a:gd name="T24" fmla="*/ 0 w 46"/>
                <a:gd name="T25" fmla="*/ 22 h 46"/>
                <a:gd name="T26" fmla="*/ 2 w 46"/>
                <a:gd name="T27" fmla="*/ 12 h 46"/>
                <a:gd name="T28" fmla="*/ 8 w 46"/>
                <a:gd name="T29" fmla="*/ 6 h 46"/>
                <a:gd name="T30" fmla="*/ 16 w 46"/>
                <a:gd name="T31" fmla="*/ 2 h 46"/>
                <a:gd name="T32" fmla="*/ 16 w 46"/>
                <a:gd name="T33" fmla="*/ 2 h 46"/>
                <a:gd name="T34" fmla="*/ 26 w 46"/>
                <a:gd name="T35" fmla="*/ 0 h 46"/>
                <a:gd name="T36" fmla="*/ 34 w 46"/>
                <a:gd name="T37" fmla="*/ 4 h 46"/>
                <a:gd name="T38" fmla="*/ 40 w 46"/>
                <a:gd name="T39" fmla="*/ 8 h 46"/>
                <a:gd name="T40" fmla="*/ 44 w 46"/>
                <a:gd name="T41" fmla="*/ 16 h 46"/>
                <a:gd name="T42" fmla="*/ 44 w 46"/>
                <a:gd name="T43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6">
                  <a:moveTo>
                    <a:pt x="44" y="16"/>
                  </a:moveTo>
                  <a:lnTo>
                    <a:pt x="44" y="16"/>
                  </a:lnTo>
                  <a:lnTo>
                    <a:pt x="46" y="26"/>
                  </a:lnTo>
                  <a:lnTo>
                    <a:pt x="44" y="34"/>
                  </a:lnTo>
                  <a:lnTo>
                    <a:pt x="38" y="4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0" y="46"/>
                  </a:lnTo>
                  <a:lnTo>
                    <a:pt x="12" y="44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8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34" y="4"/>
                  </a:lnTo>
                  <a:lnTo>
                    <a:pt x="40" y="8"/>
                  </a:lnTo>
                  <a:lnTo>
                    <a:pt x="44" y="16"/>
                  </a:lnTo>
                  <a:lnTo>
                    <a:pt x="44" y="16"/>
                  </a:lnTo>
                  <a:close/>
                </a:path>
              </a:pathLst>
            </a:custGeom>
            <a:solidFill>
              <a:srgbClr val="84A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89" name="Freeform 357">
              <a:extLst>
                <a:ext uri="{FF2B5EF4-FFF2-40B4-BE49-F238E27FC236}">
                  <a16:creationId xmlns:a16="http://schemas.microsoft.com/office/drawing/2014/main" id="{EE821FE6-01D3-4134-ACB5-226B8A7D4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6825" y="3633788"/>
              <a:ext cx="69850" cy="63500"/>
            </a:xfrm>
            <a:custGeom>
              <a:avLst/>
              <a:gdLst>
                <a:gd name="T0" fmla="*/ 44 w 44"/>
                <a:gd name="T1" fmla="*/ 0 h 40"/>
                <a:gd name="T2" fmla="*/ 44 w 44"/>
                <a:gd name="T3" fmla="*/ 0 h 40"/>
                <a:gd name="T4" fmla="*/ 42 w 44"/>
                <a:gd name="T5" fmla="*/ 0 h 40"/>
                <a:gd name="T6" fmla="*/ 42 w 44"/>
                <a:gd name="T7" fmla="*/ 0 h 40"/>
                <a:gd name="T8" fmla="*/ 32 w 44"/>
                <a:gd name="T9" fmla="*/ 8 h 40"/>
                <a:gd name="T10" fmla="*/ 22 w 44"/>
                <a:gd name="T11" fmla="*/ 18 h 40"/>
                <a:gd name="T12" fmla="*/ 22 w 44"/>
                <a:gd name="T13" fmla="*/ 18 h 40"/>
                <a:gd name="T14" fmla="*/ 10 w 44"/>
                <a:gd name="T15" fmla="*/ 28 h 40"/>
                <a:gd name="T16" fmla="*/ 0 w 44"/>
                <a:gd name="T17" fmla="*/ 40 h 40"/>
                <a:gd name="T18" fmla="*/ 0 w 44"/>
                <a:gd name="T19" fmla="*/ 40 h 40"/>
                <a:gd name="T20" fmla="*/ 0 w 44"/>
                <a:gd name="T21" fmla="*/ 40 h 40"/>
                <a:gd name="T22" fmla="*/ 10 w 44"/>
                <a:gd name="T23" fmla="*/ 36 h 40"/>
                <a:gd name="T24" fmla="*/ 18 w 44"/>
                <a:gd name="T25" fmla="*/ 28 h 40"/>
                <a:gd name="T26" fmla="*/ 18 w 44"/>
                <a:gd name="T27" fmla="*/ 28 h 40"/>
                <a:gd name="T28" fmla="*/ 32 w 44"/>
                <a:gd name="T29" fmla="*/ 16 h 40"/>
                <a:gd name="T30" fmla="*/ 44 w 44"/>
                <a:gd name="T31" fmla="*/ 2 h 40"/>
                <a:gd name="T32" fmla="*/ 44 w 44"/>
                <a:gd name="T33" fmla="*/ 2 h 40"/>
                <a:gd name="T34" fmla="*/ 44 w 44"/>
                <a:gd name="T35" fmla="*/ 2 h 40"/>
                <a:gd name="T36" fmla="*/ 44 w 44"/>
                <a:gd name="T3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40">
                  <a:moveTo>
                    <a:pt x="44" y="0"/>
                  </a:move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2" y="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0" y="2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0" y="36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32" y="16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6A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90" name="Freeform 358">
              <a:extLst>
                <a:ext uri="{FF2B5EF4-FFF2-40B4-BE49-F238E27FC236}">
                  <a16:creationId xmlns:a16="http://schemas.microsoft.com/office/drawing/2014/main" id="{F9B768EE-240D-4D62-8D1A-812A1B504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6825" y="3633788"/>
              <a:ext cx="69850" cy="63500"/>
            </a:xfrm>
            <a:custGeom>
              <a:avLst/>
              <a:gdLst>
                <a:gd name="T0" fmla="*/ 44 w 44"/>
                <a:gd name="T1" fmla="*/ 0 h 40"/>
                <a:gd name="T2" fmla="*/ 44 w 44"/>
                <a:gd name="T3" fmla="*/ 0 h 40"/>
                <a:gd name="T4" fmla="*/ 42 w 44"/>
                <a:gd name="T5" fmla="*/ 0 h 40"/>
                <a:gd name="T6" fmla="*/ 42 w 44"/>
                <a:gd name="T7" fmla="*/ 0 h 40"/>
                <a:gd name="T8" fmla="*/ 32 w 44"/>
                <a:gd name="T9" fmla="*/ 8 h 40"/>
                <a:gd name="T10" fmla="*/ 22 w 44"/>
                <a:gd name="T11" fmla="*/ 18 h 40"/>
                <a:gd name="T12" fmla="*/ 22 w 44"/>
                <a:gd name="T13" fmla="*/ 18 h 40"/>
                <a:gd name="T14" fmla="*/ 10 w 44"/>
                <a:gd name="T15" fmla="*/ 28 h 40"/>
                <a:gd name="T16" fmla="*/ 0 w 44"/>
                <a:gd name="T17" fmla="*/ 40 h 40"/>
                <a:gd name="T18" fmla="*/ 0 w 44"/>
                <a:gd name="T19" fmla="*/ 40 h 40"/>
                <a:gd name="T20" fmla="*/ 0 w 44"/>
                <a:gd name="T21" fmla="*/ 40 h 40"/>
                <a:gd name="T22" fmla="*/ 10 w 44"/>
                <a:gd name="T23" fmla="*/ 36 h 40"/>
                <a:gd name="T24" fmla="*/ 18 w 44"/>
                <a:gd name="T25" fmla="*/ 28 h 40"/>
                <a:gd name="T26" fmla="*/ 18 w 44"/>
                <a:gd name="T27" fmla="*/ 28 h 40"/>
                <a:gd name="T28" fmla="*/ 32 w 44"/>
                <a:gd name="T29" fmla="*/ 16 h 40"/>
                <a:gd name="T30" fmla="*/ 44 w 44"/>
                <a:gd name="T31" fmla="*/ 2 h 40"/>
                <a:gd name="T32" fmla="*/ 44 w 44"/>
                <a:gd name="T33" fmla="*/ 2 h 40"/>
                <a:gd name="T34" fmla="*/ 44 w 44"/>
                <a:gd name="T35" fmla="*/ 2 h 40"/>
                <a:gd name="T36" fmla="*/ 44 w 44"/>
                <a:gd name="T3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40">
                  <a:moveTo>
                    <a:pt x="44" y="0"/>
                  </a:move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2" y="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0" y="2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0" y="36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32" y="16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91" name="Freeform 359">
              <a:extLst>
                <a:ext uri="{FF2B5EF4-FFF2-40B4-BE49-F238E27FC236}">
                  <a16:creationId xmlns:a16="http://schemas.microsoft.com/office/drawing/2014/main" id="{A4B0545B-7AAD-4E17-AFF5-2E00E3489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1275" y="3617913"/>
              <a:ext cx="69850" cy="76200"/>
            </a:xfrm>
            <a:custGeom>
              <a:avLst/>
              <a:gdLst>
                <a:gd name="T0" fmla="*/ 44 w 44"/>
                <a:gd name="T1" fmla="*/ 0 h 48"/>
                <a:gd name="T2" fmla="*/ 44 w 44"/>
                <a:gd name="T3" fmla="*/ 0 h 48"/>
                <a:gd name="T4" fmla="*/ 42 w 44"/>
                <a:gd name="T5" fmla="*/ 2 h 48"/>
                <a:gd name="T6" fmla="*/ 42 w 44"/>
                <a:gd name="T7" fmla="*/ 2 h 48"/>
                <a:gd name="T8" fmla="*/ 32 w 44"/>
                <a:gd name="T9" fmla="*/ 12 h 48"/>
                <a:gd name="T10" fmla="*/ 22 w 44"/>
                <a:gd name="T11" fmla="*/ 22 h 48"/>
                <a:gd name="T12" fmla="*/ 22 w 44"/>
                <a:gd name="T13" fmla="*/ 22 h 48"/>
                <a:gd name="T14" fmla="*/ 0 w 44"/>
                <a:gd name="T15" fmla="*/ 46 h 48"/>
                <a:gd name="T16" fmla="*/ 0 w 44"/>
                <a:gd name="T17" fmla="*/ 46 h 48"/>
                <a:gd name="T18" fmla="*/ 0 w 44"/>
                <a:gd name="T19" fmla="*/ 48 h 48"/>
                <a:gd name="T20" fmla="*/ 0 w 44"/>
                <a:gd name="T21" fmla="*/ 48 h 48"/>
                <a:gd name="T22" fmla="*/ 0 w 44"/>
                <a:gd name="T23" fmla="*/ 48 h 48"/>
                <a:gd name="T24" fmla="*/ 2 w 44"/>
                <a:gd name="T25" fmla="*/ 48 h 48"/>
                <a:gd name="T26" fmla="*/ 2 w 44"/>
                <a:gd name="T27" fmla="*/ 48 h 48"/>
                <a:gd name="T28" fmla="*/ 12 w 44"/>
                <a:gd name="T29" fmla="*/ 38 h 48"/>
                <a:gd name="T30" fmla="*/ 22 w 44"/>
                <a:gd name="T31" fmla="*/ 28 h 48"/>
                <a:gd name="T32" fmla="*/ 22 w 44"/>
                <a:gd name="T33" fmla="*/ 28 h 48"/>
                <a:gd name="T34" fmla="*/ 34 w 44"/>
                <a:gd name="T35" fmla="*/ 16 h 48"/>
                <a:gd name="T36" fmla="*/ 40 w 44"/>
                <a:gd name="T37" fmla="*/ 10 h 48"/>
                <a:gd name="T38" fmla="*/ 44 w 44"/>
                <a:gd name="T39" fmla="*/ 2 h 48"/>
                <a:gd name="T40" fmla="*/ 44 w 44"/>
                <a:gd name="T41" fmla="*/ 2 h 48"/>
                <a:gd name="T42" fmla="*/ 44 w 44"/>
                <a:gd name="T43" fmla="*/ 2 h 48"/>
                <a:gd name="T44" fmla="*/ 44 w 44"/>
                <a:gd name="T4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48">
                  <a:moveTo>
                    <a:pt x="44" y="0"/>
                  </a:moveTo>
                  <a:lnTo>
                    <a:pt x="44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12" y="3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34" y="16"/>
                  </a:lnTo>
                  <a:lnTo>
                    <a:pt x="40" y="10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6A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92" name="Freeform 360">
              <a:extLst>
                <a:ext uri="{FF2B5EF4-FFF2-40B4-BE49-F238E27FC236}">
                  <a16:creationId xmlns:a16="http://schemas.microsoft.com/office/drawing/2014/main" id="{60E86B98-F319-4C20-ACE6-C4A3FCC9E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1275" y="3617913"/>
              <a:ext cx="69850" cy="76200"/>
            </a:xfrm>
            <a:custGeom>
              <a:avLst/>
              <a:gdLst>
                <a:gd name="T0" fmla="*/ 44 w 44"/>
                <a:gd name="T1" fmla="*/ 0 h 48"/>
                <a:gd name="T2" fmla="*/ 44 w 44"/>
                <a:gd name="T3" fmla="*/ 0 h 48"/>
                <a:gd name="T4" fmla="*/ 42 w 44"/>
                <a:gd name="T5" fmla="*/ 2 h 48"/>
                <a:gd name="T6" fmla="*/ 42 w 44"/>
                <a:gd name="T7" fmla="*/ 2 h 48"/>
                <a:gd name="T8" fmla="*/ 32 w 44"/>
                <a:gd name="T9" fmla="*/ 12 h 48"/>
                <a:gd name="T10" fmla="*/ 22 w 44"/>
                <a:gd name="T11" fmla="*/ 22 h 48"/>
                <a:gd name="T12" fmla="*/ 22 w 44"/>
                <a:gd name="T13" fmla="*/ 22 h 48"/>
                <a:gd name="T14" fmla="*/ 0 w 44"/>
                <a:gd name="T15" fmla="*/ 46 h 48"/>
                <a:gd name="T16" fmla="*/ 0 w 44"/>
                <a:gd name="T17" fmla="*/ 46 h 48"/>
                <a:gd name="T18" fmla="*/ 0 w 44"/>
                <a:gd name="T19" fmla="*/ 48 h 48"/>
                <a:gd name="T20" fmla="*/ 0 w 44"/>
                <a:gd name="T21" fmla="*/ 48 h 48"/>
                <a:gd name="T22" fmla="*/ 0 w 44"/>
                <a:gd name="T23" fmla="*/ 48 h 48"/>
                <a:gd name="T24" fmla="*/ 2 w 44"/>
                <a:gd name="T25" fmla="*/ 48 h 48"/>
                <a:gd name="T26" fmla="*/ 2 w 44"/>
                <a:gd name="T27" fmla="*/ 48 h 48"/>
                <a:gd name="T28" fmla="*/ 12 w 44"/>
                <a:gd name="T29" fmla="*/ 38 h 48"/>
                <a:gd name="T30" fmla="*/ 22 w 44"/>
                <a:gd name="T31" fmla="*/ 28 h 48"/>
                <a:gd name="T32" fmla="*/ 22 w 44"/>
                <a:gd name="T33" fmla="*/ 28 h 48"/>
                <a:gd name="T34" fmla="*/ 34 w 44"/>
                <a:gd name="T35" fmla="*/ 16 h 48"/>
                <a:gd name="T36" fmla="*/ 40 w 44"/>
                <a:gd name="T37" fmla="*/ 10 h 48"/>
                <a:gd name="T38" fmla="*/ 44 w 44"/>
                <a:gd name="T39" fmla="*/ 2 h 48"/>
                <a:gd name="T40" fmla="*/ 44 w 44"/>
                <a:gd name="T41" fmla="*/ 2 h 48"/>
                <a:gd name="T42" fmla="*/ 44 w 44"/>
                <a:gd name="T43" fmla="*/ 2 h 48"/>
                <a:gd name="T44" fmla="*/ 44 w 44"/>
                <a:gd name="T4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48">
                  <a:moveTo>
                    <a:pt x="44" y="0"/>
                  </a:moveTo>
                  <a:lnTo>
                    <a:pt x="44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12" y="3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34" y="16"/>
                  </a:lnTo>
                  <a:lnTo>
                    <a:pt x="40" y="10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93" name="Freeform 361">
              <a:extLst>
                <a:ext uri="{FF2B5EF4-FFF2-40B4-BE49-F238E27FC236}">
                  <a16:creationId xmlns:a16="http://schemas.microsoft.com/office/drawing/2014/main" id="{02E8224F-E672-4D3A-8C91-709E68BFB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8425" y="3582988"/>
              <a:ext cx="79375" cy="92075"/>
            </a:xfrm>
            <a:custGeom>
              <a:avLst/>
              <a:gdLst>
                <a:gd name="T0" fmla="*/ 48 w 50"/>
                <a:gd name="T1" fmla="*/ 0 h 58"/>
                <a:gd name="T2" fmla="*/ 48 w 50"/>
                <a:gd name="T3" fmla="*/ 0 h 58"/>
                <a:gd name="T4" fmla="*/ 48 w 50"/>
                <a:gd name="T5" fmla="*/ 0 h 58"/>
                <a:gd name="T6" fmla="*/ 48 w 50"/>
                <a:gd name="T7" fmla="*/ 0 h 58"/>
                <a:gd name="T8" fmla="*/ 34 w 50"/>
                <a:gd name="T9" fmla="*/ 14 h 58"/>
                <a:gd name="T10" fmla="*/ 22 w 50"/>
                <a:gd name="T11" fmla="*/ 26 h 58"/>
                <a:gd name="T12" fmla="*/ 22 w 50"/>
                <a:gd name="T13" fmla="*/ 26 h 58"/>
                <a:gd name="T14" fmla="*/ 10 w 50"/>
                <a:gd name="T15" fmla="*/ 40 h 58"/>
                <a:gd name="T16" fmla="*/ 0 w 50"/>
                <a:gd name="T17" fmla="*/ 56 h 58"/>
                <a:gd name="T18" fmla="*/ 0 w 50"/>
                <a:gd name="T19" fmla="*/ 56 h 58"/>
                <a:gd name="T20" fmla="*/ 2 w 50"/>
                <a:gd name="T21" fmla="*/ 58 h 58"/>
                <a:gd name="T22" fmla="*/ 2 w 50"/>
                <a:gd name="T23" fmla="*/ 58 h 58"/>
                <a:gd name="T24" fmla="*/ 4 w 50"/>
                <a:gd name="T25" fmla="*/ 56 h 58"/>
                <a:gd name="T26" fmla="*/ 4 w 50"/>
                <a:gd name="T27" fmla="*/ 56 h 58"/>
                <a:gd name="T28" fmla="*/ 16 w 50"/>
                <a:gd name="T29" fmla="*/ 42 h 58"/>
                <a:gd name="T30" fmla="*/ 28 w 50"/>
                <a:gd name="T31" fmla="*/ 26 h 58"/>
                <a:gd name="T32" fmla="*/ 28 w 50"/>
                <a:gd name="T33" fmla="*/ 26 h 58"/>
                <a:gd name="T34" fmla="*/ 40 w 50"/>
                <a:gd name="T35" fmla="*/ 14 h 58"/>
                <a:gd name="T36" fmla="*/ 50 w 50"/>
                <a:gd name="T37" fmla="*/ 2 h 58"/>
                <a:gd name="T38" fmla="*/ 50 w 50"/>
                <a:gd name="T39" fmla="*/ 2 h 58"/>
                <a:gd name="T40" fmla="*/ 50 w 50"/>
                <a:gd name="T41" fmla="*/ 0 h 58"/>
                <a:gd name="T42" fmla="*/ 48 w 50"/>
                <a:gd name="T4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58"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4" y="1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0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6" y="42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40" y="1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6A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94" name="Freeform 362">
              <a:extLst>
                <a:ext uri="{FF2B5EF4-FFF2-40B4-BE49-F238E27FC236}">
                  <a16:creationId xmlns:a16="http://schemas.microsoft.com/office/drawing/2014/main" id="{1C62E412-8D62-4779-B724-773506CA5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8425" y="3582988"/>
              <a:ext cx="79375" cy="92075"/>
            </a:xfrm>
            <a:custGeom>
              <a:avLst/>
              <a:gdLst>
                <a:gd name="T0" fmla="*/ 48 w 50"/>
                <a:gd name="T1" fmla="*/ 0 h 58"/>
                <a:gd name="T2" fmla="*/ 48 w 50"/>
                <a:gd name="T3" fmla="*/ 0 h 58"/>
                <a:gd name="T4" fmla="*/ 48 w 50"/>
                <a:gd name="T5" fmla="*/ 0 h 58"/>
                <a:gd name="T6" fmla="*/ 48 w 50"/>
                <a:gd name="T7" fmla="*/ 0 h 58"/>
                <a:gd name="T8" fmla="*/ 34 w 50"/>
                <a:gd name="T9" fmla="*/ 14 h 58"/>
                <a:gd name="T10" fmla="*/ 22 w 50"/>
                <a:gd name="T11" fmla="*/ 26 h 58"/>
                <a:gd name="T12" fmla="*/ 22 w 50"/>
                <a:gd name="T13" fmla="*/ 26 h 58"/>
                <a:gd name="T14" fmla="*/ 10 w 50"/>
                <a:gd name="T15" fmla="*/ 40 h 58"/>
                <a:gd name="T16" fmla="*/ 0 w 50"/>
                <a:gd name="T17" fmla="*/ 56 h 58"/>
                <a:gd name="T18" fmla="*/ 0 w 50"/>
                <a:gd name="T19" fmla="*/ 56 h 58"/>
                <a:gd name="T20" fmla="*/ 2 w 50"/>
                <a:gd name="T21" fmla="*/ 58 h 58"/>
                <a:gd name="T22" fmla="*/ 2 w 50"/>
                <a:gd name="T23" fmla="*/ 58 h 58"/>
                <a:gd name="T24" fmla="*/ 4 w 50"/>
                <a:gd name="T25" fmla="*/ 56 h 58"/>
                <a:gd name="T26" fmla="*/ 4 w 50"/>
                <a:gd name="T27" fmla="*/ 56 h 58"/>
                <a:gd name="T28" fmla="*/ 16 w 50"/>
                <a:gd name="T29" fmla="*/ 42 h 58"/>
                <a:gd name="T30" fmla="*/ 28 w 50"/>
                <a:gd name="T31" fmla="*/ 26 h 58"/>
                <a:gd name="T32" fmla="*/ 28 w 50"/>
                <a:gd name="T33" fmla="*/ 26 h 58"/>
                <a:gd name="T34" fmla="*/ 40 w 50"/>
                <a:gd name="T35" fmla="*/ 14 h 58"/>
                <a:gd name="T36" fmla="*/ 50 w 50"/>
                <a:gd name="T37" fmla="*/ 2 h 58"/>
                <a:gd name="T38" fmla="*/ 50 w 50"/>
                <a:gd name="T39" fmla="*/ 2 h 58"/>
                <a:gd name="T40" fmla="*/ 50 w 50"/>
                <a:gd name="T41" fmla="*/ 0 h 58"/>
                <a:gd name="T42" fmla="*/ 48 w 50"/>
                <a:gd name="T4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58"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4" y="1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0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6" y="42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40" y="1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95" name="Freeform 363">
              <a:extLst>
                <a:ext uri="{FF2B5EF4-FFF2-40B4-BE49-F238E27FC236}">
                  <a16:creationId xmlns:a16="http://schemas.microsoft.com/office/drawing/2014/main" id="{1AF24DCD-31D8-44CB-A83E-759AF8EF1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1175" y="3443288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0 h 56"/>
                <a:gd name="T4" fmla="*/ 54 w 56"/>
                <a:gd name="T5" fmla="*/ 0 h 56"/>
                <a:gd name="T6" fmla="*/ 54 w 56"/>
                <a:gd name="T7" fmla="*/ 0 h 56"/>
                <a:gd name="T8" fmla="*/ 42 w 56"/>
                <a:gd name="T9" fmla="*/ 12 h 56"/>
                <a:gd name="T10" fmla="*/ 32 w 56"/>
                <a:gd name="T11" fmla="*/ 24 h 56"/>
                <a:gd name="T12" fmla="*/ 32 w 56"/>
                <a:gd name="T13" fmla="*/ 24 h 56"/>
                <a:gd name="T14" fmla="*/ 18 w 56"/>
                <a:gd name="T15" fmla="*/ 40 h 56"/>
                <a:gd name="T16" fmla="*/ 0 w 56"/>
                <a:gd name="T17" fmla="*/ 54 h 56"/>
                <a:gd name="T18" fmla="*/ 0 w 56"/>
                <a:gd name="T19" fmla="*/ 54 h 56"/>
                <a:gd name="T20" fmla="*/ 0 w 56"/>
                <a:gd name="T21" fmla="*/ 56 h 56"/>
                <a:gd name="T22" fmla="*/ 0 w 56"/>
                <a:gd name="T23" fmla="*/ 56 h 56"/>
                <a:gd name="T24" fmla="*/ 0 w 56"/>
                <a:gd name="T25" fmla="*/ 56 h 56"/>
                <a:gd name="T26" fmla="*/ 2 w 56"/>
                <a:gd name="T27" fmla="*/ 56 h 56"/>
                <a:gd name="T28" fmla="*/ 2 w 56"/>
                <a:gd name="T29" fmla="*/ 56 h 56"/>
                <a:gd name="T30" fmla="*/ 10 w 56"/>
                <a:gd name="T31" fmla="*/ 52 h 56"/>
                <a:gd name="T32" fmla="*/ 16 w 56"/>
                <a:gd name="T33" fmla="*/ 46 h 56"/>
                <a:gd name="T34" fmla="*/ 30 w 56"/>
                <a:gd name="T35" fmla="*/ 34 h 56"/>
                <a:gd name="T36" fmla="*/ 30 w 56"/>
                <a:gd name="T37" fmla="*/ 34 h 56"/>
                <a:gd name="T38" fmla="*/ 42 w 56"/>
                <a:gd name="T39" fmla="*/ 18 h 56"/>
                <a:gd name="T40" fmla="*/ 56 w 56"/>
                <a:gd name="T41" fmla="*/ 2 h 56"/>
                <a:gd name="T42" fmla="*/ 56 w 56"/>
                <a:gd name="T43" fmla="*/ 2 h 56"/>
                <a:gd name="T44" fmla="*/ 56 w 56"/>
                <a:gd name="T45" fmla="*/ 0 h 56"/>
                <a:gd name="T46" fmla="*/ 56 w 56"/>
                <a:gd name="T4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2" y="12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18" y="4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10" y="52"/>
                  </a:lnTo>
                  <a:lnTo>
                    <a:pt x="16" y="4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42" y="18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E6A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96" name="Freeform 364">
              <a:extLst>
                <a:ext uri="{FF2B5EF4-FFF2-40B4-BE49-F238E27FC236}">
                  <a16:creationId xmlns:a16="http://schemas.microsoft.com/office/drawing/2014/main" id="{859C52CC-7093-4E82-8A4B-ED2DF81A8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1175" y="3443288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0 h 56"/>
                <a:gd name="T4" fmla="*/ 54 w 56"/>
                <a:gd name="T5" fmla="*/ 0 h 56"/>
                <a:gd name="T6" fmla="*/ 54 w 56"/>
                <a:gd name="T7" fmla="*/ 0 h 56"/>
                <a:gd name="T8" fmla="*/ 42 w 56"/>
                <a:gd name="T9" fmla="*/ 12 h 56"/>
                <a:gd name="T10" fmla="*/ 32 w 56"/>
                <a:gd name="T11" fmla="*/ 24 h 56"/>
                <a:gd name="T12" fmla="*/ 32 w 56"/>
                <a:gd name="T13" fmla="*/ 24 h 56"/>
                <a:gd name="T14" fmla="*/ 18 w 56"/>
                <a:gd name="T15" fmla="*/ 40 h 56"/>
                <a:gd name="T16" fmla="*/ 0 w 56"/>
                <a:gd name="T17" fmla="*/ 54 h 56"/>
                <a:gd name="T18" fmla="*/ 0 w 56"/>
                <a:gd name="T19" fmla="*/ 54 h 56"/>
                <a:gd name="T20" fmla="*/ 0 w 56"/>
                <a:gd name="T21" fmla="*/ 56 h 56"/>
                <a:gd name="T22" fmla="*/ 0 w 56"/>
                <a:gd name="T23" fmla="*/ 56 h 56"/>
                <a:gd name="T24" fmla="*/ 0 w 56"/>
                <a:gd name="T25" fmla="*/ 56 h 56"/>
                <a:gd name="T26" fmla="*/ 2 w 56"/>
                <a:gd name="T27" fmla="*/ 56 h 56"/>
                <a:gd name="T28" fmla="*/ 2 w 56"/>
                <a:gd name="T29" fmla="*/ 56 h 56"/>
                <a:gd name="T30" fmla="*/ 10 w 56"/>
                <a:gd name="T31" fmla="*/ 52 h 56"/>
                <a:gd name="T32" fmla="*/ 16 w 56"/>
                <a:gd name="T33" fmla="*/ 46 h 56"/>
                <a:gd name="T34" fmla="*/ 30 w 56"/>
                <a:gd name="T35" fmla="*/ 34 h 56"/>
                <a:gd name="T36" fmla="*/ 30 w 56"/>
                <a:gd name="T37" fmla="*/ 34 h 56"/>
                <a:gd name="T38" fmla="*/ 42 w 56"/>
                <a:gd name="T39" fmla="*/ 18 h 56"/>
                <a:gd name="T40" fmla="*/ 56 w 56"/>
                <a:gd name="T41" fmla="*/ 2 h 56"/>
                <a:gd name="T42" fmla="*/ 56 w 56"/>
                <a:gd name="T43" fmla="*/ 2 h 56"/>
                <a:gd name="T44" fmla="*/ 56 w 56"/>
                <a:gd name="T45" fmla="*/ 0 h 56"/>
                <a:gd name="T46" fmla="*/ 56 w 56"/>
                <a:gd name="T4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2" y="12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18" y="4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10" y="52"/>
                  </a:lnTo>
                  <a:lnTo>
                    <a:pt x="16" y="4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42" y="18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97" name="Freeform 365">
              <a:extLst>
                <a:ext uri="{FF2B5EF4-FFF2-40B4-BE49-F238E27FC236}">
                  <a16:creationId xmlns:a16="http://schemas.microsoft.com/office/drawing/2014/main" id="{3507F4D6-9878-4A81-ADC3-8704141BF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5150" y="3424238"/>
              <a:ext cx="85725" cy="101600"/>
            </a:xfrm>
            <a:custGeom>
              <a:avLst/>
              <a:gdLst>
                <a:gd name="T0" fmla="*/ 54 w 54"/>
                <a:gd name="T1" fmla="*/ 0 h 64"/>
                <a:gd name="T2" fmla="*/ 54 w 54"/>
                <a:gd name="T3" fmla="*/ 0 h 64"/>
                <a:gd name="T4" fmla="*/ 52 w 54"/>
                <a:gd name="T5" fmla="*/ 0 h 64"/>
                <a:gd name="T6" fmla="*/ 52 w 54"/>
                <a:gd name="T7" fmla="*/ 0 h 64"/>
                <a:gd name="T8" fmla="*/ 36 w 54"/>
                <a:gd name="T9" fmla="*/ 16 h 64"/>
                <a:gd name="T10" fmla="*/ 22 w 54"/>
                <a:gd name="T11" fmla="*/ 32 h 64"/>
                <a:gd name="T12" fmla="*/ 22 w 54"/>
                <a:gd name="T13" fmla="*/ 32 h 64"/>
                <a:gd name="T14" fmla="*/ 10 w 54"/>
                <a:gd name="T15" fmla="*/ 46 h 64"/>
                <a:gd name="T16" fmla="*/ 0 w 54"/>
                <a:gd name="T17" fmla="*/ 62 h 64"/>
                <a:gd name="T18" fmla="*/ 0 w 54"/>
                <a:gd name="T19" fmla="*/ 62 h 64"/>
                <a:gd name="T20" fmla="*/ 0 w 54"/>
                <a:gd name="T21" fmla="*/ 64 h 64"/>
                <a:gd name="T22" fmla="*/ 0 w 54"/>
                <a:gd name="T23" fmla="*/ 64 h 64"/>
                <a:gd name="T24" fmla="*/ 0 w 54"/>
                <a:gd name="T25" fmla="*/ 62 h 64"/>
                <a:gd name="T26" fmla="*/ 0 w 54"/>
                <a:gd name="T27" fmla="*/ 62 h 64"/>
                <a:gd name="T28" fmla="*/ 28 w 54"/>
                <a:gd name="T29" fmla="*/ 30 h 64"/>
                <a:gd name="T30" fmla="*/ 28 w 54"/>
                <a:gd name="T31" fmla="*/ 30 h 64"/>
                <a:gd name="T32" fmla="*/ 42 w 54"/>
                <a:gd name="T33" fmla="*/ 16 h 64"/>
                <a:gd name="T34" fmla="*/ 54 w 54"/>
                <a:gd name="T35" fmla="*/ 2 h 64"/>
                <a:gd name="T36" fmla="*/ 54 w 54"/>
                <a:gd name="T37" fmla="*/ 2 h 64"/>
                <a:gd name="T38" fmla="*/ 54 w 54"/>
                <a:gd name="T39" fmla="*/ 0 h 64"/>
                <a:gd name="T40" fmla="*/ 54 w 54"/>
                <a:gd name="T4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4">
                  <a:moveTo>
                    <a:pt x="54" y="0"/>
                  </a:moveTo>
                  <a:lnTo>
                    <a:pt x="54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6" y="16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0" y="4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42" y="16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6A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98" name="Freeform 366">
              <a:extLst>
                <a:ext uri="{FF2B5EF4-FFF2-40B4-BE49-F238E27FC236}">
                  <a16:creationId xmlns:a16="http://schemas.microsoft.com/office/drawing/2014/main" id="{3A70A54B-294A-4274-8D8D-0E79C57BA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5150" y="3424238"/>
              <a:ext cx="85725" cy="101600"/>
            </a:xfrm>
            <a:custGeom>
              <a:avLst/>
              <a:gdLst>
                <a:gd name="T0" fmla="*/ 54 w 54"/>
                <a:gd name="T1" fmla="*/ 0 h 64"/>
                <a:gd name="T2" fmla="*/ 54 w 54"/>
                <a:gd name="T3" fmla="*/ 0 h 64"/>
                <a:gd name="T4" fmla="*/ 52 w 54"/>
                <a:gd name="T5" fmla="*/ 0 h 64"/>
                <a:gd name="T6" fmla="*/ 52 w 54"/>
                <a:gd name="T7" fmla="*/ 0 h 64"/>
                <a:gd name="T8" fmla="*/ 36 w 54"/>
                <a:gd name="T9" fmla="*/ 16 h 64"/>
                <a:gd name="T10" fmla="*/ 22 w 54"/>
                <a:gd name="T11" fmla="*/ 32 h 64"/>
                <a:gd name="T12" fmla="*/ 22 w 54"/>
                <a:gd name="T13" fmla="*/ 32 h 64"/>
                <a:gd name="T14" fmla="*/ 10 w 54"/>
                <a:gd name="T15" fmla="*/ 46 h 64"/>
                <a:gd name="T16" fmla="*/ 0 w 54"/>
                <a:gd name="T17" fmla="*/ 62 h 64"/>
                <a:gd name="T18" fmla="*/ 0 w 54"/>
                <a:gd name="T19" fmla="*/ 62 h 64"/>
                <a:gd name="T20" fmla="*/ 0 w 54"/>
                <a:gd name="T21" fmla="*/ 64 h 64"/>
                <a:gd name="T22" fmla="*/ 0 w 54"/>
                <a:gd name="T23" fmla="*/ 64 h 64"/>
                <a:gd name="T24" fmla="*/ 0 w 54"/>
                <a:gd name="T25" fmla="*/ 62 h 64"/>
                <a:gd name="T26" fmla="*/ 0 w 54"/>
                <a:gd name="T27" fmla="*/ 62 h 64"/>
                <a:gd name="T28" fmla="*/ 28 w 54"/>
                <a:gd name="T29" fmla="*/ 30 h 64"/>
                <a:gd name="T30" fmla="*/ 28 w 54"/>
                <a:gd name="T31" fmla="*/ 30 h 64"/>
                <a:gd name="T32" fmla="*/ 42 w 54"/>
                <a:gd name="T33" fmla="*/ 16 h 64"/>
                <a:gd name="T34" fmla="*/ 54 w 54"/>
                <a:gd name="T35" fmla="*/ 2 h 64"/>
                <a:gd name="T36" fmla="*/ 54 w 54"/>
                <a:gd name="T37" fmla="*/ 2 h 64"/>
                <a:gd name="T38" fmla="*/ 54 w 54"/>
                <a:gd name="T39" fmla="*/ 0 h 64"/>
                <a:gd name="T40" fmla="*/ 54 w 54"/>
                <a:gd name="T4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4">
                  <a:moveTo>
                    <a:pt x="54" y="0"/>
                  </a:moveTo>
                  <a:lnTo>
                    <a:pt x="54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6" y="16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0" y="4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42" y="16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99" name="Freeform 367">
              <a:extLst>
                <a:ext uri="{FF2B5EF4-FFF2-40B4-BE49-F238E27FC236}">
                  <a16:creationId xmlns:a16="http://schemas.microsoft.com/office/drawing/2014/main" id="{7E974E0F-FE20-415E-971F-9738480A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2775" y="3433763"/>
              <a:ext cx="73025" cy="73025"/>
            </a:xfrm>
            <a:custGeom>
              <a:avLst/>
              <a:gdLst>
                <a:gd name="T0" fmla="*/ 44 w 46"/>
                <a:gd name="T1" fmla="*/ 0 h 46"/>
                <a:gd name="T2" fmla="*/ 44 w 46"/>
                <a:gd name="T3" fmla="*/ 0 h 46"/>
                <a:gd name="T4" fmla="*/ 42 w 46"/>
                <a:gd name="T5" fmla="*/ 0 h 46"/>
                <a:gd name="T6" fmla="*/ 42 w 46"/>
                <a:gd name="T7" fmla="*/ 0 h 46"/>
                <a:gd name="T8" fmla="*/ 30 w 46"/>
                <a:gd name="T9" fmla="*/ 10 h 46"/>
                <a:gd name="T10" fmla="*/ 20 w 46"/>
                <a:gd name="T11" fmla="*/ 22 h 46"/>
                <a:gd name="T12" fmla="*/ 0 w 46"/>
                <a:gd name="T13" fmla="*/ 46 h 46"/>
                <a:gd name="T14" fmla="*/ 0 w 46"/>
                <a:gd name="T15" fmla="*/ 46 h 46"/>
                <a:gd name="T16" fmla="*/ 0 w 46"/>
                <a:gd name="T17" fmla="*/ 46 h 46"/>
                <a:gd name="T18" fmla="*/ 0 w 46"/>
                <a:gd name="T19" fmla="*/ 46 h 46"/>
                <a:gd name="T20" fmla="*/ 0 w 46"/>
                <a:gd name="T21" fmla="*/ 46 h 46"/>
                <a:gd name="T22" fmla="*/ 0 w 46"/>
                <a:gd name="T23" fmla="*/ 46 h 46"/>
                <a:gd name="T24" fmla="*/ 0 w 46"/>
                <a:gd name="T25" fmla="*/ 46 h 46"/>
                <a:gd name="T26" fmla="*/ 24 w 46"/>
                <a:gd name="T27" fmla="*/ 26 h 46"/>
                <a:gd name="T28" fmla="*/ 44 w 46"/>
                <a:gd name="T29" fmla="*/ 2 h 46"/>
                <a:gd name="T30" fmla="*/ 44 w 46"/>
                <a:gd name="T31" fmla="*/ 2 h 46"/>
                <a:gd name="T32" fmla="*/ 46 w 46"/>
                <a:gd name="T33" fmla="*/ 0 h 46"/>
                <a:gd name="T34" fmla="*/ 44 w 46"/>
                <a:gd name="T3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46">
                  <a:moveTo>
                    <a:pt x="44" y="0"/>
                  </a:move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0" y="10"/>
                  </a:lnTo>
                  <a:lnTo>
                    <a:pt x="20" y="22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4" y="26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6A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00" name="Freeform 368">
              <a:extLst>
                <a:ext uri="{FF2B5EF4-FFF2-40B4-BE49-F238E27FC236}">
                  <a16:creationId xmlns:a16="http://schemas.microsoft.com/office/drawing/2014/main" id="{5B29E1A0-05C1-460A-A4A1-51FEA0F01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2775" y="3433763"/>
              <a:ext cx="73025" cy="73025"/>
            </a:xfrm>
            <a:custGeom>
              <a:avLst/>
              <a:gdLst>
                <a:gd name="T0" fmla="*/ 44 w 46"/>
                <a:gd name="T1" fmla="*/ 0 h 46"/>
                <a:gd name="T2" fmla="*/ 44 w 46"/>
                <a:gd name="T3" fmla="*/ 0 h 46"/>
                <a:gd name="T4" fmla="*/ 42 w 46"/>
                <a:gd name="T5" fmla="*/ 0 h 46"/>
                <a:gd name="T6" fmla="*/ 42 w 46"/>
                <a:gd name="T7" fmla="*/ 0 h 46"/>
                <a:gd name="T8" fmla="*/ 30 w 46"/>
                <a:gd name="T9" fmla="*/ 10 h 46"/>
                <a:gd name="T10" fmla="*/ 20 w 46"/>
                <a:gd name="T11" fmla="*/ 22 h 46"/>
                <a:gd name="T12" fmla="*/ 0 w 46"/>
                <a:gd name="T13" fmla="*/ 46 h 46"/>
                <a:gd name="T14" fmla="*/ 0 w 46"/>
                <a:gd name="T15" fmla="*/ 46 h 46"/>
                <a:gd name="T16" fmla="*/ 0 w 46"/>
                <a:gd name="T17" fmla="*/ 46 h 46"/>
                <a:gd name="T18" fmla="*/ 0 w 46"/>
                <a:gd name="T19" fmla="*/ 46 h 46"/>
                <a:gd name="T20" fmla="*/ 0 w 46"/>
                <a:gd name="T21" fmla="*/ 46 h 46"/>
                <a:gd name="T22" fmla="*/ 0 w 46"/>
                <a:gd name="T23" fmla="*/ 46 h 46"/>
                <a:gd name="T24" fmla="*/ 0 w 46"/>
                <a:gd name="T25" fmla="*/ 46 h 46"/>
                <a:gd name="T26" fmla="*/ 24 w 46"/>
                <a:gd name="T27" fmla="*/ 26 h 46"/>
                <a:gd name="T28" fmla="*/ 44 w 46"/>
                <a:gd name="T29" fmla="*/ 2 h 46"/>
                <a:gd name="T30" fmla="*/ 44 w 46"/>
                <a:gd name="T31" fmla="*/ 2 h 46"/>
                <a:gd name="T32" fmla="*/ 46 w 46"/>
                <a:gd name="T33" fmla="*/ 0 h 46"/>
                <a:gd name="T34" fmla="*/ 44 w 46"/>
                <a:gd name="T3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46">
                  <a:moveTo>
                    <a:pt x="44" y="0"/>
                  </a:move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0" y="10"/>
                  </a:lnTo>
                  <a:lnTo>
                    <a:pt x="20" y="22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4" y="26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01" name="Freeform 369">
              <a:extLst>
                <a:ext uri="{FF2B5EF4-FFF2-40B4-BE49-F238E27FC236}">
                  <a16:creationId xmlns:a16="http://schemas.microsoft.com/office/drawing/2014/main" id="{E945297D-7865-48C5-BCAD-604EF0761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4975" y="3227388"/>
              <a:ext cx="177800" cy="200025"/>
            </a:xfrm>
            <a:custGeom>
              <a:avLst/>
              <a:gdLst>
                <a:gd name="T0" fmla="*/ 6 w 112"/>
                <a:gd name="T1" fmla="*/ 84 h 126"/>
                <a:gd name="T2" fmla="*/ 6 w 112"/>
                <a:gd name="T3" fmla="*/ 84 h 126"/>
                <a:gd name="T4" fmla="*/ 12 w 112"/>
                <a:gd name="T5" fmla="*/ 96 h 126"/>
                <a:gd name="T6" fmla="*/ 20 w 112"/>
                <a:gd name="T7" fmla="*/ 106 h 126"/>
                <a:gd name="T8" fmla="*/ 28 w 112"/>
                <a:gd name="T9" fmla="*/ 114 h 126"/>
                <a:gd name="T10" fmla="*/ 38 w 112"/>
                <a:gd name="T11" fmla="*/ 120 h 126"/>
                <a:gd name="T12" fmla="*/ 50 w 112"/>
                <a:gd name="T13" fmla="*/ 124 h 126"/>
                <a:gd name="T14" fmla="*/ 60 w 112"/>
                <a:gd name="T15" fmla="*/ 126 h 126"/>
                <a:gd name="T16" fmla="*/ 72 w 112"/>
                <a:gd name="T17" fmla="*/ 126 h 126"/>
                <a:gd name="T18" fmla="*/ 82 w 112"/>
                <a:gd name="T19" fmla="*/ 122 h 126"/>
                <a:gd name="T20" fmla="*/ 82 w 112"/>
                <a:gd name="T21" fmla="*/ 122 h 126"/>
                <a:gd name="T22" fmla="*/ 92 w 112"/>
                <a:gd name="T23" fmla="*/ 118 h 126"/>
                <a:gd name="T24" fmla="*/ 100 w 112"/>
                <a:gd name="T25" fmla="*/ 110 h 126"/>
                <a:gd name="T26" fmla="*/ 106 w 112"/>
                <a:gd name="T27" fmla="*/ 100 h 126"/>
                <a:gd name="T28" fmla="*/ 110 w 112"/>
                <a:gd name="T29" fmla="*/ 90 h 126"/>
                <a:gd name="T30" fmla="*/ 112 w 112"/>
                <a:gd name="T31" fmla="*/ 78 h 126"/>
                <a:gd name="T32" fmla="*/ 112 w 112"/>
                <a:gd name="T33" fmla="*/ 66 h 126"/>
                <a:gd name="T34" fmla="*/ 112 w 112"/>
                <a:gd name="T35" fmla="*/ 54 h 126"/>
                <a:gd name="T36" fmla="*/ 106 w 112"/>
                <a:gd name="T37" fmla="*/ 42 h 126"/>
                <a:gd name="T38" fmla="*/ 106 w 112"/>
                <a:gd name="T39" fmla="*/ 42 h 126"/>
                <a:gd name="T40" fmla="*/ 100 w 112"/>
                <a:gd name="T41" fmla="*/ 30 h 126"/>
                <a:gd name="T42" fmla="*/ 94 w 112"/>
                <a:gd name="T43" fmla="*/ 20 h 126"/>
                <a:gd name="T44" fmla="*/ 84 w 112"/>
                <a:gd name="T45" fmla="*/ 12 h 126"/>
                <a:gd name="T46" fmla="*/ 74 w 112"/>
                <a:gd name="T47" fmla="*/ 6 h 126"/>
                <a:gd name="T48" fmla="*/ 64 w 112"/>
                <a:gd name="T49" fmla="*/ 2 h 126"/>
                <a:gd name="T50" fmla="*/ 52 w 112"/>
                <a:gd name="T51" fmla="*/ 0 h 126"/>
                <a:gd name="T52" fmla="*/ 42 w 112"/>
                <a:gd name="T53" fmla="*/ 0 h 126"/>
                <a:gd name="T54" fmla="*/ 30 w 112"/>
                <a:gd name="T55" fmla="*/ 4 h 126"/>
                <a:gd name="T56" fmla="*/ 30 w 112"/>
                <a:gd name="T57" fmla="*/ 4 h 126"/>
                <a:gd name="T58" fmla="*/ 22 w 112"/>
                <a:gd name="T59" fmla="*/ 10 h 126"/>
                <a:gd name="T60" fmla="*/ 14 w 112"/>
                <a:gd name="T61" fmla="*/ 16 h 126"/>
                <a:gd name="T62" fmla="*/ 8 w 112"/>
                <a:gd name="T63" fmla="*/ 26 h 126"/>
                <a:gd name="T64" fmla="*/ 2 w 112"/>
                <a:gd name="T65" fmla="*/ 36 h 126"/>
                <a:gd name="T66" fmla="*/ 0 w 112"/>
                <a:gd name="T67" fmla="*/ 48 h 126"/>
                <a:gd name="T68" fmla="*/ 0 w 112"/>
                <a:gd name="T69" fmla="*/ 60 h 126"/>
                <a:gd name="T70" fmla="*/ 2 w 112"/>
                <a:gd name="T71" fmla="*/ 72 h 126"/>
                <a:gd name="T72" fmla="*/ 6 w 112"/>
                <a:gd name="T73" fmla="*/ 84 h 126"/>
                <a:gd name="T74" fmla="*/ 6 w 112"/>
                <a:gd name="T75" fmla="*/ 8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26">
                  <a:moveTo>
                    <a:pt x="6" y="84"/>
                  </a:moveTo>
                  <a:lnTo>
                    <a:pt x="6" y="84"/>
                  </a:lnTo>
                  <a:lnTo>
                    <a:pt x="12" y="96"/>
                  </a:lnTo>
                  <a:lnTo>
                    <a:pt x="20" y="106"/>
                  </a:lnTo>
                  <a:lnTo>
                    <a:pt x="28" y="114"/>
                  </a:lnTo>
                  <a:lnTo>
                    <a:pt x="38" y="120"/>
                  </a:lnTo>
                  <a:lnTo>
                    <a:pt x="50" y="124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92" y="118"/>
                  </a:lnTo>
                  <a:lnTo>
                    <a:pt x="100" y="110"/>
                  </a:lnTo>
                  <a:lnTo>
                    <a:pt x="106" y="100"/>
                  </a:lnTo>
                  <a:lnTo>
                    <a:pt x="110" y="90"/>
                  </a:lnTo>
                  <a:lnTo>
                    <a:pt x="112" y="78"/>
                  </a:lnTo>
                  <a:lnTo>
                    <a:pt x="112" y="66"/>
                  </a:lnTo>
                  <a:lnTo>
                    <a:pt x="112" y="5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0" y="30"/>
                  </a:lnTo>
                  <a:lnTo>
                    <a:pt x="94" y="20"/>
                  </a:lnTo>
                  <a:lnTo>
                    <a:pt x="84" y="12"/>
                  </a:lnTo>
                  <a:lnTo>
                    <a:pt x="74" y="6"/>
                  </a:lnTo>
                  <a:lnTo>
                    <a:pt x="64" y="2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4" y="16"/>
                  </a:lnTo>
                  <a:lnTo>
                    <a:pt x="8" y="26"/>
                  </a:lnTo>
                  <a:lnTo>
                    <a:pt x="2" y="36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2" y="72"/>
                  </a:lnTo>
                  <a:lnTo>
                    <a:pt x="6" y="84"/>
                  </a:lnTo>
                  <a:lnTo>
                    <a:pt x="6" y="84"/>
                  </a:lnTo>
                  <a:close/>
                </a:path>
              </a:pathLst>
            </a:custGeom>
            <a:solidFill>
              <a:srgbClr val="A0B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02" name="Freeform 370">
              <a:extLst>
                <a:ext uri="{FF2B5EF4-FFF2-40B4-BE49-F238E27FC236}">
                  <a16:creationId xmlns:a16="http://schemas.microsoft.com/office/drawing/2014/main" id="{9AC3E1A5-0E92-4836-9A37-34CF97855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8000" y="3233738"/>
              <a:ext cx="73025" cy="85725"/>
            </a:xfrm>
            <a:custGeom>
              <a:avLst/>
              <a:gdLst>
                <a:gd name="T0" fmla="*/ 2 w 46"/>
                <a:gd name="T1" fmla="*/ 36 h 54"/>
                <a:gd name="T2" fmla="*/ 2 w 46"/>
                <a:gd name="T3" fmla="*/ 36 h 54"/>
                <a:gd name="T4" fmla="*/ 8 w 46"/>
                <a:gd name="T5" fmla="*/ 44 h 54"/>
                <a:gd name="T6" fmla="*/ 16 w 46"/>
                <a:gd name="T7" fmla="*/ 52 h 54"/>
                <a:gd name="T8" fmla="*/ 24 w 46"/>
                <a:gd name="T9" fmla="*/ 54 h 54"/>
                <a:gd name="T10" fmla="*/ 34 w 46"/>
                <a:gd name="T11" fmla="*/ 52 h 54"/>
                <a:gd name="T12" fmla="*/ 34 w 46"/>
                <a:gd name="T13" fmla="*/ 52 h 54"/>
                <a:gd name="T14" fmla="*/ 42 w 46"/>
                <a:gd name="T15" fmla="*/ 46 h 54"/>
                <a:gd name="T16" fmla="*/ 46 w 46"/>
                <a:gd name="T17" fmla="*/ 38 h 54"/>
                <a:gd name="T18" fmla="*/ 46 w 46"/>
                <a:gd name="T19" fmla="*/ 28 h 54"/>
                <a:gd name="T20" fmla="*/ 44 w 46"/>
                <a:gd name="T21" fmla="*/ 18 h 54"/>
                <a:gd name="T22" fmla="*/ 44 w 46"/>
                <a:gd name="T23" fmla="*/ 18 h 54"/>
                <a:gd name="T24" fmla="*/ 38 w 46"/>
                <a:gd name="T25" fmla="*/ 8 h 54"/>
                <a:gd name="T26" fmla="*/ 30 w 46"/>
                <a:gd name="T27" fmla="*/ 2 h 54"/>
                <a:gd name="T28" fmla="*/ 22 w 46"/>
                <a:gd name="T29" fmla="*/ 0 h 54"/>
                <a:gd name="T30" fmla="*/ 12 w 46"/>
                <a:gd name="T31" fmla="*/ 2 h 54"/>
                <a:gd name="T32" fmla="*/ 12 w 46"/>
                <a:gd name="T33" fmla="*/ 2 h 54"/>
                <a:gd name="T34" fmla="*/ 4 w 46"/>
                <a:gd name="T35" fmla="*/ 8 h 54"/>
                <a:gd name="T36" fmla="*/ 0 w 46"/>
                <a:gd name="T37" fmla="*/ 16 h 54"/>
                <a:gd name="T38" fmla="*/ 0 w 46"/>
                <a:gd name="T39" fmla="*/ 26 h 54"/>
                <a:gd name="T40" fmla="*/ 2 w 46"/>
                <a:gd name="T41" fmla="*/ 36 h 54"/>
                <a:gd name="T42" fmla="*/ 2 w 46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54">
                  <a:moveTo>
                    <a:pt x="2" y="36"/>
                  </a:moveTo>
                  <a:lnTo>
                    <a:pt x="2" y="36"/>
                  </a:lnTo>
                  <a:lnTo>
                    <a:pt x="8" y="44"/>
                  </a:lnTo>
                  <a:lnTo>
                    <a:pt x="16" y="52"/>
                  </a:lnTo>
                  <a:lnTo>
                    <a:pt x="24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42" y="46"/>
                  </a:lnTo>
                  <a:lnTo>
                    <a:pt x="46" y="38"/>
                  </a:lnTo>
                  <a:lnTo>
                    <a:pt x="46" y="2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8" y="8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03" name="Freeform 371">
              <a:extLst>
                <a:ext uri="{FF2B5EF4-FFF2-40B4-BE49-F238E27FC236}">
                  <a16:creationId xmlns:a16="http://schemas.microsoft.com/office/drawing/2014/main" id="{935B94E7-98FE-4F40-B433-5447647EA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0000" y="3354388"/>
              <a:ext cx="187325" cy="206375"/>
            </a:xfrm>
            <a:custGeom>
              <a:avLst/>
              <a:gdLst>
                <a:gd name="T0" fmla="*/ 8 w 118"/>
                <a:gd name="T1" fmla="*/ 88 h 130"/>
                <a:gd name="T2" fmla="*/ 8 w 118"/>
                <a:gd name="T3" fmla="*/ 88 h 130"/>
                <a:gd name="T4" fmla="*/ 14 w 118"/>
                <a:gd name="T5" fmla="*/ 100 h 130"/>
                <a:gd name="T6" fmla="*/ 22 w 118"/>
                <a:gd name="T7" fmla="*/ 110 h 130"/>
                <a:gd name="T8" fmla="*/ 30 w 118"/>
                <a:gd name="T9" fmla="*/ 118 h 130"/>
                <a:gd name="T10" fmla="*/ 42 w 118"/>
                <a:gd name="T11" fmla="*/ 124 h 130"/>
                <a:gd name="T12" fmla="*/ 52 w 118"/>
                <a:gd name="T13" fmla="*/ 128 h 130"/>
                <a:gd name="T14" fmla="*/ 64 w 118"/>
                <a:gd name="T15" fmla="*/ 130 h 130"/>
                <a:gd name="T16" fmla="*/ 74 w 118"/>
                <a:gd name="T17" fmla="*/ 130 h 130"/>
                <a:gd name="T18" fmla="*/ 86 w 118"/>
                <a:gd name="T19" fmla="*/ 126 h 130"/>
                <a:gd name="T20" fmla="*/ 86 w 118"/>
                <a:gd name="T21" fmla="*/ 126 h 130"/>
                <a:gd name="T22" fmla="*/ 96 w 118"/>
                <a:gd name="T23" fmla="*/ 120 h 130"/>
                <a:gd name="T24" fmla="*/ 104 w 118"/>
                <a:gd name="T25" fmla="*/ 114 h 130"/>
                <a:gd name="T26" fmla="*/ 110 w 118"/>
                <a:gd name="T27" fmla="*/ 104 h 130"/>
                <a:gd name="T28" fmla="*/ 116 w 118"/>
                <a:gd name="T29" fmla="*/ 92 h 130"/>
                <a:gd name="T30" fmla="*/ 118 w 118"/>
                <a:gd name="T31" fmla="*/ 80 h 130"/>
                <a:gd name="T32" fmla="*/ 118 w 118"/>
                <a:gd name="T33" fmla="*/ 68 h 130"/>
                <a:gd name="T34" fmla="*/ 116 w 118"/>
                <a:gd name="T35" fmla="*/ 56 h 130"/>
                <a:gd name="T36" fmla="*/ 112 w 118"/>
                <a:gd name="T37" fmla="*/ 42 h 130"/>
                <a:gd name="T38" fmla="*/ 112 w 118"/>
                <a:gd name="T39" fmla="*/ 42 h 130"/>
                <a:gd name="T40" fmla="*/ 106 w 118"/>
                <a:gd name="T41" fmla="*/ 30 h 130"/>
                <a:gd name="T42" fmla="*/ 98 w 118"/>
                <a:gd name="T43" fmla="*/ 20 h 130"/>
                <a:gd name="T44" fmla="*/ 88 w 118"/>
                <a:gd name="T45" fmla="*/ 12 h 130"/>
                <a:gd name="T46" fmla="*/ 78 w 118"/>
                <a:gd name="T47" fmla="*/ 6 h 130"/>
                <a:gd name="T48" fmla="*/ 66 w 118"/>
                <a:gd name="T49" fmla="*/ 2 h 130"/>
                <a:gd name="T50" fmla="*/ 56 w 118"/>
                <a:gd name="T51" fmla="*/ 0 h 130"/>
                <a:gd name="T52" fmla="*/ 44 w 118"/>
                <a:gd name="T53" fmla="*/ 0 h 130"/>
                <a:gd name="T54" fmla="*/ 32 w 118"/>
                <a:gd name="T55" fmla="*/ 4 h 130"/>
                <a:gd name="T56" fmla="*/ 32 w 118"/>
                <a:gd name="T57" fmla="*/ 4 h 130"/>
                <a:gd name="T58" fmla="*/ 22 w 118"/>
                <a:gd name="T59" fmla="*/ 10 h 130"/>
                <a:gd name="T60" fmla="*/ 14 w 118"/>
                <a:gd name="T61" fmla="*/ 18 h 130"/>
                <a:gd name="T62" fmla="*/ 8 w 118"/>
                <a:gd name="T63" fmla="*/ 26 h 130"/>
                <a:gd name="T64" fmla="*/ 4 w 118"/>
                <a:gd name="T65" fmla="*/ 38 h 130"/>
                <a:gd name="T66" fmla="*/ 2 w 118"/>
                <a:gd name="T67" fmla="*/ 50 h 130"/>
                <a:gd name="T68" fmla="*/ 0 w 118"/>
                <a:gd name="T69" fmla="*/ 62 h 130"/>
                <a:gd name="T70" fmla="*/ 2 w 118"/>
                <a:gd name="T71" fmla="*/ 74 h 130"/>
                <a:gd name="T72" fmla="*/ 8 w 118"/>
                <a:gd name="T73" fmla="*/ 88 h 130"/>
                <a:gd name="T74" fmla="*/ 8 w 118"/>
                <a:gd name="T75" fmla="*/ 8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130">
                  <a:moveTo>
                    <a:pt x="8" y="88"/>
                  </a:moveTo>
                  <a:lnTo>
                    <a:pt x="8" y="88"/>
                  </a:lnTo>
                  <a:lnTo>
                    <a:pt x="14" y="100"/>
                  </a:lnTo>
                  <a:lnTo>
                    <a:pt x="22" y="110"/>
                  </a:lnTo>
                  <a:lnTo>
                    <a:pt x="30" y="118"/>
                  </a:lnTo>
                  <a:lnTo>
                    <a:pt x="42" y="124"/>
                  </a:lnTo>
                  <a:lnTo>
                    <a:pt x="52" y="128"/>
                  </a:lnTo>
                  <a:lnTo>
                    <a:pt x="64" y="130"/>
                  </a:lnTo>
                  <a:lnTo>
                    <a:pt x="74" y="130"/>
                  </a:lnTo>
                  <a:lnTo>
                    <a:pt x="86" y="126"/>
                  </a:lnTo>
                  <a:lnTo>
                    <a:pt x="86" y="126"/>
                  </a:lnTo>
                  <a:lnTo>
                    <a:pt x="96" y="120"/>
                  </a:lnTo>
                  <a:lnTo>
                    <a:pt x="104" y="114"/>
                  </a:lnTo>
                  <a:lnTo>
                    <a:pt x="110" y="104"/>
                  </a:lnTo>
                  <a:lnTo>
                    <a:pt x="116" y="92"/>
                  </a:lnTo>
                  <a:lnTo>
                    <a:pt x="118" y="80"/>
                  </a:lnTo>
                  <a:lnTo>
                    <a:pt x="118" y="68"/>
                  </a:lnTo>
                  <a:lnTo>
                    <a:pt x="116" y="56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06" y="30"/>
                  </a:lnTo>
                  <a:lnTo>
                    <a:pt x="98" y="20"/>
                  </a:lnTo>
                  <a:lnTo>
                    <a:pt x="88" y="12"/>
                  </a:lnTo>
                  <a:lnTo>
                    <a:pt x="78" y="6"/>
                  </a:lnTo>
                  <a:lnTo>
                    <a:pt x="66" y="2"/>
                  </a:lnTo>
                  <a:lnTo>
                    <a:pt x="56" y="0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22" y="10"/>
                  </a:lnTo>
                  <a:lnTo>
                    <a:pt x="14" y="18"/>
                  </a:lnTo>
                  <a:lnTo>
                    <a:pt x="8" y="26"/>
                  </a:lnTo>
                  <a:lnTo>
                    <a:pt x="4" y="38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8" y="88"/>
                  </a:lnTo>
                  <a:lnTo>
                    <a:pt x="8" y="88"/>
                  </a:lnTo>
                  <a:close/>
                </a:path>
              </a:pathLst>
            </a:custGeom>
            <a:solidFill>
              <a:srgbClr val="A0B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04" name="Freeform 372">
              <a:extLst>
                <a:ext uri="{FF2B5EF4-FFF2-40B4-BE49-F238E27FC236}">
                  <a16:creationId xmlns:a16="http://schemas.microsoft.com/office/drawing/2014/main" id="{50D14066-A7C4-4933-88F7-601A3E1DF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3025" y="3367088"/>
              <a:ext cx="79375" cy="85725"/>
            </a:xfrm>
            <a:custGeom>
              <a:avLst/>
              <a:gdLst>
                <a:gd name="T0" fmla="*/ 2 w 50"/>
                <a:gd name="T1" fmla="*/ 36 h 54"/>
                <a:gd name="T2" fmla="*/ 2 w 50"/>
                <a:gd name="T3" fmla="*/ 36 h 54"/>
                <a:gd name="T4" fmla="*/ 8 w 50"/>
                <a:gd name="T5" fmla="*/ 44 h 54"/>
                <a:gd name="T6" fmla="*/ 16 w 50"/>
                <a:gd name="T7" fmla="*/ 50 h 54"/>
                <a:gd name="T8" fmla="*/ 24 w 50"/>
                <a:gd name="T9" fmla="*/ 54 h 54"/>
                <a:gd name="T10" fmla="*/ 34 w 50"/>
                <a:gd name="T11" fmla="*/ 52 h 54"/>
                <a:gd name="T12" fmla="*/ 34 w 50"/>
                <a:gd name="T13" fmla="*/ 52 h 54"/>
                <a:gd name="T14" fmla="*/ 42 w 50"/>
                <a:gd name="T15" fmla="*/ 46 h 54"/>
                <a:gd name="T16" fmla="*/ 48 w 50"/>
                <a:gd name="T17" fmla="*/ 38 h 54"/>
                <a:gd name="T18" fmla="*/ 50 w 50"/>
                <a:gd name="T19" fmla="*/ 26 h 54"/>
                <a:gd name="T20" fmla="*/ 50 w 50"/>
                <a:gd name="T21" fmla="*/ 22 h 54"/>
                <a:gd name="T22" fmla="*/ 50 w 50"/>
                <a:gd name="T23" fmla="*/ 16 h 54"/>
                <a:gd name="T24" fmla="*/ 50 w 50"/>
                <a:gd name="T25" fmla="*/ 16 h 54"/>
                <a:gd name="T26" fmla="*/ 46 w 50"/>
                <a:gd name="T27" fmla="*/ 12 h 54"/>
                <a:gd name="T28" fmla="*/ 42 w 50"/>
                <a:gd name="T29" fmla="*/ 8 h 54"/>
                <a:gd name="T30" fmla="*/ 32 w 50"/>
                <a:gd name="T31" fmla="*/ 2 h 54"/>
                <a:gd name="T32" fmla="*/ 22 w 50"/>
                <a:gd name="T33" fmla="*/ 0 h 54"/>
                <a:gd name="T34" fmla="*/ 12 w 50"/>
                <a:gd name="T35" fmla="*/ 2 h 54"/>
                <a:gd name="T36" fmla="*/ 12 w 50"/>
                <a:gd name="T37" fmla="*/ 2 h 54"/>
                <a:gd name="T38" fmla="*/ 6 w 50"/>
                <a:gd name="T39" fmla="*/ 8 h 54"/>
                <a:gd name="T40" fmla="*/ 0 w 50"/>
                <a:gd name="T41" fmla="*/ 16 h 54"/>
                <a:gd name="T42" fmla="*/ 0 w 50"/>
                <a:gd name="T43" fmla="*/ 26 h 54"/>
                <a:gd name="T44" fmla="*/ 2 w 50"/>
                <a:gd name="T45" fmla="*/ 36 h 54"/>
                <a:gd name="T46" fmla="*/ 2 w 50"/>
                <a:gd name="T47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54">
                  <a:moveTo>
                    <a:pt x="2" y="36"/>
                  </a:moveTo>
                  <a:lnTo>
                    <a:pt x="2" y="36"/>
                  </a:lnTo>
                  <a:lnTo>
                    <a:pt x="8" y="44"/>
                  </a:lnTo>
                  <a:lnTo>
                    <a:pt x="16" y="50"/>
                  </a:lnTo>
                  <a:lnTo>
                    <a:pt x="24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42" y="46"/>
                  </a:lnTo>
                  <a:lnTo>
                    <a:pt x="48" y="38"/>
                  </a:lnTo>
                  <a:lnTo>
                    <a:pt x="50" y="26"/>
                  </a:lnTo>
                  <a:lnTo>
                    <a:pt x="50" y="22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6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05" name="Freeform 373">
              <a:extLst>
                <a:ext uri="{FF2B5EF4-FFF2-40B4-BE49-F238E27FC236}">
                  <a16:creationId xmlns:a16="http://schemas.microsoft.com/office/drawing/2014/main" id="{02D47C2D-5577-445F-A858-1386709FA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1575" y="3186113"/>
              <a:ext cx="193675" cy="155575"/>
            </a:xfrm>
            <a:custGeom>
              <a:avLst/>
              <a:gdLst>
                <a:gd name="T0" fmla="*/ 6 w 122"/>
                <a:gd name="T1" fmla="*/ 98 h 98"/>
                <a:gd name="T2" fmla="*/ 16 w 122"/>
                <a:gd name="T3" fmla="*/ 92 h 98"/>
                <a:gd name="T4" fmla="*/ 16 w 122"/>
                <a:gd name="T5" fmla="*/ 90 h 98"/>
                <a:gd name="T6" fmla="*/ 16 w 122"/>
                <a:gd name="T7" fmla="*/ 90 h 98"/>
                <a:gd name="T8" fmla="*/ 12 w 122"/>
                <a:gd name="T9" fmla="*/ 78 h 98"/>
                <a:gd name="T10" fmla="*/ 12 w 122"/>
                <a:gd name="T11" fmla="*/ 66 h 98"/>
                <a:gd name="T12" fmla="*/ 14 w 122"/>
                <a:gd name="T13" fmla="*/ 54 h 98"/>
                <a:gd name="T14" fmla="*/ 18 w 122"/>
                <a:gd name="T15" fmla="*/ 44 h 98"/>
                <a:gd name="T16" fmla="*/ 22 w 122"/>
                <a:gd name="T17" fmla="*/ 34 h 98"/>
                <a:gd name="T18" fmla="*/ 28 w 122"/>
                <a:gd name="T19" fmla="*/ 26 h 98"/>
                <a:gd name="T20" fmla="*/ 38 w 122"/>
                <a:gd name="T21" fmla="*/ 20 h 98"/>
                <a:gd name="T22" fmla="*/ 46 w 122"/>
                <a:gd name="T23" fmla="*/ 14 h 98"/>
                <a:gd name="T24" fmla="*/ 46 w 122"/>
                <a:gd name="T25" fmla="*/ 14 h 98"/>
                <a:gd name="T26" fmla="*/ 60 w 122"/>
                <a:gd name="T27" fmla="*/ 12 h 98"/>
                <a:gd name="T28" fmla="*/ 60 w 122"/>
                <a:gd name="T29" fmla="*/ 12 h 98"/>
                <a:gd name="T30" fmla="*/ 74 w 122"/>
                <a:gd name="T31" fmla="*/ 12 h 98"/>
                <a:gd name="T32" fmla="*/ 86 w 122"/>
                <a:gd name="T33" fmla="*/ 16 h 98"/>
                <a:gd name="T34" fmla="*/ 98 w 122"/>
                <a:gd name="T35" fmla="*/ 22 h 98"/>
                <a:gd name="T36" fmla="*/ 108 w 122"/>
                <a:gd name="T37" fmla="*/ 32 h 98"/>
                <a:gd name="T38" fmla="*/ 110 w 122"/>
                <a:gd name="T39" fmla="*/ 34 h 98"/>
                <a:gd name="T40" fmla="*/ 112 w 122"/>
                <a:gd name="T41" fmla="*/ 32 h 98"/>
                <a:gd name="T42" fmla="*/ 112 w 122"/>
                <a:gd name="T43" fmla="*/ 32 h 98"/>
                <a:gd name="T44" fmla="*/ 116 w 122"/>
                <a:gd name="T45" fmla="*/ 30 h 98"/>
                <a:gd name="T46" fmla="*/ 122 w 122"/>
                <a:gd name="T47" fmla="*/ 28 h 98"/>
                <a:gd name="T48" fmla="*/ 120 w 122"/>
                <a:gd name="T49" fmla="*/ 24 h 98"/>
                <a:gd name="T50" fmla="*/ 120 w 122"/>
                <a:gd name="T51" fmla="*/ 24 h 98"/>
                <a:gd name="T52" fmla="*/ 106 w 122"/>
                <a:gd name="T53" fmla="*/ 12 h 98"/>
                <a:gd name="T54" fmla="*/ 92 w 122"/>
                <a:gd name="T55" fmla="*/ 4 h 98"/>
                <a:gd name="T56" fmla="*/ 76 w 122"/>
                <a:gd name="T57" fmla="*/ 0 h 98"/>
                <a:gd name="T58" fmla="*/ 60 w 122"/>
                <a:gd name="T59" fmla="*/ 0 h 98"/>
                <a:gd name="T60" fmla="*/ 60 w 122"/>
                <a:gd name="T61" fmla="*/ 0 h 98"/>
                <a:gd name="T62" fmla="*/ 50 w 122"/>
                <a:gd name="T63" fmla="*/ 0 h 98"/>
                <a:gd name="T64" fmla="*/ 42 w 122"/>
                <a:gd name="T65" fmla="*/ 4 h 98"/>
                <a:gd name="T66" fmla="*/ 42 w 122"/>
                <a:gd name="T67" fmla="*/ 4 h 98"/>
                <a:gd name="T68" fmla="*/ 30 w 122"/>
                <a:gd name="T69" fmla="*/ 10 h 98"/>
                <a:gd name="T70" fmla="*/ 20 w 122"/>
                <a:gd name="T71" fmla="*/ 18 h 98"/>
                <a:gd name="T72" fmla="*/ 12 w 122"/>
                <a:gd name="T73" fmla="*/ 28 h 98"/>
                <a:gd name="T74" fmla="*/ 6 w 122"/>
                <a:gd name="T75" fmla="*/ 40 h 98"/>
                <a:gd name="T76" fmla="*/ 2 w 122"/>
                <a:gd name="T77" fmla="*/ 52 h 98"/>
                <a:gd name="T78" fmla="*/ 0 w 122"/>
                <a:gd name="T79" fmla="*/ 66 h 98"/>
                <a:gd name="T80" fmla="*/ 0 w 122"/>
                <a:gd name="T81" fmla="*/ 80 h 98"/>
                <a:gd name="T82" fmla="*/ 4 w 122"/>
                <a:gd name="T83" fmla="*/ 94 h 98"/>
                <a:gd name="T84" fmla="*/ 6 w 122"/>
                <a:gd name="T85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98">
                  <a:moveTo>
                    <a:pt x="6" y="98"/>
                  </a:moveTo>
                  <a:lnTo>
                    <a:pt x="16" y="92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4" y="54"/>
                  </a:lnTo>
                  <a:lnTo>
                    <a:pt x="18" y="44"/>
                  </a:lnTo>
                  <a:lnTo>
                    <a:pt x="22" y="34"/>
                  </a:lnTo>
                  <a:lnTo>
                    <a:pt x="28" y="26"/>
                  </a:lnTo>
                  <a:lnTo>
                    <a:pt x="38" y="20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74" y="12"/>
                  </a:lnTo>
                  <a:lnTo>
                    <a:pt x="86" y="16"/>
                  </a:lnTo>
                  <a:lnTo>
                    <a:pt x="98" y="22"/>
                  </a:lnTo>
                  <a:lnTo>
                    <a:pt x="108" y="32"/>
                  </a:lnTo>
                  <a:lnTo>
                    <a:pt x="110" y="34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6" y="30"/>
                  </a:lnTo>
                  <a:lnTo>
                    <a:pt x="122" y="28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06" y="12"/>
                  </a:lnTo>
                  <a:lnTo>
                    <a:pt x="92" y="4"/>
                  </a:lnTo>
                  <a:lnTo>
                    <a:pt x="7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30" y="10"/>
                  </a:lnTo>
                  <a:lnTo>
                    <a:pt x="20" y="18"/>
                  </a:lnTo>
                  <a:lnTo>
                    <a:pt x="12" y="28"/>
                  </a:lnTo>
                  <a:lnTo>
                    <a:pt x="6" y="40"/>
                  </a:lnTo>
                  <a:lnTo>
                    <a:pt x="2" y="52"/>
                  </a:lnTo>
                  <a:lnTo>
                    <a:pt x="0" y="66"/>
                  </a:lnTo>
                  <a:lnTo>
                    <a:pt x="0" y="80"/>
                  </a:lnTo>
                  <a:lnTo>
                    <a:pt x="4" y="94"/>
                  </a:lnTo>
                  <a:lnTo>
                    <a:pt x="6" y="98"/>
                  </a:lnTo>
                  <a:close/>
                </a:path>
              </a:pathLst>
            </a:custGeom>
            <a:solidFill>
              <a:srgbClr val="882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06" name="Freeform 374">
              <a:extLst>
                <a:ext uri="{FF2B5EF4-FFF2-40B4-BE49-F238E27FC236}">
                  <a16:creationId xmlns:a16="http://schemas.microsoft.com/office/drawing/2014/main" id="{A0FB450C-303A-4AA6-A83D-4E9CE9ADD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4650" y="3036888"/>
              <a:ext cx="174625" cy="130175"/>
            </a:xfrm>
            <a:custGeom>
              <a:avLst/>
              <a:gdLst>
                <a:gd name="T0" fmla="*/ 108 w 110"/>
                <a:gd name="T1" fmla="*/ 38 h 82"/>
                <a:gd name="T2" fmla="*/ 108 w 110"/>
                <a:gd name="T3" fmla="*/ 38 h 82"/>
                <a:gd name="T4" fmla="*/ 98 w 110"/>
                <a:gd name="T5" fmla="*/ 24 h 82"/>
                <a:gd name="T6" fmla="*/ 88 w 110"/>
                <a:gd name="T7" fmla="*/ 12 h 82"/>
                <a:gd name="T8" fmla="*/ 74 w 110"/>
                <a:gd name="T9" fmla="*/ 4 h 82"/>
                <a:gd name="T10" fmla="*/ 60 w 110"/>
                <a:gd name="T11" fmla="*/ 0 h 82"/>
                <a:gd name="T12" fmla="*/ 60 w 110"/>
                <a:gd name="T13" fmla="*/ 0 h 82"/>
                <a:gd name="T14" fmla="*/ 46 w 110"/>
                <a:gd name="T15" fmla="*/ 0 h 82"/>
                <a:gd name="T16" fmla="*/ 46 w 110"/>
                <a:gd name="T17" fmla="*/ 0 h 82"/>
                <a:gd name="T18" fmla="*/ 36 w 110"/>
                <a:gd name="T19" fmla="*/ 2 h 82"/>
                <a:gd name="T20" fmla="*/ 26 w 110"/>
                <a:gd name="T21" fmla="*/ 8 h 82"/>
                <a:gd name="T22" fmla="*/ 18 w 110"/>
                <a:gd name="T23" fmla="*/ 16 h 82"/>
                <a:gd name="T24" fmla="*/ 10 w 110"/>
                <a:gd name="T25" fmla="*/ 26 h 82"/>
                <a:gd name="T26" fmla="*/ 6 w 110"/>
                <a:gd name="T27" fmla="*/ 36 h 82"/>
                <a:gd name="T28" fmla="*/ 2 w 110"/>
                <a:gd name="T29" fmla="*/ 50 h 82"/>
                <a:gd name="T30" fmla="*/ 0 w 110"/>
                <a:gd name="T31" fmla="*/ 64 h 82"/>
                <a:gd name="T32" fmla="*/ 0 w 110"/>
                <a:gd name="T33" fmla="*/ 78 h 82"/>
                <a:gd name="T34" fmla="*/ 0 w 110"/>
                <a:gd name="T35" fmla="*/ 82 h 82"/>
                <a:gd name="T36" fmla="*/ 12 w 110"/>
                <a:gd name="T37" fmla="*/ 78 h 82"/>
                <a:gd name="T38" fmla="*/ 10 w 110"/>
                <a:gd name="T39" fmla="*/ 76 h 82"/>
                <a:gd name="T40" fmla="*/ 10 w 110"/>
                <a:gd name="T41" fmla="*/ 76 h 82"/>
                <a:gd name="T42" fmla="*/ 12 w 110"/>
                <a:gd name="T43" fmla="*/ 64 h 82"/>
                <a:gd name="T44" fmla="*/ 12 w 110"/>
                <a:gd name="T45" fmla="*/ 52 h 82"/>
                <a:gd name="T46" fmla="*/ 16 w 110"/>
                <a:gd name="T47" fmla="*/ 42 h 82"/>
                <a:gd name="T48" fmla="*/ 20 w 110"/>
                <a:gd name="T49" fmla="*/ 32 h 82"/>
                <a:gd name="T50" fmla="*/ 26 w 110"/>
                <a:gd name="T51" fmla="*/ 24 h 82"/>
                <a:gd name="T52" fmla="*/ 32 w 110"/>
                <a:gd name="T53" fmla="*/ 18 h 82"/>
                <a:gd name="T54" fmla="*/ 40 w 110"/>
                <a:gd name="T55" fmla="*/ 14 h 82"/>
                <a:gd name="T56" fmla="*/ 48 w 110"/>
                <a:gd name="T57" fmla="*/ 12 h 82"/>
                <a:gd name="T58" fmla="*/ 48 w 110"/>
                <a:gd name="T59" fmla="*/ 12 h 82"/>
                <a:gd name="T60" fmla="*/ 56 w 110"/>
                <a:gd name="T61" fmla="*/ 12 h 82"/>
                <a:gd name="T62" fmla="*/ 62 w 110"/>
                <a:gd name="T63" fmla="*/ 12 h 82"/>
                <a:gd name="T64" fmla="*/ 70 w 110"/>
                <a:gd name="T65" fmla="*/ 14 h 82"/>
                <a:gd name="T66" fmla="*/ 76 w 110"/>
                <a:gd name="T67" fmla="*/ 18 h 82"/>
                <a:gd name="T68" fmla="*/ 88 w 110"/>
                <a:gd name="T69" fmla="*/ 28 h 82"/>
                <a:gd name="T70" fmla="*/ 98 w 110"/>
                <a:gd name="T71" fmla="*/ 42 h 82"/>
                <a:gd name="T72" fmla="*/ 98 w 110"/>
                <a:gd name="T73" fmla="*/ 44 h 82"/>
                <a:gd name="T74" fmla="*/ 100 w 110"/>
                <a:gd name="T75" fmla="*/ 44 h 82"/>
                <a:gd name="T76" fmla="*/ 100 w 110"/>
                <a:gd name="T77" fmla="*/ 44 h 82"/>
                <a:gd name="T78" fmla="*/ 104 w 110"/>
                <a:gd name="T79" fmla="*/ 44 h 82"/>
                <a:gd name="T80" fmla="*/ 110 w 110"/>
                <a:gd name="T81" fmla="*/ 42 h 82"/>
                <a:gd name="T82" fmla="*/ 108 w 110"/>
                <a:gd name="T83" fmla="*/ 3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82">
                  <a:moveTo>
                    <a:pt x="108" y="38"/>
                  </a:moveTo>
                  <a:lnTo>
                    <a:pt x="108" y="38"/>
                  </a:lnTo>
                  <a:lnTo>
                    <a:pt x="98" y="24"/>
                  </a:lnTo>
                  <a:lnTo>
                    <a:pt x="88" y="12"/>
                  </a:lnTo>
                  <a:lnTo>
                    <a:pt x="74" y="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6" y="8"/>
                  </a:lnTo>
                  <a:lnTo>
                    <a:pt x="18" y="16"/>
                  </a:lnTo>
                  <a:lnTo>
                    <a:pt x="10" y="26"/>
                  </a:lnTo>
                  <a:lnTo>
                    <a:pt x="6" y="36"/>
                  </a:lnTo>
                  <a:lnTo>
                    <a:pt x="2" y="50"/>
                  </a:lnTo>
                  <a:lnTo>
                    <a:pt x="0" y="64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2" y="78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2" y="64"/>
                  </a:lnTo>
                  <a:lnTo>
                    <a:pt x="12" y="52"/>
                  </a:lnTo>
                  <a:lnTo>
                    <a:pt x="16" y="42"/>
                  </a:lnTo>
                  <a:lnTo>
                    <a:pt x="20" y="32"/>
                  </a:lnTo>
                  <a:lnTo>
                    <a:pt x="26" y="24"/>
                  </a:lnTo>
                  <a:lnTo>
                    <a:pt x="32" y="18"/>
                  </a:lnTo>
                  <a:lnTo>
                    <a:pt x="40" y="1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56" y="12"/>
                  </a:lnTo>
                  <a:lnTo>
                    <a:pt x="62" y="12"/>
                  </a:lnTo>
                  <a:lnTo>
                    <a:pt x="70" y="14"/>
                  </a:lnTo>
                  <a:lnTo>
                    <a:pt x="76" y="18"/>
                  </a:lnTo>
                  <a:lnTo>
                    <a:pt x="88" y="28"/>
                  </a:lnTo>
                  <a:lnTo>
                    <a:pt x="98" y="42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4" y="44"/>
                  </a:lnTo>
                  <a:lnTo>
                    <a:pt x="110" y="42"/>
                  </a:lnTo>
                  <a:lnTo>
                    <a:pt x="108" y="38"/>
                  </a:lnTo>
                  <a:close/>
                </a:path>
              </a:pathLst>
            </a:custGeom>
            <a:solidFill>
              <a:srgbClr val="882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07" name="Freeform 375">
              <a:extLst>
                <a:ext uri="{FF2B5EF4-FFF2-40B4-BE49-F238E27FC236}">
                  <a16:creationId xmlns:a16="http://schemas.microsoft.com/office/drawing/2014/main" id="{A97CFE7F-6715-4EEF-8042-21F196DA8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0025" y="3656013"/>
              <a:ext cx="374650" cy="219075"/>
            </a:xfrm>
            <a:custGeom>
              <a:avLst/>
              <a:gdLst>
                <a:gd name="T0" fmla="*/ 0 w 236"/>
                <a:gd name="T1" fmla="*/ 64 h 138"/>
                <a:gd name="T2" fmla="*/ 0 w 236"/>
                <a:gd name="T3" fmla="*/ 64 h 138"/>
                <a:gd name="T4" fmla="*/ 4 w 236"/>
                <a:gd name="T5" fmla="*/ 74 h 138"/>
                <a:gd name="T6" fmla="*/ 10 w 236"/>
                <a:gd name="T7" fmla="*/ 82 h 138"/>
                <a:gd name="T8" fmla="*/ 22 w 236"/>
                <a:gd name="T9" fmla="*/ 100 h 138"/>
                <a:gd name="T10" fmla="*/ 38 w 236"/>
                <a:gd name="T11" fmla="*/ 114 h 138"/>
                <a:gd name="T12" fmla="*/ 58 w 236"/>
                <a:gd name="T13" fmla="*/ 126 h 138"/>
                <a:gd name="T14" fmla="*/ 80 w 236"/>
                <a:gd name="T15" fmla="*/ 134 h 138"/>
                <a:gd name="T16" fmla="*/ 104 w 236"/>
                <a:gd name="T17" fmla="*/ 138 h 138"/>
                <a:gd name="T18" fmla="*/ 118 w 236"/>
                <a:gd name="T19" fmla="*/ 138 h 138"/>
                <a:gd name="T20" fmla="*/ 130 w 236"/>
                <a:gd name="T21" fmla="*/ 138 h 138"/>
                <a:gd name="T22" fmla="*/ 144 w 236"/>
                <a:gd name="T23" fmla="*/ 136 h 138"/>
                <a:gd name="T24" fmla="*/ 156 w 236"/>
                <a:gd name="T25" fmla="*/ 132 h 138"/>
                <a:gd name="T26" fmla="*/ 156 w 236"/>
                <a:gd name="T27" fmla="*/ 132 h 138"/>
                <a:gd name="T28" fmla="*/ 180 w 236"/>
                <a:gd name="T29" fmla="*/ 120 h 138"/>
                <a:gd name="T30" fmla="*/ 200 w 236"/>
                <a:gd name="T31" fmla="*/ 108 h 138"/>
                <a:gd name="T32" fmla="*/ 214 w 236"/>
                <a:gd name="T33" fmla="*/ 92 h 138"/>
                <a:gd name="T34" fmla="*/ 224 w 236"/>
                <a:gd name="T35" fmla="*/ 76 h 138"/>
                <a:gd name="T36" fmla="*/ 232 w 236"/>
                <a:gd name="T37" fmla="*/ 58 h 138"/>
                <a:gd name="T38" fmla="*/ 236 w 236"/>
                <a:gd name="T39" fmla="*/ 38 h 138"/>
                <a:gd name="T40" fmla="*/ 236 w 236"/>
                <a:gd name="T41" fmla="*/ 18 h 138"/>
                <a:gd name="T42" fmla="*/ 232 w 236"/>
                <a:gd name="T43" fmla="*/ 0 h 138"/>
                <a:gd name="T44" fmla="*/ 0 w 236"/>
                <a:gd name="T45" fmla="*/ 6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138">
                  <a:moveTo>
                    <a:pt x="0" y="64"/>
                  </a:moveTo>
                  <a:lnTo>
                    <a:pt x="0" y="64"/>
                  </a:lnTo>
                  <a:lnTo>
                    <a:pt x="4" y="74"/>
                  </a:lnTo>
                  <a:lnTo>
                    <a:pt x="10" y="82"/>
                  </a:lnTo>
                  <a:lnTo>
                    <a:pt x="22" y="100"/>
                  </a:lnTo>
                  <a:lnTo>
                    <a:pt x="38" y="114"/>
                  </a:lnTo>
                  <a:lnTo>
                    <a:pt x="58" y="126"/>
                  </a:lnTo>
                  <a:lnTo>
                    <a:pt x="80" y="134"/>
                  </a:lnTo>
                  <a:lnTo>
                    <a:pt x="104" y="138"/>
                  </a:lnTo>
                  <a:lnTo>
                    <a:pt x="118" y="138"/>
                  </a:lnTo>
                  <a:lnTo>
                    <a:pt x="130" y="138"/>
                  </a:lnTo>
                  <a:lnTo>
                    <a:pt x="144" y="136"/>
                  </a:lnTo>
                  <a:lnTo>
                    <a:pt x="156" y="132"/>
                  </a:lnTo>
                  <a:lnTo>
                    <a:pt x="156" y="132"/>
                  </a:lnTo>
                  <a:lnTo>
                    <a:pt x="180" y="120"/>
                  </a:lnTo>
                  <a:lnTo>
                    <a:pt x="200" y="108"/>
                  </a:lnTo>
                  <a:lnTo>
                    <a:pt x="214" y="92"/>
                  </a:lnTo>
                  <a:lnTo>
                    <a:pt x="224" y="76"/>
                  </a:lnTo>
                  <a:lnTo>
                    <a:pt x="232" y="58"/>
                  </a:lnTo>
                  <a:lnTo>
                    <a:pt x="236" y="38"/>
                  </a:lnTo>
                  <a:lnTo>
                    <a:pt x="236" y="18"/>
                  </a:lnTo>
                  <a:lnTo>
                    <a:pt x="232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9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08" name="Freeform 376">
              <a:extLst>
                <a:ext uri="{FF2B5EF4-FFF2-40B4-BE49-F238E27FC236}">
                  <a16:creationId xmlns:a16="http://schemas.microsoft.com/office/drawing/2014/main" id="{B41E51E8-8FEC-4A4E-99A6-FAE5AACB7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3625" y="2506663"/>
              <a:ext cx="9463088" cy="9050337"/>
            </a:xfrm>
            <a:custGeom>
              <a:avLst/>
              <a:gdLst>
                <a:gd name="T0" fmla="*/ 5697 w 5961"/>
                <a:gd name="T1" fmla="*/ 0 h 5701"/>
                <a:gd name="T2" fmla="*/ 4729 w 5961"/>
                <a:gd name="T3" fmla="*/ 824 h 5701"/>
                <a:gd name="T4" fmla="*/ 5183 w 5961"/>
                <a:gd name="T5" fmla="*/ 970 h 5701"/>
                <a:gd name="T6" fmla="*/ 4639 w 5961"/>
                <a:gd name="T7" fmla="*/ 2537 h 5701"/>
                <a:gd name="T8" fmla="*/ 2936 w 5961"/>
                <a:gd name="T9" fmla="*/ 2527 h 5701"/>
                <a:gd name="T10" fmla="*/ 2490 w 5961"/>
                <a:gd name="T11" fmla="*/ 4097 h 5701"/>
                <a:gd name="T12" fmla="*/ 730 w 5961"/>
                <a:gd name="T13" fmla="*/ 3871 h 5701"/>
                <a:gd name="T14" fmla="*/ 0 w 5961"/>
                <a:gd name="T15" fmla="*/ 5701 h 5701"/>
                <a:gd name="T16" fmla="*/ 344 w 5961"/>
                <a:gd name="T17" fmla="*/ 5701 h 5701"/>
                <a:gd name="T18" fmla="*/ 936 w 5961"/>
                <a:gd name="T19" fmla="*/ 4219 h 5701"/>
                <a:gd name="T20" fmla="*/ 2724 w 5961"/>
                <a:gd name="T21" fmla="*/ 4449 h 5701"/>
                <a:gd name="T22" fmla="*/ 3175 w 5961"/>
                <a:gd name="T23" fmla="*/ 2849 h 5701"/>
                <a:gd name="T24" fmla="*/ 4867 w 5961"/>
                <a:gd name="T25" fmla="*/ 2859 h 5701"/>
                <a:gd name="T26" fmla="*/ 5487 w 5961"/>
                <a:gd name="T27" fmla="*/ 1068 h 5701"/>
                <a:gd name="T28" fmla="*/ 5961 w 5961"/>
                <a:gd name="T29" fmla="*/ 1220 h 5701"/>
                <a:gd name="T30" fmla="*/ 5697 w 5961"/>
                <a:gd name="T31" fmla="*/ 0 h 5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61" h="5701">
                  <a:moveTo>
                    <a:pt x="5697" y="0"/>
                  </a:moveTo>
                  <a:lnTo>
                    <a:pt x="4729" y="824"/>
                  </a:lnTo>
                  <a:lnTo>
                    <a:pt x="5183" y="970"/>
                  </a:lnTo>
                  <a:lnTo>
                    <a:pt x="4639" y="2537"/>
                  </a:lnTo>
                  <a:lnTo>
                    <a:pt x="2936" y="2527"/>
                  </a:lnTo>
                  <a:lnTo>
                    <a:pt x="2490" y="4097"/>
                  </a:lnTo>
                  <a:lnTo>
                    <a:pt x="730" y="3871"/>
                  </a:lnTo>
                  <a:lnTo>
                    <a:pt x="0" y="5701"/>
                  </a:lnTo>
                  <a:lnTo>
                    <a:pt x="344" y="5701"/>
                  </a:lnTo>
                  <a:lnTo>
                    <a:pt x="936" y="4219"/>
                  </a:lnTo>
                  <a:lnTo>
                    <a:pt x="2724" y="4449"/>
                  </a:lnTo>
                  <a:lnTo>
                    <a:pt x="3175" y="2849"/>
                  </a:lnTo>
                  <a:lnTo>
                    <a:pt x="4867" y="2859"/>
                  </a:lnTo>
                  <a:lnTo>
                    <a:pt x="5487" y="1068"/>
                  </a:lnTo>
                  <a:lnTo>
                    <a:pt x="5961" y="1220"/>
                  </a:lnTo>
                  <a:lnTo>
                    <a:pt x="56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279404" y="863400"/>
            <a:ext cx="5166436" cy="3816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创新成果：</a:t>
            </a:r>
            <a:endParaRPr lang="en-US" altLang="zh-CN" sz="3200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en-US" altLang="zh-CN" sz="2400" dirty="0">
                <a:solidFill>
                  <a:srgbClr val="7030A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1. </a:t>
            </a:r>
            <a:r>
              <a:rPr lang="zh-CN" altLang="en-US" sz="2400" dirty="0">
                <a:solidFill>
                  <a:srgbClr val="7030A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问卷调查</a:t>
            </a:r>
            <a:endParaRPr lang="en-US" altLang="zh-CN" sz="2400" dirty="0">
              <a:solidFill>
                <a:srgbClr val="7030A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en-US" altLang="zh-CN" sz="1600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en-US" altLang="zh-CN" sz="3200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en-US" altLang="zh-CN" sz="3200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en-US" altLang="zh-CN" sz="3200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en-US" altLang="zh-CN" sz="2400" dirty="0">
                <a:solidFill>
                  <a:srgbClr val="7030A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2. </a:t>
            </a:r>
            <a:r>
              <a:rPr lang="zh-CN" altLang="en-US" sz="2400" dirty="0">
                <a:solidFill>
                  <a:srgbClr val="7030A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四级考试</a:t>
            </a:r>
            <a:endParaRPr lang="en-US" altLang="zh-CN" sz="2400" dirty="0">
              <a:solidFill>
                <a:srgbClr val="7030A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en-US" altLang="zh-CN" sz="2400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en-US" sz="3200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75CCE3A3-4973-4807-AC21-F81D14AF2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963378"/>
              </p:ext>
            </p:extLst>
          </p:nvPr>
        </p:nvGraphicFramePr>
        <p:xfrm>
          <a:off x="1303331" y="1832945"/>
          <a:ext cx="499129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3226">
                  <a:extLst>
                    <a:ext uri="{9D8B030D-6E8A-4147-A177-3AD203B41FA5}">
                      <a16:colId xmlns:a16="http://schemas.microsoft.com/office/drawing/2014/main" val="1006052909"/>
                    </a:ext>
                  </a:extLst>
                </a:gridCol>
                <a:gridCol w="1378065">
                  <a:extLst>
                    <a:ext uri="{9D8B030D-6E8A-4147-A177-3AD203B41FA5}">
                      <a16:colId xmlns:a16="http://schemas.microsoft.com/office/drawing/2014/main" val="1112775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学生对混合式学习的看法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002060"/>
                          </a:solidFill>
                        </a:rPr>
                        <a:t>比例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953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传统课堂教学收获最大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15.56%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782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/>
                        <a:t>在线学习收获最大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5.93%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592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“线上</a:t>
                      </a:r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线下”混合式学习收获最大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78.52%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501729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227584D5-EA09-4819-BDDE-F12A85C86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686660"/>
              </p:ext>
            </p:extLst>
          </p:nvPr>
        </p:nvGraphicFramePr>
        <p:xfrm>
          <a:off x="1279404" y="3921346"/>
          <a:ext cx="499129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764">
                  <a:extLst>
                    <a:ext uri="{9D8B030D-6E8A-4147-A177-3AD203B41FA5}">
                      <a16:colId xmlns:a16="http://schemas.microsoft.com/office/drawing/2014/main" val="2209189090"/>
                    </a:ext>
                  </a:extLst>
                </a:gridCol>
                <a:gridCol w="1663764">
                  <a:extLst>
                    <a:ext uri="{9D8B030D-6E8A-4147-A177-3AD203B41FA5}">
                      <a16:colId xmlns:a16="http://schemas.microsoft.com/office/drawing/2014/main" val="1539370235"/>
                    </a:ext>
                  </a:extLst>
                </a:gridCol>
                <a:gridCol w="1663764">
                  <a:extLst>
                    <a:ext uri="{9D8B030D-6E8A-4147-A177-3AD203B41FA5}">
                      <a16:colId xmlns:a16="http://schemas.microsoft.com/office/drawing/2014/main" val="3436348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002060"/>
                          </a:solidFill>
                        </a:rPr>
                        <a:t>高考平均分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002060"/>
                          </a:solidFill>
                        </a:rPr>
                        <a:t>四级平均分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19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我班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96.4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424.0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829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同专业另一班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95.5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410.2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12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68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0"/>
          <p:cNvSpPr/>
          <p:nvPr/>
        </p:nvSpPr>
        <p:spPr bwMode="auto">
          <a:xfrm>
            <a:off x="8940800" y="1771987"/>
            <a:ext cx="2096840" cy="3980619"/>
          </a:xfrm>
          <a:custGeom>
            <a:avLst/>
            <a:gdLst>
              <a:gd name="T0" fmla="*/ 159 w 189"/>
              <a:gd name="T1" fmla="*/ 0 h 360"/>
              <a:gd name="T2" fmla="*/ 30 w 189"/>
              <a:gd name="T3" fmla="*/ 0 h 360"/>
              <a:gd name="T4" fmla="*/ 0 w 189"/>
              <a:gd name="T5" fmla="*/ 33 h 360"/>
              <a:gd name="T6" fmla="*/ 0 w 189"/>
              <a:gd name="T7" fmla="*/ 327 h 360"/>
              <a:gd name="T8" fmla="*/ 30 w 189"/>
              <a:gd name="T9" fmla="*/ 360 h 360"/>
              <a:gd name="T10" fmla="*/ 159 w 189"/>
              <a:gd name="T11" fmla="*/ 360 h 360"/>
              <a:gd name="T12" fmla="*/ 189 w 189"/>
              <a:gd name="T13" fmla="*/ 327 h 360"/>
              <a:gd name="T14" fmla="*/ 189 w 189"/>
              <a:gd name="T15" fmla="*/ 33 h 360"/>
              <a:gd name="T16" fmla="*/ 159 w 189"/>
              <a:gd name="T17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360">
                <a:moveTo>
                  <a:pt x="159" y="0"/>
                </a:move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5"/>
                  <a:pt x="0" y="3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45"/>
                  <a:pt x="13" y="360"/>
                  <a:pt x="30" y="360"/>
                </a:cubicBezTo>
                <a:cubicBezTo>
                  <a:pt x="159" y="360"/>
                  <a:pt x="159" y="360"/>
                  <a:pt x="159" y="360"/>
                </a:cubicBezTo>
                <a:cubicBezTo>
                  <a:pt x="176" y="360"/>
                  <a:pt x="189" y="345"/>
                  <a:pt x="189" y="327"/>
                </a:cubicBezTo>
                <a:cubicBezTo>
                  <a:pt x="189" y="33"/>
                  <a:pt x="189" y="33"/>
                  <a:pt x="189" y="33"/>
                </a:cubicBezTo>
                <a:cubicBezTo>
                  <a:pt x="189" y="15"/>
                  <a:pt x="176" y="0"/>
                  <a:pt x="159" y="0"/>
                </a:cubicBez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en-US" sz="2400">
              <a:solidFill>
                <a:prstClr val="black"/>
              </a:solidFill>
              <a:latin typeface="Rockwell" panose="02060603020205020403"/>
            </a:endParaRPr>
          </a:p>
        </p:txBody>
      </p:sp>
      <p:sp>
        <p:nvSpPr>
          <p:cNvPr id="27" name="Freeform 25"/>
          <p:cNvSpPr>
            <a:spLocks noEditPoints="1"/>
          </p:cNvSpPr>
          <p:nvPr/>
        </p:nvSpPr>
        <p:spPr bwMode="auto">
          <a:xfrm>
            <a:off x="8940800" y="1761440"/>
            <a:ext cx="2096840" cy="3991165"/>
          </a:xfrm>
          <a:custGeom>
            <a:avLst/>
            <a:gdLst>
              <a:gd name="T0" fmla="*/ 159 w 189"/>
              <a:gd name="T1" fmla="*/ 0 h 360"/>
              <a:gd name="T2" fmla="*/ 30 w 189"/>
              <a:gd name="T3" fmla="*/ 0 h 360"/>
              <a:gd name="T4" fmla="*/ 0 w 189"/>
              <a:gd name="T5" fmla="*/ 33 h 360"/>
              <a:gd name="T6" fmla="*/ 0 w 189"/>
              <a:gd name="T7" fmla="*/ 327 h 360"/>
              <a:gd name="T8" fmla="*/ 30 w 189"/>
              <a:gd name="T9" fmla="*/ 360 h 360"/>
              <a:gd name="T10" fmla="*/ 159 w 189"/>
              <a:gd name="T11" fmla="*/ 360 h 360"/>
              <a:gd name="T12" fmla="*/ 189 w 189"/>
              <a:gd name="T13" fmla="*/ 327 h 360"/>
              <a:gd name="T14" fmla="*/ 189 w 189"/>
              <a:gd name="T15" fmla="*/ 33 h 360"/>
              <a:gd name="T16" fmla="*/ 159 w 189"/>
              <a:gd name="T17" fmla="*/ 0 h 360"/>
              <a:gd name="T18" fmla="*/ 179 w 189"/>
              <a:gd name="T19" fmla="*/ 310 h 360"/>
              <a:gd name="T20" fmla="*/ 10 w 189"/>
              <a:gd name="T21" fmla="*/ 310 h 360"/>
              <a:gd name="T22" fmla="*/ 10 w 189"/>
              <a:gd name="T23" fmla="*/ 61 h 360"/>
              <a:gd name="T24" fmla="*/ 179 w 189"/>
              <a:gd name="T25" fmla="*/ 61 h 360"/>
              <a:gd name="T26" fmla="*/ 179 w 189"/>
              <a:gd name="T27" fmla="*/ 31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9" h="360">
                <a:moveTo>
                  <a:pt x="159" y="0"/>
                </a:move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5"/>
                  <a:pt x="0" y="3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45"/>
                  <a:pt x="13" y="360"/>
                  <a:pt x="30" y="360"/>
                </a:cubicBezTo>
                <a:cubicBezTo>
                  <a:pt x="159" y="360"/>
                  <a:pt x="159" y="360"/>
                  <a:pt x="159" y="360"/>
                </a:cubicBezTo>
                <a:cubicBezTo>
                  <a:pt x="176" y="360"/>
                  <a:pt x="189" y="345"/>
                  <a:pt x="189" y="327"/>
                </a:cubicBezTo>
                <a:cubicBezTo>
                  <a:pt x="189" y="33"/>
                  <a:pt x="189" y="33"/>
                  <a:pt x="189" y="33"/>
                </a:cubicBezTo>
                <a:cubicBezTo>
                  <a:pt x="189" y="15"/>
                  <a:pt x="176" y="0"/>
                  <a:pt x="159" y="0"/>
                </a:cubicBezTo>
                <a:close/>
                <a:moveTo>
                  <a:pt x="179" y="310"/>
                </a:moveTo>
                <a:cubicBezTo>
                  <a:pt x="10" y="310"/>
                  <a:pt x="10" y="310"/>
                  <a:pt x="10" y="310"/>
                </a:cubicBezTo>
                <a:cubicBezTo>
                  <a:pt x="10" y="61"/>
                  <a:pt x="10" y="61"/>
                  <a:pt x="10" y="61"/>
                </a:cubicBezTo>
                <a:cubicBezTo>
                  <a:pt x="179" y="61"/>
                  <a:pt x="179" y="61"/>
                  <a:pt x="179" y="61"/>
                </a:cubicBezTo>
                <a:lnTo>
                  <a:pt x="179" y="31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en-US" sz="2400">
              <a:solidFill>
                <a:prstClr val="black"/>
              </a:solidFill>
              <a:latin typeface="Rockwell" panose="02060603020205020403"/>
            </a:endParaRPr>
          </a:p>
        </p:txBody>
      </p:sp>
      <p:sp>
        <p:nvSpPr>
          <p:cNvPr id="10" name="Freeform 20"/>
          <p:cNvSpPr/>
          <p:nvPr/>
        </p:nvSpPr>
        <p:spPr bwMode="auto">
          <a:xfrm>
            <a:off x="6626792" y="1308061"/>
            <a:ext cx="2517208" cy="4778643"/>
          </a:xfrm>
          <a:custGeom>
            <a:avLst/>
            <a:gdLst>
              <a:gd name="T0" fmla="*/ 159 w 189"/>
              <a:gd name="T1" fmla="*/ 0 h 360"/>
              <a:gd name="T2" fmla="*/ 30 w 189"/>
              <a:gd name="T3" fmla="*/ 0 h 360"/>
              <a:gd name="T4" fmla="*/ 0 w 189"/>
              <a:gd name="T5" fmla="*/ 33 h 360"/>
              <a:gd name="T6" fmla="*/ 0 w 189"/>
              <a:gd name="T7" fmla="*/ 327 h 360"/>
              <a:gd name="T8" fmla="*/ 30 w 189"/>
              <a:gd name="T9" fmla="*/ 360 h 360"/>
              <a:gd name="T10" fmla="*/ 159 w 189"/>
              <a:gd name="T11" fmla="*/ 360 h 360"/>
              <a:gd name="T12" fmla="*/ 189 w 189"/>
              <a:gd name="T13" fmla="*/ 327 h 360"/>
              <a:gd name="T14" fmla="*/ 189 w 189"/>
              <a:gd name="T15" fmla="*/ 33 h 360"/>
              <a:gd name="T16" fmla="*/ 159 w 189"/>
              <a:gd name="T17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360">
                <a:moveTo>
                  <a:pt x="159" y="0"/>
                </a:move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5"/>
                  <a:pt x="0" y="3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45"/>
                  <a:pt x="13" y="360"/>
                  <a:pt x="30" y="360"/>
                </a:cubicBezTo>
                <a:cubicBezTo>
                  <a:pt x="159" y="360"/>
                  <a:pt x="159" y="360"/>
                  <a:pt x="159" y="360"/>
                </a:cubicBezTo>
                <a:cubicBezTo>
                  <a:pt x="176" y="360"/>
                  <a:pt x="189" y="345"/>
                  <a:pt x="189" y="327"/>
                </a:cubicBezTo>
                <a:cubicBezTo>
                  <a:pt x="189" y="33"/>
                  <a:pt x="189" y="33"/>
                  <a:pt x="189" y="33"/>
                </a:cubicBezTo>
                <a:cubicBezTo>
                  <a:pt x="189" y="15"/>
                  <a:pt x="176" y="0"/>
                  <a:pt x="159" y="0"/>
                </a:cubicBezTo>
                <a:close/>
              </a:path>
            </a:pathLst>
          </a:custGeom>
          <a:solidFill>
            <a:srgbClr val="01D48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en-US" sz="2400">
              <a:solidFill>
                <a:prstClr val="black"/>
              </a:solidFill>
              <a:latin typeface="Rockwell" panose="02060603020205020403"/>
            </a:endParaRPr>
          </a:p>
        </p:txBody>
      </p:sp>
      <p:sp>
        <p:nvSpPr>
          <p:cNvPr id="12" name="Freeform 25"/>
          <p:cNvSpPr>
            <a:spLocks noEditPoints="1"/>
          </p:cNvSpPr>
          <p:nvPr/>
        </p:nvSpPr>
        <p:spPr bwMode="auto">
          <a:xfrm>
            <a:off x="6640624" y="1295400"/>
            <a:ext cx="2517208" cy="4791304"/>
          </a:xfrm>
          <a:custGeom>
            <a:avLst/>
            <a:gdLst>
              <a:gd name="T0" fmla="*/ 159 w 189"/>
              <a:gd name="T1" fmla="*/ 0 h 360"/>
              <a:gd name="T2" fmla="*/ 30 w 189"/>
              <a:gd name="T3" fmla="*/ 0 h 360"/>
              <a:gd name="T4" fmla="*/ 0 w 189"/>
              <a:gd name="T5" fmla="*/ 33 h 360"/>
              <a:gd name="T6" fmla="*/ 0 w 189"/>
              <a:gd name="T7" fmla="*/ 327 h 360"/>
              <a:gd name="T8" fmla="*/ 30 w 189"/>
              <a:gd name="T9" fmla="*/ 360 h 360"/>
              <a:gd name="T10" fmla="*/ 159 w 189"/>
              <a:gd name="T11" fmla="*/ 360 h 360"/>
              <a:gd name="T12" fmla="*/ 189 w 189"/>
              <a:gd name="T13" fmla="*/ 327 h 360"/>
              <a:gd name="T14" fmla="*/ 189 w 189"/>
              <a:gd name="T15" fmla="*/ 33 h 360"/>
              <a:gd name="T16" fmla="*/ 159 w 189"/>
              <a:gd name="T17" fmla="*/ 0 h 360"/>
              <a:gd name="T18" fmla="*/ 179 w 189"/>
              <a:gd name="T19" fmla="*/ 310 h 360"/>
              <a:gd name="T20" fmla="*/ 10 w 189"/>
              <a:gd name="T21" fmla="*/ 310 h 360"/>
              <a:gd name="T22" fmla="*/ 10 w 189"/>
              <a:gd name="T23" fmla="*/ 61 h 360"/>
              <a:gd name="T24" fmla="*/ 179 w 189"/>
              <a:gd name="T25" fmla="*/ 61 h 360"/>
              <a:gd name="T26" fmla="*/ 179 w 189"/>
              <a:gd name="T27" fmla="*/ 31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9" h="360">
                <a:moveTo>
                  <a:pt x="159" y="0"/>
                </a:move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5"/>
                  <a:pt x="0" y="3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45"/>
                  <a:pt x="13" y="360"/>
                  <a:pt x="30" y="360"/>
                </a:cubicBezTo>
                <a:cubicBezTo>
                  <a:pt x="159" y="360"/>
                  <a:pt x="159" y="360"/>
                  <a:pt x="159" y="360"/>
                </a:cubicBezTo>
                <a:cubicBezTo>
                  <a:pt x="176" y="360"/>
                  <a:pt x="189" y="345"/>
                  <a:pt x="189" y="327"/>
                </a:cubicBezTo>
                <a:cubicBezTo>
                  <a:pt x="189" y="33"/>
                  <a:pt x="189" y="33"/>
                  <a:pt x="189" y="33"/>
                </a:cubicBezTo>
                <a:cubicBezTo>
                  <a:pt x="189" y="15"/>
                  <a:pt x="176" y="0"/>
                  <a:pt x="159" y="0"/>
                </a:cubicBezTo>
                <a:close/>
                <a:moveTo>
                  <a:pt x="179" y="310"/>
                </a:moveTo>
                <a:cubicBezTo>
                  <a:pt x="10" y="310"/>
                  <a:pt x="10" y="310"/>
                  <a:pt x="10" y="310"/>
                </a:cubicBezTo>
                <a:cubicBezTo>
                  <a:pt x="10" y="61"/>
                  <a:pt x="10" y="61"/>
                  <a:pt x="10" y="61"/>
                </a:cubicBezTo>
                <a:cubicBezTo>
                  <a:pt x="179" y="61"/>
                  <a:pt x="179" y="61"/>
                  <a:pt x="179" y="61"/>
                </a:cubicBezTo>
                <a:lnTo>
                  <a:pt x="179" y="31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en-US" sz="2400">
              <a:solidFill>
                <a:prstClr val="black"/>
              </a:solidFill>
              <a:latin typeface="Rockwell" panose="02060603020205020403"/>
            </a:endParaRPr>
          </a:p>
        </p:txBody>
      </p:sp>
      <p:sp>
        <p:nvSpPr>
          <p:cNvPr id="28" name="Freeform 26"/>
          <p:cNvSpPr/>
          <p:nvPr/>
        </p:nvSpPr>
        <p:spPr bwMode="auto">
          <a:xfrm>
            <a:off x="9717095" y="2092631"/>
            <a:ext cx="544251" cy="54847"/>
          </a:xfrm>
          <a:custGeom>
            <a:avLst/>
            <a:gdLst>
              <a:gd name="T0" fmla="*/ 49 w 49"/>
              <a:gd name="T1" fmla="*/ 2 h 5"/>
              <a:gd name="T2" fmla="*/ 45 w 49"/>
              <a:gd name="T3" fmla="*/ 5 h 5"/>
              <a:gd name="T4" fmla="*/ 4 w 49"/>
              <a:gd name="T5" fmla="*/ 5 h 5"/>
              <a:gd name="T6" fmla="*/ 0 w 49"/>
              <a:gd name="T7" fmla="*/ 2 h 5"/>
              <a:gd name="T8" fmla="*/ 0 w 49"/>
              <a:gd name="T9" fmla="*/ 2 h 5"/>
              <a:gd name="T10" fmla="*/ 4 w 49"/>
              <a:gd name="T11" fmla="*/ 0 h 5"/>
              <a:gd name="T12" fmla="*/ 45 w 49"/>
              <a:gd name="T13" fmla="*/ 0 h 5"/>
              <a:gd name="T14" fmla="*/ 49 w 49"/>
              <a:gd name="T1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" h="5">
                <a:moveTo>
                  <a:pt x="49" y="2"/>
                </a:moveTo>
                <a:cubicBezTo>
                  <a:pt x="49" y="4"/>
                  <a:pt x="47" y="5"/>
                  <a:pt x="45" y="5"/>
                </a:cubicBezTo>
                <a:cubicBezTo>
                  <a:pt x="4" y="5"/>
                  <a:pt x="4" y="5"/>
                  <a:pt x="4" y="5"/>
                </a:cubicBezTo>
                <a:cubicBezTo>
                  <a:pt x="2" y="5"/>
                  <a:pt x="0" y="4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2" y="0"/>
                  <a:pt x="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en-US" sz="2400">
              <a:solidFill>
                <a:prstClr val="black"/>
              </a:solidFill>
              <a:latin typeface="Rockwell" panose="02060603020205020403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9809845" y="5294926"/>
            <a:ext cx="358751" cy="358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en-US" sz="2400">
              <a:solidFill>
                <a:prstClr val="white"/>
              </a:solidFill>
              <a:latin typeface="Rockwell" panose="02060603020205020403"/>
            </a:endParaRPr>
          </a:p>
        </p:txBody>
      </p:sp>
      <p:sp>
        <p:nvSpPr>
          <p:cNvPr id="13" name="Freeform 26"/>
          <p:cNvSpPr/>
          <p:nvPr/>
        </p:nvSpPr>
        <p:spPr bwMode="auto">
          <a:xfrm>
            <a:off x="7558716" y="1692987"/>
            <a:ext cx="653360" cy="65843"/>
          </a:xfrm>
          <a:custGeom>
            <a:avLst/>
            <a:gdLst>
              <a:gd name="T0" fmla="*/ 49 w 49"/>
              <a:gd name="T1" fmla="*/ 2 h 5"/>
              <a:gd name="T2" fmla="*/ 45 w 49"/>
              <a:gd name="T3" fmla="*/ 5 h 5"/>
              <a:gd name="T4" fmla="*/ 4 w 49"/>
              <a:gd name="T5" fmla="*/ 5 h 5"/>
              <a:gd name="T6" fmla="*/ 0 w 49"/>
              <a:gd name="T7" fmla="*/ 2 h 5"/>
              <a:gd name="T8" fmla="*/ 0 w 49"/>
              <a:gd name="T9" fmla="*/ 2 h 5"/>
              <a:gd name="T10" fmla="*/ 4 w 49"/>
              <a:gd name="T11" fmla="*/ 0 h 5"/>
              <a:gd name="T12" fmla="*/ 45 w 49"/>
              <a:gd name="T13" fmla="*/ 0 h 5"/>
              <a:gd name="T14" fmla="*/ 49 w 49"/>
              <a:gd name="T1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" h="5">
                <a:moveTo>
                  <a:pt x="49" y="2"/>
                </a:moveTo>
                <a:cubicBezTo>
                  <a:pt x="49" y="4"/>
                  <a:pt x="47" y="5"/>
                  <a:pt x="45" y="5"/>
                </a:cubicBezTo>
                <a:cubicBezTo>
                  <a:pt x="4" y="5"/>
                  <a:pt x="4" y="5"/>
                  <a:pt x="4" y="5"/>
                </a:cubicBezTo>
                <a:cubicBezTo>
                  <a:pt x="2" y="5"/>
                  <a:pt x="0" y="4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2" y="0"/>
                  <a:pt x="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en-US" sz="2400">
              <a:solidFill>
                <a:prstClr val="black"/>
              </a:solidFill>
              <a:latin typeface="Rockwell" panose="02060603020205020403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70060" y="5537269"/>
            <a:ext cx="430672" cy="4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en-US" sz="2400">
              <a:solidFill>
                <a:prstClr val="white"/>
              </a:solidFill>
              <a:latin typeface="Rockwell" panose="02060603020205020403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079267" y="2717801"/>
            <a:ext cx="1612260" cy="1443801"/>
            <a:chOff x="8386763" y="4811713"/>
            <a:chExt cx="531812" cy="476250"/>
          </a:xfrm>
          <a:solidFill>
            <a:schemeClr val="bg1"/>
          </a:solidFill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8431213" y="4886326"/>
              <a:ext cx="71437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8386763" y="4935538"/>
              <a:ext cx="250825" cy="352425"/>
            </a:xfrm>
            <a:custGeom>
              <a:avLst/>
              <a:gdLst>
                <a:gd name="T0" fmla="*/ 65 w 67"/>
                <a:gd name="T1" fmla="*/ 2 h 94"/>
                <a:gd name="T2" fmla="*/ 60 w 67"/>
                <a:gd name="T3" fmla="*/ 2 h 94"/>
                <a:gd name="T4" fmla="*/ 46 w 67"/>
                <a:gd name="T5" fmla="*/ 12 h 94"/>
                <a:gd name="T6" fmla="*/ 34 w 67"/>
                <a:gd name="T7" fmla="*/ 9 h 94"/>
                <a:gd name="T8" fmla="*/ 31 w 67"/>
                <a:gd name="T9" fmla="*/ 8 h 94"/>
                <a:gd name="T10" fmla="*/ 31 w 67"/>
                <a:gd name="T11" fmla="*/ 8 h 94"/>
                <a:gd name="T12" fmla="*/ 31 w 67"/>
                <a:gd name="T13" fmla="*/ 8 h 94"/>
                <a:gd name="T14" fmla="*/ 30 w 67"/>
                <a:gd name="T15" fmla="*/ 8 h 94"/>
                <a:gd name="T16" fmla="*/ 30 w 67"/>
                <a:gd name="T17" fmla="*/ 8 h 94"/>
                <a:gd name="T18" fmla="*/ 29 w 67"/>
                <a:gd name="T19" fmla="*/ 8 h 94"/>
                <a:gd name="T20" fmla="*/ 28 w 67"/>
                <a:gd name="T21" fmla="*/ 8 h 94"/>
                <a:gd name="T22" fmla="*/ 24 w 67"/>
                <a:gd name="T23" fmla="*/ 8 h 94"/>
                <a:gd name="T24" fmla="*/ 23 w 67"/>
                <a:gd name="T25" fmla="*/ 12 h 94"/>
                <a:gd name="T26" fmla="*/ 24 w 67"/>
                <a:gd name="T27" fmla="*/ 26 h 94"/>
                <a:gd name="T28" fmla="*/ 22 w 67"/>
                <a:gd name="T29" fmla="*/ 31 h 94"/>
                <a:gd name="T30" fmla="*/ 19 w 67"/>
                <a:gd name="T31" fmla="*/ 26 h 94"/>
                <a:gd name="T32" fmla="*/ 20 w 67"/>
                <a:gd name="T33" fmla="*/ 12 h 94"/>
                <a:gd name="T34" fmla="*/ 19 w 67"/>
                <a:gd name="T35" fmla="*/ 8 h 94"/>
                <a:gd name="T36" fmla="*/ 15 w 67"/>
                <a:gd name="T37" fmla="*/ 8 h 94"/>
                <a:gd name="T38" fmla="*/ 13 w 67"/>
                <a:gd name="T39" fmla="*/ 8 h 94"/>
                <a:gd name="T40" fmla="*/ 13 w 67"/>
                <a:gd name="T41" fmla="*/ 8 h 94"/>
                <a:gd name="T42" fmla="*/ 13 w 67"/>
                <a:gd name="T43" fmla="*/ 8 h 94"/>
                <a:gd name="T44" fmla="*/ 0 w 67"/>
                <a:gd name="T45" fmla="*/ 21 h 94"/>
                <a:gd name="T46" fmla="*/ 0 w 67"/>
                <a:gd name="T47" fmla="*/ 22 h 94"/>
                <a:gd name="T48" fmla="*/ 0 w 67"/>
                <a:gd name="T49" fmla="*/ 23 h 94"/>
                <a:gd name="T50" fmla="*/ 0 w 67"/>
                <a:gd name="T51" fmla="*/ 49 h 94"/>
                <a:gd name="T52" fmla="*/ 4 w 67"/>
                <a:gd name="T53" fmla="*/ 53 h 94"/>
                <a:gd name="T54" fmla="*/ 8 w 67"/>
                <a:gd name="T55" fmla="*/ 49 h 94"/>
                <a:gd name="T56" fmla="*/ 8 w 67"/>
                <a:gd name="T57" fmla="*/ 24 h 94"/>
                <a:gd name="T58" fmla="*/ 10 w 67"/>
                <a:gd name="T59" fmla="*/ 24 h 94"/>
                <a:gd name="T60" fmla="*/ 10 w 67"/>
                <a:gd name="T61" fmla="*/ 49 h 94"/>
                <a:gd name="T62" fmla="*/ 10 w 67"/>
                <a:gd name="T63" fmla="*/ 49 h 94"/>
                <a:gd name="T64" fmla="*/ 10 w 67"/>
                <a:gd name="T65" fmla="*/ 89 h 94"/>
                <a:gd name="T66" fmla="*/ 15 w 67"/>
                <a:gd name="T67" fmla="*/ 94 h 94"/>
                <a:gd name="T68" fmla="*/ 15 w 67"/>
                <a:gd name="T69" fmla="*/ 94 h 94"/>
                <a:gd name="T70" fmla="*/ 15 w 67"/>
                <a:gd name="T71" fmla="*/ 94 h 94"/>
                <a:gd name="T72" fmla="*/ 20 w 67"/>
                <a:gd name="T73" fmla="*/ 89 h 94"/>
                <a:gd name="T74" fmla="*/ 20 w 67"/>
                <a:gd name="T75" fmla="*/ 54 h 94"/>
                <a:gd name="T76" fmla="*/ 22 w 67"/>
                <a:gd name="T77" fmla="*/ 54 h 94"/>
                <a:gd name="T78" fmla="*/ 22 w 67"/>
                <a:gd name="T79" fmla="*/ 89 h 94"/>
                <a:gd name="T80" fmla="*/ 27 w 67"/>
                <a:gd name="T81" fmla="*/ 94 h 94"/>
                <a:gd name="T82" fmla="*/ 28 w 67"/>
                <a:gd name="T83" fmla="*/ 94 h 94"/>
                <a:gd name="T84" fmla="*/ 28 w 67"/>
                <a:gd name="T85" fmla="*/ 94 h 94"/>
                <a:gd name="T86" fmla="*/ 33 w 67"/>
                <a:gd name="T87" fmla="*/ 89 h 94"/>
                <a:gd name="T88" fmla="*/ 33 w 67"/>
                <a:gd name="T89" fmla="*/ 49 h 94"/>
                <a:gd name="T90" fmla="*/ 33 w 67"/>
                <a:gd name="T91" fmla="*/ 47 h 94"/>
                <a:gd name="T92" fmla="*/ 33 w 67"/>
                <a:gd name="T93" fmla="*/ 24 h 94"/>
                <a:gd name="T94" fmla="*/ 37 w 67"/>
                <a:gd name="T95" fmla="*/ 18 h 94"/>
                <a:gd name="T96" fmla="*/ 49 w 67"/>
                <a:gd name="T97" fmla="*/ 20 h 94"/>
                <a:gd name="T98" fmla="*/ 55 w 67"/>
                <a:gd name="T99" fmla="*/ 16 h 94"/>
                <a:gd name="T100" fmla="*/ 64 w 67"/>
                <a:gd name="T101" fmla="*/ 8 h 94"/>
                <a:gd name="T102" fmla="*/ 65 w 67"/>
                <a:gd name="T103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94">
                  <a:moveTo>
                    <a:pt x="65" y="2"/>
                  </a:moveTo>
                  <a:cubicBezTo>
                    <a:pt x="64" y="1"/>
                    <a:pt x="62" y="0"/>
                    <a:pt x="60" y="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2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11"/>
                    <a:pt x="23" y="12"/>
                    <a:pt x="23" y="12"/>
                  </a:cubicBezTo>
                  <a:cubicBezTo>
                    <a:pt x="23" y="12"/>
                    <a:pt x="25" y="22"/>
                    <a:pt x="24" y="26"/>
                  </a:cubicBezTo>
                  <a:cubicBezTo>
                    <a:pt x="24" y="27"/>
                    <a:pt x="23" y="30"/>
                    <a:pt x="22" y="31"/>
                  </a:cubicBezTo>
                  <a:cubicBezTo>
                    <a:pt x="20" y="31"/>
                    <a:pt x="19" y="27"/>
                    <a:pt x="19" y="26"/>
                  </a:cubicBezTo>
                  <a:cubicBezTo>
                    <a:pt x="18" y="22"/>
                    <a:pt x="20" y="12"/>
                    <a:pt x="20" y="12"/>
                  </a:cubicBezTo>
                  <a:cubicBezTo>
                    <a:pt x="19" y="11"/>
                    <a:pt x="19" y="9"/>
                    <a:pt x="19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6" y="8"/>
                    <a:pt x="0" y="14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2"/>
                    <a:pt x="2" y="53"/>
                    <a:pt x="4" y="53"/>
                  </a:cubicBezTo>
                  <a:cubicBezTo>
                    <a:pt x="6" y="53"/>
                    <a:pt x="8" y="52"/>
                    <a:pt x="8" y="49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10" y="91"/>
                    <a:pt x="12" y="94"/>
                    <a:pt x="1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8" y="94"/>
                    <a:pt x="20" y="91"/>
                    <a:pt x="20" y="89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2" y="91"/>
                    <a:pt x="25" y="94"/>
                    <a:pt x="27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30" y="94"/>
                    <a:pt x="33" y="91"/>
                    <a:pt x="33" y="8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2" y="17"/>
                    <a:pt x="37" y="18"/>
                  </a:cubicBezTo>
                  <a:cubicBezTo>
                    <a:pt x="40" y="18"/>
                    <a:pt x="49" y="20"/>
                    <a:pt x="49" y="20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6" y="7"/>
                    <a:pt x="67" y="4"/>
                    <a:pt x="6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8686800" y="4875213"/>
              <a:ext cx="165100" cy="173038"/>
            </a:xfrm>
            <a:custGeom>
              <a:avLst/>
              <a:gdLst>
                <a:gd name="T0" fmla="*/ 34 w 44"/>
                <a:gd name="T1" fmla="*/ 1 h 46"/>
                <a:gd name="T2" fmla="*/ 33 w 44"/>
                <a:gd name="T3" fmla="*/ 0 h 46"/>
                <a:gd name="T4" fmla="*/ 31 w 44"/>
                <a:gd name="T5" fmla="*/ 2 h 46"/>
                <a:gd name="T6" fmla="*/ 31 w 44"/>
                <a:gd name="T7" fmla="*/ 6 h 46"/>
                <a:gd name="T8" fmla="*/ 10 w 44"/>
                <a:gd name="T9" fmla="*/ 19 h 46"/>
                <a:gd name="T10" fmla="*/ 0 w 44"/>
                <a:gd name="T11" fmla="*/ 45 h 46"/>
                <a:gd name="T12" fmla="*/ 0 w 44"/>
                <a:gd name="T13" fmla="*/ 46 h 46"/>
                <a:gd name="T14" fmla="*/ 1 w 44"/>
                <a:gd name="T15" fmla="*/ 46 h 46"/>
                <a:gd name="T16" fmla="*/ 6 w 44"/>
                <a:gd name="T17" fmla="*/ 46 h 46"/>
                <a:gd name="T18" fmla="*/ 7 w 44"/>
                <a:gd name="T19" fmla="*/ 45 h 46"/>
                <a:gd name="T20" fmla="*/ 31 w 44"/>
                <a:gd name="T21" fmla="*/ 13 h 46"/>
                <a:gd name="T22" fmla="*/ 31 w 44"/>
                <a:gd name="T23" fmla="*/ 16 h 46"/>
                <a:gd name="T24" fmla="*/ 33 w 44"/>
                <a:gd name="T25" fmla="*/ 18 h 46"/>
                <a:gd name="T26" fmla="*/ 34 w 44"/>
                <a:gd name="T27" fmla="*/ 18 h 46"/>
                <a:gd name="T28" fmla="*/ 43 w 44"/>
                <a:gd name="T29" fmla="*/ 11 h 46"/>
                <a:gd name="T30" fmla="*/ 44 w 44"/>
                <a:gd name="T31" fmla="*/ 9 h 46"/>
                <a:gd name="T32" fmla="*/ 43 w 44"/>
                <a:gd name="T33" fmla="*/ 8 h 46"/>
                <a:gd name="T34" fmla="*/ 34 w 44"/>
                <a:gd name="T35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46">
                  <a:moveTo>
                    <a:pt x="34" y="1"/>
                  </a:moveTo>
                  <a:cubicBezTo>
                    <a:pt x="34" y="0"/>
                    <a:pt x="34" y="0"/>
                    <a:pt x="33" y="0"/>
                  </a:cubicBezTo>
                  <a:cubicBezTo>
                    <a:pt x="32" y="0"/>
                    <a:pt x="31" y="1"/>
                    <a:pt x="31" y="2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2" y="8"/>
                    <a:pt x="16" y="12"/>
                    <a:pt x="10" y="19"/>
                  </a:cubicBezTo>
                  <a:cubicBezTo>
                    <a:pt x="4" y="27"/>
                    <a:pt x="1" y="35"/>
                    <a:pt x="0" y="45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46"/>
                    <a:pt x="0" y="46"/>
                    <a:pt x="1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7" y="46"/>
                    <a:pt x="7" y="46"/>
                    <a:pt x="7" y="45"/>
                  </a:cubicBezTo>
                  <a:cubicBezTo>
                    <a:pt x="9" y="30"/>
                    <a:pt x="16" y="18"/>
                    <a:pt x="31" y="13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7"/>
                    <a:pt x="32" y="18"/>
                    <a:pt x="33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4" y="11"/>
                    <a:pt x="44" y="10"/>
                    <a:pt x="44" y="9"/>
                  </a:cubicBezTo>
                  <a:cubicBezTo>
                    <a:pt x="44" y="9"/>
                    <a:pt x="44" y="8"/>
                    <a:pt x="43" y="8"/>
                  </a:cubicBezTo>
                  <a:lnTo>
                    <a:pt x="3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8769350" y="4965701"/>
              <a:ext cx="82550" cy="8255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8629650" y="4875213"/>
              <a:ext cx="79375" cy="79375"/>
            </a:xfrm>
            <a:custGeom>
              <a:avLst/>
              <a:gdLst>
                <a:gd name="T0" fmla="*/ 19 w 21"/>
                <a:gd name="T1" fmla="*/ 8 h 21"/>
                <a:gd name="T2" fmla="*/ 13 w 21"/>
                <a:gd name="T3" fmla="*/ 8 h 21"/>
                <a:gd name="T4" fmla="*/ 13 w 21"/>
                <a:gd name="T5" fmla="*/ 2 h 21"/>
                <a:gd name="T6" fmla="*/ 12 w 21"/>
                <a:gd name="T7" fmla="*/ 0 h 21"/>
                <a:gd name="T8" fmla="*/ 9 w 21"/>
                <a:gd name="T9" fmla="*/ 0 h 21"/>
                <a:gd name="T10" fmla="*/ 7 w 21"/>
                <a:gd name="T11" fmla="*/ 2 h 21"/>
                <a:gd name="T12" fmla="*/ 7 w 21"/>
                <a:gd name="T13" fmla="*/ 8 h 21"/>
                <a:gd name="T14" fmla="*/ 1 w 21"/>
                <a:gd name="T15" fmla="*/ 8 h 21"/>
                <a:gd name="T16" fmla="*/ 0 w 21"/>
                <a:gd name="T17" fmla="*/ 9 h 21"/>
                <a:gd name="T18" fmla="*/ 0 w 21"/>
                <a:gd name="T19" fmla="*/ 12 h 21"/>
                <a:gd name="T20" fmla="*/ 1 w 21"/>
                <a:gd name="T21" fmla="*/ 14 h 21"/>
                <a:gd name="T22" fmla="*/ 7 w 21"/>
                <a:gd name="T23" fmla="*/ 14 h 21"/>
                <a:gd name="T24" fmla="*/ 7 w 21"/>
                <a:gd name="T25" fmla="*/ 20 h 21"/>
                <a:gd name="T26" fmla="*/ 9 w 21"/>
                <a:gd name="T27" fmla="*/ 21 h 21"/>
                <a:gd name="T28" fmla="*/ 12 w 21"/>
                <a:gd name="T29" fmla="*/ 21 h 21"/>
                <a:gd name="T30" fmla="*/ 13 w 21"/>
                <a:gd name="T31" fmla="*/ 20 h 21"/>
                <a:gd name="T32" fmla="*/ 13 w 21"/>
                <a:gd name="T33" fmla="*/ 14 h 21"/>
                <a:gd name="T34" fmla="*/ 19 w 21"/>
                <a:gd name="T35" fmla="*/ 14 h 21"/>
                <a:gd name="T36" fmla="*/ 21 w 21"/>
                <a:gd name="T37" fmla="*/ 12 h 21"/>
                <a:gd name="T38" fmla="*/ 21 w 21"/>
                <a:gd name="T39" fmla="*/ 9 h 21"/>
                <a:gd name="T40" fmla="*/ 19 w 21"/>
                <a:gd name="T41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19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1"/>
                    <a:pt x="7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8" y="21"/>
                    <a:pt x="9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0"/>
                    <a:pt x="13" y="2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1" y="13"/>
                    <a:pt x="21" y="12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0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8651875" y="5103813"/>
              <a:ext cx="176212" cy="184150"/>
            </a:xfrm>
            <a:custGeom>
              <a:avLst/>
              <a:gdLst>
                <a:gd name="T0" fmla="*/ 47 w 47"/>
                <a:gd name="T1" fmla="*/ 45 h 49"/>
                <a:gd name="T2" fmla="*/ 27 w 47"/>
                <a:gd name="T3" fmla="*/ 25 h 49"/>
                <a:gd name="T4" fmla="*/ 27 w 47"/>
                <a:gd name="T5" fmla="*/ 24 h 49"/>
                <a:gd name="T6" fmla="*/ 27 w 47"/>
                <a:gd name="T7" fmla="*/ 0 h 49"/>
                <a:gd name="T8" fmla="*/ 21 w 47"/>
                <a:gd name="T9" fmla="*/ 0 h 49"/>
                <a:gd name="T10" fmla="*/ 21 w 47"/>
                <a:gd name="T11" fmla="*/ 24 h 49"/>
                <a:gd name="T12" fmla="*/ 20 w 47"/>
                <a:gd name="T13" fmla="*/ 25 h 49"/>
                <a:gd name="T14" fmla="*/ 0 w 47"/>
                <a:gd name="T15" fmla="*/ 45 h 49"/>
                <a:gd name="T16" fmla="*/ 5 w 47"/>
                <a:gd name="T17" fmla="*/ 45 h 49"/>
                <a:gd name="T18" fmla="*/ 19 w 47"/>
                <a:gd name="T19" fmla="*/ 31 h 49"/>
                <a:gd name="T20" fmla="*/ 20 w 47"/>
                <a:gd name="T21" fmla="*/ 30 h 49"/>
                <a:gd name="T22" fmla="*/ 21 w 47"/>
                <a:gd name="T23" fmla="*/ 30 h 49"/>
                <a:gd name="T24" fmla="*/ 22 w 47"/>
                <a:gd name="T25" fmla="*/ 32 h 49"/>
                <a:gd name="T26" fmla="*/ 22 w 47"/>
                <a:gd name="T27" fmla="*/ 49 h 49"/>
                <a:gd name="T28" fmla="*/ 26 w 47"/>
                <a:gd name="T29" fmla="*/ 49 h 49"/>
                <a:gd name="T30" fmla="*/ 26 w 47"/>
                <a:gd name="T31" fmla="*/ 32 h 49"/>
                <a:gd name="T32" fmla="*/ 26 w 47"/>
                <a:gd name="T33" fmla="*/ 30 h 49"/>
                <a:gd name="T34" fmla="*/ 27 w 47"/>
                <a:gd name="T35" fmla="*/ 30 h 49"/>
                <a:gd name="T36" fmla="*/ 28 w 47"/>
                <a:gd name="T37" fmla="*/ 31 h 49"/>
                <a:gd name="T38" fmla="*/ 42 w 47"/>
                <a:gd name="T39" fmla="*/ 45 h 49"/>
                <a:gd name="T40" fmla="*/ 47 w 47"/>
                <a:gd name="T4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49">
                  <a:moveTo>
                    <a:pt x="47" y="45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4"/>
                    <a:pt x="27" y="2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5"/>
                    <a:pt x="20" y="2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1"/>
                    <a:pt x="22" y="32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1"/>
                    <a:pt x="26" y="31"/>
                    <a:pt x="26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8" y="30"/>
                    <a:pt x="28" y="31"/>
                  </a:cubicBezTo>
                  <a:cubicBezTo>
                    <a:pt x="42" y="45"/>
                    <a:pt x="42" y="45"/>
                    <a:pt x="42" y="45"/>
                  </a:cubicBezTo>
                  <a:lnTo>
                    <a:pt x="4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8566150" y="4811713"/>
              <a:ext cx="352425" cy="44450"/>
            </a:xfrm>
            <a:custGeom>
              <a:avLst/>
              <a:gdLst>
                <a:gd name="T0" fmla="*/ 88 w 94"/>
                <a:gd name="T1" fmla="*/ 0 h 12"/>
                <a:gd name="T2" fmla="*/ 5 w 94"/>
                <a:gd name="T3" fmla="*/ 0 h 12"/>
                <a:gd name="T4" fmla="*/ 0 w 94"/>
                <a:gd name="T5" fmla="*/ 6 h 12"/>
                <a:gd name="T6" fmla="*/ 0 w 94"/>
                <a:gd name="T7" fmla="*/ 12 h 12"/>
                <a:gd name="T8" fmla="*/ 94 w 94"/>
                <a:gd name="T9" fmla="*/ 12 h 12"/>
                <a:gd name="T10" fmla="*/ 94 w 94"/>
                <a:gd name="T11" fmla="*/ 6 h 12"/>
                <a:gd name="T12" fmla="*/ 88 w 9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2">
                  <a:moveTo>
                    <a:pt x="8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3"/>
                    <a:pt x="91" y="0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8574088" y="4826001"/>
              <a:ext cx="336550" cy="258763"/>
            </a:xfrm>
            <a:custGeom>
              <a:avLst/>
              <a:gdLst>
                <a:gd name="T0" fmla="*/ 82 w 90"/>
                <a:gd name="T1" fmla="*/ 0 h 69"/>
                <a:gd name="T2" fmla="*/ 8 w 90"/>
                <a:gd name="T3" fmla="*/ 0 h 69"/>
                <a:gd name="T4" fmla="*/ 0 w 90"/>
                <a:gd name="T5" fmla="*/ 8 h 69"/>
                <a:gd name="T6" fmla="*/ 0 w 90"/>
                <a:gd name="T7" fmla="*/ 35 h 69"/>
                <a:gd name="T8" fmla="*/ 5 w 90"/>
                <a:gd name="T9" fmla="*/ 31 h 69"/>
                <a:gd name="T10" fmla="*/ 5 w 90"/>
                <a:gd name="T11" fmla="*/ 8 h 69"/>
                <a:gd name="T12" fmla="*/ 8 w 90"/>
                <a:gd name="T13" fmla="*/ 5 h 69"/>
                <a:gd name="T14" fmla="*/ 82 w 90"/>
                <a:gd name="T15" fmla="*/ 5 h 69"/>
                <a:gd name="T16" fmla="*/ 85 w 90"/>
                <a:gd name="T17" fmla="*/ 8 h 69"/>
                <a:gd name="T18" fmla="*/ 85 w 90"/>
                <a:gd name="T19" fmla="*/ 61 h 69"/>
                <a:gd name="T20" fmla="*/ 82 w 90"/>
                <a:gd name="T21" fmla="*/ 64 h 69"/>
                <a:gd name="T22" fmla="*/ 8 w 90"/>
                <a:gd name="T23" fmla="*/ 64 h 69"/>
                <a:gd name="T24" fmla="*/ 5 w 90"/>
                <a:gd name="T25" fmla="*/ 61 h 69"/>
                <a:gd name="T26" fmla="*/ 5 w 90"/>
                <a:gd name="T27" fmla="*/ 48 h 69"/>
                <a:gd name="T28" fmla="*/ 0 w 90"/>
                <a:gd name="T29" fmla="*/ 51 h 69"/>
                <a:gd name="T30" fmla="*/ 0 w 90"/>
                <a:gd name="T31" fmla="*/ 61 h 69"/>
                <a:gd name="T32" fmla="*/ 8 w 90"/>
                <a:gd name="T33" fmla="*/ 69 h 69"/>
                <a:gd name="T34" fmla="*/ 82 w 90"/>
                <a:gd name="T35" fmla="*/ 69 h 69"/>
                <a:gd name="T36" fmla="*/ 90 w 90"/>
                <a:gd name="T37" fmla="*/ 61 h 69"/>
                <a:gd name="T38" fmla="*/ 90 w 90"/>
                <a:gd name="T39" fmla="*/ 8 h 69"/>
                <a:gd name="T40" fmla="*/ 82 w 90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69">
                  <a:moveTo>
                    <a:pt x="8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6" y="5"/>
                    <a:pt x="8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3" y="5"/>
                    <a:pt x="85" y="6"/>
                    <a:pt x="85" y="8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5" y="62"/>
                    <a:pt x="83" y="64"/>
                    <a:pt x="82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6" y="64"/>
                    <a:pt x="5" y="62"/>
                    <a:pt x="5" y="61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5"/>
                    <a:pt x="3" y="69"/>
                    <a:pt x="8" y="69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6" y="69"/>
                    <a:pt x="90" y="65"/>
                    <a:pt x="90" y="61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0" y="4"/>
                    <a:pt x="86" y="0"/>
                    <a:pt x="8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Rockwell" panose="02060603020205020403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989222" y="4396026"/>
            <a:ext cx="1792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en-US" sz="2400" dirty="0">
                <a:solidFill>
                  <a:prstClr val="white"/>
                </a:solidFill>
                <a:latin typeface="Bebas Neue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Bebas Neue"/>
              </a:rPr>
              <a:t>CONTENT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9367337" y="2964358"/>
            <a:ext cx="1133647" cy="1609207"/>
            <a:chOff x="4959350" y="4113213"/>
            <a:chExt cx="374650" cy="531812"/>
          </a:xfrm>
          <a:solidFill>
            <a:schemeClr val="bg1"/>
          </a:solidFill>
        </p:grpSpPr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5113338" y="4267200"/>
              <a:ext cx="66675" cy="714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5072063" y="4341813"/>
              <a:ext cx="149225" cy="303212"/>
            </a:xfrm>
            <a:custGeom>
              <a:avLst/>
              <a:gdLst>
                <a:gd name="T0" fmla="*/ 40 w 40"/>
                <a:gd name="T1" fmla="*/ 13 h 81"/>
                <a:gd name="T2" fmla="*/ 40 w 40"/>
                <a:gd name="T3" fmla="*/ 12 h 81"/>
                <a:gd name="T4" fmla="*/ 28 w 40"/>
                <a:gd name="T5" fmla="*/ 0 h 81"/>
                <a:gd name="T6" fmla="*/ 28 w 40"/>
                <a:gd name="T7" fmla="*/ 0 h 81"/>
                <a:gd name="T8" fmla="*/ 28 w 40"/>
                <a:gd name="T9" fmla="*/ 0 h 81"/>
                <a:gd name="T10" fmla="*/ 26 w 40"/>
                <a:gd name="T11" fmla="*/ 0 h 81"/>
                <a:gd name="T12" fmla="*/ 22 w 40"/>
                <a:gd name="T13" fmla="*/ 0 h 81"/>
                <a:gd name="T14" fmla="*/ 21 w 40"/>
                <a:gd name="T15" fmla="*/ 4 h 81"/>
                <a:gd name="T16" fmla="*/ 23 w 40"/>
                <a:gd name="T17" fmla="*/ 17 h 81"/>
                <a:gd name="T18" fmla="*/ 20 w 40"/>
                <a:gd name="T19" fmla="*/ 21 h 81"/>
                <a:gd name="T20" fmla="*/ 18 w 40"/>
                <a:gd name="T21" fmla="*/ 17 h 81"/>
                <a:gd name="T22" fmla="*/ 19 w 40"/>
                <a:gd name="T23" fmla="*/ 4 h 81"/>
                <a:gd name="T24" fmla="*/ 18 w 40"/>
                <a:gd name="T25" fmla="*/ 0 h 81"/>
                <a:gd name="T26" fmla="*/ 14 w 40"/>
                <a:gd name="T27" fmla="*/ 0 h 81"/>
                <a:gd name="T28" fmla="*/ 12 w 40"/>
                <a:gd name="T29" fmla="*/ 0 h 81"/>
                <a:gd name="T30" fmla="*/ 12 w 40"/>
                <a:gd name="T31" fmla="*/ 0 h 81"/>
                <a:gd name="T32" fmla="*/ 12 w 40"/>
                <a:gd name="T33" fmla="*/ 0 h 81"/>
                <a:gd name="T34" fmla="*/ 0 w 40"/>
                <a:gd name="T35" fmla="*/ 12 h 81"/>
                <a:gd name="T36" fmla="*/ 0 w 40"/>
                <a:gd name="T37" fmla="*/ 13 h 81"/>
                <a:gd name="T38" fmla="*/ 0 w 40"/>
                <a:gd name="T39" fmla="*/ 14 h 81"/>
                <a:gd name="T40" fmla="*/ 0 w 40"/>
                <a:gd name="T41" fmla="*/ 39 h 81"/>
                <a:gd name="T42" fmla="*/ 4 w 40"/>
                <a:gd name="T43" fmla="*/ 43 h 81"/>
                <a:gd name="T44" fmla="*/ 8 w 40"/>
                <a:gd name="T45" fmla="*/ 39 h 81"/>
                <a:gd name="T46" fmla="*/ 8 w 40"/>
                <a:gd name="T47" fmla="*/ 15 h 81"/>
                <a:gd name="T48" fmla="*/ 9 w 40"/>
                <a:gd name="T49" fmla="*/ 15 h 81"/>
                <a:gd name="T50" fmla="*/ 9 w 40"/>
                <a:gd name="T51" fmla="*/ 39 h 81"/>
                <a:gd name="T52" fmla="*/ 9 w 40"/>
                <a:gd name="T53" fmla="*/ 39 h 81"/>
                <a:gd name="T54" fmla="*/ 9 w 40"/>
                <a:gd name="T55" fmla="*/ 76 h 81"/>
                <a:gd name="T56" fmla="*/ 14 w 40"/>
                <a:gd name="T57" fmla="*/ 81 h 81"/>
                <a:gd name="T58" fmla="*/ 14 w 40"/>
                <a:gd name="T59" fmla="*/ 81 h 81"/>
                <a:gd name="T60" fmla="*/ 14 w 40"/>
                <a:gd name="T61" fmla="*/ 81 h 81"/>
                <a:gd name="T62" fmla="*/ 19 w 40"/>
                <a:gd name="T63" fmla="*/ 76 h 81"/>
                <a:gd name="T64" fmla="*/ 19 w 40"/>
                <a:gd name="T65" fmla="*/ 44 h 81"/>
                <a:gd name="T66" fmla="*/ 21 w 40"/>
                <a:gd name="T67" fmla="*/ 44 h 81"/>
                <a:gd name="T68" fmla="*/ 21 w 40"/>
                <a:gd name="T69" fmla="*/ 76 h 81"/>
                <a:gd name="T70" fmla="*/ 26 w 40"/>
                <a:gd name="T71" fmla="*/ 81 h 81"/>
                <a:gd name="T72" fmla="*/ 26 w 40"/>
                <a:gd name="T73" fmla="*/ 81 h 81"/>
                <a:gd name="T74" fmla="*/ 26 w 40"/>
                <a:gd name="T75" fmla="*/ 81 h 81"/>
                <a:gd name="T76" fmla="*/ 31 w 40"/>
                <a:gd name="T77" fmla="*/ 76 h 81"/>
                <a:gd name="T78" fmla="*/ 31 w 40"/>
                <a:gd name="T79" fmla="*/ 37 h 81"/>
                <a:gd name="T80" fmla="*/ 31 w 40"/>
                <a:gd name="T81" fmla="*/ 39 h 81"/>
                <a:gd name="T82" fmla="*/ 31 w 40"/>
                <a:gd name="T83" fmla="*/ 15 h 81"/>
                <a:gd name="T84" fmla="*/ 32 w 40"/>
                <a:gd name="T85" fmla="*/ 15 h 81"/>
                <a:gd name="T86" fmla="*/ 32 w 40"/>
                <a:gd name="T87" fmla="*/ 39 h 81"/>
                <a:gd name="T88" fmla="*/ 36 w 40"/>
                <a:gd name="T89" fmla="*/ 43 h 81"/>
                <a:gd name="T90" fmla="*/ 40 w 40"/>
                <a:gd name="T91" fmla="*/ 39 h 81"/>
                <a:gd name="T92" fmla="*/ 40 w 40"/>
                <a:gd name="T93" fmla="*/ 14 h 81"/>
                <a:gd name="T94" fmla="*/ 40 w 40"/>
                <a:gd name="T95" fmla="*/ 1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81">
                  <a:moveTo>
                    <a:pt x="40" y="13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40" y="6"/>
                    <a:pt x="34" y="1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"/>
                    <a:pt x="22" y="4"/>
                    <a:pt x="21" y="4"/>
                  </a:cubicBezTo>
                  <a:cubicBezTo>
                    <a:pt x="21" y="4"/>
                    <a:pt x="23" y="13"/>
                    <a:pt x="23" y="17"/>
                  </a:cubicBezTo>
                  <a:cubicBezTo>
                    <a:pt x="22" y="18"/>
                    <a:pt x="22" y="21"/>
                    <a:pt x="20" y="21"/>
                  </a:cubicBezTo>
                  <a:cubicBezTo>
                    <a:pt x="19" y="21"/>
                    <a:pt x="18" y="18"/>
                    <a:pt x="18" y="17"/>
                  </a:cubicBezTo>
                  <a:cubicBezTo>
                    <a:pt x="17" y="14"/>
                    <a:pt x="19" y="4"/>
                    <a:pt x="19" y="4"/>
                  </a:cubicBezTo>
                  <a:cubicBezTo>
                    <a:pt x="18" y="3"/>
                    <a:pt x="18" y="1"/>
                    <a:pt x="1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1"/>
                    <a:pt x="0" y="6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8" y="41"/>
                    <a:pt x="8" y="39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79"/>
                    <a:pt x="11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7" y="81"/>
                    <a:pt x="19" y="79"/>
                    <a:pt x="19" y="76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9"/>
                    <a:pt x="23" y="81"/>
                    <a:pt x="26" y="81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9" y="81"/>
                    <a:pt x="31" y="79"/>
                    <a:pt x="31" y="7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41"/>
                    <a:pt x="34" y="43"/>
                    <a:pt x="36" y="43"/>
                  </a:cubicBezTo>
                  <a:cubicBezTo>
                    <a:pt x="38" y="43"/>
                    <a:pt x="40" y="41"/>
                    <a:pt x="40" y="39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4959350" y="4113213"/>
              <a:ext cx="374650" cy="352425"/>
            </a:xfrm>
            <a:custGeom>
              <a:avLst/>
              <a:gdLst>
                <a:gd name="T0" fmla="*/ 100 w 100"/>
                <a:gd name="T1" fmla="*/ 51 h 94"/>
                <a:gd name="T2" fmla="*/ 50 w 100"/>
                <a:gd name="T3" fmla="*/ 0 h 94"/>
                <a:gd name="T4" fmla="*/ 0 w 100"/>
                <a:gd name="T5" fmla="*/ 51 h 94"/>
                <a:gd name="T6" fmla="*/ 24 w 100"/>
                <a:gd name="T7" fmla="*/ 94 h 94"/>
                <a:gd name="T8" fmla="*/ 24 w 100"/>
                <a:gd name="T9" fmla="*/ 78 h 94"/>
                <a:gd name="T10" fmla="*/ 12 w 100"/>
                <a:gd name="T11" fmla="*/ 51 h 94"/>
                <a:gd name="T12" fmla="*/ 50 w 100"/>
                <a:gd name="T13" fmla="*/ 13 h 94"/>
                <a:gd name="T14" fmla="*/ 88 w 100"/>
                <a:gd name="T15" fmla="*/ 51 h 94"/>
                <a:gd name="T16" fmla="*/ 76 w 100"/>
                <a:gd name="T17" fmla="*/ 78 h 94"/>
                <a:gd name="T18" fmla="*/ 76 w 100"/>
                <a:gd name="T19" fmla="*/ 94 h 94"/>
                <a:gd name="T20" fmla="*/ 100 w 100"/>
                <a:gd name="T21" fmla="*/ 5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4">
                  <a:moveTo>
                    <a:pt x="100" y="51"/>
                  </a:moveTo>
                  <a:cubicBezTo>
                    <a:pt x="100" y="23"/>
                    <a:pt x="78" y="0"/>
                    <a:pt x="50" y="0"/>
                  </a:cubicBezTo>
                  <a:cubicBezTo>
                    <a:pt x="22" y="0"/>
                    <a:pt x="0" y="23"/>
                    <a:pt x="0" y="51"/>
                  </a:cubicBezTo>
                  <a:cubicBezTo>
                    <a:pt x="0" y="69"/>
                    <a:pt x="9" y="85"/>
                    <a:pt x="24" y="94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17" y="71"/>
                    <a:pt x="12" y="61"/>
                    <a:pt x="12" y="51"/>
                  </a:cubicBezTo>
                  <a:cubicBezTo>
                    <a:pt x="12" y="30"/>
                    <a:pt x="29" y="13"/>
                    <a:pt x="50" y="13"/>
                  </a:cubicBezTo>
                  <a:cubicBezTo>
                    <a:pt x="71" y="13"/>
                    <a:pt x="88" y="30"/>
                    <a:pt x="88" y="51"/>
                  </a:cubicBezTo>
                  <a:cubicBezTo>
                    <a:pt x="88" y="61"/>
                    <a:pt x="83" y="71"/>
                    <a:pt x="76" y="78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91" y="85"/>
                    <a:pt x="100" y="69"/>
                    <a:pt x="10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5078413" y="4206875"/>
              <a:ext cx="52388" cy="60325"/>
            </a:xfrm>
            <a:custGeom>
              <a:avLst/>
              <a:gdLst>
                <a:gd name="T0" fmla="*/ 14 w 14"/>
                <a:gd name="T1" fmla="*/ 10 h 16"/>
                <a:gd name="T2" fmla="*/ 9 w 14"/>
                <a:gd name="T3" fmla="*/ 3 h 16"/>
                <a:gd name="T4" fmla="*/ 2 w 14"/>
                <a:gd name="T5" fmla="*/ 2 h 16"/>
                <a:gd name="T6" fmla="*/ 1 w 14"/>
                <a:gd name="T7" fmla="*/ 8 h 16"/>
                <a:gd name="T8" fmla="*/ 6 w 14"/>
                <a:gd name="T9" fmla="*/ 16 h 16"/>
                <a:gd name="T10" fmla="*/ 14 w 14"/>
                <a:gd name="T1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6">
                  <a:moveTo>
                    <a:pt x="14" y="10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4" y="0"/>
                    <a:pt x="2" y="2"/>
                  </a:cubicBezTo>
                  <a:cubicBezTo>
                    <a:pt x="0" y="3"/>
                    <a:pt x="0" y="6"/>
                    <a:pt x="1" y="8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3"/>
                    <a:pt x="11" y="11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5202238" y="4286250"/>
              <a:ext cx="68263" cy="33337"/>
            </a:xfrm>
            <a:custGeom>
              <a:avLst/>
              <a:gdLst>
                <a:gd name="T0" fmla="*/ 0 w 18"/>
                <a:gd name="T1" fmla="*/ 9 h 9"/>
                <a:gd name="T2" fmla="*/ 13 w 18"/>
                <a:gd name="T3" fmla="*/ 9 h 9"/>
                <a:gd name="T4" fmla="*/ 18 w 18"/>
                <a:gd name="T5" fmla="*/ 5 h 9"/>
                <a:gd name="T6" fmla="*/ 13 w 18"/>
                <a:gd name="T7" fmla="*/ 0 h 9"/>
                <a:gd name="T8" fmla="*/ 0 w 18"/>
                <a:gd name="T9" fmla="*/ 0 h 9"/>
                <a:gd name="T10" fmla="*/ 1 w 18"/>
                <a:gd name="T11" fmla="*/ 4 h 9"/>
                <a:gd name="T12" fmla="*/ 0 w 18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6" y="9"/>
                    <a:pt x="18" y="7"/>
                    <a:pt x="18" y="5"/>
                  </a:cubicBezTo>
                  <a:cubicBezTo>
                    <a:pt x="18" y="2"/>
                    <a:pt x="16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1" y="4"/>
                  </a:cubicBezTo>
                  <a:cubicBezTo>
                    <a:pt x="1" y="6"/>
                    <a:pt x="0" y="8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Rockwell" panose="02060603020205020403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181500" y="2047863"/>
            <a:ext cx="293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zh-CN" altLang="en-US" sz="2400" dirty="0">
                <a:solidFill>
                  <a:srgbClr val="00C3D9"/>
                </a:solidFill>
                <a:latin typeface="Bebas Neue"/>
              </a:rPr>
              <a:t>大学英语教学的痛点</a:t>
            </a:r>
            <a:endParaRPr lang="en-US" sz="2400" dirty="0">
              <a:solidFill>
                <a:srgbClr val="00C3D9"/>
              </a:solidFill>
              <a:latin typeface="Bebas Neue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81500" y="3266725"/>
            <a:ext cx="328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zh-CN" altLang="en-US" sz="2400" dirty="0">
                <a:solidFill>
                  <a:srgbClr val="DF7307"/>
                </a:solidFill>
                <a:latin typeface="Bebas Neue"/>
              </a:rPr>
              <a:t>我的教学创新点及案例</a:t>
            </a:r>
            <a:endParaRPr lang="en-US" sz="2400" dirty="0">
              <a:solidFill>
                <a:srgbClr val="DF7307"/>
              </a:solidFill>
              <a:latin typeface="Bebas Neue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21231" y="4424628"/>
            <a:ext cx="293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zh-CN" altLang="en-US" sz="2400" dirty="0">
                <a:solidFill>
                  <a:srgbClr val="1FD89C"/>
                </a:solidFill>
                <a:latin typeface="Bebas Neue"/>
              </a:rPr>
              <a:t>创新成果</a:t>
            </a:r>
            <a:endParaRPr lang="en-US" sz="2400" dirty="0">
              <a:solidFill>
                <a:srgbClr val="1FD89C"/>
              </a:solidFill>
              <a:latin typeface="Bebas Neue"/>
            </a:endParaRPr>
          </a:p>
        </p:txBody>
      </p:sp>
      <p:grpSp>
        <p:nvGrpSpPr>
          <p:cNvPr id="37" name="Group 64">
            <a:extLst>
              <a:ext uri="{FF2B5EF4-FFF2-40B4-BE49-F238E27FC236}">
                <a16:creationId xmlns:a16="http://schemas.microsoft.com/office/drawing/2014/main" id="{1C839AEB-27BD-4B2C-9D11-0C184F08413F}"/>
              </a:ext>
            </a:extLst>
          </p:cNvPr>
          <p:cNvGrpSpPr/>
          <p:nvPr/>
        </p:nvGrpSpPr>
        <p:grpSpPr>
          <a:xfrm>
            <a:off x="1651997" y="2047569"/>
            <a:ext cx="385139" cy="429271"/>
            <a:chOff x="9174163" y="4232275"/>
            <a:chExt cx="457199" cy="509588"/>
          </a:xfrm>
          <a:solidFill>
            <a:srgbClr val="13918D"/>
          </a:solidFill>
        </p:grpSpPr>
        <p:sp>
          <p:nvSpPr>
            <p:cNvPr id="38" name="Freeform 65">
              <a:extLst>
                <a:ext uri="{FF2B5EF4-FFF2-40B4-BE49-F238E27FC236}">
                  <a16:creationId xmlns:a16="http://schemas.microsoft.com/office/drawing/2014/main" id="{F057AEF6-584F-4A5A-9F3B-F9A6A630FF0B}"/>
                </a:ext>
              </a:extLst>
            </p:cNvPr>
            <p:cNvSpPr/>
            <p:nvPr/>
          </p:nvSpPr>
          <p:spPr bwMode="auto">
            <a:xfrm>
              <a:off x="9305925" y="4232275"/>
              <a:ext cx="325437" cy="220663"/>
            </a:xfrm>
            <a:custGeom>
              <a:avLst/>
              <a:gdLst>
                <a:gd name="T0" fmla="*/ 82 w 87"/>
                <a:gd name="T1" fmla="*/ 28 h 59"/>
                <a:gd name="T2" fmla="*/ 47 w 87"/>
                <a:gd name="T3" fmla="*/ 2 h 59"/>
                <a:gd name="T4" fmla="*/ 41 w 87"/>
                <a:gd name="T5" fmla="*/ 0 h 59"/>
                <a:gd name="T6" fmla="*/ 34 w 87"/>
                <a:gd name="T7" fmla="*/ 3 h 59"/>
                <a:gd name="T8" fmla="*/ 2 w 87"/>
                <a:gd name="T9" fmla="*/ 46 h 59"/>
                <a:gd name="T10" fmla="*/ 0 w 87"/>
                <a:gd name="T11" fmla="*/ 50 h 59"/>
                <a:gd name="T12" fmla="*/ 8 w 87"/>
                <a:gd name="T13" fmla="*/ 50 h 59"/>
                <a:gd name="T14" fmla="*/ 40 w 87"/>
                <a:gd name="T15" fmla="*/ 7 h 59"/>
                <a:gd name="T16" fmla="*/ 41 w 87"/>
                <a:gd name="T17" fmla="*/ 7 h 59"/>
                <a:gd name="T18" fmla="*/ 42 w 87"/>
                <a:gd name="T19" fmla="*/ 7 h 59"/>
                <a:gd name="T20" fmla="*/ 77 w 87"/>
                <a:gd name="T21" fmla="*/ 33 h 59"/>
                <a:gd name="T22" fmla="*/ 78 w 87"/>
                <a:gd name="T23" fmla="*/ 36 h 59"/>
                <a:gd name="T24" fmla="*/ 65 w 87"/>
                <a:gd name="T25" fmla="*/ 54 h 59"/>
                <a:gd name="T26" fmla="*/ 70 w 87"/>
                <a:gd name="T27" fmla="*/ 59 h 59"/>
                <a:gd name="T28" fmla="*/ 84 w 87"/>
                <a:gd name="T29" fmla="*/ 40 h 59"/>
                <a:gd name="T30" fmla="*/ 82 w 87"/>
                <a:gd name="T31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59">
                  <a:moveTo>
                    <a:pt x="82" y="28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5" y="0"/>
                    <a:pt x="43" y="0"/>
                    <a:pt x="41" y="0"/>
                  </a:cubicBezTo>
                  <a:cubicBezTo>
                    <a:pt x="38" y="0"/>
                    <a:pt x="36" y="1"/>
                    <a:pt x="34" y="3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7"/>
                    <a:pt x="1" y="48"/>
                    <a:pt x="0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1" y="7"/>
                  </a:cubicBezTo>
                  <a:cubicBezTo>
                    <a:pt x="41" y="7"/>
                    <a:pt x="42" y="7"/>
                    <a:pt x="42" y="7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8" y="34"/>
                    <a:pt x="79" y="35"/>
                    <a:pt x="78" y="36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7" y="55"/>
                    <a:pt x="69" y="57"/>
                    <a:pt x="70" y="5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7" y="36"/>
                    <a:pt x="86" y="31"/>
                    <a:pt x="8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48" name="Freeform 66">
              <a:extLst>
                <a:ext uri="{FF2B5EF4-FFF2-40B4-BE49-F238E27FC236}">
                  <a16:creationId xmlns:a16="http://schemas.microsoft.com/office/drawing/2014/main" id="{20AE1BA2-8F09-46C8-B5A5-E8E55FD3EE47}"/>
                </a:ext>
              </a:extLst>
            </p:cNvPr>
            <p:cNvSpPr/>
            <p:nvPr/>
          </p:nvSpPr>
          <p:spPr bwMode="auto">
            <a:xfrm>
              <a:off x="9174163" y="4378325"/>
              <a:ext cx="385762" cy="363538"/>
            </a:xfrm>
            <a:custGeom>
              <a:avLst/>
              <a:gdLst>
                <a:gd name="T0" fmla="*/ 60 w 103"/>
                <a:gd name="T1" fmla="*/ 63 h 97"/>
                <a:gd name="T2" fmla="*/ 60 w 103"/>
                <a:gd name="T3" fmla="*/ 49 h 97"/>
                <a:gd name="T4" fmla="*/ 65 w 103"/>
                <a:gd name="T5" fmla="*/ 44 h 97"/>
                <a:gd name="T6" fmla="*/ 103 w 103"/>
                <a:gd name="T7" fmla="*/ 44 h 97"/>
                <a:gd name="T8" fmla="*/ 103 w 103"/>
                <a:gd name="T9" fmla="*/ 31 h 97"/>
                <a:gd name="T10" fmla="*/ 88 w 103"/>
                <a:gd name="T11" fmla="*/ 16 h 97"/>
                <a:gd name="T12" fmla="*/ 17 w 103"/>
                <a:gd name="T13" fmla="*/ 16 h 97"/>
                <a:gd name="T14" fmla="*/ 14 w 103"/>
                <a:gd name="T15" fmla="*/ 17 h 97"/>
                <a:gd name="T16" fmla="*/ 14 w 103"/>
                <a:gd name="T17" fmla="*/ 17 h 97"/>
                <a:gd name="T18" fmla="*/ 15 w 103"/>
                <a:gd name="T19" fmla="*/ 16 h 97"/>
                <a:gd name="T20" fmla="*/ 16 w 103"/>
                <a:gd name="T21" fmla="*/ 15 h 97"/>
                <a:gd name="T22" fmla="*/ 17 w 103"/>
                <a:gd name="T23" fmla="*/ 14 h 97"/>
                <a:gd name="T24" fmla="*/ 18 w 103"/>
                <a:gd name="T25" fmla="*/ 13 h 97"/>
                <a:gd name="T26" fmla="*/ 18 w 103"/>
                <a:gd name="T27" fmla="*/ 12 h 97"/>
                <a:gd name="T28" fmla="*/ 19 w 103"/>
                <a:gd name="T29" fmla="*/ 12 h 97"/>
                <a:gd name="T30" fmla="*/ 29 w 103"/>
                <a:gd name="T31" fmla="*/ 7 h 97"/>
                <a:gd name="T32" fmla="*/ 30 w 103"/>
                <a:gd name="T33" fmla="*/ 7 h 97"/>
                <a:gd name="T34" fmla="*/ 32 w 103"/>
                <a:gd name="T35" fmla="*/ 3 h 97"/>
                <a:gd name="T36" fmla="*/ 35 w 103"/>
                <a:gd name="T37" fmla="*/ 0 h 97"/>
                <a:gd name="T38" fmla="*/ 29 w 103"/>
                <a:gd name="T39" fmla="*/ 0 h 97"/>
                <a:gd name="T40" fmla="*/ 14 w 103"/>
                <a:gd name="T41" fmla="*/ 7 h 97"/>
                <a:gd name="T42" fmla="*/ 14 w 103"/>
                <a:gd name="T43" fmla="*/ 8 h 97"/>
                <a:gd name="T44" fmla="*/ 13 w 103"/>
                <a:gd name="T45" fmla="*/ 8 h 97"/>
                <a:gd name="T46" fmla="*/ 12 w 103"/>
                <a:gd name="T47" fmla="*/ 9 h 97"/>
                <a:gd name="T48" fmla="*/ 11 w 103"/>
                <a:gd name="T49" fmla="*/ 10 h 97"/>
                <a:gd name="T50" fmla="*/ 10 w 103"/>
                <a:gd name="T51" fmla="*/ 11 h 97"/>
                <a:gd name="T52" fmla="*/ 9 w 103"/>
                <a:gd name="T53" fmla="*/ 12 h 97"/>
                <a:gd name="T54" fmla="*/ 9 w 103"/>
                <a:gd name="T55" fmla="*/ 13 h 97"/>
                <a:gd name="T56" fmla="*/ 8 w 103"/>
                <a:gd name="T57" fmla="*/ 13 h 97"/>
                <a:gd name="T58" fmla="*/ 7 w 103"/>
                <a:gd name="T59" fmla="*/ 14 h 97"/>
                <a:gd name="T60" fmla="*/ 6 w 103"/>
                <a:gd name="T61" fmla="*/ 15 h 97"/>
                <a:gd name="T62" fmla="*/ 0 w 103"/>
                <a:gd name="T63" fmla="*/ 30 h 97"/>
                <a:gd name="T64" fmla="*/ 0 w 103"/>
                <a:gd name="T65" fmla="*/ 76 h 97"/>
                <a:gd name="T66" fmla="*/ 6 w 103"/>
                <a:gd name="T67" fmla="*/ 91 h 97"/>
                <a:gd name="T68" fmla="*/ 15 w 103"/>
                <a:gd name="T69" fmla="*/ 96 h 97"/>
                <a:gd name="T70" fmla="*/ 20 w 103"/>
                <a:gd name="T71" fmla="*/ 97 h 97"/>
                <a:gd name="T72" fmla="*/ 85 w 103"/>
                <a:gd name="T73" fmla="*/ 97 h 97"/>
                <a:gd name="T74" fmla="*/ 85 w 103"/>
                <a:gd name="T75" fmla="*/ 96 h 97"/>
                <a:gd name="T76" fmla="*/ 88 w 103"/>
                <a:gd name="T77" fmla="*/ 96 h 97"/>
                <a:gd name="T78" fmla="*/ 103 w 103"/>
                <a:gd name="T79" fmla="*/ 81 h 97"/>
                <a:gd name="T80" fmla="*/ 103 w 103"/>
                <a:gd name="T81" fmla="*/ 69 h 97"/>
                <a:gd name="T82" fmla="*/ 65 w 103"/>
                <a:gd name="T83" fmla="*/ 69 h 97"/>
                <a:gd name="T84" fmla="*/ 60 w 103"/>
                <a:gd name="T85" fmla="*/ 6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97">
                  <a:moveTo>
                    <a:pt x="60" y="63"/>
                  </a:moveTo>
                  <a:cubicBezTo>
                    <a:pt x="60" y="49"/>
                    <a:pt x="60" y="49"/>
                    <a:pt x="60" y="49"/>
                  </a:cubicBezTo>
                  <a:cubicBezTo>
                    <a:pt x="60" y="46"/>
                    <a:pt x="62" y="44"/>
                    <a:pt x="65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103" y="23"/>
                    <a:pt x="96" y="16"/>
                    <a:pt x="8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5" y="16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4"/>
                    <a:pt x="17" y="14"/>
                  </a:cubicBezTo>
                  <a:cubicBezTo>
                    <a:pt x="17" y="14"/>
                    <a:pt x="17" y="14"/>
                    <a:pt x="18" y="13"/>
                  </a:cubicBezTo>
                  <a:cubicBezTo>
                    <a:pt x="18" y="13"/>
                    <a:pt x="18" y="13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2" y="9"/>
                    <a:pt x="25" y="7"/>
                    <a:pt x="29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6"/>
                    <a:pt x="31" y="5"/>
                    <a:pt x="32" y="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4" y="0"/>
                    <a:pt x="18" y="3"/>
                    <a:pt x="14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1" y="10"/>
                    <a:pt x="11" y="10"/>
                  </a:cubicBezTo>
                  <a:cubicBezTo>
                    <a:pt x="11" y="10"/>
                    <a:pt x="11" y="11"/>
                    <a:pt x="10" y="11"/>
                  </a:cubicBezTo>
                  <a:cubicBezTo>
                    <a:pt x="10" y="11"/>
                    <a:pt x="10" y="11"/>
                    <a:pt x="9" y="12"/>
                  </a:cubicBezTo>
                  <a:cubicBezTo>
                    <a:pt x="9" y="12"/>
                    <a:pt x="9" y="12"/>
                    <a:pt x="9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6" y="15"/>
                    <a:pt x="6" y="15"/>
                  </a:cubicBezTo>
                  <a:cubicBezTo>
                    <a:pt x="2" y="19"/>
                    <a:pt x="0" y="24"/>
                    <a:pt x="0" y="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2"/>
                    <a:pt x="2" y="88"/>
                    <a:pt x="6" y="91"/>
                  </a:cubicBezTo>
                  <a:cubicBezTo>
                    <a:pt x="8" y="94"/>
                    <a:pt x="12" y="96"/>
                    <a:pt x="15" y="96"/>
                  </a:cubicBezTo>
                  <a:cubicBezTo>
                    <a:pt x="17" y="97"/>
                    <a:pt x="19" y="97"/>
                    <a:pt x="20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96" y="96"/>
                    <a:pt x="103" y="90"/>
                    <a:pt x="103" y="81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2" y="69"/>
                    <a:pt x="60" y="67"/>
                    <a:pt x="6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49" name="Oval 67">
              <a:extLst>
                <a:ext uri="{FF2B5EF4-FFF2-40B4-BE49-F238E27FC236}">
                  <a16:creationId xmlns:a16="http://schemas.microsoft.com/office/drawing/2014/main" id="{D454EC39-9933-4F9A-BA84-4B3C72390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1813" y="4565650"/>
              <a:ext cx="49212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Rockwell" panose="02060603020205020403"/>
              </a:endParaRPr>
            </a:p>
          </p:txBody>
        </p:sp>
      </p:grpSp>
      <p:grpSp>
        <p:nvGrpSpPr>
          <p:cNvPr id="50" name="Group 61">
            <a:extLst>
              <a:ext uri="{FF2B5EF4-FFF2-40B4-BE49-F238E27FC236}">
                <a16:creationId xmlns:a16="http://schemas.microsoft.com/office/drawing/2014/main" id="{51E412EB-BA7F-4027-A5E9-96D78CBD763F}"/>
              </a:ext>
            </a:extLst>
          </p:cNvPr>
          <p:cNvGrpSpPr/>
          <p:nvPr/>
        </p:nvGrpSpPr>
        <p:grpSpPr>
          <a:xfrm>
            <a:off x="1600603" y="3268275"/>
            <a:ext cx="316203" cy="511969"/>
            <a:chOff x="7981950" y="4050348"/>
            <a:chExt cx="361641" cy="559752"/>
          </a:xfrm>
          <a:solidFill>
            <a:srgbClr val="DE6E00"/>
          </a:solidFill>
        </p:grpSpPr>
        <p:sp>
          <p:nvSpPr>
            <p:cNvPr id="51" name="Freeform 62">
              <a:extLst>
                <a:ext uri="{FF2B5EF4-FFF2-40B4-BE49-F238E27FC236}">
                  <a16:creationId xmlns:a16="http://schemas.microsoft.com/office/drawing/2014/main" id="{81C1C6E2-2890-49CC-A8B9-A49B73DC1E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81950" y="4114800"/>
              <a:ext cx="304800" cy="261938"/>
            </a:xfrm>
            <a:custGeom>
              <a:avLst/>
              <a:gdLst>
                <a:gd name="T0" fmla="*/ 0 w 81"/>
                <a:gd name="T1" fmla="*/ 13 h 70"/>
                <a:gd name="T2" fmla="*/ 0 w 81"/>
                <a:gd name="T3" fmla="*/ 27 h 70"/>
                <a:gd name="T4" fmla="*/ 0 w 81"/>
                <a:gd name="T5" fmla="*/ 43 h 70"/>
                <a:gd name="T6" fmla="*/ 13 w 81"/>
                <a:gd name="T7" fmla="*/ 56 h 70"/>
                <a:gd name="T8" fmla="*/ 36 w 81"/>
                <a:gd name="T9" fmla="*/ 56 h 70"/>
                <a:gd name="T10" fmla="*/ 49 w 81"/>
                <a:gd name="T11" fmla="*/ 69 h 70"/>
                <a:gd name="T12" fmla="*/ 53 w 81"/>
                <a:gd name="T13" fmla="*/ 70 h 70"/>
                <a:gd name="T14" fmla="*/ 55 w 81"/>
                <a:gd name="T15" fmla="*/ 70 h 70"/>
                <a:gd name="T16" fmla="*/ 58 w 81"/>
                <a:gd name="T17" fmla="*/ 65 h 70"/>
                <a:gd name="T18" fmla="*/ 58 w 81"/>
                <a:gd name="T19" fmla="*/ 56 h 70"/>
                <a:gd name="T20" fmla="*/ 68 w 81"/>
                <a:gd name="T21" fmla="*/ 56 h 70"/>
                <a:gd name="T22" fmla="*/ 81 w 81"/>
                <a:gd name="T23" fmla="*/ 43 h 70"/>
                <a:gd name="T24" fmla="*/ 81 w 81"/>
                <a:gd name="T25" fmla="*/ 27 h 70"/>
                <a:gd name="T26" fmla="*/ 81 w 81"/>
                <a:gd name="T27" fmla="*/ 13 h 70"/>
                <a:gd name="T28" fmla="*/ 68 w 81"/>
                <a:gd name="T29" fmla="*/ 0 h 70"/>
                <a:gd name="T30" fmla="*/ 60 w 81"/>
                <a:gd name="T31" fmla="*/ 0 h 70"/>
                <a:gd name="T32" fmla="*/ 20 w 81"/>
                <a:gd name="T33" fmla="*/ 0 h 70"/>
                <a:gd name="T34" fmla="*/ 13 w 81"/>
                <a:gd name="T35" fmla="*/ 0 h 70"/>
                <a:gd name="T36" fmla="*/ 0 w 81"/>
                <a:gd name="T37" fmla="*/ 13 h 70"/>
                <a:gd name="T38" fmla="*/ 54 w 81"/>
                <a:gd name="T39" fmla="*/ 27 h 70"/>
                <a:gd name="T40" fmla="*/ 62 w 81"/>
                <a:gd name="T41" fmla="*/ 20 h 70"/>
                <a:gd name="T42" fmla="*/ 69 w 81"/>
                <a:gd name="T43" fmla="*/ 27 h 70"/>
                <a:gd name="T44" fmla="*/ 62 w 81"/>
                <a:gd name="T45" fmla="*/ 35 h 70"/>
                <a:gd name="T46" fmla="*/ 54 w 81"/>
                <a:gd name="T47" fmla="*/ 27 h 70"/>
                <a:gd name="T48" fmla="*/ 33 w 81"/>
                <a:gd name="T49" fmla="*/ 27 h 70"/>
                <a:gd name="T50" fmla="*/ 40 w 81"/>
                <a:gd name="T51" fmla="*/ 20 h 70"/>
                <a:gd name="T52" fmla="*/ 48 w 81"/>
                <a:gd name="T53" fmla="*/ 27 h 70"/>
                <a:gd name="T54" fmla="*/ 40 w 81"/>
                <a:gd name="T55" fmla="*/ 35 h 70"/>
                <a:gd name="T56" fmla="*/ 33 w 81"/>
                <a:gd name="T57" fmla="*/ 27 h 70"/>
                <a:gd name="T58" fmla="*/ 12 w 81"/>
                <a:gd name="T59" fmla="*/ 27 h 70"/>
                <a:gd name="T60" fmla="*/ 19 w 81"/>
                <a:gd name="T61" fmla="*/ 20 h 70"/>
                <a:gd name="T62" fmla="*/ 27 w 81"/>
                <a:gd name="T63" fmla="*/ 27 h 70"/>
                <a:gd name="T64" fmla="*/ 19 w 81"/>
                <a:gd name="T65" fmla="*/ 35 h 70"/>
                <a:gd name="T66" fmla="*/ 12 w 81"/>
                <a:gd name="T67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" h="70">
                  <a:moveTo>
                    <a:pt x="0" y="13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0"/>
                    <a:pt x="6" y="56"/>
                    <a:pt x="13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50" y="70"/>
                    <a:pt x="52" y="70"/>
                    <a:pt x="53" y="70"/>
                  </a:cubicBezTo>
                  <a:cubicBezTo>
                    <a:pt x="54" y="70"/>
                    <a:pt x="54" y="70"/>
                    <a:pt x="55" y="70"/>
                  </a:cubicBezTo>
                  <a:cubicBezTo>
                    <a:pt x="57" y="69"/>
                    <a:pt x="58" y="67"/>
                    <a:pt x="58" y="65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75" y="56"/>
                    <a:pt x="81" y="50"/>
                    <a:pt x="81" y="43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6"/>
                    <a:pt x="75" y="0"/>
                    <a:pt x="6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  <a:moveTo>
                    <a:pt x="54" y="27"/>
                  </a:moveTo>
                  <a:cubicBezTo>
                    <a:pt x="54" y="23"/>
                    <a:pt x="58" y="20"/>
                    <a:pt x="62" y="20"/>
                  </a:cubicBezTo>
                  <a:cubicBezTo>
                    <a:pt x="66" y="20"/>
                    <a:pt x="69" y="23"/>
                    <a:pt x="69" y="27"/>
                  </a:cubicBezTo>
                  <a:cubicBezTo>
                    <a:pt x="69" y="32"/>
                    <a:pt x="66" y="35"/>
                    <a:pt x="62" y="35"/>
                  </a:cubicBezTo>
                  <a:cubicBezTo>
                    <a:pt x="58" y="35"/>
                    <a:pt x="54" y="32"/>
                    <a:pt x="54" y="27"/>
                  </a:cubicBezTo>
                  <a:close/>
                  <a:moveTo>
                    <a:pt x="33" y="27"/>
                  </a:moveTo>
                  <a:cubicBezTo>
                    <a:pt x="33" y="23"/>
                    <a:pt x="36" y="20"/>
                    <a:pt x="40" y="20"/>
                  </a:cubicBezTo>
                  <a:cubicBezTo>
                    <a:pt x="45" y="20"/>
                    <a:pt x="48" y="23"/>
                    <a:pt x="48" y="27"/>
                  </a:cubicBezTo>
                  <a:cubicBezTo>
                    <a:pt x="48" y="32"/>
                    <a:pt x="45" y="35"/>
                    <a:pt x="40" y="35"/>
                  </a:cubicBezTo>
                  <a:cubicBezTo>
                    <a:pt x="36" y="35"/>
                    <a:pt x="33" y="32"/>
                    <a:pt x="33" y="27"/>
                  </a:cubicBezTo>
                  <a:close/>
                  <a:moveTo>
                    <a:pt x="12" y="27"/>
                  </a:moveTo>
                  <a:cubicBezTo>
                    <a:pt x="12" y="23"/>
                    <a:pt x="15" y="20"/>
                    <a:pt x="19" y="20"/>
                  </a:cubicBezTo>
                  <a:cubicBezTo>
                    <a:pt x="24" y="20"/>
                    <a:pt x="27" y="23"/>
                    <a:pt x="27" y="27"/>
                  </a:cubicBezTo>
                  <a:cubicBezTo>
                    <a:pt x="27" y="32"/>
                    <a:pt x="24" y="35"/>
                    <a:pt x="19" y="35"/>
                  </a:cubicBezTo>
                  <a:cubicBezTo>
                    <a:pt x="15" y="35"/>
                    <a:pt x="12" y="32"/>
                    <a:pt x="1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52" name="Freeform 63">
              <a:extLst>
                <a:ext uri="{FF2B5EF4-FFF2-40B4-BE49-F238E27FC236}">
                  <a16:creationId xmlns:a16="http://schemas.microsoft.com/office/drawing/2014/main" id="{33343CA0-5A4D-4F1F-9FA1-8F3CDB44E2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91488" y="4050348"/>
              <a:ext cx="252103" cy="559752"/>
            </a:xfrm>
            <a:custGeom>
              <a:avLst/>
              <a:gdLst>
                <a:gd name="T0" fmla="*/ 61 w 76"/>
                <a:gd name="T1" fmla="*/ 0 h 103"/>
                <a:gd name="T2" fmla="*/ 61 w 76"/>
                <a:gd name="T3" fmla="*/ 13 h 103"/>
                <a:gd name="T4" fmla="*/ 62 w 76"/>
                <a:gd name="T5" fmla="*/ 13 h 103"/>
                <a:gd name="T6" fmla="*/ 62 w 76"/>
                <a:gd name="T7" fmla="*/ 82 h 103"/>
                <a:gd name="T8" fmla="*/ 13 w 76"/>
                <a:gd name="T9" fmla="*/ 82 h 103"/>
                <a:gd name="T10" fmla="*/ 13 w 76"/>
                <a:gd name="T11" fmla="*/ 46 h 103"/>
                <a:gd name="T12" fmla="*/ 4 w 76"/>
                <a:gd name="T13" fmla="*/ 36 h 103"/>
                <a:gd name="T14" fmla="*/ 0 w 76"/>
                <a:gd name="T15" fmla="*/ 36 h 103"/>
                <a:gd name="T16" fmla="*/ 0 w 76"/>
                <a:gd name="T17" fmla="*/ 85 h 103"/>
                <a:gd name="T18" fmla="*/ 18 w 76"/>
                <a:gd name="T19" fmla="*/ 103 h 103"/>
                <a:gd name="T20" fmla="*/ 57 w 76"/>
                <a:gd name="T21" fmla="*/ 103 h 103"/>
                <a:gd name="T22" fmla="*/ 76 w 76"/>
                <a:gd name="T23" fmla="*/ 85 h 103"/>
                <a:gd name="T24" fmla="*/ 76 w 76"/>
                <a:gd name="T25" fmla="*/ 18 h 103"/>
                <a:gd name="T26" fmla="*/ 61 w 76"/>
                <a:gd name="T27" fmla="*/ 0 h 103"/>
                <a:gd name="T28" fmla="*/ 38 w 76"/>
                <a:gd name="T29" fmla="*/ 98 h 103"/>
                <a:gd name="T30" fmla="*/ 32 w 76"/>
                <a:gd name="T31" fmla="*/ 92 h 103"/>
                <a:gd name="T32" fmla="*/ 38 w 76"/>
                <a:gd name="T33" fmla="*/ 87 h 103"/>
                <a:gd name="T34" fmla="*/ 43 w 76"/>
                <a:gd name="T35" fmla="*/ 92 h 103"/>
                <a:gd name="T36" fmla="*/ 38 w 76"/>
                <a:gd name="T37" fmla="*/ 9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3">
                  <a:moveTo>
                    <a:pt x="61" y="0"/>
                  </a:moveTo>
                  <a:cubicBezTo>
                    <a:pt x="61" y="13"/>
                    <a:pt x="61" y="13"/>
                    <a:pt x="61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5"/>
                    <a:pt x="8" y="103"/>
                    <a:pt x="1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67" y="103"/>
                    <a:pt x="76" y="95"/>
                    <a:pt x="76" y="85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9"/>
                    <a:pt x="69" y="2"/>
                    <a:pt x="61" y="0"/>
                  </a:cubicBezTo>
                  <a:close/>
                  <a:moveTo>
                    <a:pt x="38" y="98"/>
                  </a:moveTo>
                  <a:cubicBezTo>
                    <a:pt x="34" y="98"/>
                    <a:pt x="32" y="95"/>
                    <a:pt x="32" y="92"/>
                  </a:cubicBezTo>
                  <a:cubicBezTo>
                    <a:pt x="32" y="89"/>
                    <a:pt x="34" y="87"/>
                    <a:pt x="38" y="87"/>
                  </a:cubicBezTo>
                  <a:cubicBezTo>
                    <a:pt x="41" y="87"/>
                    <a:pt x="43" y="89"/>
                    <a:pt x="43" y="92"/>
                  </a:cubicBezTo>
                  <a:cubicBezTo>
                    <a:pt x="43" y="95"/>
                    <a:pt x="41" y="98"/>
                    <a:pt x="38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 dirty="0">
                <a:solidFill>
                  <a:prstClr val="black"/>
                </a:solidFill>
                <a:latin typeface="Rockwell" panose="02060603020205020403"/>
              </a:endParaRPr>
            </a:p>
          </p:txBody>
        </p:sp>
      </p:grpSp>
      <p:grpSp>
        <p:nvGrpSpPr>
          <p:cNvPr id="53" name="Group 47">
            <a:extLst>
              <a:ext uri="{FF2B5EF4-FFF2-40B4-BE49-F238E27FC236}">
                <a16:creationId xmlns:a16="http://schemas.microsoft.com/office/drawing/2014/main" id="{A408DE9B-A9B2-4A2E-89EC-991153A6FB5F}"/>
              </a:ext>
            </a:extLst>
          </p:cNvPr>
          <p:cNvGrpSpPr/>
          <p:nvPr/>
        </p:nvGrpSpPr>
        <p:grpSpPr>
          <a:xfrm>
            <a:off x="1585901" y="4462312"/>
            <a:ext cx="405307" cy="423981"/>
            <a:chOff x="6464300" y="3325813"/>
            <a:chExt cx="463550" cy="463551"/>
          </a:xfrm>
          <a:solidFill>
            <a:srgbClr val="1FD89C"/>
          </a:solidFill>
        </p:grpSpPr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7F93573D-96FE-4E6D-AEEE-0A18F29B2CDB}"/>
                </a:ext>
              </a:extLst>
            </p:cNvPr>
            <p:cNvSpPr/>
            <p:nvPr/>
          </p:nvSpPr>
          <p:spPr bwMode="auto">
            <a:xfrm>
              <a:off x="6580188" y="3325813"/>
              <a:ext cx="231775" cy="204788"/>
            </a:xfrm>
            <a:custGeom>
              <a:avLst/>
              <a:gdLst>
                <a:gd name="T0" fmla="*/ 31 w 62"/>
                <a:gd name="T1" fmla="*/ 31 h 55"/>
                <a:gd name="T2" fmla="*/ 31 w 62"/>
                <a:gd name="T3" fmla="*/ 0 h 55"/>
                <a:gd name="T4" fmla="*/ 13 w 62"/>
                <a:gd name="T5" fmla="*/ 0 h 55"/>
                <a:gd name="T6" fmla="*/ 0 w 62"/>
                <a:gd name="T7" fmla="*/ 13 h 55"/>
                <a:gd name="T8" fmla="*/ 0 w 62"/>
                <a:gd name="T9" fmla="*/ 55 h 55"/>
                <a:gd name="T10" fmla="*/ 62 w 62"/>
                <a:gd name="T11" fmla="*/ 55 h 55"/>
                <a:gd name="T12" fmla="*/ 62 w 62"/>
                <a:gd name="T13" fmla="*/ 31 h 55"/>
                <a:gd name="T14" fmla="*/ 31 w 62"/>
                <a:gd name="T15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55">
                  <a:moveTo>
                    <a:pt x="31" y="31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31"/>
                    <a:pt x="62" y="31"/>
                    <a:pt x="62" y="31"/>
                  </a:cubicBezTo>
                  <a:lnTo>
                    <a:pt x="3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DA5C9CD3-1037-4007-B6F7-8D683250E63A}"/>
                </a:ext>
              </a:extLst>
            </p:cNvPr>
            <p:cNvSpPr/>
            <p:nvPr/>
          </p:nvSpPr>
          <p:spPr bwMode="auto">
            <a:xfrm>
              <a:off x="6737350" y="3325813"/>
              <a:ext cx="74613" cy="77788"/>
            </a:xfrm>
            <a:custGeom>
              <a:avLst/>
              <a:gdLst>
                <a:gd name="T0" fmla="*/ 3 w 20"/>
                <a:gd name="T1" fmla="*/ 2 h 21"/>
                <a:gd name="T2" fmla="*/ 0 w 20"/>
                <a:gd name="T3" fmla="*/ 0 h 21"/>
                <a:gd name="T4" fmla="*/ 0 w 20"/>
                <a:gd name="T5" fmla="*/ 21 h 21"/>
                <a:gd name="T6" fmla="*/ 20 w 20"/>
                <a:gd name="T7" fmla="*/ 21 h 21"/>
                <a:gd name="T8" fmla="*/ 19 w 20"/>
                <a:gd name="T9" fmla="*/ 17 h 21"/>
                <a:gd name="T10" fmla="*/ 3 w 20"/>
                <a:gd name="T11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3" y="2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0"/>
                    <a:pt x="20" y="18"/>
                    <a:pt x="19" y="17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096B1267-873C-4035-B2FA-7BFF7437D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4300" y="3530601"/>
              <a:ext cx="463550" cy="258763"/>
            </a:xfrm>
            <a:custGeom>
              <a:avLst/>
              <a:gdLst>
                <a:gd name="T0" fmla="*/ 124 w 124"/>
                <a:gd name="T1" fmla="*/ 19 h 69"/>
                <a:gd name="T2" fmla="*/ 124 w 124"/>
                <a:gd name="T3" fmla="*/ 49 h 69"/>
                <a:gd name="T4" fmla="*/ 107 w 124"/>
                <a:gd name="T5" fmla="*/ 69 h 69"/>
                <a:gd name="T6" fmla="*/ 18 w 124"/>
                <a:gd name="T7" fmla="*/ 69 h 69"/>
                <a:gd name="T8" fmla="*/ 0 w 124"/>
                <a:gd name="T9" fmla="*/ 49 h 69"/>
                <a:gd name="T10" fmla="*/ 0 w 124"/>
                <a:gd name="T11" fmla="*/ 19 h 69"/>
                <a:gd name="T12" fmla="*/ 18 w 124"/>
                <a:gd name="T13" fmla="*/ 0 h 69"/>
                <a:gd name="T14" fmla="*/ 18 w 124"/>
                <a:gd name="T15" fmla="*/ 14 h 69"/>
                <a:gd name="T16" fmla="*/ 107 w 124"/>
                <a:gd name="T17" fmla="*/ 14 h 69"/>
                <a:gd name="T18" fmla="*/ 107 w 124"/>
                <a:gd name="T19" fmla="*/ 0 h 69"/>
                <a:gd name="T20" fmla="*/ 124 w 124"/>
                <a:gd name="T21" fmla="*/ 19 h 69"/>
                <a:gd name="T22" fmla="*/ 18 w 124"/>
                <a:gd name="T23" fmla="*/ 34 h 69"/>
                <a:gd name="T24" fmla="*/ 19 w 124"/>
                <a:gd name="T25" fmla="*/ 53 h 69"/>
                <a:gd name="T26" fmla="*/ 39 w 124"/>
                <a:gd name="T27" fmla="*/ 53 h 69"/>
                <a:gd name="T28" fmla="*/ 43 w 124"/>
                <a:gd name="T29" fmla="*/ 45 h 69"/>
                <a:gd name="T30" fmla="*/ 81 w 124"/>
                <a:gd name="T31" fmla="*/ 45 h 69"/>
                <a:gd name="T32" fmla="*/ 85 w 124"/>
                <a:gd name="T33" fmla="*/ 53 h 69"/>
                <a:gd name="T34" fmla="*/ 105 w 124"/>
                <a:gd name="T35" fmla="*/ 53 h 69"/>
                <a:gd name="T36" fmla="*/ 106 w 124"/>
                <a:gd name="T37" fmla="*/ 34 h 69"/>
                <a:gd name="T38" fmla="*/ 106 w 124"/>
                <a:gd name="T39" fmla="*/ 34 h 69"/>
                <a:gd name="T40" fmla="*/ 102 w 124"/>
                <a:gd name="T41" fmla="*/ 29 h 69"/>
                <a:gd name="T42" fmla="*/ 102 w 124"/>
                <a:gd name="T43" fmla="*/ 29 h 69"/>
                <a:gd name="T44" fmla="*/ 95 w 124"/>
                <a:gd name="T45" fmla="*/ 26 h 69"/>
                <a:gd name="T46" fmla="*/ 29 w 124"/>
                <a:gd name="T47" fmla="*/ 26 h 69"/>
                <a:gd name="T48" fmla="*/ 22 w 124"/>
                <a:gd name="T49" fmla="*/ 29 h 69"/>
                <a:gd name="T50" fmla="*/ 22 w 124"/>
                <a:gd name="T51" fmla="*/ 29 h 69"/>
                <a:gd name="T52" fmla="*/ 18 w 124"/>
                <a:gd name="T5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69">
                  <a:moveTo>
                    <a:pt x="124" y="19"/>
                  </a:moveTo>
                  <a:cubicBezTo>
                    <a:pt x="124" y="49"/>
                    <a:pt x="124" y="49"/>
                    <a:pt x="124" y="49"/>
                  </a:cubicBezTo>
                  <a:cubicBezTo>
                    <a:pt x="124" y="59"/>
                    <a:pt x="117" y="67"/>
                    <a:pt x="107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8" y="67"/>
                    <a:pt x="0" y="59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0"/>
                    <a:pt x="8" y="2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7" y="2"/>
                    <a:pt x="124" y="10"/>
                    <a:pt x="124" y="19"/>
                  </a:cubicBezTo>
                  <a:close/>
                  <a:moveTo>
                    <a:pt x="18" y="34"/>
                  </a:moveTo>
                  <a:cubicBezTo>
                    <a:pt x="14" y="39"/>
                    <a:pt x="14" y="47"/>
                    <a:pt x="19" y="53"/>
                  </a:cubicBezTo>
                  <a:cubicBezTo>
                    <a:pt x="24" y="58"/>
                    <a:pt x="33" y="58"/>
                    <a:pt x="39" y="53"/>
                  </a:cubicBezTo>
                  <a:cubicBezTo>
                    <a:pt x="41" y="50"/>
                    <a:pt x="42" y="48"/>
                    <a:pt x="43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2" y="48"/>
                    <a:pt x="83" y="50"/>
                    <a:pt x="85" y="53"/>
                  </a:cubicBezTo>
                  <a:cubicBezTo>
                    <a:pt x="91" y="58"/>
                    <a:pt x="99" y="58"/>
                    <a:pt x="105" y="53"/>
                  </a:cubicBezTo>
                  <a:cubicBezTo>
                    <a:pt x="110" y="47"/>
                    <a:pt x="110" y="39"/>
                    <a:pt x="106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0" y="28"/>
                    <a:pt x="97" y="26"/>
                    <a:pt x="95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6" y="26"/>
                    <a:pt x="24" y="28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18" y="34"/>
                    <a:pt x="18" y="34"/>
                    <a:pt x="1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Rockwell" panose="0206060302020502040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145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5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7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2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0" grpId="0" animBg="1"/>
      <p:bldP spid="12" grpId="0" animBg="1"/>
      <p:bldP spid="28" grpId="0" animBg="1"/>
      <p:bldP spid="29" grpId="0" animBg="1"/>
      <p:bldP spid="13" grpId="0" animBg="1"/>
      <p:bldP spid="15" grpId="0" animBg="1"/>
      <p:bldP spid="25" grpId="0"/>
      <p:bldP spid="42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1072715" y="2229954"/>
            <a:ext cx="10046569" cy="4628046"/>
            <a:chOff x="259481" y="1220199"/>
            <a:chExt cx="11423495" cy="5262340"/>
          </a:xfrm>
        </p:grpSpPr>
        <p:sp>
          <p:nvSpPr>
            <p:cNvPr id="3" name="椭圆 3"/>
            <p:cNvSpPr/>
            <p:nvPr/>
          </p:nvSpPr>
          <p:spPr>
            <a:xfrm>
              <a:off x="259481" y="3912405"/>
              <a:ext cx="240027" cy="24002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" name="椭圆 4"/>
            <p:cNvSpPr/>
            <p:nvPr/>
          </p:nvSpPr>
          <p:spPr>
            <a:xfrm>
              <a:off x="815414" y="3033500"/>
              <a:ext cx="480053" cy="48005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" name="椭圆 5"/>
            <p:cNvSpPr/>
            <p:nvPr/>
          </p:nvSpPr>
          <p:spPr>
            <a:xfrm>
              <a:off x="1487488" y="4304407"/>
              <a:ext cx="864096" cy="8640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椭圆 6"/>
            <p:cNvSpPr/>
            <p:nvPr/>
          </p:nvSpPr>
          <p:spPr>
            <a:xfrm>
              <a:off x="2135560" y="3320297"/>
              <a:ext cx="432048" cy="4320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椭圆 7"/>
            <p:cNvSpPr/>
            <p:nvPr/>
          </p:nvSpPr>
          <p:spPr>
            <a:xfrm>
              <a:off x="2783632" y="3494776"/>
              <a:ext cx="576064" cy="576064"/>
            </a:xfrm>
            <a:prstGeom prst="ellipse">
              <a:avLst/>
            </a:prstGeom>
            <a:solidFill>
              <a:schemeClr val="accent6">
                <a:lumMod val="7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椭圆 8"/>
            <p:cNvSpPr/>
            <p:nvPr/>
          </p:nvSpPr>
          <p:spPr>
            <a:xfrm>
              <a:off x="2294481" y="2493981"/>
              <a:ext cx="432048" cy="432048"/>
            </a:xfrm>
            <a:prstGeom prst="ellipse">
              <a:avLst/>
            </a:prstGeom>
            <a:solidFill>
              <a:srgbClr val="FFC000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椭圆 9"/>
            <p:cNvSpPr/>
            <p:nvPr/>
          </p:nvSpPr>
          <p:spPr>
            <a:xfrm>
              <a:off x="3134367" y="4804267"/>
              <a:ext cx="728472" cy="72847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椭圆 10"/>
            <p:cNvSpPr/>
            <p:nvPr/>
          </p:nvSpPr>
          <p:spPr>
            <a:xfrm>
              <a:off x="3680053" y="5494387"/>
              <a:ext cx="432048" cy="432048"/>
            </a:xfrm>
            <a:prstGeom prst="ellipse">
              <a:avLst/>
            </a:prstGeom>
            <a:solidFill>
              <a:schemeClr val="accent6">
                <a:lumMod val="75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椭圆 11"/>
            <p:cNvSpPr/>
            <p:nvPr/>
          </p:nvSpPr>
          <p:spPr>
            <a:xfrm>
              <a:off x="4206712" y="4736456"/>
              <a:ext cx="170213" cy="17021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椭圆 12"/>
            <p:cNvSpPr/>
            <p:nvPr/>
          </p:nvSpPr>
          <p:spPr>
            <a:xfrm>
              <a:off x="4424205" y="4226049"/>
              <a:ext cx="240027" cy="24002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" name="椭圆 13"/>
            <p:cNvSpPr/>
            <p:nvPr/>
          </p:nvSpPr>
          <p:spPr>
            <a:xfrm>
              <a:off x="3463501" y="2182814"/>
              <a:ext cx="1486439" cy="148643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椭圆 15"/>
            <p:cNvSpPr/>
            <p:nvPr/>
          </p:nvSpPr>
          <p:spPr>
            <a:xfrm>
              <a:off x="3497776" y="1865949"/>
              <a:ext cx="216024" cy="216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椭圆 17"/>
            <p:cNvSpPr/>
            <p:nvPr/>
          </p:nvSpPr>
          <p:spPr>
            <a:xfrm>
              <a:off x="4683502" y="1973964"/>
              <a:ext cx="170213" cy="17021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椭圆 18"/>
            <p:cNvSpPr/>
            <p:nvPr/>
          </p:nvSpPr>
          <p:spPr>
            <a:xfrm>
              <a:off x="5142764" y="2888249"/>
              <a:ext cx="432048" cy="43204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椭圆 19"/>
            <p:cNvSpPr/>
            <p:nvPr/>
          </p:nvSpPr>
          <p:spPr>
            <a:xfrm>
              <a:off x="5374163" y="3494776"/>
              <a:ext cx="728472" cy="728472"/>
            </a:xfrm>
            <a:prstGeom prst="ellipse">
              <a:avLst/>
            </a:prstGeom>
            <a:solidFill>
              <a:srgbClr val="FFC000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8" name="椭圆 20"/>
            <p:cNvSpPr/>
            <p:nvPr/>
          </p:nvSpPr>
          <p:spPr>
            <a:xfrm>
              <a:off x="5886611" y="2710005"/>
              <a:ext cx="432048" cy="4320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9" name="椭圆 21"/>
            <p:cNvSpPr/>
            <p:nvPr/>
          </p:nvSpPr>
          <p:spPr>
            <a:xfrm>
              <a:off x="5423449" y="1220199"/>
              <a:ext cx="728472" cy="728472"/>
            </a:xfrm>
            <a:prstGeom prst="ellipse">
              <a:avLst/>
            </a:prstGeom>
            <a:solidFill>
              <a:srgbClr val="FFC00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椭圆 22"/>
            <p:cNvSpPr/>
            <p:nvPr/>
          </p:nvSpPr>
          <p:spPr>
            <a:xfrm>
              <a:off x="8464115" y="1250585"/>
              <a:ext cx="367387" cy="367387"/>
            </a:xfrm>
            <a:prstGeom prst="ellipse">
              <a:avLst/>
            </a:prstGeom>
            <a:solidFill>
              <a:schemeClr val="accent6">
                <a:lumMod val="75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1" name="椭圆 23"/>
            <p:cNvSpPr/>
            <p:nvPr/>
          </p:nvSpPr>
          <p:spPr>
            <a:xfrm>
              <a:off x="5192035" y="4474719"/>
              <a:ext cx="1092743" cy="109274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2" name="椭圆 24"/>
            <p:cNvSpPr/>
            <p:nvPr/>
          </p:nvSpPr>
          <p:spPr>
            <a:xfrm>
              <a:off x="6157665" y="5270512"/>
              <a:ext cx="432048" cy="432048"/>
            </a:xfrm>
            <a:prstGeom prst="ellipse">
              <a:avLst/>
            </a:prstGeom>
            <a:solidFill>
              <a:srgbClr val="FFC000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椭圆 25"/>
            <p:cNvSpPr/>
            <p:nvPr/>
          </p:nvSpPr>
          <p:spPr>
            <a:xfrm>
              <a:off x="6636791" y="5447632"/>
              <a:ext cx="170213" cy="17021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4" name="椭圆 26"/>
            <p:cNvSpPr/>
            <p:nvPr/>
          </p:nvSpPr>
          <p:spPr>
            <a:xfrm>
              <a:off x="6636791" y="5754067"/>
              <a:ext cx="728472" cy="72847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5" name="椭圆 27"/>
            <p:cNvSpPr/>
            <p:nvPr/>
          </p:nvSpPr>
          <p:spPr>
            <a:xfrm>
              <a:off x="7832584" y="5998445"/>
              <a:ext cx="96011" cy="9601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椭圆 28"/>
            <p:cNvSpPr/>
            <p:nvPr/>
          </p:nvSpPr>
          <p:spPr>
            <a:xfrm>
              <a:off x="7513203" y="5270513"/>
              <a:ext cx="367387" cy="3673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7" name="椭圆 29"/>
            <p:cNvSpPr/>
            <p:nvPr/>
          </p:nvSpPr>
          <p:spPr>
            <a:xfrm>
              <a:off x="8408648" y="4952479"/>
              <a:ext cx="432048" cy="43204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8" name="椭圆 30"/>
            <p:cNvSpPr/>
            <p:nvPr/>
          </p:nvSpPr>
          <p:spPr>
            <a:xfrm>
              <a:off x="6669558" y="1614737"/>
              <a:ext cx="1835847" cy="18358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椭圆 31"/>
            <p:cNvSpPr/>
            <p:nvPr/>
          </p:nvSpPr>
          <p:spPr>
            <a:xfrm>
              <a:off x="9168342" y="1326267"/>
              <a:ext cx="108012" cy="1080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0" name="椭圆 32"/>
            <p:cNvSpPr/>
            <p:nvPr/>
          </p:nvSpPr>
          <p:spPr>
            <a:xfrm>
              <a:off x="8707697" y="1829773"/>
              <a:ext cx="576064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1" name="椭圆 33"/>
            <p:cNvSpPr/>
            <p:nvPr/>
          </p:nvSpPr>
          <p:spPr>
            <a:xfrm>
              <a:off x="9304173" y="2222554"/>
              <a:ext cx="129153" cy="129153"/>
            </a:xfrm>
            <a:prstGeom prst="ellipse">
              <a:avLst/>
            </a:prstGeom>
            <a:solidFill>
              <a:schemeClr val="accent6">
                <a:lumMod val="75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椭圆 34"/>
            <p:cNvSpPr/>
            <p:nvPr/>
          </p:nvSpPr>
          <p:spPr>
            <a:xfrm>
              <a:off x="5037582" y="4536287"/>
              <a:ext cx="154452" cy="1544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3" name="椭圆 35"/>
            <p:cNvSpPr/>
            <p:nvPr/>
          </p:nvSpPr>
          <p:spPr>
            <a:xfrm>
              <a:off x="9013539" y="2870968"/>
              <a:ext cx="170213" cy="17021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4" name="椭圆 36"/>
            <p:cNvSpPr/>
            <p:nvPr/>
          </p:nvSpPr>
          <p:spPr>
            <a:xfrm>
              <a:off x="9490189" y="2980449"/>
              <a:ext cx="96011" cy="9601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椭圆 37"/>
            <p:cNvSpPr/>
            <p:nvPr/>
          </p:nvSpPr>
          <p:spPr>
            <a:xfrm>
              <a:off x="9565187" y="3684381"/>
              <a:ext cx="312035" cy="312035"/>
            </a:xfrm>
            <a:prstGeom prst="ellipse">
              <a:avLst/>
            </a:prstGeom>
            <a:solidFill>
              <a:schemeClr val="accent6">
                <a:lumMod val="75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6" name="椭圆 38"/>
            <p:cNvSpPr/>
            <p:nvPr/>
          </p:nvSpPr>
          <p:spPr>
            <a:xfrm>
              <a:off x="9008190" y="4756669"/>
              <a:ext cx="1092743" cy="109274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7" name="椭圆 39"/>
            <p:cNvSpPr/>
            <p:nvPr/>
          </p:nvSpPr>
          <p:spPr>
            <a:xfrm>
              <a:off x="10392477" y="4258691"/>
              <a:ext cx="432048" cy="4320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椭圆 41"/>
            <p:cNvSpPr/>
            <p:nvPr/>
          </p:nvSpPr>
          <p:spPr>
            <a:xfrm>
              <a:off x="10052771" y="3098188"/>
              <a:ext cx="244440" cy="244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9" name="椭圆 42"/>
            <p:cNvSpPr/>
            <p:nvPr/>
          </p:nvSpPr>
          <p:spPr>
            <a:xfrm>
              <a:off x="9339360" y="1329940"/>
              <a:ext cx="501056" cy="501056"/>
            </a:xfrm>
            <a:prstGeom prst="ellipse">
              <a:avLst/>
            </a:prstGeom>
            <a:solidFill>
              <a:schemeClr val="accent6">
                <a:lumMod val="75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0" name="椭圆 43"/>
            <p:cNvSpPr/>
            <p:nvPr/>
          </p:nvSpPr>
          <p:spPr>
            <a:xfrm>
              <a:off x="9668880" y="1829773"/>
              <a:ext cx="432048" cy="432048"/>
            </a:xfrm>
            <a:prstGeom prst="ellipse">
              <a:avLst/>
            </a:prstGeom>
            <a:solidFill>
              <a:srgbClr val="FFC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1" name="椭圆 44"/>
            <p:cNvSpPr/>
            <p:nvPr/>
          </p:nvSpPr>
          <p:spPr>
            <a:xfrm>
              <a:off x="10004929" y="1737901"/>
              <a:ext cx="584583" cy="584583"/>
            </a:xfrm>
            <a:prstGeom prst="ellipse">
              <a:avLst/>
            </a:prstGeom>
            <a:solidFill>
              <a:srgbClr val="FFC000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2" name="椭圆 45"/>
            <p:cNvSpPr/>
            <p:nvPr/>
          </p:nvSpPr>
          <p:spPr>
            <a:xfrm>
              <a:off x="10824533" y="1687593"/>
              <a:ext cx="430217" cy="4302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3" name="椭圆 46"/>
            <p:cNvSpPr/>
            <p:nvPr/>
          </p:nvSpPr>
          <p:spPr>
            <a:xfrm>
              <a:off x="11472597" y="2276049"/>
              <a:ext cx="210379" cy="2103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4" name="椭圆 49"/>
            <p:cNvSpPr/>
            <p:nvPr/>
          </p:nvSpPr>
          <p:spPr>
            <a:xfrm>
              <a:off x="10798895" y="2611477"/>
              <a:ext cx="337328" cy="337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45" name="直接连接符 51"/>
            <p:cNvCxnSpPr>
              <a:stCxn id="3" idx="7"/>
              <a:endCxn id="4" idx="3"/>
            </p:cNvCxnSpPr>
            <p:nvPr/>
          </p:nvCxnSpPr>
          <p:spPr>
            <a:xfrm flipV="1">
              <a:off x="464366" y="3443251"/>
              <a:ext cx="421359" cy="50430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52"/>
            <p:cNvCxnSpPr>
              <a:stCxn id="6" idx="2"/>
              <a:endCxn id="4" idx="6"/>
            </p:cNvCxnSpPr>
            <p:nvPr/>
          </p:nvCxnSpPr>
          <p:spPr>
            <a:xfrm flipH="1" flipV="1">
              <a:off x="1295467" y="3273524"/>
              <a:ext cx="840093" cy="26279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55"/>
            <p:cNvCxnSpPr>
              <a:stCxn id="5" idx="1"/>
              <a:endCxn id="4" idx="5"/>
            </p:cNvCxnSpPr>
            <p:nvPr/>
          </p:nvCxnSpPr>
          <p:spPr>
            <a:xfrm flipH="1" flipV="1">
              <a:off x="1225173" y="3443253"/>
              <a:ext cx="388868" cy="98770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58"/>
            <p:cNvCxnSpPr>
              <a:stCxn id="5" idx="0"/>
              <a:endCxn id="6" idx="3"/>
            </p:cNvCxnSpPr>
            <p:nvPr/>
          </p:nvCxnSpPr>
          <p:spPr>
            <a:xfrm flipV="1">
              <a:off x="1919536" y="3689076"/>
              <a:ext cx="279296" cy="61533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61"/>
            <p:cNvCxnSpPr>
              <a:stCxn id="5" idx="7"/>
              <a:endCxn id="7" idx="3"/>
            </p:cNvCxnSpPr>
            <p:nvPr/>
          </p:nvCxnSpPr>
          <p:spPr>
            <a:xfrm flipV="1">
              <a:off x="2225040" y="3986482"/>
              <a:ext cx="642955" cy="44447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65"/>
            <p:cNvCxnSpPr>
              <a:stCxn id="5" idx="6"/>
              <a:endCxn id="13" idx="4"/>
            </p:cNvCxnSpPr>
            <p:nvPr/>
          </p:nvCxnSpPr>
          <p:spPr>
            <a:xfrm flipV="1">
              <a:off x="2351584" y="3669253"/>
              <a:ext cx="1855128" cy="106720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68"/>
            <p:cNvCxnSpPr>
              <a:stCxn id="9" idx="1"/>
              <a:endCxn id="7" idx="4"/>
            </p:cNvCxnSpPr>
            <p:nvPr/>
          </p:nvCxnSpPr>
          <p:spPr>
            <a:xfrm flipH="1" flipV="1">
              <a:off x="3071673" y="4070840"/>
              <a:ext cx="169385" cy="84010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72"/>
            <p:cNvCxnSpPr>
              <a:stCxn id="9" idx="0"/>
              <a:endCxn id="7" idx="4"/>
            </p:cNvCxnSpPr>
            <p:nvPr/>
          </p:nvCxnSpPr>
          <p:spPr>
            <a:xfrm flipH="1" flipV="1">
              <a:off x="3071664" y="4070841"/>
              <a:ext cx="426939" cy="73342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75"/>
            <p:cNvCxnSpPr>
              <a:stCxn id="11" idx="2"/>
              <a:endCxn id="9" idx="7"/>
            </p:cNvCxnSpPr>
            <p:nvPr/>
          </p:nvCxnSpPr>
          <p:spPr>
            <a:xfrm flipH="1">
              <a:off x="3756165" y="4821563"/>
              <a:ext cx="450556" cy="893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80"/>
            <p:cNvCxnSpPr>
              <a:stCxn id="32" idx="2"/>
              <a:endCxn id="12" idx="5"/>
            </p:cNvCxnSpPr>
            <p:nvPr/>
          </p:nvCxnSpPr>
          <p:spPr>
            <a:xfrm flipH="1" flipV="1">
              <a:off x="4629085" y="4430927"/>
              <a:ext cx="408492" cy="1825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83"/>
            <p:cNvCxnSpPr>
              <a:stCxn id="17" idx="2"/>
              <a:endCxn id="12" idx="7"/>
            </p:cNvCxnSpPr>
            <p:nvPr/>
          </p:nvCxnSpPr>
          <p:spPr>
            <a:xfrm flipH="1">
              <a:off x="4629084" y="3859015"/>
              <a:ext cx="745081" cy="4021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86"/>
            <p:cNvCxnSpPr>
              <a:stCxn id="17" idx="1"/>
              <a:endCxn id="16" idx="4"/>
            </p:cNvCxnSpPr>
            <p:nvPr/>
          </p:nvCxnSpPr>
          <p:spPr>
            <a:xfrm flipH="1" flipV="1">
              <a:off x="5358793" y="3320302"/>
              <a:ext cx="122057" cy="28116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91"/>
            <p:cNvCxnSpPr>
              <a:stCxn id="16" idx="0"/>
              <a:endCxn id="19" idx="4"/>
            </p:cNvCxnSpPr>
            <p:nvPr/>
          </p:nvCxnSpPr>
          <p:spPr>
            <a:xfrm flipV="1">
              <a:off x="5358797" y="1948673"/>
              <a:ext cx="428897" cy="93957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96"/>
            <p:cNvCxnSpPr>
              <a:stCxn id="17" idx="7"/>
              <a:endCxn id="18" idx="4"/>
            </p:cNvCxnSpPr>
            <p:nvPr/>
          </p:nvCxnSpPr>
          <p:spPr>
            <a:xfrm flipV="1">
              <a:off x="5995952" y="3142056"/>
              <a:ext cx="106683" cy="459405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椭圆 99"/>
            <p:cNvSpPr/>
            <p:nvPr/>
          </p:nvSpPr>
          <p:spPr>
            <a:xfrm>
              <a:off x="6419500" y="4226052"/>
              <a:ext cx="170213" cy="17021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60" name="直接连接符 100"/>
            <p:cNvCxnSpPr>
              <a:stCxn id="59" idx="0"/>
              <a:endCxn id="18" idx="4"/>
            </p:cNvCxnSpPr>
            <p:nvPr/>
          </p:nvCxnSpPr>
          <p:spPr>
            <a:xfrm flipH="1" flipV="1">
              <a:off x="6102643" y="3142055"/>
              <a:ext cx="401972" cy="108399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103"/>
            <p:cNvCxnSpPr>
              <a:stCxn id="28" idx="4"/>
              <a:endCxn id="21" idx="6"/>
            </p:cNvCxnSpPr>
            <p:nvPr/>
          </p:nvCxnSpPr>
          <p:spPr>
            <a:xfrm flipH="1">
              <a:off x="6284769" y="3450579"/>
              <a:ext cx="1302707" cy="157050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椭圆 110"/>
            <p:cNvSpPr/>
            <p:nvPr/>
          </p:nvSpPr>
          <p:spPr>
            <a:xfrm>
              <a:off x="6959355" y="4150384"/>
              <a:ext cx="606280" cy="606280"/>
            </a:xfrm>
            <a:prstGeom prst="ellipse">
              <a:avLst/>
            </a:prstGeom>
            <a:solidFill>
              <a:srgbClr val="FFC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63" name="直接连接符 111"/>
            <p:cNvCxnSpPr>
              <a:stCxn id="24" idx="2"/>
              <a:endCxn id="22" idx="4"/>
            </p:cNvCxnSpPr>
            <p:nvPr/>
          </p:nvCxnSpPr>
          <p:spPr>
            <a:xfrm flipH="1" flipV="1">
              <a:off x="6373690" y="5702565"/>
              <a:ext cx="263101" cy="41574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114"/>
            <p:cNvCxnSpPr>
              <a:stCxn id="24" idx="1"/>
              <a:endCxn id="23" idx="4"/>
            </p:cNvCxnSpPr>
            <p:nvPr/>
          </p:nvCxnSpPr>
          <p:spPr>
            <a:xfrm flipH="1" flipV="1">
              <a:off x="6721897" y="5617845"/>
              <a:ext cx="21576" cy="24290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118"/>
            <p:cNvCxnSpPr>
              <a:stCxn id="24" idx="0"/>
              <a:endCxn id="66" idx="4"/>
            </p:cNvCxnSpPr>
            <p:nvPr/>
          </p:nvCxnSpPr>
          <p:spPr>
            <a:xfrm flipV="1">
              <a:off x="7001027" y="4268768"/>
              <a:ext cx="922279" cy="148530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椭圆 121"/>
            <p:cNvSpPr/>
            <p:nvPr/>
          </p:nvSpPr>
          <p:spPr>
            <a:xfrm>
              <a:off x="7880589" y="4183333"/>
              <a:ext cx="85432" cy="854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67" name="直接连接符 123"/>
            <p:cNvCxnSpPr>
              <a:stCxn id="26" idx="0"/>
              <a:endCxn id="66" idx="4"/>
            </p:cNvCxnSpPr>
            <p:nvPr/>
          </p:nvCxnSpPr>
          <p:spPr>
            <a:xfrm flipV="1">
              <a:off x="7696905" y="4268765"/>
              <a:ext cx="226409" cy="100174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126"/>
            <p:cNvCxnSpPr>
              <a:stCxn id="27" idx="2"/>
              <a:endCxn id="26" idx="6"/>
            </p:cNvCxnSpPr>
            <p:nvPr/>
          </p:nvCxnSpPr>
          <p:spPr>
            <a:xfrm flipH="1">
              <a:off x="7880589" y="5168507"/>
              <a:ext cx="528059" cy="28570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椭圆 129"/>
            <p:cNvSpPr/>
            <p:nvPr/>
          </p:nvSpPr>
          <p:spPr>
            <a:xfrm>
              <a:off x="8435296" y="3892048"/>
              <a:ext cx="336117" cy="336117"/>
            </a:xfrm>
            <a:prstGeom prst="ellipse">
              <a:avLst/>
            </a:prstGeom>
            <a:solidFill>
              <a:srgbClr val="FFC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70" name="直接连接符 130"/>
            <p:cNvCxnSpPr>
              <a:stCxn id="36" idx="0"/>
              <a:endCxn id="28" idx="5"/>
            </p:cNvCxnSpPr>
            <p:nvPr/>
          </p:nvCxnSpPr>
          <p:spPr>
            <a:xfrm flipH="1" flipV="1">
              <a:off x="8236554" y="3181725"/>
              <a:ext cx="1318012" cy="157493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134"/>
            <p:cNvCxnSpPr>
              <a:stCxn id="37" idx="3"/>
              <a:endCxn id="36" idx="7"/>
            </p:cNvCxnSpPr>
            <p:nvPr/>
          </p:nvCxnSpPr>
          <p:spPr>
            <a:xfrm flipH="1">
              <a:off x="9940909" y="4627472"/>
              <a:ext cx="514849" cy="289225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椭圆 137"/>
            <p:cNvSpPr/>
            <p:nvPr/>
          </p:nvSpPr>
          <p:spPr>
            <a:xfrm>
              <a:off x="8541964" y="2383504"/>
              <a:ext cx="244440" cy="244440"/>
            </a:xfrm>
            <a:prstGeom prst="ellipse">
              <a:avLst/>
            </a:prstGeom>
            <a:solidFill>
              <a:srgbClr val="FFC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3" name="椭圆 138"/>
            <p:cNvSpPr/>
            <p:nvPr/>
          </p:nvSpPr>
          <p:spPr>
            <a:xfrm>
              <a:off x="9338467" y="2839060"/>
              <a:ext cx="117013" cy="117013"/>
            </a:xfrm>
            <a:prstGeom prst="ellipse">
              <a:avLst/>
            </a:prstGeom>
            <a:solidFill>
              <a:schemeClr val="accent6">
                <a:lumMod val="75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4" name="椭圆 139"/>
            <p:cNvSpPr/>
            <p:nvPr/>
          </p:nvSpPr>
          <p:spPr>
            <a:xfrm>
              <a:off x="10316958" y="2872835"/>
              <a:ext cx="105189" cy="1051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75" name="直接连接符 140"/>
            <p:cNvCxnSpPr>
              <a:stCxn id="36" idx="0"/>
              <a:endCxn id="30" idx="5"/>
            </p:cNvCxnSpPr>
            <p:nvPr/>
          </p:nvCxnSpPr>
          <p:spPr>
            <a:xfrm flipH="1" flipV="1">
              <a:off x="9199401" y="2321476"/>
              <a:ext cx="355159" cy="243518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143"/>
            <p:cNvCxnSpPr>
              <a:stCxn id="33" idx="0"/>
              <a:endCxn id="30" idx="4"/>
            </p:cNvCxnSpPr>
            <p:nvPr/>
          </p:nvCxnSpPr>
          <p:spPr>
            <a:xfrm flipH="1" flipV="1">
              <a:off x="8995738" y="2405842"/>
              <a:ext cx="102916" cy="4651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146"/>
            <p:cNvCxnSpPr>
              <a:stCxn id="38" idx="2"/>
              <a:endCxn id="33" idx="5"/>
            </p:cNvCxnSpPr>
            <p:nvPr/>
          </p:nvCxnSpPr>
          <p:spPr>
            <a:xfrm flipH="1" flipV="1">
              <a:off x="9158833" y="3016253"/>
              <a:ext cx="893945" cy="204155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149"/>
            <p:cNvCxnSpPr>
              <a:stCxn id="38" idx="7"/>
              <a:endCxn id="74" idx="3"/>
            </p:cNvCxnSpPr>
            <p:nvPr/>
          </p:nvCxnSpPr>
          <p:spPr>
            <a:xfrm flipV="1">
              <a:off x="10261422" y="2962620"/>
              <a:ext cx="70948" cy="171365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154"/>
            <p:cNvCxnSpPr>
              <a:stCxn id="74" idx="0"/>
              <a:endCxn id="41" idx="4"/>
            </p:cNvCxnSpPr>
            <p:nvPr/>
          </p:nvCxnSpPr>
          <p:spPr>
            <a:xfrm flipH="1" flipV="1">
              <a:off x="10297221" y="2322479"/>
              <a:ext cx="72340" cy="55035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157"/>
            <p:cNvCxnSpPr>
              <a:stCxn id="44" idx="1"/>
              <a:endCxn id="41" idx="5"/>
            </p:cNvCxnSpPr>
            <p:nvPr/>
          </p:nvCxnSpPr>
          <p:spPr>
            <a:xfrm flipH="1" flipV="1">
              <a:off x="10503892" y="2236873"/>
              <a:ext cx="344403" cy="42400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160"/>
            <p:cNvCxnSpPr>
              <a:stCxn id="43" idx="3"/>
              <a:endCxn id="44" idx="7"/>
            </p:cNvCxnSpPr>
            <p:nvPr/>
          </p:nvCxnSpPr>
          <p:spPr>
            <a:xfrm flipH="1">
              <a:off x="11086823" y="2455619"/>
              <a:ext cx="416584" cy="20526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163"/>
            <p:cNvCxnSpPr>
              <a:stCxn id="30" idx="1"/>
              <a:endCxn id="20" idx="4"/>
            </p:cNvCxnSpPr>
            <p:nvPr/>
          </p:nvCxnSpPr>
          <p:spPr>
            <a:xfrm flipH="1" flipV="1">
              <a:off x="8647817" y="1617975"/>
              <a:ext cx="144252" cy="29616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166"/>
            <p:cNvCxnSpPr>
              <a:stCxn id="29" idx="2"/>
              <a:endCxn id="20" idx="6"/>
            </p:cNvCxnSpPr>
            <p:nvPr/>
          </p:nvCxnSpPr>
          <p:spPr>
            <a:xfrm flipH="1">
              <a:off x="8831501" y="1380276"/>
              <a:ext cx="336840" cy="54005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169"/>
            <p:cNvCxnSpPr>
              <a:stCxn id="38" idx="1"/>
              <a:endCxn id="31" idx="5"/>
            </p:cNvCxnSpPr>
            <p:nvPr/>
          </p:nvCxnSpPr>
          <p:spPr>
            <a:xfrm flipH="1" flipV="1">
              <a:off x="9414416" y="2332788"/>
              <a:ext cx="674161" cy="80119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172"/>
            <p:cNvCxnSpPr>
              <a:stCxn id="38" idx="1"/>
              <a:endCxn id="30" idx="5"/>
            </p:cNvCxnSpPr>
            <p:nvPr/>
          </p:nvCxnSpPr>
          <p:spPr>
            <a:xfrm flipH="1" flipV="1">
              <a:off x="9199408" y="2321479"/>
              <a:ext cx="889169" cy="81251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/>
            <p:cNvGrpSpPr/>
            <p:nvPr/>
          </p:nvGrpSpPr>
          <p:grpSpPr>
            <a:xfrm>
              <a:off x="9353631" y="5090507"/>
              <a:ext cx="465138" cy="391319"/>
              <a:chOff x="5368132" y="2625725"/>
              <a:chExt cx="465138" cy="391319"/>
            </a:xfrm>
            <a:solidFill>
              <a:schemeClr val="bg1"/>
            </a:solidFill>
          </p:grpSpPr>
          <p:sp>
            <p:nvSpPr>
              <p:cNvPr id="87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8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9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1683711" y="4504284"/>
              <a:ext cx="464344" cy="464344"/>
              <a:chOff x="8216107" y="1647825"/>
              <a:chExt cx="464344" cy="464344"/>
            </a:xfrm>
            <a:solidFill>
              <a:schemeClr val="bg1"/>
            </a:solidFill>
          </p:grpSpPr>
          <p:sp>
            <p:nvSpPr>
              <p:cNvPr id="91" name="AutoShape 81"/>
              <p:cNvSpPr>
                <a:spLocks/>
              </p:cNvSpPr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92" name="AutoShape 82"/>
              <p:cNvSpPr>
                <a:spLocks/>
              </p:cNvSpPr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93" name="组合 39"/>
            <p:cNvGrpSpPr/>
            <p:nvPr/>
          </p:nvGrpSpPr>
          <p:grpSpPr>
            <a:xfrm>
              <a:off x="7095581" y="2107667"/>
              <a:ext cx="987429" cy="901448"/>
              <a:chOff x="4121150" y="192088"/>
              <a:chExt cx="752475" cy="755650"/>
            </a:xfrm>
            <a:solidFill>
              <a:schemeClr val="bg1"/>
            </a:solidFill>
          </p:grpSpPr>
          <p:sp>
            <p:nvSpPr>
              <p:cNvPr id="94" name="Freeform 50"/>
              <p:cNvSpPr>
                <a:spLocks noEditPoints="1"/>
              </p:cNvSpPr>
              <p:nvPr/>
            </p:nvSpPr>
            <p:spPr bwMode="auto">
              <a:xfrm>
                <a:off x="4121150" y="192088"/>
                <a:ext cx="752475" cy="755650"/>
              </a:xfrm>
              <a:custGeom>
                <a:avLst/>
                <a:gdLst>
                  <a:gd name="T0" fmla="*/ 160 w 474"/>
                  <a:gd name="T1" fmla="*/ 2 h 476"/>
                  <a:gd name="T2" fmla="*/ 130 w 474"/>
                  <a:gd name="T3" fmla="*/ 26 h 476"/>
                  <a:gd name="T4" fmla="*/ 102 w 474"/>
                  <a:gd name="T5" fmla="*/ 72 h 476"/>
                  <a:gd name="T6" fmla="*/ 74 w 474"/>
                  <a:gd name="T7" fmla="*/ 120 h 476"/>
                  <a:gd name="T8" fmla="*/ 172 w 474"/>
                  <a:gd name="T9" fmla="*/ 174 h 476"/>
                  <a:gd name="T10" fmla="*/ 240 w 474"/>
                  <a:gd name="T11" fmla="*/ 58 h 476"/>
                  <a:gd name="T12" fmla="*/ 216 w 474"/>
                  <a:gd name="T13" fmla="*/ 18 h 476"/>
                  <a:gd name="T14" fmla="*/ 188 w 474"/>
                  <a:gd name="T15" fmla="*/ 0 h 476"/>
                  <a:gd name="T16" fmla="*/ 226 w 474"/>
                  <a:gd name="T17" fmla="*/ 26 h 476"/>
                  <a:gd name="T18" fmla="*/ 254 w 474"/>
                  <a:gd name="T19" fmla="*/ 74 h 476"/>
                  <a:gd name="T20" fmla="*/ 274 w 474"/>
                  <a:gd name="T21" fmla="*/ 130 h 476"/>
                  <a:gd name="T22" fmla="*/ 252 w 474"/>
                  <a:gd name="T23" fmla="*/ 142 h 476"/>
                  <a:gd name="T24" fmla="*/ 360 w 474"/>
                  <a:gd name="T25" fmla="*/ 144 h 476"/>
                  <a:gd name="T26" fmla="*/ 416 w 474"/>
                  <a:gd name="T27" fmla="*/ 46 h 476"/>
                  <a:gd name="T28" fmla="*/ 390 w 474"/>
                  <a:gd name="T29" fmla="*/ 62 h 476"/>
                  <a:gd name="T30" fmla="*/ 372 w 474"/>
                  <a:gd name="T31" fmla="*/ 52 h 476"/>
                  <a:gd name="T32" fmla="*/ 350 w 474"/>
                  <a:gd name="T33" fmla="*/ 10 h 476"/>
                  <a:gd name="T34" fmla="*/ 340 w 474"/>
                  <a:gd name="T35" fmla="*/ 4 h 476"/>
                  <a:gd name="T36" fmla="*/ 290 w 474"/>
                  <a:gd name="T37" fmla="*/ 0 h 476"/>
                  <a:gd name="T38" fmla="*/ 200 w 474"/>
                  <a:gd name="T39" fmla="*/ 2 h 476"/>
                  <a:gd name="T40" fmla="*/ 222 w 474"/>
                  <a:gd name="T41" fmla="*/ 18 h 476"/>
                  <a:gd name="T42" fmla="*/ 442 w 474"/>
                  <a:gd name="T43" fmla="*/ 318 h 476"/>
                  <a:gd name="T44" fmla="*/ 470 w 474"/>
                  <a:gd name="T45" fmla="*/ 270 h 476"/>
                  <a:gd name="T46" fmla="*/ 474 w 474"/>
                  <a:gd name="T47" fmla="*/ 254 h 476"/>
                  <a:gd name="T48" fmla="*/ 460 w 474"/>
                  <a:gd name="T49" fmla="*/ 220 h 476"/>
                  <a:gd name="T50" fmla="*/ 426 w 474"/>
                  <a:gd name="T51" fmla="*/ 156 h 476"/>
                  <a:gd name="T52" fmla="*/ 318 w 474"/>
                  <a:gd name="T53" fmla="*/ 196 h 476"/>
                  <a:gd name="T54" fmla="*/ 362 w 474"/>
                  <a:gd name="T55" fmla="*/ 276 h 476"/>
                  <a:gd name="T56" fmla="*/ 390 w 474"/>
                  <a:gd name="T57" fmla="*/ 324 h 476"/>
                  <a:gd name="T58" fmla="*/ 406 w 474"/>
                  <a:gd name="T59" fmla="*/ 378 h 476"/>
                  <a:gd name="T60" fmla="*/ 442 w 474"/>
                  <a:gd name="T61" fmla="*/ 318 h 476"/>
                  <a:gd name="T62" fmla="*/ 34 w 474"/>
                  <a:gd name="T63" fmla="*/ 188 h 476"/>
                  <a:gd name="T64" fmla="*/ 12 w 474"/>
                  <a:gd name="T65" fmla="*/ 222 h 476"/>
                  <a:gd name="T66" fmla="*/ 0 w 474"/>
                  <a:gd name="T67" fmla="*/ 248 h 476"/>
                  <a:gd name="T68" fmla="*/ 2 w 474"/>
                  <a:gd name="T69" fmla="*/ 268 h 476"/>
                  <a:gd name="T70" fmla="*/ 18 w 474"/>
                  <a:gd name="T71" fmla="*/ 298 h 476"/>
                  <a:gd name="T72" fmla="*/ 66 w 474"/>
                  <a:gd name="T73" fmla="*/ 384 h 476"/>
                  <a:gd name="T74" fmla="*/ 70 w 474"/>
                  <a:gd name="T75" fmla="*/ 350 h 476"/>
                  <a:gd name="T76" fmla="*/ 102 w 474"/>
                  <a:gd name="T77" fmla="*/ 296 h 476"/>
                  <a:gd name="T78" fmla="*/ 132 w 474"/>
                  <a:gd name="T79" fmla="*/ 244 h 476"/>
                  <a:gd name="T80" fmla="*/ 136 w 474"/>
                  <a:gd name="T81" fmla="*/ 214 h 476"/>
                  <a:gd name="T82" fmla="*/ 0 w 474"/>
                  <a:gd name="T83" fmla="*/ 164 h 476"/>
                  <a:gd name="T84" fmla="*/ 16 w 474"/>
                  <a:gd name="T85" fmla="*/ 176 h 476"/>
                  <a:gd name="T86" fmla="*/ 34 w 474"/>
                  <a:gd name="T87" fmla="*/ 188 h 476"/>
                  <a:gd name="T88" fmla="*/ 274 w 474"/>
                  <a:gd name="T89" fmla="*/ 428 h 476"/>
                  <a:gd name="T90" fmla="*/ 302 w 474"/>
                  <a:gd name="T91" fmla="*/ 454 h 476"/>
                  <a:gd name="T92" fmla="*/ 324 w 474"/>
                  <a:gd name="T93" fmla="*/ 434 h 476"/>
                  <a:gd name="T94" fmla="*/ 374 w 474"/>
                  <a:gd name="T95" fmla="*/ 422 h 476"/>
                  <a:gd name="T96" fmla="*/ 400 w 474"/>
                  <a:gd name="T97" fmla="*/ 388 h 476"/>
                  <a:gd name="T98" fmla="*/ 400 w 474"/>
                  <a:gd name="T99" fmla="*/ 356 h 476"/>
                  <a:gd name="T100" fmla="*/ 382 w 474"/>
                  <a:gd name="T101" fmla="*/ 318 h 476"/>
                  <a:gd name="T102" fmla="*/ 302 w 474"/>
                  <a:gd name="T103" fmla="*/ 316 h 476"/>
                  <a:gd name="T104" fmla="*/ 302 w 474"/>
                  <a:gd name="T105" fmla="*/ 290 h 476"/>
                  <a:gd name="T106" fmla="*/ 288 w 474"/>
                  <a:gd name="T107" fmla="*/ 306 h 476"/>
                  <a:gd name="T108" fmla="*/ 248 w 474"/>
                  <a:gd name="T109" fmla="*/ 378 h 476"/>
                  <a:gd name="T110" fmla="*/ 80 w 474"/>
                  <a:gd name="T111" fmla="*/ 340 h 476"/>
                  <a:gd name="T112" fmla="*/ 70 w 474"/>
                  <a:gd name="T113" fmla="*/ 372 h 476"/>
                  <a:gd name="T114" fmla="*/ 74 w 474"/>
                  <a:gd name="T115" fmla="*/ 404 h 476"/>
                  <a:gd name="T116" fmla="*/ 86 w 474"/>
                  <a:gd name="T117" fmla="*/ 418 h 476"/>
                  <a:gd name="T118" fmla="*/ 118 w 474"/>
                  <a:gd name="T119" fmla="*/ 432 h 476"/>
                  <a:gd name="T120" fmla="*/ 180 w 474"/>
                  <a:gd name="T121" fmla="*/ 434 h 476"/>
                  <a:gd name="T122" fmla="*/ 222 w 474"/>
                  <a:gd name="T123" fmla="*/ 320 h 476"/>
                  <a:gd name="T124" fmla="*/ 92 w 474"/>
                  <a:gd name="T125" fmla="*/ 32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74" h="476">
                    <a:moveTo>
                      <a:pt x="174" y="0"/>
                    </a:moveTo>
                    <a:lnTo>
                      <a:pt x="174" y="0"/>
                    </a:lnTo>
                    <a:lnTo>
                      <a:pt x="160" y="2"/>
                    </a:lnTo>
                    <a:lnTo>
                      <a:pt x="148" y="8"/>
                    </a:lnTo>
                    <a:lnTo>
                      <a:pt x="138" y="16"/>
                    </a:lnTo>
                    <a:lnTo>
                      <a:pt x="130" y="26"/>
                    </a:lnTo>
                    <a:lnTo>
                      <a:pt x="122" y="38"/>
                    </a:lnTo>
                    <a:lnTo>
                      <a:pt x="114" y="48"/>
                    </a:lnTo>
                    <a:lnTo>
                      <a:pt x="102" y="72"/>
                    </a:lnTo>
                    <a:lnTo>
                      <a:pt x="102" y="72"/>
                    </a:lnTo>
                    <a:lnTo>
                      <a:pt x="88" y="96"/>
                    </a:lnTo>
                    <a:lnTo>
                      <a:pt x="74" y="120"/>
                    </a:lnTo>
                    <a:lnTo>
                      <a:pt x="74" y="120"/>
                    </a:lnTo>
                    <a:lnTo>
                      <a:pt x="172" y="174"/>
                    </a:lnTo>
                    <a:lnTo>
                      <a:pt x="172" y="174"/>
                    </a:lnTo>
                    <a:lnTo>
                      <a:pt x="206" y="11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30" y="36"/>
                    </a:lnTo>
                    <a:lnTo>
                      <a:pt x="224" y="26"/>
                    </a:lnTo>
                    <a:lnTo>
                      <a:pt x="216" y="18"/>
                    </a:lnTo>
                    <a:lnTo>
                      <a:pt x="208" y="10"/>
                    </a:lnTo>
                    <a:lnTo>
                      <a:pt x="200" y="4"/>
                    </a:lnTo>
                    <a:lnTo>
                      <a:pt x="188" y="0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  <a:moveTo>
                      <a:pt x="226" y="26"/>
                    </a:moveTo>
                    <a:lnTo>
                      <a:pt x="226" y="26"/>
                    </a:lnTo>
                    <a:lnTo>
                      <a:pt x="240" y="48"/>
                    </a:lnTo>
                    <a:lnTo>
                      <a:pt x="254" y="74"/>
                    </a:lnTo>
                    <a:lnTo>
                      <a:pt x="280" y="124"/>
                    </a:lnTo>
                    <a:lnTo>
                      <a:pt x="280" y="124"/>
                    </a:lnTo>
                    <a:lnTo>
                      <a:pt x="274" y="130"/>
                    </a:lnTo>
                    <a:lnTo>
                      <a:pt x="266" y="134"/>
                    </a:lnTo>
                    <a:lnTo>
                      <a:pt x="258" y="138"/>
                    </a:lnTo>
                    <a:lnTo>
                      <a:pt x="252" y="142"/>
                    </a:lnTo>
                    <a:lnTo>
                      <a:pt x="252" y="142"/>
                    </a:lnTo>
                    <a:lnTo>
                      <a:pt x="308" y="144"/>
                    </a:lnTo>
                    <a:lnTo>
                      <a:pt x="360" y="144"/>
                    </a:lnTo>
                    <a:lnTo>
                      <a:pt x="360" y="144"/>
                    </a:lnTo>
                    <a:lnTo>
                      <a:pt x="416" y="46"/>
                    </a:lnTo>
                    <a:lnTo>
                      <a:pt x="416" y="46"/>
                    </a:lnTo>
                    <a:lnTo>
                      <a:pt x="406" y="52"/>
                    </a:lnTo>
                    <a:lnTo>
                      <a:pt x="398" y="56"/>
                    </a:lnTo>
                    <a:lnTo>
                      <a:pt x="390" y="62"/>
                    </a:lnTo>
                    <a:lnTo>
                      <a:pt x="380" y="66"/>
                    </a:lnTo>
                    <a:lnTo>
                      <a:pt x="380" y="66"/>
                    </a:lnTo>
                    <a:lnTo>
                      <a:pt x="372" y="52"/>
                    </a:lnTo>
                    <a:lnTo>
                      <a:pt x="364" y="38"/>
                    </a:lnTo>
                    <a:lnTo>
                      <a:pt x="358" y="24"/>
                    </a:lnTo>
                    <a:lnTo>
                      <a:pt x="350" y="10"/>
                    </a:lnTo>
                    <a:lnTo>
                      <a:pt x="350" y="10"/>
                    </a:lnTo>
                    <a:lnTo>
                      <a:pt x="344" y="6"/>
                    </a:lnTo>
                    <a:lnTo>
                      <a:pt x="340" y="4"/>
                    </a:lnTo>
                    <a:lnTo>
                      <a:pt x="324" y="2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240" y="0"/>
                    </a:lnTo>
                    <a:lnTo>
                      <a:pt x="200" y="2"/>
                    </a:lnTo>
                    <a:lnTo>
                      <a:pt x="200" y="2"/>
                    </a:lnTo>
                    <a:lnTo>
                      <a:pt x="208" y="6"/>
                    </a:lnTo>
                    <a:lnTo>
                      <a:pt x="216" y="10"/>
                    </a:lnTo>
                    <a:lnTo>
                      <a:pt x="222" y="18"/>
                    </a:lnTo>
                    <a:lnTo>
                      <a:pt x="226" y="26"/>
                    </a:lnTo>
                    <a:lnTo>
                      <a:pt x="226" y="26"/>
                    </a:lnTo>
                    <a:close/>
                    <a:moveTo>
                      <a:pt x="442" y="318"/>
                    </a:moveTo>
                    <a:lnTo>
                      <a:pt x="442" y="318"/>
                    </a:lnTo>
                    <a:lnTo>
                      <a:pt x="460" y="288"/>
                    </a:lnTo>
                    <a:lnTo>
                      <a:pt x="470" y="270"/>
                    </a:lnTo>
                    <a:lnTo>
                      <a:pt x="472" y="262"/>
                    </a:lnTo>
                    <a:lnTo>
                      <a:pt x="474" y="254"/>
                    </a:lnTo>
                    <a:lnTo>
                      <a:pt x="474" y="254"/>
                    </a:lnTo>
                    <a:lnTo>
                      <a:pt x="472" y="244"/>
                    </a:lnTo>
                    <a:lnTo>
                      <a:pt x="470" y="236"/>
                    </a:lnTo>
                    <a:lnTo>
                      <a:pt x="460" y="220"/>
                    </a:lnTo>
                    <a:lnTo>
                      <a:pt x="460" y="220"/>
                    </a:lnTo>
                    <a:lnTo>
                      <a:pt x="438" y="178"/>
                    </a:lnTo>
                    <a:lnTo>
                      <a:pt x="426" y="156"/>
                    </a:lnTo>
                    <a:lnTo>
                      <a:pt x="416" y="138"/>
                    </a:lnTo>
                    <a:lnTo>
                      <a:pt x="416" y="138"/>
                    </a:lnTo>
                    <a:lnTo>
                      <a:pt x="318" y="196"/>
                    </a:lnTo>
                    <a:lnTo>
                      <a:pt x="318" y="196"/>
                    </a:lnTo>
                    <a:lnTo>
                      <a:pt x="340" y="236"/>
                    </a:lnTo>
                    <a:lnTo>
                      <a:pt x="362" y="276"/>
                    </a:lnTo>
                    <a:lnTo>
                      <a:pt x="362" y="276"/>
                    </a:lnTo>
                    <a:lnTo>
                      <a:pt x="376" y="298"/>
                    </a:lnTo>
                    <a:lnTo>
                      <a:pt x="390" y="324"/>
                    </a:lnTo>
                    <a:lnTo>
                      <a:pt x="400" y="350"/>
                    </a:lnTo>
                    <a:lnTo>
                      <a:pt x="404" y="364"/>
                    </a:lnTo>
                    <a:lnTo>
                      <a:pt x="406" y="378"/>
                    </a:lnTo>
                    <a:lnTo>
                      <a:pt x="406" y="378"/>
                    </a:lnTo>
                    <a:lnTo>
                      <a:pt x="422" y="348"/>
                    </a:lnTo>
                    <a:lnTo>
                      <a:pt x="442" y="318"/>
                    </a:lnTo>
                    <a:lnTo>
                      <a:pt x="442" y="318"/>
                    </a:lnTo>
                    <a:close/>
                    <a:moveTo>
                      <a:pt x="34" y="188"/>
                    </a:moveTo>
                    <a:lnTo>
                      <a:pt x="34" y="188"/>
                    </a:lnTo>
                    <a:lnTo>
                      <a:pt x="28" y="196"/>
                    </a:lnTo>
                    <a:lnTo>
                      <a:pt x="24" y="204"/>
                    </a:lnTo>
                    <a:lnTo>
                      <a:pt x="12" y="222"/>
                    </a:lnTo>
                    <a:lnTo>
                      <a:pt x="6" y="230"/>
                    </a:lnTo>
                    <a:lnTo>
                      <a:pt x="2" y="238"/>
                    </a:lnTo>
                    <a:lnTo>
                      <a:pt x="0" y="248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2" y="268"/>
                    </a:lnTo>
                    <a:lnTo>
                      <a:pt x="6" y="278"/>
                    </a:lnTo>
                    <a:lnTo>
                      <a:pt x="18" y="298"/>
                    </a:lnTo>
                    <a:lnTo>
                      <a:pt x="18" y="298"/>
                    </a:lnTo>
                    <a:lnTo>
                      <a:pt x="42" y="342"/>
                    </a:lnTo>
                    <a:lnTo>
                      <a:pt x="66" y="384"/>
                    </a:lnTo>
                    <a:lnTo>
                      <a:pt x="66" y="384"/>
                    </a:lnTo>
                    <a:lnTo>
                      <a:pt x="66" y="376"/>
                    </a:lnTo>
                    <a:lnTo>
                      <a:pt x="66" y="366"/>
                    </a:lnTo>
                    <a:lnTo>
                      <a:pt x="70" y="350"/>
                    </a:lnTo>
                    <a:lnTo>
                      <a:pt x="70" y="350"/>
                    </a:lnTo>
                    <a:lnTo>
                      <a:pt x="86" y="324"/>
                    </a:lnTo>
                    <a:lnTo>
                      <a:pt x="102" y="296"/>
                    </a:lnTo>
                    <a:lnTo>
                      <a:pt x="116" y="270"/>
                    </a:lnTo>
                    <a:lnTo>
                      <a:pt x="132" y="244"/>
                    </a:lnTo>
                    <a:lnTo>
                      <a:pt x="132" y="244"/>
                    </a:lnTo>
                    <a:lnTo>
                      <a:pt x="160" y="260"/>
                    </a:lnTo>
                    <a:lnTo>
                      <a:pt x="160" y="260"/>
                    </a:lnTo>
                    <a:lnTo>
                      <a:pt x="136" y="214"/>
                    </a:lnTo>
                    <a:lnTo>
                      <a:pt x="110" y="164"/>
                    </a:lnTo>
                    <a:lnTo>
                      <a:pt x="110" y="164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8" y="170"/>
                    </a:lnTo>
                    <a:lnTo>
                      <a:pt x="16" y="176"/>
                    </a:lnTo>
                    <a:lnTo>
                      <a:pt x="26" y="180"/>
                    </a:lnTo>
                    <a:lnTo>
                      <a:pt x="34" y="188"/>
                    </a:lnTo>
                    <a:lnTo>
                      <a:pt x="34" y="188"/>
                    </a:lnTo>
                    <a:close/>
                    <a:moveTo>
                      <a:pt x="248" y="378"/>
                    </a:moveTo>
                    <a:lnTo>
                      <a:pt x="248" y="378"/>
                    </a:lnTo>
                    <a:lnTo>
                      <a:pt x="274" y="428"/>
                    </a:lnTo>
                    <a:lnTo>
                      <a:pt x="302" y="476"/>
                    </a:lnTo>
                    <a:lnTo>
                      <a:pt x="302" y="476"/>
                    </a:lnTo>
                    <a:lnTo>
                      <a:pt x="302" y="454"/>
                    </a:lnTo>
                    <a:lnTo>
                      <a:pt x="302" y="432"/>
                    </a:lnTo>
                    <a:lnTo>
                      <a:pt x="302" y="432"/>
                    </a:lnTo>
                    <a:lnTo>
                      <a:pt x="324" y="434"/>
                    </a:lnTo>
                    <a:lnTo>
                      <a:pt x="342" y="432"/>
                    </a:lnTo>
                    <a:lnTo>
                      <a:pt x="358" y="428"/>
                    </a:lnTo>
                    <a:lnTo>
                      <a:pt x="374" y="422"/>
                    </a:lnTo>
                    <a:lnTo>
                      <a:pt x="384" y="414"/>
                    </a:lnTo>
                    <a:lnTo>
                      <a:pt x="394" y="402"/>
                    </a:lnTo>
                    <a:lnTo>
                      <a:pt x="400" y="388"/>
                    </a:lnTo>
                    <a:lnTo>
                      <a:pt x="402" y="372"/>
                    </a:lnTo>
                    <a:lnTo>
                      <a:pt x="402" y="372"/>
                    </a:lnTo>
                    <a:lnTo>
                      <a:pt x="400" y="356"/>
                    </a:lnTo>
                    <a:lnTo>
                      <a:pt x="394" y="342"/>
                    </a:lnTo>
                    <a:lnTo>
                      <a:pt x="382" y="318"/>
                    </a:lnTo>
                    <a:lnTo>
                      <a:pt x="382" y="318"/>
                    </a:lnTo>
                    <a:lnTo>
                      <a:pt x="342" y="318"/>
                    </a:lnTo>
                    <a:lnTo>
                      <a:pt x="322" y="318"/>
                    </a:lnTo>
                    <a:lnTo>
                      <a:pt x="302" y="316"/>
                    </a:lnTo>
                    <a:lnTo>
                      <a:pt x="302" y="316"/>
                    </a:lnTo>
                    <a:lnTo>
                      <a:pt x="302" y="298"/>
                    </a:lnTo>
                    <a:lnTo>
                      <a:pt x="302" y="290"/>
                    </a:lnTo>
                    <a:lnTo>
                      <a:pt x="302" y="282"/>
                    </a:lnTo>
                    <a:lnTo>
                      <a:pt x="302" y="282"/>
                    </a:lnTo>
                    <a:lnTo>
                      <a:pt x="288" y="306"/>
                    </a:lnTo>
                    <a:lnTo>
                      <a:pt x="274" y="330"/>
                    </a:lnTo>
                    <a:lnTo>
                      <a:pt x="248" y="378"/>
                    </a:lnTo>
                    <a:lnTo>
                      <a:pt x="248" y="378"/>
                    </a:lnTo>
                    <a:close/>
                    <a:moveTo>
                      <a:pt x="92" y="320"/>
                    </a:moveTo>
                    <a:lnTo>
                      <a:pt x="92" y="320"/>
                    </a:lnTo>
                    <a:lnTo>
                      <a:pt x="80" y="340"/>
                    </a:lnTo>
                    <a:lnTo>
                      <a:pt x="76" y="350"/>
                    </a:lnTo>
                    <a:lnTo>
                      <a:pt x="72" y="360"/>
                    </a:lnTo>
                    <a:lnTo>
                      <a:pt x="70" y="372"/>
                    </a:lnTo>
                    <a:lnTo>
                      <a:pt x="68" y="382"/>
                    </a:lnTo>
                    <a:lnTo>
                      <a:pt x="70" y="394"/>
                    </a:lnTo>
                    <a:lnTo>
                      <a:pt x="74" y="404"/>
                    </a:lnTo>
                    <a:lnTo>
                      <a:pt x="74" y="404"/>
                    </a:lnTo>
                    <a:lnTo>
                      <a:pt x="80" y="412"/>
                    </a:lnTo>
                    <a:lnTo>
                      <a:pt x="86" y="418"/>
                    </a:lnTo>
                    <a:lnTo>
                      <a:pt x="92" y="422"/>
                    </a:lnTo>
                    <a:lnTo>
                      <a:pt x="100" y="426"/>
                    </a:lnTo>
                    <a:lnTo>
                      <a:pt x="118" y="432"/>
                    </a:lnTo>
                    <a:lnTo>
                      <a:pt x="138" y="434"/>
                    </a:lnTo>
                    <a:lnTo>
                      <a:pt x="158" y="434"/>
                    </a:lnTo>
                    <a:lnTo>
                      <a:pt x="180" y="434"/>
                    </a:lnTo>
                    <a:lnTo>
                      <a:pt x="222" y="432"/>
                    </a:lnTo>
                    <a:lnTo>
                      <a:pt x="222" y="432"/>
                    </a:lnTo>
                    <a:lnTo>
                      <a:pt x="222" y="320"/>
                    </a:lnTo>
                    <a:lnTo>
                      <a:pt x="222" y="320"/>
                    </a:lnTo>
                    <a:lnTo>
                      <a:pt x="92" y="320"/>
                    </a:lnTo>
                    <a:lnTo>
                      <a:pt x="92" y="3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51"/>
              <p:cNvSpPr>
                <a:spLocks/>
              </p:cNvSpPr>
              <p:nvPr/>
            </p:nvSpPr>
            <p:spPr bwMode="auto">
              <a:xfrm>
                <a:off x="4238625" y="192088"/>
                <a:ext cx="263525" cy="276225"/>
              </a:xfrm>
              <a:custGeom>
                <a:avLst/>
                <a:gdLst>
                  <a:gd name="T0" fmla="*/ 166 w 166"/>
                  <a:gd name="T1" fmla="*/ 58 h 174"/>
                  <a:gd name="T2" fmla="*/ 166 w 166"/>
                  <a:gd name="T3" fmla="*/ 58 h 174"/>
                  <a:gd name="T4" fmla="*/ 132 w 166"/>
                  <a:gd name="T5" fmla="*/ 116 h 174"/>
                  <a:gd name="T6" fmla="*/ 98 w 166"/>
                  <a:gd name="T7" fmla="*/ 174 h 174"/>
                  <a:gd name="T8" fmla="*/ 98 w 166"/>
                  <a:gd name="T9" fmla="*/ 174 h 174"/>
                  <a:gd name="T10" fmla="*/ 0 w 166"/>
                  <a:gd name="T11" fmla="*/ 120 h 174"/>
                  <a:gd name="T12" fmla="*/ 0 w 166"/>
                  <a:gd name="T13" fmla="*/ 120 h 174"/>
                  <a:gd name="T14" fmla="*/ 14 w 166"/>
                  <a:gd name="T15" fmla="*/ 96 h 174"/>
                  <a:gd name="T16" fmla="*/ 28 w 166"/>
                  <a:gd name="T17" fmla="*/ 72 h 174"/>
                  <a:gd name="T18" fmla="*/ 28 w 166"/>
                  <a:gd name="T19" fmla="*/ 72 h 174"/>
                  <a:gd name="T20" fmla="*/ 40 w 166"/>
                  <a:gd name="T21" fmla="*/ 48 h 174"/>
                  <a:gd name="T22" fmla="*/ 48 w 166"/>
                  <a:gd name="T23" fmla="*/ 38 h 174"/>
                  <a:gd name="T24" fmla="*/ 56 w 166"/>
                  <a:gd name="T25" fmla="*/ 26 h 174"/>
                  <a:gd name="T26" fmla="*/ 64 w 166"/>
                  <a:gd name="T27" fmla="*/ 16 h 174"/>
                  <a:gd name="T28" fmla="*/ 74 w 166"/>
                  <a:gd name="T29" fmla="*/ 8 h 174"/>
                  <a:gd name="T30" fmla="*/ 86 w 166"/>
                  <a:gd name="T31" fmla="*/ 2 h 174"/>
                  <a:gd name="T32" fmla="*/ 100 w 166"/>
                  <a:gd name="T33" fmla="*/ 0 h 174"/>
                  <a:gd name="T34" fmla="*/ 100 w 166"/>
                  <a:gd name="T35" fmla="*/ 0 h 174"/>
                  <a:gd name="T36" fmla="*/ 114 w 166"/>
                  <a:gd name="T37" fmla="*/ 0 h 174"/>
                  <a:gd name="T38" fmla="*/ 126 w 166"/>
                  <a:gd name="T39" fmla="*/ 4 h 174"/>
                  <a:gd name="T40" fmla="*/ 134 w 166"/>
                  <a:gd name="T41" fmla="*/ 10 h 174"/>
                  <a:gd name="T42" fmla="*/ 142 w 166"/>
                  <a:gd name="T43" fmla="*/ 18 h 174"/>
                  <a:gd name="T44" fmla="*/ 150 w 166"/>
                  <a:gd name="T45" fmla="*/ 26 h 174"/>
                  <a:gd name="T46" fmla="*/ 156 w 166"/>
                  <a:gd name="T47" fmla="*/ 36 h 174"/>
                  <a:gd name="T48" fmla="*/ 166 w 166"/>
                  <a:gd name="T49" fmla="*/ 58 h 174"/>
                  <a:gd name="T50" fmla="*/ 166 w 166"/>
                  <a:gd name="T51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6" h="174">
                    <a:moveTo>
                      <a:pt x="166" y="58"/>
                    </a:moveTo>
                    <a:lnTo>
                      <a:pt x="166" y="58"/>
                    </a:lnTo>
                    <a:lnTo>
                      <a:pt x="132" y="116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4" y="96"/>
                    </a:lnTo>
                    <a:lnTo>
                      <a:pt x="28" y="72"/>
                    </a:lnTo>
                    <a:lnTo>
                      <a:pt x="28" y="72"/>
                    </a:lnTo>
                    <a:lnTo>
                      <a:pt x="40" y="48"/>
                    </a:lnTo>
                    <a:lnTo>
                      <a:pt x="48" y="38"/>
                    </a:lnTo>
                    <a:lnTo>
                      <a:pt x="56" y="26"/>
                    </a:lnTo>
                    <a:lnTo>
                      <a:pt x="64" y="16"/>
                    </a:lnTo>
                    <a:lnTo>
                      <a:pt x="74" y="8"/>
                    </a:lnTo>
                    <a:lnTo>
                      <a:pt x="86" y="2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14" y="0"/>
                    </a:lnTo>
                    <a:lnTo>
                      <a:pt x="126" y="4"/>
                    </a:lnTo>
                    <a:lnTo>
                      <a:pt x="134" y="10"/>
                    </a:lnTo>
                    <a:lnTo>
                      <a:pt x="142" y="18"/>
                    </a:lnTo>
                    <a:lnTo>
                      <a:pt x="150" y="26"/>
                    </a:lnTo>
                    <a:lnTo>
                      <a:pt x="156" y="36"/>
                    </a:lnTo>
                    <a:lnTo>
                      <a:pt x="166" y="58"/>
                    </a:lnTo>
                    <a:lnTo>
                      <a:pt x="16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52"/>
              <p:cNvSpPr>
                <a:spLocks/>
              </p:cNvSpPr>
              <p:nvPr/>
            </p:nvSpPr>
            <p:spPr bwMode="auto">
              <a:xfrm>
                <a:off x="4438650" y="192088"/>
                <a:ext cx="342900" cy="228600"/>
              </a:xfrm>
              <a:custGeom>
                <a:avLst/>
                <a:gdLst>
                  <a:gd name="T0" fmla="*/ 0 w 216"/>
                  <a:gd name="T1" fmla="*/ 2 h 144"/>
                  <a:gd name="T2" fmla="*/ 0 w 216"/>
                  <a:gd name="T3" fmla="*/ 2 h 144"/>
                  <a:gd name="T4" fmla="*/ 40 w 216"/>
                  <a:gd name="T5" fmla="*/ 0 h 144"/>
                  <a:gd name="T6" fmla="*/ 90 w 216"/>
                  <a:gd name="T7" fmla="*/ 0 h 144"/>
                  <a:gd name="T8" fmla="*/ 90 w 216"/>
                  <a:gd name="T9" fmla="*/ 0 h 144"/>
                  <a:gd name="T10" fmla="*/ 124 w 216"/>
                  <a:gd name="T11" fmla="*/ 2 h 144"/>
                  <a:gd name="T12" fmla="*/ 140 w 216"/>
                  <a:gd name="T13" fmla="*/ 4 h 144"/>
                  <a:gd name="T14" fmla="*/ 144 w 216"/>
                  <a:gd name="T15" fmla="*/ 6 h 144"/>
                  <a:gd name="T16" fmla="*/ 150 w 216"/>
                  <a:gd name="T17" fmla="*/ 10 h 144"/>
                  <a:gd name="T18" fmla="*/ 150 w 216"/>
                  <a:gd name="T19" fmla="*/ 10 h 144"/>
                  <a:gd name="T20" fmla="*/ 158 w 216"/>
                  <a:gd name="T21" fmla="*/ 24 h 144"/>
                  <a:gd name="T22" fmla="*/ 164 w 216"/>
                  <a:gd name="T23" fmla="*/ 38 h 144"/>
                  <a:gd name="T24" fmla="*/ 172 w 216"/>
                  <a:gd name="T25" fmla="*/ 52 h 144"/>
                  <a:gd name="T26" fmla="*/ 180 w 216"/>
                  <a:gd name="T27" fmla="*/ 66 h 144"/>
                  <a:gd name="T28" fmla="*/ 180 w 216"/>
                  <a:gd name="T29" fmla="*/ 66 h 144"/>
                  <a:gd name="T30" fmla="*/ 190 w 216"/>
                  <a:gd name="T31" fmla="*/ 62 h 144"/>
                  <a:gd name="T32" fmla="*/ 198 w 216"/>
                  <a:gd name="T33" fmla="*/ 56 h 144"/>
                  <a:gd name="T34" fmla="*/ 206 w 216"/>
                  <a:gd name="T35" fmla="*/ 52 h 144"/>
                  <a:gd name="T36" fmla="*/ 216 w 216"/>
                  <a:gd name="T37" fmla="*/ 46 h 144"/>
                  <a:gd name="T38" fmla="*/ 216 w 216"/>
                  <a:gd name="T39" fmla="*/ 46 h 144"/>
                  <a:gd name="T40" fmla="*/ 160 w 216"/>
                  <a:gd name="T41" fmla="*/ 144 h 144"/>
                  <a:gd name="T42" fmla="*/ 160 w 216"/>
                  <a:gd name="T43" fmla="*/ 144 h 144"/>
                  <a:gd name="T44" fmla="*/ 108 w 216"/>
                  <a:gd name="T45" fmla="*/ 144 h 144"/>
                  <a:gd name="T46" fmla="*/ 52 w 216"/>
                  <a:gd name="T47" fmla="*/ 142 h 144"/>
                  <a:gd name="T48" fmla="*/ 52 w 216"/>
                  <a:gd name="T49" fmla="*/ 142 h 144"/>
                  <a:gd name="T50" fmla="*/ 58 w 216"/>
                  <a:gd name="T51" fmla="*/ 138 h 144"/>
                  <a:gd name="T52" fmla="*/ 66 w 216"/>
                  <a:gd name="T53" fmla="*/ 134 h 144"/>
                  <a:gd name="T54" fmla="*/ 74 w 216"/>
                  <a:gd name="T55" fmla="*/ 130 h 144"/>
                  <a:gd name="T56" fmla="*/ 80 w 216"/>
                  <a:gd name="T57" fmla="*/ 124 h 144"/>
                  <a:gd name="T58" fmla="*/ 80 w 216"/>
                  <a:gd name="T59" fmla="*/ 124 h 144"/>
                  <a:gd name="T60" fmla="*/ 54 w 216"/>
                  <a:gd name="T61" fmla="*/ 74 h 144"/>
                  <a:gd name="T62" fmla="*/ 40 w 216"/>
                  <a:gd name="T63" fmla="*/ 48 h 144"/>
                  <a:gd name="T64" fmla="*/ 26 w 216"/>
                  <a:gd name="T65" fmla="*/ 26 h 144"/>
                  <a:gd name="T66" fmla="*/ 26 w 216"/>
                  <a:gd name="T67" fmla="*/ 26 h 144"/>
                  <a:gd name="T68" fmla="*/ 22 w 216"/>
                  <a:gd name="T69" fmla="*/ 18 h 144"/>
                  <a:gd name="T70" fmla="*/ 16 w 216"/>
                  <a:gd name="T71" fmla="*/ 10 h 144"/>
                  <a:gd name="T72" fmla="*/ 8 w 216"/>
                  <a:gd name="T73" fmla="*/ 6 h 144"/>
                  <a:gd name="T74" fmla="*/ 0 w 216"/>
                  <a:gd name="T75" fmla="*/ 2 h 144"/>
                  <a:gd name="T76" fmla="*/ 0 w 216"/>
                  <a:gd name="T77" fmla="*/ 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144">
                    <a:moveTo>
                      <a:pt x="0" y="2"/>
                    </a:moveTo>
                    <a:lnTo>
                      <a:pt x="0" y="2"/>
                    </a:lnTo>
                    <a:lnTo>
                      <a:pt x="4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124" y="2"/>
                    </a:lnTo>
                    <a:lnTo>
                      <a:pt x="140" y="4"/>
                    </a:lnTo>
                    <a:lnTo>
                      <a:pt x="144" y="6"/>
                    </a:lnTo>
                    <a:lnTo>
                      <a:pt x="150" y="10"/>
                    </a:lnTo>
                    <a:lnTo>
                      <a:pt x="150" y="10"/>
                    </a:lnTo>
                    <a:lnTo>
                      <a:pt x="158" y="24"/>
                    </a:lnTo>
                    <a:lnTo>
                      <a:pt x="164" y="38"/>
                    </a:lnTo>
                    <a:lnTo>
                      <a:pt x="172" y="52"/>
                    </a:lnTo>
                    <a:lnTo>
                      <a:pt x="180" y="66"/>
                    </a:lnTo>
                    <a:lnTo>
                      <a:pt x="180" y="66"/>
                    </a:lnTo>
                    <a:lnTo>
                      <a:pt x="190" y="62"/>
                    </a:lnTo>
                    <a:lnTo>
                      <a:pt x="198" y="56"/>
                    </a:lnTo>
                    <a:lnTo>
                      <a:pt x="206" y="52"/>
                    </a:lnTo>
                    <a:lnTo>
                      <a:pt x="216" y="46"/>
                    </a:lnTo>
                    <a:lnTo>
                      <a:pt x="216" y="46"/>
                    </a:lnTo>
                    <a:lnTo>
                      <a:pt x="160" y="144"/>
                    </a:lnTo>
                    <a:lnTo>
                      <a:pt x="160" y="144"/>
                    </a:lnTo>
                    <a:lnTo>
                      <a:pt x="108" y="144"/>
                    </a:lnTo>
                    <a:lnTo>
                      <a:pt x="52" y="142"/>
                    </a:lnTo>
                    <a:lnTo>
                      <a:pt x="52" y="142"/>
                    </a:lnTo>
                    <a:lnTo>
                      <a:pt x="58" y="138"/>
                    </a:lnTo>
                    <a:lnTo>
                      <a:pt x="66" y="134"/>
                    </a:lnTo>
                    <a:lnTo>
                      <a:pt x="74" y="130"/>
                    </a:lnTo>
                    <a:lnTo>
                      <a:pt x="80" y="124"/>
                    </a:lnTo>
                    <a:lnTo>
                      <a:pt x="80" y="124"/>
                    </a:lnTo>
                    <a:lnTo>
                      <a:pt x="54" y="74"/>
                    </a:lnTo>
                    <a:lnTo>
                      <a:pt x="40" y="48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2" y="18"/>
                    </a:lnTo>
                    <a:lnTo>
                      <a:pt x="16" y="10"/>
                    </a:lnTo>
                    <a:lnTo>
                      <a:pt x="8" y="6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53"/>
              <p:cNvSpPr>
                <a:spLocks/>
              </p:cNvSpPr>
              <p:nvPr/>
            </p:nvSpPr>
            <p:spPr bwMode="auto">
              <a:xfrm>
                <a:off x="4625975" y="411163"/>
                <a:ext cx="247650" cy="381000"/>
              </a:xfrm>
              <a:custGeom>
                <a:avLst/>
                <a:gdLst>
                  <a:gd name="T0" fmla="*/ 88 w 156"/>
                  <a:gd name="T1" fmla="*/ 240 h 240"/>
                  <a:gd name="T2" fmla="*/ 88 w 156"/>
                  <a:gd name="T3" fmla="*/ 240 h 240"/>
                  <a:gd name="T4" fmla="*/ 86 w 156"/>
                  <a:gd name="T5" fmla="*/ 226 h 240"/>
                  <a:gd name="T6" fmla="*/ 82 w 156"/>
                  <a:gd name="T7" fmla="*/ 212 h 240"/>
                  <a:gd name="T8" fmla="*/ 72 w 156"/>
                  <a:gd name="T9" fmla="*/ 186 h 240"/>
                  <a:gd name="T10" fmla="*/ 58 w 156"/>
                  <a:gd name="T11" fmla="*/ 160 h 240"/>
                  <a:gd name="T12" fmla="*/ 44 w 156"/>
                  <a:gd name="T13" fmla="*/ 138 h 240"/>
                  <a:gd name="T14" fmla="*/ 44 w 156"/>
                  <a:gd name="T15" fmla="*/ 138 h 240"/>
                  <a:gd name="T16" fmla="*/ 22 w 156"/>
                  <a:gd name="T17" fmla="*/ 98 h 240"/>
                  <a:gd name="T18" fmla="*/ 0 w 156"/>
                  <a:gd name="T19" fmla="*/ 58 h 240"/>
                  <a:gd name="T20" fmla="*/ 0 w 156"/>
                  <a:gd name="T21" fmla="*/ 58 h 240"/>
                  <a:gd name="T22" fmla="*/ 98 w 156"/>
                  <a:gd name="T23" fmla="*/ 0 h 240"/>
                  <a:gd name="T24" fmla="*/ 98 w 156"/>
                  <a:gd name="T25" fmla="*/ 0 h 240"/>
                  <a:gd name="T26" fmla="*/ 108 w 156"/>
                  <a:gd name="T27" fmla="*/ 18 h 240"/>
                  <a:gd name="T28" fmla="*/ 120 w 156"/>
                  <a:gd name="T29" fmla="*/ 40 h 240"/>
                  <a:gd name="T30" fmla="*/ 142 w 156"/>
                  <a:gd name="T31" fmla="*/ 82 h 240"/>
                  <a:gd name="T32" fmla="*/ 142 w 156"/>
                  <a:gd name="T33" fmla="*/ 82 h 240"/>
                  <a:gd name="T34" fmla="*/ 152 w 156"/>
                  <a:gd name="T35" fmla="*/ 98 h 240"/>
                  <a:gd name="T36" fmla="*/ 154 w 156"/>
                  <a:gd name="T37" fmla="*/ 106 h 240"/>
                  <a:gd name="T38" fmla="*/ 156 w 156"/>
                  <a:gd name="T39" fmla="*/ 116 h 240"/>
                  <a:gd name="T40" fmla="*/ 156 w 156"/>
                  <a:gd name="T41" fmla="*/ 116 h 240"/>
                  <a:gd name="T42" fmla="*/ 154 w 156"/>
                  <a:gd name="T43" fmla="*/ 124 h 240"/>
                  <a:gd name="T44" fmla="*/ 152 w 156"/>
                  <a:gd name="T45" fmla="*/ 132 h 240"/>
                  <a:gd name="T46" fmla="*/ 142 w 156"/>
                  <a:gd name="T47" fmla="*/ 150 h 240"/>
                  <a:gd name="T48" fmla="*/ 124 w 156"/>
                  <a:gd name="T49" fmla="*/ 180 h 240"/>
                  <a:gd name="T50" fmla="*/ 124 w 156"/>
                  <a:gd name="T51" fmla="*/ 180 h 240"/>
                  <a:gd name="T52" fmla="*/ 104 w 156"/>
                  <a:gd name="T53" fmla="*/ 210 h 240"/>
                  <a:gd name="T54" fmla="*/ 88 w 156"/>
                  <a:gd name="T55" fmla="*/ 240 h 240"/>
                  <a:gd name="T56" fmla="*/ 88 w 156"/>
                  <a:gd name="T57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6" h="240">
                    <a:moveTo>
                      <a:pt x="88" y="240"/>
                    </a:moveTo>
                    <a:lnTo>
                      <a:pt x="88" y="240"/>
                    </a:lnTo>
                    <a:lnTo>
                      <a:pt x="86" y="226"/>
                    </a:lnTo>
                    <a:lnTo>
                      <a:pt x="82" y="212"/>
                    </a:lnTo>
                    <a:lnTo>
                      <a:pt x="72" y="186"/>
                    </a:lnTo>
                    <a:lnTo>
                      <a:pt x="58" y="160"/>
                    </a:lnTo>
                    <a:lnTo>
                      <a:pt x="44" y="138"/>
                    </a:lnTo>
                    <a:lnTo>
                      <a:pt x="44" y="138"/>
                    </a:lnTo>
                    <a:lnTo>
                      <a:pt x="22" y="9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108" y="18"/>
                    </a:lnTo>
                    <a:lnTo>
                      <a:pt x="120" y="40"/>
                    </a:lnTo>
                    <a:lnTo>
                      <a:pt x="142" y="82"/>
                    </a:lnTo>
                    <a:lnTo>
                      <a:pt x="142" y="82"/>
                    </a:lnTo>
                    <a:lnTo>
                      <a:pt x="152" y="98"/>
                    </a:lnTo>
                    <a:lnTo>
                      <a:pt x="154" y="106"/>
                    </a:lnTo>
                    <a:lnTo>
                      <a:pt x="156" y="116"/>
                    </a:lnTo>
                    <a:lnTo>
                      <a:pt x="156" y="116"/>
                    </a:lnTo>
                    <a:lnTo>
                      <a:pt x="154" y="124"/>
                    </a:lnTo>
                    <a:lnTo>
                      <a:pt x="152" y="132"/>
                    </a:lnTo>
                    <a:lnTo>
                      <a:pt x="142" y="150"/>
                    </a:lnTo>
                    <a:lnTo>
                      <a:pt x="124" y="180"/>
                    </a:lnTo>
                    <a:lnTo>
                      <a:pt x="124" y="180"/>
                    </a:lnTo>
                    <a:lnTo>
                      <a:pt x="104" y="210"/>
                    </a:lnTo>
                    <a:lnTo>
                      <a:pt x="88" y="240"/>
                    </a:lnTo>
                    <a:lnTo>
                      <a:pt x="8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54"/>
              <p:cNvSpPr>
                <a:spLocks/>
              </p:cNvSpPr>
              <p:nvPr/>
            </p:nvSpPr>
            <p:spPr bwMode="auto">
              <a:xfrm>
                <a:off x="4121150" y="452438"/>
                <a:ext cx="254000" cy="349250"/>
              </a:xfrm>
              <a:custGeom>
                <a:avLst/>
                <a:gdLst>
                  <a:gd name="T0" fmla="*/ 0 w 160"/>
                  <a:gd name="T1" fmla="*/ 0 h 220"/>
                  <a:gd name="T2" fmla="*/ 0 w 160"/>
                  <a:gd name="T3" fmla="*/ 0 h 220"/>
                  <a:gd name="T4" fmla="*/ 110 w 160"/>
                  <a:gd name="T5" fmla="*/ 0 h 220"/>
                  <a:gd name="T6" fmla="*/ 110 w 160"/>
                  <a:gd name="T7" fmla="*/ 0 h 220"/>
                  <a:gd name="T8" fmla="*/ 136 w 160"/>
                  <a:gd name="T9" fmla="*/ 50 h 220"/>
                  <a:gd name="T10" fmla="*/ 160 w 160"/>
                  <a:gd name="T11" fmla="*/ 96 h 220"/>
                  <a:gd name="T12" fmla="*/ 160 w 160"/>
                  <a:gd name="T13" fmla="*/ 96 h 220"/>
                  <a:gd name="T14" fmla="*/ 132 w 160"/>
                  <a:gd name="T15" fmla="*/ 80 h 220"/>
                  <a:gd name="T16" fmla="*/ 132 w 160"/>
                  <a:gd name="T17" fmla="*/ 80 h 220"/>
                  <a:gd name="T18" fmla="*/ 116 w 160"/>
                  <a:gd name="T19" fmla="*/ 106 h 220"/>
                  <a:gd name="T20" fmla="*/ 102 w 160"/>
                  <a:gd name="T21" fmla="*/ 132 h 220"/>
                  <a:gd name="T22" fmla="*/ 86 w 160"/>
                  <a:gd name="T23" fmla="*/ 160 h 220"/>
                  <a:gd name="T24" fmla="*/ 70 w 160"/>
                  <a:gd name="T25" fmla="*/ 186 h 220"/>
                  <a:gd name="T26" fmla="*/ 70 w 160"/>
                  <a:gd name="T27" fmla="*/ 186 h 220"/>
                  <a:gd name="T28" fmla="*/ 66 w 160"/>
                  <a:gd name="T29" fmla="*/ 202 h 220"/>
                  <a:gd name="T30" fmla="*/ 66 w 160"/>
                  <a:gd name="T31" fmla="*/ 212 h 220"/>
                  <a:gd name="T32" fmla="*/ 66 w 160"/>
                  <a:gd name="T33" fmla="*/ 220 h 220"/>
                  <a:gd name="T34" fmla="*/ 66 w 160"/>
                  <a:gd name="T35" fmla="*/ 220 h 220"/>
                  <a:gd name="T36" fmla="*/ 42 w 160"/>
                  <a:gd name="T37" fmla="*/ 178 h 220"/>
                  <a:gd name="T38" fmla="*/ 18 w 160"/>
                  <a:gd name="T39" fmla="*/ 134 h 220"/>
                  <a:gd name="T40" fmla="*/ 18 w 160"/>
                  <a:gd name="T41" fmla="*/ 134 h 220"/>
                  <a:gd name="T42" fmla="*/ 6 w 160"/>
                  <a:gd name="T43" fmla="*/ 114 h 220"/>
                  <a:gd name="T44" fmla="*/ 2 w 160"/>
                  <a:gd name="T45" fmla="*/ 104 h 220"/>
                  <a:gd name="T46" fmla="*/ 0 w 160"/>
                  <a:gd name="T47" fmla="*/ 94 h 220"/>
                  <a:gd name="T48" fmla="*/ 0 w 160"/>
                  <a:gd name="T49" fmla="*/ 94 h 220"/>
                  <a:gd name="T50" fmla="*/ 0 w 160"/>
                  <a:gd name="T51" fmla="*/ 84 h 220"/>
                  <a:gd name="T52" fmla="*/ 2 w 160"/>
                  <a:gd name="T53" fmla="*/ 74 h 220"/>
                  <a:gd name="T54" fmla="*/ 6 w 160"/>
                  <a:gd name="T55" fmla="*/ 66 h 220"/>
                  <a:gd name="T56" fmla="*/ 12 w 160"/>
                  <a:gd name="T57" fmla="*/ 58 h 220"/>
                  <a:gd name="T58" fmla="*/ 24 w 160"/>
                  <a:gd name="T59" fmla="*/ 40 h 220"/>
                  <a:gd name="T60" fmla="*/ 28 w 160"/>
                  <a:gd name="T61" fmla="*/ 32 h 220"/>
                  <a:gd name="T62" fmla="*/ 34 w 160"/>
                  <a:gd name="T63" fmla="*/ 24 h 220"/>
                  <a:gd name="T64" fmla="*/ 34 w 160"/>
                  <a:gd name="T65" fmla="*/ 24 h 220"/>
                  <a:gd name="T66" fmla="*/ 26 w 160"/>
                  <a:gd name="T67" fmla="*/ 16 h 220"/>
                  <a:gd name="T68" fmla="*/ 16 w 160"/>
                  <a:gd name="T69" fmla="*/ 12 h 220"/>
                  <a:gd name="T70" fmla="*/ 8 w 160"/>
                  <a:gd name="T71" fmla="*/ 6 h 220"/>
                  <a:gd name="T72" fmla="*/ 0 w 160"/>
                  <a:gd name="T73" fmla="*/ 0 h 220"/>
                  <a:gd name="T74" fmla="*/ 0 w 160"/>
                  <a:gd name="T75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220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36" y="50"/>
                    </a:lnTo>
                    <a:lnTo>
                      <a:pt x="160" y="96"/>
                    </a:lnTo>
                    <a:lnTo>
                      <a:pt x="160" y="96"/>
                    </a:lnTo>
                    <a:lnTo>
                      <a:pt x="132" y="80"/>
                    </a:lnTo>
                    <a:lnTo>
                      <a:pt x="132" y="80"/>
                    </a:lnTo>
                    <a:lnTo>
                      <a:pt x="116" y="106"/>
                    </a:lnTo>
                    <a:lnTo>
                      <a:pt x="102" y="132"/>
                    </a:lnTo>
                    <a:lnTo>
                      <a:pt x="86" y="160"/>
                    </a:lnTo>
                    <a:lnTo>
                      <a:pt x="70" y="186"/>
                    </a:lnTo>
                    <a:lnTo>
                      <a:pt x="70" y="186"/>
                    </a:lnTo>
                    <a:lnTo>
                      <a:pt x="66" y="202"/>
                    </a:lnTo>
                    <a:lnTo>
                      <a:pt x="66" y="212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42" y="178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6" y="114"/>
                    </a:lnTo>
                    <a:lnTo>
                      <a:pt x="2" y="10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84"/>
                    </a:lnTo>
                    <a:lnTo>
                      <a:pt x="2" y="74"/>
                    </a:lnTo>
                    <a:lnTo>
                      <a:pt x="6" y="66"/>
                    </a:lnTo>
                    <a:lnTo>
                      <a:pt x="12" y="58"/>
                    </a:lnTo>
                    <a:lnTo>
                      <a:pt x="24" y="40"/>
                    </a:lnTo>
                    <a:lnTo>
                      <a:pt x="28" y="32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26" y="16"/>
                    </a:lnTo>
                    <a:lnTo>
                      <a:pt x="16" y="12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55"/>
              <p:cNvSpPr>
                <a:spLocks/>
              </p:cNvSpPr>
              <p:nvPr/>
            </p:nvSpPr>
            <p:spPr bwMode="auto">
              <a:xfrm>
                <a:off x="4514850" y="639763"/>
                <a:ext cx="244475" cy="307975"/>
              </a:xfrm>
              <a:custGeom>
                <a:avLst/>
                <a:gdLst>
                  <a:gd name="T0" fmla="*/ 54 w 154"/>
                  <a:gd name="T1" fmla="*/ 0 h 194"/>
                  <a:gd name="T2" fmla="*/ 54 w 154"/>
                  <a:gd name="T3" fmla="*/ 0 h 194"/>
                  <a:gd name="T4" fmla="*/ 54 w 154"/>
                  <a:gd name="T5" fmla="*/ 8 h 194"/>
                  <a:gd name="T6" fmla="*/ 54 w 154"/>
                  <a:gd name="T7" fmla="*/ 16 h 194"/>
                  <a:gd name="T8" fmla="*/ 54 w 154"/>
                  <a:gd name="T9" fmla="*/ 34 h 194"/>
                  <a:gd name="T10" fmla="*/ 54 w 154"/>
                  <a:gd name="T11" fmla="*/ 34 h 194"/>
                  <a:gd name="T12" fmla="*/ 74 w 154"/>
                  <a:gd name="T13" fmla="*/ 36 h 194"/>
                  <a:gd name="T14" fmla="*/ 94 w 154"/>
                  <a:gd name="T15" fmla="*/ 36 h 194"/>
                  <a:gd name="T16" fmla="*/ 134 w 154"/>
                  <a:gd name="T17" fmla="*/ 36 h 194"/>
                  <a:gd name="T18" fmla="*/ 134 w 154"/>
                  <a:gd name="T19" fmla="*/ 36 h 194"/>
                  <a:gd name="T20" fmla="*/ 146 w 154"/>
                  <a:gd name="T21" fmla="*/ 60 h 194"/>
                  <a:gd name="T22" fmla="*/ 152 w 154"/>
                  <a:gd name="T23" fmla="*/ 74 h 194"/>
                  <a:gd name="T24" fmla="*/ 154 w 154"/>
                  <a:gd name="T25" fmla="*/ 90 h 194"/>
                  <a:gd name="T26" fmla="*/ 154 w 154"/>
                  <a:gd name="T27" fmla="*/ 90 h 194"/>
                  <a:gd name="T28" fmla="*/ 152 w 154"/>
                  <a:gd name="T29" fmla="*/ 106 h 194"/>
                  <a:gd name="T30" fmla="*/ 146 w 154"/>
                  <a:gd name="T31" fmla="*/ 120 h 194"/>
                  <a:gd name="T32" fmla="*/ 136 w 154"/>
                  <a:gd name="T33" fmla="*/ 132 h 194"/>
                  <a:gd name="T34" fmla="*/ 126 w 154"/>
                  <a:gd name="T35" fmla="*/ 140 h 194"/>
                  <a:gd name="T36" fmla="*/ 110 w 154"/>
                  <a:gd name="T37" fmla="*/ 146 h 194"/>
                  <a:gd name="T38" fmla="*/ 94 w 154"/>
                  <a:gd name="T39" fmla="*/ 150 h 194"/>
                  <a:gd name="T40" fmla="*/ 76 w 154"/>
                  <a:gd name="T41" fmla="*/ 152 h 194"/>
                  <a:gd name="T42" fmla="*/ 54 w 154"/>
                  <a:gd name="T43" fmla="*/ 150 h 194"/>
                  <a:gd name="T44" fmla="*/ 54 w 154"/>
                  <a:gd name="T45" fmla="*/ 150 h 194"/>
                  <a:gd name="T46" fmla="*/ 54 w 154"/>
                  <a:gd name="T47" fmla="*/ 172 h 194"/>
                  <a:gd name="T48" fmla="*/ 54 w 154"/>
                  <a:gd name="T49" fmla="*/ 194 h 194"/>
                  <a:gd name="T50" fmla="*/ 54 w 154"/>
                  <a:gd name="T51" fmla="*/ 194 h 194"/>
                  <a:gd name="T52" fmla="*/ 26 w 154"/>
                  <a:gd name="T53" fmla="*/ 146 h 194"/>
                  <a:gd name="T54" fmla="*/ 0 w 154"/>
                  <a:gd name="T55" fmla="*/ 96 h 194"/>
                  <a:gd name="T56" fmla="*/ 0 w 154"/>
                  <a:gd name="T57" fmla="*/ 96 h 194"/>
                  <a:gd name="T58" fmla="*/ 26 w 154"/>
                  <a:gd name="T59" fmla="*/ 48 h 194"/>
                  <a:gd name="T60" fmla="*/ 40 w 154"/>
                  <a:gd name="T61" fmla="*/ 24 h 194"/>
                  <a:gd name="T62" fmla="*/ 54 w 154"/>
                  <a:gd name="T63" fmla="*/ 0 h 194"/>
                  <a:gd name="T64" fmla="*/ 54 w 154"/>
                  <a:gd name="T6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4" h="194">
                    <a:moveTo>
                      <a:pt x="54" y="0"/>
                    </a:moveTo>
                    <a:lnTo>
                      <a:pt x="54" y="0"/>
                    </a:lnTo>
                    <a:lnTo>
                      <a:pt x="54" y="8"/>
                    </a:lnTo>
                    <a:lnTo>
                      <a:pt x="54" y="16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74" y="36"/>
                    </a:lnTo>
                    <a:lnTo>
                      <a:pt x="94" y="36"/>
                    </a:lnTo>
                    <a:lnTo>
                      <a:pt x="134" y="36"/>
                    </a:lnTo>
                    <a:lnTo>
                      <a:pt x="134" y="36"/>
                    </a:lnTo>
                    <a:lnTo>
                      <a:pt x="146" y="60"/>
                    </a:lnTo>
                    <a:lnTo>
                      <a:pt x="152" y="74"/>
                    </a:lnTo>
                    <a:lnTo>
                      <a:pt x="154" y="90"/>
                    </a:lnTo>
                    <a:lnTo>
                      <a:pt x="154" y="90"/>
                    </a:lnTo>
                    <a:lnTo>
                      <a:pt x="152" y="106"/>
                    </a:lnTo>
                    <a:lnTo>
                      <a:pt x="146" y="120"/>
                    </a:lnTo>
                    <a:lnTo>
                      <a:pt x="136" y="132"/>
                    </a:lnTo>
                    <a:lnTo>
                      <a:pt x="126" y="140"/>
                    </a:lnTo>
                    <a:lnTo>
                      <a:pt x="110" y="146"/>
                    </a:lnTo>
                    <a:lnTo>
                      <a:pt x="94" y="150"/>
                    </a:lnTo>
                    <a:lnTo>
                      <a:pt x="76" y="152"/>
                    </a:lnTo>
                    <a:lnTo>
                      <a:pt x="54" y="150"/>
                    </a:lnTo>
                    <a:lnTo>
                      <a:pt x="54" y="150"/>
                    </a:lnTo>
                    <a:lnTo>
                      <a:pt x="54" y="172"/>
                    </a:lnTo>
                    <a:lnTo>
                      <a:pt x="54" y="194"/>
                    </a:lnTo>
                    <a:lnTo>
                      <a:pt x="54" y="194"/>
                    </a:lnTo>
                    <a:lnTo>
                      <a:pt x="26" y="14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6" y="48"/>
                    </a:lnTo>
                    <a:lnTo>
                      <a:pt x="40" y="24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56"/>
              <p:cNvSpPr>
                <a:spLocks/>
              </p:cNvSpPr>
              <p:nvPr/>
            </p:nvSpPr>
            <p:spPr bwMode="auto">
              <a:xfrm>
                <a:off x="4229100" y="700088"/>
                <a:ext cx="244475" cy="180975"/>
              </a:xfrm>
              <a:custGeom>
                <a:avLst/>
                <a:gdLst>
                  <a:gd name="T0" fmla="*/ 154 w 154"/>
                  <a:gd name="T1" fmla="*/ 0 h 114"/>
                  <a:gd name="T2" fmla="*/ 154 w 154"/>
                  <a:gd name="T3" fmla="*/ 0 h 114"/>
                  <a:gd name="T4" fmla="*/ 154 w 154"/>
                  <a:gd name="T5" fmla="*/ 112 h 114"/>
                  <a:gd name="T6" fmla="*/ 154 w 154"/>
                  <a:gd name="T7" fmla="*/ 112 h 114"/>
                  <a:gd name="T8" fmla="*/ 112 w 154"/>
                  <a:gd name="T9" fmla="*/ 114 h 114"/>
                  <a:gd name="T10" fmla="*/ 90 w 154"/>
                  <a:gd name="T11" fmla="*/ 114 h 114"/>
                  <a:gd name="T12" fmla="*/ 70 w 154"/>
                  <a:gd name="T13" fmla="*/ 114 h 114"/>
                  <a:gd name="T14" fmla="*/ 50 w 154"/>
                  <a:gd name="T15" fmla="*/ 112 h 114"/>
                  <a:gd name="T16" fmla="*/ 32 w 154"/>
                  <a:gd name="T17" fmla="*/ 106 h 114"/>
                  <a:gd name="T18" fmla="*/ 24 w 154"/>
                  <a:gd name="T19" fmla="*/ 102 h 114"/>
                  <a:gd name="T20" fmla="*/ 18 w 154"/>
                  <a:gd name="T21" fmla="*/ 98 h 114"/>
                  <a:gd name="T22" fmla="*/ 12 w 154"/>
                  <a:gd name="T23" fmla="*/ 92 h 114"/>
                  <a:gd name="T24" fmla="*/ 6 w 154"/>
                  <a:gd name="T25" fmla="*/ 84 h 114"/>
                  <a:gd name="T26" fmla="*/ 6 w 154"/>
                  <a:gd name="T27" fmla="*/ 84 h 114"/>
                  <a:gd name="T28" fmla="*/ 2 w 154"/>
                  <a:gd name="T29" fmla="*/ 74 h 114"/>
                  <a:gd name="T30" fmla="*/ 0 w 154"/>
                  <a:gd name="T31" fmla="*/ 62 h 114"/>
                  <a:gd name="T32" fmla="*/ 2 w 154"/>
                  <a:gd name="T33" fmla="*/ 52 h 114"/>
                  <a:gd name="T34" fmla="*/ 4 w 154"/>
                  <a:gd name="T35" fmla="*/ 40 h 114"/>
                  <a:gd name="T36" fmla="*/ 8 w 154"/>
                  <a:gd name="T37" fmla="*/ 30 h 114"/>
                  <a:gd name="T38" fmla="*/ 12 w 154"/>
                  <a:gd name="T39" fmla="*/ 20 h 114"/>
                  <a:gd name="T40" fmla="*/ 24 w 154"/>
                  <a:gd name="T41" fmla="*/ 0 h 114"/>
                  <a:gd name="T42" fmla="*/ 24 w 154"/>
                  <a:gd name="T43" fmla="*/ 0 h 114"/>
                  <a:gd name="T44" fmla="*/ 154 w 154"/>
                  <a:gd name="T45" fmla="*/ 0 h 114"/>
                  <a:gd name="T46" fmla="*/ 154 w 154"/>
                  <a:gd name="T4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4" h="114">
                    <a:moveTo>
                      <a:pt x="154" y="0"/>
                    </a:moveTo>
                    <a:lnTo>
                      <a:pt x="154" y="0"/>
                    </a:lnTo>
                    <a:lnTo>
                      <a:pt x="154" y="112"/>
                    </a:lnTo>
                    <a:lnTo>
                      <a:pt x="154" y="112"/>
                    </a:lnTo>
                    <a:lnTo>
                      <a:pt x="112" y="114"/>
                    </a:lnTo>
                    <a:lnTo>
                      <a:pt x="90" y="114"/>
                    </a:lnTo>
                    <a:lnTo>
                      <a:pt x="70" y="114"/>
                    </a:lnTo>
                    <a:lnTo>
                      <a:pt x="50" y="112"/>
                    </a:lnTo>
                    <a:lnTo>
                      <a:pt x="32" y="106"/>
                    </a:lnTo>
                    <a:lnTo>
                      <a:pt x="24" y="102"/>
                    </a:lnTo>
                    <a:lnTo>
                      <a:pt x="18" y="98"/>
                    </a:lnTo>
                    <a:lnTo>
                      <a:pt x="12" y="92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2" y="52"/>
                    </a:lnTo>
                    <a:lnTo>
                      <a:pt x="4" y="40"/>
                    </a:lnTo>
                    <a:lnTo>
                      <a:pt x="8" y="30"/>
                    </a:lnTo>
                    <a:lnTo>
                      <a:pt x="12" y="2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01" name="组合 41"/>
            <p:cNvGrpSpPr/>
            <p:nvPr/>
          </p:nvGrpSpPr>
          <p:grpSpPr>
            <a:xfrm>
              <a:off x="3818893" y="2583028"/>
              <a:ext cx="776094" cy="703659"/>
              <a:chOff x="7416800" y="1255713"/>
              <a:chExt cx="1047750" cy="863600"/>
            </a:xfrm>
            <a:solidFill>
              <a:schemeClr val="bg1"/>
            </a:solidFill>
          </p:grpSpPr>
          <p:sp>
            <p:nvSpPr>
              <p:cNvPr id="102" name="Freeform 58"/>
              <p:cNvSpPr>
                <a:spLocks noEditPoints="1"/>
              </p:cNvSpPr>
              <p:nvPr/>
            </p:nvSpPr>
            <p:spPr bwMode="auto">
              <a:xfrm>
                <a:off x="7416800" y="1255713"/>
                <a:ext cx="571500" cy="574675"/>
              </a:xfrm>
              <a:custGeom>
                <a:avLst/>
                <a:gdLst>
                  <a:gd name="T0" fmla="*/ 320 w 360"/>
                  <a:gd name="T1" fmla="*/ 118 h 362"/>
                  <a:gd name="T2" fmla="*/ 280 w 360"/>
                  <a:gd name="T3" fmla="*/ 66 h 362"/>
                  <a:gd name="T4" fmla="*/ 292 w 360"/>
                  <a:gd name="T5" fmla="*/ 42 h 362"/>
                  <a:gd name="T6" fmla="*/ 258 w 360"/>
                  <a:gd name="T7" fmla="*/ 16 h 362"/>
                  <a:gd name="T8" fmla="*/ 248 w 360"/>
                  <a:gd name="T9" fmla="*/ 16 h 362"/>
                  <a:gd name="T10" fmla="*/ 232 w 360"/>
                  <a:gd name="T11" fmla="*/ 36 h 362"/>
                  <a:gd name="T12" fmla="*/ 174 w 360"/>
                  <a:gd name="T13" fmla="*/ 28 h 362"/>
                  <a:gd name="T14" fmla="*/ 164 w 360"/>
                  <a:gd name="T15" fmla="*/ 4 h 362"/>
                  <a:gd name="T16" fmla="*/ 122 w 360"/>
                  <a:gd name="T17" fmla="*/ 10 h 362"/>
                  <a:gd name="T18" fmla="*/ 116 w 360"/>
                  <a:gd name="T19" fmla="*/ 16 h 362"/>
                  <a:gd name="T20" fmla="*/ 118 w 360"/>
                  <a:gd name="T21" fmla="*/ 42 h 362"/>
                  <a:gd name="T22" fmla="*/ 64 w 360"/>
                  <a:gd name="T23" fmla="*/ 82 h 362"/>
                  <a:gd name="T24" fmla="*/ 42 w 360"/>
                  <a:gd name="T25" fmla="*/ 70 h 362"/>
                  <a:gd name="T26" fmla="*/ 14 w 360"/>
                  <a:gd name="T27" fmla="*/ 104 h 362"/>
                  <a:gd name="T28" fmla="*/ 16 w 360"/>
                  <a:gd name="T29" fmla="*/ 114 h 362"/>
                  <a:gd name="T30" fmla="*/ 36 w 360"/>
                  <a:gd name="T31" fmla="*/ 130 h 362"/>
                  <a:gd name="T32" fmla="*/ 28 w 360"/>
                  <a:gd name="T33" fmla="*/ 188 h 362"/>
                  <a:gd name="T34" fmla="*/ 4 w 360"/>
                  <a:gd name="T35" fmla="*/ 198 h 362"/>
                  <a:gd name="T36" fmla="*/ 8 w 360"/>
                  <a:gd name="T37" fmla="*/ 240 h 362"/>
                  <a:gd name="T38" fmla="*/ 14 w 360"/>
                  <a:gd name="T39" fmla="*/ 246 h 362"/>
                  <a:gd name="T40" fmla="*/ 42 w 360"/>
                  <a:gd name="T41" fmla="*/ 244 h 362"/>
                  <a:gd name="T42" fmla="*/ 80 w 360"/>
                  <a:gd name="T43" fmla="*/ 292 h 362"/>
                  <a:gd name="T44" fmla="*/ 70 w 360"/>
                  <a:gd name="T45" fmla="*/ 316 h 362"/>
                  <a:gd name="T46" fmla="*/ 74 w 360"/>
                  <a:gd name="T47" fmla="*/ 328 h 362"/>
                  <a:gd name="T48" fmla="*/ 110 w 360"/>
                  <a:gd name="T49" fmla="*/ 348 h 362"/>
                  <a:gd name="T50" fmla="*/ 124 w 360"/>
                  <a:gd name="T51" fmla="*/ 330 h 362"/>
                  <a:gd name="T52" fmla="*/ 182 w 360"/>
                  <a:gd name="T53" fmla="*/ 332 h 362"/>
                  <a:gd name="T54" fmla="*/ 196 w 360"/>
                  <a:gd name="T55" fmla="*/ 356 h 362"/>
                  <a:gd name="T56" fmla="*/ 206 w 360"/>
                  <a:gd name="T57" fmla="*/ 362 h 362"/>
                  <a:gd name="T58" fmla="*/ 246 w 360"/>
                  <a:gd name="T59" fmla="*/ 350 h 362"/>
                  <a:gd name="T60" fmla="*/ 242 w 360"/>
                  <a:gd name="T61" fmla="*/ 328 h 362"/>
                  <a:gd name="T62" fmla="*/ 290 w 360"/>
                  <a:gd name="T63" fmla="*/ 284 h 362"/>
                  <a:gd name="T64" fmla="*/ 316 w 360"/>
                  <a:gd name="T65" fmla="*/ 292 h 362"/>
                  <a:gd name="T66" fmla="*/ 328 w 360"/>
                  <a:gd name="T67" fmla="*/ 288 h 362"/>
                  <a:gd name="T68" fmla="*/ 346 w 360"/>
                  <a:gd name="T69" fmla="*/ 252 h 362"/>
                  <a:gd name="T70" fmla="*/ 330 w 360"/>
                  <a:gd name="T71" fmla="*/ 238 h 362"/>
                  <a:gd name="T72" fmla="*/ 330 w 360"/>
                  <a:gd name="T73" fmla="*/ 180 h 362"/>
                  <a:gd name="T74" fmla="*/ 354 w 360"/>
                  <a:gd name="T75" fmla="*/ 166 h 362"/>
                  <a:gd name="T76" fmla="*/ 360 w 360"/>
                  <a:gd name="T77" fmla="*/ 160 h 362"/>
                  <a:gd name="T78" fmla="*/ 350 w 360"/>
                  <a:gd name="T79" fmla="*/ 118 h 362"/>
                  <a:gd name="T80" fmla="*/ 342 w 360"/>
                  <a:gd name="T81" fmla="*/ 116 h 362"/>
                  <a:gd name="T82" fmla="*/ 166 w 360"/>
                  <a:gd name="T83" fmla="*/ 262 h 362"/>
                  <a:gd name="T84" fmla="*/ 114 w 360"/>
                  <a:gd name="T85" fmla="*/ 230 h 362"/>
                  <a:gd name="T86" fmla="*/ 98 w 360"/>
                  <a:gd name="T87" fmla="*/ 184 h 362"/>
                  <a:gd name="T88" fmla="*/ 120 w 360"/>
                  <a:gd name="T89" fmla="*/ 126 h 362"/>
                  <a:gd name="T90" fmla="*/ 162 w 360"/>
                  <a:gd name="T91" fmla="*/ 102 h 362"/>
                  <a:gd name="T92" fmla="*/ 224 w 360"/>
                  <a:gd name="T93" fmla="*/ 112 h 362"/>
                  <a:gd name="T94" fmla="*/ 260 w 360"/>
                  <a:gd name="T95" fmla="*/ 162 h 362"/>
                  <a:gd name="T96" fmla="*/ 258 w 360"/>
                  <a:gd name="T97" fmla="*/ 210 h 362"/>
                  <a:gd name="T98" fmla="*/ 214 w 360"/>
                  <a:gd name="T99" fmla="*/ 256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60" h="362">
                    <a:moveTo>
                      <a:pt x="342" y="116"/>
                    </a:moveTo>
                    <a:lnTo>
                      <a:pt x="328" y="120"/>
                    </a:lnTo>
                    <a:lnTo>
                      <a:pt x="328" y="120"/>
                    </a:lnTo>
                    <a:lnTo>
                      <a:pt x="320" y="118"/>
                    </a:lnTo>
                    <a:lnTo>
                      <a:pt x="316" y="114"/>
                    </a:lnTo>
                    <a:lnTo>
                      <a:pt x="284" y="72"/>
                    </a:lnTo>
                    <a:lnTo>
                      <a:pt x="284" y="72"/>
                    </a:lnTo>
                    <a:lnTo>
                      <a:pt x="280" y="66"/>
                    </a:lnTo>
                    <a:lnTo>
                      <a:pt x="282" y="58"/>
                    </a:lnTo>
                    <a:lnTo>
                      <a:pt x="290" y="46"/>
                    </a:lnTo>
                    <a:lnTo>
                      <a:pt x="290" y="46"/>
                    </a:lnTo>
                    <a:lnTo>
                      <a:pt x="292" y="42"/>
                    </a:lnTo>
                    <a:lnTo>
                      <a:pt x="292" y="40"/>
                    </a:lnTo>
                    <a:lnTo>
                      <a:pt x="290" y="36"/>
                    </a:lnTo>
                    <a:lnTo>
                      <a:pt x="288" y="34"/>
                    </a:lnTo>
                    <a:lnTo>
                      <a:pt x="258" y="16"/>
                    </a:lnTo>
                    <a:lnTo>
                      <a:pt x="258" y="16"/>
                    </a:lnTo>
                    <a:lnTo>
                      <a:pt x="254" y="14"/>
                    </a:lnTo>
                    <a:lnTo>
                      <a:pt x="252" y="16"/>
                    </a:lnTo>
                    <a:lnTo>
                      <a:pt x="248" y="16"/>
                    </a:lnTo>
                    <a:lnTo>
                      <a:pt x="246" y="18"/>
                    </a:lnTo>
                    <a:lnTo>
                      <a:pt x="238" y="32"/>
                    </a:lnTo>
                    <a:lnTo>
                      <a:pt x="238" y="32"/>
                    </a:lnTo>
                    <a:lnTo>
                      <a:pt x="232" y="36"/>
                    </a:lnTo>
                    <a:lnTo>
                      <a:pt x="226" y="38"/>
                    </a:lnTo>
                    <a:lnTo>
                      <a:pt x="180" y="30"/>
                    </a:lnTo>
                    <a:lnTo>
                      <a:pt x="180" y="30"/>
                    </a:lnTo>
                    <a:lnTo>
                      <a:pt x="174" y="28"/>
                    </a:lnTo>
                    <a:lnTo>
                      <a:pt x="170" y="22"/>
                    </a:lnTo>
                    <a:lnTo>
                      <a:pt x="166" y="8"/>
                    </a:lnTo>
                    <a:lnTo>
                      <a:pt x="166" y="8"/>
                    </a:lnTo>
                    <a:lnTo>
                      <a:pt x="164" y="4"/>
                    </a:lnTo>
                    <a:lnTo>
                      <a:pt x="162" y="2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22" y="10"/>
                    </a:lnTo>
                    <a:lnTo>
                      <a:pt x="122" y="10"/>
                    </a:lnTo>
                    <a:lnTo>
                      <a:pt x="118" y="10"/>
                    </a:lnTo>
                    <a:lnTo>
                      <a:pt x="116" y="12"/>
                    </a:lnTo>
                    <a:lnTo>
                      <a:pt x="116" y="16"/>
                    </a:lnTo>
                    <a:lnTo>
                      <a:pt x="116" y="20"/>
                    </a:lnTo>
                    <a:lnTo>
                      <a:pt x="120" y="34"/>
                    </a:lnTo>
                    <a:lnTo>
                      <a:pt x="120" y="34"/>
                    </a:lnTo>
                    <a:lnTo>
                      <a:pt x="118" y="42"/>
                    </a:lnTo>
                    <a:lnTo>
                      <a:pt x="114" y="46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64" y="82"/>
                    </a:lnTo>
                    <a:lnTo>
                      <a:pt x="58" y="80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2" y="70"/>
                    </a:lnTo>
                    <a:lnTo>
                      <a:pt x="38" y="70"/>
                    </a:lnTo>
                    <a:lnTo>
                      <a:pt x="36" y="72"/>
                    </a:lnTo>
                    <a:lnTo>
                      <a:pt x="34" y="74"/>
                    </a:lnTo>
                    <a:lnTo>
                      <a:pt x="14" y="104"/>
                    </a:lnTo>
                    <a:lnTo>
                      <a:pt x="14" y="104"/>
                    </a:lnTo>
                    <a:lnTo>
                      <a:pt x="14" y="108"/>
                    </a:lnTo>
                    <a:lnTo>
                      <a:pt x="14" y="110"/>
                    </a:lnTo>
                    <a:lnTo>
                      <a:pt x="16" y="114"/>
                    </a:lnTo>
                    <a:lnTo>
                      <a:pt x="18" y="116"/>
                    </a:lnTo>
                    <a:lnTo>
                      <a:pt x="32" y="124"/>
                    </a:lnTo>
                    <a:lnTo>
                      <a:pt x="32" y="124"/>
                    </a:lnTo>
                    <a:lnTo>
                      <a:pt x="36" y="130"/>
                    </a:lnTo>
                    <a:lnTo>
                      <a:pt x="38" y="138"/>
                    </a:lnTo>
                    <a:lnTo>
                      <a:pt x="30" y="182"/>
                    </a:lnTo>
                    <a:lnTo>
                      <a:pt x="30" y="182"/>
                    </a:lnTo>
                    <a:lnTo>
                      <a:pt x="28" y="188"/>
                    </a:lnTo>
                    <a:lnTo>
                      <a:pt x="22" y="192"/>
                    </a:lnTo>
                    <a:lnTo>
                      <a:pt x="6" y="196"/>
                    </a:lnTo>
                    <a:lnTo>
                      <a:pt x="6" y="196"/>
                    </a:lnTo>
                    <a:lnTo>
                      <a:pt x="4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0" y="206"/>
                    </a:lnTo>
                    <a:lnTo>
                      <a:pt x="8" y="240"/>
                    </a:lnTo>
                    <a:lnTo>
                      <a:pt x="8" y="240"/>
                    </a:lnTo>
                    <a:lnTo>
                      <a:pt x="10" y="244"/>
                    </a:lnTo>
                    <a:lnTo>
                      <a:pt x="12" y="246"/>
                    </a:lnTo>
                    <a:lnTo>
                      <a:pt x="14" y="246"/>
                    </a:lnTo>
                    <a:lnTo>
                      <a:pt x="18" y="246"/>
                    </a:lnTo>
                    <a:lnTo>
                      <a:pt x="34" y="242"/>
                    </a:lnTo>
                    <a:lnTo>
                      <a:pt x="34" y="242"/>
                    </a:lnTo>
                    <a:lnTo>
                      <a:pt x="42" y="244"/>
                    </a:lnTo>
                    <a:lnTo>
                      <a:pt x="46" y="248"/>
                    </a:lnTo>
                    <a:lnTo>
                      <a:pt x="78" y="290"/>
                    </a:lnTo>
                    <a:lnTo>
                      <a:pt x="78" y="290"/>
                    </a:lnTo>
                    <a:lnTo>
                      <a:pt x="80" y="292"/>
                    </a:lnTo>
                    <a:lnTo>
                      <a:pt x="80" y="296"/>
                    </a:lnTo>
                    <a:lnTo>
                      <a:pt x="80" y="304"/>
                    </a:lnTo>
                    <a:lnTo>
                      <a:pt x="70" y="316"/>
                    </a:lnTo>
                    <a:lnTo>
                      <a:pt x="70" y="316"/>
                    </a:lnTo>
                    <a:lnTo>
                      <a:pt x="70" y="320"/>
                    </a:lnTo>
                    <a:lnTo>
                      <a:pt x="70" y="324"/>
                    </a:lnTo>
                    <a:lnTo>
                      <a:pt x="70" y="326"/>
                    </a:lnTo>
                    <a:lnTo>
                      <a:pt x="74" y="328"/>
                    </a:lnTo>
                    <a:lnTo>
                      <a:pt x="104" y="346"/>
                    </a:lnTo>
                    <a:lnTo>
                      <a:pt x="104" y="346"/>
                    </a:lnTo>
                    <a:lnTo>
                      <a:pt x="106" y="348"/>
                    </a:lnTo>
                    <a:lnTo>
                      <a:pt x="110" y="348"/>
                    </a:lnTo>
                    <a:lnTo>
                      <a:pt x="112" y="346"/>
                    </a:lnTo>
                    <a:lnTo>
                      <a:pt x="114" y="344"/>
                    </a:lnTo>
                    <a:lnTo>
                      <a:pt x="124" y="330"/>
                    </a:lnTo>
                    <a:lnTo>
                      <a:pt x="124" y="330"/>
                    </a:lnTo>
                    <a:lnTo>
                      <a:pt x="130" y="324"/>
                    </a:lnTo>
                    <a:lnTo>
                      <a:pt x="136" y="324"/>
                    </a:lnTo>
                    <a:lnTo>
                      <a:pt x="182" y="332"/>
                    </a:lnTo>
                    <a:lnTo>
                      <a:pt x="182" y="332"/>
                    </a:lnTo>
                    <a:lnTo>
                      <a:pt x="188" y="334"/>
                    </a:lnTo>
                    <a:lnTo>
                      <a:pt x="192" y="340"/>
                    </a:lnTo>
                    <a:lnTo>
                      <a:pt x="196" y="356"/>
                    </a:lnTo>
                    <a:lnTo>
                      <a:pt x="196" y="356"/>
                    </a:lnTo>
                    <a:lnTo>
                      <a:pt x="198" y="358"/>
                    </a:lnTo>
                    <a:lnTo>
                      <a:pt x="200" y="360"/>
                    </a:lnTo>
                    <a:lnTo>
                      <a:pt x="202" y="362"/>
                    </a:lnTo>
                    <a:lnTo>
                      <a:pt x="206" y="362"/>
                    </a:lnTo>
                    <a:lnTo>
                      <a:pt x="240" y="354"/>
                    </a:lnTo>
                    <a:lnTo>
                      <a:pt x="240" y="354"/>
                    </a:lnTo>
                    <a:lnTo>
                      <a:pt x="244" y="352"/>
                    </a:lnTo>
                    <a:lnTo>
                      <a:pt x="246" y="350"/>
                    </a:lnTo>
                    <a:lnTo>
                      <a:pt x="246" y="346"/>
                    </a:lnTo>
                    <a:lnTo>
                      <a:pt x="246" y="344"/>
                    </a:lnTo>
                    <a:lnTo>
                      <a:pt x="242" y="328"/>
                    </a:lnTo>
                    <a:lnTo>
                      <a:pt x="242" y="328"/>
                    </a:lnTo>
                    <a:lnTo>
                      <a:pt x="244" y="320"/>
                    </a:lnTo>
                    <a:lnTo>
                      <a:pt x="248" y="316"/>
                    </a:lnTo>
                    <a:lnTo>
                      <a:pt x="290" y="284"/>
                    </a:lnTo>
                    <a:lnTo>
                      <a:pt x="290" y="284"/>
                    </a:lnTo>
                    <a:lnTo>
                      <a:pt x="296" y="282"/>
                    </a:lnTo>
                    <a:lnTo>
                      <a:pt x="302" y="284"/>
                    </a:lnTo>
                    <a:lnTo>
                      <a:pt x="316" y="292"/>
                    </a:lnTo>
                    <a:lnTo>
                      <a:pt x="316" y="292"/>
                    </a:lnTo>
                    <a:lnTo>
                      <a:pt x="318" y="292"/>
                    </a:lnTo>
                    <a:lnTo>
                      <a:pt x="322" y="292"/>
                    </a:lnTo>
                    <a:lnTo>
                      <a:pt x="324" y="290"/>
                    </a:lnTo>
                    <a:lnTo>
                      <a:pt x="328" y="288"/>
                    </a:lnTo>
                    <a:lnTo>
                      <a:pt x="346" y="258"/>
                    </a:lnTo>
                    <a:lnTo>
                      <a:pt x="346" y="258"/>
                    </a:lnTo>
                    <a:lnTo>
                      <a:pt x="346" y="256"/>
                    </a:lnTo>
                    <a:lnTo>
                      <a:pt x="346" y="252"/>
                    </a:lnTo>
                    <a:lnTo>
                      <a:pt x="346" y="250"/>
                    </a:lnTo>
                    <a:lnTo>
                      <a:pt x="342" y="246"/>
                    </a:lnTo>
                    <a:lnTo>
                      <a:pt x="330" y="238"/>
                    </a:lnTo>
                    <a:lnTo>
                      <a:pt x="330" y="238"/>
                    </a:lnTo>
                    <a:lnTo>
                      <a:pt x="324" y="232"/>
                    </a:lnTo>
                    <a:lnTo>
                      <a:pt x="324" y="226"/>
                    </a:lnTo>
                    <a:lnTo>
                      <a:pt x="330" y="180"/>
                    </a:lnTo>
                    <a:lnTo>
                      <a:pt x="330" y="180"/>
                    </a:lnTo>
                    <a:lnTo>
                      <a:pt x="332" y="176"/>
                    </a:lnTo>
                    <a:lnTo>
                      <a:pt x="334" y="174"/>
                    </a:lnTo>
                    <a:lnTo>
                      <a:pt x="340" y="170"/>
                    </a:lnTo>
                    <a:lnTo>
                      <a:pt x="354" y="166"/>
                    </a:lnTo>
                    <a:lnTo>
                      <a:pt x="354" y="166"/>
                    </a:lnTo>
                    <a:lnTo>
                      <a:pt x="358" y="164"/>
                    </a:lnTo>
                    <a:lnTo>
                      <a:pt x="360" y="162"/>
                    </a:lnTo>
                    <a:lnTo>
                      <a:pt x="360" y="160"/>
                    </a:lnTo>
                    <a:lnTo>
                      <a:pt x="360" y="156"/>
                    </a:lnTo>
                    <a:lnTo>
                      <a:pt x="352" y="122"/>
                    </a:lnTo>
                    <a:lnTo>
                      <a:pt x="352" y="122"/>
                    </a:lnTo>
                    <a:lnTo>
                      <a:pt x="350" y="118"/>
                    </a:lnTo>
                    <a:lnTo>
                      <a:pt x="348" y="116"/>
                    </a:lnTo>
                    <a:lnTo>
                      <a:pt x="346" y="116"/>
                    </a:lnTo>
                    <a:lnTo>
                      <a:pt x="342" y="116"/>
                    </a:lnTo>
                    <a:lnTo>
                      <a:pt x="342" y="116"/>
                    </a:lnTo>
                    <a:close/>
                    <a:moveTo>
                      <a:pt x="200" y="262"/>
                    </a:moveTo>
                    <a:lnTo>
                      <a:pt x="200" y="262"/>
                    </a:lnTo>
                    <a:lnTo>
                      <a:pt x="182" y="264"/>
                    </a:lnTo>
                    <a:lnTo>
                      <a:pt x="166" y="262"/>
                    </a:lnTo>
                    <a:lnTo>
                      <a:pt x="152" y="258"/>
                    </a:lnTo>
                    <a:lnTo>
                      <a:pt x="138" y="252"/>
                    </a:lnTo>
                    <a:lnTo>
                      <a:pt x="124" y="242"/>
                    </a:lnTo>
                    <a:lnTo>
                      <a:pt x="114" y="230"/>
                    </a:lnTo>
                    <a:lnTo>
                      <a:pt x="106" y="216"/>
                    </a:lnTo>
                    <a:lnTo>
                      <a:pt x="100" y="200"/>
                    </a:lnTo>
                    <a:lnTo>
                      <a:pt x="100" y="200"/>
                    </a:lnTo>
                    <a:lnTo>
                      <a:pt x="98" y="184"/>
                    </a:lnTo>
                    <a:lnTo>
                      <a:pt x="100" y="168"/>
                    </a:lnTo>
                    <a:lnTo>
                      <a:pt x="104" y="152"/>
                    </a:lnTo>
                    <a:lnTo>
                      <a:pt x="110" y="138"/>
                    </a:lnTo>
                    <a:lnTo>
                      <a:pt x="120" y="126"/>
                    </a:lnTo>
                    <a:lnTo>
                      <a:pt x="132" y="116"/>
                    </a:lnTo>
                    <a:lnTo>
                      <a:pt x="146" y="108"/>
                    </a:lnTo>
                    <a:lnTo>
                      <a:pt x="162" y="102"/>
                    </a:lnTo>
                    <a:lnTo>
                      <a:pt x="162" y="102"/>
                    </a:lnTo>
                    <a:lnTo>
                      <a:pt x="178" y="100"/>
                    </a:lnTo>
                    <a:lnTo>
                      <a:pt x="194" y="100"/>
                    </a:lnTo>
                    <a:lnTo>
                      <a:pt x="210" y="104"/>
                    </a:lnTo>
                    <a:lnTo>
                      <a:pt x="224" y="112"/>
                    </a:lnTo>
                    <a:lnTo>
                      <a:pt x="236" y="120"/>
                    </a:lnTo>
                    <a:lnTo>
                      <a:pt x="246" y="132"/>
                    </a:lnTo>
                    <a:lnTo>
                      <a:pt x="254" y="146"/>
                    </a:lnTo>
                    <a:lnTo>
                      <a:pt x="260" y="162"/>
                    </a:lnTo>
                    <a:lnTo>
                      <a:pt x="260" y="162"/>
                    </a:lnTo>
                    <a:lnTo>
                      <a:pt x="262" y="178"/>
                    </a:lnTo>
                    <a:lnTo>
                      <a:pt x="262" y="194"/>
                    </a:lnTo>
                    <a:lnTo>
                      <a:pt x="258" y="210"/>
                    </a:lnTo>
                    <a:lnTo>
                      <a:pt x="250" y="224"/>
                    </a:lnTo>
                    <a:lnTo>
                      <a:pt x="240" y="236"/>
                    </a:lnTo>
                    <a:lnTo>
                      <a:pt x="228" y="248"/>
                    </a:lnTo>
                    <a:lnTo>
                      <a:pt x="214" y="256"/>
                    </a:lnTo>
                    <a:lnTo>
                      <a:pt x="200" y="262"/>
                    </a:lnTo>
                    <a:lnTo>
                      <a:pt x="200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59"/>
              <p:cNvSpPr>
                <a:spLocks noEditPoints="1"/>
              </p:cNvSpPr>
              <p:nvPr/>
            </p:nvSpPr>
            <p:spPr bwMode="auto">
              <a:xfrm>
                <a:off x="7886700" y="1544638"/>
                <a:ext cx="577850" cy="574675"/>
              </a:xfrm>
              <a:custGeom>
                <a:avLst/>
                <a:gdLst>
                  <a:gd name="T0" fmla="*/ 336 w 364"/>
                  <a:gd name="T1" fmla="*/ 178 h 362"/>
                  <a:gd name="T2" fmla="*/ 320 w 364"/>
                  <a:gd name="T3" fmla="*/ 114 h 362"/>
                  <a:gd name="T4" fmla="*/ 338 w 364"/>
                  <a:gd name="T5" fmla="*/ 96 h 362"/>
                  <a:gd name="T6" fmla="*/ 318 w 364"/>
                  <a:gd name="T7" fmla="*/ 58 h 362"/>
                  <a:gd name="T8" fmla="*/ 308 w 364"/>
                  <a:gd name="T9" fmla="*/ 56 h 362"/>
                  <a:gd name="T10" fmla="*/ 286 w 364"/>
                  <a:gd name="T11" fmla="*/ 68 h 362"/>
                  <a:gd name="T12" fmla="*/ 236 w 364"/>
                  <a:gd name="T13" fmla="*/ 36 h 362"/>
                  <a:gd name="T14" fmla="*/ 236 w 364"/>
                  <a:gd name="T15" fmla="*/ 12 h 362"/>
                  <a:gd name="T16" fmla="*/ 196 w 364"/>
                  <a:gd name="T17" fmla="*/ 0 h 362"/>
                  <a:gd name="T18" fmla="*/ 186 w 364"/>
                  <a:gd name="T19" fmla="*/ 2 h 362"/>
                  <a:gd name="T20" fmla="*/ 180 w 364"/>
                  <a:gd name="T21" fmla="*/ 28 h 362"/>
                  <a:gd name="T22" fmla="*/ 114 w 364"/>
                  <a:gd name="T23" fmla="*/ 44 h 362"/>
                  <a:gd name="T24" fmla="*/ 98 w 364"/>
                  <a:gd name="T25" fmla="*/ 24 h 362"/>
                  <a:gd name="T26" fmla="*/ 60 w 364"/>
                  <a:gd name="T27" fmla="*/ 44 h 362"/>
                  <a:gd name="T28" fmla="*/ 56 w 364"/>
                  <a:gd name="T29" fmla="*/ 54 h 362"/>
                  <a:gd name="T30" fmla="*/ 70 w 364"/>
                  <a:gd name="T31" fmla="*/ 78 h 362"/>
                  <a:gd name="T32" fmla="*/ 38 w 364"/>
                  <a:gd name="T33" fmla="*/ 128 h 362"/>
                  <a:gd name="T34" fmla="*/ 12 w 364"/>
                  <a:gd name="T35" fmla="*/ 126 h 362"/>
                  <a:gd name="T36" fmla="*/ 0 w 364"/>
                  <a:gd name="T37" fmla="*/ 168 h 362"/>
                  <a:gd name="T38" fmla="*/ 4 w 364"/>
                  <a:gd name="T39" fmla="*/ 176 h 362"/>
                  <a:gd name="T40" fmla="*/ 30 w 364"/>
                  <a:gd name="T41" fmla="*/ 184 h 362"/>
                  <a:gd name="T42" fmla="*/ 44 w 364"/>
                  <a:gd name="T43" fmla="*/ 248 h 362"/>
                  <a:gd name="T44" fmla="*/ 26 w 364"/>
                  <a:gd name="T45" fmla="*/ 264 h 362"/>
                  <a:gd name="T46" fmla="*/ 46 w 364"/>
                  <a:gd name="T47" fmla="*/ 302 h 362"/>
                  <a:gd name="T48" fmla="*/ 54 w 364"/>
                  <a:gd name="T49" fmla="*/ 306 h 362"/>
                  <a:gd name="T50" fmla="*/ 78 w 364"/>
                  <a:gd name="T51" fmla="*/ 292 h 362"/>
                  <a:gd name="T52" fmla="*/ 130 w 364"/>
                  <a:gd name="T53" fmla="*/ 324 h 362"/>
                  <a:gd name="T54" fmla="*/ 128 w 364"/>
                  <a:gd name="T55" fmla="*/ 350 h 362"/>
                  <a:gd name="T56" fmla="*/ 170 w 364"/>
                  <a:gd name="T57" fmla="*/ 362 h 362"/>
                  <a:gd name="T58" fmla="*/ 178 w 364"/>
                  <a:gd name="T59" fmla="*/ 358 h 362"/>
                  <a:gd name="T60" fmla="*/ 186 w 364"/>
                  <a:gd name="T61" fmla="*/ 334 h 362"/>
                  <a:gd name="T62" fmla="*/ 248 w 364"/>
                  <a:gd name="T63" fmla="*/ 318 h 362"/>
                  <a:gd name="T64" fmla="*/ 266 w 364"/>
                  <a:gd name="T65" fmla="*/ 336 h 362"/>
                  <a:gd name="T66" fmla="*/ 304 w 364"/>
                  <a:gd name="T67" fmla="*/ 316 h 362"/>
                  <a:gd name="T68" fmla="*/ 308 w 364"/>
                  <a:gd name="T69" fmla="*/ 308 h 362"/>
                  <a:gd name="T70" fmla="*/ 294 w 364"/>
                  <a:gd name="T71" fmla="*/ 284 h 362"/>
                  <a:gd name="T72" fmla="*/ 326 w 364"/>
                  <a:gd name="T73" fmla="*/ 234 h 362"/>
                  <a:gd name="T74" fmla="*/ 352 w 364"/>
                  <a:gd name="T75" fmla="*/ 234 h 362"/>
                  <a:gd name="T76" fmla="*/ 364 w 364"/>
                  <a:gd name="T77" fmla="*/ 194 h 362"/>
                  <a:gd name="T78" fmla="*/ 360 w 364"/>
                  <a:gd name="T79" fmla="*/ 184 h 362"/>
                  <a:gd name="T80" fmla="*/ 168 w 364"/>
                  <a:gd name="T81" fmla="*/ 262 h 362"/>
                  <a:gd name="T82" fmla="*/ 114 w 364"/>
                  <a:gd name="T83" fmla="*/ 228 h 362"/>
                  <a:gd name="T84" fmla="*/ 100 w 364"/>
                  <a:gd name="T85" fmla="*/ 166 h 362"/>
                  <a:gd name="T86" fmla="*/ 122 w 364"/>
                  <a:gd name="T87" fmla="*/ 124 h 362"/>
                  <a:gd name="T88" fmla="*/ 178 w 364"/>
                  <a:gd name="T89" fmla="*/ 98 h 362"/>
                  <a:gd name="T90" fmla="*/ 226 w 364"/>
                  <a:gd name="T91" fmla="*/ 112 h 362"/>
                  <a:gd name="T92" fmla="*/ 262 w 364"/>
                  <a:gd name="T93" fmla="*/ 162 h 362"/>
                  <a:gd name="T94" fmla="*/ 258 w 364"/>
                  <a:gd name="T95" fmla="*/ 210 h 362"/>
                  <a:gd name="T96" fmla="*/ 216 w 364"/>
                  <a:gd name="T97" fmla="*/ 256 h 362"/>
                  <a:gd name="T98" fmla="*/ 168 w 364"/>
                  <a:gd name="T99" fmla="*/ 2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64" h="362">
                    <a:moveTo>
                      <a:pt x="356" y="184"/>
                    </a:moveTo>
                    <a:lnTo>
                      <a:pt x="342" y="180"/>
                    </a:lnTo>
                    <a:lnTo>
                      <a:pt x="342" y="180"/>
                    </a:lnTo>
                    <a:lnTo>
                      <a:pt x="336" y="178"/>
                    </a:lnTo>
                    <a:lnTo>
                      <a:pt x="332" y="172"/>
                    </a:lnTo>
                    <a:lnTo>
                      <a:pt x="320" y="120"/>
                    </a:lnTo>
                    <a:lnTo>
                      <a:pt x="320" y="120"/>
                    </a:lnTo>
                    <a:lnTo>
                      <a:pt x="320" y="114"/>
                    </a:lnTo>
                    <a:lnTo>
                      <a:pt x="324" y="108"/>
                    </a:lnTo>
                    <a:lnTo>
                      <a:pt x="336" y="98"/>
                    </a:lnTo>
                    <a:lnTo>
                      <a:pt x="336" y="98"/>
                    </a:lnTo>
                    <a:lnTo>
                      <a:pt x="338" y="96"/>
                    </a:lnTo>
                    <a:lnTo>
                      <a:pt x="340" y="94"/>
                    </a:lnTo>
                    <a:lnTo>
                      <a:pt x="338" y="90"/>
                    </a:lnTo>
                    <a:lnTo>
                      <a:pt x="338" y="88"/>
                    </a:lnTo>
                    <a:lnTo>
                      <a:pt x="318" y="58"/>
                    </a:lnTo>
                    <a:lnTo>
                      <a:pt x="318" y="58"/>
                    </a:lnTo>
                    <a:lnTo>
                      <a:pt x="314" y="56"/>
                    </a:lnTo>
                    <a:lnTo>
                      <a:pt x="312" y="56"/>
                    </a:lnTo>
                    <a:lnTo>
                      <a:pt x="308" y="56"/>
                    </a:lnTo>
                    <a:lnTo>
                      <a:pt x="306" y="56"/>
                    </a:lnTo>
                    <a:lnTo>
                      <a:pt x="292" y="66"/>
                    </a:lnTo>
                    <a:lnTo>
                      <a:pt x="292" y="66"/>
                    </a:lnTo>
                    <a:lnTo>
                      <a:pt x="286" y="68"/>
                    </a:lnTo>
                    <a:lnTo>
                      <a:pt x="280" y="66"/>
                    </a:lnTo>
                    <a:lnTo>
                      <a:pt x="240" y="42"/>
                    </a:lnTo>
                    <a:lnTo>
                      <a:pt x="240" y="42"/>
                    </a:lnTo>
                    <a:lnTo>
                      <a:pt x="236" y="36"/>
                    </a:lnTo>
                    <a:lnTo>
                      <a:pt x="234" y="30"/>
                    </a:lnTo>
                    <a:lnTo>
                      <a:pt x="236" y="14"/>
                    </a:lnTo>
                    <a:lnTo>
                      <a:pt x="236" y="14"/>
                    </a:lnTo>
                    <a:lnTo>
                      <a:pt x="236" y="12"/>
                    </a:lnTo>
                    <a:lnTo>
                      <a:pt x="236" y="8"/>
                    </a:lnTo>
                    <a:lnTo>
                      <a:pt x="234" y="6"/>
                    </a:lnTo>
                    <a:lnTo>
                      <a:pt x="230" y="4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86" y="2"/>
                    </a:lnTo>
                    <a:lnTo>
                      <a:pt x="186" y="6"/>
                    </a:lnTo>
                    <a:lnTo>
                      <a:pt x="184" y="22"/>
                    </a:lnTo>
                    <a:lnTo>
                      <a:pt x="184" y="22"/>
                    </a:lnTo>
                    <a:lnTo>
                      <a:pt x="180" y="28"/>
                    </a:lnTo>
                    <a:lnTo>
                      <a:pt x="174" y="30"/>
                    </a:lnTo>
                    <a:lnTo>
                      <a:pt x="122" y="44"/>
                    </a:lnTo>
                    <a:lnTo>
                      <a:pt x="122" y="44"/>
                    </a:lnTo>
                    <a:lnTo>
                      <a:pt x="114" y="44"/>
                    </a:lnTo>
                    <a:lnTo>
                      <a:pt x="108" y="40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98" y="24"/>
                    </a:lnTo>
                    <a:lnTo>
                      <a:pt x="94" y="24"/>
                    </a:lnTo>
                    <a:lnTo>
                      <a:pt x="92" y="24"/>
                    </a:lnTo>
                    <a:lnTo>
                      <a:pt x="88" y="24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58" y="48"/>
                    </a:lnTo>
                    <a:lnTo>
                      <a:pt x="56" y="50"/>
                    </a:lnTo>
                    <a:lnTo>
                      <a:pt x="56" y="54"/>
                    </a:lnTo>
                    <a:lnTo>
                      <a:pt x="58" y="56"/>
                    </a:lnTo>
                    <a:lnTo>
                      <a:pt x="68" y="70"/>
                    </a:lnTo>
                    <a:lnTo>
                      <a:pt x="68" y="70"/>
                    </a:lnTo>
                    <a:lnTo>
                      <a:pt x="70" y="78"/>
                    </a:lnTo>
                    <a:lnTo>
                      <a:pt x="68" y="84"/>
                    </a:lnTo>
                    <a:lnTo>
                      <a:pt x="44" y="122"/>
                    </a:lnTo>
                    <a:lnTo>
                      <a:pt x="44" y="122"/>
                    </a:lnTo>
                    <a:lnTo>
                      <a:pt x="38" y="128"/>
                    </a:lnTo>
                    <a:lnTo>
                      <a:pt x="32" y="128"/>
                    </a:lnTo>
                    <a:lnTo>
                      <a:pt x="16" y="126"/>
                    </a:lnTo>
                    <a:lnTo>
                      <a:pt x="16" y="126"/>
                    </a:lnTo>
                    <a:lnTo>
                      <a:pt x="12" y="12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6" y="132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4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24" y="180"/>
                    </a:lnTo>
                    <a:lnTo>
                      <a:pt x="24" y="180"/>
                    </a:lnTo>
                    <a:lnTo>
                      <a:pt x="30" y="184"/>
                    </a:lnTo>
                    <a:lnTo>
                      <a:pt x="32" y="190"/>
                    </a:lnTo>
                    <a:lnTo>
                      <a:pt x="44" y="240"/>
                    </a:lnTo>
                    <a:lnTo>
                      <a:pt x="44" y="240"/>
                    </a:lnTo>
                    <a:lnTo>
                      <a:pt x="44" y="248"/>
                    </a:lnTo>
                    <a:lnTo>
                      <a:pt x="40" y="252"/>
                    </a:lnTo>
                    <a:lnTo>
                      <a:pt x="28" y="262"/>
                    </a:lnTo>
                    <a:lnTo>
                      <a:pt x="28" y="262"/>
                    </a:lnTo>
                    <a:lnTo>
                      <a:pt x="26" y="264"/>
                    </a:lnTo>
                    <a:lnTo>
                      <a:pt x="24" y="268"/>
                    </a:lnTo>
                    <a:lnTo>
                      <a:pt x="24" y="270"/>
                    </a:lnTo>
                    <a:lnTo>
                      <a:pt x="26" y="274"/>
                    </a:lnTo>
                    <a:lnTo>
                      <a:pt x="46" y="302"/>
                    </a:lnTo>
                    <a:lnTo>
                      <a:pt x="46" y="302"/>
                    </a:lnTo>
                    <a:lnTo>
                      <a:pt x="48" y="304"/>
                    </a:lnTo>
                    <a:lnTo>
                      <a:pt x="52" y="306"/>
                    </a:lnTo>
                    <a:lnTo>
                      <a:pt x="54" y="306"/>
                    </a:lnTo>
                    <a:lnTo>
                      <a:pt x="58" y="304"/>
                    </a:lnTo>
                    <a:lnTo>
                      <a:pt x="72" y="294"/>
                    </a:lnTo>
                    <a:lnTo>
                      <a:pt x="72" y="294"/>
                    </a:lnTo>
                    <a:lnTo>
                      <a:pt x="78" y="292"/>
                    </a:lnTo>
                    <a:lnTo>
                      <a:pt x="86" y="294"/>
                    </a:lnTo>
                    <a:lnTo>
                      <a:pt x="124" y="318"/>
                    </a:lnTo>
                    <a:lnTo>
                      <a:pt x="124" y="318"/>
                    </a:lnTo>
                    <a:lnTo>
                      <a:pt x="130" y="324"/>
                    </a:lnTo>
                    <a:lnTo>
                      <a:pt x="130" y="330"/>
                    </a:lnTo>
                    <a:lnTo>
                      <a:pt x="128" y="346"/>
                    </a:lnTo>
                    <a:lnTo>
                      <a:pt x="128" y="346"/>
                    </a:lnTo>
                    <a:lnTo>
                      <a:pt x="128" y="350"/>
                    </a:lnTo>
                    <a:lnTo>
                      <a:pt x="130" y="352"/>
                    </a:lnTo>
                    <a:lnTo>
                      <a:pt x="132" y="356"/>
                    </a:lnTo>
                    <a:lnTo>
                      <a:pt x="134" y="356"/>
                    </a:lnTo>
                    <a:lnTo>
                      <a:pt x="170" y="362"/>
                    </a:lnTo>
                    <a:lnTo>
                      <a:pt x="170" y="362"/>
                    </a:lnTo>
                    <a:lnTo>
                      <a:pt x="172" y="362"/>
                    </a:lnTo>
                    <a:lnTo>
                      <a:pt x="176" y="360"/>
                    </a:lnTo>
                    <a:lnTo>
                      <a:pt x="178" y="358"/>
                    </a:lnTo>
                    <a:lnTo>
                      <a:pt x="178" y="356"/>
                    </a:lnTo>
                    <a:lnTo>
                      <a:pt x="182" y="340"/>
                    </a:lnTo>
                    <a:lnTo>
                      <a:pt x="182" y="340"/>
                    </a:lnTo>
                    <a:lnTo>
                      <a:pt x="186" y="334"/>
                    </a:lnTo>
                    <a:lnTo>
                      <a:pt x="192" y="330"/>
                    </a:lnTo>
                    <a:lnTo>
                      <a:pt x="242" y="318"/>
                    </a:lnTo>
                    <a:lnTo>
                      <a:pt x="242" y="318"/>
                    </a:lnTo>
                    <a:lnTo>
                      <a:pt x="248" y="318"/>
                    </a:lnTo>
                    <a:lnTo>
                      <a:pt x="254" y="322"/>
                    </a:lnTo>
                    <a:lnTo>
                      <a:pt x="264" y="334"/>
                    </a:lnTo>
                    <a:lnTo>
                      <a:pt x="264" y="334"/>
                    </a:lnTo>
                    <a:lnTo>
                      <a:pt x="266" y="336"/>
                    </a:lnTo>
                    <a:lnTo>
                      <a:pt x="268" y="338"/>
                    </a:lnTo>
                    <a:lnTo>
                      <a:pt x="272" y="338"/>
                    </a:lnTo>
                    <a:lnTo>
                      <a:pt x="276" y="336"/>
                    </a:lnTo>
                    <a:lnTo>
                      <a:pt x="304" y="316"/>
                    </a:lnTo>
                    <a:lnTo>
                      <a:pt x="304" y="316"/>
                    </a:lnTo>
                    <a:lnTo>
                      <a:pt x="306" y="314"/>
                    </a:lnTo>
                    <a:lnTo>
                      <a:pt x="308" y="310"/>
                    </a:lnTo>
                    <a:lnTo>
                      <a:pt x="308" y="308"/>
                    </a:lnTo>
                    <a:lnTo>
                      <a:pt x="306" y="304"/>
                    </a:lnTo>
                    <a:lnTo>
                      <a:pt x="296" y="292"/>
                    </a:lnTo>
                    <a:lnTo>
                      <a:pt x="296" y="292"/>
                    </a:lnTo>
                    <a:lnTo>
                      <a:pt x="294" y="284"/>
                    </a:lnTo>
                    <a:lnTo>
                      <a:pt x="296" y="278"/>
                    </a:lnTo>
                    <a:lnTo>
                      <a:pt x="320" y="238"/>
                    </a:lnTo>
                    <a:lnTo>
                      <a:pt x="320" y="238"/>
                    </a:lnTo>
                    <a:lnTo>
                      <a:pt x="326" y="234"/>
                    </a:lnTo>
                    <a:lnTo>
                      <a:pt x="332" y="232"/>
                    </a:lnTo>
                    <a:lnTo>
                      <a:pt x="348" y="234"/>
                    </a:lnTo>
                    <a:lnTo>
                      <a:pt x="348" y="234"/>
                    </a:lnTo>
                    <a:lnTo>
                      <a:pt x="352" y="234"/>
                    </a:lnTo>
                    <a:lnTo>
                      <a:pt x="354" y="234"/>
                    </a:lnTo>
                    <a:lnTo>
                      <a:pt x="356" y="230"/>
                    </a:lnTo>
                    <a:lnTo>
                      <a:pt x="358" y="228"/>
                    </a:lnTo>
                    <a:lnTo>
                      <a:pt x="364" y="194"/>
                    </a:lnTo>
                    <a:lnTo>
                      <a:pt x="364" y="194"/>
                    </a:lnTo>
                    <a:lnTo>
                      <a:pt x="364" y="190"/>
                    </a:lnTo>
                    <a:lnTo>
                      <a:pt x="362" y="186"/>
                    </a:lnTo>
                    <a:lnTo>
                      <a:pt x="360" y="184"/>
                    </a:lnTo>
                    <a:lnTo>
                      <a:pt x="356" y="184"/>
                    </a:lnTo>
                    <a:lnTo>
                      <a:pt x="356" y="184"/>
                    </a:lnTo>
                    <a:close/>
                    <a:moveTo>
                      <a:pt x="168" y="262"/>
                    </a:moveTo>
                    <a:lnTo>
                      <a:pt x="168" y="262"/>
                    </a:lnTo>
                    <a:lnTo>
                      <a:pt x="152" y="256"/>
                    </a:lnTo>
                    <a:lnTo>
                      <a:pt x="138" y="250"/>
                    </a:lnTo>
                    <a:lnTo>
                      <a:pt x="126" y="240"/>
                    </a:lnTo>
                    <a:lnTo>
                      <a:pt x="114" y="228"/>
                    </a:lnTo>
                    <a:lnTo>
                      <a:pt x="106" y="214"/>
                    </a:lnTo>
                    <a:lnTo>
                      <a:pt x="102" y="200"/>
                    </a:lnTo>
                    <a:lnTo>
                      <a:pt x="100" y="184"/>
                    </a:lnTo>
                    <a:lnTo>
                      <a:pt x="100" y="166"/>
                    </a:lnTo>
                    <a:lnTo>
                      <a:pt x="100" y="166"/>
                    </a:lnTo>
                    <a:lnTo>
                      <a:pt x="106" y="150"/>
                    </a:lnTo>
                    <a:lnTo>
                      <a:pt x="112" y="136"/>
                    </a:lnTo>
                    <a:lnTo>
                      <a:pt x="122" y="124"/>
                    </a:lnTo>
                    <a:lnTo>
                      <a:pt x="134" y="114"/>
                    </a:lnTo>
                    <a:lnTo>
                      <a:pt x="148" y="106"/>
                    </a:lnTo>
                    <a:lnTo>
                      <a:pt x="162" y="100"/>
                    </a:lnTo>
                    <a:lnTo>
                      <a:pt x="178" y="98"/>
                    </a:lnTo>
                    <a:lnTo>
                      <a:pt x="196" y="100"/>
                    </a:lnTo>
                    <a:lnTo>
                      <a:pt x="196" y="100"/>
                    </a:lnTo>
                    <a:lnTo>
                      <a:pt x="212" y="104"/>
                    </a:lnTo>
                    <a:lnTo>
                      <a:pt x="226" y="112"/>
                    </a:lnTo>
                    <a:lnTo>
                      <a:pt x="238" y="122"/>
                    </a:lnTo>
                    <a:lnTo>
                      <a:pt x="248" y="134"/>
                    </a:lnTo>
                    <a:lnTo>
                      <a:pt x="256" y="146"/>
                    </a:lnTo>
                    <a:lnTo>
                      <a:pt x="262" y="162"/>
                    </a:lnTo>
                    <a:lnTo>
                      <a:pt x="264" y="178"/>
                    </a:lnTo>
                    <a:lnTo>
                      <a:pt x="262" y="194"/>
                    </a:lnTo>
                    <a:lnTo>
                      <a:pt x="262" y="194"/>
                    </a:lnTo>
                    <a:lnTo>
                      <a:pt x="258" y="210"/>
                    </a:lnTo>
                    <a:lnTo>
                      <a:pt x="250" y="224"/>
                    </a:lnTo>
                    <a:lnTo>
                      <a:pt x="242" y="238"/>
                    </a:lnTo>
                    <a:lnTo>
                      <a:pt x="230" y="248"/>
                    </a:lnTo>
                    <a:lnTo>
                      <a:pt x="216" y="256"/>
                    </a:lnTo>
                    <a:lnTo>
                      <a:pt x="200" y="260"/>
                    </a:lnTo>
                    <a:lnTo>
                      <a:pt x="184" y="262"/>
                    </a:lnTo>
                    <a:lnTo>
                      <a:pt x="168" y="262"/>
                    </a:lnTo>
                    <a:lnTo>
                      <a:pt x="168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60"/>
              <p:cNvSpPr>
                <a:spLocks/>
              </p:cNvSpPr>
              <p:nvPr/>
            </p:nvSpPr>
            <p:spPr bwMode="auto">
              <a:xfrm>
                <a:off x="8115300" y="1770063"/>
                <a:ext cx="120650" cy="120650"/>
              </a:xfrm>
              <a:custGeom>
                <a:avLst/>
                <a:gdLst>
                  <a:gd name="T0" fmla="*/ 76 w 76"/>
                  <a:gd name="T1" fmla="*/ 44 h 76"/>
                  <a:gd name="T2" fmla="*/ 76 w 76"/>
                  <a:gd name="T3" fmla="*/ 44 h 76"/>
                  <a:gd name="T4" fmla="*/ 72 w 76"/>
                  <a:gd name="T5" fmla="*/ 52 h 76"/>
                  <a:gd name="T6" fmla="*/ 70 w 76"/>
                  <a:gd name="T7" fmla="*/ 58 h 76"/>
                  <a:gd name="T8" fmla="*/ 66 w 76"/>
                  <a:gd name="T9" fmla="*/ 64 h 76"/>
                  <a:gd name="T10" fmla="*/ 60 w 76"/>
                  <a:gd name="T11" fmla="*/ 70 h 76"/>
                  <a:gd name="T12" fmla="*/ 54 w 76"/>
                  <a:gd name="T13" fmla="*/ 74 h 76"/>
                  <a:gd name="T14" fmla="*/ 46 w 76"/>
                  <a:gd name="T15" fmla="*/ 76 h 76"/>
                  <a:gd name="T16" fmla="*/ 40 w 76"/>
                  <a:gd name="T17" fmla="*/ 76 h 76"/>
                  <a:gd name="T18" fmla="*/ 32 w 76"/>
                  <a:gd name="T19" fmla="*/ 76 h 76"/>
                  <a:gd name="T20" fmla="*/ 32 w 76"/>
                  <a:gd name="T21" fmla="*/ 76 h 76"/>
                  <a:gd name="T22" fmla="*/ 24 w 76"/>
                  <a:gd name="T23" fmla="*/ 74 h 76"/>
                  <a:gd name="T24" fmla="*/ 18 w 76"/>
                  <a:gd name="T25" fmla="*/ 70 h 76"/>
                  <a:gd name="T26" fmla="*/ 12 w 76"/>
                  <a:gd name="T27" fmla="*/ 66 h 76"/>
                  <a:gd name="T28" fmla="*/ 6 w 76"/>
                  <a:gd name="T29" fmla="*/ 60 h 76"/>
                  <a:gd name="T30" fmla="*/ 4 w 76"/>
                  <a:gd name="T31" fmla="*/ 54 h 76"/>
                  <a:gd name="T32" fmla="*/ 0 w 76"/>
                  <a:gd name="T33" fmla="*/ 48 h 76"/>
                  <a:gd name="T34" fmla="*/ 0 w 76"/>
                  <a:gd name="T35" fmla="*/ 40 h 76"/>
                  <a:gd name="T36" fmla="*/ 0 w 76"/>
                  <a:gd name="T37" fmla="*/ 32 h 76"/>
                  <a:gd name="T38" fmla="*/ 0 w 76"/>
                  <a:gd name="T39" fmla="*/ 32 h 76"/>
                  <a:gd name="T40" fmla="*/ 2 w 76"/>
                  <a:gd name="T41" fmla="*/ 24 h 76"/>
                  <a:gd name="T42" fmla="*/ 6 w 76"/>
                  <a:gd name="T43" fmla="*/ 18 h 76"/>
                  <a:gd name="T44" fmla="*/ 10 w 76"/>
                  <a:gd name="T45" fmla="*/ 12 h 76"/>
                  <a:gd name="T46" fmla="*/ 16 w 76"/>
                  <a:gd name="T47" fmla="*/ 8 h 76"/>
                  <a:gd name="T48" fmla="*/ 22 w 76"/>
                  <a:gd name="T49" fmla="*/ 4 h 76"/>
                  <a:gd name="T50" fmla="*/ 30 w 76"/>
                  <a:gd name="T51" fmla="*/ 2 h 76"/>
                  <a:gd name="T52" fmla="*/ 36 w 76"/>
                  <a:gd name="T53" fmla="*/ 0 h 76"/>
                  <a:gd name="T54" fmla="*/ 44 w 76"/>
                  <a:gd name="T55" fmla="*/ 2 h 76"/>
                  <a:gd name="T56" fmla="*/ 44 w 76"/>
                  <a:gd name="T57" fmla="*/ 2 h 76"/>
                  <a:gd name="T58" fmla="*/ 52 w 76"/>
                  <a:gd name="T59" fmla="*/ 4 h 76"/>
                  <a:gd name="T60" fmla="*/ 58 w 76"/>
                  <a:gd name="T61" fmla="*/ 6 h 76"/>
                  <a:gd name="T62" fmla="*/ 64 w 76"/>
                  <a:gd name="T63" fmla="*/ 12 h 76"/>
                  <a:gd name="T64" fmla="*/ 68 w 76"/>
                  <a:gd name="T65" fmla="*/ 16 h 76"/>
                  <a:gd name="T66" fmla="*/ 72 w 76"/>
                  <a:gd name="T67" fmla="*/ 22 h 76"/>
                  <a:gd name="T68" fmla="*/ 74 w 76"/>
                  <a:gd name="T69" fmla="*/ 30 h 76"/>
                  <a:gd name="T70" fmla="*/ 76 w 76"/>
                  <a:gd name="T71" fmla="*/ 38 h 76"/>
                  <a:gd name="T72" fmla="*/ 76 w 76"/>
                  <a:gd name="T73" fmla="*/ 44 h 76"/>
                  <a:gd name="T74" fmla="*/ 76 w 76"/>
                  <a:gd name="T75" fmla="*/ 4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6" h="76">
                    <a:moveTo>
                      <a:pt x="76" y="44"/>
                    </a:moveTo>
                    <a:lnTo>
                      <a:pt x="76" y="44"/>
                    </a:lnTo>
                    <a:lnTo>
                      <a:pt x="72" y="52"/>
                    </a:lnTo>
                    <a:lnTo>
                      <a:pt x="70" y="58"/>
                    </a:lnTo>
                    <a:lnTo>
                      <a:pt x="66" y="64"/>
                    </a:lnTo>
                    <a:lnTo>
                      <a:pt x="60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40" y="76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24" y="74"/>
                    </a:lnTo>
                    <a:lnTo>
                      <a:pt x="18" y="70"/>
                    </a:lnTo>
                    <a:lnTo>
                      <a:pt x="12" y="66"/>
                    </a:lnTo>
                    <a:lnTo>
                      <a:pt x="6" y="60"/>
                    </a:lnTo>
                    <a:lnTo>
                      <a:pt x="4" y="54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24"/>
                    </a:lnTo>
                    <a:lnTo>
                      <a:pt x="6" y="18"/>
                    </a:lnTo>
                    <a:lnTo>
                      <a:pt x="10" y="12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30" y="2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52" y="4"/>
                    </a:lnTo>
                    <a:lnTo>
                      <a:pt x="58" y="6"/>
                    </a:lnTo>
                    <a:lnTo>
                      <a:pt x="64" y="12"/>
                    </a:lnTo>
                    <a:lnTo>
                      <a:pt x="68" y="16"/>
                    </a:lnTo>
                    <a:lnTo>
                      <a:pt x="72" y="22"/>
                    </a:lnTo>
                    <a:lnTo>
                      <a:pt x="74" y="30"/>
                    </a:lnTo>
                    <a:lnTo>
                      <a:pt x="76" y="38"/>
                    </a:lnTo>
                    <a:lnTo>
                      <a:pt x="76" y="44"/>
                    </a:lnTo>
                    <a:lnTo>
                      <a:pt x="76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5" name="Freeform 12"/>
            <p:cNvSpPr>
              <a:spLocks/>
            </p:cNvSpPr>
            <p:nvPr/>
          </p:nvSpPr>
          <p:spPr bwMode="auto">
            <a:xfrm>
              <a:off x="5519605" y="4756664"/>
              <a:ext cx="517396" cy="571981"/>
            </a:xfrm>
            <a:custGeom>
              <a:avLst/>
              <a:gdLst>
                <a:gd name="T0" fmla="*/ 68 w 400"/>
                <a:gd name="T1" fmla="*/ 182 h 402"/>
                <a:gd name="T2" fmla="*/ 54 w 400"/>
                <a:gd name="T3" fmla="*/ 178 h 402"/>
                <a:gd name="T4" fmla="*/ 46 w 400"/>
                <a:gd name="T5" fmla="*/ 186 h 402"/>
                <a:gd name="T6" fmla="*/ 58 w 400"/>
                <a:gd name="T7" fmla="*/ 210 h 402"/>
                <a:gd name="T8" fmla="*/ 56 w 400"/>
                <a:gd name="T9" fmla="*/ 262 h 402"/>
                <a:gd name="T10" fmla="*/ 46 w 400"/>
                <a:gd name="T11" fmla="*/ 258 h 402"/>
                <a:gd name="T12" fmla="*/ 36 w 400"/>
                <a:gd name="T13" fmla="*/ 262 h 402"/>
                <a:gd name="T14" fmla="*/ 34 w 400"/>
                <a:gd name="T15" fmla="*/ 280 h 402"/>
                <a:gd name="T16" fmla="*/ 60 w 400"/>
                <a:gd name="T17" fmla="*/ 306 h 402"/>
                <a:gd name="T18" fmla="*/ 54 w 400"/>
                <a:gd name="T19" fmla="*/ 386 h 402"/>
                <a:gd name="T20" fmla="*/ 56 w 400"/>
                <a:gd name="T21" fmla="*/ 396 h 402"/>
                <a:gd name="T22" fmla="*/ 70 w 400"/>
                <a:gd name="T23" fmla="*/ 402 h 402"/>
                <a:gd name="T24" fmla="*/ 82 w 400"/>
                <a:gd name="T25" fmla="*/ 400 h 402"/>
                <a:gd name="T26" fmla="*/ 90 w 400"/>
                <a:gd name="T27" fmla="*/ 368 h 402"/>
                <a:gd name="T28" fmla="*/ 120 w 400"/>
                <a:gd name="T29" fmla="*/ 278 h 402"/>
                <a:gd name="T30" fmla="*/ 154 w 400"/>
                <a:gd name="T31" fmla="*/ 206 h 402"/>
                <a:gd name="T32" fmla="*/ 164 w 400"/>
                <a:gd name="T33" fmla="*/ 204 h 402"/>
                <a:gd name="T34" fmla="*/ 178 w 400"/>
                <a:gd name="T35" fmla="*/ 216 h 402"/>
                <a:gd name="T36" fmla="*/ 268 w 400"/>
                <a:gd name="T37" fmla="*/ 294 h 402"/>
                <a:gd name="T38" fmla="*/ 264 w 400"/>
                <a:gd name="T39" fmla="*/ 328 h 402"/>
                <a:gd name="T40" fmla="*/ 260 w 400"/>
                <a:gd name="T41" fmla="*/ 362 h 402"/>
                <a:gd name="T42" fmla="*/ 272 w 400"/>
                <a:gd name="T43" fmla="*/ 382 h 402"/>
                <a:gd name="T44" fmla="*/ 282 w 400"/>
                <a:gd name="T45" fmla="*/ 388 h 402"/>
                <a:gd name="T46" fmla="*/ 316 w 400"/>
                <a:gd name="T47" fmla="*/ 318 h 402"/>
                <a:gd name="T48" fmla="*/ 378 w 400"/>
                <a:gd name="T49" fmla="*/ 290 h 402"/>
                <a:gd name="T50" fmla="*/ 384 w 400"/>
                <a:gd name="T51" fmla="*/ 280 h 402"/>
                <a:gd name="T52" fmla="*/ 370 w 400"/>
                <a:gd name="T53" fmla="*/ 266 h 402"/>
                <a:gd name="T54" fmla="*/ 348 w 400"/>
                <a:gd name="T55" fmla="*/ 262 h 402"/>
                <a:gd name="T56" fmla="*/ 292 w 400"/>
                <a:gd name="T57" fmla="*/ 270 h 402"/>
                <a:gd name="T58" fmla="*/ 240 w 400"/>
                <a:gd name="T59" fmla="*/ 206 h 402"/>
                <a:gd name="T60" fmla="*/ 204 w 400"/>
                <a:gd name="T61" fmla="*/ 166 h 402"/>
                <a:gd name="T62" fmla="*/ 204 w 400"/>
                <a:gd name="T63" fmla="*/ 156 h 402"/>
                <a:gd name="T64" fmla="*/ 226 w 400"/>
                <a:gd name="T65" fmla="*/ 144 h 402"/>
                <a:gd name="T66" fmla="*/ 332 w 400"/>
                <a:gd name="T67" fmla="*/ 102 h 402"/>
                <a:gd name="T68" fmla="*/ 388 w 400"/>
                <a:gd name="T69" fmla="*/ 88 h 402"/>
                <a:gd name="T70" fmla="*/ 400 w 400"/>
                <a:gd name="T71" fmla="*/ 78 h 402"/>
                <a:gd name="T72" fmla="*/ 398 w 400"/>
                <a:gd name="T73" fmla="*/ 64 h 402"/>
                <a:gd name="T74" fmla="*/ 390 w 400"/>
                <a:gd name="T75" fmla="*/ 56 h 402"/>
                <a:gd name="T76" fmla="*/ 340 w 400"/>
                <a:gd name="T77" fmla="*/ 56 h 402"/>
                <a:gd name="T78" fmla="*/ 284 w 400"/>
                <a:gd name="T79" fmla="*/ 42 h 402"/>
                <a:gd name="T80" fmla="*/ 266 w 400"/>
                <a:gd name="T81" fmla="*/ 34 h 402"/>
                <a:gd name="T82" fmla="*/ 258 w 400"/>
                <a:gd name="T83" fmla="*/ 42 h 402"/>
                <a:gd name="T84" fmla="*/ 262 w 400"/>
                <a:gd name="T85" fmla="*/ 56 h 402"/>
                <a:gd name="T86" fmla="*/ 210 w 400"/>
                <a:gd name="T87" fmla="*/ 60 h 402"/>
                <a:gd name="T88" fmla="*/ 192 w 400"/>
                <a:gd name="T89" fmla="*/ 48 h 402"/>
                <a:gd name="T90" fmla="*/ 180 w 400"/>
                <a:gd name="T91" fmla="*/ 50 h 402"/>
                <a:gd name="T92" fmla="*/ 176 w 400"/>
                <a:gd name="T93" fmla="*/ 64 h 402"/>
                <a:gd name="T94" fmla="*/ 118 w 400"/>
                <a:gd name="T95" fmla="*/ 84 h 402"/>
                <a:gd name="T96" fmla="*/ 50 w 400"/>
                <a:gd name="T97" fmla="*/ 18 h 402"/>
                <a:gd name="T98" fmla="*/ 20 w 400"/>
                <a:gd name="T99" fmla="*/ 2 h 402"/>
                <a:gd name="T100" fmla="*/ 2 w 400"/>
                <a:gd name="T101" fmla="*/ 6 h 402"/>
                <a:gd name="T102" fmla="*/ 0 w 400"/>
                <a:gd name="T103" fmla="*/ 18 h 402"/>
                <a:gd name="T104" fmla="*/ 12 w 400"/>
                <a:gd name="T105" fmla="*/ 38 h 402"/>
                <a:gd name="T106" fmla="*/ 82 w 400"/>
                <a:gd name="T107" fmla="*/ 11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0" h="402">
                  <a:moveTo>
                    <a:pt x="76" y="190"/>
                  </a:moveTo>
                  <a:lnTo>
                    <a:pt x="68" y="182"/>
                  </a:lnTo>
                  <a:lnTo>
                    <a:pt x="68" y="182"/>
                  </a:lnTo>
                  <a:lnTo>
                    <a:pt x="64" y="178"/>
                  </a:lnTo>
                  <a:lnTo>
                    <a:pt x="58" y="176"/>
                  </a:lnTo>
                  <a:lnTo>
                    <a:pt x="54" y="178"/>
                  </a:lnTo>
                  <a:lnTo>
                    <a:pt x="48" y="180"/>
                  </a:lnTo>
                  <a:lnTo>
                    <a:pt x="48" y="180"/>
                  </a:lnTo>
                  <a:lnTo>
                    <a:pt x="46" y="186"/>
                  </a:lnTo>
                  <a:lnTo>
                    <a:pt x="46" y="194"/>
                  </a:lnTo>
                  <a:lnTo>
                    <a:pt x="50" y="202"/>
                  </a:lnTo>
                  <a:lnTo>
                    <a:pt x="58" y="210"/>
                  </a:lnTo>
                  <a:lnTo>
                    <a:pt x="72" y="224"/>
                  </a:lnTo>
                  <a:lnTo>
                    <a:pt x="64" y="272"/>
                  </a:lnTo>
                  <a:lnTo>
                    <a:pt x="56" y="262"/>
                  </a:lnTo>
                  <a:lnTo>
                    <a:pt x="56" y="262"/>
                  </a:lnTo>
                  <a:lnTo>
                    <a:pt x="50" y="260"/>
                  </a:lnTo>
                  <a:lnTo>
                    <a:pt x="46" y="258"/>
                  </a:lnTo>
                  <a:lnTo>
                    <a:pt x="40" y="258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32" y="268"/>
                  </a:lnTo>
                  <a:lnTo>
                    <a:pt x="32" y="274"/>
                  </a:lnTo>
                  <a:lnTo>
                    <a:pt x="34" y="280"/>
                  </a:lnTo>
                  <a:lnTo>
                    <a:pt x="40" y="286"/>
                  </a:lnTo>
                  <a:lnTo>
                    <a:pt x="60" y="306"/>
                  </a:lnTo>
                  <a:lnTo>
                    <a:pt x="60" y="306"/>
                  </a:lnTo>
                  <a:lnTo>
                    <a:pt x="54" y="342"/>
                  </a:lnTo>
                  <a:lnTo>
                    <a:pt x="52" y="368"/>
                  </a:lnTo>
                  <a:lnTo>
                    <a:pt x="54" y="386"/>
                  </a:lnTo>
                  <a:lnTo>
                    <a:pt x="54" y="392"/>
                  </a:lnTo>
                  <a:lnTo>
                    <a:pt x="56" y="396"/>
                  </a:lnTo>
                  <a:lnTo>
                    <a:pt x="56" y="396"/>
                  </a:lnTo>
                  <a:lnTo>
                    <a:pt x="62" y="400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6" y="402"/>
                  </a:lnTo>
                  <a:lnTo>
                    <a:pt x="82" y="400"/>
                  </a:lnTo>
                  <a:lnTo>
                    <a:pt x="82" y="400"/>
                  </a:lnTo>
                  <a:lnTo>
                    <a:pt x="86" y="390"/>
                  </a:lnTo>
                  <a:lnTo>
                    <a:pt x="90" y="368"/>
                  </a:lnTo>
                  <a:lnTo>
                    <a:pt x="90" y="368"/>
                  </a:lnTo>
                  <a:lnTo>
                    <a:pt x="102" y="332"/>
                  </a:lnTo>
                  <a:lnTo>
                    <a:pt x="120" y="278"/>
                  </a:lnTo>
                  <a:lnTo>
                    <a:pt x="120" y="278"/>
                  </a:lnTo>
                  <a:lnTo>
                    <a:pt x="142" y="228"/>
                  </a:lnTo>
                  <a:lnTo>
                    <a:pt x="148" y="214"/>
                  </a:lnTo>
                  <a:lnTo>
                    <a:pt x="154" y="206"/>
                  </a:lnTo>
                  <a:lnTo>
                    <a:pt x="154" y="206"/>
                  </a:lnTo>
                  <a:lnTo>
                    <a:pt x="158" y="204"/>
                  </a:lnTo>
                  <a:lnTo>
                    <a:pt x="164" y="204"/>
                  </a:lnTo>
                  <a:lnTo>
                    <a:pt x="170" y="210"/>
                  </a:lnTo>
                  <a:lnTo>
                    <a:pt x="178" y="216"/>
                  </a:lnTo>
                  <a:lnTo>
                    <a:pt x="178" y="216"/>
                  </a:lnTo>
                  <a:lnTo>
                    <a:pt x="230" y="264"/>
                  </a:lnTo>
                  <a:lnTo>
                    <a:pt x="250" y="282"/>
                  </a:lnTo>
                  <a:lnTo>
                    <a:pt x="268" y="294"/>
                  </a:lnTo>
                  <a:lnTo>
                    <a:pt x="268" y="294"/>
                  </a:lnTo>
                  <a:lnTo>
                    <a:pt x="264" y="328"/>
                  </a:lnTo>
                  <a:lnTo>
                    <a:pt x="264" y="328"/>
                  </a:lnTo>
                  <a:lnTo>
                    <a:pt x="260" y="350"/>
                  </a:lnTo>
                  <a:lnTo>
                    <a:pt x="260" y="362"/>
                  </a:lnTo>
                  <a:lnTo>
                    <a:pt x="260" y="362"/>
                  </a:lnTo>
                  <a:lnTo>
                    <a:pt x="264" y="370"/>
                  </a:lnTo>
                  <a:lnTo>
                    <a:pt x="272" y="382"/>
                  </a:lnTo>
                  <a:lnTo>
                    <a:pt x="272" y="382"/>
                  </a:lnTo>
                  <a:lnTo>
                    <a:pt x="278" y="386"/>
                  </a:lnTo>
                  <a:lnTo>
                    <a:pt x="282" y="388"/>
                  </a:lnTo>
                  <a:lnTo>
                    <a:pt x="282" y="388"/>
                  </a:lnTo>
                  <a:lnTo>
                    <a:pt x="286" y="380"/>
                  </a:lnTo>
                  <a:lnTo>
                    <a:pt x="294" y="366"/>
                  </a:lnTo>
                  <a:lnTo>
                    <a:pt x="316" y="318"/>
                  </a:lnTo>
                  <a:lnTo>
                    <a:pt x="316" y="318"/>
                  </a:lnTo>
                  <a:lnTo>
                    <a:pt x="362" y="298"/>
                  </a:lnTo>
                  <a:lnTo>
                    <a:pt x="378" y="290"/>
                  </a:lnTo>
                  <a:lnTo>
                    <a:pt x="386" y="284"/>
                  </a:lnTo>
                  <a:lnTo>
                    <a:pt x="386" y="284"/>
                  </a:lnTo>
                  <a:lnTo>
                    <a:pt x="384" y="280"/>
                  </a:lnTo>
                  <a:lnTo>
                    <a:pt x="380" y="274"/>
                  </a:lnTo>
                  <a:lnTo>
                    <a:pt x="380" y="274"/>
                  </a:lnTo>
                  <a:lnTo>
                    <a:pt x="370" y="266"/>
                  </a:lnTo>
                  <a:lnTo>
                    <a:pt x="362" y="262"/>
                  </a:lnTo>
                  <a:lnTo>
                    <a:pt x="362" y="262"/>
                  </a:lnTo>
                  <a:lnTo>
                    <a:pt x="348" y="262"/>
                  </a:lnTo>
                  <a:lnTo>
                    <a:pt x="326" y="266"/>
                  </a:lnTo>
                  <a:lnTo>
                    <a:pt x="326" y="266"/>
                  </a:lnTo>
                  <a:lnTo>
                    <a:pt x="292" y="270"/>
                  </a:lnTo>
                  <a:lnTo>
                    <a:pt x="292" y="270"/>
                  </a:lnTo>
                  <a:lnTo>
                    <a:pt x="270" y="238"/>
                  </a:lnTo>
                  <a:lnTo>
                    <a:pt x="240" y="206"/>
                  </a:lnTo>
                  <a:lnTo>
                    <a:pt x="240" y="206"/>
                  </a:lnTo>
                  <a:lnTo>
                    <a:pt x="214" y="178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2" y="160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12" y="150"/>
                  </a:lnTo>
                  <a:lnTo>
                    <a:pt x="226" y="144"/>
                  </a:lnTo>
                  <a:lnTo>
                    <a:pt x="276" y="122"/>
                  </a:lnTo>
                  <a:lnTo>
                    <a:pt x="276" y="122"/>
                  </a:lnTo>
                  <a:lnTo>
                    <a:pt x="332" y="102"/>
                  </a:lnTo>
                  <a:lnTo>
                    <a:pt x="368" y="92"/>
                  </a:lnTo>
                  <a:lnTo>
                    <a:pt x="368" y="92"/>
                  </a:lnTo>
                  <a:lnTo>
                    <a:pt x="388" y="88"/>
                  </a:lnTo>
                  <a:lnTo>
                    <a:pt x="398" y="82"/>
                  </a:lnTo>
                  <a:lnTo>
                    <a:pt x="398" y="82"/>
                  </a:lnTo>
                  <a:lnTo>
                    <a:pt x="400" y="78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398" y="64"/>
                  </a:lnTo>
                  <a:lnTo>
                    <a:pt x="394" y="58"/>
                  </a:lnTo>
                  <a:lnTo>
                    <a:pt x="394" y="58"/>
                  </a:lnTo>
                  <a:lnTo>
                    <a:pt x="390" y="56"/>
                  </a:lnTo>
                  <a:lnTo>
                    <a:pt x="386" y="56"/>
                  </a:lnTo>
                  <a:lnTo>
                    <a:pt x="368" y="54"/>
                  </a:lnTo>
                  <a:lnTo>
                    <a:pt x="340" y="56"/>
                  </a:lnTo>
                  <a:lnTo>
                    <a:pt x="304" y="62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78" y="36"/>
                  </a:lnTo>
                  <a:lnTo>
                    <a:pt x="272" y="34"/>
                  </a:lnTo>
                  <a:lnTo>
                    <a:pt x="266" y="34"/>
                  </a:lnTo>
                  <a:lnTo>
                    <a:pt x="260" y="38"/>
                  </a:lnTo>
                  <a:lnTo>
                    <a:pt x="260" y="38"/>
                  </a:lnTo>
                  <a:lnTo>
                    <a:pt x="258" y="42"/>
                  </a:lnTo>
                  <a:lnTo>
                    <a:pt x="256" y="48"/>
                  </a:lnTo>
                  <a:lnTo>
                    <a:pt x="258" y="52"/>
                  </a:lnTo>
                  <a:lnTo>
                    <a:pt x="262" y="56"/>
                  </a:lnTo>
                  <a:lnTo>
                    <a:pt x="272" y="66"/>
                  </a:lnTo>
                  <a:lnTo>
                    <a:pt x="222" y="74"/>
                  </a:lnTo>
                  <a:lnTo>
                    <a:pt x="210" y="60"/>
                  </a:lnTo>
                  <a:lnTo>
                    <a:pt x="210" y="60"/>
                  </a:lnTo>
                  <a:lnTo>
                    <a:pt x="200" y="52"/>
                  </a:lnTo>
                  <a:lnTo>
                    <a:pt x="192" y="48"/>
                  </a:lnTo>
                  <a:lnTo>
                    <a:pt x="186" y="48"/>
                  </a:lnTo>
                  <a:lnTo>
                    <a:pt x="180" y="50"/>
                  </a:lnTo>
                  <a:lnTo>
                    <a:pt x="180" y="50"/>
                  </a:lnTo>
                  <a:lnTo>
                    <a:pt x="176" y="54"/>
                  </a:lnTo>
                  <a:lnTo>
                    <a:pt x="176" y="60"/>
                  </a:lnTo>
                  <a:lnTo>
                    <a:pt x="176" y="64"/>
                  </a:lnTo>
                  <a:lnTo>
                    <a:pt x="180" y="70"/>
                  </a:lnTo>
                  <a:lnTo>
                    <a:pt x="190" y="78"/>
                  </a:lnTo>
                  <a:lnTo>
                    <a:pt x="118" y="84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50" y="18"/>
                  </a:lnTo>
                  <a:lnTo>
                    <a:pt x="38" y="10"/>
                  </a:lnTo>
                  <a:lnTo>
                    <a:pt x="28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4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28" y="62"/>
                  </a:lnTo>
                  <a:lnTo>
                    <a:pt x="40" y="76"/>
                  </a:lnTo>
                  <a:lnTo>
                    <a:pt x="82" y="118"/>
                  </a:lnTo>
                  <a:lnTo>
                    <a:pt x="76" y="1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77"/>
            <p:cNvSpPr>
              <a:spLocks noEditPoints="1"/>
            </p:cNvSpPr>
            <p:nvPr/>
          </p:nvSpPr>
          <p:spPr bwMode="auto">
            <a:xfrm>
              <a:off x="5584508" y="3637633"/>
              <a:ext cx="323350" cy="413260"/>
            </a:xfrm>
            <a:custGeom>
              <a:avLst/>
              <a:gdLst>
                <a:gd name="T0" fmla="*/ 346 w 366"/>
                <a:gd name="T1" fmla="*/ 330 h 566"/>
                <a:gd name="T2" fmla="*/ 340 w 366"/>
                <a:gd name="T3" fmla="*/ 366 h 566"/>
                <a:gd name="T4" fmla="*/ 328 w 366"/>
                <a:gd name="T5" fmla="*/ 396 h 566"/>
                <a:gd name="T6" fmla="*/ 306 w 366"/>
                <a:gd name="T7" fmla="*/ 428 h 566"/>
                <a:gd name="T8" fmla="*/ 276 w 366"/>
                <a:gd name="T9" fmla="*/ 456 h 566"/>
                <a:gd name="T10" fmla="*/ 236 w 366"/>
                <a:gd name="T11" fmla="*/ 474 h 566"/>
                <a:gd name="T12" fmla="*/ 212 w 366"/>
                <a:gd name="T13" fmla="*/ 520 h 566"/>
                <a:gd name="T14" fmla="*/ 260 w 366"/>
                <a:gd name="T15" fmla="*/ 530 h 566"/>
                <a:gd name="T16" fmla="*/ 290 w 366"/>
                <a:gd name="T17" fmla="*/ 566 h 566"/>
                <a:gd name="T18" fmla="*/ 76 w 366"/>
                <a:gd name="T19" fmla="*/ 540 h 566"/>
                <a:gd name="T20" fmla="*/ 132 w 366"/>
                <a:gd name="T21" fmla="*/ 524 h 566"/>
                <a:gd name="T22" fmla="*/ 148 w 366"/>
                <a:gd name="T23" fmla="*/ 520 h 566"/>
                <a:gd name="T24" fmla="*/ 156 w 366"/>
                <a:gd name="T25" fmla="*/ 480 h 566"/>
                <a:gd name="T26" fmla="*/ 108 w 366"/>
                <a:gd name="T27" fmla="*/ 466 h 566"/>
                <a:gd name="T28" fmla="*/ 74 w 366"/>
                <a:gd name="T29" fmla="*/ 442 h 566"/>
                <a:gd name="T30" fmla="*/ 48 w 366"/>
                <a:gd name="T31" fmla="*/ 412 h 566"/>
                <a:gd name="T32" fmla="*/ 30 w 366"/>
                <a:gd name="T33" fmla="*/ 382 h 566"/>
                <a:gd name="T34" fmla="*/ 22 w 366"/>
                <a:gd name="T35" fmla="*/ 352 h 566"/>
                <a:gd name="T36" fmla="*/ 0 w 366"/>
                <a:gd name="T37" fmla="*/ 256 h 566"/>
                <a:gd name="T38" fmla="*/ 74 w 366"/>
                <a:gd name="T39" fmla="*/ 330 h 566"/>
                <a:gd name="T40" fmla="*/ 76 w 366"/>
                <a:gd name="T41" fmla="*/ 342 h 566"/>
                <a:gd name="T42" fmla="*/ 98 w 366"/>
                <a:gd name="T43" fmla="*/ 384 h 566"/>
                <a:gd name="T44" fmla="*/ 118 w 366"/>
                <a:gd name="T45" fmla="*/ 404 h 566"/>
                <a:gd name="T46" fmla="*/ 146 w 366"/>
                <a:gd name="T47" fmla="*/ 420 h 566"/>
                <a:gd name="T48" fmla="*/ 184 w 366"/>
                <a:gd name="T49" fmla="*/ 426 h 566"/>
                <a:gd name="T50" fmla="*/ 220 w 366"/>
                <a:gd name="T51" fmla="*/ 420 h 566"/>
                <a:gd name="T52" fmla="*/ 248 w 366"/>
                <a:gd name="T53" fmla="*/ 404 h 566"/>
                <a:gd name="T54" fmla="*/ 268 w 366"/>
                <a:gd name="T55" fmla="*/ 384 h 566"/>
                <a:gd name="T56" fmla="*/ 282 w 366"/>
                <a:gd name="T57" fmla="*/ 362 h 566"/>
                <a:gd name="T58" fmla="*/ 290 w 366"/>
                <a:gd name="T59" fmla="*/ 330 h 566"/>
                <a:gd name="T60" fmla="*/ 366 w 366"/>
                <a:gd name="T61" fmla="*/ 256 h 566"/>
                <a:gd name="T62" fmla="*/ 262 w 366"/>
                <a:gd name="T63" fmla="*/ 310 h 566"/>
                <a:gd name="T64" fmla="*/ 252 w 366"/>
                <a:gd name="T65" fmla="*/ 352 h 566"/>
                <a:gd name="T66" fmla="*/ 236 w 366"/>
                <a:gd name="T67" fmla="*/ 374 h 566"/>
                <a:gd name="T68" fmla="*/ 220 w 366"/>
                <a:gd name="T69" fmla="*/ 384 h 566"/>
                <a:gd name="T70" fmla="*/ 198 w 366"/>
                <a:gd name="T71" fmla="*/ 390 h 566"/>
                <a:gd name="T72" fmla="*/ 168 w 366"/>
                <a:gd name="T73" fmla="*/ 390 h 566"/>
                <a:gd name="T74" fmla="*/ 146 w 366"/>
                <a:gd name="T75" fmla="*/ 384 h 566"/>
                <a:gd name="T76" fmla="*/ 128 w 366"/>
                <a:gd name="T77" fmla="*/ 374 h 566"/>
                <a:gd name="T78" fmla="*/ 112 w 366"/>
                <a:gd name="T79" fmla="*/ 352 h 566"/>
                <a:gd name="T80" fmla="*/ 104 w 366"/>
                <a:gd name="T81" fmla="*/ 310 h 566"/>
                <a:gd name="T82" fmla="*/ 106 w 366"/>
                <a:gd name="T83" fmla="*/ 60 h 566"/>
                <a:gd name="T84" fmla="*/ 122 w 366"/>
                <a:gd name="T85" fmla="*/ 26 h 566"/>
                <a:gd name="T86" fmla="*/ 136 w 366"/>
                <a:gd name="T87" fmla="*/ 14 h 566"/>
                <a:gd name="T88" fmla="*/ 156 w 366"/>
                <a:gd name="T89" fmla="*/ 4 h 566"/>
                <a:gd name="T90" fmla="*/ 184 w 366"/>
                <a:gd name="T91" fmla="*/ 0 h 566"/>
                <a:gd name="T92" fmla="*/ 210 w 366"/>
                <a:gd name="T93" fmla="*/ 4 h 566"/>
                <a:gd name="T94" fmla="*/ 230 w 366"/>
                <a:gd name="T95" fmla="*/ 14 h 566"/>
                <a:gd name="T96" fmla="*/ 244 w 366"/>
                <a:gd name="T97" fmla="*/ 26 h 566"/>
                <a:gd name="T98" fmla="*/ 252 w 366"/>
                <a:gd name="T99" fmla="*/ 42 h 566"/>
                <a:gd name="T100" fmla="*/ 262 w 366"/>
                <a:gd name="T101" fmla="*/ 31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6" h="566">
                  <a:moveTo>
                    <a:pt x="346" y="256"/>
                  </a:moveTo>
                  <a:lnTo>
                    <a:pt x="346" y="330"/>
                  </a:lnTo>
                  <a:lnTo>
                    <a:pt x="346" y="330"/>
                  </a:lnTo>
                  <a:lnTo>
                    <a:pt x="344" y="352"/>
                  </a:lnTo>
                  <a:lnTo>
                    <a:pt x="344" y="352"/>
                  </a:lnTo>
                  <a:lnTo>
                    <a:pt x="340" y="366"/>
                  </a:lnTo>
                  <a:lnTo>
                    <a:pt x="334" y="382"/>
                  </a:lnTo>
                  <a:lnTo>
                    <a:pt x="334" y="382"/>
                  </a:lnTo>
                  <a:lnTo>
                    <a:pt x="328" y="396"/>
                  </a:lnTo>
                  <a:lnTo>
                    <a:pt x="318" y="412"/>
                  </a:lnTo>
                  <a:lnTo>
                    <a:pt x="318" y="412"/>
                  </a:lnTo>
                  <a:lnTo>
                    <a:pt x="306" y="428"/>
                  </a:lnTo>
                  <a:lnTo>
                    <a:pt x="294" y="442"/>
                  </a:lnTo>
                  <a:lnTo>
                    <a:pt x="294" y="442"/>
                  </a:lnTo>
                  <a:lnTo>
                    <a:pt x="276" y="456"/>
                  </a:lnTo>
                  <a:lnTo>
                    <a:pt x="258" y="466"/>
                  </a:lnTo>
                  <a:lnTo>
                    <a:pt x="258" y="466"/>
                  </a:lnTo>
                  <a:lnTo>
                    <a:pt x="236" y="474"/>
                  </a:lnTo>
                  <a:lnTo>
                    <a:pt x="212" y="480"/>
                  </a:lnTo>
                  <a:lnTo>
                    <a:pt x="212" y="520"/>
                  </a:lnTo>
                  <a:lnTo>
                    <a:pt x="212" y="520"/>
                  </a:lnTo>
                  <a:lnTo>
                    <a:pt x="234" y="524"/>
                  </a:lnTo>
                  <a:lnTo>
                    <a:pt x="234" y="524"/>
                  </a:lnTo>
                  <a:lnTo>
                    <a:pt x="260" y="530"/>
                  </a:lnTo>
                  <a:lnTo>
                    <a:pt x="260" y="530"/>
                  </a:lnTo>
                  <a:lnTo>
                    <a:pt x="290" y="540"/>
                  </a:lnTo>
                  <a:lnTo>
                    <a:pt x="290" y="566"/>
                  </a:lnTo>
                  <a:lnTo>
                    <a:pt x="76" y="566"/>
                  </a:lnTo>
                  <a:lnTo>
                    <a:pt x="76" y="540"/>
                  </a:lnTo>
                  <a:lnTo>
                    <a:pt x="76" y="540"/>
                  </a:lnTo>
                  <a:lnTo>
                    <a:pt x="106" y="530"/>
                  </a:lnTo>
                  <a:lnTo>
                    <a:pt x="106" y="530"/>
                  </a:lnTo>
                  <a:lnTo>
                    <a:pt x="132" y="524"/>
                  </a:lnTo>
                  <a:lnTo>
                    <a:pt x="132" y="524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56" y="520"/>
                  </a:lnTo>
                  <a:lnTo>
                    <a:pt x="156" y="480"/>
                  </a:lnTo>
                  <a:lnTo>
                    <a:pt x="156" y="480"/>
                  </a:lnTo>
                  <a:lnTo>
                    <a:pt x="130" y="474"/>
                  </a:lnTo>
                  <a:lnTo>
                    <a:pt x="108" y="466"/>
                  </a:lnTo>
                  <a:lnTo>
                    <a:pt x="108" y="466"/>
                  </a:lnTo>
                  <a:lnTo>
                    <a:pt x="90" y="456"/>
                  </a:lnTo>
                  <a:lnTo>
                    <a:pt x="74" y="442"/>
                  </a:lnTo>
                  <a:lnTo>
                    <a:pt x="74" y="442"/>
                  </a:lnTo>
                  <a:lnTo>
                    <a:pt x="60" y="428"/>
                  </a:lnTo>
                  <a:lnTo>
                    <a:pt x="48" y="412"/>
                  </a:lnTo>
                  <a:lnTo>
                    <a:pt x="48" y="412"/>
                  </a:lnTo>
                  <a:lnTo>
                    <a:pt x="38" y="396"/>
                  </a:lnTo>
                  <a:lnTo>
                    <a:pt x="30" y="382"/>
                  </a:lnTo>
                  <a:lnTo>
                    <a:pt x="30" y="382"/>
                  </a:lnTo>
                  <a:lnTo>
                    <a:pt x="26" y="366"/>
                  </a:lnTo>
                  <a:lnTo>
                    <a:pt x="22" y="352"/>
                  </a:lnTo>
                  <a:lnTo>
                    <a:pt x="22" y="352"/>
                  </a:lnTo>
                  <a:lnTo>
                    <a:pt x="18" y="330"/>
                  </a:lnTo>
                  <a:lnTo>
                    <a:pt x="18" y="256"/>
                  </a:lnTo>
                  <a:lnTo>
                    <a:pt x="0" y="256"/>
                  </a:lnTo>
                  <a:lnTo>
                    <a:pt x="0" y="150"/>
                  </a:lnTo>
                  <a:lnTo>
                    <a:pt x="74" y="150"/>
                  </a:lnTo>
                  <a:lnTo>
                    <a:pt x="74" y="330"/>
                  </a:lnTo>
                  <a:lnTo>
                    <a:pt x="74" y="330"/>
                  </a:lnTo>
                  <a:lnTo>
                    <a:pt x="76" y="342"/>
                  </a:lnTo>
                  <a:lnTo>
                    <a:pt x="76" y="342"/>
                  </a:lnTo>
                  <a:lnTo>
                    <a:pt x="84" y="362"/>
                  </a:lnTo>
                  <a:lnTo>
                    <a:pt x="84" y="362"/>
                  </a:lnTo>
                  <a:lnTo>
                    <a:pt x="98" y="384"/>
                  </a:lnTo>
                  <a:lnTo>
                    <a:pt x="98" y="384"/>
                  </a:lnTo>
                  <a:lnTo>
                    <a:pt x="106" y="394"/>
                  </a:lnTo>
                  <a:lnTo>
                    <a:pt x="118" y="404"/>
                  </a:lnTo>
                  <a:lnTo>
                    <a:pt x="118" y="404"/>
                  </a:lnTo>
                  <a:lnTo>
                    <a:pt x="130" y="412"/>
                  </a:lnTo>
                  <a:lnTo>
                    <a:pt x="146" y="420"/>
                  </a:lnTo>
                  <a:lnTo>
                    <a:pt x="146" y="420"/>
                  </a:lnTo>
                  <a:lnTo>
                    <a:pt x="164" y="424"/>
                  </a:lnTo>
                  <a:lnTo>
                    <a:pt x="184" y="426"/>
                  </a:lnTo>
                  <a:lnTo>
                    <a:pt x="184" y="426"/>
                  </a:lnTo>
                  <a:lnTo>
                    <a:pt x="202" y="424"/>
                  </a:lnTo>
                  <a:lnTo>
                    <a:pt x="220" y="420"/>
                  </a:lnTo>
                  <a:lnTo>
                    <a:pt x="220" y="420"/>
                  </a:lnTo>
                  <a:lnTo>
                    <a:pt x="236" y="412"/>
                  </a:lnTo>
                  <a:lnTo>
                    <a:pt x="248" y="404"/>
                  </a:lnTo>
                  <a:lnTo>
                    <a:pt x="248" y="404"/>
                  </a:lnTo>
                  <a:lnTo>
                    <a:pt x="260" y="394"/>
                  </a:lnTo>
                  <a:lnTo>
                    <a:pt x="268" y="384"/>
                  </a:lnTo>
                  <a:lnTo>
                    <a:pt x="268" y="384"/>
                  </a:lnTo>
                  <a:lnTo>
                    <a:pt x="282" y="362"/>
                  </a:lnTo>
                  <a:lnTo>
                    <a:pt x="282" y="362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90" y="330"/>
                  </a:lnTo>
                  <a:lnTo>
                    <a:pt x="290" y="150"/>
                  </a:lnTo>
                  <a:lnTo>
                    <a:pt x="366" y="150"/>
                  </a:lnTo>
                  <a:lnTo>
                    <a:pt x="366" y="256"/>
                  </a:lnTo>
                  <a:lnTo>
                    <a:pt x="346" y="256"/>
                  </a:lnTo>
                  <a:close/>
                  <a:moveTo>
                    <a:pt x="262" y="310"/>
                  </a:moveTo>
                  <a:lnTo>
                    <a:pt x="262" y="310"/>
                  </a:lnTo>
                  <a:lnTo>
                    <a:pt x="258" y="332"/>
                  </a:lnTo>
                  <a:lnTo>
                    <a:pt x="252" y="352"/>
                  </a:lnTo>
                  <a:lnTo>
                    <a:pt x="252" y="352"/>
                  </a:lnTo>
                  <a:lnTo>
                    <a:pt x="244" y="366"/>
                  </a:lnTo>
                  <a:lnTo>
                    <a:pt x="244" y="366"/>
                  </a:lnTo>
                  <a:lnTo>
                    <a:pt x="236" y="374"/>
                  </a:lnTo>
                  <a:lnTo>
                    <a:pt x="230" y="380"/>
                  </a:lnTo>
                  <a:lnTo>
                    <a:pt x="230" y="380"/>
                  </a:lnTo>
                  <a:lnTo>
                    <a:pt x="220" y="384"/>
                  </a:lnTo>
                  <a:lnTo>
                    <a:pt x="210" y="388"/>
                  </a:lnTo>
                  <a:lnTo>
                    <a:pt x="210" y="388"/>
                  </a:lnTo>
                  <a:lnTo>
                    <a:pt x="198" y="390"/>
                  </a:lnTo>
                  <a:lnTo>
                    <a:pt x="184" y="392"/>
                  </a:lnTo>
                  <a:lnTo>
                    <a:pt x="184" y="392"/>
                  </a:lnTo>
                  <a:lnTo>
                    <a:pt x="168" y="390"/>
                  </a:lnTo>
                  <a:lnTo>
                    <a:pt x="156" y="388"/>
                  </a:lnTo>
                  <a:lnTo>
                    <a:pt x="156" y="388"/>
                  </a:lnTo>
                  <a:lnTo>
                    <a:pt x="146" y="384"/>
                  </a:lnTo>
                  <a:lnTo>
                    <a:pt x="136" y="380"/>
                  </a:lnTo>
                  <a:lnTo>
                    <a:pt x="136" y="380"/>
                  </a:lnTo>
                  <a:lnTo>
                    <a:pt x="128" y="374"/>
                  </a:lnTo>
                  <a:lnTo>
                    <a:pt x="122" y="366"/>
                  </a:lnTo>
                  <a:lnTo>
                    <a:pt x="122" y="366"/>
                  </a:lnTo>
                  <a:lnTo>
                    <a:pt x="112" y="352"/>
                  </a:lnTo>
                  <a:lnTo>
                    <a:pt x="112" y="352"/>
                  </a:lnTo>
                  <a:lnTo>
                    <a:pt x="106" y="332"/>
                  </a:lnTo>
                  <a:lnTo>
                    <a:pt x="104" y="310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6" y="60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8" y="20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46" y="8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68" y="2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8" y="2"/>
                  </a:lnTo>
                  <a:lnTo>
                    <a:pt x="210" y="4"/>
                  </a:lnTo>
                  <a:lnTo>
                    <a:pt x="210" y="4"/>
                  </a:lnTo>
                  <a:lnTo>
                    <a:pt x="220" y="8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36" y="20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52" y="42"/>
                  </a:lnTo>
                  <a:lnTo>
                    <a:pt x="252" y="42"/>
                  </a:lnTo>
                  <a:lnTo>
                    <a:pt x="258" y="60"/>
                  </a:lnTo>
                  <a:lnTo>
                    <a:pt x="262" y="82"/>
                  </a:lnTo>
                  <a:lnTo>
                    <a:pt x="262" y="3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2012249" y="347099"/>
            <a:ext cx="8626184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感谢西交利物浦大学汇聚大家，分享交流。</a:t>
            </a:r>
            <a:endParaRPr lang="en-US" altLang="zh-CN" sz="3200" dirty="0">
              <a:solidFill>
                <a:srgbClr val="00206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/>
            <a:r>
              <a:rPr lang="zh-CN" altLang="en-US" sz="3200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希望同行们都在教学创新的路上更进一步！</a:t>
            </a:r>
            <a:r>
              <a:rPr lang="en-US" altLang="zh-CN" sz="3200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 </a:t>
            </a:r>
            <a:r>
              <a:rPr lang="en-US" sz="5400" dirty="0">
                <a:solidFill>
                  <a:srgbClr val="7030A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Thanks for watching!</a:t>
            </a:r>
          </a:p>
        </p:txBody>
      </p:sp>
    </p:spTree>
    <p:extLst>
      <p:ext uri="{BB962C8B-B14F-4D97-AF65-F5344CB8AC3E}">
        <p14:creationId xmlns:p14="http://schemas.microsoft.com/office/powerpoint/2010/main" val="323311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6649" y="161199"/>
            <a:ext cx="5689620" cy="6535602"/>
            <a:chOff x="5119890" y="1670307"/>
            <a:chExt cx="4951230" cy="5687422"/>
          </a:xfrm>
        </p:grpSpPr>
        <p:grpSp>
          <p:nvGrpSpPr>
            <p:cNvPr id="115" name="Group 114"/>
            <p:cNvGrpSpPr/>
            <p:nvPr/>
          </p:nvGrpSpPr>
          <p:grpSpPr>
            <a:xfrm>
              <a:off x="5803213" y="2941966"/>
              <a:ext cx="3638953" cy="1927684"/>
              <a:chOff x="4006312" y="2818126"/>
              <a:chExt cx="4122548" cy="2183861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 flipV="1">
                <a:off x="4080806" y="2851688"/>
                <a:ext cx="460197" cy="1601675"/>
              </a:xfrm>
              <a:prstGeom prst="line">
                <a:avLst/>
              </a:prstGeom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4006312" y="3246896"/>
                <a:ext cx="922149" cy="410704"/>
              </a:xfrm>
              <a:prstGeom prst="line">
                <a:avLst/>
              </a:prstGeom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129787" y="2818126"/>
                <a:ext cx="573589" cy="746484"/>
              </a:xfrm>
              <a:prstGeom prst="line">
                <a:avLst/>
              </a:prstGeom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70" idx="7"/>
              </p:cNvCxnSpPr>
              <p:nvPr/>
            </p:nvCxnSpPr>
            <p:spPr>
              <a:xfrm flipV="1">
                <a:off x="5148653" y="2874937"/>
                <a:ext cx="825944" cy="677960"/>
              </a:xfrm>
              <a:prstGeom prst="line">
                <a:avLst/>
              </a:prstGeom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6091042" y="2849388"/>
                <a:ext cx="1991324" cy="792714"/>
              </a:xfrm>
              <a:prstGeom prst="line">
                <a:avLst/>
              </a:prstGeom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>
                <a:off x="5501898" y="2818753"/>
                <a:ext cx="1326548" cy="2078711"/>
              </a:xfrm>
              <a:prstGeom prst="line">
                <a:avLst/>
              </a:prstGeom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6028841" y="2944680"/>
                <a:ext cx="348712" cy="1712563"/>
              </a:xfrm>
              <a:prstGeom prst="line">
                <a:avLst/>
              </a:prstGeom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H="1">
                <a:off x="6023239" y="3696346"/>
                <a:ext cx="834761" cy="32699"/>
              </a:xfrm>
              <a:prstGeom prst="line">
                <a:avLst/>
              </a:prstGeom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H="1">
                <a:off x="6803838" y="3735092"/>
                <a:ext cx="1325022" cy="1266895"/>
              </a:xfrm>
              <a:prstGeom prst="line">
                <a:avLst/>
              </a:prstGeom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endCxn id="16" idx="1"/>
              </p:cNvCxnSpPr>
              <p:nvPr/>
            </p:nvCxnSpPr>
            <p:spPr>
              <a:xfrm>
                <a:off x="7064938" y="3842534"/>
                <a:ext cx="358357" cy="839562"/>
              </a:xfrm>
              <a:prstGeom prst="line">
                <a:avLst/>
              </a:prstGeom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 flipV="1">
                <a:off x="5051005" y="4462719"/>
                <a:ext cx="1264554" cy="310759"/>
              </a:xfrm>
              <a:prstGeom prst="line">
                <a:avLst/>
              </a:prstGeom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H="1">
                <a:off x="4908058" y="3891094"/>
                <a:ext cx="95419" cy="362967"/>
              </a:xfrm>
              <a:prstGeom prst="line">
                <a:avLst/>
              </a:prstGeom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8214094" y="3509372"/>
              <a:ext cx="426679" cy="426679"/>
              <a:chOff x="5787655" y="3697767"/>
              <a:chExt cx="2909778" cy="2909778"/>
            </a:xfrm>
            <a:effectLst/>
          </p:grpSpPr>
          <p:sp>
            <p:nvSpPr>
              <p:cNvPr id="9" name="Oval 8"/>
              <p:cNvSpPr/>
              <p:nvPr/>
            </p:nvSpPr>
            <p:spPr>
              <a:xfrm>
                <a:off x="5787655" y="3697767"/>
                <a:ext cx="2909778" cy="29097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67000">
                    <a:schemeClr val="tx2"/>
                  </a:gs>
                  <a:gs pos="100000">
                    <a:schemeClr val="tx2">
                      <a:lumMod val="75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241313" y="3733203"/>
                <a:ext cx="2030818" cy="1446029"/>
              </a:xfrm>
              <a:prstGeom prst="ellipse">
                <a:avLst/>
              </a:prstGeom>
              <a:gradFill>
                <a:gsLst>
                  <a:gs pos="0">
                    <a:srgbClr val="FEFEFE">
                      <a:alpha val="0"/>
                    </a:srgbClr>
                  </a:gs>
                  <a:gs pos="100000">
                    <a:srgbClr val="FEFEFE"/>
                  </a:gs>
                  <a:gs pos="62000">
                    <a:schemeClr val="tx2">
                      <a:lumMod val="60000"/>
                      <a:lumOff val="40000"/>
                      <a:alpha val="7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107739" y="3453408"/>
              <a:ext cx="544205" cy="544205"/>
              <a:chOff x="5787655" y="3697767"/>
              <a:chExt cx="2909778" cy="2909778"/>
            </a:xfrm>
            <a:effectLst/>
          </p:grpSpPr>
          <p:sp>
            <p:nvSpPr>
              <p:cNvPr id="12" name="Oval 11"/>
              <p:cNvSpPr/>
              <p:nvPr/>
            </p:nvSpPr>
            <p:spPr>
              <a:xfrm>
                <a:off x="5787655" y="3697767"/>
                <a:ext cx="2909778" cy="29097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6700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241313" y="3733203"/>
                <a:ext cx="2030818" cy="1446029"/>
              </a:xfrm>
              <a:prstGeom prst="ellipse">
                <a:avLst/>
              </a:prstGeom>
              <a:gradFill>
                <a:gsLst>
                  <a:gs pos="0">
                    <a:srgbClr val="FEFEFE">
                      <a:alpha val="0"/>
                    </a:srgbClr>
                  </a:gs>
                  <a:gs pos="100000">
                    <a:srgbClr val="FEFEFE"/>
                  </a:gs>
                  <a:gs pos="62000">
                    <a:schemeClr val="accent2">
                      <a:lumMod val="60000"/>
                      <a:lumOff val="40000"/>
                      <a:alpha val="7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624531" y="4523155"/>
              <a:ext cx="754837" cy="754837"/>
              <a:chOff x="5787655" y="3697767"/>
              <a:chExt cx="2909778" cy="2909778"/>
            </a:xfrm>
            <a:effectLst/>
          </p:grpSpPr>
          <p:sp>
            <p:nvSpPr>
              <p:cNvPr id="15" name="Oval 14"/>
              <p:cNvSpPr/>
              <p:nvPr/>
            </p:nvSpPr>
            <p:spPr>
              <a:xfrm>
                <a:off x="5787655" y="3697767"/>
                <a:ext cx="2909778" cy="29097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6700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241313" y="3733203"/>
                <a:ext cx="2030818" cy="1446029"/>
              </a:xfrm>
              <a:prstGeom prst="ellipse">
                <a:avLst/>
              </a:prstGeom>
              <a:gradFill>
                <a:gsLst>
                  <a:gs pos="0">
                    <a:srgbClr val="FEFEFE">
                      <a:alpha val="0"/>
                    </a:srgbClr>
                  </a:gs>
                  <a:gs pos="100000">
                    <a:srgbClr val="FEFEFE"/>
                  </a:gs>
                  <a:gs pos="62000">
                    <a:schemeClr val="accent3">
                      <a:lumMod val="60000"/>
                      <a:lumOff val="40000"/>
                      <a:alpha val="7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8068405" y="2338304"/>
              <a:ext cx="720571" cy="720571"/>
              <a:chOff x="5787655" y="3697767"/>
              <a:chExt cx="2909778" cy="2909778"/>
            </a:xfrm>
            <a:effectLst/>
          </p:grpSpPr>
          <p:sp>
            <p:nvSpPr>
              <p:cNvPr id="18" name="Oval 17"/>
              <p:cNvSpPr/>
              <p:nvPr/>
            </p:nvSpPr>
            <p:spPr>
              <a:xfrm>
                <a:off x="5787655" y="3697767"/>
                <a:ext cx="2909778" cy="29097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6700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241313" y="3733203"/>
                <a:ext cx="2030818" cy="1446029"/>
              </a:xfrm>
              <a:prstGeom prst="ellipse">
                <a:avLst/>
              </a:prstGeom>
              <a:gradFill>
                <a:gsLst>
                  <a:gs pos="0">
                    <a:srgbClr val="FEFEFE">
                      <a:alpha val="0"/>
                    </a:srgbClr>
                  </a:gs>
                  <a:gs pos="100000">
                    <a:srgbClr val="FEFEFE"/>
                  </a:gs>
                  <a:gs pos="62000">
                    <a:schemeClr val="accent4">
                      <a:lumMod val="60000"/>
                      <a:lumOff val="40000"/>
                      <a:alpha val="7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418021" y="4241880"/>
              <a:ext cx="809280" cy="809280"/>
              <a:chOff x="5787655" y="3697767"/>
              <a:chExt cx="2909778" cy="2909778"/>
            </a:xfrm>
            <a:effectLst/>
          </p:grpSpPr>
          <p:sp>
            <p:nvSpPr>
              <p:cNvPr id="21" name="Oval 20"/>
              <p:cNvSpPr/>
              <p:nvPr/>
            </p:nvSpPr>
            <p:spPr>
              <a:xfrm>
                <a:off x="5787655" y="3697767"/>
                <a:ext cx="2909778" cy="29097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7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241313" y="3733203"/>
                <a:ext cx="2030818" cy="1446029"/>
              </a:xfrm>
              <a:prstGeom prst="ellipse">
                <a:avLst/>
              </a:prstGeom>
              <a:gradFill>
                <a:gsLst>
                  <a:gs pos="0">
                    <a:srgbClr val="FEFEFE">
                      <a:alpha val="0"/>
                    </a:srgbClr>
                  </a:gs>
                  <a:gs pos="100000">
                    <a:srgbClr val="FEFEFE"/>
                  </a:gs>
                  <a:gs pos="62000">
                    <a:schemeClr val="accent1">
                      <a:lumMod val="60000"/>
                      <a:lumOff val="40000"/>
                      <a:alpha val="7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283824" y="2948089"/>
              <a:ext cx="585144" cy="585144"/>
              <a:chOff x="5787655" y="3697767"/>
              <a:chExt cx="2909778" cy="2909778"/>
            </a:xfrm>
            <a:effectLst/>
          </p:grpSpPr>
          <p:sp>
            <p:nvSpPr>
              <p:cNvPr id="24" name="Oval 23"/>
              <p:cNvSpPr/>
              <p:nvPr/>
            </p:nvSpPr>
            <p:spPr>
              <a:xfrm>
                <a:off x="5787655" y="3697767"/>
                <a:ext cx="2909778" cy="29097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67000">
                    <a:schemeClr val="accent5"/>
                  </a:gs>
                  <a:gs pos="100000">
                    <a:schemeClr val="accent5">
                      <a:lumMod val="75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241313" y="3733203"/>
                <a:ext cx="2030818" cy="1446029"/>
              </a:xfrm>
              <a:prstGeom prst="ellipse">
                <a:avLst/>
              </a:prstGeom>
              <a:gradFill>
                <a:gsLst>
                  <a:gs pos="0">
                    <a:srgbClr val="FEFEFE">
                      <a:alpha val="0"/>
                    </a:srgbClr>
                  </a:gs>
                  <a:gs pos="100000">
                    <a:srgbClr val="FEFEFE"/>
                  </a:gs>
                  <a:gs pos="62000">
                    <a:schemeClr val="accent5">
                      <a:lumMod val="60000"/>
                      <a:lumOff val="40000"/>
                      <a:alpha val="7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9263170" y="3344983"/>
              <a:ext cx="807950" cy="807951"/>
              <a:chOff x="5787655" y="3697767"/>
              <a:chExt cx="2909778" cy="2909778"/>
            </a:xfrm>
            <a:effectLst/>
          </p:grpSpPr>
          <p:sp>
            <p:nvSpPr>
              <p:cNvPr id="27" name="Oval 26"/>
              <p:cNvSpPr/>
              <p:nvPr/>
            </p:nvSpPr>
            <p:spPr>
              <a:xfrm>
                <a:off x="5787655" y="3697767"/>
                <a:ext cx="2909778" cy="29097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67000">
                    <a:schemeClr val="accent6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241313" y="3733203"/>
                <a:ext cx="2030818" cy="1446029"/>
              </a:xfrm>
              <a:prstGeom prst="ellipse">
                <a:avLst/>
              </a:prstGeom>
              <a:gradFill>
                <a:gsLst>
                  <a:gs pos="0">
                    <a:srgbClr val="FEFEFE">
                      <a:alpha val="0"/>
                    </a:srgbClr>
                  </a:gs>
                  <a:gs pos="100000">
                    <a:srgbClr val="FEFEFE"/>
                  </a:gs>
                  <a:gs pos="62000">
                    <a:schemeClr val="accent6">
                      <a:lumMod val="60000"/>
                      <a:lumOff val="40000"/>
                      <a:alpha val="7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9379368" y="4220190"/>
              <a:ext cx="545758" cy="545769"/>
              <a:chOff x="496654" y="5224112"/>
              <a:chExt cx="1735042" cy="1735075"/>
            </a:xfrm>
          </p:grpSpPr>
          <p:sp>
            <p:nvSpPr>
              <p:cNvPr id="30" name="Shape 16"/>
              <p:cNvSpPr/>
              <p:nvPr/>
            </p:nvSpPr>
            <p:spPr>
              <a:xfrm>
                <a:off x="496654" y="5224112"/>
                <a:ext cx="1735042" cy="17350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7742"/>
                    </a:moveTo>
                    <a:cubicBezTo>
                      <a:pt x="6966" y="17742"/>
                      <a:pt x="3858" y="14634"/>
                      <a:pt x="3858" y="10800"/>
                    </a:cubicBezTo>
                    <a:cubicBezTo>
                      <a:pt x="3858" y="6966"/>
                      <a:pt x="6966" y="3858"/>
                      <a:pt x="10800" y="3858"/>
                    </a:cubicBezTo>
                    <a:cubicBezTo>
                      <a:pt x="14634" y="3858"/>
                      <a:pt x="17742" y="6966"/>
                      <a:pt x="17742" y="10800"/>
                    </a:cubicBezTo>
                    <a:cubicBezTo>
                      <a:pt x="17742" y="14634"/>
                      <a:pt x="14634" y="17742"/>
                      <a:pt x="10800" y="17742"/>
                    </a:cubicBezTo>
                    <a:moveTo>
                      <a:pt x="19810" y="11337"/>
                    </a:moveTo>
                    <a:lnTo>
                      <a:pt x="21600" y="10736"/>
                    </a:lnTo>
                    <a:lnTo>
                      <a:pt x="21505" y="9366"/>
                    </a:lnTo>
                    <a:lnTo>
                      <a:pt x="19649" y="9018"/>
                    </a:lnTo>
                    <a:cubicBezTo>
                      <a:pt x="19573" y="8644"/>
                      <a:pt x="19473" y="8272"/>
                      <a:pt x="19348" y="7904"/>
                    </a:cubicBezTo>
                    <a:lnTo>
                      <a:pt x="20800" y="6662"/>
                    </a:lnTo>
                    <a:lnTo>
                      <a:pt x="20196" y="5430"/>
                    </a:lnTo>
                    <a:lnTo>
                      <a:pt x="18325" y="5817"/>
                    </a:lnTo>
                    <a:cubicBezTo>
                      <a:pt x="18089" y="5459"/>
                      <a:pt x="17830" y="5123"/>
                      <a:pt x="17551" y="4809"/>
                    </a:cubicBezTo>
                    <a:lnTo>
                      <a:pt x="18391" y="3118"/>
                    </a:lnTo>
                    <a:lnTo>
                      <a:pt x="17355" y="2217"/>
                    </a:lnTo>
                    <a:lnTo>
                      <a:pt x="15796" y="3284"/>
                    </a:lnTo>
                    <a:cubicBezTo>
                      <a:pt x="15475" y="3070"/>
                      <a:pt x="15141" y="2879"/>
                      <a:pt x="14797" y="2709"/>
                    </a:cubicBezTo>
                    <a:lnTo>
                      <a:pt x="14938" y="824"/>
                    </a:lnTo>
                    <a:lnTo>
                      <a:pt x="13639" y="380"/>
                    </a:lnTo>
                    <a:lnTo>
                      <a:pt x="12596" y="1956"/>
                    </a:lnTo>
                    <a:cubicBezTo>
                      <a:pt x="12182" y="1872"/>
                      <a:pt x="11761" y="1816"/>
                      <a:pt x="11338" y="1790"/>
                    </a:cubicBezTo>
                    <a:lnTo>
                      <a:pt x="10735" y="0"/>
                    </a:lnTo>
                    <a:lnTo>
                      <a:pt x="9366" y="96"/>
                    </a:lnTo>
                    <a:lnTo>
                      <a:pt x="9018" y="1951"/>
                    </a:lnTo>
                    <a:cubicBezTo>
                      <a:pt x="8644" y="2027"/>
                      <a:pt x="8272" y="2127"/>
                      <a:pt x="7903" y="2252"/>
                    </a:cubicBezTo>
                    <a:lnTo>
                      <a:pt x="6662" y="800"/>
                    </a:lnTo>
                    <a:lnTo>
                      <a:pt x="5429" y="1404"/>
                    </a:lnTo>
                    <a:lnTo>
                      <a:pt x="5817" y="3275"/>
                    </a:lnTo>
                    <a:cubicBezTo>
                      <a:pt x="5459" y="3512"/>
                      <a:pt x="5123" y="3771"/>
                      <a:pt x="4809" y="4049"/>
                    </a:cubicBezTo>
                    <a:lnTo>
                      <a:pt x="3118" y="3209"/>
                    </a:lnTo>
                    <a:lnTo>
                      <a:pt x="2216" y="4245"/>
                    </a:lnTo>
                    <a:lnTo>
                      <a:pt x="3284" y="5804"/>
                    </a:lnTo>
                    <a:cubicBezTo>
                      <a:pt x="3070" y="6126"/>
                      <a:pt x="2879" y="6459"/>
                      <a:pt x="2709" y="6803"/>
                    </a:cubicBezTo>
                    <a:lnTo>
                      <a:pt x="824" y="6662"/>
                    </a:lnTo>
                    <a:lnTo>
                      <a:pt x="379" y="7961"/>
                    </a:lnTo>
                    <a:lnTo>
                      <a:pt x="1956" y="9004"/>
                    </a:lnTo>
                    <a:cubicBezTo>
                      <a:pt x="1872" y="9418"/>
                      <a:pt x="1816" y="9839"/>
                      <a:pt x="1790" y="10262"/>
                    </a:cubicBezTo>
                    <a:lnTo>
                      <a:pt x="0" y="10865"/>
                    </a:lnTo>
                    <a:lnTo>
                      <a:pt x="95" y="12234"/>
                    </a:lnTo>
                    <a:lnTo>
                      <a:pt x="1951" y="12582"/>
                    </a:lnTo>
                    <a:cubicBezTo>
                      <a:pt x="2027" y="12956"/>
                      <a:pt x="2127" y="13328"/>
                      <a:pt x="2252" y="13697"/>
                    </a:cubicBezTo>
                    <a:lnTo>
                      <a:pt x="800" y="14938"/>
                    </a:lnTo>
                    <a:lnTo>
                      <a:pt x="1404" y="16171"/>
                    </a:lnTo>
                    <a:lnTo>
                      <a:pt x="3275" y="15783"/>
                    </a:lnTo>
                    <a:cubicBezTo>
                      <a:pt x="3511" y="16141"/>
                      <a:pt x="3770" y="16477"/>
                      <a:pt x="4049" y="16791"/>
                    </a:cubicBezTo>
                    <a:lnTo>
                      <a:pt x="3209" y="18482"/>
                    </a:lnTo>
                    <a:lnTo>
                      <a:pt x="4245" y="19383"/>
                    </a:lnTo>
                    <a:lnTo>
                      <a:pt x="5804" y="18317"/>
                    </a:lnTo>
                    <a:cubicBezTo>
                      <a:pt x="6125" y="18530"/>
                      <a:pt x="6459" y="18721"/>
                      <a:pt x="6803" y="18891"/>
                    </a:cubicBezTo>
                    <a:lnTo>
                      <a:pt x="6662" y="20776"/>
                    </a:lnTo>
                    <a:lnTo>
                      <a:pt x="7961" y="21220"/>
                    </a:lnTo>
                    <a:lnTo>
                      <a:pt x="9004" y="19644"/>
                    </a:lnTo>
                    <a:cubicBezTo>
                      <a:pt x="9418" y="19728"/>
                      <a:pt x="9839" y="19784"/>
                      <a:pt x="10262" y="19810"/>
                    </a:cubicBezTo>
                    <a:lnTo>
                      <a:pt x="10865" y="21600"/>
                    </a:lnTo>
                    <a:lnTo>
                      <a:pt x="12234" y="21505"/>
                    </a:lnTo>
                    <a:lnTo>
                      <a:pt x="12582" y="19649"/>
                    </a:lnTo>
                    <a:cubicBezTo>
                      <a:pt x="12956" y="19573"/>
                      <a:pt x="13328" y="19473"/>
                      <a:pt x="13697" y="19348"/>
                    </a:cubicBezTo>
                    <a:lnTo>
                      <a:pt x="14938" y="20800"/>
                    </a:lnTo>
                    <a:lnTo>
                      <a:pt x="16171" y="20196"/>
                    </a:lnTo>
                    <a:lnTo>
                      <a:pt x="15783" y="18325"/>
                    </a:lnTo>
                    <a:cubicBezTo>
                      <a:pt x="16141" y="18089"/>
                      <a:pt x="16477" y="17830"/>
                      <a:pt x="16791" y="17551"/>
                    </a:cubicBezTo>
                    <a:lnTo>
                      <a:pt x="18483" y="18391"/>
                    </a:lnTo>
                    <a:lnTo>
                      <a:pt x="19383" y="17355"/>
                    </a:lnTo>
                    <a:lnTo>
                      <a:pt x="18316" y="15796"/>
                    </a:lnTo>
                    <a:cubicBezTo>
                      <a:pt x="18530" y="15475"/>
                      <a:pt x="18722" y="15141"/>
                      <a:pt x="18891" y="14797"/>
                    </a:cubicBezTo>
                    <a:lnTo>
                      <a:pt x="20776" y="14938"/>
                    </a:lnTo>
                    <a:lnTo>
                      <a:pt x="21220" y="13639"/>
                    </a:lnTo>
                    <a:lnTo>
                      <a:pt x="19644" y="12596"/>
                    </a:lnTo>
                    <a:cubicBezTo>
                      <a:pt x="19728" y="12182"/>
                      <a:pt x="19784" y="11762"/>
                      <a:pt x="19810" y="11337"/>
                    </a:cubicBezTo>
                  </a:path>
                </a:pathLst>
              </a:custGeom>
              <a:solidFill>
                <a:schemeClr val="tx1"/>
              </a:solidFill>
              <a:ln w="1651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81733" y="5506603"/>
                <a:ext cx="1174388" cy="11743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Freeform 40"/>
            <p:cNvSpPr/>
            <p:nvPr/>
          </p:nvSpPr>
          <p:spPr>
            <a:xfrm>
              <a:off x="8287858" y="4985485"/>
              <a:ext cx="279151" cy="279156"/>
            </a:xfrm>
            <a:custGeom>
              <a:avLst/>
              <a:gdLst>
                <a:gd name="connsiteX0" fmla="*/ 1451051 w 2886292"/>
                <a:gd name="connsiteY0" fmla="*/ 908765 h 2886348"/>
                <a:gd name="connsiteX1" fmla="*/ 913069 w 2886292"/>
                <a:gd name="connsiteY1" fmla="*/ 1446747 h 2886348"/>
                <a:gd name="connsiteX2" fmla="*/ 1451051 w 2886292"/>
                <a:gd name="connsiteY2" fmla="*/ 1984729 h 2886348"/>
                <a:gd name="connsiteX3" fmla="*/ 1989033 w 2886292"/>
                <a:gd name="connsiteY3" fmla="*/ 1446747 h 2886348"/>
                <a:gd name="connsiteX4" fmla="*/ 1451051 w 2886292"/>
                <a:gd name="connsiteY4" fmla="*/ 908765 h 2886348"/>
                <a:gd name="connsiteX5" fmla="*/ 1434460 w 2886292"/>
                <a:gd name="connsiteY5" fmla="*/ 0 h 2886348"/>
                <a:gd name="connsiteX6" fmla="*/ 1515036 w 2886292"/>
                <a:gd name="connsiteY6" fmla="*/ 239192 h 2886348"/>
                <a:gd name="connsiteX7" fmla="*/ 1683136 w 2886292"/>
                <a:gd name="connsiteY7" fmla="*/ 261375 h 2886348"/>
                <a:gd name="connsiteX8" fmla="*/ 1822506 w 2886292"/>
                <a:gd name="connsiteY8" fmla="*/ 50778 h 2886348"/>
                <a:gd name="connsiteX9" fmla="*/ 1996085 w 2886292"/>
                <a:gd name="connsiteY9" fmla="*/ 110109 h 2886348"/>
                <a:gd name="connsiteX10" fmla="*/ 1977244 w 2886292"/>
                <a:gd name="connsiteY10" fmla="*/ 361996 h 2886348"/>
                <a:gd name="connsiteX11" fmla="*/ 2110735 w 2886292"/>
                <a:gd name="connsiteY11" fmla="*/ 438832 h 2886348"/>
                <a:gd name="connsiteX12" fmla="*/ 2319056 w 2886292"/>
                <a:gd name="connsiteY12" fmla="*/ 296251 h 2886348"/>
                <a:gd name="connsiteX13" fmla="*/ 2457491 w 2886292"/>
                <a:gd name="connsiteY13" fmla="*/ 416649 h 2886348"/>
                <a:gd name="connsiteX14" fmla="*/ 2345246 w 2886292"/>
                <a:gd name="connsiteY14" fmla="*/ 642614 h 2886348"/>
                <a:gd name="connsiteX15" fmla="*/ 2448671 w 2886292"/>
                <a:gd name="connsiteY15" fmla="*/ 777310 h 2886348"/>
                <a:gd name="connsiteX16" fmla="*/ 2698683 w 2886292"/>
                <a:gd name="connsiteY16" fmla="*/ 725596 h 2886348"/>
                <a:gd name="connsiteX17" fmla="*/ 2779392 w 2886292"/>
                <a:gd name="connsiteY17" fmla="*/ 890225 h 2886348"/>
                <a:gd name="connsiteX18" fmla="*/ 2585369 w 2886292"/>
                <a:gd name="connsiteY18" fmla="*/ 1056190 h 2886348"/>
                <a:gd name="connsiteX19" fmla="*/ 2625590 w 2886292"/>
                <a:gd name="connsiteY19" fmla="*/ 1205050 h 2886348"/>
                <a:gd name="connsiteX20" fmla="*/ 2873598 w 2886292"/>
                <a:gd name="connsiteY20" fmla="*/ 1251553 h 2886348"/>
                <a:gd name="connsiteX21" fmla="*/ 2886292 w 2886292"/>
                <a:gd name="connsiteY21" fmla="*/ 1434622 h 2886348"/>
                <a:gd name="connsiteX22" fmla="*/ 2647104 w 2886292"/>
                <a:gd name="connsiteY22" fmla="*/ 1514932 h 2886348"/>
                <a:gd name="connsiteX23" fmla="*/ 2624922 w 2886292"/>
                <a:gd name="connsiteY23" fmla="*/ 1683169 h 2886348"/>
                <a:gd name="connsiteX24" fmla="*/ 2835515 w 2886292"/>
                <a:gd name="connsiteY24" fmla="*/ 1822542 h 2886348"/>
                <a:gd name="connsiteX25" fmla="*/ 2776185 w 2886292"/>
                <a:gd name="connsiteY25" fmla="*/ 1996124 h 2886348"/>
                <a:gd name="connsiteX26" fmla="*/ 2524303 w 2886292"/>
                <a:gd name="connsiteY26" fmla="*/ 1977282 h 2886348"/>
                <a:gd name="connsiteX27" fmla="*/ 2447469 w 2886292"/>
                <a:gd name="connsiteY27" fmla="*/ 2110776 h 2886348"/>
                <a:gd name="connsiteX28" fmla="*/ 2590046 w 2886292"/>
                <a:gd name="connsiteY28" fmla="*/ 2319101 h 2886348"/>
                <a:gd name="connsiteX29" fmla="*/ 2469784 w 2886292"/>
                <a:gd name="connsiteY29" fmla="*/ 2457538 h 2886348"/>
                <a:gd name="connsiteX30" fmla="*/ 2243691 w 2886292"/>
                <a:gd name="connsiteY30" fmla="*/ 2345292 h 2886348"/>
                <a:gd name="connsiteX31" fmla="*/ 2108998 w 2886292"/>
                <a:gd name="connsiteY31" fmla="*/ 2448719 h 2886348"/>
                <a:gd name="connsiteX32" fmla="*/ 2160844 w 2886292"/>
                <a:gd name="connsiteY32" fmla="*/ 2698736 h 2886348"/>
                <a:gd name="connsiteX33" fmla="*/ 1996085 w 2886292"/>
                <a:gd name="connsiteY33" fmla="*/ 2779446 h 2886348"/>
                <a:gd name="connsiteX34" fmla="*/ 1830257 w 2886292"/>
                <a:gd name="connsiteY34" fmla="*/ 2585420 h 2886348"/>
                <a:gd name="connsiteX35" fmla="*/ 1681265 w 2886292"/>
                <a:gd name="connsiteY35" fmla="*/ 2625641 h 2886348"/>
                <a:gd name="connsiteX36" fmla="*/ 1634764 w 2886292"/>
                <a:gd name="connsiteY36" fmla="*/ 2873654 h 2886348"/>
                <a:gd name="connsiteX37" fmla="*/ 1451832 w 2886292"/>
                <a:gd name="connsiteY37" fmla="*/ 2886348 h 2886348"/>
                <a:gd name="connsiteX38" fmla="*/ 1371256 w 2886292"/>
                <a:gd name="connsiteY38" fmla="*/ 2647155 h 2886348"/>
                <a:gd name="connsiteX39" fmla="*/ 1203156 w 2886292"/>
                <a:gd name="connsiteY39" fmla="*/ 2624973 h 2886348"/>
                <a:gd name="connsiteX40" fmla="*/ 1063786 w 2886292"/>
                <a:gd name="connsiteY40" fmla="*/ 2835570 h 2886348"/>
                <a:gd name="connsiteX41" fmla="*/ 890207 w 2886292"/>
                <a:gd name="connsiteY41" fmla="*/ 2776239 h 2886348"/>
                <a:gd name="connsiteX42" fmla="*/ 909048 w 2886292"/>
                <a:gd name="connsiteY42" fmla="*/ 2524352 h 2886348"/>
                <a:gd name="connsiteX43" fmla="*/ 775557 w 2886292"/>
                <a:gd name="connsiteY43" fmla="*/ 2447650 h 2886348"/>
                <a:gd name="connsiteX44" fmla="*/ 567237 w 2886292"/>
                <a:gd name="connsiteY44" fmla="*/ 2590097 h 2886348"/>
                <a:gd name="connsiteX45" fmla="*/ 428801 w 2886292"/>
                <a:gd name="connsiteY45" fmla="*/ 2469698 h 2886348"/>
                <a:gd name="connsiteX46" fmla="*/ 541046 w 2886292"/>
                <a:gd name="connsiteY46" fmla="*/ 2243735 h 2886348"/>
                <a:gd name="connsiteX47" fmla="*/ 437621 w 2886292"/>
                <a:gd name="connsiteY47" fmla="*/ 2109039 h 2886348"/>
                <a:gd name="connsiteX48" fmla="*/ 187609 w 2886292"/>
                <a:gd name="connsiteY48" fmla="*/ 2160886 h 2886348"/>
                <a:gd name="connsiteX49" fmla="*/ 106900 w 2886292"/>
                <a:gd name="connsiteY49" fmla="*/ 1996124 h 2886348"/>
                <a:gd name="connsiteX50" fmla="*/ 300923 w 2886292"/>
                <a:gd name="connsiteY50" fmla="*/ 1830292 h 2886348"/>
                <a:gd name="connsiteX51" fmla="*/ 260702 w 2886292"/>
                <a:gd name="connsiteY51" fmla="*/ 1681298 h 2886348"/>
                <a:gd name="connsiteX52" fmla="*/ 12694 w 2886292"/>
                <a:gd name="connsiteY52" fmla="*/ 1634796 h 2886348"/>
                <a:gd name="connsiteX53" fmla="*/ 0 w 2886292"/>
                <a:gd name="connsiteY53" fmla="*/ 1451860 h 2886348"/>
                <a:gd name="connsiteX54" fmla="*/ 239188 w 2886292"/>
                <a:gd name="connsiteY54" fmla="*/ 1371283 h 2886348"/>
                <a:gd name="connsiteX55" fmla="*/ 261370 w 2886292"/>
                <a:gd name="connsiteY55" fmla="*/ 1203180 h 2886348"/>
                <a:gd name="connsiteX56" fmla="*/ 50644 w 2886292"/>
                <a:gd name="connsiteY56" fmla="*/ 1063807 h 2886348"/>
                <a:gd name="connsiteX57" fmla="*/ 110107 w 2886292"/>
                <a:gd name="connsiteY57" fmla="*/ 890225 h 2886348"/>
                <a:gd name="connsiteX58" fmla="*/ 361989 w 2886292"/>
                <a:gd name="connsiteY58" fmla="*/ 909066 h 2886348"/>
                <a:gd name="connsiteX59" fmla="*/ 438823 w 2886292"/>
                <a:gd name="connsiteY59" fmla="*/ 775573 h 2886348"/>
                <a:gd name="connsiteX60" fmla="*/ 296112 w 2886292"/>
                <a:gd name="connsiteY60" fmla="*/ 567248 h 2886348"/>
                <a:gd name="connsiteX61" fmla="*/ 416642 w 2886292"/>
                <a:gd name="connsiteY61" fmla="*/ 428810 h 2886348"/>
                <a:gd name="connsiteX62" fmla="*/ 642601 w 2886292"/>
                <a:gd name="connsiteY62" fmla="*/ 541057 h 2886348"/>
                <a:gd name="connsiteX63" fmla="*/ 777295 w 2886292"/>
                <a:gd name="connsiteY63" fmla="*/ 437629 h 2886348"/>
                <a:gd name="connsiteX64" fmla="*/ 725448 w 2886292"/>
                <a:gd name="connsiteY64" fmla="*/ 187612 h 2886348"/>
                <a:gd name="connsiteX65" fmla="*/ 890207 w 2886292"/>
                <a:gd name="connsiteY65" fmla="*/ 106902 h 2886348"/>
                <a:gd name="connsiteX66" fmla="*/ 1056036 w 2886292"/>
                <a:gd name="connsiteY66" fmla="*/ 300928 h 2886348"/>
                <a:gd name="connsiteX67" fmla="*/ 1205027 w 2886292"/>
                <a:gd name="connsiteY67" fmla="*/ 260706 h 2886348"/>
                <a:gd name="connsiteX68" fmla="*/ 1251528 w 2886292"/>
                <a:gd name="connsiteY68" fmla="*/ 12828 h 288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886292" h="2886348">
                  <a:moveTo>
                    <a:pt x="1451051" y="908765"/>
                  </a:moveTo>
                  <a:cubicBezTo>
                    <a:pt x="1153932" y="908765"/>
                    <a:pt x="913069" y="1149628"/>
                    <a:pt x="913069" y="1446747"/>
                  </a:cubicBezTo>
                  <a:cubicBezTo>
                    <a:pt x="913069" y="1743866"/>
                    <a:pt x="1153932" y="1984729"/>
                    <a:pt x="1451051" y="1984729"/>
                  </a:cubicBezTo>
                  <a:cubicBezTo>
                    <a:pt x="1748170" y="1984729"/>
                    <a:pt x="1989033" y="1743866"/>
                    <a:pt x="1989033" y="1446747"/>
                  </a:cubicBezTo>
                  <a:cubicBezTo>
                    <a:pt x="1989033" y="1149628"/>
                    <a:pt x="1748170" y="908765"/>
                    <a:pt x="1451051" y="908765"/>
                  </a:cubicBezTo>
                  <a:close/>
                  <a:moveTo>
                    <a:pt x="1434460" y="0"/>
                  </a:moveTo>
                  <a:lnTo>
                    <a:pt x="1515036" y="239192"/>
                  </a:lnTo>
                  <a:cubicBezTo>
                    <a:pt x="1571559" y="242667"/>
                    <a:pt x="1627815" y="250150"/>
                    <a:pt x="1683136" y="261375"/>
                  </a:cubicBezTo>
                  <a:lnTo>
                    <a:pt x="1822506" y="50778"/>
                  </a:lnTo>
                  <a:lnTo>
                    <a:pt x="1996085" y="110109"/>
                  </a:lnTo>
                  <a:lnTo>
                    <a:pt x="1977244" y="361996"/>
                  </a:lnTo>
                  <a:cubicBezTo>
                    <a:pt x="2023211" y="384713"/>
                    <a:pt x="2067841" y="410235"/>
                    <a:pt x="2110735" y="438832"/>
                  </a:cubicBezTo>
                  <a:lnTo>
                    <a:pt x="2319056" y="296251"/>
                  </a:lnTo>
                  <a:lnTo>
                    <a:pt x="2457491" y="416649"/>
                  </a:lnTo>
                  <a:lnTo>
                    <a:pt x="2345246" y="642614"/>
                  </a:lnTo>
                  <a:cubicBezTo>
                    <a:pt x="2382527" y="684572"/>
                    <a:pt x="2417136" y="729471"/>
                    <a:pt x="2448671" y="777310"/>
                  </a:cubicBezTo>
                  <a:lnTo>
                    <a:pt x="2698683" y="725596"/>
                  </a:lnTo>
                  <a:lnTo>
                    <a:pt x="2779392" y="890225"/>
                  </a:lnTo>
                  <a:lnTo>
                    <a:pt x="2585369" y="1056190"/>
                  </a:lnTo>
                  <a:cubicBezTo>
                    <a:pt x="2602073" y="1105365"/>
                    <a:pt x="2615435" y="1155074"/>
                    <a:pt x="2625590" y="1205050"/>
                  </a:cubicBezTo>
                  <a:lnTo>
                    <a:pt x="2873598" y="1251553"/>
                  </a:lnTo>
                  <a:lnTo>
                    <a:pt x="2886292" y="1434622"/>
                  </a:lnTo>
                  <a:lnTo>
                    <a:pt x="2647104" y="1514932"/>
                  </a:lnTo>
                  <a:cubicBezTo>
                    <a:pt x="2643630" y="1571724"/>
                    <a:pt x="2636147" y="1627847"/>
                    <a:pt x="2624922" y="1683169"/>
                  </a:cubicBezTo>
                  <a:lnTo>
                    <a:pt x="2835515" y="1822542"/>
                  </a:lnTo>
                  <a:lnTo>
                    <a:pt x="2776185" y="1996124"/>
                  </a:lnTo>
                  <a:lnTo>
                    <a:pt x="2524303" y="1977282"/>
                  </a:lnTo>
                  <a:cubicBezTo>
                    <a:pt x="2501720" y="2023250"/>
                    <a:pt x="2476065" y="2067881"/>
                    <a:pt x="2447469" y="2110776"/>
                  </a:cubicBezTo>
                  <a:lnTo>
                    <a:pt x="2590046" y="2319101"/>
                  </a:lnTo>
                  <a:lnTo>
                    <a:pt x="2469784" y="2457538"/>
                  </a:lnTo>
                  <a:lnTo>
                    <a:pt x="2243691" y="2345292"/>
                  </a:lnTo>
                  <a:cubicBezTo>
                    <a:pt x="2201733" y="2382573"/>
                    <a:pt x="2156835" y="2417183"/>
                    <a:pt x="2108998" y="2448719"/>
                  </a:cubicBezTo>
                  <a:lnTo>
                    <a:pt x="2160844" y="2698736"/>
                  </a:lnTo>
                  <a:lnTo>
                    <a:pt x="1996085" y="2779446"/>
                  </a:lnTo>
                  <a:lnTo>
                    <a:pt x="1830257" y="2585420"/>
                  </a:lnTo>
                  <a:cubicBezTo>
                    <a:pt x="1780949" y="2602123"/>
                    <a:pt x="1731241" y="2615486"/>
                    <a:pt x="1681265" y="2625641"/>
                  </a:cubicBezTo>
                  <a:lnTo>
                    <a:pt x="1634764" y="2873654"/>
                  </a:lnTo>
                  <a:lnTo>
                    <a:pt x="1451832" y="2886348"/>
                  </a:lnTo>
                  <a:lnTo>
                    <a:pt x="1371256" y="2647155"/>
                  </a:lnTo>
                  <a:cubicBezTo>
                    <a:pt x="1314733" y="2643681"/>
                    <a:pt x="1258477" y="2636198"/>
                    <a:pt x="1203156" y="2624973"/>
                  </a:cubicBezTo>
                  <a:lnTo>
                    <a:pt x="1063786" y="2835570"/>
                  </a:lnTo>
                  <a:lnTo>
                    <a:pt x="890207" y="2776239"/>
                  </a:lnTo>
                  <a:lnTo>
                    <a:pt x="909048" y="2524352"/>
                  </a:lnTo>
                  <a:cubicBezTo>
                    <a:pt x="863082" y="2501635"/>
                    <a:pt x="818451" y="2476113"/>
                    <a:pt x="775557" y="2447650"/>
                  </a:cubicBezTo>
                  <a:lnTo>
                    <a:pt x="567237" y="2590097"/>
                  </a:lnTo>
                  <a:lnTo>
                    <a:pt x="428801" y="2469698"/>
                  </a:lnTo>
                  <a:lnTo>
                    <a:pt x="541046" y="2243735"/>
                  </a:lnTo>
                  <a:cubicBezTo>
                    <a:pt x="503765" y="2201776"/>
                    <a:pt x="469156" y="2156877"/>
                    <a:pt x="437621" y="2109039"/>
                  </a:cubicBezTo>
                  <a:lnTo>
                    <a:pt x="187609" y="2160886"/>
                  </a:lnTo>
                  <a:lnTo>
                    <a:pt x="106900" y="1996124"/>
                  </a:lnTo>
                  <a:lnTo>
                    <a:pt x="300923" y="1830292"/>
                  </a:lnTo>
                  <a:cubicBezTo>
                    <a:pt x="284220" y="1780984"/>
                    <a:pt x="270857" y="1731274"/>
                    <a:pt x="260702" y="1681298"/>
                  </a:cubicBezTo>
                  <a:lnTo>
                    <a:pt x="12694" y="1634796"/>
                  </a:lnTo>
                  <a:lnTo>
                    <a:pt x="0" y="1451860"/>
                  </a:lnTo>
                  <a:lnTo>
                    <a:pt x="239188" y="1371283"/>
                  </a:lnTo>
                  <a:cubicBezTo>
                    <a:pt x="242662" y="1314758"/>
                    <a:pt x="250145" y="1258501"/>
                    <a:pt x="261370" y="1203180"/>
                  </a:cubicBezTo>
                  <a:lnTo>
                    <a:pt x="50644" y="1063807"/>
                  </a:lnTo>
                  <a:lnTo>
                    <a:pt x="110107" y="890225"/>
                  </a:lnTo>
                  <a:lnTo>
                    <a:pt x="361989" y="909066"/>
                  </a:lnTo>
                  <a:cubicBezTo>
                    <a:pt x="384705" y="863098"/>
                    <a:pt x="410228" y="818601"/>
                    <a:pt x="438823" y="775573"/>
                  </a:cubicBezTo>
                  <a:lnTo>
                    <a:pt x="296112" y="567248"/>
                  </a:lnTo>
                  <a:lnTo>
                    <a:pt x="416642" y="428810"/>
                  </a:lnTo>
                  <a:lnTo>
                    <a:pt x="642601" y="541057"/>
                  </a:lnTo>
                  <a:cubicBezTo>
                    <a:pt x="684559" y="503908"/>
                    <a:pt x="729457" y="469299"/>
                    <a:pt x="777295" y="437629"/>
                  </a:cubicBezTo>
                  <a:lnTo>
                    <a:pt x="725448" y="187612"/>
                  </a:lnTo>
                  <a:lnTo>
                    <a:pt x="890207" y="106902"/>
                  </a:lnTo>
                  <a:lnTo>
                    <a:pt x="1056036" y="300928"/>
                  </a:lnTo>
                  <a:cubicBezTo>
                    <a:pt x="1105343" y="284225"/>
                    <a:pt x="1155051" y="270862"/>
                    <a:pt x="1205027" y="260706"/>
                  </a:cubicBezTo>
                  <a:lnTo>
                    <a:pt x="1251528" y="128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060972" y="5080785"/>
              <a:ext cx="233942" cy="233943"/>
            </a:xfrm>
            <a:custGeom>
              <a:avLst/>
              <a:gdLst>
                <a:gd name="connsiteX0" fmla="*/ 295276 w 730250"/>
                <a:gd name="connsiteY0" fmla="*/ 153988 h 730250"/>
                <a:gd name="connsiteX1" fmla="*/ 295276 w 730250"/>
                <a:gd name="connsiteY1" fmla="*/ 295276 h 730250"/>
                <a:gd name="connsiteX2" fmla="*/ 153988 w 730250"/>
                <a:gd name="connsiteY2" fmla="*/ 295276 h 730250"/>
                <a:gd name="connsiteX3" fmla="*/ 153988 w 730250"/>
                <a:gd name="connsiteY3" fmla="*/ 434976 h 730250"/>
                <a:gd name="connsiteX4" fmla="*/ 295276 w 730250"/>
                <a:gd name="connsiteY4" fmla="*/ 434976 h 730250"/>
                <a:gd name="connsiteX5" fmla="*/ 295276 w 730250"/>
                <a:gd name="connsiteY5" fmla="*/ 576264 h 730250"/>
                <a:gd name="connsiteX6" fmla="*/ 434976 w 730250"/>
                <a:gd name="connsiteY6" fmla="*/ 576264 h 730250"/>
                <a:gd name="connsiteX7" fmla="*/ 434976 w 730250"/>
                <a:gd name="connsiteY7" fmla="*/ 434976 h 730250"/>
                <a:gd name="connsiteX8" fmla="*/ 576263 w 730250"/>
                <a:gd name="connsiteY8" fmla="*/ 434976 h 730250"/>
                <a:gd name="connsiteX9" fmla="*/ 576263 w 730250"/>
                <a:gd name="connsiteY9" fmla="*/ 295276 h 730250"/>
                <a:gd name="connsiteX10" fmla="*/ 434976 w 730250"/>
                <a:gd name="connsiteY10" fmla="*/ 295276 h 730250"/>
                <a:gd name="connsiteX11" fmla="*/ 434976 w 730250"/>
                <a:gd name="connsiteY11" fmla="*/ 153988 h 730250"/>
                <a:gd name="connsiteX12" fmla="*/ 365125 w 730250"/>
                <a:gd name="connsiteY12" fmla="*/ 0 h 730250"/>
                <a:gd name="connsiteX13" fmla="*/ 730250 w 730250"/>
                <a:gd name="connsiteY13" fmla="*/ 365125 h 730250"/>
                <a:gd name="connsiteX14" fmla="*/ 365125 w 730250"/>
                <a:gd name="connsiteY14" fmla="*/ 730250 h 730250"/>
                <a:gd name="connsiteX15" fmla="*/ 0 w 730250"/>
                <a:gd name="connsiteY15" fmla="*/ 365125 h 730250"/>
                <a:gd name="connsiteX16" fmla="*/ 365125 w 730250"/>
                <a:gd name="connsiteY16" fmla="*/ 0 h 73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0250" h="730250">
                  <a:moveTo>
                    <a:pt x="295276" y="153988"/>
                  </a:moveTo>
                  <a:lnTo>
                    <a:pt x="295276" y="295276"/>
                  </a:lnTo>
                  <a:lnTo>
                    <a:pt x="153988" y="295276"/>
                  </a:lnTo>
                  <a:lnTo>
                    <a:pt x="153988" y="434976"/>
                  </a:lnTo>
                  <a:lnTo>
                    <a:pt x="295276" y="434976"/>
                  </a:lnTo>
                  <a:lnTo>
                    <a:pt x="295276" y="576264"/>
                  </a:lnTo>
                  <a:lnTo>
                    <a:pt x="434976" y="576264"/>
                  </a:lnTo>
                  <a:lnTo>
                    <a:pt x="434976" y="434976"/>
                  </a:lnTo>
                  <a:lnTo>
                    <a:pt x="576263" y="434976"/>
                  </a:lnTo>
                  <a:lnTo>
                    <a:pt x="576263" y="295276"/>
                  </a:lnTo>
                  <a:lnTo>
                    <a:pt x="434976" y="295276"/>
                  </a:lnTo>
                  <a:lnTo>
                    <a:pt x="434976" y="153988"/>
                  </a:lnTo>
                  <a:close/>
                  <a:moveTo>
                    <a:pt x="365125" y="0"/>
                  </a:moveTo>
                  <a:cubicBezTo>
                    <a:pt x="566778" y="0"/>
                    <a:pt x="730250" y="163472"/>
                    <a:pt x="730250" y="365125"/>
                  </a:cubicBezTo>
                  <a:cubicBezTo>
                    <a:pt x="730250" y="566778"/>
                    <a:pt x="566778" y="730250"/>
                    <a:pt x="365125" y="730250"/>
                  </a:cubicBezTo>
                  <a:cubicBezTo>
                    <a:pt x="163472" y="730250"/>
                    <a:pt x="0" y="566778"/>
                    <a:pt x="0" y="365125"/>
                  </a:cubicBezTo>
                  <a:cubicBezTo>
                    <a:pt x="0" y="163472"/>
                    <a:pt x="163472" y="0"/>
                    <a:pt x="3651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hape 6"/>
            <p:cNvSpPr/>
            <p:nvPr/>
          </p:nvSpPr>
          <p:spPr>
            <a:xfrm>
              <a:off x="8757358" y="2070203"/>
              <a:ext cx="343084" cy="390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4" h="20373" extrusionOk="0">
                  <a:moveTo>
                    <a:pt x="7844" y="3847"/>
                  </a:moveTo>
                  <a:cubicBezTo>
                    <a:pt x="7798" y="3817"/>
                    <a:pt x="7751" y="3790"/>
                    <a:pt x="7704" y="3764"/>
                  </a:cubicBezTo>
                  <a:cubicBezTo>
                    <a:pt x="7741" y="3546"/>
                    <a:pt x="7923" y="2954"/>
                    <a:pt x="8795" y="2769"/>
                  </a:cubicBezTo>
                  <a:cubicBezTo>
                    <a:pt x="9863" y="2543"/>
                    <a:pt x="10219" y="2936"/>
                    <a:pt x="10231" y="2949"/>
                  </a:cubicBezTo>
                  <a:cubicBezTo>
                    <a:pt x="10277" y="3007"/>
                    <a:pt x="10354" y="3039"/>
                    <a:pt x="10433" y="3035"/>
                  </a:cubicBezTo>
                  <a:cubicBezTo>
                    <a:pt x="10513" y="3030"/>
                    <a:pt x="10584" y="2989"/>
                    <a:pt x="10622" y="2926"/>
                  </a:cubicBezTo>
                  <a:cubicBezTo>
                    <a:pt x="10642" y="2891"/>
                    <a:pt x="11142" y="2078"/>
                    <a:pt x="12223" y="2236"/>
                  </a:cubicBezTo>
                  <a:cubicBezTo>
                    <a:pt x="13398" y="2407"/>
                    <a:pt x="13721" y="3272"/>
                    <a:pt x="13688" y="3640"/>
                  </a:cubicBezTo>
                  <a:cubicBezTo>
                    <a:pt x="12891" y="4033"/>
                    <a:pt x="12653" y="4866"/>
                    <a:pt x="12640" y="5366"/>
                  </a:cubicBezTo>
                  <a:cubicBezTo>
                    <a:pt x="12183" y="5425"/>
                    <a:pt x="11815" y="5588"/>
                    <a:pt x="11621" y="5690"/>
                  </a:cubicBezTo>
                  <a:cubicBezTo>
                    <a:pt x="11364" y="5535"/>
                    <a:pt x="10779" y="5263"/>
                    <a:pt x="10009" y="5400"/>
                  </a:cubicBezTo>
                  <a:cubicBezTo>
                    <a:pt x="9555" y="5481"/>
                    <a:pt x="9261" y="5720"/>
                    <a:pt x="9073" y="5973"/>
                  </a:cubicBezTo>
                  <a:cubicBezTo>
                    <a:pt x="9000" y="5345"/>
                    <a:pt x="8734" y="4420"/>
                    <a:pt x="7844" y="3847"/>
                  </a:cubicBezTo>
                  <a:close/>
                  <a:moveTo>
                    <a:pt x="13842" y="12859"/>
                  </a:moveTo>
                  <a:cubicBezTo>
                    <a:pt x="12554" y="12803"/>
                    <a:pt x="11350" y="12314"/>
                    <a:pt x="10814" y="11254"/>
                  </a:cubicBezTo>
                  <a:cubicBezTo>
                    <a:pt x="11073" y="11322"/>
                    <a:pt x="11447" y="11402"/>
                    <a:pt x="11862" y="11432"/>
                  </a:cubicBezTo>
                  <a:cubicBezTo>
                    <a:pt x="12607" y="11486"/>
                    <a:pt x="13484" y="11379"/>
                    <a:pt x="14060" y="10754"/>
                  </a:cubicBezTo>
                  <a:cubicBezTo>
                    <a:pt x="14067" y="10747"/>
                    <a:pt x="14073" y="10739"/>
                    <a:pt x="14078" y="10731"/>
                  </a:cubicBezTo>
                  <a:cubicBezTo>
                    <a:pt x="14396" y="10268"/>
                    <a:pt x="14486" y="9859"/>
                    <a:pt x="14348" y="9516"/>
                  </a:cubicBezTo>
                  <a:cubicBezTo>
                    <a:pt x="14176" y="9089"/>
                    <a:pt x="13713" y="8943"/>
                    <a:pt x="13693" y="8937"/>
                  </a:cubicBezTo>
                  <a:cubicBezTo>
                    <a:pt x="13573" y="8901"/>
                    <a:pt x="13442" y="8958"/>
                    <a:pt x="13401" y="9065"/>
                  </a:cubicBezTo>
                  <a:cubicBezTo>
                    <a:pt x="13360" y="9173"/>
                    <a:pt x="13424" y="9289"/>
                    <a:pt x="13544" y="9326"/>
                  </a:cubicBezTo>
                  <a:cubicBezTo>
                    <a:pt x="13547" y="9327"/>
                    <a:pt x="13819" y="9416"/>
                    <a:pt x="13915" y="9655"/>
                  </a:cubicBezTo>
                  <a:cubicBezTo>
                    <a:pt x="14002" y="9870"/>
                    <a:pt x="13926" y="10163"/>
                    <a:pt x="13695" y="10504"/>
                  </a:cubicBezTo>
                  <a:cubicBezTo>
                    <a:pt x="12767" y="11489"/>
                    <a:pt x="10714" y="10795"/>
                    <a:pt x="10627" y="10765"/>
                  </a:cubicBezTo>
                  <a:cubicBezTo>
                    <a:pt x="10621" y="10743"/>
                    <a:pt x="10614" y="10721"/>
                    <a:pt x="10609" y="10698"/>
                  </a:cubicBezTo>
                  <a:cubicBezTo>
                    <a:pt x="10609" y="10698"/>
                    <a:pt x="7544" y="10881"/>
                    <a:pt x="7282" y="8836"/>
                  </a:cubicBezTo>
                  <a:cubicBezTo>
                    <a:pt x="7340" y="8795"/>
                    <a:pt x="7374" y="8731"/>
                    <a:pt x="7368" y="8660"/>
                  </a:cubicBezTo>
                  <a:cubicBezTo>
                    <a:pt x="7363" y="8602"/>
                    <a:pt x="7268" y="7225"/>
                    <a:pt x="9021" y="6943"/>
                  </a:cubicBezTo>
                  <a:cubicBezTo>
                    <a:pt x="9119" y="6927"/>
                    <a:pt x="9194" y="6856"/>
                    <a:pt x="9207" y="6768"/>
                  </a:cubicBezTo>
                  <a:cubicBezTo>
                    <a:pt x="9209" y="6760"/>
                    <a:pt x="9343" y="5938"/>
                    <a:pt x="10099" y="5803"/>
                  </a:cubicBezTo>
                  <a:cubicBezTo>
                    <a:pt x="10895" y="5661"/>
                    <a:pt x="11436" y="6075"/>
                    <a:pt x="11458" y="6092"/>
                  </a:cubicBezTo>
                  <a:cubicBezTo>
                    <a:pt x="11539" y="6157"/>
                    <a:pt x="11661" y="6162"/>
                    <a:pt x="11748" y="6104"/>
                  </a:cubicBezTo>
                  <a:cubicBezTo>
                    <a:pt x="11810" y="6062"/>
                    <a:pt x="13284" y="5112"/>
                    <a:pt x="14575" y="6521"/>
                  </a:cubicBezTo>
                  <a:cubicBezTo>
                    <a:pt x="14656" y="6609"/>
                    <a:pt x="14800" y="6622"/>
                    <a:pt x="14899" y="6550"/>
                  </a:cubicBezTo>
                  <a:cubicBezTo>
                    <a:pt x="14997" y="6478"/>
                    <a:pt x="15011" y="6349"/>
                    <a:pt x="14931" y="6261"/>
                  </a:cubicBezTo>
                  <a:cubicBezTo>
                    <a:pt x="14324" y="5598"/>
                    <a:pt x="13674" y="5373"/>
                    <a:pt x="13103" y="5346"/>
                  </a:cubicBezTo>
                  <a:cubicBezTo>
                    <a:pt x="13123" y="5041"/>
                    <a:pt x="13265" y="4108"/>
                    <a:pt x="14241" y="3883"/>
                  </a:cubicBezTo>
                  <a:cubicBezTo>
                    <a:pt x="14981" y="3712"/>
                    <a:pt x="15847" y="3911"/>
                    <a:pt x="16345" y="4367"/>
                  </a:cubicBezTo>
                  <a:cubicBezTo>
                    <a:pt x="16754" y="4742"/>
                    <a:pt x="16872" y="5249"/>
                    <a:pt x="16685" y="5832"/>
                  </a:cubicBezTo>
                  <a:cubicBezTo>
                    <a:pt x="16658" y="5915"/>
                    <a:pt x="16693" y="6004"/>
                    <a:pt x="16772" y="6055"/>
                  </a:cubicBezTo>
                  <a:cubicBezTo>
                    <a:pt x="16778" y="6059"/>
                    <a:pt x="17379" y="6456"/>
                    <a:pt x="17244" y="7323"/>
                  </a:cubicBezTo>
                  <a:cubicBezTo>
                    <a:pt x="17196" y="7635"/>
                    <a:pt x="17014" y="7865"/>
                    <a:pt x="16719" y="7987"/>
                  </a:cubicBezTo>
                  <a:cubicBezTo>
                    <a:pt x="16296" y="8162"/>
                    <a:pt x="15708" y="8096"/>
                    <a:pt x="15221" y="7820"/>
                  </a:cubicBezTo>
                  <a:cubicBezTo>
                    <a:pt x="14163" y="7220"/>
                    <a:pt x="12606" y="7209"/>
                    <a:pt x="11819" y="7795"/>
                  </a:cubicBezTo>
                  <a:cubicBezTo>
                    <a:pt x="11438" y="8078"/>
                    <a:pt x="10888" y="8447"/>
                    <a:pt x="10509" y="8373"/>
                  </a:cubicBezTo>
                  <a:cubicBezTo>
                    <a:pt x="10340" y="8339"/>
                    <a:pt x="10199" y="8215"/>
                    <a:pt x="10081" y="7992"/>
                  </a:cubicBezTo>
                  <a:cubicBezTo>
                    <a:pt x="10026" y="7889"/>
                    <a:pt x="9889" y="7846"/>
                    <a:pt x="9774" y="7894"/>
                  </a:cubicBezTo>
                  <a:cubicBezTo>
                    <a:pt x="9660" y="7943"/>
                    <a:pt x="9611" y="8066"/>
                    <a:pt x="9665" y="8168"/>
                  </a:cubicBezTo>
                  <a:cubicBezTo>
                    <a:pt x="9847" y="8509"/>
                    <a:pt x="10097" y="8712"/>
                    <a:pt x="10411" y="8774"/>
                  </a:cubicBezTo>
                  <a:cubicBezTo>
                    <a:pt x="10452" y="8782"/>
                    <a:pt x="10494" y="8787"/>
                    <a:pt x="10535" y="8790"/>
                  </a:cubicBezTo>
                  <a:cubicBezTo>
                    <a:pt x="11066" y="8829"/>
                    <a:pt x="11627" y="8472"/>
                    <a:pt x="12113" y="8110"/>
                  </a:cubicBezTo>
                  <a:cubicBezTo>
                    <a:pt x="12738" y="7645"/>
                    <a:pt x="14102" y="7672"/>
                    <a:pt x="14975" y="8167"/>
                  </a:cubicBezTo>
                  <a:cubicBezTo>
                    <a:pt x="15591" y="8516"/>
                    <a:pt x="16351" y="8592"/>
                    <a:pt x="16912" y="8360"/>
                  </a:cubicBezTo>
                  <a:cubicBezTo>
                    <a:pt x="17350" y="8178"/>
                    <a:pt x="17629" y="7830"/>
                    <a:pt x="17699" y="7380"/>
                  </a:cubicBezTo>
                  <a:cubicBezTo>
                    <a:pt x="17832" y="6525"/>
                    <a:pt x="17390" y="6016"/>
                    <a:pt x="17164" y="5818"/>
                  </a:cubicBezTo>
                  <a:cubicBezTo>
                    <a:pt x="17338" y="5145"/>
                    <a:pt x="17166" y="4532"/>
                    <a:pt x="16674" y="4081"/>
                  </a:cubicBezTo>
                  <a:cubicBezTo>
                    <a:pt x="16071" y="3528"/>
                    <a:pt x="15034" y="3283"/>
                    <a:pt x="14146" y="3481"/>
                  </a:cubicBezTo>
                  <a:cubicBezTo>
                    <a:pt x="14121" y="3187"/>
                    <a:pt x="13986" y="2871"/>
                    <a:pt x="13766" y="2602"/>
                  </a:cubicBezTo>
                  <a:cubicBezTo>
                    <a:pt x="13529" y="2313"/>
                    <a:pt x="13082" y="1945"/>
                    <a:pt x="12297" y="1831"/>
                  </a:cubicBezTo>
                  <a:cubicBezTo>
                    <a:pt x="11355" y="1693"/>
                    <a:pt x="10695" y="2144"/>
                    <a:pt x="10370" y="2521"/>
                  </a:cubicBezTo>
                  <a:cubicBezTo>
                    <a:pt x="10098" y="2360"/>
                    <a:pt x="9572" y="2183"/>
                    <a:pt x="8689" y="2369"/>
                  </a:cubicBezTo>
                  <a:cubicBezTo>
                    <a:pt x="7765" y="2565"/>
                    <a:pt x="7386" y="3151"/>
                    <a:pt x="7273" y="3579"/>
                  </a:cubicBezTo>
                  <a:cubicBezTo>
                    <a:pt x="6619" y="3371"/>
                    <a:pt x="5898" y="3447"/>
                    <a:pt x="5371" y="3811"/>
                  </a:cubicBezTo>
                  <a:cubicBezTo>
                    <a:pt x="4798" y="4206"/>
                    <a:pt x="4624" y="4831"/>
                    <a:pt x="4906" y="5484"/>
                  </a:cubicBezTo>
                  <a:cubicBezTo>
                    <a:pt x="5064" y="5834"/>
                    <a:pt x="5316" y="6075"/>
                    <a:pt x="5656" y="6201"/>
                  </a:cubicBezTo>
                  <a:cubicBezTo>
                    <a:pt x="6267" y="6429"/>
                    <a:pt x="6933" y="6183"/>
                    <a:pt x="6961" y="6173"/>
                  </a:cubicBezTo>
                  <a:cubicBezTo>
                    <a:pt x="7077" y="6129"/>
                    <a:pt x="7132" y="6008"/>
                    <a:pt x="7083" y="5904"/>
                  </a:cubicBezTo>
                  <a:cubicBezTo>
                    <a:pt x="7034" y="5800"/>
                    <a:pt x="6900" y="5750"/>
                    <a:pt x="6783" y="5794"/>
                  </a:cubicBezTo>
                  <a:cubicBezTo>
                    <a:pt x="6777" y="5796"/>
                    <a:pt x="6262" y="5983"/>
                    <a:pt x="5830" y="5821"/>
                  </a:cubicBezTo>
                  <a:cubicBezTo>
                    <a:pt x="5607" y="5738"/>
                    <a:pt x="5444" y="5577"/>
                    <a:pt x="5334" y="5333"/>
                  </a:cubicBezTo>
                  <a:cubicBezTo>
                    <a:pt x="5127" y="4854"/>
                    <a:pt x="5243" y="4418"/>
                    <a:pt x="5652" y="4136"/>
                  </a:cubicBezTo>
                  <a:cubicBezTo>
                    <a:pt x="6083" y="3838"/>
                    <a:pt x="6869" y="3725"/>
                    <a:pt x="7575" y="4180"/>
                  </a:cubicBezTo>
                  <a:cubicBezTo>
                    <a:pt x="8753" y="4939"/>
                    <a:pt x="8638" y="6520"/>
                    <a:pt x="8632" y="6601"/>
                  </a:cubicBezTo>
                  <a:cubicBezTo>
                    <a:pt x="7702" y="6833"/>
                    <a:pt x="7272" y="7356"/>
                    <a:pt x="7074" y="7821"/>
                  </a:cubicBezTo>
                  <a:cubicBezTo>
                    <a:pt x="6463" y="7894"/>
                    <a:pt x="5039" y="7876"/>
                    <a:pt x="4073" y="6391"/>
                  </a:cubicBezTo>
                  <a:cubicBezTo>
                    <a:pt x="2814" y="4454"/>
                    <a:pt x="4218" y="2643"/>
                    <a:pt x="5940" y="2481"/>
                  </a:cubicBezTo>
                  <a:cubicBezTo>
                    <a:pt x="5940" y="2481"/>
                    <a:pt x="6798" y="371"/>
                    <a:pt x="9811" y="1253"/>
                  </a:cubicBezTo>
                  <a:cubicBezTo>
                    <a:pt x="9811" y="1253"/>
                    <a:pt x="11982" y="-164"/>
                    <a:pt x="14103" y="1676"/>
                  </a:cubicBezTo>
                  <a:cubicBezTo>
                    <a:pt x="14103" y="1676"/>
                    <a:pt x="15740" y="1450"/>
                    <a:pt x="17027" y="2711"/>
                  </a:cubicBezTo>
                  <a:cubicBezTo>
                    <a:pt x="17856" y="3582"/>
                    <a:pt x="17981" y="4398"/>
                    <a:pt x="17981" y="4398"/>
                  </a:cubicBezTo>
                  <a:cubicBezTo>
                    <a:pt x="17981" y="4398"/>
                    <a:pt x="19054" y="5041"/>
                    <a:pt x="19114" y="6732"/>
                  </a:cubicBezTo>
                  <a:cubicBezTo>
                    <a:pt x="19174" y="8423"/>
                    <a:pt x="18060" y="9270"/>
                    <a:pt x="17215" y="9382"/>
                  </a:cubicBezTo>
                  <a:cubicBezTo>
                    <a:pt x="17215" y="9382"/>
                    <a:pt x="17651" y="11201"/>
                    <a:pt x="15628" y="11913"/>
                  </a:cubicBezTo>
                  <a:cubicBezTo>
                    <a:pt x="15628" y="11913"/>
                    <a:pt x="15337" y="12924"/>
                    <a:pt x="13842" y="12859"/>
                  </a:cubicBezTo>
                  <a:close/>
                  <a:moveTo>
                    <a:pt x="19751" y="5279"/>
                  </a:moveTo>
                  <a:cubicBezTo>
                    <a:pt x="18197" y="-143"/>
                    <a:pt x="9800" y="-1227"/>
                    <a:pt x="4752" y="1289"/>
                  </a:cubicBezTo>
                  <a:cubicBezTo>
                    <a:pt x="-296" y="3804"/>
                    <a:pt x="1726" y="8200"/>
                    <a:pt x="1888" y="8966"/>
                  </a:cubicBezTo>
                  <a:cubicBezTo>
                    <a:pt x="2050" y="9732"/>
                    <a:pt x="642" y="11525"/>
                    <a:pt x="222" y="12161"/>
                  </a:cubicBezTo>
                  <a:cubicBezTo>
                    <a:pt x="-199" y="12797"/>
                    <a:pt x="-5" y="13029"/>
                    <a:pt x="675" y="13281"/>
                  </a:cubicBezTo>
                  <a:cubicBezTo>
                    <a:pt x="1354" y="13534"/>
                    <a:pt x="1063" y="13563"/>
                    <a:pt x="1087" y="13947"/>
                  </a:cubicBezTo>
                  <a:cubicBezTo>
                    <a:pt x="1112" y="14330"/>
                    <a:pt x="1759" y="14351"/>
                    <a:pt x="1759" y="14351"/>
                  </a:cubicBezTo>
                  <a:cubicBezTo>
                    <a:pt x="1759" y="14351"/>
                    <a:pt x="1363" y="14431"/>
                    <a:pt x="1371" y="14785"/>
                  </a:cubicBezTo>
                  <a:cubicBezTo>
                    <a:pt x="1379" y="15139"/>
                    <a:pt x="1978" y="15417"/>
                    <a:pt x="1978" y="15417"/>
                  </a:cubicBezTo>
                  <a:cubicBezTo>
                    <a:pt x="2371" y="15763"/>
                    <a:pt x="1781" y="16220"/>
                    <a:pt x="2363" y="17033"/>
                  </a:cubicBezTo>
                  <a:cubicBezTo>
                    <a:pt x="2946" y="17847"/>
                    <a:pt x="3178" y="17207"/>
                    <a:pt x="5605" y="17120"/>
                  </a:cubicBezTo>
                  <a:cubicBezTo>
                    <a:pt x="8032" y="17033"/>
                    <a:pt x="7913" y="20113"/>
                    <a:pt x="7913" y="20113"/>
                  </a:cubicBezTo>
                  <a:lnTo>
                    <a:pt x="7907" y="20373"/>
                  </a:lnTo>
                  <a:lnTo>
                    <a:pt x="16547" y="20373"/>
                  </a:lnTo>
                  <a:cubicBezTo>
                    <a:pt x="14363" y="18031"/>
                    <a:pt x="16401" y="14604"/>
                    <a:pt x="16401" y="14604"/>
                  </a:cubicBezTo>
                  <a:cubicBezTo>
                    <a:pt x="16401" y="14604"/>
                    <a:pt x="21304" y="10701"/>
                    <a:pt x="19751" y="5279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075797" y="1739038"/>
              <a:ext cx="341075" cy="378320"/>
            </a:xfrm>
            <a:custGeom>
              <a:avLst/>
              <a:gdLst>
                <a:gd name="connsiteX0" fmla="*/ 969137 w 1927101"/>
                <a:gd name="connsiteY0" fmla="*/ 876300 h 2137532"/>
                <a:gd name="connsiteX1" fmla="*/ 1062064 w 1927101"/>
                <a:gd name="connsiteY1" fmla="*/ 968972 h 2137532"/>
                <a:gd name="connsiteX2" fmla="*/ 1012804 w 1927101"/>
                <a:gd name="connsiteY2" fmla="*/ 1053050 h 2137532"/>
                <a:gd name="connsiteX3" fmla="*/ 1040407 w 1927101"/>
                <a:gd name="connsiteY3" fmla="*/ 1248295 h 2137532"/>
                <a:gd name="connsiteX4" fmla="*/ 896051 w 1927101"/>
                <a:gd name="connsiteY4" fmla="*/ 1248295 h 2137532"/>
                <a:gd name="connsiteX5" fmla="*/ 923774 w 1927101"/>
                <a:gd name="connsiteY5" fmla="*/ 1051982 h 2137532"/>
                <a:gd name="connsiteX6" fmla="*/ 876209 w 1927101"/>
                <a:gd name="connsiteY6" fmla="*/ 969798 h 2137532"/>
                <a:gd name="connsiteX7" fmla="*/ 969137 w 1927101"/>
                <a:gd name="connsiteY7" fmla="*/ 876300 h 2137532"/>
                <a:gd name="connsiteX8" fmla="*/ 962284 w 1927101"/>
                <a:gd name="connsiteY8" fmla="*/ 546100 h 2137532"/>
                <a:gd name="connsiteX9" fmla="*/ 1149959 w 1927101"/>
                <a:gd name="connsiteY9" fmla="*/ 762649 h 2137532"/>
                <a:gd name="connsiteX10" fmla="*/ 774609 w 1927101"/>
                <a:gd name="connsiteY10" fmla="*/ 762649 h 2137532"/>
                <a:gd name="connsiteX11" fmla="*/ 962284 w 1927101"/>
                <a:gd name="connsiteY11" fmla="*/ 546100 h 2137532"/>
                <a:gd name="connsiteX12" fmla="*/ 963727 w 1927101"/>
                <a:gd name="connsiteY12" fmla="*/ 453054 h 2137532"/>
                <a:gd name="connsiteX13" fmla="*/ 689411 w 1927101"/>
                <a:gd name="connsiteY13" fmla="*/ 756234 h 2137532"/>
                <a:gd name="connsiteX14" fmla="*/ 646172 w 1927101"/>
                <a:gd name="connsiteY14" fmla="*/ 756234 h 2137532"/>
                <a:gd name="connsiteX15" fmla="*/ 566295 w 1927101"/>
                <a:gd name="connsiteY15" fmla="*/ 849668 h 2137532"/>
                <a:gd name="connsiteX16" fmla="*/ 566295 w 1927101"/>
                <a:gd name="connsiteY16" fmla="*/ 1253882 h 2137532"/>
                <a:gd name="connsiteX17" fmla="*/ 646172 w 1927101"/>
                <a:gd name="connsiteY17" fmla="*/ 1369657 h 2137532"/>
                <a:gd name="connsiteX18" fmla="*/ 1281374 w 1927101"/>
                <a:gd name="connsiteY18" fmla="*/ 1369657 h 2137532"/>
                <a:gd name="connsiteX19" fmla="*/ 1384219 w 1927101"/>
                <a:gd name="connsiteY19" fmla="*/ 1253882 h 2137532"/>
                <a:gd name="connsiteX20" fmla="*/ 1384219 w 1927101"/>
                <a:gd name="connsiteY20" fmla="*/ 849668 h 2137532"/>
                <a:gd name="connsiteX21" fmla="*/ 1281374 w 1927101"/>
                <a:gd name="connsiteY21" fmla="*/ 756234 h 2137532"/>
                <a:gd name="connsiteX22" fmla="*/ 1238042 w 1927101"/>
                <a:gd name="connsiteY22" fmla="*/ 756234 h 2137532"/>
                <a:gd name="connsiteX23" fmla="*/ 963727 w 1927101"/>
                <a:gd name="connsiteY23" fmla="*/ 453054 h 2137532"/>
                <a:gd name="connsiteX24" fmla="*/ 489766 w 1927101"/>
                <a:gd name="connsiteY24" fmla="*/ 215900 h 2137532"/>
                <a:gd name="connsiteX25" fmla="*/ 966795 w 1927101"/>
                <a:gd name="connsiteY25" fmla="*/ 215900 h 2137532"/>
                <a:gd name="connsiteX26" fmla="*/ 1443918 w 1927101"/>
                <a:gd name="connsiteY26" fmla="*/ 215900 h 2137532"/>
                <a:gd name="connsiteX27" fmla="*/ 1616783 w 1927101"/>
                <a:gd name="connsiteY27" fmla="*/ 354630 h 2137532"/>
                <a:gd name="connsiteX28" fmla="*/ 966888 w 1927101"/>
                <a:gd name="connsiteY28" fmla="*/ 1874214 h 2137532"/>
                <a:gd name="connsiteX29" fmla="*/ 966795 w 1927101"/>
                <a:gd name="connsiteY29" fmla="*/ 1874214 h 2137532"/>
                <a:gd name="connsiteX30" fmla="*/ 316994 w 1927101"/>
                <a:gd name="connsiteY30" fmla="*/ 354630 h 2137532"/>
                <a:gd name="connsiteX31" fmla="*/ 489766 w 1927101"/>
                <a:gd name="connsiteY31" fmla="*/ 215900 h 2137532"/>
                <a:gd name="connsiteX32" fmla="*/ 404482 w 1927101"/>
                <a:gd name="connsiteY32" fmla="*/ 104601 h 2137532"/>
                <a:gd name="connsiteX33" fmla="*/ 203601 w 1927101"/>
                <a:gd name="connsiteY33" fmla="*/ 265707 h 2137532"/>
                <a:gd name="connsiteX34" fmla="*/ 964087 w 1927101"/>
                <a:gd name="connsiteY34" fmla="*/ 2027291 h 2137532"/>
                <a:gd name="connsiteX35" fmla="*/ 1724696 w 1927101"/>
                <a:gd name="connsiteY35" fmla="*/ 265707 h 2137532"/>
                <a:gd name="connsiteX36" fmla="*/ 1523815 w 1927101"/>
                <a:gd name="connsiteY36" fmla="*/ 104601 h 2137532"/>
                <a:gd name="connsiteX37" fmla="*/ 333324 w 1927101"/>
                <a:gd name="connsiteY37" fmla="*/ 0 h 2137532"/>
                <a:gd name="connsiteX38" fmla="*/ 1594607 w 1927101"/>
                <a:gd name="connsiteY38" fmla="*/ 0 h 2137532"/>
                <a:gd name="connsiteX39" fmla="*/ 1611479 w 1927101"/>
                <a:gd name="connsiteY39" fmla="*/ 28402 h 2137532"/>
                <a:gd name="connsiteX40" fmla="*/ 1781182 w 1927101"/>
                <a:gd name="connsiteY40" fmla="*/ 170409 h 2137532"/>
                <a:gd name="connsiteX41" fmla="*/ 1820918 w 1927101"/>
                <a:gd name="connsiteY41" fmla="*/ 174961 h 2137532"/>
                <a:gd name="connsiteX42" fmla="*/ 1831066 w 1927101"/>
                <a:gd name="connsiteY42" fmla="*/ 209102 h 2137532"/>
                <a:gd name="connsiteX43" fmla="*/ 981694 w 1927101"/>
                <a:gd name="connsiteY43" fmla="*/ 2132980 h 2137532"/>
                <a:gd name="connsiteX44" fmla="*/ 964454 w 1927101"/>
                <a:gd name="connsiteY44" fmla="*/ 2137532 h 2137532"/>
                <a:gd name="connsiteX45" fmla="*/ 947215 w 1927101"/>
                <a:gd name="connsiteY45" fmla="*/ 2133079 h 2137532"/>
                <a:gd name="connsiteX46" fmla="*/ 97109 w 1927101"/>
                <a:gd name="connsiteY46" fmla="*/ 209102 h 2137532"/>
                <a:gd name="connsiteX47" fmla="*/ 107134 w 1927101"/>
                <a:gd name="connsiteY47" fmla="*/ 174961 h 2137532"/>
                <a:gd name="connsiteX48" fmla="*/ 147115 w 1927101"/>
                <a:gd name="connsiteY48" fmla="*/ 170409 h 2137532"/>
                <a:gd name="connsiteX49" fmla="*/ 316818 w 1927101"/>
                <a:gd name="connsiteY49" fmla="*/ 28501 h 213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927101" h="2137532">
                  <a:moveTo>
                    <a:pt x="969137" y="876300"/>
                  </a:moveTo>
                  <a:cubicBezTo>
                    <a:pt x="1020462" y="876300"/>
                    <a:pt x="1062064" y="917650"/>
                    <a:pt x="1062064" y="968972"/>
                  </a:cubicBezTo>
                  <a:cubicBezTo>
                    <a:pt x="1062064" y="1004501"/>
                    <a:pt x="1042119" y="1037395"/>
                    <a:pt x="1012804" y="1053050"/>
                  </a:cubicBezTo>
                  <a:lnTo>
                    <a:pt x="1040407" y="1248295"/>
                  </a:lnTo>
                  <a:lnTo>
                    <a:pt x="896051" y="1248295"/>
                  </a:lnTo>
                  <a:lnTo>
                    <a:pt x="923774" y="1051982"/>
                  </a:lnTo>
                  <a:cubicBezTo>
                    <a:pt x="895388" y="1036051"/>
                    <a:pt x="876209" y="1004639"/>
                    <a:pt x="876209" y="969798"/>
                  </a:cubicBezTo>
                  <a:cubicBezTo>
                    <a:pt x="876209" y="918460"/>
                    <a:pt x="917794" y="876300"/>
                    <a:pt x="969137" y="876300"/>
                  </a:cubicBezTo>
                  <a:close/>
                  <a:moveTo>
                    <a:pt x="962284" y="546100"/>
                  </a:moveTo>
                  <a:cubicBezTo>
                    <a:pt x="1055687" y="546100"/>
                    <a:pt x="1149959" y="589641"/>
                    <a:pt x="1149959" y="762649"/>
                  </a:cubicBezTo>
                  <a:lnTo>
                    <a:pt x="774609" y="762649"/>
                  </a:lnTo>
                  <a:cubicBezTo>
                    <a:pt x="774609" y="589641"/>
                    <a:pt x="868864" y="546100"/>
                    <a:pt x="962284" y="546100"/>
                  </a:cubicBezTo>
                  <a:close/>
                  <a:moveTo>
                    <a:pt x="963727" y="453054"/>
                  </a:moveTo>
                  <a:cubicBezTo>
                    <a:pt x="804810" y="453054"/>
                    <a:pt x="689411" y="583263"/>
                    <a:pt x="689411" y="756234"/>
                  </a:cubicBezTo>
                  <a:lnTo>
                    <a:pt x="646172" y="756234"/>
                  </a:lnTo>
                  <a:cubicBezTo>
                    <a:pt x="582382" y="756234"/>
                    <a:pt x="566295" y="785869"/>
                    <a:pt x="566295" y="849668"/>
                  </a:cubicBezTo>
                  <a:lnTo>
                    <a:pt x="566295" y="1253882"/>
                  </a:lnTo>
                  <a:cubicBezTo>
                    <a:pt x="566295" y="1317681"/>
                    <a:pt x="582382" y="1369657"/>
                    <a:pt x="646172" y="1369657"/>
                  </a:cubicBezTo>
                  <a:lnTo>
                    <a:pt x="1281374" y="1369657"/>
                  </a:lnTo>
                  <a:cubicBezTo>
                    <a:pt x="1345164" y="1369657"/>
                    <a:pt x="1384219" y="1317681"/>
                    <a:pt x="1384219" y="1253882"/>
                  </a:cubicBezTo>
                  <a:cubicBezTo>
                    <a:pt x="1384219" y="1253882"/>
                    <a:pt x="1384219" y="849668"/>
                    <a:pt x="1384219" y="849668"/>
                  </a:cubicBezTo>
                  <a:cubicBezTo>
                    <a:pt x="1384219" y="785869"/>
                    <a:pt x="1345164" y="756234"/>
                    <a:pt x="1281374" y="756234"/>
                  </a:cubicBezTo>
                  <a:lnTo>
                    <a:pt x="1238042" y="756234"/>
                  </a:lnTo>
                  <a:cubicBezTo>
                    <a:pt x="1238042" y="583263"/>
                    <a:pt x="1122643" y="453054"/>
                    <a:pt x="963727" y="453054"/>
                  </a:cubicBezTo>
                  <a:close/>
                  <a:moveTo>
                    <a:pt x="489766" y="215900"/>
                  </a:moveTo>
                  <a:lnTo>
                    <a:pt x="966795" y="215900"/>
                  </a:lnTo>
                  <a:lnTo>
                    <a:pt x="1443918" y="215900"/>
                  </a:lnTo>
                  <a:cubicBezTo>
                    <a:pt x="1443918" y="215900"/>
                    <a:pt x="1516634" y="343114"/>
                    <a:pt x="1616783" y="354630"/>
                  </a:cubicBezTo>
                  <a:cubicBezTo>
                    <a:pt x="1971161" y="1573107"/>
                    <a:pt x="967539" y="1873984"/>
                    <a:pt x="966888" y="1874214"/>
                  </a:cubicBezTo>
                  <a:lnTo>
                    <a:pt x="966795" y="1874214"/>
                  </a:lnTo>
                  <a:cubicBezTo>
                    <a:pt x="966237" y="1873984"/>
                    <a:pt x="-37385" y="1573107"/>
                    <a:pt x="316994" y="354630"/>
                  </a:cubicBezTo>
                  <a:cubicBezTo>
                    <a:pt x="416863" y="343191"/>
                    <a:pt x="489766" y="215900"/>
                    <a:pt x="489766" y="215900"/>
                  </a:cubicBezTo>
                  <a:close/>
                  <a:moveTo>
                    <a:pt x="404482" y="104601"/>
                  </a:moveTo>
                  <a:cubicBezTo>
                    <a:pt x="372204" y="150716"/>
                    <a:pt x="301413" y="236613"/>
                    <a:pt x="203601" y="265707"/>
                  </a:cubicBezTo>
                  <a:cubicBezTo>
                    <a:pt x="-169918" y="1584149"/>
                    <a:pt x="808322" y="1974347"/>
                    <a:pt x="964087" y="2027291"/>
                  </a:cubicBezTo>
                  <a:cubicBezTo>
                    <a:pt x="1119730" y="1974347"/>
                    <a:pt x="2098092" y="1584248"/>
                    <a:pt x="1724696" y="265707"/>
                  </a:cubicBezTo>
                  <a:cubicBezTo>
                    <a:pt x="1626762" y="236712"/>
                    <a:pt x="1555971" y="150716"/>
                    <a:pt x="1523815" y="104601"/>
                  </a:cubicBezTo>
                  <a:close/>
                  <a:moveTo>
                    <a:pt x="333324" y="0"/>
                  </a:moveTo>
                  <a:lnTo>
                    <a:pt x="1594607" y="0"/>
                  </a:lnTo>
                  <a:lnTo>
                    <a:pt x="1611479" y="28402"/>
                  </a:lnTo>
                  <a:cubicBezTo>
                    <a:pt x="1631408" y="62642"/>
                    <a:pt x="1705501" y="161800"/>
                    <a:pt x="1781182" y="170409"/>
                  </a:cubicBezTo>
                  <a:lnTo>
                    <a:pt x="1820918" y="174961"/>
                  </a:lnTo>
                  <a:lnTo>
                    <a:pt x="1831066" y="209102"/>
                  </a:lnTo>
                  <a:cubicBezTo>
                    <a:pt x="2282834" y="1735953"/>
                    <a:pt x="994776" y="2129417"/>
                    <a:pt x="981694" y="2132980"/>
                  </a:cubicBezTo>
                  <a:lnTo>
                    <a:pt x="964454" y="2137532"/>
                  </a:lnTo>
                  <a:lnTo>
                    <a:pt x="947215" y="2133079"/>
                  </a:lnTo>
                  <a:cubicBezTo>
                    <a:pt x="934010" y="2129615"/>
                    <a:pt x="-358083" y="1747631"/>
                    <a:pt x="97109" y="209102"/>
                  </a:cubicBezTo>
                  <a:lnTo>
                    <a:pt x="107134" y="174961"/>
                  </a:lnTo>
                  <a:lnTo>
                    <a:pt x="147115" y="170409"/>
                  </a:lnTo>
                  <a:cubicBezTo>
                    <a:pt x="223286" y="161800"/>
                    <a:pt x="296889" y="62642"/>
                    <a:pt x="316818" y="28501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9" name="Freeform 48"/>
            <p:cNvSpPr/>
            <p:nvPr/>
          </p:nvSpPr>
          <p:spPr>
            <a:xfrm>
              <a:off x="6798828" y="5017182"/>
              <a:ext cx="351620" cy="557992"/>
            </a:xfrm>
            <a:custGeom>
              <a:avLst/>
              <a:gdLst>
                <a:gd name="connsiteX0" fmla="*/ 373408 w 1361324"/>
                <a:gd name="connsiteY0" fmla="*/ 1612900 h 2160310"/>
                <a:gd name="connsiteX1" fmla="*/ 1028843 w 1361324"/>
                <a:gd name="connsiteY1" fmla="*/ 1612900 h 2160310"/>
                <a:gd name="connsiteX2" fmla="*/ 1028843 w 1361324"/>
                <a:gd name="connsiteY2" fmla="*/ 1742555 h 2160310"/>
                <a:gd name="connsiteX3" fmla="*/ 949598 w 1361324"/>
                <a:gd name="connsiteY3" fmla="*/ 1864987 h 2160310"/>
                <a:gd name="connsiteX4" fmla="*/ 783938 w 1361324"/>
                <a:gd name="connsiteY4" fmla="*/ 2066667 h 2160310"/>
                <a:gd name="connsiteX5" fmla="*/ 733522 w 1361324"/>
                <a:gd name="connsiteY5" fmla="*/ 2160310 h 2160310"/>
                <a:gd name="connsiteX6" fmla="*/ 668728 w 1361324"/>
                <a:gd name="connsiteY6" fmla="*/ 2160310 h 2160310"/>
                <a:gd name="connsiteX7" fmla="*/ 618313 w 1361324"/>
                <a:gd name="connsiteY7" fmla="*/ 2066667 h 2160310"/>
                <a:gd name="connsiteX8" fmla="*/ 452653 w 1361324"/>
                <a:gd name="connsiteY8" fmla="*/ 1864987 h 2160310"/>
                <a:gd name="connsiteX9" fmla="*/ 373408 w 1361324"/>
                <a:gd name="connsiteY9" fmla="*/ 1742555 h 2160310"/>
                <a:gd name="connsiteX10" fmla="*/ 373408 w 1361324"/>
                <a:gd name="connsiteY10" fmla="*/ 1612900 h 2160310"/>
                <a:gd name="connsiteX11" fmla="*/ 567332 w 1361324"/>
                <a:gd name="connsiteY11" fmla="*/ 838200 h 2160310"/>
                <a:gd name="connsiteX12" fmla="*/ 639349 w 1361324"/>
                <a:gd name="connsiteY12" fmla="*/ 910222 h 2160310"/>
                <a:gd name="connsiteX13" fmla="*/ 597929 w 1361324"/>
                <a:gd name="connsiteY13" fmla="*/ 974889 h 2160310"/>
                <a:gd name="connsiteX14" fmla="*/ 625638 w 1361324"/>
                <a:gd name="connsiteY14" fmla="*/ 1132223 h 2160310"/>
                <a:gd name="connsiteX15" fmla="*/ 656476 w 1361324"/>
                <a:gd name="connsiteY15" fmla="*/ 1154109 h 2160310"/>
                <a:gd name="connsiteX16" fmla="*/ 688947 w 1361324"/>
                <a:gd name="connsiteY16" fmla="*/ 1132155 h 2160310"/>
                <a:gd name="connsiteX17" fmla="*/ 711471 w 1361324"/>
                <a:gd name="connsiteY17" fmla="*/ 969654 h 2160310"/>
                <a:gd name="connsiteX18" fmla="*/ 677776 w 1361324"/>
                <a:gd name="connsiteY18" fmla="*/ 910222 h 2160310"/>
                <a:gd name="connsiteX19" fmla="*/ 749792 w 1361324"/>
                <a:gd name="connsiteY19" fmla="*/ 838200 h 2160310"/>
                <a:gd name="connsiteX20" fmla="*/ 821824 w 1361324"/>
                <a:gd name="connsiteY20" fmla="*/ 910222 h 2160310"/>
                <a:gd name="connsiteX21" fmla="*/ 768386 w 1361324"/>
                <a:gd name="connsiteY21" fmla="*/ 978476 h 2160310"/>
                <a:gd name="connsiteX22" fmla="*/ 743020 w 1361324"/>
                <a:gd name="connsiteY22" fmla="*/ 1161487 h 2160310"/>
                <a:gd name="connsiteX23" fmla="*/ 714495 w 1361324"/>
                <a:gd name="connsiteY23" fmla="*/ 1186352 h 2160310"/>
                <a:gd name="connsiteX24" fmla="*/ 680557 w 1361324"/>
                <a:gd name="connsiteY24" fmla="*/ 1298718 h 2160310"/>
                <a:gd name="connsiteX25" fmla="*/ 651805 w 1361324"/>
                <a:gd name="connsiteY25" fmla="*/ 1325568 h 2160310"/>
                <a:gd name="connsiteX26" fmla="*/ 650853 w 1361324"/>
                <a:gd name="connsiteY26" fmla="*/ 1325568 h 2160310"/>
                <a:gd name="connsiteX27" fmla="*/ 622992 w 1361324"/>
                <a:gd name="connsiteY27" fmla="*/ 1296755 h 2160310"/>
                <a:gd name="connsiteX28" fmla="*/ 600831 w 1361324"/>
                <a:gd name="connsiteY28" fmla="*/ 1186352 h 2160310"/>
                <a:gd name="connsiteX29" fmla="*/ 572457 w 1361324"/>
                <a:gd name="connsiteY29" fmla="*/ 1162548 h 2160310"/>
                <a:gd name="connsiteX30" fmla="*/ 539744 w 1361324"/>
                <a:gd name="connsiteY30" fmla="*/ 976694 h 2160310"/>
                <a:gd name="connsiteX31" fmla="*/ 495300 w 1361324"/>
                <a:gd name="connsiteY31" fmla="*/ 910222 h 2160310"/>
                <a:gd name="connsiteX32" fmla="*/ 567332 w 1361324"/>
                <a:gd name="connsiteY32" fmla="*/ 838200 h 2160310"/>
                <a:gd name="connsiteX33" fmla="*/ 265234 w 1361324"/>
                <a:gd name="connsiteY33" fmla="*/ 711731 h 2160310"/>
                <a:gd name="connsiteX34" fmla="*/ 466908 w 1361324"/>
                <a:gd name="connsiteY34" fmla="*/ 740544 h 2160310"/>
                <a:gd name="connsiteX35" fmla="*/ 503544 w 1361324"/>
                <a:gd name="connsiteY35" fmla="*/ 789441 h 2160310"/>
                <a:gd name="connsiteX36" fmla="*/ 460838 w 1361324"/>
                <a:gd name="connsiteY36" fmla="*/ 826525 h 2160310"/>
                <a:gd name="connsiteX37" fmla="*/ 454646 w 1361324"/>
                <a:gd name="connsiteY37" fmla="*/ 826075 h 2160310"/>
                <a:gd name="connsiteX38" fmla="*/ 252972 w 1361324"/>
                <a:gd name="connsiteY38" fmla="*/ 797263 h 2160310"/>
                <a:gd name="connsiteX39" fmla="*/ 216336 w 1361324"/>
                <a:gd name="connsiteY39" fmla="*/ 748366 h 2160310"/>
                <a:gd name="connsiteX40" fmla="*/ 265234 w 1361324"/>
                <a:gd name="connsiteY40" fmla="*/ 711731 h 2160310"/>
                <a:gd name="connsiteX41" fmla="*/ 1061409 w 1361324"/>
                <a:gd name="connsiteY41" fmla="*/ 686282 h 2160310"/>
                <a:gd name="connsiteX42" fmla="*/ 1110092 w 1361324"/>
                <a:gd name="connsiteY42" fmla="*/ 723250 h 2160310"/>
                <a:gd name="connsiteX43" fmla="*/ 1073120 w 1361324"/>
                <a:gd name="connsiteY43" fmla="*/ 771926 h 2160310"/>
                <a:gd name="connsiteX44" fmla="*/ 861875 w 1361324"/>
                <a:gd name="connsiteY44" fmla="*/ 800739 h 2160310"/>
                <a:gd name="connsiteX45" fmla="*/ 855964 w 1361324"/>
                <a:gd name="connsiteY45" fmla="*/ 801134 h 2160310"/>
                <a:gd name="connsiteX46" fmla="*/ 813192 w 1361324"/>
                <a:gd name="connsiteY46" fmla="*/ 763766 h 2160310"/>
                <a:gd name="connsiteX47" fmla="*/ 850164 w 1361324"/>
                <a:gd name="connsiteY47" fmla="*/ 715095 h 2160310"/>
                <a:gd name="connsiteX48" fmla="*/ 362003 w 1361324"/>
                <a:gd name="connsiteY48" fmla="*/ 431818 h 2160310"/>
                <a:gd name="connsiteX49" fmla="*/ 392176 w 1361324"/>
                <a:gd name="connsiteY49" fmla="*/ 445432 h 2160310"/>
                <a:gd name="connsiteX50" fmla="*/ 545845 w 1361324"/>
                <a:gd name="connsiteY50" fmla="*/ 608675 h 2160310"/>
                <a:gd name="connsiteX51" fmla="*/ 543998 w 1361324"/>
                <a:gd name="connsiteY51" fmla="*/ 669729 h 2160310"/>
                <a:gd name="connsiteX52" fmla="*/ 514388 w 1361324"/>
                <a:gd name="connsiteY52" fmla="*/ 681490 h 2160310"/>
                <a:gd name="connsiteX53" fmla="*/ 482932 w 1361324"/>
                <a:gd name="connsiteY53" fmla="*/ 667869 h 2160310"/>
                <a:gd name="connsiteX54" fmla="*/ 329263 w 1361324"/>
                <a:gd name="connsiteY54" fmla="*/ 504626 h 2160310"/>
                <a:gd name="connsiteX55" fmla="*/ 331110 w 1361324"/>
                <a:gd name="connsiteY55" fmla="*/ 443572 h 2160310"/>
                <a:gd name="connsiteX56" fmla="*/ 362003 w 1361324"/>
                <a:gd name="connsiteY56" fmla="*/ 431818 h 2160310"/>
                <a:gd name="connsiteX57" fmla="*/ 976380 w 1361324"/>
                <a:gd name="connsiteY57" fmla="*/ 406399 h 2160310"/>
                <a:gd name="connsiteX58" fmla="*/ 1006939 w 1361324"/>
                <a:gd name="connsiteY58" fmla="*/ 419062 h 2160310"/>
                <a:gd name="connsiteX59" fmla="*/ 1006939 w 1361324"/>
                <a:gd name="connsiteY59" fmla="*/ 480177 h 2160310"/>
                <a:gd name="connsiteX60" fmla="*/ 848473 w 1361324"/>
                <a:gd name="connsiteY60" fmla="*/ 638632 h 2160310"/>
                <a:gd name="connsiteX61" fmla="*/ 817919 w 1361324"/>
                <a:gd name="connsiteY61" fmla="*/ 651295 h 2160310"/>
                <a:gd name="connsiteX62" fmla="*/ 787355 w 1361324"/>
                <a:gd name="connsiteY62" fmla="*/ 638632 h 2160310"/>
                <a:gd name="connsiteX63" fmla="*/ 787355 w 1361324"/>
                <a:gd name="connsiteY63" fmla="*/ 577517 h 2160310"/>
                <a:gd name="connsiteX64" fmla="*/ 945821 w 1361324"/>
                <a:gd name="connsiteY64" fmla="*/ 419062 h 2160310"/>
                <a:gd name="connsiteX65" fmla="*/ 976380 w 1361324"/>
                <a:gd name="connsiteY65" fmla="*/ 406399 h 2160310"/>
                <a:gd name="connsiteX66" fmla="*/ 652817 w 1361324"/>
                <a:gd name="connsiteY66" fmla="*/ 292100 h 2160310"/>
                <a:gd name="connsiteX67" fmla="*/ 696034 w 1361324"/>
                <a:gd name="connsiteY67" fmla="*/ 335310 h 2160310"/>
                <a:gd name="connsiteX68" fmla="*/ 696034 w 1361324"/>
                <a:gd name="connsiteY68" fmla="*/ 580216 h 2160310"/>
                <a:gd name="connsiteX69" fmla="*/ 652817 w 1361324"/>
                <a:gd name="connsiteY69" fmla="*/ 623427 h 2160310"/>
                <a:gd name="connsiteX70" fmla="*/ 609600 w 1361324"/>
                <a:gd name="connsiteY70" fmla="*/ 580216 h 2160310"/>
                <a:gd name="connsiteX71" fmla="*/ 609600 w 1361324"/>
                <a:gd name="connsiteY71" fmla="*/ 335310 h 2160310"/>
                <a:gd name="connsiteX72" fmla="*/ 652817 w 1361324"/>
                <a:gd name="connsiteY72" fmla="*/ 292100 h 2160310"/>
                <a:gd name="connsiteX73" fmla="*/ 680662 w 1361324"/>
                <a:gd name="connsiteY73" fmla="*/ 0 h 2160310"/>
                <a:gd name="connsiteX74" fmla="*/ 1361324 w 1361324"/>
                <a:gd name="connsiteY74" fmla="*/ 680666 h 2160310"/>
                <a:gd name="connsiteX75" fmla="*/ 1031581 w 1361324"/>
                <a:gd name="connsiteY75" fmla="*/ 1264024 h 2160310"/>
                <a:gd name="connsiteX76" fmla="*/ 970259 w 1361324"/>
                <a:gd name="connsiteY76" fmla="*/ 1519784 h 2160310"/>
                <a:gd name="connsiteX77" fmla="*/ 797194 w 1361324"/>
                <a:gd name="connsiteY77" fmla="*/ 1519784 h 2160310"/>
                <a:gd name="connsiteX78" fmla="*/ 939881 w 1361324"/>
                <a:gd name="connsiteY78" fmla="*/ 1117463 h 2160310"/>
                <a:gd name="connsiteX79" fmla="*/ 1188449 w 1361324"/>
                <a:gd name="connsiteY79" fmla="*/ 680666 h 2160310"/>
                <a:gd name="connsiteX80" fmla="*/ 680662 w 1361324"/>
                <a:gd name="connsiteY80" fmla="*/ 172875 h 2160310"/>
                <a:gd name="connsiteX81" fmla="*/ 172875 w 1361324"/>
                <a:gd name="connsiteY81" fmla="*/ 680666 h 2160310"/>
                <a:gd name="connsiteX82" fmla="*/ 396801 w 1361324"/>
                <a:gd name="connsiteY82" fmla="*/ 1101773 h 2160310"/>
                <a:gd name="connsiteX83" fmla="*/ 532492 w 1361324"/>
                <a:gd name="connsiteY83" fmla="*/ 1484111 h 2160310"/>
                <a:gd name="connsiteX84" fmla="*/ 531106 w 1361324"/>
                <a:gd name="connsiteY84" fmla="*/ 1519784 h 2160310"/>
                <a:gd name="connsiteX85" fmla="*/ 358230 w 1361324"/>
                <a:gd name="connsiteY85" fmla="*/ 1519784 h 2160310"/>
                <a:gd name="connsiteX86" fmla="*/ 359995 w 1361324"/>
                <a:gd name="connsiteY86" fmla="*/ 1474050 h 2160310"/>
                <a:gd name="connsiteX87" fmla="*/ 297160 w 1361324"/>
                <a:gd name="connsiteY87" fmla="*/ 1243057 h 2160310"/>
                <a:gd name="connsiteX88" fmla="*/ 0 w 1361324"/>
                <a:gd name="connsiteY88" fmla="*/ 680666 h 2160310"/>
                <a:gd name="connsiteX89" fmla="*/ 680662 w 1361324"/>
                <a:gd name="connsiteY89" fmla="*/ 0 h 216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361324" h="2160310">
                  <a:moveTo>
                    <a:pt x="373408" y="1612900"/>
                  </a:moveTo>
                  <a:lnTo>
                    <a:pt x="1028843" y="1612900"/>
                  </a:lnTo>
                  <a:cubicBezTo>
                    <a:pt x="1086465" y="1612900"/>
                    <a:pt x="1086465" y="1706543"/>
                    <a:pt x="1028843" y="1742555"/>
                  </a:cubicBezTo>
                  <a:cubicBezTo>
                    <a:pt x="1064843" y="1792962"/>
                    <a:pt x="1028843" y="1857790"/>
                    <a:pt x="949598" y="1864987"/>
                  </a:cubicBezTo>
                  <a:cubicBezTo>
                    <a:pt x="935219" y="1951433"/>
                    <a:pt x="855975" y="2052273"/>
                    <a:pt x="783938" y="2066667"/>
                  </a:cubicBezTo>
                  <a:cubicBezTo>
                    <a:pt x="776766" y="2095482"/>
                    <a:pt x="776766" y="2160310"/>
                    <a:pt x="733522" y="2160310"/>
                  </a:cubicBezTo>
                  <a:lnTo>
                    <a:pt x="668728" y="2160310"/>
                  </a:lnTo>
                  <a:cubicBezTo>
                    <a:pt x="625485" y="2160310"/>
                    <a:pt x="625485" y="2095482"/>
                    <a:pt x="618313" y="2066667"/>
                  </a:cubicBezTo>
                  <a:cubicBezTo>
                    <a:pt x="546276" y="2052273"/>
                    <a:pt x="467032" y="1951433"/>
                    <a:pt x="452653" y="1864987"/>
                  </a:cubicBezTo>
                  <a:cubicBezTo>
                    <a:pt x="373408" y="1857790"/>
                    <a:pt x="337408" y="1792962"/>
                    <a:pt x="373408" y="1742555"/>
                  </a:cubicBezTo>
                  <a:cubicBezTo>
                    <a:pt x="315786" y="1706543"/>
                    <a:pt x="315786" y="1612900"/>
                    <a:pt x="373408" y="1612900"/>
                  </a:cubicBezTo>
                  <a:close/>
                  <a:moveTo>
                    <a:pt x="567332" y="838200"/>
                  </a:moveTo>
                  <a:cubicBezTo>
                    <a:pt x="607104" y="838200"/>
                    <a:pt x="639349" y="870443"/>
                    <a:pt x="639349" y="910222"/>
                  </a:cubicBezTo>
                  <a:cubicBezTo>
                    <a:pt x="639349" y="938945"/>
                    <a:pt x="622236" y="963291"/>
                    <a:pt x="597929" y="974889"/>
                  </a:cubicBezTo>
                  <a:lnTo>
                    <a:pt x="625638" y="1132223"/>
                  </a:lnTo>
                  <a:cubicBezTo>
                    <a:pt x="638805" y="1136329"/>
                    <a:pt x="648827" y="1143933"/>
                    <a:pt x="656476" y="1154109"/>
                  </a:cubicBezTo>
                  <a:cubicBezTo>
                    <a:pt x="664806" y="1143753"/>
                    <a:pt x="675387" y="1136216"/>
                    <a:pt x="688947" y="1132155"/>
                  </a:cubicBezTo>
                  <a:lnTo>
                    <a:pt x="711471" y="969654"/>
                  </a:lnTo>
                  <a:cubicBezTo>
                    <a:pt x="691653" y="956815"/>
                    <a:pt x="677776" y="935606"/>
                    <a:pt x="677776" y="910222"/>
                  </a:cubicBezTo>
                  <a:cubicBezTo>
                    <a:pt x="677776" y="870443"/>
                    <a:pt x="710020" y="838200"/>
                    <a:pt x="749792" y="838200"/>
                  </a:cubicBezTo>
                  <a:cubicBezTo>
                    <a:pt x="789580" y="838200"/>
                    <a:pt x="821824" y="870443"/>
                    <a:pt x="821824" y="910222"/>
                  </a:cubicBezTo>
                  <a:cubicBezTo>
                    <a:pt x="821824" y="943435"/>
                    <a:pt x="798922" y="970150"/>
                    <a:pt x="768386" y="978476"/>
                  </a:cubicBezTo>
                  <a:lnTo>
                    <a:pt x="743020" y="1161487"/>
                  </a:lnTo>
                  <a:cubicBezTo>
                    <a:pt x="741055" y="1175725"/>
                    <a:pt x="728901" y="1186352"/>
                    <a:pt x="714495" y="1186352"/>
                  </a:cubicBezTo>
                  <a:cubicBezTo>
                    <a:pt x="702174" y="1186352"/>
                    <a:pt x="688161" y="1186352"/>
                    <a:pt x="680557" y="1298718"/>
                  </a:cubicBezTo>
                  <a:cubicBezTo>
                    <a:pt x="679544" y="1313858"/>
                    <a:pt x="666892" y="1325568"/>
                    <a:pt x="651805" y="1325568"/>
                  </a:cubicBezTo>
                  <a:cubicBezTo>
                    <a:pt x="651472" y="1325568"/>
                    <a:pt x="651185" y="1325568"/>
                    <a:pt x="650853" y="1325568"/>
                  </a:cubicBezTo>
                  <a:cubicBezTo>
                    <a:pt x="635313" y="1325004"/>
                    <a:pt x="622992" y="1312278"/>
                    <a:pt x="622992" y="1296755"/>
                  </a:cubicBezTo>
                  <a:cubicBezTo>
                    <a:pt x="622992" y="1186352"/>
                    <a:pt x="610158" y="1186352"/>
                    <a:pt x="600831" y="1186352"/>
                  </a:cubicBezTo>
                  <a:cubicBezTo>
                    <a:pt x="586818" y="1186352"/>
                    <a:pt x="574875" y="1176334"/>
                    <a:pt x="572457" y="1162548"/>
                  </a:cubicBezTo>
                  <a:lnTo>
                    <a:pt x="539744" y="976694"/>
                  </a:lnTo>
                  <a:cubicBezTo>
                    <a:pt x="513667" y="965841"/>
                    <a:pt x="495300" y="940231"/>
                    <a:pt x="495300" y="910222"/>
                  </a:cubicBezTo>
                  <a:cubicBezTo>
                    <a:pt x="495300" y="870443"/>
                    <a:pt x="527544" y="838200"/>
                    <a:pt x="567332" y="838200"/>
                  </a:cubicBezTo>
                  <a:close/>
                  <a:moveTo>
                    <a:pt x="265234" y="711731"/>
                  </a:moveTo>
                  <a:lnTo>
                    <a:pt x="466908" y="740544"/>
                  </a:lnTo>
                  <a:cubicBezTo>
                    <a:pt x="490547" y="743920"/>
                    <a:pt x="506919" y="765810"/>
                    <a:pt x="503544" y="789441"/>
                  </a:cubicBezTo>
                  <a:cubicBezTo>
                    <a:pt x="500509" y="810996"/>
                    <a:pt x="481987" y="826525"/>
                    <a:pt x="460838" y="826525"/>
                  </a:cubicBezTo>
                  <a:cubicBezTo>
                    <a:pt x="458811" y="826525"/>
                    <a:pt x="456729" y="826415"/>
                    <a:pt x="454646" y="826075"/>
                  </a:cubicBezTo>
                  <a:lnTo>
                    <a:pt x="252972" y="797263"/>
                  </a:lnTo>
                  <a:cubicBezTo>
                    <a:pt x="229333" y="793887"/>
                    <a:pt x="212960" y="771996"/>
                    <a:pt x="216336" y="748366"/>
                  </a:cubicBezTo>
                  <a:cubicBezTo>
                    <a:pt x="219656" y="724730"/>
                    <a:pt x="241322" y="707960"/>
                    <a:pt x="265234" y="711731"/>
                  </a:cubicBezTo>
                  <a:close/>
                  <a:moveTo>
                    <a:pt x="1061409" y="686282"/>
                  </a:moveTo>
                  <a:cubicBezTo>
                    <a:pt x="1084648" y="682679"/>
                    <a:pt x="1106820" y="699619"/>
                    <a:pt x="1110092" y="723250"/>
                  </a:cubicBezTo>
                  <a:cubicBezTo>
                    <a:pt x="1113294" y="746886"/>
                    <a:pt x="1096752" y="768718"/>
                    <a:pt x="1073120" y="771926"/>
                  </a:cubicBezTo>
                  <a:lnTo>
                    <a:pt x="861875" y="800739"/>
                  </a:lnTo>
                  <a:cubicBezTo>
                    <a:pt x="859909" y="801024"/>
                    <a:pt x="857930" y="801134"/>
                    <a:pt x="855964" y="801134"/>
                  </a:cubicBezTo>
                  <a:cubicBezTo>
                    <a:pt x="834690" y="801134"/>
                    <a:pt x="816183" y="785433"/>
                    <a:pt x="813192" y="763766"/>
                  </a:cubicBezTo>
                  <a:cubicBezTo>
                    <a:pt x="809991" y="740135"/>
                    <a:pt x="826532" y="718297"/>
                    <a:pt x="850164" y="715095"/>
                  </a:cubicBezTo>
                  <a:close/>
                  <a:moveTo>
                    <a:pt x="362003" y="431818"/>
                  </a:moveTo>
                  <a:cubicBezTo>
                    <a:pt x="373054" y="432149"/>
                    <a:pt x="383986" y="436708"/>
                    <a:pt x="392176" y="445432"/>
                  </a:cubicBezTo>
                  <a:lnTo>
                    <a:pt x="545845" y="608675"/>
                  </a:lnTo>
                  <a:cubicBezTo>
                    <a:pt x="562225" y="626004"/>
                    <a:pt x="561383" y="653353"/>
                    <a:pt x="543998" y="669729"/>
                  </a:cubicBezTo>
                  <a:cubicBezTo>
                    <a:pt x="535663" y="677605"/>
                    <a:pt x="525032" y="681490"/>
                    <a:pt x="514388" y="681490"/>
                  </a:cubicBezTo>
                  <a:cubicBezTo>
                    <a:pt x="502914" y="681490"/>
                    <a:pt x="491440" y="676934"/>
                    <a:pt x="482932" y="667869"/>
                  </a:cubicBezTo>
                  <a:lnTo>
                    <a:pt x="329263" y="504626"/>
                  </a:lnTo>
                  <a:cubicBezTo>
                    <a:pt x="312883" y="487296"/>
                    <a:pt x="313725" y="459948"/>
                    <a:pt x="331110" y="443572"/>
                  </a:cubicBezTo>
                  <a:cubicBezTo>
                    <a:pt x="339780" y="435384"/>
                    <a:pt x="350951" y="431487"/>
                    <a:pt x="362003" y="431818"/>
                  </a:cubicBezTo>
                  <a:close/>
                  <a:moveTo>
                    <a:pt x="976380" y="406399"/>
                  </a:moveTo>
                  <a:cubicBezTo>
                    <a:pt x="987437" y="406399"/>
                    <a:pt x="998494" y="410620"/>
                    <a:pt x="1006939" y="419062"/>
                  </a:cubicBezTo>
                  <a:cubicBezTo>
                    <a:pt x="1023817" y="435935"/>
                    <a:pt x="1023817" y="463292"/>
                    <a:pt x="1006939" y="480177"/>
                  </a:cubicBezTo>
                  <a:lnTo>
                    <a:pt x="848473" y="638632"/>
                  </a:lnTo>
                  <a:cubicBezTo>
                    <a:pt x="840028" y="647074"/>
                    <a:pt x="829003" y="651295"/>
                    <a:pt x="817919" y="651295"/>
                  </a:cubicBezTo>
                  <a:cubicBezTo>
                    <a:pt x="806824" y="651295"/>
                    <a:pt x="795799" y="647074"/>
                    <a:pt x="787355" y="638632"/>
                  </a:cubicBezTo>
                  <a:cubicBezTo>
                    <a:pt x="770477" y="621747"/>
                    <a:pt x="770477" y="594402"/>
                    <a:pt x="787355" y="577517"/>
                  </a:cubicBezTo>
                  <a:lnTo>
                    <a:pt x="945821" y="419062"/>
                  </a:lnTo>
                  <a:cubicBezTo>
                    <a:pt x="954265" y="410620"/>
                    <a:pt x="965323" y="406399"/>
                    <a:pt x="976380" y="406399"/>
                  </a:cubicBezTo>
                  <a:close/>
                  <a:moveTo>
                    <a:pt x="652817" y="292100"/>
                  </a:moveTo>
                  <a:cubicBezTo>
                    <a:pt x="676679" y="292100"/>
                    <a:pt x="696034" y="311458"/>
                    <a:pt x="696034" y="335310"/>
                  </a:cubicBezTo>
                  <a:lnTo>
                    <a:pt x="696034" y="580216"/>
                  </a:lnTo>
                  <a:cubicBezTo>
                    <a:pt x="696034" y="604069"/>
                    <a:pt x="676679" y="623427"/>
                    <a:pt x="652817" y="623427"/>
                  </a:cubicBezTo>
                  <a:cubicBezTo>
                    <a:pt x="628956" y="623427"/>
                    <a:pt x="609600" y="604069"/>
                    <a:pt x="609600" y="580216"/>
                  </a:cubicBezTo>
                  <a:lnTo>
                    <a:pt x="609600" y="335310"/>
                  </a:lnTo>
                  <a:cubicBezTo>
                    <a:pt x="609600" y="311458"/>
                    <a:pt x="628956" y="292100"/>
                    <a:pt x="652817" y="292100"/>
                  </a:cubicBezTo>
                  <a:close/>
                  <a:moveTo>
                    <a:pt x="680662" y="0"/>
                  </a:moveTo>
                  <a:cubicBezTo>
                    <a:pt x="1055972" y="0"/>
                    <a:pt x="1361324" y="305364"/>
                    <a:pt x="1361324" y="680666"/>
                  </a:cubicBezTo>
                  <a:cubicBezTo>
                    <a:pt x="1361324" y="921439"/>
                    <a:pt x="1238049" y="1139556"/>
                    <a:pt x="1031581" y="1264024"/>
                  </a:cubicBezTo>
                  <a:cubicBezTo>
                    <a:pt x="1027674" y="1266557"/>
                    <a:pt x="977570" y="1308210"/>
                    <a:pt x="970259" y="1519784"/>
                  </a:cubicBezTo>
                  <a:lnTo>
                    <a:pt x="797194" y="1519784"/>
                  </a:lnTo>
                  <a:cubicBezTo>
                    <a:pt x="803560" y="1308422"/>
                    <a:pt x="850071" y="1175862"/>
                    <a:pt x="939881" y="1117463"/>
                  </a:cubicBezTo>
                  <a:cubicBezTo>
                    <a:pt x="1096433" y="1023040"/>
                    <a:pt x="1188449" y="860367"/>
                    <a:pt x="1188449" y="680666"/>
                  </a:cubicBezTo>
                  <a:cubicBezTo>
                    <a:pt x="1188449" y="400632"/>
                    <a:pt x="960679" y="172875"/>
                    <a:pt x="680662" y="172875"/>
                  </a:cubicBezTo>
                  <a:cubicBezTo>
                    <a:pt x="400645" y="172875"/>
                    <a:pt x="172875" y="400632"/>
                    <a:pt x="172875" y="680666"/>
                  </a:cubicBezTo>
                  <a:cubicBezTo>
                    <a:pt x="172875" y="849672"/>
                    <a:pt x="256572" y="1007068"/>
                    <a:pt x="396801" y="1101773"/>
                  </a:cubicBezTo>
                  <a:cubicBezTo>
                    <a:pt x="548374" y="1213294"/>
                    <a:pt x="539614" y="1363443"/>
                    <a:pt x="532492" y="1484111"/>
                  </a:cubicBezTo>
                  <a:cubicBezTo>
                    <a:pt x="531799" y="1495932"/>
                    <a:pt x="531673" y="1507893"/>
                    <a:pt x="531106" y="1519784"/>
                  </a:cubicBezTo>
                  <a:lnTo>
                    <a:pt x="358230" y="1519784"/>
                  </a:lnTo>
                  <a:cubicBezTo>
                    <a:pt x="358860" y="1504516"/>
                    <a:pt x="359049" y="1489177"/>
                    <a:pt x="359995" y="1474050"/>
                  </a:cubicBezTo>
                  <a:cubicBezTo>
                    <a:pt x="366801" y="1357603"/>
                    <a:pt x="367054" y="1294490"/>
                    <a:pt x="297160" y="1243057"/>
                  </a:cubicBezTo>
                  <a:cubicBezTo>
                    <a:pt x="112120" y="1118097"/>
                    <a:pt x="0" y="907086"/>
                    <a:pt x="0" y="680666"/>
                  </a:cubicBezTo>
                  <a:cubicBezTo>
                    <a:pt x="0" y="305364"/>
                    <a:pt x="305353" y="0"/>
                    <a:pt x="680662" y="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695881" y="3621084"/>
              <a:ext cx="411269" cy="452087"/>
            </a:xfrm>
            <a:custGeom>
              <a:avLst/>
              <a:gdLst>
                <a:gd name="connsiteX0" fmla="*/ 584810 w 2058726"/>
                <a:gd name="connsiteY0" fmla="*/ 1308100 h 2263055"/>
                <a:gd name="connsiteX1" fmla="*/ 1113763 w 2058726"/>
                <a:gd name="connsiteY1" fmla="*/ 1308100 h 2263055"/>
                <a:gd name="connsiteX2" fmla="*/ 1139772 w 2058726"/>
                <a:gd name="connsiteY2" fmla="*/ 1334114 h 2263055"/>
                <a:gd name="connsiteX3" fmla="*/ 1113763 w 2058726"/>
                <a:gd name="connsiteY3" fmla="*/ 1360127 h 2263055"/>
                <a:gd name="connsiteX4" fmla="*/ 584810 w 2058726"/>
                <a:gd name="connsiteY4" fmla="*/ 1360127 h 2263055"/>
                <a:gd name="connsiteX5" fmla="*/ 558800 w 2058726"/>
                <a:gd name="connsiteY5" fmla="*/ 1334114 h 2263055"/>
                <a:gd name="connsiteX6" fmla="*/ 584810 w 2058726"/>
                <a:gd name="connsiteY6" fmla="*/ 1308100 h 2263055"/>
                <a:gd name="connsiteX7" fmla="*/ 584810 w 2058726"/>
                <a:gd name="connsiteY7" fmla="*/ 1130300 h 2263055"/>
                <a:gd name="connsiteX8" fmla="*/ 1113763 w 2058726"/>
                <a:gd name="connsiteY8" fmla="*/ 1130300 h 2263055"/>
                <a:gd name="connsiteX9" fmla="*/ 1139772 w 2058726"/>
                <a:gd name="connsiteY9" fmla="*/ 1156314 h 2263055"/>
                <a:gd name="connsiteX10" fmla="*/ 1113763 w 2058726"/>
                <a:gd name="connsiteY10" fmla="*/ 1182327 h 2263055"/>
                <a:gd name="connsiteX11" fmla="*/ 584810 w 2058726"/>
                <a:gd name="connsiteY11" fmla="*/ 1182327 h 2263055"/>
                <a:gd name="connsiteX12" fmla="*/ 558800 w 2058726"/>
                <a:gd name="connsiteY12" fmla="*/ 1156314 h 2263055"/>
                <a:gd name="connsiteX13" fmla="*/ 584810 w 2058726"/>
                <a:gd name="connsiteY13" fmla="*/ 1130300 h 2263055"/>
                <a:gd name="connsiteX14" fmla="*/ 584810 w 2058726"/>
                <a:gd name="connsiteY14" fmla="*/ 952500 h 2263055"/>
                <a:gd name="connsiteX15" fmla="*/ 1113763 w 2058726"/>
                <a:gd name="connsiteY15" fmla="*/ 952500 h 2263055"/>
                <a:gd name="connsiteX16" fmla="*/ 1139772 w 2058726"/>
                <a:gd name="connsiteY16" fmla="*/ 978514 h 2263055"/>
                <a:gd name="connsiteX17" fmla="*/ 1113763 w 2058726"/>
                <a:gd name="connsiteY17" fmla="*/ 1004527 h 2263055"/>
                <a:gd name="connsiteX18" fmla="*/ 584810 w 2058726"/>
                <a:gd name="connsiteY18" fmla="*/ 1004527 h 2263055"/>
                <a:gd name="connsiteX19" fmla="*/ 558800 w 2058726"/>
                <a:gd name="connsiteY19" fmla="*/ 978514 h 2263055"/>
                <a:gd name="connsiteX20" fmla="*/ 584810 w 2058726"/>
                <a:gd name="connsiteY20" fmla="*/ 952500 h 2263055"/>
                <a:gd name="connsiteX21" fmla="*/ 1780443 w 2058726"/>
                <a:gd name="connsiteY21" fmla="*/ 863600 h 2263055"/>
                <a:gd name="connsiteX22" fmla="*/ 1683606 w 2058726"/>
                <a:gd name="connsiteY22" fmla="*/ 991236 h 2263055"/>
                <a:gd name="connsiteX23" fmla="*/ 1759055 w 2058726"/>
                <a:gd name="connsiteY23" fmla="*/ 1170768 h 2263055"/>
                <a:gd name="connsiteX24" fmla="*/ 1952277 w 2058726"/>
                <a:gd name="connsiteY24" fmla="*/ 1195193 h 2263055"/>
                <a:gd name="connsiteX25" fmla="*/ 2049170 w 2058726"/>
                <a:gd name="connsiteY25" fmla="*/ 1067558 h 2263055"/>
                <a:gd name="connsiteX26" fmla="*/ 2002614 w 2058726"/>
                <a:gd name="connsiteY26" fmla="*/ 1306307 h 2263055"/>
                <a:gd name="connsiteX27" fmla="*/ 1727341 w 2058726"/>
                <a:gd name="connsiteY27" fmla="*/ 1409841 h 2263055"/>
                <a:gd name="connsiteX28" fmla="*/ 1584174 w 2058726"/>
                <a:gd name="connsiteY28" fmla="*/ 1532423 h 2263055"/>
                <a:gd name="connsiteX29" fmla="*/ 1450036 w 2058726"/>
                <a:gd name="connsiteY29" fmla="*/ 1709169 h 2263055"/>
                <a:gd name="connsiteX30" fmla="*/ 1379327 w 2058726"/>
                <a:gd name="connsiteY30" fmla="*/ 1850670 h 2263055"/>
                <a:gd name="connsiteX31" fmla="*/ 1359294 w 2058726"/>
                <a:gd name="connsiteY31" fmla="*/ 2154014 h 2263055"/>
                <a:gd name="connsiteX32" fmla="*/ 1141863 w 2058726"/>
                <a:gd name="connsiteY32" fmla="*/ 2263055 h 2263055"/>
                <a:gd name="connsiteX33" fmla="*/ 1238700 w 2058726"/>
                <a:gd name="connsiteY33" fmla="*/ 2135420 h 2263055"/>
                <a:gd name="connsiteX34" fmla="*/ 1163251 w 2058726"/>
                <a:gd name="connsiteY34" fmla="*/ 1955888 h 2263055"/>
                <a:gd name="connsiteX35" fmla="*/ 970029 w 2058726"/>
                <a:gd name="connsiteY35" fmla="*/ 1931462 h 2263055"/>
                <a:gd name="connsiteX36" fmla="*/ 873136 w 2058726"/>
                <a:gd name="connsiteY36" fmla="*/ 2059098 h 2263055"/>
                <a:gd name="connsiteX37" fmla="*/ 919692 w 2058726"/>
                <a:gd name="connsiteY37" fmla="*/ 1820348 h 2263055"/>
                <a:gd name="connsiteX38" fmla="*/ 1191015 w 2058726"/>
                <a:gd name="connsiteY38" fmla="*/ 1716102 h 2263055"/>
                <a:gd name="connsiteX39" fmla="*/ 1314544 w 2058726"/>
                <a:gd name="connsiteY39" fmla="*/ 1606348 h 2263055"/>
                <a:gd name="connsiteX40" fmla="*/ 1448682 w 2058726"/>
                <a:gd name="connsiteY40" fmla="*/ 1429602 h 2263055"/>
                <a:gd name="connsiteX41" fmla="*/ 1530395 w 2058726"/>
                <a:gd name="connsiteY41" fmla="*/ 1250912 h 2263055"/>
                <a:gd name="connsiteX42" fmla="*/ 1563012 w 2058726"/>
                <a:gd name="connsiteY42" fmla="*/ 972641 h 2263055"/>
                <a:gd name="connsiteX43" fmla="*/ 1780443 w 2058726"/>
                <a:gd name="connsiteY43" fmla="*/ 863600 h 2263055"/>
                <a:gd name="connsiteX44" fmla="*/ 584810 w 2058726"/>
                <a:gd name="connsiteY44" fmla="*/ 762000 h 2263055"/>
                <a:gd name="connsiteX45" fmla="*/ 1113763 w 2058726"/>
                <a:gd name="connsiteY45" fmla="*/ 762000 h 2263055"/>
                <a:gd name="connsiteX46" fmla="*/ 1139772 w 2058726"/>
                <a:gd name="connsiteY46" fmla="*/ 788014 h 2263055"/>
                <a:gd name="connsiteX47" fmla="*/ 1113763 w 2058726"/>
                <a:gd name="connsiteY47" fmla="*/ 814027 h 2263055"/>
                <a:gd name="connsiteX48" fmla="*/ 584810 w 2058726"/>
                <a:gd name="connsiteY48" fmla="*/ 814027 h 2263055"/>
                <a:gd name="connsiteX49" fmla="*/ 558800 w 2058726"/>
                <a:gd name="connsiteY49" fmla="*/ 788014 h 2263055"/>
                <a:gd name="connsiteX50" fmla="*/ 584810 w 2058726"/>
                <a:gd name="connsiteY50" fmla="*/ 762000 h 2263055"/>
                <a:gd name="connsiteX51" fmla="*/ 584810 w 2058726"/>
                <a:gd name="connsiteY51" fmla="*/ 584200 h 2263055"/>
                <a:gd name="connsiteX52" fmla="*/ 1113763 w 2058726"/>
                <a:gd name="connsiteY52" fmla="*/ 584200 h 2263055"/>
                <a:gd name="connsiteX53" fmla="*/ 1139772 w 2058726"/>
                <a:gd name="connsiteY53" fmla="*/ 610214 h 2263055"/>
                <a:gd name="connsiteX54" fmla="*/ 1113763 w 2058726"/>
                <a:gd name="connsiteY54" fmla="*/ 636227 h 2263055"/>
                <a:gd name="connsiteX55" fmla="*/ 584810 w 2058726"/>
                <a:gd name="connsiteY55" fmla="*/ 636227 h 2263055"/>
                <a:gd name="connsiteX56" fmla="*/ 558800 w 2058726"/>
                <a:gd name="connsiteY56" fmla="*/ 610214 h 2263055"/>
                <a:gd name="connsiteX57" fmla="*/ 584810 w 2058726"/>
                <a:gd name="connsiteY57" fmla="*/ 584200 h 2263055"/>
                <a:gd name="connsiteX58" fmla="*/ 584810 w 2058726"/>
                <a:gd name="connsiteY58" fmla="*/ 406400 h 2263055"/>
                <a:gd name="connsiteX59" fmla="*/ 1113763 w 2058726"/>
                <a:gd name="connsiteY59" fmla="*/ 406400 h 2263055"/>
                <a:gd name="connsiteX60" fmla="*/ 1139772 w 2058726"/>
                <a:gd name="connsiteY60" fmla="*/ 432414 h 2263055"/>
                <a:gd name="connsiteX61" fmla="*/ 1113763 w 2058726"/>
                <a:gd name="connsiteY61" fmla="*/ 458427 h 2263055"/>
                <a:gd name="connsiteX62" fmla="*/ 584810 w 2058726"/>
                <a:gd name="connsiteY62" fmla="*/ 458427 h 2263055"/>
                <a:gd name="connsiteX63" fmla="*/ 558800 w 2058726"/>
                <a:gd name="connsiteY63" fmla="*/ 432414 h 2263055"/>
                <a:gd name="connsiteX64" fmla="*/ 584810 w 2058726"/>
                <a:gd name="connsiteY64" fmla="*/ 406400 h 2263055"/>
                <a:gd name="connsiteX65" fmla="*/ 242984 w 2058726"/>
                <a:gd name="connsiteY65" fmla="*/ 0 h 2263055"/>
                <a:gd name="connsiteX66" fmla="*/ 1395375 w 2058726"/>
                <a:gd name="connsiteY66" fmla="*/ 0 h 2263055"/>
                <a:gd name="connsiteX67" fmla="*/ 1556019 w 2058726"/>
                <a:gd name="connsiteY67" fmla="*/ 160600 h 2263055"/>
                <a:gd name="connsiteX68" fmla="*/ 1556019 w 2058726"/>
                <a:gd name="connsiteY68" fmla="*/ 856871 h 2263055"/>
                <a:gd name="connsiteX69" fmla="*/ 1451996 w 2058726"/>
                <a:gd name="connsiteY69" fmla="*/ 984521 h 2263055"/>
                <a:gd name="connsiteX70" fmla="*/ 1451996 w 2058726"/>
                <a:gd name="connsiteY70" fmla="*/ 160600 h 2263055"/>
                <a:gd name="connsiteX71" fmla="*/ 1395375 w 2058726"/>
                <a:gd name="connsiteY71" fmla="*/ 104017 h 2263055"/>
                <a:gd name="connsiteX72" fmla="*/ 242984 w 2058726"/>
                <a:gd name="connsiteY72" fmla="*/ 104017 h 2263055"/>
                <a:gd name="connsiteX73" fmla="*/ 186434 w 2058726"/>
                <a:gd name="connsiteY73" fmla="*/ 160600 h 2263055"/>
                <a:gd name="connsiteX74" fmla="*/ 186434 w 2058726"/>
                <a:gd name="connsiteY74" fmla="*/ 342545 h 2263055"/>
                <a:gd name="connsiteX75" fmla="*/ 294851 w 2058726"/>
                <a:gd name="connsiteY75" fmla="*/ 342545 h 2263055"/>
                <a:gd name="connsiteX76" fmla="*/ 372868 w 2058726"/>
                <a:gd name="connsiteY76" fmla="*/ 420558 h 2263055"/>
                <a:gd name="connsiteX77" fmla="*/ 294851 w 2058726"/>
                <a:gd name="connsiteY77" fmla="*/ 498571 h 2263055"/>
                <a:gd name="connsiteX78" fmla="*/ 186434 w 2058726"/>
                <a:gd name="connsiteY78" fmla="*/ 498571 h 2263055"/>
                <a:gd name="connsiteX79" fmla="*/ 186434 w 2058726"/>
                <a:gd name="connsiteY79" fmla="*/ 585308 h 2263055"/>
                <a:gd name="connsiteX80" fmla="*/ 294851 w 2058726"/>
                <a:gd name="connsiteY80" fmla="*/ 585308 h 2263055"/>
                <a:gd name="connsiteX81" fmla="*/ 372868 w 2058726"/>
                <a:gd name="connsiteY81" fmla="*/ 663321 h 2263055"/>
                <a:gd name="connsiteX82" fmla="*/ 294851 w 2058726"/>
                <a:gd name="connsiteY82" fmla="*/ 741419 h 2263055"/>
                <a:gd name="connsiteX83" fmla="*/ 186434 w 2058726"/>
                <a:gd name="connsiteY83" fmla="*/ 741419 h 2263055"/>
                <a:gd name="connsiteX84" fmla="*/ 186434 w 2058726"/>
                <a:gd name="connsiteY84" fmla="*/ 828071 h 2263055"/>
                <a:gd name="connsiteX85" fmla="*/ 294851 w 2058726"/>
                <a:gd name="connsiteY85" fmla="*/ 828071 h 2263055"/>
                <a:gd name="connsiteX86" fmla="*/ 372868 w 2058726"/>
                <a:gd name="connsiteY86" fmla="*/ 906169 h 2263055"/>
                <a:gd name="connsiteX87" fmla="*/ 294851 w 2058726"/>
                <a:gd name="connsiteY87" fmla="*/ 984182 h 2263055"/>
                <a:gd name="connsiteX88" fmla="*/ 186434 w 2058726"/>
                <a:gd name="connsiteY88" fmla="*/ 984182 h 2263055"/>
                <a:gd name="connsiteX89" fmla="*/ 186434 w 2058726"/>
                <a:gd name="connsiteY89" fmla="*/ 1070919 h 2263055"/>
                <a:gd name="connsiteX90" fmla="*/ 294851 w 2058726"/>
                <a:gd name="connsiteY90" fmla="*/ 1070919 h 2263055"/>
                <a:gd name="connsiteX91" fmla="*/ 372868 w 2058726"/>
                <a:gd name="connsiteY91" fmla="*/ 1148932 h 2263055"/>
                <a:gd name="connsiteX92" fmla="*/ 294851 w 2058726"/>
                <a:gd name="connsiteY92" fmla="*/ 1226945 h 2263055"/>
                <a:gd name="connsiteX93" fmla="*/ 186434 w 2058726"/>
                <a:gd name="connsiteY93" fmla="*/ 1226945 h 2263055"/>
                <a:gd name="connsiteX94" fmla="*/ 186434 w 2058726"/>
                <a:gd name="connsiteY94" fmla="*/ 1313682 h 2263055"/>
                <a:gd name="connsiteX95" fmla="*/ 294851 w 2058726"/>
                <a:gd name="connsiteY95" fmla="*/ 1313682 h 2263055"/>
                <a:gd name="connsiteX96" fmla="*/ 372868 w 2058726"/>
                <a:gd name="connsiteY96" fmla="*/ 1391695 h 2263055"/>
                <a:gd name="connsiteX97" fmla="*/ 294851 w 2058726"/>
                <a:gd name="connsiteY97" fmla="*/ 1469793 h 2263055"/>
                <a:gd name="connsiteX98" fmla="*/ 186434 w 2058726"/>
                <a:gd name="connsiteY98" fmla="*/ 1469793 h 2263055"/>
                <a:gd name="connsiteX99" fmla="*/ 186434 w 2058726"/>
                <a:gd name="connsiteY99" fmla="*/ 1669017 h 2263055"/>
                <a:gd name="connsiteX100" fmla="*/ 242984 w 2058726"/>
                <a:gd name="connsiteY100" fmla="*/ 1725600 h 2263055"/>
                <a:gd name="connsiteX101" fmla="*/ 925471 w 2058726"/>
                <a:gd name="connsiteY101" fmla="*/ 1725600 h 2263055"/>
                <a:gd name="connsiteX102" fmla="*/ 839386 w 2058726"/>
                <a:gd name="connsiteY102" fmla="*/ 1829617 h 2263055"/>
                <a:gd name="connsiteX103" fmla="*/ 242984 w 2058726"/>
                <a:gd name="connsiteY103" fmla="*/ 1829617 h 2263055"/>
                <a:gd name="connsiteX104" fmla="*/ 82412 w 2058726"/>
                <a:gd name="connsiteY104" fmla="*/ 1669017 h 2263055"/>
                <a:gd name="connsiteX105" fmla="*/ 82412 w 2058726"/>
                <a:gd name="connsiteY105" fmla="*/ 1469793 h 2263055"/>
                <a:gd name="connsiteX106" fmla="*/ 78017 w 2058726"/>
                <a:gd name="connsiteY106" fmla="*/ 1469793 h 2263055"/>
                <a:gd name="connsiteX107" fmla="*/ 0 w 2058726"/>
                <a:gd name="connsiteY107" fmla="*/ 1391695 h 2263055"/>
                <a:gd name="connsiteX108" fmla="*/ 78017 w 2058726"/>
                <a:gd name="connsiteY108" fmla="*/ 1313682 h 2263055"/>
                <a:gd name="connsiteX109" fmla="*/ 82412 w 2058726"/>
                <a:gd name="connsiteY109" fmla="*/ 1313682 h 2263055"/>
                <a:gd name="connsiteX110" fmla="*/ 82412 w 2058726"/>
                <a:gd name="connsiteY110" fmla="*/ 1226945 h 2263055"/>
                <a:gd name="connsiteX111" fmla="*/ 78017 w 2058726"/>
                <a:gd name="connsiteY111" fmla="*/ 1226945 h 2263055"/>
                <a:gd name="connsiteX112" fmla="*/ 0 w 2058726"/>
                <a:gd name="connsiteY112" fmla="*/ 1148932 h 2263055"/>
                <a:gd name="connsiteX113" fmla="*/ 78017 w 2058726"/>
                <a:gd name="connsiteY113" fmla="*/ 1070919 h 2263055"/>
                <a:gd name="connsiteX114" fmla="*/ 82412 w 2058726"/>
                <a:gd name="connsiteY114" fmla="*/ 1070919 h 2263055"/>
                <a:gd name="connsiteX115" fmla="*/ 82412 w 2058726"/>
                <a:gd name="connsiteY115" fmla="*/ 984182 h 2263055"/>
                <a:gd name="connsiteX116" fmla="*/ 78017 w 2058726"/>
                <a:gd name="connsiteY116" fmla="*/ 984182 h 2263055"/>
                <a:gd name="connsiteX117" fmla="*/ 0 w 2058726"/>
                <a:gd name="connsiteY117" fmla="*/ 906169 h 2263055"/>
                <a:gd name="connsiteX118" fmla="*/ 78017 w 2058726"/>
                <a:gd name="connsiteY118" fmla="*/ 828071 h 2263055"/>
                <a:gd name="connsiteX119" fmla="*/ 82412 w 2058726"/>
                <a:gd name="connsiteY119" fmla="*/ 828071 h 2263055"/>
                <a:gd name="connsiteX120" fmla="*/ 82412 w 2058726"/>
                <a:gd name="connsiteY120" fmla="*/ 741419 h 2263055"/>
                <a:gd name="connsiteX121" fmla="*/ 78017 w 2058726"/>
                <a:gd name="connsiteY121" fmla="*/ 741419 h 2263055"/>
                <a:gd name="connsiteX122" fmla="*/ 0 w 2058726"/>
                <a:gd name="connsiteY122" fmla="*/ 663321 h 2263055"/>
                <a:gd name="connsiteX123" fmla="*/ 78017 w 2058726"/>
                <a:gd name="connsiteY123" fmla="*/ 585308 h 2263055"/>
                <a:gd name="connsiteX124" fmla="*/ 82412 w 2058726"/>
                <a:gd name="connsiteY124" fmla="*/ 585308 h 2263055"/>
                <a:gd name="connsiteX125" fmla="*/ 82412 w 2058726"/>
                <a:gd name="connsiteY125" fmla="*/ 498571 h 2263055"/>
                <a:gd name="connsiteX126" fmla="*/ 78017 w 2058726"/>
                <a:gd name="connsiteY126" fmla="*/ 498571 h 2263055"/>
                <a:gd name="connsiteX127" fmla="*/ 0 w 2058726"/>
                <a:gd name="connsiteY127" fmla="*/ 420558 h 2263055"/>
                <a:gd name="connsiteX128" fmla="*/ 78017 w 2058726"/>
                <a:gd name="connsiteY128" fmla="*/ 342545 h 2263055"/>
                <a:gd name="connsiteX129" fmla="*/ 82412 w 2058726"/>
                <a:gd name="connsiteY129" fmla="*/ 342545 h 2263055"/>
                <a:gd name="connsiteX130" fmla="*/ 82412 w 2058726"/>
                <a:gd name="connsiteY130" fmla="*/ 160600 h 2263055"/>
                <a:gd name="connsiteX131" fmla="*/ 242984 w 2058726"/>
                <a:gd name="connsiteY131" fmla="*/ 0 h 226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2058726" h="2263055">
                  <a:moveTo>
                    <a:pt x="584810" y="1308100"/>
                  </a:moveTo>
                  <a:lnTo>
                    <a:pt x="1113763" y="1308100"/>
                  </a:lnTo>
                  <a:cubicBezTo>
                    <a:pt x="1128126" y="1308100"/>
                    <a:pt x="1139772" y="1319749"/>
                    <a:pt x="1139772" y="1334114"/>
                  </a:cubicBezTo>
                  <a:cubicBezTo>
                    <a:pt x="1139772" y="1348479"/>
                    <a:pt x="1128126" y="1360127"/>
                    <a:pt x="1113763" y="1360127"/>
                  </a:cubicBezTo>
                  <a:lnTo>
                    <a:pt x="584810" y="1360127"/>
                  </a:lnTo>
                  <a:cubicBezTo>
                    <a:pt x="570447" y="1360127"/>
                    <a:pt x="558800" y="1348479"/>
                    <a:pt x="558800" y="1334114"/>
                  </a:cubicBezTo>
                  <a:cubicBezTo>
                    <a:pt x="558800" y="1319749"/>
                    <a:pt x="570447" y="1308100"/>
                    <a:pt x="584810" y="1308100"/>
                  </a:cubicBezTo>
                  <a:close/>
                  <a:moveTo>
                    <a:pt x="584810" y="1130300"/>
                  </a:moveTo>
                  <a:lnTo>
                    <a:pt x="1113763" y="1130300"/>
                  </a:lnTo>
                  <a:cubicBezTo>
                    <a:pt x="1128126" y="1130300"/>
                    <a:pt x="1139772" y="1141949"/>
                    <a:pt x="1139772" y="1156314"/>
                  </a:cubicBezTo>
                  <a:cubicBezTo>
                    <a:pt x="1139772" y="1170679"/>
                    <a:pt x="1128126" y="1182327"/>
                    <a:pt x="1113763" y="1182327"/>
                  </a:cubicBezTo>
                  <a:lnTo>
                    <a:pt x="584810" y="1182327"/>
                  </a:lnTo>
                  <a:cubicBezTo>
                    <a:pt x="570447" y="1182327"/>
                    <a:pt x="558800" y="1170679"/>
                    <a:pt x="558800" y="1156314"/>
                  </a:cubicBezTo>
                  <a:cubicBezTo>
                    <a:pt x="558800" y="1141949"/>
                    <a:pt x="570447" y="1130300"/>
                    <a:pt x="584810" y="1130300"/>
                  </a:cubicBezTo>
                  <a:close/>
                  <a:moveTo>
                    <a:pt x="584810" y="952500"/>
                  </a:moveTo>
                  <a:lnTo>
                    <a:pt x="1113763" y="952500"/>
                  </a:lnTo>
                  <a:cubicBezTo>
                    <a:pt x="1128126" y="952500"/>
                    <a:pt x="1139772" y="964149"/>
                    <a:pt x="1139772" y="978514"/>
                  </a:cubicBezTo>
                  <a:cubicBezTo>
                    <a:pt x="1139772" y="992879"/>
                    <a:pt x="1128126" y="1004527"/>
                    <a:pt x="1113763" y="1004527"/>
                  </a:cubicBezTo>
                  <a:lnTo>
                    <a:pt x="584810" y="1004527"/>
                  </a:lnTo>
                  <a:cubicBezTo>
                    <a:pt x="570447" y="1004527"/>
                    <a:pt x="558800" y="992879"/>
                    <a:pt x="558800" y="978514"/>
                  </a:cubicBezTo>
                  <a:cubicBezTo>
                    <a:pt x="558800" y="964149"/>
                    <a:pt x="570447" y="952500"/>
                    <a:pt x="584810" y="952500"/>
                  </a:cubicBezTo>
                  <a:close/>
                  <a:moveTo>
                    <a:pt x="1780443" y="863600"/>
                  </a:moveTo>
                  <a:lnTo>
                    <a:pt x="1683606" y="991236"/>
                  </a:lnTo>
                  <a:lnTo>
                    <a:pt x="1759055" y="1170768"/>
                  </a:lnTo>
                  <a:lnTo>
                    <a:pt x="1952277" y="1195193"/>
                  </a:lnTo>
                  <a:lnTo>
                    <a:pt x="2049170" y="1067558"/>
                  </a:lnTo>
                  <a:cubicBezTo>
                    <a:pt x="2070614" y="1147184"/>
                    <a:pt x="2056337" y="1235492"/>
                    <a:pt x="2002614" y="1306307"/>
                  </a:cubicBezTo>
                  <a:cubicBezTo>
                    <a:pt x="1936307" y="1393644"/>
                    <a:pt x="1828071" y="1430444"/>
                    <a:pt x="1727341" y="1409841"/>
                  </a:cubicBezTo>
                  <a:cubicBezTo>
                    <a:pt x="1680390" y="1438413"/>
                    <a:pt x="1624127" y="1479814"/>
                    <a:pt x="1584174" y="1532423"/>
                  </a:cubicBezTo>
                  <a:lnTo>
                    <a:pt x="1450036" y="1709169"/>
                  </a:lnTo>
                  <a:cubicBezTo>
                    <a:pt x="1409857" y="1762102"/>
                    <a:pt x="1391404" y="1804669"/>
                    <a:pt x="1379327" y="1850670"/>
                  </a:cubicBezTo>
                  <a:cubicBezTo>
                    <a:pt x="1432260" y="1943772"/>
                    <a:pt x="1428084" y="2063309"/>
                    <a:pt x="1359294" y="2154014"/>
                  </a:cubicBezTo>
                  <a:cubicBezTo>
                    <a:pt x="1305571" y="2224765"/>
                    <a:pt x="1224310" y="2262278"/>
                    <a:pt x="1141863" y="2263055"/>
                  </a:cubicBezTo>
                  <a:lnTo>
                    <a:pt x="1238700" y="2135420"/>
                  </a:lnTo>
                  <a:lnTo>
                    <a:pt x="1163251" y="1955888"/>
                  </a:lnTo>
                  <a:lnTo>
                    <a:pt x="970029" y="1931462"/>
                  </a:lnTo>
                  <a:lnTo>
                    <a:pt x="873136" y="2059098"/>
                  </a:lnTo>
                  <a:cubicBezTo>
                    <a:pt x="851692" y="1979471"/>
                    <a:pt x="865969" y="1891163"/>
                    <a:pt x="919692" y="1820348"/>
                  </a:cubicBezTo>
                  <a:cubicBezTo>
                    <a:pt x="985096" y="1734113"/>
                    <a:pt x="1091413" y="1697248"/>
                    <a:pt x="1191015" y="1716102"/>
                  </a:cubicBezTo>
                  <a:cubicBezTo>
                    <a:pt x="1234750" y="1691417"/>
                    <a:pt x="1272333" y="1661937"/>
                    <a:pt x="1314544" y="1606348"/>
                  </a:cubicBezTo>
                  <a:lnTo>
                    <a:pt x="1448682" y="1429602"/>
                  </a:lnTo>
                  <a:cubicBezTo>
                    <a:pt x="1490610" y="1374337"/>
                    <a:pt x="1515779" y="1305141"/>
                    <a:pt x="1530395" y="1250912"/>
                  </a:cubicBezTo>
                  <a:cubicBezTo>
                    <a:pt x="1491287" y="1162151"/>
                    <a:pt x="1500260" y="1055377"/>
                    <a:pt x="1563012" y="972641"/>
                  </a:cubicBezTo>
                  <a:cubicBezTo>
                    <a:pt x="1616735" y="901891"/>
                    <a:pt x="1697996" y="864378"/>
                    <a:pt x="1780443" y="863600"/>
                  </a:cubicBezTo>
                  <a:close/>
                  <a:moveTo>
                    <a:pt x="584810" y="762000"/>
                  </a:moveTo>
                  <a:lnTo>
                    <a:pt x="1113763" y="762000"/>
                  </a:lnTo>
                  <a:cubicBezTo>
                    <a:pt x="1128126" y="762000"/>
                    <a:pt x="1139772" y="773649"/>
                    <a:pt x="1139772" y="788014"/>
                  </a:cubicBezTo>
                  <a:cubicBezTo>
                    <a:pt x="1139772" y="802379"/>
                    <a:pt x="1128126" y="814027"/>
                    <a:pt x="1113763" y="814027"/>
                  </a:cubicBezTo>
                  <a:lnTo>
                    <a:pt x="584810" y="814027"/>
                  </a:lnTo>
                  <a:cubicBezTo>
                    <a:pt x="570447" y="814027"/>
                    <a:pt x="558800" y="802379"/>
                    <a:pt x="558800" y="788014"/>
                  </a:cubicBezTo>
                  <a:cubicBezTo>
                    <a:pt x="558800" y="773649"/>
                    <a:pt x="570447" y="762000"/>
                    <a:pt x="584810" y="762000"/>
                  </a:cubicBezTo>
                  <a:close/>
                  <a:moveTo>
                    <a:pt x="584810" y="584200"/>
                  </a:moveTo>
                  <a:lnTo>
                    <a:pt x="1113763" y="584200"/>
                  </a:lnTo>
                  <a:cubicBezTo>
                    <a:pt x="1128126" y="584200"/>
                    <a:pt x="1139772" y="595849"/>
                    <a:pt x="1139772" y="610214"/>
                  </a:cubicBezTo>
                  <a:cubicBezTo>
                    <a:pt x="1139772" y="624579"/>
                    <a:pt x="1128126" y="636227"/>
                    <a:pt x="1113763" y="636227"/>
                  </a:cubicBezTo>
                  <a:lnTo>
                    <a:pt x="584810" y="636227"/>
                  </a:lnTo>
                  <a:cubicBezTo>
                    <a:pt x="570447" y="636227"/>
                    <a:pt x="558800" y="624579"/>
                    <a:pt x="558800" y="610214"/>
                  </a:cubicBezTo>
                  <a:cubicBezTo>
                    <a:pt x="558800" y="595849"/>
                    <a:pt x="570447" y="584200"/>
                    <a:pt x="584810" y="584200"/>
                  </a:cubicBezTo>
                  <a:close/>
                  <a:moveTo>
                    <a:pt x="584810" y="406400"/>
                  </a:moveTo>
                  <a:lnTo>
                    <a:pt x="1113763" y="406400"/>
                  </a:lnTo>
                  <a:cubicBezTo>
                    <a:pt x="1128126" y="406400"/>
                    <a:pt x="1139772" y="418049"/>
                    <a:pt x="1139772" y="432414"/>
                  </a:cubicBezTo>
                  <a:cubicBezTo>
                    <a:pt x="1139772" y="446779"/>
                    <a:pt x="1128126" y="458427"/>
                    <a:pt x="1113763" y="458427"/>
                  </a:cubicBezTo>
                  <a:lnTo>
                    <a:pt x="584810" y="458427"/>
                  </a:lnTo>
                  <a:cubicBezTo>
                    <a:pt x="570447" y="458427"/>
                    <a:pt x="558800" y="446779"/>
                    <a:pt x="558800" y="432414"/>
                  </a:cubicBezTo>
                  <a:cubicBezTo>
                    <a:pt x="558800" y="418049"/>
                    <a:pt x="570447" y="406400"/>
                    <a:pt x="584810" y="406400"/>
                  </a:cubicBezTo>
                  <a:close/>
                  <a:moveTo>
                    <a:pt x="242984" y="0"/>
                  </a:moveTo>
                  <a:lnTo>
                    <a:pt x="1395375" y="0"/>
                  </a:lnTo>
                  <a:cubicBezTo>
                    <a:pt x="1483981" y="0"/>
                    <a:pt x="1556019" y="72084"/>
                    <a:pt x="1556019" y="160600"/>
                  </a:cubicBezTo>
                  <a:lnTo>
                    <a:pt x="1556019" y="856871"/>
                  </a:lnTo>
                  <a:cubicBezTo>
                    <a:pt x="1515534" y="885416"/>
                    <a:pt x="1480884" y="931919"/>
                    <a:pt x="1451996" y="984521"/>
                  </a:cubicBezTo>
                  <a:lnTo>
                    <a:pt x="1451996" y="160600"/>
                  </a:lnTo>
                  <a:cubicBezTo>
                    <a:pt x="1451996" y="129429"/>
                    <a:pt x="1426567" y="104017"/>
                    <a:pt x="1395375" y="104017"/>
                  </a:cubicBezTo>
                  <a:lnTo>
                    <a:pt x="242984" y="104017"/>
                  </a:lnTo>
                  <a:cubicBezTo>
                    <a:pt x="211792" y="104017"/>
                    <a:pt x="186434" y="129429"/>
                    <a:pt x="186434" y="160600"/>
                  </a:cubicBezTo>
                  <a:lnTo>
                    <a:pt x="186434" y="342545"/>
                  </a:lnTo>
                  <a:lnTo>
                    <a:pt x="294851" y="342545"/>
                  </a:lnTo>
                  <a:cubicBezTo>
                    <a:pt x="337858" y="342545"/>
                    <a:pt x="372868" y="377528"/>
                    <a:pt x="372868" y="420558"/>
                  </a:cubicBezTo>
                  <a:cubicBezTo>
                    <a:pt x="372868" y="463588"/>
                    <a:pt x="337858" y="498571"/>
                    <a:pt x="294851" y="498571"/>
                  </a:cubicBezTo>
                  <a:lnTo>
                    <a:pt x="186434" y="498571"/>
                  </a:lnTo>
                  <a:lnTo>
                    <a:pt x="186434" y="585308"/>
                  </a:lnTo>
                  <a:lnTo>
                    <a:pt x="294851" y="585308"/>
                  </a:lnTo>
                  <a:cubicBezTo>
                    <a:pt x="337858" y="585308"/>
                    <a:pt x="372868" y="620291"/>
                    <a:pt x="372868" y="663321"/>
                  </a:cubicBezTo>
                  <a:cubicBezTo>
                    <a:pt x="372868" y="706351"/>
                    <a:pt x="337858" y="741419"/>
                    <a:pt x="294851" y="741419"/>
                  </a:cubicBezTo>
                  <a:lnTo>
                    <a:pt x="186434" y="741419"/>
                  </a:lnTo>
                  <a:lnTo>
                    <a:pt x="186434" y="828071"/>
                  </a:lnTo>
                  <a:lnTo>
                    <a:pt x="294851" y="828071"/>
                  </a:lnTo>
                  <a:cubicBezTo>
                    <a:pt x="337858" y="828071"/>
                    <a:pt x="372868" y="863139"/>
                    <a:pt x="372868" y="906169"/>
                  </a:cubicBezTo>
                  <a:cubicBezTo>
                    <a:pt x="372868" y="949199"/>
                    <a:pt x="337858" y="984182"/>
                    <a:pt x="294851" y="984182"/>
                  </a:cubicBezTo>
                  <a:lnTo>
                    <a:pt x="186434" y="984182"/>
                  </a:lnTo>
                  <a:lnTo>
                    <a:pt x="186434" y="1070919"/>
                  </a:lnTo>
                  <a:lnTo>
                    <a:pt x="294851" y="1070919"/>
                  </a:lnTo>
                  <a:cubicBezTo>
                    <a:pt x="337858" y="1070919"/>
                    <a:pt x="372868" y="1105902"/>
                    <a:pt x="372868" y="1148932"/>
                  </a:cubicBezTo>
                  <a:cubicBezTo>
                    <a:pt x="372868" y="1191962"/>
                    <a:pt x="337858" y="1226945"/>
                    <a:pt x="294851" y="1226945"/>
                  </a:cubicBezTo>
                  <a:lnTo>
                    <a:pt x="186434" y="1226945"/>
                  </a:lnTo>
                  <a:lnTo>
                    <a:pt x="186434" y="1313682"/>
                  </a:lnTo>
                  <a:lnTo>
                    <a:pt x="294851" y="1313682"/>
                  </a:lnTo>
                  <a:cubicBezTo>
                    <a:pt x="337858" y="1313682"/>
                    <a:pt x="372868" y="1348665"/>
                    <a:pt x="372868" y="1391695"/>
                  </a:cubicBezTo>
                  <a:cubicBezTo>
                    <a:pt x="372868" y="1434725"/>
                    <a:pt x="337858" y="1469793"/>
                    <a:pt x="294851" y="1469793"/>
                  </a:cubicBezTo>
                  <a:lnTo>
                    <a:pt x="186434" y="1469793"/>
                  </a:lnTo>
                  <a:lnTo>
                    <a:pt x="186434" y="1669017"/>
                  </a:lnTo>
                  <a:cubicBezTo>
                    <a:pt x="186434" y="1700189"/>
                    <a:pt x="211792" y="1725600"/>
                    <a:pt x="242984" y="1725600"/>
                  </a:cubicBezTo>
                  <a:cubicBezTo>
                    <a:pt x="242984" y="1725600"/>
                    <a:pt x="925471" y="1725600"/>
                    <a:pt x="925471" y="1725600"/>
                  </a:cubicBezTo>
                  <a:cubicBezTo>
                    <a:pt x="893198" y="1756263"/>
                    <a:pt x="864239" y="1792855"/>
                    <a:pt x="839386" y="1829617"/>
                  </a:cubicBezTo>
                  <a:lnTo>
                    <a:pt x="242984" y="1829617"/>
                  </a:lnTo>
                  <a:cubicBezTo>
                    <a:pt x="154450" y="1829617"/>
                    <a:pt x="82412" y="1757534"/>
                    <a:pt x="82412" y="1669017"/>
                  </a:cubicBezTo>
                  <a:lnTo>
                    <a:pt x="82412" y="1469793"/>
                  </a:lnTo>
                  <a:lnTo>
                    <a:pt x="78017" y="1469793"/>
                  </a:lnTo>
                  <a:cubicBezTo>
                    <a:pt x="35011" y="1469793"/>
                    <a:pt x="0" y="1434725"/>
                    <a:pt x="0" y="1391695"/>
                  </a:cubicBezTo>
                  <a:cubicBezTo>
                    <a:pt x="0" y="1348665"/>
                    <a:pt x="35011" y="1313682"/>
                    <a:pt x="78017" y="1313682"/>
                  </a:cubicBezTo>
                  <a:lnTo>
                    <a:pt x="82412" y="1313682"/>
                  </a:lnTo>
                  <a:lnTo>
                    <a:pt x="82412" y="1226945"/>
                  </a:lnTo>
                  <a:lnTo>
                    <a:pt x="78017" y="1226945"/>
                  </a:lnTo>
                  <a:cubicBezTo>
                    <a:pt x="35011" y="1226945"/>
                    <a:pt x="0" y="1191962"/>
                    <a:pt x="0" y="1148932"/>
                  </a:cubicBezTo>
                  <a:cubicBezTo>
                    <a:pt x="0" y="1105902"/>
                    <a:pt x="35011" y="1070919"/>
                    <a:pt x="78017" y="1070919"/>
                  </a:cubicBezTo>
                  <a:lnTo>
                    <a:pt x="82412" y="1070919"/>
                  </a:lnTo>
                  <a:lnTo>
                    <a:pt x="82412" y="984182"/>
                  </a:lnTo>
                  <a:lnTo>
                    <a:pt x="78017" y="984182"/>
                  </a:lnTo>
                  <a:cubicBezTo>
                    <a:pt x="35011" y="984182"/>
                    <a:pt x="0" y="949199"/>
                    <a:pt x="0" y="906169"/>
                  </a:cubicBezTo>
                  <a:cubicBezTo>
                    <a:pt x="0" y="863139"/>
                    <a:pt x="35011" y="828071"/>
                    <a:pt x="78017" y="828071"/>
                  </a:cubicBezTo>
                  <a:lnTo>
                    <a:pt x="82412" y="828071"/>
                  </a:lnTo>
                  <a:lnTo>
                    <a:pt x="82412" y="741419"/>
                  </a:lnTo>
                  <a:lnTo>
                    <a:pt x="78017" y="741419"/>
                  </a:lnTo>
                  <a:cubicBezTo>
                    <a:pt x="35011" y="741419"/>
                    <a:pt x="0" y="706351"/>
                    <a:pt x="0" y="663321"/>
                  </a:cubicBezTo>
                  <a:cubicBezTo>
                    <a:pt x="0" y="620291"/>
                    <a:pt x="35011" y="585308"/>
                    <a:pt x="78017" y="585308"/>
                  </a:cubicBezTo>
                  <a:lnTo>
                    <a:pt x="82412" y="585308"/>
                  </a:lnTo>
                  <a:lnTo>
                    <a:pt x="82412" y="498571"/>
                  </a:lnTo>
                  <a:lnTo>
                    <a:pt x="78017" y="498571"/>
                  </a:lnTo>
                  <a:cubicBezTo>
                    <a:pt x="35011" y="498571"/>
                    <a:pt x="0" y="463588"/>
                    <a:pt x="0" y="420558"/>
                  </a:cubicBezTo>
                  <a:cubicBezTo>
                    <a:pt x="0" y="377528"/>
                    <a:pt x="35011" y="342545"/>
                    <a:pt x="78017" y="342545"/>
                  </a:cubicBezTo>
                  <a:lnTo>
                    <a:pt x="82412" y="342545"/>
                  </a:lnTo>
                  <a:lnTo>
                    <a:pt x="82412" y="160600"/>
                  </a:lnTo>
                  <a:cubicBezTo>
                    <a:pt x="82412" y="72084"/>
                    <a:pt x="154450" y="0"/>
                    <a:pt x="242984" y="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528726" y="1670307"/>
              <a:ext cx="589898" cy="825906"/>
            </a:xfrm>
            <a:custGeom>
              <a:avLst/>
              <a:gdLst>
                <a:gd name="connsiteX0" fmla="*/ 648700 w 1770074"/>
                <a:gd name="connsiteY0" fmla="*/ 2006351 h 2478251"/>
                <a:gd name="connsiteX1" fmla="*/ 648700 w 1770074"/>
                <a:gd name="connsiteY1" fmla="*/ 2123838 h 2478251"/>
                <a:gd name="connsiteX2" fmla="*/ 1121375 w 1770074"/>
                <a:gd name="connsiteY2" fmla="*/ 2123838 h 2478251"/>
                <a:gd name="connsiteX3" fmla="*/ 1121375 w 1770074"/>
                <a:gd name="connsiteY3" fmla="*/ 2006351 h 2478251"/>
                <a:gd name="connsiteX4" fmla="*/ 884214 w 1770074"/>
                <a:gd name="connsiteY4" fmla="*/ 533400 h 2478251"/>
                <a:gd name="connsiteX5" fmla="*/ 1233943 w 1770074"/>
                <a:gd name="connsiteY5" fmla="*/ 883132 h 2478251"/>
                <a:gd name="connsiteX6" fmla="*/ 1175230 w 1770074"/>
                <a:gd name="connsiteY6" fmla="*/ 941846 h 2478251"/>
                <a:gd name="connsiteX7" fmla="*/ 1115797 w 1770074"/>
                <a:gd name="connsiteY7" fmla="*/ 883132 h 2478251"/>
                <a:gd name="connsiteX8" fmla="*/ 884214 w 1770074"/>
                <a:gd name="connsiteY8" fmla="*/ 650809 h 2478251"/>
                <a:gd name="connsiteX9" fmla="*/ 825500 w 1770074"/>
                <a:gd name="connsiteY9" fmla="*/ 592114 h 2478251"/>
                <a:gd name="connsiteX10" fmla="*/ 884214 w 1770074"/>
                <a:gd name="connsiteY10" fmla="*/ 533400 h 2478251"/>
                <a:gd name="connsiteX11" fmla="*/ 885037 w 1770074"/>
                <a:gd name="connsiteY11" fmla="*/ 236352 h 2478251"/>
                <a:gd name="connsiteX12" fmla="*/ 236338 w 1770074"/>
                <a:gd name="connsiteY12" fmla="*/ 885057 h 2478251"/>
                <a:gd name="connsiteX13" fmla="*/ 354343 w 1770074"/>
                <a:gd name="connsiteY13" fmla="*/ 1256794 h 2478251"/>
                <a:gd name="connsiteX14" fmla="*/ 363603 w 1770074"/>
                <a:gd name="connsiteY14" fmla="*/ 1272284 h 2478251"/>
                <a:gd name="connsiteX15" fmla="*/ 635588 w 1770074"/>
                <a:gd name="connsiteY15" fmla="*/ 1770114 h 2478251"/>
                <a:gd name="connsiteX16" fmla="*/ 766868 w 1770074"/>
                <a:gd name="connsiteY16" fmla="*/ 1770114 h 2478251"/>
                <a:gd name="connsiteX17" fmla="*/ 766868 w 1770074"/>
                <a:gd name="connsiteY17" fmla="*/ 1533762 h 2478251"/>
                <a:gd name="connsiteX18" fmla="*/ 885037 w 1770074"/>
                <a:gd name="connsiteY18" fmla="*/ 1416389 h 2478251"/>
                <a:gd name="connsiteX19" fmla="*/ 1003206 w 1770074"/>
                <a:gd name="connsiteY19" fmla="*/ 1533762 h 2478251"/>
                <a:gd name="connsiteX20" fmla="*/ 1003206 w 1770074"/>
                <a:gd name="connsiteY20" fmla="*/ 1770114 h 2478251"/>
                <a:gd name="connsiteX21" fmla="*/ 1133995 w 1770074"/>
                <a:gd name="connsiteY21" fmla="*/ 1770114 h 2478251"/>
                <a:gd name="connsiteX22" fmla="*/ 1415732 w 1770074"/>
                <a:gd name="connsiteY22" fmla="*/ 1257139 h 2478251"/>
                <a:gd name="connsiteX23" fmla="*/ 1533736 w 1770074"/>
                <a:gd name="connsiteY23" fmla="*/ 885057 h 2478251"/>
                <a:gd name="connsiteX24" fmla="*/ 885037 w 1770074"/>
                <a:gd name="connsiteY24" fmla="*/ 236352 h 2478251"/>
                <a:gd name="connsiteX25" fmla="*/ 885037 w 1770074"/>
                <a:gd name="connsiteY25" fmla="*/ 0 h 2478251"/>
                <a:gd name="connsiteX26" fmla="*/ 1770074 w 1770074"/>
                <a:gd name="connsiteY26" fmla="*/ 885057 h 2478251"/>
                <a:gd name="connsiteX27" fmla="*/ 1608719 w 1770074"/>
                <a:gd name="connsiteY27" fmla="*/ 1392639 h 2478251"/>
                <a:gd name="connsiteX28" fmla="*/ 1356893 w 1770074"/>
                <a:gd name="connsiteY28" fmla="*/ 1888175 h 2478251"/>
                <a:gd name="connsiteX29" fmla="*/ 1356893 w 1770074"/>
                <a:gd name="connsiteY29" fmla="*/ 2241899 h 2478251"/>
                <a:gd name="connsiteX30" fmla="*/ 1238724 w 1770074"/>
                <a:gd name="connsiteY30" fmla="*/ 2360075 h 2478251"/>
                <a:gd name="connsiteX31" fmla="*/ 1003206 w 1770074"/>
                <a:gd name="connsiteY31" fmla="*/ 2360075 h 2478251"/>
                <a:gd name="connsiteX32" fmla="*/ 968542 w 1770074"/>
                <a:gd name="connsiteY32" fmla="*/ 2443602 h 2478251"/>
                <a:gd name="connsiteX33" fmla="*/ 885037 w 1770074"/>
                <a:gd name="connsiteY33" fmla="*/ 2478251 h 2478251"/>
                <a:gd name="connsiteX34" fmla="*/ 801532 w 1770074"/>
                <a:gd name="connsiteY34" fmla="*/ 2443602 h 2478251"/>
                <a:gd name="connsiteX35" fmla="*/ 766868 w 1770074"/>
                <a:gd name="connsiteY35" fmla="*/ 2360075 h 2478251"/>
                <a:gd name="connsiteX36" fmla="*/ 531350 w 1770074"/>
                <a:gd name="connsiteY36" fmla="*/ 2360075 h 2478251"/>
                <a:gd name="connsiteX37" fmla="*/ 413181 w 1770074"/>
                <a:gd name="connsiteY37" fmla="*/ 2241899 h 2478251"/>
                <a:gd name="connsiteX38" fmla="*/ 413181 w 1770074"/>
                <a:gd name="connsiteY38" fmla="*/ 1888175 h 2478251"/>
                <a:gd name="connsiteX39" fmla="*/ 159635 w 1770074"/>
                <a:gd name="connsiteY39" fmla="*/ 1392639 h 2478251"/>
                <a:gd name="connsiteX40" fmla="*/ 150457 w 1770074"/>
                <a:gd name="connsiteY40" fmla="*/ 1376577 h 2478251"/>
                <a:gd name="connsiteX41" fmla="*/ 0 w 1770074"/>
                <a:gd name="connsiteY41" fmla="*/ 885057 h 2478251"/>
                <a:gd name="connsiteX42" fmla="*/ 885037 w 1770074"/>
                <a:gd name="connsiteY42" fmla="*/ 0 h 247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770074" h="2478251">
                  <a:moveTo>
                    <a:pt x="648700" y="2006351"/>
                  </a:moveTo>
                  <a:lnTo>
                    <a:pt x="648700" y="2123838"/>
                  </a:lnTo>
                  <a:lnTo>
                    <a:pt x="1121375" y="2123838"/>
                  </a:lnTo>
                  <a:cubicBezTo>
                    <a:pt x="1121375" y="2123838"/>
                    <a:pt x="1121375" y="2006351"/>
                    <a:pt x="1121375" y="2006351"/>
                  </a:cubicBezTo>
                  <a:close/>
                  <a:moveTo>
                    <a:pt x="884214" y="533400"/>
                  </a:moveTo>
                  <a:cubicBezTo>
                    <a:pt x="1077298" y="533400"/>
                    <a:pt x="1233943" y="690047"/>
                    <a:pt x="1233943" y="883132"/>
                  </a:cubicBezTo>
                  <a:cubicBezTo>
                    <a:pt x="1233943" y="915297"/>
                    <a:pt x="1207394" y="941846"/>
                    <a:pt x="1175230" y="941846"/>
                  </a:cubicBezTo>
                  <a:cubicBezTo>
                    <a:pt x="1142346" y="941846"/>
                    <a:pt x="1115797" y="915297"/>
                    <a:pt x="1115797" y="883132"/>
                  </a:cubicBezTo>
                  <a:cubicBezTo>
                    <a:pt x="1115797" y="755095"/>
                    <a:pt x="1012098" y="650809"/>
                    <a:pt x="884214" y="650809"/>
                  </a:cubicBezTo>
                  <a:cubicBezTo>
                    <a:pt x="851312" y="650809"/>
                    <a:pt x="825500" y="624998"/>
                    <a:pt x="825500" y="592114"/>
                  </a:cubicBezTo>
                  <a:cubicBezTo>
                    <a:pt x="825500" y="559212"/>
                    <a:pt x="851312" y="533400"/>
                    <a:pt x="884214" y="533400"/>
                  </a:cubicBezTo>
                  <a:close/>
                  <a:moveTo>
                    <a:pt x="885037" y="236352"/>
                  </a:moveTo>
                  <a:cubicBezTo>
                    <a:pt x="527171" y="236352"/>
                    <a:pt x="236338" y="527202"/>
                    <a:pt x="236338" y="885057"/>
                  </a:cubicBezTo>
                  <a:cubicBezTo>
                    <a:pt x="236338" y="1018033"/>
                    <a:pt x="277148" y="1146535"/>
                    <a:pt x="354343" y="1256794"/>
                  </a:cubicBezTo>
                  <a:cubicBezTo>
                    <a:pt x="357867" y="1261958"/>
                    <a:pt x="360653" y="1267120"/>
                    <a:pt x="363603" y="1272284"/>
                  </a:cubicBezTo>
                  <a:cubicBezTo>
                    <a:pt x="529547" y="1510127"/>
                    <a:pt x="607316" y="1648496"/>
                    <a:pt x="635588" y="1770114"/>
                  </a:cubicBezTo>
                  <a:lnTo>
                    <a:pt x="766868" y="1770114"/>
                  </a:lnTo>
                  <a:lnTo>
                    <a:pt x="766868" y="1533762"/>
                  </a:lnTo>
                  <a:cubicBezTo>
                    <a:pt x="766868" y="1468708"/>
                    <a:pt x="819971" y="1416389"/>
                    <a:pt x="885037" y="1416389"/>
                  </a:cubicBezTo>
                  <a:cubicBezTo>
                    <a:pt x="950104" y="1416389"/>
                    <a:pt x="1003206" y="1468708"/>
                    <a:pt x="1003206" y="1533762"/>
                  </a:cubicBezTo>
                  <a:lnTo>
                    <a:pt x="1003206" y="1770114"/>
                  </a:lnTo>
                  <a:lnTo>
                    <a:pt x="1133995" y="1770114"/>
                  </a:lnTo>
                  <a:cubicBezTo>
                    <a:pt x="1162759" y="1644939"/>
                    <a:pt x="1242330" y="1503816"/>
                    <a:pt x="1415732" y="1257139"/>
                  </a:cubicBezTo>
                  <a:cubicBezTo>
                    <a:pt x="1492926" y="1146535"/>
                    <a:pt x="1533736" y="1018033"/>
                    <a:pt x="1533736" y="885057"/>
                  </a:cubicBezTo>
                  <a:cubicBezTo>
                    <a:pt x="1533736" y="527202"/>
                    <a:pt x="1242904" y="236352"/>
                    <a:pt x="885037" y="236352"/>
                  </a:cubicBezTo>
                  <a:close/>
                  <a:moveTo>
                    <a:pt x="885037" y="0"/>
                  </a:moveTo>
                  <a:cubicBezTo>
                    <a:pt x="1373119" y="0"/>
                    <a:pt x="1770074" y="396979"/>
                    <a:pt x="1770074" y="885057"/>
                  </a:cubicBezTo>
                  <a:cubicBezTo>
                    <a:pt x="1770074" y="1066451"/>
                    <a:pt x="1714186" y="1242338"/>
                    <a:pt x="1608719" y="1392639"/>
                  </a:cubicBezTo>
                  <a:cubicBezTo>
                    <a:pt x="1394999" y="1698061"/>
                    <a:pt x="1356893" y="1796044"/>
                    <a:pt x="1356893" y="1888175"/>
                  </a:cubicBezTo>
                  <a:lnTo>
                    <a:pt x="1356893" y="2241899"/>
                  </a:lnTo>
                  <a:cubicBezTo>
                    <a:pt x="1356893" y="2307183"/>
                    <a:pt x="1303955" y="2360075"/>
                    <a:pt x="1238724" y="2360075"/>
                  </a:cubicBezTo>
                  <a:lnTo>
                    <a:pt x="1003206" y="2360075"/>
                  </a:lnTo>
                  <a:cubicBezTo>
                    <a:pt x="1003206" y="2390594"/>
                    <a:pt x="989930" y="2421228"/>
                    <a:pt x="968542" y="2443602"/>
                  </a:cubicBezTo>
                  <a:cubicBezTo>
                    <a:pt x="946088" y="2464942"/>
                    <a:pt x="915604" y="2478251"/>
                    <a:pt x="885037" y="2478251"/>
                  </a:cubicBezTo>
                  <a:cubicBezTo>
                    <a:pt x="854471" y="2478251"/>
                    <a:pt x="823986" y="2464942"/>
                    <a:pt x="801532" y="2443602"/>
                  </a:cubicBezTo>
                  <a:cubicBezTo>
                    <a:pt x="780144" y="2421228"/>
                    <a:pt x="766868" y="2390594"/>
                    <a:pt x="766868" y="2360075"/>
                  </a:cubicBezTo>
                  <a:lnTo>
                    <a:pt x="531350" y="2360075"/>
                  </a:lnTo>
                  <a:cubicBezTo>
                    <a:pt x="466120" y="2360075"/>
                    <a:pt x="413181" y="2307183"/>
                    <a:pt x="413181" y="2241899"/>
                  </a:cubicBezTo>
                  <a:lnTo>
                    <a:pt x="413181" y="1888175"/>
                  </a:lnTo>
                  <a:cubicBezTo>
                    <a:pt x="413181" y="1797191"/>
                    <a:pt x="375076" y="1699667"/>
                    <a:pt x="159635" y="1392639"/>
                  </a:cubicBezTo>
                  <a:cubicBezTo>
                    <a:pt x="156193" y="1387476"/>
                    <a:pt x="153243" y="1382313"/>
                    <a:pt x="150457" y="1376577"/>
                  </a:cubicBezTo>
                  <a:cubicBezTo>
                    <a:pt x="51955" y="1229603"/>
                    <a:pt x="0" y="1060256"/>
                    <a:pt x="0" y="885057"/>
                  </a:cubicBezTo>
                  <a:cubicBezTo>
                    <a:pt x="0" y="396979"/>
                    <a:pt x="396956" y="0"/>
                    <a:pt x="885037" y="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125023" y="4048162"/>
              <a:ext cx="394401" cy="380380"/>
            </a:xfrm>
            <a:custGeom>
              <a:avLst/>
              <a:gdLst>
                <a:gd name="connsiteX0" fmla="*/ 1100243 w 2222275"/>
                <a:gd name="connsiteY0" fmla="*/ 749292 h 2143270"/>
                <a:gd name="connsiteX1" fmla="*/ 1174099 w 2222275"/>
                <a:gd name="connsiteY1" fmla="*/ 822910 h 2143270"/>
                <a:gd name="connsiteX2" fmla="*/ 1174099 w 2222275"/>
                <a:gd name="connsiteY2" fmla="*/ 1131972 h 2143270"/>
                <a:gd name="connsiteX3" fmla="*/ 1147260 w 2222275"/>
                <a:gd name="connsiteY3" fmla="*/ 1188360 h 2143270"/>
                <a:gd name="connsiteX4" fmla="*/ 841092 w 2222275"/>
                <a:gd name="connsiteY4" fmla="*/ 1548577 h 2143270"/>
                <a:gd name="connsiteX5" fmla="*/ 784881 w 2222275"/>
                <a:gd name="connsiteY5" fmla="*/ 1574478 h 2143270"/>
                <a:gd name="connsiteX6" fmla="*/ 737165 w 2222275"/>
                <a:gd name="connsiteY6" fmla="*/ 1557019 h 2143270"/>
                <a:gd name="connsiteX7" fmla="*/ 728670 w 2222275"/>
                <a:gd name="connsiteY7" fmla="*/ 1452916 h 2143270"/>
                <a:gd name="connsiteX8" fmla="*/ 1026562 w 2222275"/>
                <a:gd name="connsiteY8" fmla="*/ 1102632 h 2143270"/>
                <a:gd name="connsiteX9" fmla="*/ 1026562 w 2222275"/>
                <a:gd name="connsiteY9" fmla="*/ 822910 h 2143270"/>
                <a:gd name="connsiteX10" fmla="*/ 1100243 w 2222275"/>
                <a:gd name="connsiteY10" fmla="*/ 749292 h 2143270"/>
                <a:gd name="connsiteX11" fmla="*/ 1104926 w 2222275"/>
                <a:gd name="connsiteY11" fmla="*/ 397931 h 2143270"/>
                <a:gd name="connsiteX12" fmla="*/ 404144 w 2222275"/>
                <a:gd name="connsiteY12" fmla="*/ 1098720 h 2143270"/>
                <a:gd name="connsiteX13" fmla="*/ 1104926 w 2222275"/>
                <a:gd name="connsiteY13" fmla="*/ 1799508 h 2143270"/>
                <a:gd name="connsiteX14" fmla="*/ 1805707 w 2222275"/>
                <a:gd name="connsiteY14" fmla="*/ 1098720 h 2143270"/>
                <a:gd name="connsiteX15" fmla="*/ 1104926 w 2222275"/>
                <a:gd name="connsiteY15" fmla="*/ 397931 h 2143270"/>
                <a:gd name="connsiteX16" fmla="*/ 1104926 w 2222275"/>
                <a:gd name="connsiteY16" fmla="*/ 139692 h 2143270"/>
                <a:gd name="connsiteX17" fmla="*/ 2063928 w 2222275"/>
                <a:gd name="connsiteY17" fmla="*/ 1098720 h 2143270"/>
                <a:gd name="connsiteX18" fmla="*/ 1883119 w 2222275"/>
                <a:gd name="connsiteY18" fmla="*/ 1658237 h 2143270"/>
                <a:gd name="connsiteX19" fmla="*/ 2032601 w 2222275"/>
                <a:gd name="connsiteY19" fmla="*/ 1956270 h 2143270"/>
                <a:gd name="connsiteX20" fmla="*/ 1975017 w 2222275"/>
                <a:gd name="connsiteY20" fmla="*/ 2129542 h 2143270"/>
                <a:gd name="connsiteX21" fmla="*/ 1917343 w 2222275"/>
                <a:gd name="connsiteY21" fmla="*/ 2143270 h 2143270"/>
                <a:gd name="connsiteX22" fmla="*/ 1801723 w 2222275"/>
                <a:gd name="connsiteY22" fmla="*/ 2071939 h 2143270"/>
                <a:gd name="connsiteX23" fmla="*/ 1693166 w 2222275"/>
                <a:gd name="connsiteY23" fmla="*/ 1855256 h 2143270"/>
                <a:gd name="connsiteX24" fmla="*/ 1104926 w 2222275"/>
                <a:gd name="connsiteY24" fmla="*/ 2057562 h 2143270"/>
                <a:gd name="connsiteX25" fmla="*/ 490791 w 2222275"/>
                <a:gd name="connsiteY25" fmla="*/ 1834385 h 2143270"/>
                <a:gd name="connsiteX26" fmla="*/ 371550 w 2222275"/>
                <a:gd name="connsiteY26" fmla="*/ 2071939 h 2143270"/>
                <a:gd name="connsiteX27" fmla="*/ 255930 w 2222275"/>
                <a:gd name="connsiteY27" fmla="*/ 2143270 h 2143270"/>
                <a:gd name="connsiteX28" fmla="*/ 198256 w 2222275"/>
                <a:gd name="connsiteY28" fmla="*/ 2129542 h 2143270"/>
                <a:gd name="connsiteX29" fmla="*/ 140672 w 2222275"/>
                <a:gd name="connsiteY29" fmla="*/ 1956270 h 2143270"/>
                <a:gd name="connsiteX30" fmla="*/ 305637 w 2222275"/>
                <a:gd name="connsiteY30" fmla="*/ 1627627 h 2143270"/>
                <a:gd name="connsiteX31" fmla="*/ 145833 w 2222275"/>
                <a:gd name="connsiteY31" fmla="*/ 1098720 h 2143270"/>
                <a:gd name="connsiteX32" fmla="*/ 1104926 w 2222275"/>
                <a:gd name="connsiteY32" fmla="*/ 139692 h 2143270"/>
                <a:gd name="connsiteX33" fmla="*/ 1850388 w 2222275"/>
                <a:gd name="connsiteY33" fmla="*/ 0 h 2143270"/>
                <a:gd name="connsiteX34" fmla="*/ 2113414 w 2222275"/>
                <a:gd name="connsiteY34" fmla="*/ 108998 h 2143270"/>
                <a:gd name="connsiteX35" fmla="*/ 2113414 w 2222275"/>
                <a:gd name="connsiteY35" fmla="*/ 634856 h 2143270"/>
                <a:gd name="connsiteX36" fmla="*/ 1587501 w 2222275"/>
                <a:gd name="connsiteY36" fmla="*/ 108998 h 2143270"/>
                <a:gd name="connsiteX37" fmla="*/ 1850388 w 2222275"/>
                <a:gd name="connsiteY37" fmla="*/ 0 h 2143270"/>
                <a:gd name="connsiteX38" fmla="*/ 371947 w 2222275"/>
                <a:gd name="connsiteY38" fmla="*/ 0 h 2143270"/>
                <a:gd name="connsiteX39" fmla="*/ 634912 w 2222275"/>
                <a:gd name="connsiteY39" fmla="*/ 108998 h 2143270"/>
                <a:gd name="connsiteX40" fmla="*/ 108983 w 2222275"/>
                <a:gd name="connsiteY40" fmla="*/ 634856 h 2143270"/>
                <a:gd name="connsiteX41" fmla="*/ 108983 w 2222275"/>
                <a:gd name="connsiteY41" fmla="*/ 108998 h 2143270"/>
                <a:gd name="connsiteX42" fmla="*/ 371947 w 2222275"/>
                <a:gd name="connsiteY42" fmla="*/ 0 h 21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222275" h="2143270">
                  <a:moveTo>
                    <a:pt x="1100243" y="749292"/>
                  </a:moveTo>
                  <a:cubicBezTo>
                    <a:pt x="1140949" y="749292"/>
                    <a:pt x="1174099" y="782223"/>
                    <a:pt x="1174099" y="822910"/>
                  </a:cubicBezTo>
                  <a:lnTo>
                    <a:pt x="1174099" y="1131972"/>
                  </a:lnTo>
                  <a:cubicBezTo>
                    <a:pt x="1174099" y="1154703"/>
                    <a:pt x="1163442" y="1174836"/>
                    <a:pt x="1147260" y="1188360"/>
                  </a:cubicBezTo>
                  <a:lnTo>
                    <a:pt x="841092" y="1548577"/>
                  </a:lnTo>
                  <a:cubicBezTo>
                    <a:pt x="826460" y="1565692"/>
                    <a:pt x="805758" y="1574478"/>
                    <a:pt x="784881" y="1574478"/>
                  </a:cubicBezTo>
                  <a:cubicBezTo>
                    <a:pt x="767957" y="1574478"/>
                    <a:pt x="751032" y="1568710"/>
                    <a:pt x="737165" y="1557019"/>
                  </a:cubicBezTo>
                  <a:cubicBezTo>
                    <a:pt x="706177" y="1530545"/>
                    <a:pt x="702399" y="1484052"/>
                    <a:pt x="728670" y="1452916"/>
                  </a:cubicBezTo>
                  <a:lnTo>
                    <a:pt x="1026562" y="1102632"/>
                  </a:lnTo>
                  <a:lnTo>
                    <a:pt x="1026562" y="822910"/>
                  </a:lnTo>
                  <a:cubicBezTo>
                    <a:pt x="1026562" y="782223"/>
                    <a:pt x="1059537" y="749292"/>
                    <a:pt x="1100243" y="749292"/>
                  </a:cubicBezTo>
                  <a:close/>
                  <a:moveTo>
                    <a:pt x="1104926" y="397931"/>
                  </a:moveTo>
                  <a:cubicBezTo>
                    <a:pt x="718410" y="397931"/>
                    <a:pt x="404144" y="712196"/>
                    <a:pt x="404144" y="1098720"/>
                  </a:cubicBezTo>
                  <a:cubicBezTo>
                    <a:pt x="404144" y="1485150"/>
                    <a:pt x="718410" y="1799508"/>
                    <a:pt x="1104926" y="1799508"/>
                  </a:cubicBezTo>
                  <a:cubicBezTo>
                    <a:pt x="1491442" y="1799508"/>
                    <a:pt x="1805707" y="1485150"/>
                    <a:pt x="1805707" y="1098720"/>
                  </a:cubicBezTo>
                  <a:cubicBezTo>
                    <a:pt x="1805707" y="712196"/>
                    <a:pt x="1491442" y="397931"/>
                    <a:pt x="1104926" y="397931"/>
                  </a:cubicBezTo>
                  <a:close/>
                  <a:moveTo>
                    <a:pt x="1104926" y="139692"/>
                  </a:moveTo>
                  <a:cubicBezTo>
                    <a:pt x="1633681" y="139692"/>
                    <a:pt x="2063928" y="569905"/>
                    <a:pt x="2063928" y="1098720"/>
                  </a:cubicBezTo>
                  <a:cubicBezTo>
                    <a:pt x="2063928" y="1307426"/>
                    <a:pt x="1996747" y="1500641"/>
                    <a:pt x="1883119" y="1658237"/>
                  </a:cubicBezTo>
                  <a:lnTo>
                    <a:pt x="2032601" y="1956270"/>
                  </a:lnTo>
                  <a:cubicBezTo>
                    <a:pt x="2064471" y="2019902"/>
                    <a:pt x="2038758" y="2097540"/>
                    <a:pt x="1975017" y="2129542"/>
                  </a:cubicBezTo>
                  <a:cubicBezTo>
                    <a:pt x="1956457" y="2138725"/>
                    <a:pt x="1936809" y="2143270"/>
                    <a:pt x="1917343" y="2143270"/>
                  </a:cubicBezTo>
                  <a:cubicBezTo>
                    <a:pt x="1869991" y="2143270"/>
                    <a:pt x="1824359" y="2117112"/>
                    <a:pt x="1801723" y="2071939"/>
                  </a:cubicBezTo>
                  <a:lnTo>
                    <a:pt x="1693166" y="1855256"/>
                  </a:lnTo>
                  <a:cubicBezTo>
                    <a:pt x="1530465" y="1981871"/>
                    <a:pt x="1326478" y="2057562"/>
                    <a:pt x="1104926" y="2057562"/>
                  </a:cubicBezTo>
                  <a:cubicBezTo>
                    <a:pt x="871513" y="2057562"/>
                    <a:pt x="657204" y="1973615"/>
                    <a:pt x="490791" y="1834385"/>
                  </a:cubicBezTo>
                  <a:lnTo>
                    <a:pt x="371550" y="2071939"/>
                  </a:lnTo>
                  <a:cubicBezTo>
                    <a:pt x="348915" y="2117112"/>
                    <a:pt x="303283" y="2143270"/>
                    <a:pt x="255930" y="2143270"/>
                  </a:cubicBezTo>
                  <a:cubicBezTo>
                    <a:pt x="236464" y="2143270"/>
                    <a:pt x="216817" y="2138725"/>
                    <a:pt x="198256" y="2129542"/>
                  </a:cubicBezTo>
                  <a:cubicBezTo>
                    <a:pt x="134516" y="2097540"/>
                    <a:pt x="108802" y="2020087"/>
                    <a:pt x="140672" y="1956270"/>
                  </a:cubicBezTo>
                  <a:lnTo>
                    <a:pt x="305637" y="1627627"/>
                  </a:lnTo>
                  <a:cubicBezTo>
                    <a:pt x="204775" y="1475967"/>
                    <a:pt x="145833" y="1294068"/>
                    <a:pt x="145833" y="1098720"/>
                  </a:cubicBezTo>
                  <a:cubicBezTo>
                    <a:pt x="145833" y="569905"/>
                    <a:pt x="576171" y="139692"/>
                    <a:pt x="1104926" y="139692"/>
                  </a:cubicBezTo>
                  <a:close/>
                  <a:moveTo>
                    <a:pt x="1850388" y="0"/>
                  </a:moveTo>
                  <a:cubicBezTo>
                    <a:pt x="1945548" y="0"/>
                    <a:pt x="2040732" y="36333"/>
                    <a:pt x="2113414" y="108998"/>
                  </a:cubicBezTo>
                  <a:cubicBezTo>
                    <a:pt x="2258562" y="254112"/>
                    <a:pt x="2258562" y="489712"/>
                    <a:pt x="2113414" y="634856"/>
                  </a:cubicBezTo>
                  <a:lnTo>
                    <a:pt x="1587501" y="108998"/>
                  </a:lnTo>
                  <a:cubicBezTo>
                    <a:pt x="1660090" y="36333"/>
                    <a:pt x="1755227" y="0"/>
                    <a:pt x="1850388" y="0"/>
                  </a:cubicBezTo>
                  <a:close/>
                  <a:moveTo>
                    <a:pt x="371947" y="0"/>
                  </a:moveTo>
                  <a:cubicBezTo>
                    <a:pt x="467133" y="0"/>
                    <a:pt x="562319" y="36333"/>
                    <a:pt x="634912" y="108998"/>
                  </a:cubicBezTo>
                  <a:lnTo>
                    <a:pt x="108983" y="634856"/>
                  </a:lnTo>
                  <a:cubicBezTo>
                    <a:pt x="-36328" y="489712"/>
                    <a:pt x="-36328" y="254112"/>
                    <a:pt x="108983" y="108998"/>
                  </a:cubicBezTo>
                  <a:cubicBezTo>
                    <a:pt x="181576" y="36333"/>
                    <a:pt x="276762" y="0"/>
                    <a:pt x="371947" y="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3" name="Freeform 52"/>
            <p:cNvSpPr/>
            <p:nvPr/>
          </p:nvSpPr>
          <p:spPr>
            <a:xfrm>
              <a:off x="7174925" y="2427057"/>
              <a:ext cx="353419" cy="243567"/>
            </a:xfrm>
            <a:custGeom>
              <a:avLst/>
              <a:gdLst>
                <a:gd name="connsiteX0" fmla="*/ 821984 w 2234280"/>
                <a:gd name="connsiteY0" fmla="*/ 267127 h 1539811"/>
                <a:gd name="connsiteX1" fmla="*/ 908546 w 2234280"/>
                <a:gd name="connsiteY1" fmla="*/ 340034 h 1539811"/>
                <a:gd name="connsiteX2" fmla="*/ 835641 w 2234280"/>
                <a:gd name="connsiteY2" fmla="*/ 426577 h 1539811"/>
                <a:gd name="connsiteX3" fmla="*/ 744537 w 2234280"/>
                <a:gd name="connsiteY3" fmla="*/ 517691 h 1539811"/>
                <a:gd name="connsiteX4" fmla="*/ 662547 w 2234280"/>
                <a:gd name="connsiteY4" fmla="*/ 604249 h 1539811"/>
                <a:gd name="connsiteX5" fmla="*/ 585085 w 2234280"/>
                <a:gd name="connsiteY5" fmla="*/ 531358 h 1539811"/>
                <a:gd name="connsiteX6" fmla="*/ 821984 w 2234280"/>
                <a:gd name="connsiteY6" fmla="*/ 267127 h 1539811"/>
                <a:gd name="connsiteX7" fmla="*/ 843622 w 2234280"/>
                <a:gd name="connsiteY7" fmla="*/ 182211 h 1539811"/>
                <a:gd name="connsiteX8" fmla="*/ 524741 w 2234280"/>
                <a:gd name="connsiteY8" fmla="*/ 660550 h 1539811"/>
                <a:gd name="connsiteX9" fmla="*/ 465502 w 2234280"/>
                <a:gd name="connsiteY9" fmla="*/ 783593 h 1539811"/>
                <a:gd name="connsiteX10" fmla="*/ 183067 w 2234280"/>
                <a:gd name="connsiteY10" fmla="*/ 1129765 h 1539811"/>
                <a:gd name="connsiteX11" fmla="*/ 424539 w 2234280"/>
                <a:gd name="connsiteY11" fmla="*/ 1353038 h 1539811"/>
                <a:gd name="connsiteX12" fmla="*/ 1731994 w 2234280"/>
                <a:gd name="connsiteY12" fmla="*/ 1357600 h 1539811"/>
                <a:gd name="connsiteX13" fmla="*/ 2050875 w 2234280"/>
                <a:gd name="connsiteY13" fmla="*/ 1088775 h 1539811"/>
                <a:gd name="connsiteX14" fmla="*/ 1759302 w 2234280"/>
                <a:gd name="connsiteY14" fmla="*/ 769906 h 1539811"/>
                <a:gd name="connsiteX15" fmla="*/ 1686409 w 2234280"/>
                <a:gd name="connsiteY15" fmla="*/ 660550 h 1539811"/>
                <a:gd name="connsiteX16" fmla="*/ 1513314 w 2234280"/>
                <a:gd name="connsiteY16" fmla="*/ 382672 h 1539811"/>
                <a:gd name="connsiteX17" fmla="*/ 1349252 w 2234280"/>
                <a:gd name="connsiteY17" fmla="*/ 455599 h 1539811"/>
                <a:gd name="connsiteX18" fmla="*/ 1203466 w 2234280"/>
                <a:gd name="connsiteY18" fmla="*/ 432787 h 1539811"/>
                <a:gd name="connsiteX19" fmla="*/ 843622 w 2234280"/>
                <a:gd name="connsiteY19" fmla="*/ 182211 h 1539811"/>
                <a:gd name="connsiteX20" fmla="*/ 843622 w 2234280"/>
                <a:gd name="connsiteY20" fmla="*/ 0 h 1539811"/>
                <a:gd name="connsiteX21" fmla="*/ 1308289 w 2234280"/>
                <a:gd name="connsiteY21" fmla="*/ 255138 h 1539811"/>
                <a:gd name="connsiteX22" fmla="*/ 1513314 w 2234280"/>
                <a:gd name="connsiteY22" fmla="*/ 200460 h 1539811"/>
                <a:gd name="connsiteX23" fmla="*/ 1877780 w 2234280"/>
                <a:gd name="connsiteY23" fmla="*/ 610435 h 1539811"/>
                <a:gd name="connsiteX24" fmla="*/ 2233108 w 2234280"/>
                <a:gd name="connsiteY24" fmla="*/ 1102462 h 1539811"/>
                <a:gd name="connsiteX25" fmla="*/ 1731994 w 2234280"/>
                <a:gd name="connsiteY25" fmla="*/ 1539811 h 1539811"/>
                <a:gd name="connsiteX26" fmla="*/ 424539 w 2234280"/>
                <a:gd name="connsiteY26" fmla="*/ 1535249 h 1539811"/>
                <a:gd name="connsiteX27" fmla="*/ 5351 w 2234280"/>
                <a:gd name="connsiteY27" fmla="*/ 1157140 h 1539811"/>
                <a:gd name="connsiteX28" fmla="*/ 324232 w 2234280"/>
                <a:gd name="connsiteY28" fmla="*/ 642372 h 1539811"/>
                <a:gd name="connsiteX29" fmla="*/ 392609 w 2234280"/>
                <a:gd name="connsiteY29" fmla="*/ 241451 h 1539811"/>
                <a:gd name="connsiteX30" fmla="*/ 843622 w 2234280"/>
                <a:gd name="connsiteY30" fmla="*/ 0 h 153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34280" h="1539811">
                  <a:moveTo>
                    <a:pt x="821984" y="267127"/>
                  </a:moveTo>
                  <a:cubicBezTo>
                    <a:pt x="867544" y="262571"/>
                    <a:pt x="903973" y="294477"/>
                    <a:pt x="908546" y="340034"/>
                  </a:cubicBezTo>
                  <a:cubicBezTo>
                    <a:pt x="913104" y="385591"/>
                    <a:pt x="881201" y="422021"/>
                    <a:pt x="835641" y="426577"/>
                  </a:cubicBezTo>
                  <a:cubicBezTo>
                    <a:pt x="744537" y="435704"/>
                    <a:pt x="744537" y="499484"/>
                    <a:pt x="744537" y="517691"/>
                  </a:cubicBezTo>
                  <a:cubicBezTo>
                    <a:pt x="749094" y="563248"/>
                    <a:pt x="712634" y="604249"/>
                    <a:pt x="662547" y="604249"/>
                  </a:cubicBezTo>
                  <a:cubicBezTo>
                    <a:pt x="621529" y="604249"/>
                    <a:pt x="589642" y="572375"/>
                    <a:pt x="585085" y="531358"/>
                  </a:cubicBezTo>
                  <a:cubicBezTo>
                    <a:pt x="575970" y="435704"/>
                    <a:pt x="635202" y="285350"/>
                    <a:pt x="821984" y="267127"/>
                  </a:cubicBezTo>
                  <a:close/>
                  <a:moveTo>
                    <a:pt x="843622" y="182211"/>
                  </a:moveTo>
                  <a:cubicBezTo>
                    <a:pt x="624942" y="182211"/>
                    <a:pt x="415401" y="396359"/>
                    <a:pt x="524741" y="660550"/>
                  </a:cubicBezTo>
                  <a:cubicBezTo>
                    <a:pt x="547533" y="719790"/>
                    <a:pt x="506465" y="769906"/>
                    <a:pt x="465502" y="783593"/>
                  </a:cubicBezTo>
                  <a:cubicBezTo>
                    <a:pt x="265098" y="842833"/>
                    <a:pt x="160275" y="974928"/>
                    <a:pt x="183067" y="1129765"/>
                  </a:cubicBezTo>
                  <a:cubicBezTo>
                    <a:pt x="201238" y="1239191"/>
                    <a:pt x="287785" y="1353038"/>
                    <a:pt x="424539" y="1353038"/>
                  </a:cubicBezTo>
                  <a:cubicBezTo>
                    <a:pt x="433572" y="1353038"/>
                    <a:pt x="1244534" y="1357600"/>
                    <a:pt x="1731994" y="1357600"/>
                  </a:cubicBezTo>
                  <a:cubicBezTo>
                    <a:pt x="1937019" y="1357600"/>
                    <a:pt x="2041737" y="1220942"/>
                    <a:pt x="2050875" y="1088775"/>
                  </a:cubicBezTo>
                  <a:cubicBezTo>
                    <a:pt x="2060013" y="952116"/>
                    <a:pt x="1973465" y="801842"/>
                    <a:pt x="1759302" y="769906"/>
                  </a:cubicBezTo>
                  <a:cubicBezTo>
                    <a:pt x="1713718" y="765343"/>
                    <a:pt x="1672755" y="715228"/>
                    <a:pt x="1686409" y="660550"/>
                  </a:cubicBezTo>
                  <a:cubicBezTo>
                    <a:pt x="1722856" y="510276"/>
                    <a:pt x="1654479" y="382672"/>
                    <a:pt x="1513314" y="382672"/>
                  </a:cubicBezTo>
                  <a:cubicBezTo>
                    <a:pt x="1454075" y="382672"/>
                    <a:pt x="1394837" y="410046"/>
                    <a:pt x="1349252" y="455599"/>
                  </a:cubicBezTo>
                  <a:cubicBezTo>
                    <a:pt x="1303773" y="501151"/>
                    <a:pt x="1230880" y="482902"/>
                    <a:pt x="1203466" y="432787"/>
                  </a:cubicBezTo>
                  <a:cubicBezTo>
                    <a:pt x="1116918" y="273317"/>
                    <a:pt x="989408" y="182211"/>
                    <a:pt x="843622" y="182211"/>
                  </a:cubicBezTo>
                  <a:close/>
                  <a:moveTo>
                    <a:pt x="843622" y="0"/>
                  </a:moveTo>
                  <a:cubicBezTo>
                    <a:pt x="1025855" y="0"/>
                    <a:pt x="1189812" y="91105"/>
                    <a:pt x="1308289" y="255138"/>
                  </a:cubicBezTo>
                  <a:cubicBezTo>
                    <a:pt x="1372044" y="218639"/>
                    <a:pt x="1440421" y="200460"/>
                    <a:pt x="1513314" y="200460"/>
                  </a:cubicBezTo>
                  <a:cubicBezTo>
                    <a:pt x="1731994" y="200460"/>
                    <a:pt x="1891434" y="378109"/>
                    <a:pt x="1877780" y="610435"/>
                  </a:cubicBezTo>
                  <a:cubicBezTo>
                    <a:pt x="2141939" y="687925"/>
                    <a:pt x="2246762" y="911126"/>
                    <a:pt x="2233108" y="1102462"/>
                  </a:cubicBezTo>
                  <a:cubicBezTo>
                    <a:pt x="2219453" y="1312047"/>
                    <a:pt x="2055391" y="1539811"/>
                    <a:pt x="1731994" y="1539811"/>
                  </a:cubicBezTo>
                  <a:cubicBezTo>
                    <a:pt x="1239913" y="1539811"/>
                    <a:pt x="433572" y="1535249"/>
                    <a:pt x="424539" y="1535249"/>
                  </a:cubicBezTo>
                  <a:cubicBezTo>
                    <a:pt x="214892" y="1535249"/>
                    <a:pt x="37281" y="1375850"/>
                    <a:pt x="5351" y="1157140"/>
                  </a:cubicBezTo>
                  <a:cubicBezTo>
                    <a:pt x="-21958" y="988616"/>
                    <a:pt x="50935" y="760781"/>
                    <a:pt x="324232" y="642372"/>
                  </a:cubicBezTo>
                  <a:cubicBezTo>
                    <a:pt x="287785" y="501151"/>
                    <a:pt x="315199" y="359860"/>
                    <a:pt x="392609" y="241451"/>
                  </a:cubicBezTo>
                  <a:cubicBezTo>
                    <a:pt x="492810" y="91105"/>
                    <a:pt x="661389" y="0"/>
                    <a:pt x="843622" y="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4" name="Shape 35"/>
            <p:cNvSpPr/>
            <p:nvPr/>
          </p:nvSpPr>
          <p:spPr>
            <a:xfrm>
              <a:off x="8268285" y="2007145"/>
              <a:ext cx="189919" cy="170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extrusionOk="0">
                  <a:moveTo>
                    <a:pt x="18750" y="10903"/>
                  </a:moveTo>
                  <a:cubicBezTo>
                    <a:pt x="18089" y="12183"/>
                    <a:pt x="16889" y="12789"/>
                    <a:pt x="16060" y="12253"/>
                  </a:cubicBezTo>
                  <a:cubicBezTo>
                    <a:pt x="15231" y="11722"/>
                    <a:pt x="15099" y="10250"/>
                    <a:pt x="15759" y="8970"/>
                  </a:cubicBezTo>
                  <a:cubicBezTo>
                    <a:pt x="16419" y="7690"/>
                    <a:pt x="17624" y="7086"/>
                    <a:pt x="18453" y="7622"/>
                  </a:cubicBezTo>
                  <a:cubicBezTo>
                    <a:pt x="19277" y="8151"/>
                    <a:pt x="19410" y="9625"/>
                    <a:pt x="18750" y="10903"/>
                  </a:cubicBezTo>
                  <a:cubicBezTo>
                    <a:pt x="18750" y="10903"/>
                    <a:pt x="18750" y="10903"/>
                    <a:pt x="18750" y="10903"/>
                  </a:cubicBezTo>
                  <a:close/>
                  <a:moveTo>
                    <a:pt x="10719" y="18000"/>
                  </a:moveTo>
                  <a:cubicBezTo>
                    <a:pt x="7639" y="18000"/>
                    <a:pt x="5144" y="20975"/>
                    <a:pt x="5144" y="16954"/>
                  </a:cubicBezTo>
                  <a:cubicBezTo>
                    <a:pt x="5144" y="12932"/>
                    <a:pt x="8722" y="9670"/>
                    <a:pt x="10719" y="9675"/>
                  </a:cubicBezTo>
                  <a:cubicBezTo>
                    <a:pt x="12718" y="9675"/>
                    <a:pt x="16294" y="12932"/>
                    <a:pt x="16294" y="16954"/>
                  </a:cubicBezTo>
                  <a:cubicBezTo>
                    <a:pt x="16294" y="20975"/>
                    <a:pt x="13800" y="18000"/>
                    <a:pt x="10719" y="18000"/>
                  </a:cubicBezTo>
                  <a:cubicBezTo>
                    <a:pt x="10719" y="18000"/>
                    <a:pt x="10719" y="18000"/>
                    <a:pt x="10719" y="18000"/>
                  </a:cubicBezTo>
                  <a:close/>
                  <a:moveTo>
                    <a:pt x="2685" y="10903"/>
                  </a:moveTo>
                  <a:cubicBezTo>
                    <a:pt x="2024" y="9625"/>
                    <a:pt x="2157" y="8151"/>
                    <a:pt x="2987" y="7622"/>
                  </a:cubicBezTo>
                  <a:cubicBezTo>
                    <a:pt x="3815" y="7086"/>
                    <a:pt x="5016" y="7690"/>
                    <a:pt x="5676" y="8970"/>
                  </a:cubicBezTo>
                  <a:cubicBezTo>
                    <a:pt x="6341" y="10250"/>
                    <a:pt x="6204" y="11722"/>
                    <a:pt x="5379" y="12253"/>
                  </a:cubicBezTo>
                  <a:cubicBezTo>
                    <a:pt x="4551" y="12789"/>
                    <a:pt x="3345" y="12183"/>
                    <a:pt x="2685" y="10903"/>
                  </a:cubicBezTo>
                  <a:cubicBezTo>
                    <a:pt x="2685" y="10903"/>
                    <a:pt x="2685" y="10903"/>
                    <a:pt x="2685" y="10903"/>
                  </a:cubicBezTo>
                  <a:close/>
                  <a:moveTo>
                    <a:pt x="7232" y="2594"/>
                  </a:moveTo>
                  <a:cubicBezTo>
                    <a:pt x="8273" y="2280"/>
                    <a:pt x="9429" y="3337"/>
                    <a:pt x="9815" y="4948"/>
                  </a:cubicBezTo>
                  <a:cubicBezTo>
                    <a:pt x="10201" y="6561"/>
                    <a:pt x="9673" y="8117"/>
                    <a:pt x="8632" y="8429"/>
                  </a:cubicBezTo>
                  <a:cubicBezTo>
                    <a:pt x="7590" y="8742"/>
                    <a:pt x="6434" y="7690"/>
                    <a:pt x="6049" y="6079"/>
                  </a:cubicBezTo>
                  <a:cubicBezTo>
                    <a:pt x="5663" y="4467"/>
                    <a:pt x="6190" y="2906"/>
                    <a:pt x="7232" y="2594"/>
                  </a:cubicBezTo>
                  <a:cubicBezTo>
                    <a:pt x="7232" y="2594"/>
                    <a:pt x="7232" y="2594"/>
                    <a:pt x="7232" y="2594"/>
                  </a:cubicBezTo>
                  <a:close/>
                  <a:moveTo>
                    <a:pt x="11624" y="4948"/>
                  </a:moveTo>
                  <a:cubicBezTo>
                    <a:pt x="12009" y="3337"/>
                    <a:pt x="13165" y="2280"/>
                    <a:pt x="14204" y="2594"/>
                  </a:cubicBezTo>
                  <a:cubicBezTo>
                    <a:pt x="15245" y="2906"/>
                    <a:pt x="15776" y="4467"/>
                    <a:pt x="15390" y="6079"/>
                  </a:cubicBezTo>
                  <a:cubicBezTo>
                    <a:pt x="15006" y="7690"/>
                    <a:pt x="13848" y="8747"/>
                    <a:pt x="12807" y="8429"/>
                  </a:cubicBezTo>
                  <a:cubicBezTo>
                    <a:pt x="11765" y="8122"/>
                    <a:pt x="11238" y="6561"/>
                    <a:pt x="11624" y="4948"/>
                  </a:cubicBezTo>
                  <a:cubicBezTo>
                    <a:pt x="11624" y="4948"/>
                    <a:pt x="11624" y="4948"/>
                    <a:pt x="11624" y="4948"/>
                  </a:cubicBezTo>
                  <a:close/>
                  <a:moveTo>
                    <a:pt x="21418" y="8723"/>
                  </a:moveTo>
                  <a:cubicBezTo>
                    <a:pt x="21285" y="7289"/>
                    <a:pt x="20616" y="6085"/>
                    <a:pt x="19588" y="5419"/>
                  </a:cubicBezTo>
                  <a:cubicBezTo>
                    <a:pt x="19042" y="5073"/>
                    <a:pt x="18422" y="4884"/>
                    <a:pt x="17784" y="4884"/>
                  </a:cubicBezTo>
                  <a:cubicBezTo>
                    <a:pt x="17780" y="4884"/>
                    <a:pt x="17775" y="4889"/>
                    <a:pt x="17770" y="4889"/>
                  </a:cubicBezTo>
                  <a:cubicBezTo>
                    <a:pt x="17726" y="2618"/>
                    <a:pt x="16601" y="684"/>
                    <a:pt x="14792" y="138"/>
                  </a:cubicBezTo>
                  <a:cubicBezTo>
                    <a:pt x="14478" y="50"/>
                    <a:pt x="14158" y="0"/>
                    <a:pt x="13830" y="0"/>
                  </a:cubicBezTo>
                  <a:cubicBezTo>
                    <a:pt x="12661" y="0"/>
                    <a:pt x="11558" y="625"/>
                    <a:pt x="10719" y="1645"/>
                  </a:cubicBezTo>
                  <a:cubicBezTo>
                    <a:pt x="9882" y="625"/>
                    <a:pt x="8778" y="0"/>
                    <a:pt x="7609" y="0"/>
                  </a:cubicBezTo>
                  <a:cubicBezTo>
                    <a:pt x="7281" y="0"/>
                    <a:pt x="6962" y="50"/>
                    <a:pt x="6647" y="138"/>
                  </a:cubicBezTo>
                  <a:cubicBezTo>
                    <a:pt x="4839" y="684"/>
                    <a:pt x="3713" y="2618"/>
                    <a:pt x="3668" y="4889"/>
                  </a:cubicBezTo>
                  <a:cubicBezTo>
                    <a:pt x="3664" y="4889"/>
                    <a:pt x="3660" y="4884"/>
                    <a:pt x="3656" y="4884"/>
                  </a:cubicBezTo>
                  <a:cubicBezTo>
                    <a:pt x="3017" y="4884"/>
                    <a:pt x="2392" y="5073"/>
                    <a:pt x="1857" y="5419"/>
                  </a:cubicBezTo>
                  <a:cubicBezTo>
                    <a:pt x="820" y="6085"/>
                    <a:pt x="155" y="7289"/>
                    <a:pt x="22" y="8723"/>
                  </a:cubicBezTo>
                  <a:cubicBezTo>
                    <a:pt x="-80" y="9868"/>
                    <a:pt x="167" y="11093"/>
                    <a:pt x="722" y="12169"/>
                  </a:cubicBezTo>
                  <a:cubicBezTo>
                    <a:pt x="1315" y="13324"/>
                    <a:pt x="2194" y="14181"/>
                    <a:pt x="3177" y="14633"/>
                  </a:cubicBezTo>
                  <a:cubicBezTo>
                    <a:pt x="2991" y="15382"/>
                    <a:pt x="2875" y="16160"/>
                    <a:pt x="2875" y="16954"/>
                  </a:cubicBezTo>
                  <a:cubicBezTo>
                    <a:pt x="2875" y="21264"/>
                    <a:pt x="5451" y="21600"/>
                    <a:pt x="6239" y="21600"/>
                  </a:cubicBezTo>
                  <a:cubicBezTo>
                    <a:pt x="7020" y="21600"/>
                    <a:pt x="7750" y="21342"/>
                    <a:pt x="8526" y="21069"/>
                  </a:cubicBezTo>
                  <a:cubicBezTo>
                    <a:pt x="9257" y="20807"/>
                    <a:pt x="10015" y="20539"/>
                    <a:pt x="10719" y="20539"/>
                  </a:cubicBezTo>
                  <a:cubicBezTo>
                    <a:pt x="11424" y="20539"/>
                    <a:pt x="12182" y="20807"/>
                    <a:pt x="12914" y="21069"/>
                  </a:cubicBezTo>
                  <a:cubicBezTo>
                    <a:pt x="13688" y="21342"/>
                    <a:pt x="14420" y="21600"/>
                    <a:pt x="15204" y="21600"/>
                  </a:cubicBezTo>
                  <a:cubicBezTo>
                    <a:pt x="16352" y="21600"/>
                    <a:pt x="17314" y="21030"/>
                    <a:pt x="17912" y="19994"/>
                  </a:cubicBezTo>
                  <a:cubicBezTo>
                    <a:pt x="18356" y="19225"/>
                    <a:pt x="18563" y="18257"/>
                    <a:pt x="18563" y="16954"/>
                  </a:cubicBezTo>
                  <a:cubicBezTo>
                    <a:pt x="18563" y="16160"/>
                    <a:pt x="18453" y="15382"/>
                    <a:pt x="18267" y="14633"/>
                  </a:cubicBezTo>
                  <a:cubicBezTo>
                    <a:pt x="19246" y="14181"/>
                    <a:pt x="20123" y="13329"/>
                    <a:pt x="20718" y="12173"/>
                  </a:cubicBezTo>
                  <a:cubicBezTo>
                    <a:pt x="21272" y="11093"/>
                    <a:pt x="21520" y="9868"/>
                    <a:pt x="21418" y="8723"/>
                  </a:cubicBezTo>
                  <a:cubicBezTo>
                    <a:pt x="21418" y="8723"/>
                    <a:pt x="21418" y="8723"/>
                    <a:pt x="21418" y="8723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486972" y="1764134"/>
              <a:ext cx="340720" cy="339176"/>
            </a:xfrm>
            <a:custGeom>
              <a:avLst/>
              <a:gdLst>
                <a:gd name="connsiteX0" fmla="*/ 1049857 w 2090579"/>
                <a:gd name="connsiteY0" fmla="*/ 847945 h 2081100"/>
                <a:gd name="connsiteX1" fmla="*/ 860645 w 2090579"/>
                <a:gd name="connsiteY1" fmla="*/ 1037157 h 2081100"/>
                <a:gd name="connsiteX2" fmla="*/ 1049857 w 2090579"/>
                <a:gd name="connsiteY2" fmla="*/ 1226369 h 2081100"/>
                <a:gd name="connsiteX3" fmla="*/ 1239036 w 2090579"/>
                <a:gd name="connsiteY3" fmla="*/ 1037157 h 2081100"/>
                <a:gd name="connsiteX4" fmla="*/ 1049857 w 2090579"/>
                <a:gd name="connsiteY4" fmla="*/ 847945 h 2081100"/>
                <a:gd name="connsiteX5" fmla="*/ 1049857 w 2090579"/>
                <a:gd name="connsiteY5" fmla="*/ 685800 h 2081100"/>
                <a:gd name="connsiteX6" fmla="*/ 1401213 w 2090579"/>
                <a:gd name="connsiteY6" fmla="*/ 1037157 h 2081100"/>
                <a:gd name="connsiteX7" fmla="*/ 1049857 w 2090579"/>
                <a:gd name="connsiteY7" fmla="*/ 1388513 h 2081100"/>
                <a:gd name="connsiteX8" fmla="*/ 698500 w 2090579"/>
                <a:gd name="connsiteY8" fmla="*/ 1037157 h 2081100"/>
                <a:gd name="connsiteX9" fmla="*/ 1049857 w 2090579"/>
                <a:gd name="connsiteY9" fmla="*/ 685800 h 2081100"/>
                <a:gd name="connsiteX10" fmla="*/ 1044612 w 2090579"/>
                <a:gd name="connsiteY10" fmla="*/ 162152 h 2081100"/>
                <a:gd name="connsiteX11" fmla="*/ 967571 w 2090579"/>
                <a:gd name="connsiteY11" fmla="*/ 212156 h 2081100"/>
                <a:gd name="connsiteX12" fmla="*/ 922952 w 2090579"/>
                <a:gd name="connsiteY12" fmla="*/ 309467 h 2081100"/>
                <a:gd name="connsiteX13" fmla="*/ 698699 w 2090579"/>
                <a:gd name="connsiteY13" fmla="*/ 454084 h 2081100"/>
                <a:gd name="connsiteX14" fmla="*/ 612172 w 2090579"/>
                <a:gd name="connsiteY14" fmla="*/ 437802 h 2081100"/>
                <a:gd name="connsiteX15" fmla="*/ 512192 w 2090579"/>
                <a:gd name="connsiteY15" fmla="*/ 400033 h 2081100"/>
                <a:gd name="connsiteX16" fmla="*/ 412212 w 2090579"/>
                <a:gd name="connsiteY16" fmla="*/ 431057 h 2081100"/>
                <a:gd name="connsiteX17" fmla="*/ 402727 w 2090579"/>
                <a:gd name="connsiteY17" fmla="*/ 508135 h 2081100"/>
                <a:gd name="connsiteX18" fmla="*/ 440570 w 2090579"/>
                <a:gd name="connsiteY18" fmla="*/ 608143 h 2081100"/>
                <a:gd name="connsiteX19" fmla="*/ 312135 w 2090579"/>
                <a:gd name="connsiteY19" fmla="*/ 918960 h 2081100"/>
                <a:gd name="connsiteX20" fmla="*/ 214865 w 2090579"/>
                <a:gd name="connsiteY20" fmla="*/ 963569 h 2081100"/>
                <a:gd name="connsiteX21" fmla="*/ 164826 w 2090579"/>
                <a:gd name="connsiteY21" fmla="*/ 1040550 h 2081100"/>
                <a:gd name="connsiteX22" fmla="*/ 214865 w 2090579"/>
                <a:gd name="connsiteY22" fmla="*/ 1117532 h 2081100"/>
                <a:gd name="connsiteX23" fmla="*/ 312135 w 2090579"/>
                <a:gd name="connsiteY23" fmla="*/ 1162140 h 2081100"/>
                <a:gd name="connsiteX24" fmla="*/ 440570 w 2090579"/>
                <a:gd name="connsiteY24" fmla="*/ 1472957 h 2081100"/>
                <a:gd name="connsiteX25" fmla="*/ 402727 w 2090579"/>
                <a:gd name="connsiteY25" fmla="*/ 1572965 h 2081100"/>
                <a:gd name="connsiteX26" fmla="*/ 412212 w 2090579"/>
                <a:gd name="connsiteY26" fmla="*/ 1650043 h 2081100"/>
                <a:gd name="connsiteX27" fmla="*/ 512192 w 2090579"/>
                <a:gd name="connsiteY27" fmla="*/ 1681067 h 2081100"/>
                <a:gd name="connsiteX28" fmla="*/ 612172 w 2090579"/>
                <a:gd name="connsiteY28" fmla="*/ 1643298 h 2081100"/>
                <a:gd name="connsiteX29" fmla="*/ 698699 w 2090579"/>
                <a:gd name="connsiteY29" fmla="*/ 1627016 h 2081100"/>
                <a:gd name="connsiteX30" fmla="*/ 922952 w 2090579"/>
                <a:gd name="connsiteY30" fmla="*/ 1771633 h 2081100"/>
                <a:gd name="connsiteX31" fmla="*/ 967571 w 2090579"/>
                <a:gd name="connsiteY31" fmla="*/ 1868944 h 2081100"/>
                <a:gd name="connsiteX32" fmla="*/ 1044612 w 2090579"/>
                <a:gd name="connsiteY32" fmla="*/ 1918948 h 2081100"/>
                <a:gd name="connsiteX33" fmla="*/ 1121654 w 2090579"/>
                <a:gd name="connsiteY33" fmla="*/ 1868944 h 2081100"/>
                <a:gd name="connsiteX34" fmla="*/ 1166272 w 2090579"/>
                <a:gd name="connsiteY34" fmla="*/ 1771633 h 2081100"/>
                <a:gd name="connsiteX35" fmla="*/ 1390525 w 2090579"/>
                <a:gd name="connsiteY35" fmla="*/ 1627016 h 2081100"/>
                <a:gd name="connsiteX36" fmla="*/ 1477052 w 2090579"/>
                <a:gd name="connsiteY36" fmla="*/ 1643298 h 2081100"/>
                <a:gd name="connsiteX37" fmla="*/ 1577032 w 2090579"/>
                <a:gd name="connsiteY37" fmla="*/ 1681067 h 2081100"/>
                <a:gd name="connsiteX38" fmla="*/ 1677012 w 2090579"/>
                <a:gd name="connsiteY38" fmla="*/ 1650043 h 2081100"/>
                <a:gd name="connsiteX39" fmla="*/ 1686497 w 2090579"/>
                <a:gd name="connsiteY39" fmla="*/ 1572965 h 2081100"/>
                <a:gd name="connsiteX40" fmla="*/ 1648654 w 2090579"/>
                <a:gd name="connsiteY40" fmla="*/ 1472957 h 2081100"/>
                <a:gd name="connsiteX41" fmla="*/ 1777089 w 2090579"/>
                <a:gd name="connsiteY41" fmla="*/ 1162140 h 2081100"/>
                <a:gd name="connsiteX42" fmla="*/ 1874359 w 2090579"/>
                <a:gd name="connsiteY42" fmla="*/ 1117532 h 2081100"/>
                <a:gd name="connsiteX43" fmla="*/ 1924300 w 2090579"/>
                <a:gd name="connsiteY43" fmla="*/ 1040550 h 2081100"/>
                <a:gd name="connsiteX44" fmla="*/ 1874359 w 2090579"/>
                <a:gd name="connsiteY44" fmla="*/ 963569 h 2081100"/>
                <a:gd name="connsiteX45" fmla="*/ 1777089 w 2090579"/>
                <a:gd name="connsiteY45" fmla="*/ 918960 h 2081100"/>
                <a:gd name="connsiteX46" fmla="*/ 1648654 w 2090579"/>
                <a:gd name="connsiteY46" fmla="*/ 608143 h 2081100"/>
                <a:gd name="connsiteX47" fmla="*/ 1686497 w 2090579"/>
                <a:gd name="connsiteY47" fmla="*/ 508135 h 2081100"/>
                <a:gd name="connsiteX48" fmla="*/ 1677012 w 2090579"/>
                <a:gd name="connsiteY48" fmla="*/ 431057 h 2081100"/>
                <a:gd name="connsiteX49" fmla="*/ 1577032 w 2090579"/>
                <a:gd name="connsiteY49" fmla="*/ 400033 h 2081100"/>
                <a:gd name="connsiteX50" fmla="*/ 1477052 w 2090579"/>
                <a:gd name="connsiteY50" fmla="*/ 437802 h 2081100"/>
                <a:gd name="connsiteX51" fmla="*/ 1390525 w 2090579"/>
                <a:gd name="connsiteY51" fmla="*/ 454084 h 2081100"/>
                <a:gd name="connsiteX52" fmla="*/ 1166272 w 2090579"/>
                <a:gd name="connsiteY52" fmla="*/ 309467 h 2081100"/>
                <a:gd name="connsiteX53" fmla="*/ 1121654 w 2090579"/>
                <a:gd name="connsiteY53" fmla="*/ 212156 h 2081100"/>
                <a:gd name="connsiteX54" fmla="*/ 1044612 w 2090579"/>
                <a:gd name="connsiteY54" fmla="*/ 162152 h 2081100"/>
                <a:gd name="connsiteX55" fmla="*/ 1047322 w 2090579"/>
                <a:gd name="connsiteY55" fmla="*/ 0 h 2081100"/>
                <a:gd name="connsiteX56" fmla="*/ 1271672 w 2090579"/>
                <a:gd name="connsiteY56" fmla="*/ 144617 h 2081100"/>
                <a:gd name="connsiteX57" fmla="*/ 1316194 w 2090579"/>
                <a:gd name="connsiteY57" fmla="*/ 241928 h 2081100"/>
                <a:gd name="connsiteX58" fmla="*/ 1393235 w 2090579"/>
                <a:gd name="connsiteY58" fmla="*/ 291932 h 2081100"/>
                <a:gd name="connsiteX59" fmla="*/ 1422949 w 2090579"/>
                <a:gd name="connsiteY59" fmla="*/ 286536 h 2081100"/>
                <a:gd name="connsiteX60" fmla="*/ 1523026 w 2090579"/>
                <a:gd name="connsiteY60" fmla="*/ 248672 h 2081100"/>
                <a:gd name="connsiteX61" fmla="*/ 1610810 w 2090579"/>
                <a:gd name="connsiteY61" fmla="*/ 232486 h 2081100"/>
                <a:gd name="connsiteX62" fmla="*/ 1813577 w 2090579"/>
                <a:gd name="connsiteY62" fmla="*/ 339238 h 2081100"/>
                <a:gd name="connsiteX63" fmla="*/ 1841936 w 2090579"/>
                <a:gd name="connsiteY63" fmla="*/ 564884 h 2081100"/>
                <a:gd name="connsiteX64" fmla="*/ 1804092 w 2090579"/>
                <a:gd name="connsiteY64" fmla="*/ 664892 h 2081100"/>
                <a:gd name="connsiteX65" fmla="*/ 1848614 w 2090579"/>
                <a:gd name="connsiteY65" fmla="*/ 771645 h 2081100"/>
                <a:gd name="connsiteX66" fmla="*/ 1945981 w 2090579"/>
                <a:gd name="connsiteY66" fmla="*/ 816254 h 2081100"/>
                <a:gd name="connsiteX67" fmla="*/ 2090579 w 2090579"/>
                <a:gd name="connsiteY67" fmla="*/ 1040550 h 2081100"/>
                <a:gd name="connsiteX68" fmla="*/ 1945981 w 2090579"/>
                <a:gd name="connsiteY68" fmla="*/ 1264847 h 2081100"/>
                <a:gd name="connsiteX69" fmla="*/ 1848711 w 2090579"/>
                <a:gd name="connsiteY69" fmla="*/ 1309455 h 2081100"/>
                <a:gd name="connsiteX70" fmla="*/ 1804092 w 2090579"/>
                <a:gd name="connsiteY70" fmla="*/ 1416208 h 2081100"/>
                <a:gd name="connsiteX71" fmla="*/ 1841936 w 2090579"/>
                <a:gd name="connsiteY71" fmla="*/ 1516216 h 2081100"/>
                <a:gd name="connsiteX72" fmla="*/ 1813577 w 2090579"/>
                <a:gd name="connsiteY72" fmla="*/ 1743307 h 2081100"/>
                <a:gd name="connsiteX73" fmla="*/ 1610810 w 2090579"/>
                <a:gd name="connsiteY73" fmla="*/ 1851408 h 2081100"/>
                <a:gd name="connsiteX74" fmla="*/ 1523026 w 2090579"/>
                <a:gd name="connsiteY74" fmla="*/ 1833777 h 2081100"/>
                <a:gd name="connsiteX75" fmla="*/ 1422949 w 2090579"/>
                <a:gd name="connsiteY75" fmla="*/ 1794660 h 2081100"/>
                <a:gd name="connsiteX76" fmla="*/ 1393235 w 2090579"/>
                <a:gd name="connsiteY76" fmla="*/ 1789264 h 2081100"/>
                <a:gd name="connsiteX77" fmla="*/ 1316194 w 2090579"/>
                <a:gd name="connsiteY77" fmla="*/ 1839269 h 2081100"/>
                <a:gd name="connsiteX78" fmla="*/ 1271672 w 2090579"/>
                <a:gd name="connsiteY78" fmla="*/ 1936483 h 2081100"/>
                <a:gd name="connsiteX79" fmla="*/ 1047322 w 2090579"/>
                <a:gd name="connsiteY79" fmla="*/ 2081100 h 2081100"/>
                <a:gd name="connsiteX80" fmla="*/ 822972 w 2090579"/>
                <a:gd name="connsiteY80" fmla="*/ 1936483 h 2081100"/>
                <a:gd name="connsiteX81" fmla="*/ 778354 w 2090579"/>
                <a:gd name="connsiteY81" fmla="*/ 1839269 h 2081100"/>
                <a:gd name="connsiteX82" fmla="*/ 701409 w 2090579"/>
                <a:gd name="connsiteY82" fmla="*/ 1789264 h 2081100"/>
                <a:gd name="connsiteX83" fmla="*/ 671598 w 2090579"/>
                <a:gd name="connsiteY83" fmla="*/ 1794660 h 2081100"/>
                <a:gd name="connsiteX84" fmla="*/ 571618 w 2090579"/>
                <a:gd name="connsiteY84" fmla="*/ 1832428 h 2081100"/>
                <a:gd name="connsiteX85" fmla="*/ 483833 w 2090579"/>
                <a:gd name="connsiteY85" fmla="*/ 1848711 h 2081100"/>
                <a:gd name="connsiteX86" fmla="*/ 281066 w 2090579"/>
                <a:gd name="connsiteY86" fmla="*/ 1741958 h 2081100"/>
                <a:gd name="connsiteX87" fmla="*/ 252708 w 2090579"/>
                <a:gd name="connsiteY87" fmla="*/ 1516216 h 2081100"/>
                <a:gd name="connsiteX88" fmla="*/ 290552 w 2090579"/>
                <a:gd name="connsiteY88" fmla="*/ 1416208 h 2081100"/>
                <a:gd name="connsiteX89" fmla="*/ 245933 w 2090579"/>
                <a:gd name="connsiteY89" fmla="*/ 1309455 h 2081100"/>
                <a:gd name="connsiteX90" fmla="*/ 148663 w 2090579"/>
                <a:gd name="connsiteY90" fmla="*/ 1264847 h 2081100"/>
                <a:gd name="connsiteX91" fmla="*/ 0 w 2090579"/>
                <a:gd name="connsiteY91" fmla="*/ 1041899 h 2081100"/>
                <a:gd name="connsiteX92" fmla="*/ 144598 w 2090579"/>
                <a:gd name="connsiteY92" fmla="*/ 817603 h 2081100"/>
                <a:gd name="connsiteX93" fmla="*/ 241868 w 2090579"/>
                <a:gd name="connsiteY93" fmla="*/ 772994 h 2081100"/>
                <a:gd name="connsiteX94" fmla="*/ 286487 w 2090579"/>
                <a:gd name="connsiteY94" fmla="*/ 666241 h 2081100"/>
                <a:gd name="connsiteX95" fmla="*/ 248643 w 2090579"/>
                <a:gd name="connsiteY95" fmla="*/ 566232 h 2081100"/>
                <a:gd name="connsiteX96" fmla="*/ 277001 w 2090579"/>
                <a:gd name="connsiteY96" fmla="*/ 340587 h 2081100"/>
                <a:gd name="connsiteX97" fmla="*/ 479768 w 2090579"/>
                <a:gd name="connsiteY97" fmla="*/ 233834 h 2081100"/>
                <a:gd name="connsiteX98" fmla="*/ 567553 w 2090579"/>
                <a:gd name="connsiteY98" fmla="*/ 250021 h 2081100"/>
                <a:gd name="connsiteX99" fmla="*/ 667533 w 2090579"/>
                <a:gd name="connsiteY99" fmla="*/ 287885 h 2081100"/>
                <a:gd name="connsiteX100" fmla="*/ 697343 w 2090579"/>
                <a:gd name="connsiteY100" fmla="*/ 293281 h 2081100"/>
                <a:gd name="connsiteX101" fmla="*/ 774289 w 2090579"/>
                <a:gd name="connsiteY101" fmla="*/ 243276 h 2081100"/>
                <a:gd name="connsiteX102" fmla="*/ 818907 w 2090579"/>
                <a:gd name="connsiteY102" fmla="*/ 145966 h 2081100"/>
                <a:gd name="connsiteX103" fmla="*/ 1047322 w 2090579"/>
                <a:gd name="connsiteY103" fmla="*/ 0 h 20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090579" h="2081100">
                  <a:moveTo>
                    <a:pt x="1049857" y="847945"/>
                  </a:moveTo>
                  <a:cubicBezTo>
                    <a:pt x="945816" y="847945"/>
                    <a:pt x="860645" y="933116"/>
                    <a:pt x="860645" y="1037157"/>
                  </a:cubicBezTo>
                  <a:cubicBezTo>
                    <a:pt x="860645" y="1141197"/>
                    <a:pt x="945784" y="1226369"/>
                    <a:pt x="1049857" y="1226369"/>
                  </a:cubicBezTo>
                  <a:cubicBezTo>
                    <a:pt x="1153897" y="1226369"/>
                    <a:pt x="1239036" y="1141197"/>
                    <a:pt x="1239036" y="1037157"/>
                  </a:cubicBezTo>
                  <a:cubicBezTo>
                    <a:pt x="1239036" y="933116"/>
                    <a:pt x="1153897" y="847945"/>
                    <a:pt x="1049857" y="847945"/>
                  </a:cubicBezTo>
                  <a:close/>
                  <a:moveTo>
                    <a:pt x="1049857" y="685800"/>
                  </a:moveTo>
                  <a:cubicBezTo>
                    <a:pt x="1243070" y="685800"/>
                    <a:pt x="1401213" y="843911"/>
                    <a:pt x="1401213" y="1037157"/>
                  </a:cubicBezTo>
                  <a:cubicBezTo>
                    <a:pt x="1401213" y="1230370"/>
                    <a:pt x="1243070" y="1388513"/>
                    <a:pt x="1049857" y="1388513"/>
                  </a:cubicBezTo>
                  <a:cubicBezTo>
                    <a:pt x="855244" y="1388513"/>
                    <a:pt x="698500" y="1230370"/>
                    <a:pt x="698500" y="1037157"/>
                  </a:cubicBezTo>
                  <a:cubicBezTo>
                    <a:pt x="698500" y="843911"/>
                    <a:pt x="856611" y="685800"/>
                    <a:pt x="1049857" y="685800"/>
                  </a:cubicBezTo>
                  <a:close/>
                  <a:moveTo>
                    <a:pt x="1044612" y="162152"/>
                  </a:moveTo>
                  <a:cubicBezTo>
                    <a:pt x="1031062" y="162152"/>
                    <a:pt x="987896" y="166199"/>
                    <a:pt x="967571" y="212156"/>
                  </a:cubicBezTo>
                  <a:lnTo>
                    <a:pt x="922952" y="309467"/>
                  </a:lnTo>
                  <a:cubicBezTo>
                    <a:pt x="882399" y="397336"/>
                    <a:pt x="794614" y="454084"/>
                    <a:pt x="698699" y="454084"/>
                  </a:cubicBezTo>
                  <a:cubicBezTo>
                    <a:pt x="668888" y="454084"/>
                    <a:pt x="640530" y="448689"/>
                    <a:pt x="612172" y="437802"/>
                  </a:cubicBezTo>
                  <a:lnTo>
                    <a:pt x="512192" y="400033"/>
                  </a:lnTo>
                  <a:cubicBezTo>
                    <a:pt x="474348" y="385196"/>
                    <a:pt x="433795" y="398685"/>
                    <a:pt x="412212" y="431057"/>
                  </a:cubicBezTo>
                  <a:cubicBezTo>
                    <a:pt x="402727" y="444642"/>
                    <a:pt x="389177" y="471619"/>
                    <a:pt x="402727" y="508135"/>
                  </a:cubicBezTo>
                  <a:lnTo>
                    <a:pt x="440570" y="608143"/>
                  </a:lnTo>
                  <a:cubicBezTo>
                    <a:pt x="486543" y="728385"/>
                    <a:pt x="429730" y="864909"/>
                    <a:pt x="312135" y="918960"/>
                  </a:cubicBezTo>
                  <a:lnTo>
                    <a:pt x="214865" y="963569"/>
                  </a:lnTo>
                  <a:cubicBezTo>
                    <a:pt x="168891" y="985151"/>
                    <a:pt x="164826" y="1027062"/>
                    <a:pt x="164826" y="1040550"/>
                  </a:cubicBezTo>
                  <a:cubicBezTo>
                    <a:pt x="164826" y="1054039"/>
                    <a:pt x="168891" y="1097299"/>
                    <a:pt x="214865" y="1117532"/>
                  </a:cubicBezTo>
                  <a:lnTo>
                    <a:pt x="312135" y="1162140"/>
                  </a:lnTo>
                  <a:cubicBezTo>
                    <a:pt x="429730" y="1216191"/>
                    <a:pt x="485188" y="1352715"/>
                    <a:pt x="440570" y="1472957"/>
                  </a:cubicBezTo>
                  <a:lnTo>
                    <a:pt x="402727" y="1572965"/>
                  </a:lnTo>
                  <a:cubicBezTo>
                    <a:pt x="389177" y="1609481"/>
                    <a:pt x="402727" y="1636554"/>
                    <a:pt x="412212" y="1650043"/>
                  </a:cubicBezTo>
                  <a:cubicBezTo>
                    <a:pt x="435150" y="1681067"/>
                    <a:pt x="474348" y="1694651"/>
                    <a:pt x="512192" y="1681067"/>
                  </a:cubicBezTo>
                  <a:lnTo>
                    <a:pt x="612172" y="1643298"/>
                  </a:lnTo>
                  <a:cubicBezTo>
                    <a:pt x="640530" y="1632411"/>
                    <a:pt x="668888" y="1627016"/>
                    <a:pt x="698699" y="1627016"/>
                  </a:cubicBezTo>
                  <a:cubicBezTo>
                    <a:pt x="794614" y="1627016"/>
                    <a:pt x="882399" y="1683861"/>
                    <a:pt x="922952" y="1771633"/>
                  </a:cubicBezTo>
                  <a:lnTo>
                    <a:pt x="967571" y="1868944"/>
                  </a:lnTo>
                  <a:cubicBezTo>
                    <a:pt x="989251" y="1914901"/>
                    <a:pt x="1031062" y="1918948"/>
                    <a:pt x="1044612" y="1918948"/>
                  </a:cubicBezTo>
                  <a:cubicBezTo>
                    <a:pt x="1058162" y="1918948"/>
                    <a:pt x="1101329" y="1914901"/>
                    <a:pt x="1121654" y="1868944"/>
                  </a:cubicBezTo>
                  <a:lnTo>
                    <a:pt x="1166272" y="1771633"/>
                  </a:lnTo>
                  <a:cubicBezTo>
                    <a:pt x="1206729" y="1683861"/>
                    <a:pt x="1294611" y="1627016"/>
                    <a:pt x="1390525" y="1627016"/>
                  </a:cubicBezTo>
                  <a:cubicBezTo>
                    <a:pt x="1420336" y="1627016"/>
                    <a:pt x="1448694" y="1632411"/>
                    <a:pt x="1477052" y="1643298"/>
                  </a:cubicBezTo>
                  <a:lnTo>
                    <a:pt x="1577032" y="1681067"/>
                  </a:lnTo>
                  <a:cubicBezTo>
                    <a:pt x="1614876" y="1696000"/>
                    <a:pt x="1655429" y="1682415"/>
                    <a:pt x="1677012" y="1650043"/>
                  </a:cubicBezTo>
                  <a:cubicBezTo>
                    <a:pt x="1686497" y="1636554"/>
                    <a:pt x="1700047" y="1609481"/>
                    <a:pt x="1686497" y="1572965"/>
                  </a:cubicBezTo>
                  <a:lnTo>
                    <a:pt x="1648654" y="1472957"/>
                  </a:lnTo>
                  <a:cubicBezTo>
                    <a:pt x="1602680" y="1352715"/>
                    <a:pt x="1659494" y="1216191"/>
                    <a:pt x="1777089" y="1162140"/>
                  </a:cubicBezTo>
                  <a:lnTo>
                    <a:pt x="1874359" y="1117532"/>
                  </a:lnTo>
                  <a:cubicBezTo>
                    <a:pt x="1920332" y="1095950"/>
                    <a:pt x="1924300" y="1054039"/>
                    <a:pt x="1924300" y="1040550"/>
                  </a:cubicBezTo>
                  <a:cubicBezTo>
                    <a:pt x="1924300" y="1027062"/>
                    <a:pt x="1920332" y="983802"/>
                    <a:pt x="1874359" y="963569"/>
                  </a:cubicBezTo>
                  <a:lnTo>
                    <a:pt x="1777089" y="918960"/>
                  </a:lnTo>
                  <a:cubicBezTo>
                    <a:pt x="1659494" y="864909"/>
                    <a:pt x="1604036" y="728385"/>
                    <a:pt x="1648654" y="608143"/>
                  </a:cubicBezTo>
                  <a:lnTo>
                    <a:pt x="1686497" y="508135"/>
                  </a:lnTo>
                  <a:cubicBezTo>
                    <a:pt x="1700047" y="471619"/>
                    <a:pt x="1686497" y="444642"/>
                    <a:pt x="1677012" y="431057"/>
                  </a:cubicBezTo>
                  <a:cubicBezTo>
                    <a:pt x="1654074" y="400033"/>
                    <a:pt x="1614876" y="386545"/>
                    <a:pt x="1577032" y="400033"/>
                  </a:cubicBezTo>
                  <a:lnTo>
                    <a:pt x="1477052" y="437802"/>
                  </a:lnTo>
                  <a:cubicBezTo>
                    <a:pt x="1448694" y="448689"/>
                    <a:pt x="1420336" y="454084"/>
                    <a:pt x="1390525" y="454084"/>
                  </a:cubicBezTo>
                  <a:cubicBezTo>
                    <a:pt x="1294611" y="454084"/>
                    <a:pt x="1206729" y="397336"/>
                    <a:pt x="1166272" y="309467"/>
                  </a:cubicBezTo>
                  <a:lnTo>
                    <a:pt x="1121654" y="212156"/>
                  </a:lnTo>
                  <a:cubicBezTo>
                    <a:pt x="1099974" y="166199"/>
                    <a:pt x="1058162" y="162152"/>
                    <a:pt x="1044612" y="162152"/>
                  </a:cubicBezTo>
                  <a:close/>
                  <a:moveTo>
                    <a:pt x="1047322" y="0"/>
                  </a:moveTo>
                  <a:cubicBezTo>
                    <a:pt x="1144592" y="0"/>
                    <a:pt x="1231119" y="55399"/>
                    <a:pt x="1271672" y="144617"/>
                  </a:cubicBezTo>
                  <a:lnTo>
                    <a:pt x="1316194" y="241928"/>
                  </a:lnTo>
                  <a:cubicBezTo>
                    <a:pt x="1329744" y="272951"/>
                    <a:pt x="1360812" y="291932"/>
                    <a:pt x="1393235" y="291932"/>
                  </a:cubicBezTo>
                  <a:cubicBezTo>
                    <a:pt x="1404076" y="291932"/>
                    <a:pt x="1413560" y="290583"/>
                    <a:pt x="1422949" y="286536"/>
                  </a:cubicBezTo>
                  <a:lnTo>
                    <a:pt x="1523026" y="248672"/>
                  </a:lnTo>
                  <a:cubicBezTo>
                    <a:pt x="1551384" y="237881"/>
                    <a:pt x="1581097" y="232486"/>
                    <a:pt x="1610810" y="232486"/>
                  </a:cubicBezTo>
                  <a:cubicBezTo>
                    <a:pt x="1691917" y="232486"/>
                    <a:pt x="1767604" y="271603"/>
                    <a:pt x="1813577" y="339238"/>
                  </a:cubicBezTo>
                  <a:cubicBezTo>
                    <a:pt x="1860809" y="405429"/>
                    <a:pt x="1870294" y="487806"/>
                    <a:pt x="1841936" y="564884"/>
                  </a:cubicBezTo>
                  <a:lnTo>
                    <a:pt x="1804092" y="664892"/>
                  </a:lnTo>
                  <a:cubicBezTo>
                    <a:pt x="1789187" y="706803"/>
                    <a:pt x="1808157" y="752761"/>
                    <a:pt x="1848614" y="771645"/>
                  </a:cubicBezTo>
                  <a:lnTo>
                    <a:pt x="1945981" y="816254"/>
                  </a:lnTo>
                  <a:cubicBezTo>
                    <a:pt x="2035121" y="856816"/>
                    <a:pt x="2090579" y="943240"/>
                    <a:pt x="2090579" y="1040550"/>
                  </a:cubicBezTo>
                  <a:cubicBezTo>
                    <a:pt x="2090579" y="1137861"/>
                    <a:pt x="2035121" y="1224284"/>
                    <a:pt x="1945981" y="1264847"/>
                  </a:cubicBezTo>
                  <a:lnTo>
                    <a:pt x="1848711" y="1309455"/>
                  </a:lnTo>
                  <a:cubicBezTo>
                    <a:pt x="1808157" y="1328436"/>
                    <a:pt x="1789187" y="1374297"/>
                    <a:pt x="1804092" y="1416208"/>
                  </a:cubicBezTo>
                  <a:lnTo>
                    <a:pt x="1841936" y="1516216"/>
                  </a:lnTo>
                  <a:cubicBezTo>
                    <a:pt x="1870294" y="1593294"/>
                    <a:pt x="1859454" y="1675671"/>
                    <a:pt x="1813577" y="1743307"/>
                  </a:cubicBezTo>
                  <a:cubicBezTo>
                    <a:pt x="1766249" y="1809497"/>
                    <a:pt x="1690562" y="1851408"/>
                    <a:pt x="1610810" y="1851408"/>
                  </a:cubicBezTo>
                  <a:cubicBezTo>
                    <a:pt x="1581097" y="1851408"/>
                    <a:pt x="1551384" y="1844664"/>
                    <a:pt x="1523026" y="1833777"/>
                  </a:cubicBezTo>
                  <a:lnTo>
                    <a:pt x="1422949" y="1794660"/>
                  </a:lnTo>
                  <a:cubicBezTo>
                    <a:pt x="1413560" y="1790613"/>
                    <a:pt x="1402720" y="1789264"/>
                    <a:pt x="1393235" y="1789264"/>
                  </a:cubicBezTo>
                  <a:cubicBezTo>
                    <a:pt x="1359457" y="1789264"/>
                    <a:pt x="1329744" y="1809497"/>
                    <a:pt x="1316194" y="1839269"/>
                  </a:cubicBezTo>
                  <a:lnTo>
                    <a:pt x="1271672" y="1936483"/>
                  </a:lnTo>
                  <a:cubicBezTo>
                    <a:pt x="1231119" y="2025701"/>
                    <a:pt x="1144592" y="2081100"/>
                    <a:pt x="1047322" y="2081100"/>
                  </a:cubicBezTo>
                  <a:cubicBezTo>
                    <a:pt x="950052" y="2081100"/>
                    <a:pt x="863525" y="2025701"/>
                    <a:pt x="822972" y="1936483"/>
                  </a:cubicBezTo>
                  <a:lnTo>
                    <a:pt x="778354" y="1839269"/>
                  </a:lnTo>
                  <a:cubicBezTo>
                    <a:pt x="764900" y="1808149"/>
                    <a:pt x="733832" y="1789264"/>
                    <a:pt x="701409" y="1789264"/>
                  </a:cubicBezTo>
                  <a:cubicBezTo>
                    <a:pt x="690568" y="1789264"/>
                    <a:pt x="681083" y="1790613"/>
                    <a:pt x="671598" y="1794660"/>
                  </a:cubicBezTo>
                  <a:lnTo>
                    <a:pt x="571618" y="1832428"/>
                  </a:lnTo>
                  <a:cubicBezTo>
                    <a:pt x="543260" y="1843315"/>
                    <a:pt x="513547" y="1848711"/>
                    <a:pt x="483833" y="1848711"/>
                  </a:cubicBezTo>
                  <a:cubicBezTo>
                    <a:pt x="402727" y="1848711"/>
                    <a:pt x="327040" y="1809497"/>
                    <a:pt x="281066" y="1741958"/>
                  </a:cubicBezTo>
                  <a:cubicBezTo>
                    <a:pt x="233835" y="1675671"/>
                    <a:pt x="224350" y="1593294"/>
                    <a:pt x="252708" y="1516216"/>
                  </a:cubicBezTo>
                  <a:lnTo>
                    <a:pt x="290552" y="1416208"/>
                  </a:lnTo>
                  <a:cubicBezTo>
                    <a:pt x="305457" y="1374297"/>
                    <a:pt x="286487" y="1328436"/>
                    <a:pt x="245933" y="1309455"/>
                  </a:cubicBezTo>
                  <a:lnTo>
                    <a:pt x="148663" y="1264847"/>
                  </a:lnTo>
                  <a:cubicBezTo>
                    <a:pt x="59426" y="1224284"/>
                    <a:pt x="0" y="1139210"/>
                    <a:pt x="0" y="1041899"/>
                  </a:cubicBezTo>
                  <a:cubicBezTo>
                    <a:pt x="0" y="944588"/>
                    <a:pt x="55361" y="858165"/>
                    <a:pt x="144598" y="817603"/>
                  </a:cubicBezTo>
                  <a:lnTo>
                    <a:pt x="241868" y="772994"/>
                  </a:lnTo>
                  <a:cubicBezTo>
                    <a:pt x="282422" y="754110"/>
                    <a:pt x="301392" y="708152"/>
                    <a:pt x="286487" y="666241"/>
                  </a:cubicBezTo>
                  <a:lnTo>
                    <a:pt x="248643" y="566232"/>
                  </a:lnTo>
                  <a:cubicBezTo>
                    <a:pt x="220285" y="490600"/>
                    <a:pt x="231125" y="408127"/>
                    <a:pt x="277001" y="340587"/>
                  </a:cubicBezTo>
                  <a:cubicBezTo>
                    <a:pt x="324330" y="274300"/>
                    <a:pt x="400017" y="233834"/>
                    <a:pt x="479768" y="233834"/>
                  </a:cubicBezTo>
                  <a:cubicBezTo>
                    <a:pt x="509482" y="233834"/>
                    <a:pt x="539195" y="239230"/>
                    <a:pt x="567553" y="250021"/>
                  </a:cubicBezTo>
                  <a:lnTo>
                    <a:pt x="667533" y="287885"/>
                  </a:lnTo>
                  <a:cubicBezTo>
                    <a:pt x="677018" y="291932"/>
                    <a:pt x="687858" y="293281"/>
                    <a:pt x="697343" y="293281"/>
                  </a:cubicBezTo>
                  <a:cubicBezTo>
                    <a:pt x="731122" y="293281"/>
                    <a:pt x="760835" y="272951"/>
                    <a:pt x="774289" y="243276"/>
                  </a:cubicBezTo>
                  <a:lnTo>
                    <a:pt x="818907" y="145966"/>
                  </a:lnTo>
                  <a:cubicBezTo>
                    <a:pt x="859460" y="56748"/>
                    <a:pt x="950052" y="0"/>
                    <a:pt x="1047322" y="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6" name="Shape 38"/>
            <p:cNvSpPr/>
            <p:nvPr/>
          </p:nvSpPr>
          <p:spPr>
            <a:xfrm>
              <a:off x="5119890" y="4007437"/>
              <a:ext cx="377944" cy="37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1" h="19681" extrusionOk="0">
                  <a:moveTo>
                    <a:pt x="11385" y="7176"/>
                  </a:moveTo>
                  <a:cubicBezTo>
                    <a:pt x="11385" y="6541"/>
                    <a:pt x="11901" y="6025"/>
                    <a:pt x="12536" y="6025"/>
                  </a:cubicBezTo>
                  <a:cubicBezTo>
                    <a:pt x="13171" y="6025"/>
                    <a:pt x="13687" y="6541"/>
                    <a:pt x="13687" y="7176"/>
                  </a:cubicBezTo>
                  <a:cubicBezTo>
                    <a:pt x="13687" y="7812"/>
                    <a:pt x="13172" y="8326"/>
                    <a:pt x="12536" y="8326"/>
                  </a:cubicBezTo>
                  <a:cubicBezTo>
                    <a:pt x="11901" y="8326"/>
                    <a:pt x="11385" y="7812"/>
                    <a:pt x="11385" y="7176"/>
                  </a:cubicBezTo>
                  <a:cubicBezTo>
                    <a:pt x="11385" y="7176"/>
                    <a:pt x="11385" y="7176"/>
                    <a:pt x="11385" y="7176"/>
                  </a:cubicBezTo>
                  <a:close/>
                  <a:moveTo>
                    <a:pt x="6168" y="7176"/>
                  </a:moveTo>
                  <a:cubicBezTo>
                    <a:pt x="6168" y="6541"/>
                    <a:pt x="6683" y="6025"/>
                    <a:pt x="7319" y="6025"/>
                  </a:cubicBezTo>
                  <a:cubicBezTo>
                    <a:pt x="7954" y="6025"/>
                    <a:pt x="8469" y="6541"/>
                    <a:pt x="8469" y="7176"/>
                  </a:cubicBezTo>
                  <a:cubicBezTo>
                    <a:pt x="8469" y="7812"/>
                    <a:pt x="7954" y="8326"/>
                    <a:pt x="7319" y="8326"/>
                  </a:cubicBezTo>
                  <a:cubicBezTo>
                    <a:pt x="6683" y="8326"/>
                    <a:pt x="6168" y="7812"/>
                    <a:pt x="6168" y="7176"/>
                  </a:cubicBezTo>
                  <a:cubicBezTo>
                    <a:pt x="6168" y="7176"/>
                    <a:pt x="6168" y="7176"/>
                    <a:pt x="6168" y="7176"/>
                  </a:cubicBezTo>
                  <a:close/>
                  <a:moveTo>
                    <a:pt x="5009" y="12965"/>
                  </a:moveTo>
                  <a:cubicBezTo>
                    <a:pt x="5009" y="12965"/>
                    <a:pt x="4461" y="10842"/>
                    <a:pt x="6254" y="11317"/>
                  </a:cubicBezTo>
                  <a:cubicBezTo>
                    <a:pt x="6254" y="11317"/>
                    <a:pt x="9435" y="13043"/>
                    <a:pt x="13426" y="11317"/>
                  </a:cubicBezTo>
                  <a:cubicBezTo>
                    <a:pt x="15219" y="10842"/>
                    <a:pt x="14671" y="12965"/>
                    <a:pt x="14671" y="12965"/>
                  </a:cubicBezTo>
                  <a:cubicBezTo>
                    <a:pt x="13646" y="16112"/>
                    <a:pt x="9840" y="15855"/>
                    <a:pt x="9840" y="15855"/>
                  </a:cubicBezTo>
                  <a:cubicBezTo>
                    <a:pt x="9840" y="15855"/>
                    <a:pt x="6034" y="16112"/>
                    <a:pt x="5009" y="12965"/>
                  </a:cubicBezTo>
                  <a:cubicBezTo>
                    <a:pt x="5009" y="12965"/>
                    <a:pt x="5009" y="12965"/>
                    <a:pt x="5009" y="12965"/>
                  </a:cubicBezTo>
                  <a:close/>
                  <a:moveTo>
                    <a:pt x="3953" y="3953"/>
                  </a:moveTo>
                  <a:cubicBezTo>
                    <a:pt x="7199" y="706"/>
                    <a:pt x="12481" y="706"/>
                    <a:pt x="15728" y="3953"/>
                  </a:cubicBezTo>
                  <a:cubicBezTo>
                    <a:pt x="18974" y="7199"/>
                    <a:pt x="18974" y="12482"/>
                    <a:pt x="15727" y="15727"/>
                  </a:cubicBezTo>
                  <a:cubicBezTo>
                    <a:pt x="12482" y="18974"/>
                    <a:pt x="7199" y="18975"/>
                    <a:pt x="3953" y="15728"/>
                  </a:cubicBezTo>
                  <a:cubicBezTo>
                    <a:pt x="705" y="12482"/>
                    <a:pt x="706" y="7198"/>
                    <a:pt x="3953" y="3953"/>
                  </a:cubicBezTo>
                  <a:cubicBezTo>
                    <a:pt x="3953" y="3953"/>
                    <a:pt x="3953" y="3953"/>
                    <a:pt x="3953" y="3953"/>
                  </a:cubicBezTo>
                  <a:close/>
                  <a:moveTo>
                    <a:pt x="16801" y="16801"/>
                  </a:moveTo>
                  <a:cubicBezTo>
                    <a:pt x="20640" y="12963"/>
                    <a:pt x="20640" y="6717"/>
                    <a:pt x="16802" y="2879"/>
                  </a:cubicBezTo>
                  <a:cubicBezTo>
                    <a:pt x="12963" y="-960"/>
                    <a:pt x="6717" y="-960"/>
                    <a:pt x="2879" y="2878"/>
                  </a:cubicBezTo>
                  <a:cubicBezTo>
                    <a:pt x="-960" y="6717"/>
                    <a:pt x="-960" y="12963"/>
                    <a:pt x="2879" y="16802"/>
                  </a:cubicBezTo>
                  <a:cubicBezTo>
                    <a:pt x="6717" y="20640"/>
                    <a:pt x="12963" y="20640"/>
                    <a:pt x="16801" y="16801"/>
                  </a:cubicBezTo>
                  <a:cubicBezTo>
                    <a:pt x="16801" y="16801"/>
                    <a:pt x="16801" y="16801"/>
                    <a:pt x="16801" y="16801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974637" y="4007437"/>
              <a:ext cx="244439" cy="327549"/>
            </a:xfrm>
            <a:custGeom>
              <a:avLst/>
              <a:gdLst>
                <a:gd name="connsiteX0" fmla="*/ 183522 w 1716052"/>
                <a:gd name="connsiteY0" fmla="*/ 1358900 h 2299511"/>
                <a:gd name="connsiteX1" fmla="*/ 321204 w 1716052"/>
                <a:gd name="connsiteY1" fmla="*/ 1526425 h 2299511"/>
                <a:gd name="connsiteX2" fmla="*/ 858026 w 1716052"/>
                <a:gd name="connsiteY2" fmla="*/ 1721471 h 2299511"/>
                <a:gd name="connsiteX3" fmla="*/ 1394848 w 1716052"/>
                <a:gd name="connsiteY3" fmla="*/ 1521765 h 2299511"/>
                <a:gd name="connsiteX4" fmla="*/ 1532530 w 1716052"/>
                <a:gd name="connsiteY4" fmla="*/ 1358900 h 2299511"/>
                <a:gd name="connsiteX5" fmla="*/ 1589890 w 1716052"/>
                <a:gd name="connsiteY5" fmla="*/ 1372617 h 2299511"/>
                <a:gd name="connsiteX6" fmla="*/ 1642643 w 1716052"/>
                <a:gd name="connsiteY6" fmla="*/ 1457534 h 2299511"/>
                <a:gd name="connsiteX7" fmla="*/ 1592115 w 1716052"/>
                <a:gd name="connsiteY7" fmla="*/ 1556254 h 2299511"/>
                <a:gd name="connsiteX8" fmla="*/ 1716052 w 1716052"/>
                <a:gd name="connsiteY8" fmla="*/ 1659417 h 2299511"/>
                <a:gd name="connsiteX9" fmla="*/ 1711444 w 1716052"/>
                <a:gd name="connsiteY9" fmla="*/ 1693862 h 2299511"/>
                <a:gd name="connsiteX10" fmla="*/ 1615154 w 1716052"/>
                <a:gd name="connsiteY10" fmla="*/ 1769590 h 2299511"/>
                <a:gd name="connsiteX11" fmla="*/ 1470561 w 1716052"/>
                <a:gd name="connsiteY11" fmla="*/ 1719032 h 2299511"/>
                <a:gd name="connsiteX12" fmla="*/ 1160798 w 1716052"/>
                <a:gd name="connsiteY12" fmla="*/ 1831514 h 2299511"/>
                <a:gd name="connsiteX13" fmla="*/ 1466033 w 1716052"/>
                <a:gd name="connsiteY13" fmla="*/ 1943908 h 2299511"/>
                <a:gd name="connsiteX14" fmla="*/ 1610547 w 1716052"/>
                <a:gd name="connsiteY14" fmla="*/ 1884292 h 2299511"/>
                <a:gd name="connsiteX15" fmla="*/ 1711444 w 1716052"/>
                <a:gd name="connsiteY15" fmla="*/ 1959933 h 2299511"/>
                <a:gd name="connsiteX16" fmla="*/ 1716052 w 1716052"/>
                <a:gd name="connsiteY16" fmla="*/ 1994379 h 2299511"/>
                <a:gd name="connsiteX17" fmla="*/ 1592115 w 1716052"/>
                <a:gd name="connsiteY17" fmla="*/ 2097585 h 2299511"/>
                <a:gd name="connsiteX18" fmla="*/ 1642643 w 1716052"/>
                <a:gd name="connsiteY18" fmla="*/ 2196349 h 2299511"/>
                <a:gd name="connsiteX19" fmla="*/ 1589890 w 1716052"/>
                <a:gd name="connsiteY19" fmla="*/ 2281222 h 2299511"/>
                <a:gd name="connsiteX20" fmla="*/ 1530226 w 1716052"/>
                <a:gd name="connsiteY20" fmla="*/ 2299511 h 2299511"/>
                <a:gd name="connsiteX21" fmla="*/ 1392544 w 1716052"/>
                <a:gd name="connsiteY21" fmla="*/ 2138954 h 2299511"/>
                <a:gd name="connsiteX22" fmla="*/ 858026 w 1716052"/>
                <a:gd name="connsiteY22" fmla="*/ 1943908 h 2299511"/>
                <a:gd name="connsiteX23" fmla="*/ 323508 w 1716052"/>
                <a:gd name="connsiteY23" fmla="*/ 2138954 h 2299511"/>
                <a:gd name="connsiteX24" fmla="*/ 188130 w 1716052"/>
                <a:gd name="connsiteY24" fmla="*/ 2299511 h 2299511"/>
                <a:gd name="connsiteX25" fmla="*/ 126162 w 1716052"/>
                <a:gd name="connsiteY25" fmla="*/ 2281222 h 2299511"/>
                <a:gd name="connsiteX26" fmla="*/ 75713 w 1716052"/>
                <a:gd name="connsiteY26" fmla="*/ 2196349 h 2299511"/>
                <a:gd name="connsiteX27" fmla="*/ 126162 w 1716052"/>
                <a:gd name="connsiteY27" fmla="*/ 2097585 h 2299511"/>
                <a:gd name="connsiteX28" fmla="*/ 0 w 1716052"/>
                <a:gd name="connsiteY28" fmla="*/ 1994379 h 2299511"/>
                <a:gd name="connsiteX29" fmla="*/ 4608 w 1716052"/>
                <a:gd name="connsiteY29" fmla="*/ 1959933 h 2299511"/>
                <a:gd name="connsiteX30" fmla="*/ 107889 w 1716052"/>
                <a:gd name="connsiteY30" fmla="*/ 1884292 h 2299511"/>
                <a:gd name="connsiteX31" fmla="*/ 250019 w 1716052"/>
                <a:gd name="connsiteY31" fmla="*/ 1941600 h 2299511"/>
                <a:gd name="connsiteX32" fmla="*/ 557479 w 1716052"/>
                <a:gd name="connsiteY32" fmla="*/ 1831514 h 2299511"/>
                <a:gd name="connsiteX33" fmla="*/ 245491 w 1716052"/>
                <a:gd name="connsiteY33" fmla="*/ 1719032 h 2299511"/>
                <a:gd name="connsiteX34" fmla="*/ 100977 w 1716052"/>
                <a:gd name="connsiteY34" fmla="*/ 1769590 h 2299511"/>
                <a:gd name="connsiteX35" fmla="*/ 4608 w 1716052"/>
                <a:gd name="connsiteY35" fmla="*/ 1693862 h 2299511"/>
                <a:gd name="connsiteX36" fmla="*/ 0 w 1716052"/>
                <a:gd name="connsiteY36" fmla="*/ 1659417 h 2299511"/>
                <a:gd name="connsiteX37" fmla="*/ 126162 w 1716052"/>
                <a:gd name="connsiteY37" fmla="*/ 1556254 h 2299511"/>
                <a:gd name="connsiteX38" fmla="*/ 75713 w 1716052"/>
                <a:gd name="connsiteY38" fmla="*/ 1457534 h 2299511"/>
                <a:gd name="connsiteX39" fmla="*/ 126162 w 1716052"/>
                <a:gd name="connsiteY39" fmla="*/ 1372617 h 2299511"/>
                <a:gd name="connsiteX40" fmla="*/ 183522 w 1716052"/>
                <a:gd name="connsiteY40" fmla="*/ 1358900 h 2299511"/>
                <a:gd name="connsiteX41" fmla="*/ 853395 w 1716052"/>
                <a:gd name="connsiteY41" fmla="*/ 1009349 h 2299511"/>
                <a:gd name="connsiteX42" fmla="*/ 788114 w 1716052"/>
                <a:gd name="connsiteY42" fmla="*/ 1052413 h 2299511"/>
                <a:gd name="connsiteX43" fmla="*/ 754801 w 1716052"/>
                <a:gd name="connsiteY43" fmla="*/ 1138613 h 2299511"/>
                <a:gd name="connsiteX44" fmla="*/ 770864 w 1716052"/>
                <a:gd name="connsiteY44" fmla="*/ 1184089 h 2299511"/>
                <a:gd name="connsiteX45" fmla="*/ 855689 w 1716052"/>
                <a:gd name="connsiteY45" fmla="*/ 1213532 h 2299511"/>
                <a:gd name="connsiteX46" fmla="*/ 942967 w 1716052"/>
                <a:gd name="connsiteY46" fmla="*/ 1147836 h 2299511"/>
                <a:gd name="connsiteX47" fmla="*/ 914244 w 1716052"/>
                <a:gd name="connsiteY47" fmla="*/ 1057096 h 2299511"/>
                <a:gd name="connsiteX48" fmla="*/ 853395 w 1716052"/>
                <a:gd name="connsiteY48" fmla="*/ 1009349 h 2299511"/>
                <a:gd name="connsiteX49" fmla="*/ 1195306 w 1716052"/>
                <a:gd name="connsiteY49" fmla="*/ 447386 h 2299511"/>
                <a:gd name="connsiteX50" fmla="*/ 1031274 w 1716052"/>
                <a:gd name="connsiteY50" fmla="*/ 526491 h 2299511"/>
                <a:gd name="connsiteX51" fmla="*/ 963541 w 1716052"/>
                <a:gd name="connsiteY51" fmla="*/ 717903 h 2299511"/>
                <a:gd name="connsiteX52" fmla="*/ 1031274 w 1716052"/>
                <a:gd name="connsiteY52" fmla="*/ 909528 h 2299511"/>
                <a:gd name="connsiteX53" fmla="*/ 1195306 w 1716052"/>
                <a:gd name="connsiteY53" fmla="*/ 988633 h 2299511"/>
                <a:gd name="connsiteX54" fmla="*/ 1361633 w 1716052"/>
                <a:gd name="connsiteY54" fmla="*/ 909528 h 2299511"/>
                <a:gd name="connsiteX55" fmla="*/ 1429288 w 1716052"/>
                <a:gd name="connsiteY55" fmla="*/ 717903 h 2299511"/>
                <a:gd name="connsiteX56" fmla="*/ 1361633 w 1716052"/>
                <a:gd name="connsiteY56" fmla="*/ 526491 h 2299511"/>
                <a:gd name="connsiteX57" fmla="*/ 1195306 w 1716052"/>
                <a:gd name="connsiteY57" fmla="*/ 447386 h 2299511"/>
                <a:gd name="connsiteX58" fmla="*/ 490989 w 1716052"/>
                <a:gd name="connsiteY58" fmla="*/ 447386 h 2299511"/>
                <a:gd name="connsiteX59" fmla="*/ 325770 w 1716052"/>
                <a:gd name="connsiteY59" fmla="*/ 526491 h 2299511"/>
                <a:gd name="connsiteX60" fmla="*/ 256928 w 1716052"/>
                <a:gd name="connsiteY60" fmla="*/ 717903 h 2299511"/>
                <a:gd name="connsiteX61" fmla="*/ 325770 w 1716052"/>
                <a:gd name="connsiteY61" fmla="*/ 909528 h 2299511"/>
                <a:gd name="connsiteX62" fmla="*/ 490989 w 1716052"/>
                <a:gd name="connsiteY62" fmla="*/ 988633 h 2299511"/>
                <a:gd name="connsiteX63" fmla="*/ 656208 w 1716052"/>
                <a:gd name="connsiteY63" fmla="*/ 909528 h 2299511"/>
                <a:gd name="connsiteX64" fmla="*/ 725049 w 1716052"/>
                <a:gd name="connsiteY64" fmla="*/ 717903 h 2299511"/>
                <a:gd name="connsiteX65" fmla="*/ 656208 w 1716052"/>
                <a:gd name="connsiteY65" fmla="*/ 526491 h 2299511"/>
                <a:gd name="connsiteX66" fmla="*/ 490989 w 1716052"/>
                <a:gd name="connsiteY66" fmla="*/ 447386 h 2299511"/>
                <a:gd name="connsiteX67" fmla="*/ 853395 w 1716052"/>
                <a:gd name="connsiteY67" fmla="*/ 0 h 2299511"/>
                <a:gd name="connsiteX68" fmla="*/ 1429288 w 1716052"/>
                <a:gd name="connsiteY68" fmla="*/ 204112 h 2299511"/>
                <a:gd name="connsiteX69" fmla="*/ 1699984 w 1716052"/>
                <a:gd name="connsiteY69" fmla="*/ 688177 h 2299511"/>
                <a:gd name="connsiteX70" fmla="*/ 1709163 w 1716052"/>
                <a:gd name="connsiteY70" fmla="*/ 779981 h 2299511"/>
                <a:gd name="connsiteX71" fmla="*/ 1578444 w 1716052"/>
                <a:gd name="connsiteY71" fmla="*/ 1121728 h 2299511"/>
                <a:gd name="connsiteX72" fmla="*/ 1195227 w 1716052"/>
                <a:gd name="connsiteY72" fmla="*/ 1337545 h 2299511"/>
                <a:gd name="connsiteX73" fmla="*/ 1195227 w 1716052"/>
                <a:gd name="connsiteY73" fmla="*/ 1362731 h 2299511"/>
                <a:gd name="connsiteX74" fmla="*/ 1151707 w 1716052"/>
                <a:gd name="connsiteY74" fmla="*/ 1469434 h 2299511"/>
                <a:gd name="connsiteX75" fmla="*/ 1043856 w 1716052"/>
                <a:gd name="connsiteY75" fmla="*/ 1518742 h 2299511"/>
                <a:gd name="connsiteX76" fmla="*/ 949772 w 1716052"/>
                <a:gd name="connsiteY76" fmla="*/ 1498096 h 2299511"/>
                <a:gd name="connsiteX77" fmla="*/ 844295 w 1716052"/>
                <a:gd name="connsiteY77" fmla="*/ 1532434 h 2299511"/>
                <a:gd name="connsiteX78" fmla="*/ 731854 w 1716052"/>
                <a:gd name="connsiteY78" fmla="*/ 1495755 h 2299511"/>
                <a:gd name="connsiteX79" fmla="*/ 633182 w 1716052"/>
                <a:gd name="connsiteY79" fmla="*/ 1518742 h 2299511"/>
                <a:gd name="connsiteX80" fmla="*/ 525409 w 1716052"/>
                <a:gd name="connsiteY80" fmla="*/ 1470498 h 2299511"/>
                <a:gd name="connsiteX81" fmla="*/ 481810 w 1716052"/>
                <a:gd name="connsiteY81" fmla="*/ 1362731 h 2299511"/>
                <a:gd name="connsiteX82" fmla="*/ 481810 w 1716052"/>
                <a:gd name="connsiteY82" fmla="*/ 1328181 h 2299511"/>
                <a:gd name="connsiteX83" fmla="*/ 126209 w 1716052"/>
                <a:gd name="connsiteY83" fmla="*/ 1117187 h 2299511"/>
                <a:gd name="connsiteX84" fmla="*/ 0 w 1716052"/>
                <a:gd name="connsiteY84" fmla="*/ 779981 h 2299511"/>
                <a:gd name="connsiteX85" fmla="*/ 9258 w 1716052"/>
                <a:gd name="connsiteY85" fmla="*/ 688106 h 2299511"/>
                <a:gd name="connsiteX86" fmla="*/ 277581 w 1716052"/>
                <a:gd name="connsiteY86" fmla="*/ 201771 h 2299511"/>
                <a:gd name="connsiteX87" fmla="*/ 853395 w 1716052"/>
                <a:gd name="connsiteY87" fmla="*/ 0 h 229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716052" h="2299511">
                  <a:moveTo>
                    <a:pt x="183522" y="1358900"/>
                  </a:moveTo>
                  <a:cubicBezTo>
                    <a:pt x="250814" y="1358900"/>
                    <a:pt x="296734" y="1414771"/>
                    <a:pt x="321204" y="1526425"/>
                  </a:cubicBezTo>
                  <a:lnTo>
                    <a:pt x="858026" y="1721471"/>
                  </a:lnTo>
                  <a:lnTo>
                    <a:pt x="1394848" y="1521765"/>
                  </a:lnTo>
                  <a:cubicBezTo>
                    <a:pt x="1419318" y="1413116"/>
                    <a:pt x="1465159" y="1358900"/>
                    <a:pt x="1532530" y="1358900"/>
                  </a:cubicBezTo>
                  <a:cubicBezTo>
                    <a:pt x="1552392" y="1358900"/>
                    <a:pt x="1571538" y="1363516"/>
                    <a:pt x="1589890" y="1372617"/>
                  </a:cubicBezTo>
                  <a:cubicBezTo>
                    <a:pt x="1625006" y="1395567"/>
                    <a:pt x="1642643" y="1423959"/>
                    <a:pt x="1642643" y="1457534"/>
                  </a:cubicBezTo>
                  <a:cubicBezTo>
                    <a:pt x="1642643" y="1489628"/>
                    <a:pt x="1625721" y="1522636"/>
                    <a:pt x="1592115" y="1556254"/>
                  </a:cubicBezTo>
                  <a:cubicBezTo>
                    <a:pt x="1674740" y="1560783"/>
                    <a:pt x="1716052" y="1595272"/>
                    <a:pt x="1716052" y="1659417"/>
                  </a:cubicBezTo>
                  <a:cubicBezTo>
                    <a:pt x="1716052" y="1671653"/>
                    <a:pt x="1714542" y="1683193"/>
                    <a:pt x="1711444" y="1693862"/>
                  </a:cubicBezTo>
                  <a:cubicBezTo>
                    <a:pt x="1696111" y="1744289"/>
                    <a:pt x="1664014" y="1769590"/>
                    <a:pt x="1615154" y="1769590"/>
                  </a:cubicBezTo>
                  <a:cubicBezTo>
                    <a:pt x="1570744" y="1769590"/>
                    <a:pt x="1522599" y="1752694"/>
                    <a:pt x="1470561" y="1719032"/>
                  </a:cubicBezTo>
                  <a:lnTo>
                    <a:pt x="1160798" y="1831514"/>
                  </a:lnTo>
                  <a:lnTo>
                    <a:pt x="1466033" y="1943908"/>
                  </a:lnTo>
                  <a:cubicBezTo>
                    <a:pt x="1521010" y="1904237"/>
                    <a:pt x="1569234" y="1884292"/>
                    <a:pt x="1610547" y="1884292"/>
                  </a:cubicBezTo>
                  <a:cubicBezTo>
                    <a:pt x="1659486" y="1884292"/>
                    <a:pt x="1693092" y="1909550"/>
                    <a:pt x="1711444" y="1959933"/>
                  </a:cubicBezTo>
                  <a:cubicBezTo>
                    <a:pt x="1714542" y="1970646"/>
                    <a:pt x="1716052" y="1982099"/>
                    <a:pt x="1716052" y="1994379"/>
                  </a:cubicBezTo>
                  <a:cubicBezTo>
                    <a:pt x="1716052" y="2058610"/>
                    <a:pt x="1674740" y="2093099"/>
                    <a:pt x="1592115" y="2097585"/>
                  </a:cubicBezTo>
                  <a:cubicBezTo>
                    <a:pt x="1625721" y="2131246"/>
                    <a:pt x="1642643" y="2164211"/>
                    <a:pt x="1642643" y="2196349"/>
                  </a:cubicBezTo>
                  <a:cubicBezTo>
                    <a:pt x="1642643" y="2229836"/>
                    <a:pt x="1625006" y="2258142"/>
                    <a:pt x="1589890" y="2281222"/>
                  </a:cubicBezTo>
                  <a:cubicBezTo>
                    <a:pt x="1568440" y="2293502"/>
                    <a:pt x="1548578" y="2299511"/>
                    <a:pt x="1530226" y="2299511"/>
                  </a:cubicBezTo>
                  <a:cubicBezTo>
                    <a:pt x="1466033" y="2299511"/>
                    <a:pt x="1420112" y="2245992"/>
                    <a:pt x="1392544" y="2138954"/>
                  </a:cubicBezTo>
                  <a:lnTo>
                    <a:pt x="858026" y="1943908"/>
                  </a:lnTo>
                  <a:lnTo>
                    <a:pt x="323508" y="2138954"/>
                  </a:lnTo>
                  <a:cubicBezTo>
                    <a:pt x="295940" y="2245992"/>
                    <a:pt x="250814" y="2299511"/>
                    <a:pt x="188130" y="2299511"/>
                  </a:cubicBezTo>
                  <a:cubicBezTo>
                    <a:pt x="168189" y="2299511"/>
                    <a:pt x="147612" y="2293502"/>
                    <a:pt x="126162" y="2281222"/>
                  </a:cubicBezTo>
                  <a:cubicBezTo>
                    <a:pt x="92556" y="2258142"/>
                    <a:pt x="75713" y="2229836"/>
                    <a:pt x="75713" y="2196349"/>
                  </a:cubicBezTo>
                  <a:cubicBezTo>
                    <a:pt x="75713" y="2164211"/>
                    <a:pt x="92556" y="2131246"/>
                    <a:pt x="126162" y="2097585"/>
                  </a:cubicBezTo>
                  <a:cubicBezTo>
                    <a:pt x="42027" y="2093099"/>
                    <a:pt x="0" y="2058610"/>
                    <a:pt x="0" y="1994379"/>
                  </a:cubicBezTo>
                  <a:cubicBezTo>
                    <a:pt x="0" y="1982099"/>
                    <a:pt x="1509" y="1970646"/>
                    <a:pt x="4608" y="1959933"/>
                  </a:cubicBezTo>
                  <a:cubicBezTo>
                    <a:pt x="24470" y="1909550"/>
                    <a:pt x="58870" y="1884292"/>
                    <a:pt x="107889" y="1884292"/>
                  </a:cubicBezTo>
                  <a:cubicBezTo>
                    <a:pt x="149201" y="1884292"/>
                    <a:pt x="196472" y="1903366"/>
                    <a:pt x="250019" y="1941600"/>
                  </a:cubicBezTo>
                  <a:lnTo>
                    <a:pt x="557479" y="1831514"/>
                  </a:lnTo>
                  <a:lnTo>
                    <a:pt x="245491" y="1719032"/>
                  </a:lnTo>
                  <a:cubicBezTo>
                    <a:pt x="193453" y="1752694"/>
                    <a:pt x="145308" y="1769590"/>
                    <a:pt x="100977" y="1769590"/>
                  </a:cubicBezTo>
                  <a:cubicBezTo>
                    <a:pt x="53547" y="1769590"/>
                    <a:pt x="21451" y="1744289"/>
                    <a:pt x="4608" y="1693862"/>
                  </a:cubicBezTo>
                  <a:cubicBezTo>
                    <a:pt x="1589" y="1683193"/>
                    <a:pt x="0" y="1671653"/>
                    <a:pt x="0" y="1659417"/>
                  </a:cubicBezTo>
                  <a:cubicBezTo>
                    <a:pt x="0" y="1595272"/>
                    <a:pt x="42027" y="1560783"/>
                    <a:pt x="126162" y="1556254"/>
                  </a:cubicBezTo>
                  <a:cubicBezTo>
                    <a:pt x="92556" y="1522636"/>
                    <a:pt x="75713" y="1489628"/>
                    <a:pt x="75713" y="1457534"/>
                  </a:cubicBezTo>
                  <a:cubicBezTo>
                    <a:pt x="75713" y="1423959"/>
                    <a:pt x="92556" y="1395523"/>
                    <a:pt x="126162" y="1372617"/>
                  </a:cubicBezTo>
                  <a:cubicBezTo>
                    <a:pt x="144514" y="1363516"/>
                    <a:pt x="163661" y="1358900"/>
                    <a:pt x="183522" y="1358900"/>
                  </a:cubicBezTo>
                  <a:close/>
                  <a:moveTo>
                    <a:pt x="853395" y="1009349"/>
                  </a:moveTo>
                  <a:cubicBezTo>
                    <a:pt x="831951" y="1009349"/>
                    <a:pt x="810191" y="1023751"/>
                    <a:pt x="788114" y="1052413"/>
                  </a:cubicBezTo>
                  <a:cubicBezTo>
                    <a:pt x="765958" y="1081218"/>
                    <a:pt x="754801" y="1109951"/>
                    <a:pt x="754801" y="1138613"/>
                  </a:cubicBezTo>
                  <a:cubicBezTo>
                    <a:pt x="754801" y="1156846"/>
                    <a:pt x="760103" y="1171816"/>
                    <a:pt x="770864" y="1184089"/>
                  </a:cubicBezTo>
                  <a:cubicBezTo>
                    <a:pt x="789222" y="1203670"/>
                    <a:pt x="817470" y="1213532"/>
                    <a:pt x="855689" y="1213532"/>
                  </a:cubicBezTo>
                  <a:cubicBezTo>
                    <a:pt x="913848" y="1213532"/>
                    <a:pt x="942967" y="1191680"/>
                    <a:pt x="942967" y="1147836"/>
                  </a:cubicBezTo>
                  <a:cubicBezTo>
                    <a:pt x="942967" y="1119032"/>
                    <a:pt x="933314" y="1088809"/>
                    <a:pt x="914244" y="1057096"/>
                  </a:cubicBezTo>
                  <a:cubicBezTo>
                    <a:pt x="895095" y="1025241"/>
                    <a:pt x="874838" y="1009349"/>
                    <a:pt x="853395" y="1009349"/>
                  </a:cubicBezTo>
                  <a:close/>
                  <a:moveTo>
                    <a:pt x="1195306" y="447386"/>
                  </a:moveTo>
                  <a:cubicBezTo>
                    <a:pt x="1131054" y="447386"/>
                    <a:pt x="1076377" y="473778"/>
                    <a:pt x="1031274" y="526491"/>
                  </a:cubicBezTo>
                  <a:cubicBezTo>
                    <a:pt x="986092" y="579204"/>
                    <a:pt x="963541" y="643055"/>
                    <a:pt x="963541" y="717903"/>
                  </a:cubicBezTo>
                  <a:cubicBezTo>
                    <a:pt x="963541" y="792893"/>
                    <a:pt x="986092" y="856815"/>
                    <a:pt x="1031274" y="909528"/>
                  </a:cubicBezTo>
                  <a:cubicBezTo>
                    <a:pt x="1076377" y="962383"/>
                    <a:pt x="1131054" y="988633"/>
                    <a:pt x="1195306" y="988633"/>
                  </a:cubicBezTo>
                  <a:cubicBezTo>
                    <a:pt x="1261062" y="988633"/>
                    <a:pt x="1316451" y="962383"/>
                    <a:pt x="1361633" y="909528"/>
                  </a:cubicBezTo>
                  <a:cubicBezTo>
                    <a:pt x="1406736" y="856815"/>
                    <a:pt x="1429288" y="792893"/>
                    <a:pt x="1429288" y="717903"/>
                  </a:cubicBezTo>
                  <a:cubicBezTo>
                    <a:pt x="1429288" y="643055"/>
                    <a:pt x="1406736" y="579204"/>
                    <a:pt x="1361633" y="526491"/>
                  </a:cubicBezTo>
                  <a:cubicBezTo>
                    <a:pt x="1316451" y="473778"/>
                    <a:pt x="1261062" y="447386"/>
                    <a:pt x="1195306" y="447386"/>
                  </a:cubicBezTo>
                  <a:close/>
                  <a:moveTo>
                    <a:pt x="490989" y="447386"/>
                  </a:moveTo>
                  <a:cubicBezTo>
                    <a:pt x="426816" y="447386"/>
                    <a:pt x="371664" y="473778"/>
                    <a:pt x="325770" y="526491"/>
                  </a:cubicBezTo>
                  <a:cubicBezTo>
                    <a:pt x="279955" y="579204"/>
                    <a:pt x="256928" y="643055"/>
                    <a:pt x="256928" y="717903"/>
                  </a:cubicBezTo>
                  <a:cubicBezTo>
                    <a:pt x="256928" y="792893"/>
                    <a:pt x="279955" y="856815"/>
                    <a:pt x="325770" y="909528"/>
                  </a:cubicBezTo>
                  <a:cubicBezTo>
                    <a:pt x="371664" y="962383"/>
                    <a:pt x="426816" y="988633"/>
                    <a:pt x="490989" y="988633"/>
                  </a:cubicBezTo>
                  <a:cubicBezTo>
                    <a:pt x="555161" y="988633"/>
                    <a:pt x="610314" y="962383"/>
                    <a:pt x="656208" y="909528"/>
                  </a:cubicBezTo>
                  <a:cubicBezTo>
                    <a:pt x="702102" y="856815"/>
                    <a:pt x="725049" y="792893"/>
                    <a:pt x="725049" y="717903"/>
                  </a:cubicBezTo>
                  <a:cubicBezTo>
                    <a:pt x="725049" y="643055"/>
                    <a:pt x="702102" y="579204"/>
                    <a:pt x="656208" y="526491"/>
                  </a:cubicBezTo>
                  <a:cubicBezTo>
                    <a:pt x="610314" y="473778"/>
                    <a:pt x="555161" y="447386"/>
                    <a:pt x="490989" y="447386"/>
                  </a:cubicBezTo>
                  <a:close/>
                  <a:moveTo>
                    <a:pt x="853395" y="0"/>
                  </a:moveTo>
                  <a:cubicBezTo>
                    <a:pt x="1079780" y="0"/>
                    <a:pt x="1271744" y="68108"/>
                    <a:pt x="1429288" y="204112"/>
                  </a:cubicBezTo>
                  <a:cubicBezTo>
                    <a:pt x="1579156" y="331034"/>
                    <a:pt x="1669441" y="492507"/>
                    <a:pt x="1699984" y="688177"/>
                  </a:cubicBezTo>
                  <a:cubicBezTo>
                    <a:pt x="1706077" y="720315"/>
                    <a:pt x="1709163" y="750893"/>
                    <a:pt x="1709163" y="779981"/>
                  </a:cubicBezTo>
                  <a:cubicBezTo>
                    <a:pt x="1709163" y="911515"/>
                    <a:pt x="1665643" y="1025454"/>
                    <a:pt x="1578444" y="1121728"/>
                  </a:cubicBezTo>
                  <a:cubicBezTo>
                    <a:pt x="1488159" y="1222826"/>
                    <a:pt x="1360446" y="1294623"/>
                    <a:pt x="1195227" y="1337545"/>
                  </a:cubicBezTo>
                  <a:lnTo>
                    <a:pt x="1195227" y="1362731"/>
                  </a:lnTo>
                  <a:cubicBezTo>
                    <a:pt x="1195227" y="1405512"/>
                    <a:pt x="1180747" y="1440985"/>
                    <a:pt x="1151707" y="1469434"/>
                  </a:cubicBezTo>
                  <a:cubicBezTo>
                    <a:pt x="1122667" y="1497671"/>
                    <a:pt x="1086664" y="1514130"/>
                    <a:pt x="1043856" y="1518742"/>
                  </a:cubicBezTo>
                  <a:cubicBezTo>
                    <a:pt x="1002551" y="1521792"/>
                    <a:pt x="971216" y="1514840"/>
                    <a:pt x="949772" y="1498096"/>
                  </a:cubicBezTo>
                  <a:cubicBezTo>
                    <a:pt x="917726" y="1521012"/>
                    <a:pt x="882514" y="1532434"/>
                    <a:pt x="844295" y="1532434"/>
                  </a:cubicBezTo>
                  <a:cubicBezTo>
                    <a:pt x="802911" y="1532434"/>
                    <a:pt x="765483" y="1520231"/>
                    <a:pt x="731854" y="1495755"/>
                  </a:cubicBezTo>
                  <a:cubicBezTo>
                    <a:pt x="710410" y="1514130"/>
                    <a:pt x="677572" y="1521792"/>
                    <a:pt x="633182" y="1518742"/>
                  </a:cubicBezTo>
                  <a:cubicBezTo>
                    <a:pt x="590373" y="1515620"/>
                    <a:pt x="554449" y="1499586"/>
                    <a:pt x="525409" y="1470498"/>
                  </a:cubicBezTo>
                  <a:cubicBezTo>
                    <a:pt x="496369" y="1441481"/>
                    <a:pt x="481810" y="1405512"/>
                    <a:pt x="481810" y="1362731"/>
                  </a:cubicBezTo>
                  <a:lnTo>
                    <a:pt x="481810" y="1328181"/>
                  </a:lnTo>
                  <a:cubicBezTo>
                    <a:pt x="328776" y="1283910"/>
                    <a:pt x="210322" y="1213532"/>
                    <a:pt x="126209" y="1117187"/>
                  </a:cubicBezTo>
                  <a:cubicBezTo>
                    <a:pt x="42017" y="1020772"/>
                    <a:pt x="0" y="908464"/>
                    <a:pt x="0" y="779981"/>
                  </a:cubicBezTo>
                  <a:cubicBezTo>
                    <a:pt x="0" y="750893"/>
                    <a:pt x="3086" y="720244"/>
                    <a:pt x="9258" y="688106"/>
                  </a:cubicBezTo>
                  <a:cubicBezTo>
                    <a:pt x="38219" y="492507"/>
                    <a:pt x="127712" y="330396"/>
                    <a:pt x="277581" y="201771"/>
                  </a:cubicBezTo>
                  <a:cubicBezTo>
                    <a:pt x="435124" y="67328"/>
                    <a:pt x="627010" y="0"/>
                    <a:pt x="853395" y="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8" name="Freeform 57"/>
            <p:cNvSpPr/>
            <p:nvPr/>
          </p:nvSpPr>
          <p:spPr>
            <a:xfrm>
              <a:off x="7671000" y="2554644"/>
              <a:ext cx="304293" cy="284528"/>
            </a:xfrm>
            <a:custGeom>
              <a:avLst/>
              <a:gdLst>
                <a:gd name="connsiteX0" fmla="*/ 1474913 w 1808862"/>
                <a:gd name="connsiteY0" fmla="*/ 1409700 h 1691367"/>
                <a:gd name="connsiteX1" fmla="*/ 1615752 w 1808862"/>
                <a:gd name="connsiteY1" fmla="*/ 1550534 h 1691367"/>
                <a:gd name="connsiteX2" fmla="*/ 1474913 w 1808862"/>
                <a:gd name="connsiteY2" fmla="*/ 1691367 h 1691367"/>
                <a:gd name="connsiteX3" fmla="*/ 1333500 w 1808862"/>
                <a:gd name="connsiteY3" fmla="*/ 1550534 h 1691367"/>
                <a:gd name="connsiteX4" fmla="*/ 1474913 w 1808862"/>
                <a:gd name="connsiteY4" fmla="*/ 1409700 h 1691367"/>
                <a:gd name="connsiteX5" fmla="*/ 623439 w 1808862"/>
                <a:gd name="connsiteY5" fmla="*/ 1409700 h 1691367"/>
                <a:gd name="connsiteX6" fmla="*/ 764852 w 1808862"/>
                <a:gd name="connsiteY6" fmla="*/ 1550534 h 1691367"/>
                <a:gd name="connsiteX7" fmla="*/ 623439 w 1808862"/>
                <a:gd name="connsiteY7" fmla="*/ 1691367 h 1691367"/>
                <a:gd name="connsiteX8" fmla="*/ 482600 w 1808862"/>
                <a:gd name="connsiteY8" fmla="*/ 1550534 h 1691367"/>
                <a:gd name="connsiteX9" fmla="*/ 623439 w 1808862"/>
                <a:gd name="connsiteY9" fmla="*/ 1409700 h 1691367"/>
                <a:gd name="connsiteX10" fmla="*/ 1245288 w 1808862"/>
                <a:gd name="connsiteY10" fmla="*/ 658014 h 1691367"/>
                <a:gd name="connsiteX11" fmla="*/ 1245288 w 1808862"/>
                <a:gd name="connsiteY11" fmla="*/ 845583 h 1691367"/>
                <a:gd name="connsiteX12" fmla="*/ 1539309 w 1808862"/>
                <a:gd name="connsiteY12" fmla="*/ 845583 h 1691367"/>
                <a:gd name="connsiteX13" fmla="*/ 1566488 w 1808862"/>
                <a:gd name="connsiteY13" fmla="*/ 658014 h 1691367"/>
                <a:gd name="connsiteX14" fmla="*/ 868976 w 1808862"/>
                <a:gd name="connsiteY14" fmla="*/ 658014 h 1691367"/>
                <a:gd name="connsiteX15" fmla="*/ 868976 w 1808862"/>
                <a:gd name="connsiteY15" fmla="*/ 845583 h 1691367"/>
                <a:gd name="connsiteX16" fmla="*/ 1151252 w 1808862"/>
                <a:gd name="connsiteY16" fmla="*/ 845583 h 1691367"/>
                <a:gd name="connsiteX17" fmla="*/ 1151252 w 1808862"/>
                <a:gd name="connsiteY17" fmla="*/ 658014 h 1691367"/>
                <a:gd name="connsiteX18" fmla="*/ 868976 w 1808862"/>
                <a:gd name="connsiteY18" fmla="*/ 658014 h 1691367"/>
                <a:gd name="connsiteX19" fmla="*/ 494592 w 1808862"/>
                <a:gd name="connsiteY19" fmla="*/ 658014 h 1691367"/>
                <a:gd name="connsiteX20" fmla="*/ 525882 w 1808862"/>
                <a:gd name="connsiteY20" fmla="*/ 845583 h 1691367"/>
                <a:gd name="connsiteX21" fmla="*/ 775443 w 1808862"/>
                <a:gd name="connsiteY21" fmla="*/ 845583 h 1691367"/>
                <a:gd name="connsiteX22" fmla="*/ 775443 w 1808862"/>
                <a:gd name="connsiteY22" fmla="*/ 658014 h 1691367"/>
                <a:gd name="connsiteX23" fmla="*/ 1245288 w 1808862"/>
                <a:gd name="connsiteY23" fmla="*/ 375747 h 1691367"/>
                <a:gd name="connsiteX24" fmla="*/ 1245288 w 1808862"/>
                <a:gd name="connsiteY24" fmla="*/ 563925 h 1691367"/>
                <a:gd name="connsiteX25" fmla="*/ 1579742 w 1808862"/>
                <a:gd name="connsiteY25" fmla="*/ 563925 h 1691367"/>
                <a:gd name="connsiteX26" fmla="*/ 1606418 w 1808862"/>
                <a:gd name="connsiteY26" fmla="*/ 375747 h 1691367"/>
                <a:gd name="connsiteX27" fmla="*/ 1245288 w 1808862"/>
                <a:gd name="connsiteY27" fmla="*/ 375747 h 1691367"/>
                <a:gd name="connsiteX28" fmla="*/ 868976 w 1808862"/>
                <a:gd name="connsiteY28" fmla="*/ 375747 h 1691367"/>
                <a:gd name="connsiteX29" fmla="*/ 868976 w 1808862"/>
                <a:gd name="connsiteY29" fmla="*/ 563925 h 1691367"/>
                <a:gd name="connsiteX30" fmla="*/ 1151252 w 1808862"/>
                <a:gd name="connsiteY30" fmla="*/ 563925 h 1691367"/>
                <a:gd name="connsiteX31" fmla="*/ 1151252 w 1808862"/>
                <a:gd name="connsiteY31" fmla="*/ 375747 h 1691367"/>
                <a:gd name="connsiteX32" fmla="*/ 868976 w 1808862"/>
                <a:gd name="connsiteY32" fmla="*/ 375747 h 1691367"/>
                <a:gd name="connsiteX33" fmla="*/ 447784 w 1808862"/>
                <a:gd name="connsiteY33" fmla="*/ 375747 h 1691367"/>
                <a:gd name="connsiteX34" fmla="*/ 479493 w 1808862"/>
                <a:gd name="connsiteY34" fmla="*/ 566605 h 1691367"/>
                <a:gd name="connsiteX35" fmla="*/ 493250 w 1808862"/>
                <a:gd name="connsiteY35" fmla="*/ 563925 h 1691367"/>
                <a:gd name="connsiteX36" fmla="*/ 775443 w 1808862"/>
                <a:gd name="connsiteY36" fmla="*/ 563925 h 1691367"/>
                <a:gd name="connsiteX37" fmla="*/ 775443 w 1808862"/>
                <a:gd name="connsiteY37" fmla="*/ 375747 h 1691367"/>
                <a:gd name="connsiteX38" fmla="*/ 447784 w 1808862"/>
                <a:gd name="connsiteY38" fmla="*/ 375747 h 1691367"/>
                <a:gd name="connsiteX39" fmla="*/ 94120 w 1808862"/>
                <a:gd name="connsiteY39" fmla="*/ 0 h 1691367"/>
                <a:gd name="connsiteX40" fmla="*/ 305597 w 1808862"/>
                <a:gd name="connsiteY40" fmla="*/ 0 h 1691367"/>
                <a:gd name="connsiteX41" fmla="*/ 398291 w 1808862"/>
                <a:gd name="connsiteY41" fmla="*/ 78438 h 1691367"/>
                <a:gd name="connsiteX42" fmla="*/ 416159 w 1808862"/>
                <a:gd name="connsiteY42" fmla="*/ 188178 h 1691367"/>
                <a:gd name="connsiteX43" fmla="*/ 1715134 w 1808862"/>
                <a:gd name="connsiteY43" fmla="*/ 188178 h 1691367"/>
                <a:gd name="connsiteX44" fmla="*/ 1785766 w 1808862"/>
                <a:gd name="connsiteY44" fmla="*/ 220211 h 1691367"/>
                <a:gd name="connsiteX45" fmla="*/ 1807828 w 1808862"/>
                <a:gd name="connsiteY45" fmla="*/ 295056 h 1691367"/>
                <a:gd name="connsiteX46" fmla="*/ 1714212 w 1808862"/>
                <a:gd name="connsiteY46" fmla="*/ 952948 h 1691367"/>
                <a:gd name="connsiteX47" fmla="*/ 1621098 w 1808862"/>
                <a:gd name="connsiteY47" fmla="*/ 1033762 h 1691367"/>
                <a:gd name="connsiteX48" fmla="*/ 557507 w 1808862"/>
                <a:gd name="connsiteY48" fmla="*/ 1033762 h 1691367"/>
                <a:gd name="connsiteX49" fmla="*/ 573110 w 1808862"/>
                <a:gd name="connsiteY49" fmla="*/ 1127851 h 1691367"/>
                <a:gd name="connsiteX50" fmla="*/ 1526978 w 1808862"/>
                <a:gd name="connsiteY50" fmla="*/ 1127851 h 1691367"/>
                <a:gd name="connsiteX51" fmla="*/ 1621098 w 1808862"/>
                <a:gd name="connsiteY51" fmla="*/ 1221331 h 1691367"/>
                <a:gd name="connsiteX52" fmla="*/ 1526978 w 1808862"/>
                <a:gd name="connsiteY52" fmla="*/ 1315420 h 1691367"/>
                <a:gd name="connsiteX53" fmla="*/ 493250 w 1808862"/>
                <a:gd name="connsiteY53" fmla="*/ 1315420 h 1691367"/>
                <a:gd name="connsiteX54" fmla="*/ 458773 w 1808862"/>
                <a:gd name="connsiteY54" fmla="*/ 1308599 h 1691367"/>
                <a:gd name="connsiteX55" fmla="*/ 448203 w 1808862"/>
                <a:gd name="connsiteY55" fmla="*/ 1302631 h 1691367"/>
                <a:gd name="connsiteX56" fmla="*/ 429916 w 1808862"/>
                <a:gd name="connsiteY56" fmla="*/ 1290147 h 1691367"/>
                <a:gd name="connsiteX57" fmla="*/ 421192 w 1808862"/>
                <a:gd name="connsiteY57" fmla="*/ 1279733 h 1691367"/>
                <a:gd name="connsiteX58" fmla="*/ 409700 w 1808862"/>
                <a:gd name="connsiteY58" fmla="*/ 1262681 h 1691367"/>
                <a:gd name="connsiteX59" fmla="*/ 404666 w 1808862"/>
                <a:gd name="connsiteY59" fmla="*/ 1248492 h 1691367"/>
                <a:gd name="connsiteX60" fmla="*/ 400556 w 1808862"/>
                <a:gd name="connsiteY60" fmla="*/ 1236982 h 1691367"/>
                <a:gd name="connsiteX61" fmla="*/ 225737 w 1808862"/>
                <a:gd name="connsiteY61" fmla="*/ 188178 h 1691367"/>
                <a:gd name="connsiteX62" fmla="*/ 94120 w 1808862"/>
                <a:gd name="connsiteY62" fmla="*/ 188178 h 1691367"/>
                <a:gd name="connsiteX63" fmla="*/ 0 w 1808862"/>
                <a:gd name="connsiteY63" fmla="*/ 94089 h 1691367"/>
                <a:gd name="connsiteX64" fmla="*/ 94120 w 1808862"/>
                <a:gd name="connsiteY64" fmla="*/ 0 h 169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808862" h="1691367">
                  <a:moveTo>
                    <a:pt x="1474913" y="1409700"/>
                  </a:moveTo>
                  <a:cubicBezTo>
                    <a:pt x="1552441" y="1409700"/>
                    <a:pt x="1615752" y="1473010"/>
                    <a:pt x="1615752" y="1550534"/>
                  </a:cubicBezTo>
                  <a:cubicBezTo>
                    <a:pt x="1615752" y="1628527"/>
                    <a:pt x="1552441" y="1691367"/>
                    <a:pt x="1474913" y="1691367"/>
                  </a:cubicBezTo>
                  <a:cubicBezTo>
                    <a:pt x="1396928" y="1691367"/>
                    <a:pt x="1333500" y="1628527"/>
                    <a:pt x="1333500" y="1550534"/>
                  </a:cubicBezTo>
                  <a:cubicBezTo>
                    <a:pt x="1333500" y="1473010"/>
                    <a:pt x="1396928" y="1409700"/>
                    <a:pt x="1474913" y="1409700"/>
                  </a:cubicBezTo>
                  <a:close/>
                  <a:moveTo>
                    <a:pt x="623439" y="1409700"/>
                  </a:moveTo>
                  <a:cubicBezTo>
                    <a:pt x="701424" y="1409700"/>
                    <a:pt x="764852" y="1473010"/>
                    <a:pt x="764852" y="1550534"/>
                  </a:cubicBezTo>
                  <a:cubicBezTo>
                    <a:pt x="764852" y="1628527"/>
                    <a:pt x="701424" y="1691367"/>
                    <a:pt x="623439" y="1691367"/>
                  </a:cubicBezTo>
                  <a:cubicBezTo>
                    <a:pt x="545911" y="1691367"/>
                    <a:pt x="482600" y="1628527"/>
                    <a:pt x="482600" y="1550534"/>
                  </a:cubicBezTo>
                  <a:cubicBezTo>
                    <a:pt x="482600" y="1473010"/>
                    <a:pt x="545911" y="1409700"/>
                    <a:pt x="623439" y="1409700"/>
                  </a:cubicBezTo>
                  <a:close/>
                  <a:moveTo>
                    <a:pt x="1245288" y="658014"/>
                  </a:moveTo>
                  <a:lnTo>
                    <a:pt x="1245288" y="845583"/>
                  </a:lnTo>
                  <a:cubicBezTo>
                    <a:pt x="1245288" y="845583"/>
                    <a:pt x="1539309" y="845583"/>
                    <a:pt x="1539309" y="845583"/>
                  </a:cubicBezTo>
                  <a:lnTo>
                    <a:pt x="1566488" y="658014"/>
                  </a:lnTo>
                  <a:close/>
                  <a:moveTo>
                    <a:pt x="868976" y="658014"/>
                  </a:moveTo>
                  <a:lnTo>
                    <a:pt x="868976" y="845583"/>
                  </a:lnTo>
                  <a:lnTo>
                    <a:pt x="1151252" y="845583"/>
                  </a:lnTo>
                  <a:lnTo>
                    <a:pt x="1151252" y="658014"/>
                  </a:lnTo>
                  <a:cubicBezTo>
                    <a:pt x="1151252" y="658014"/>
                    <a:pt x="868976" y="658014"/>
                    <a:pt x="868976" y="658014"/>
                  </a:cubicBezTo>
                  <a:close/>
                  <a:moveTo>
                    <a:pt x="494592" y="658014"/>
                  </a:moveTo>
                  <a:cubicBezTo>
                    <a:pt x="494592" y="658014"/>
                    <a:pt x="525882" y="845583"/>
                    <a:pt x="525882" y="845583"/>
                  </a:cubicBezTo>
                  <a:lnTo>
                    <a:pt x="775443" y="845583"/>
                  </a:lnTo>
                  <a:lnTo>
                    <a:pt x="775443" y="658014"/>
                  </a:lnTo>
                  <a:close/>
                  <a:moveTo>
                    <a:pt x="1245288" y="375747"/>
                  </a:moveTo>
                  <a:lnTo>
                    <a:pt x="1245288" y="563925"/>
                  </a:lnTo>
                  <a:lnTo>
                    <a:pt x="1579742" y="563925"/>
                  </a:lnTo>
                  <a:lnTo>
                    <a:pt x="1606418" y="375747"/>
                  </a:lnTo>
                  <a:cubicBezTo>
                    <a:pt x="1606418" y="375747"/>
                    <a:pt x="1245288" y="375747"/>
                    <a:pt x="1245288" y="375747"/>
                  </a:cubicBezTo>
                  <a:close/>
                  <a:moveTo>
                    <a:pt x="868976" y="375747"/>
                  </a:moveTo>
                  <a:lnTo>
                    <a:pt x="868976" y="563925"/>
                  </a:lnTo>
                  <a:lnTo>
                    <a:pt x="1151252" y="563925"/>
                  </a:lnTo>
                  <a:lnTo>
                    <a:pt x="1151252" y="375747"/>
                  </a:lnTo>
                  <a:cubicBezTo>
                    <a:pt x="1151252" y="375747"/>
                    <a:pt x="868976" y="375747"/>
                    <a:pt x="868976" y="375747"/>
                  </a:cubicBezTo>
                  <a:close/>
                  <a:moveTo>
                    <a:pt x="447784" y="375747"/>
                  </a:moveTo>
                  <a:lnTo>
                    <a:pt x="479493" y="566605"/>
                  </a:lnTo>
                  <a:cubicBezTo>
                    <a:pt x="484023" y="565326"/>
                    <a:pt x="488133" y="563925"/>
                    <a:pt x="493250" y="563925"/>
                  </a:cubicBezTo>
                  <a:lnTo>
                    <a:pt x="775443" y="563925"/>
                  </a:lnTo>
                  <a:lnTo>
                    <a:pt x="775443" y="375747"/>
                  </a:lnTo>
                  <a:cubicBezTo>
                    <a:pt x="775443" y="375747"/>
                    <a:pt x="447784" y="375747"/>
                    <a:pt x="447784" y="375747"/>
                  </a:cubicBezTo>
                  <a:close/>
                  <a:moveTo>
                    <a:pt x="94120" y="0"/>
                  </a:moveTo>
                  <a:lnTo>
                    <a:pt x="305597" y="0"/>
                  </a:lnTo>
                  <a:cubicBezTo>
                    <a:pt x="351483" y="0"/>
                    <a:pt x="390406" y="33007"/>
                    <a:pt x="398291" y="78438"/>
                  </a:cubicBezTo>
                  <a:lnTo>
                    <a:pt x="416159" y="188178"/>
                  </a:lnTo>
                  <a:lnTo>
                    <a:pt x="1715134" y="188178"/>
                  </a:lnTo>
                  <a:cubicBezTo>
                    <a:pt x="1742146" y="188178"/>
                    <a:pt x="1767899" y="199566"/>
                    <a:pt x="1785766" y="220211"/>
                  </a:cubicBezTo>
                  <a:cubicBezTo>
                    <a:pt x="1803634" y="240916"/>
                    <a:pt x="1811939" y="267895"/>
                    <a:pt x="1807828" y="295056"/>
                  </a:cubicBezTo>
                  <a:lnTo>
                    <a:pt x="1714212" y="952948"/>
                  </a:lnTo>
                  <a:cubicBezTo>
                    <a:pt x="1707249" y="999354"/>
                    <a:pt x="1667822" y="1033762"/>
                    <a:pt x="1621098" y="1033762"/>
                  </a:cubicBezTo>
                  <a:lnTo>
                    <a:pt x="557507" y="1033762"/>
                  </a:lnTo>
                  <a:lnTo>
                    <a:pt x="573110" y="1127851"/>
                  </a:lnTo>
                  <a:lnTo>
                    <a:pt x="1526978" y="1127851"/>
                  </a:lnTo>
                  <a:cubicBezTo>
                    <a:pt x="1578820" y="1127851"/>
                    <a:pt x="1621098" y="1169567"/>
                    <a:pt x="1621098" y="1221331"/>
                  </a:cubicBezTo>
                  <a:cubicBezTo>
                    <a:pt x="1621098" y="1273704"/>
                    <a:pt x="1578820" y="1315420"/>
                    <a:pt x="1526978" y="1315420"/>
                  </a:cubicBezTo>
                  <a:lnTo>
                    <a:pt x="493250" y="1315420"/>
                  </a:lnTo>
                  <a:cubicBezTo>
                    <a:pt x="481338" y="1315420"/>
                    <a:pt x="469846" y="1312740"/>
                    <a:pt x="458773" y="1308599"/>
                  </a:cubicBezTo>
                  <a:cubicBezTo>
                    <a:pt x="454662" y="1307198"/>
                    <a:pt x="451978" y="1304397"/>
                    <a:pt x="448203" y="1302631"/>
                  </a:cubicBezTo>
                  <a:cubicBezTo>
                    <a:pt x="441912" y="1298977"/>
                    <a:pt x="435452" y="1295201"/>
                    <a:pt x="429916" y="1290147"/>
                  </a:cubicBezTo>
                  <a:cubicBezTo>
                    <a:pt x="426728" y="1286980"/>
                    <a:pt x="423876" y="1283326"/>
                    <a:pt x="421192" y="1279733"/>
                  </a:cubicBezTo>
                  <a:cubicBezTo>
                    <a:pt x="417081" y="1274191"/>
                    <a:pt x="412971" y="1269137"/>
                    <a:pt x="409700" y="1262681"/>
                  </a:cubicBezTo>
                  <a:cubicBezTo>
                    <a:pt x="407435" y="1258114"/>
                    <a:pt x="406512" y="1253546"/>
                    <a:pt x="404666" y="1248492"/>
                  </a:cubicBezTo>
                  <a:cubicBezTo>
                    <a:pt x="403324" y="1244838"/>
                    <a:pt x="401479" y="1241062"/>
                    <a:pt x="400556" y="1236982"/>
                  </a:cubicBezTo>
                  <a:lnTo>
                    <a:pt x="225737" y="188178"/>
                  </a:lnTo>
                  <a:lnTo>
                    <a:pt x="94120" y="188178"/>
                  </a:lnTo>
                  <a:cubicBezTo>
                    <a:pt x="42195" y="188178"/>
                    <a:pt x="0" y="145914"/>
                    <a:pt x="0" y="94089"/>
                  </a:cubicBezTo>
                  <a:cubicBezTo>
                    <a:pt x="0" y="42142"/>
                    <a:pt x="42195" y="0"/>
                    <a:pt x="94120" y="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9" name="Shape 46"/>
            <p:cNvSpPr/>
            <p:nvPr/>
          </p:nvSpPr>
          <p:spPr>
            <a:xfrm>
              <a:off x="8758045" y="2690036"/>
              <a:ext cx="598248" cy="611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30" y="15931"/>
                  </a:moveTo>
                  <a:cubicBezTo>
                    <a:pt x="2287" y="16741"/>
                    <a:pt x="0" y="16887"/>
                    <a:pt x="0" y="20181"/>
                  </a:cubicBezTo>
                  <a:cubicBezTo>
                    <a:pt x="0" y="20856"/>
                    <a:pt x="3509" y="21505"/>
                    <a:pt x="9295" y="21600"/>
                  </a:cubicBezTo>
                  <a:lnTo>
                    <a:pt x="10029" y="16977"/>
                  </a:lnTo>
                  <a:lnTo>
                    <a:pt x="9660" y="16399"/>
                  </a:lnTo>
                  <a:cubicBezTo>
                    <a:pt x="9608" y="16318"/>
                    <a:pt x="9614" y="16212"/>
                    <a:pt x="9681" y="16142"/>
                  </a:cubicBezTo>
                  <a:lnTo>
                    <a:pt x="10641" y="15121"/>
                  </a:lnTo>
                  <a:cubicBezTo>
                    <a:pt x="10729" y="15035"/>
                    <a:pt x="10878" y="15035"/>
                    <a:pt x="10959" y="15121"/>
                  </a:cubicBezTo>
                  <a:lnTo>
                    <a:pt x="11926" y="16142"/>
                  </a:lnTo>
                  <a:cubicBezTo>
                    <a:pt x="11988" y="16212"/>
                    <a:pt x="11997" y="16318"/>
                    <a:pt x="11946" y="16399"/>
                  </a:cubicBezTo>
                  <a:lnTo>
                    <a:pt x="11576" y="16977"/>
                  </a:lnTo>
                  <a:lnTo>
                    <a:pt x="12306" y="21600"/>
                  </a:lnTo>
                  <a:cubicBezTo>
                    <a:pt x="18096" y="21505"/>
                    <a:pt x="21600" y="20856"/>
                    <a:pt x="21600" y="20181"/>
                  </a:cubicBezTo>
                  <a:cubicBezTo>
                    <a:pt x="21600" y="16887"/>
                    <a:pt x="19314" y="16741"/>
                    <a:pt x="16770" y="15931"/>
                  </a:cubicBezTo>
                  <a:cubicBezTo>
                    <a:pt x="15204" y="15428"/>
                    <a:pt x="13266" y="15146"/>
                    <a:pt x="13678" y="12506"/>
                  </a:cubicBezTo>
                  <a:cubicBezTo>
                    <a:pt x="14710" y="11585"/>
                    <a:pt x="15069" y="9678"/>
                    <a:pt x="15069" y="9678"/>
                  </a:cubicBezTo>
                  <a:cubicBezTo>
                    <a:pt x="15069" y="9678"/>
                    <a:pt x="16447" y="9004"/>
                    <a:pt x="16601" y="7701"/>
                  </a:cubicBezTo>
                  <a:cubicBezTo>
                    <a:pt x="16719" y="6714"/>
                    <a:pt x="16190" y="6257"/>
                    <a:pt x="16190" y="6257"/>
                  </a:cubicBezTo>
                  <a:lnTo>
                    <a:pt x="16190" y="4994"/>
                  </a:lnTo>
                  <a:cubicBezTo>
                    <a:pt x="16190" y="2203"/>
                    <a:pt x="13745" y="0"/>
                    <a:pt x="10800" y="0"/>
                  </a:cubicBezTo>
                  <a:cubicBezTo>
                    <a:pt x="7856" y="0"/>
                    <a:pt x="5411" y="2203"/>
                    <a:pt x="5411" y="4994"/>
                  </a:cubicBezTo>
                  <a:lnTo>
                    <a:pt x="5411" y="6257"/>
                  </a:lnTo>
                  <a:cubicBezTo>
                    <a:pt x="5411" y="6257"/>
                    <a:pt x="4881" y="6714"/>
                    <a:pt x="5000" y="7701"/>
                  </a:cubicBezTo>
                  <a:cubicBezTo>
                    <a:pt x="5153" y="9004"/>
                    <a:pt x="6525" y="9678"/>
                    <a:pt x="6525" y="9678"/>
                  </a:cubicBezTo>
                  <a:cubicBezTo>
                    <a:pt x="6525" y="9678"/>
                    <a:pt x="6891" y="11585"/>
                    <a:pt x="7923" y="12506"/>
                  </a:cubicBezTo>
                  <a:cubicBezTo>
                    <a:pt x="8339" y="15146"/>
                    <a:pt x="6398" y="15428"/>
                    <a:pt x="4830" y="15931"/>
                  </a:cubicBezTo>
                  <a:cubicBezTo>
                    <a:pt x="4830" y="15931"/>
                    <a:pt x="4830" y="15931"/>
                    <a:pt x="4830" y="15931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0" name="Shape 48"/>
            <p:cNvSpPr/>
            <p:nvPr/>
          </p:nvSpPr>
          <p:spPr>
            <a:xfrm>
              <a:off x="6097594" y="3931039"/>
              <a:ext cx="366456" cy="37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83" y="615"/>
                  </a:moveTo>
                  <a:lnTo>
                    <a:pt x="11283" y="469"/>
                  </a:lnTo>
                  <a:cubicBezTo>
                    <a:pt x="11283" y="210"/>
                    <a:pt x="11067" y="0"/>
                    <a:pt x="10800" y="0"/>
                  </a:cubicBezTo>
                  <a:cubicBezTo>
                    <a:pt x="10533" y="0"/>
                    <a:pt x="10317" y="210"/>
                    <a:pt x="10317" y="469"/>
                  </a:cubicBezTo>
                  <a:lnTo>
                    <a:pt x="10317" y="615"/>
                  </a:lnTo>
                  <a:cubicBezTo>
                    <a:pt x="4665" y="857"/>
                    <a:pt x="141" y="5308"/>
                    <a:pt x="0" y="10814"/>
                  </a:cubicBezTo>
                  <a:cubicBezTo>
                    <a:pt x="716" y="10130"/>
                    <a:pt x="1699" y="9709"/>
                    <a:pt x="2783" y="9709"/>
                  </a:cubicBezTo>
                  <a:cubicBezTo>
                    <a:pt x="3812" y="9709"/>
                    <a:pt x="4750" y="10088"/>
                    <a:pt x="5456" y="10711"/>
                  </a:cubicBezTo>
                  <a:cubicBezTo>
                    <a:pt x="6161" y="10088"/>
                    <a:pt x="7098" y="9709"/>
                    <a:pt x="8128" y="9709"/>
                  </a:cubicBezTo>
                  <a:cubicBezTo>
                    <a:pt x="8820" y="9709"/>
                    <a:pt x="9470" y="9881"/>
                    <a:pt x="10036" y="10183"/>
                  </a:cubicBezTo>
                  <a:lnTo>
                    <a:pt x="10036" y="18973"/>
                  </a:lnTo>
                  <a:cubicBezTo>
                    <a:pt x="10036" y="19605"/>
                    <a:pt x="9506" y="20120"/>
                    <a:pt x="8853" y="20120"/>
                  </a:cubicBezTo>
                  <a:cubicBezTo>
                    <a:pt x="8200" y="20120"/>
                    <a:pt x="7670" y="19605"/>
                    <a:pt x="7670" y="18973"/>
                  </a:cubicBezTo>
                  <a:lnTo>
                    <a:pt x="6142" y="18973"/>
                  </a:lnTo>
                  <a:cubicBezTo>
                    <a:pt x="6142" y="20421"/>
                    <a:pt x="7359" y="21600"/>
                    <a:pt x="8853" y="21600"/>
                  </a:cubicBezTo>
                  <a:cubicBezTo>
                    <a:pt x="10348" y="21600"/>
                    <a:pt x="11564" y="20421"/>
                    <a:pt x="11564" y="18973"/>
                  </a:cubicBezTo>
                  <a:lnTo>
                    <a:pt x="11564" y="10183"/>
                  </a:lnTo>
                  <a:cubicBezTo>
                    <a:pt x="12130" y="9881"/>
                    <a:pt x="12780" y="9709"/>
                    <a:pt x="13472" y="9709"/>
                  </a:cubicBezTo>
                  <a:cubicBezTo>
                    <a:pt x="14502" y="9709"/>
                    <a:pt x="15439" y="10088"/>
                    <a:pt x="16144" y="10711"/>
                  </a:cubicBezTo>
                  <a:cubicBezTo>
                    <a:pt x="16850" y="10088"/>
                    <a:pt x="17788" y="9709"/>
                    <a:pt x="18817" y="9709"/>
                  </a:cubicBezTo>
                  <a:cubicBezTo>
                    <a:pt x="19901" y="9709"/>
                    <a:pt x="20884" y="10130"/>
                    <a:pt x="21600" y="10814"/>
                  </a:cubicBezTo>
                  <a:cubicBezTo>
                    <a:pt x="21459" y="5308"/>
                    <a:pt x="16935" y="857"/>
                    <a:pt x="11283" y="615"/>
                  </a:cubicBezTo>
                  <a:cubicBezTo>
                    <a:pt x="11283" y="615"/>
                    <a:pt x="11283" y="615"/>
                    <a:pt x="11283" y="615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484552" y="3147511"/>
              <a:ext cx="325572" cy="325484"/>
            </a:xfrm>
            <a:custGeom>
              <a:avLst/>
              <a:gdLst>
                <a:gd name="connsiteX0" fmla="*/ 329718 w 1900326"/>
                <a:gd name="connsiteY0" fmla="*/ 1485900 h 1899804"/>
                <a:gd name="connsiteX1" fmla="*/ 401208 w 1900326"/>
                <a:gd name="connsiteY1" fmla="*/ 1515529 h 1899804"/>
                <a:gd name="connsiteX2" fmla="*/ 430798 w 1900326"/>
                <a:gd name="connsiteY2" fmla="*/ 1587012 h 1899804"/>
                <a:gd name="connsiteX3" fmla="*/ 401208 w 1900326"/>
                <a:gd name="connsiteY3" fmla="*/ 1658505 h 1899804"/>
                <a:gd name="connsiteX4" fmla="*/ 329718 w 1900326"/>
                <a:gd name="connsiteY4" fmla="*/ 1688106 h 1899804"/>
                <a:gd name="connsiteX5" fmla="*/ 258218 w 1900326"/>
                <a:gd name="connsiteY5" fmla="*/ 1658505 h 1899804"/>
                <a:gd name="connsiteX6" fmla="*/ 228600 w 1900326"/>
                <a:gd name="connsiteY6" fmla="*/ 1587012 h 1899804"/>
                <a:gd name="connsiteX7" fmla="*/ 258218 w 1900326"/>
                <a:gd name="connsiteY7" fmla="*/ 1515529 h 1899804"/>
                <a:gd name="connsiteX8" fmla="*/ 329718 w 1900326"/>
                <a:gd name="connsiteY8" fmla="*/ 1485900 h 1899804"/>
                <a:gd name="connsiteX9" fmla="*/ 1259998 w 1900326"/>
                <a:gd name="connsiteY9" fmla="*/ 129644 h 1899804"/>
                <a:gd name="connsiteX10" fmla="*/ 1015253 w 1900326"/>
                <a:gd name="connsiteY10" fmla="*/ 228328 h 1899804"/>
                <a:gd name="connsiteX11" fmla="*/ 936424 w 1900326"/>
                <a:gd name="connsiteY11" fmla="*/ 307135 h 1899804"/>
                <a:gd name="connsiteX12" fmla="*/ 872679 w 1900326"/>
                <a:gd name="connsiteY12" fmla="*/ 715153 h 1899804"/>
                <a:gd name="connsiteX13" fmla="*/ 855621 w 1900326"/>
                <a:gd name="connsiteY13" fmla="*/ 795631 h 1899804"/>
                <a:gd name="connsiteX14" fmla="*/ 181270 w 1900326"/>
                <a:gd name="connsiteY14" fmla="*/ 1469270 h 1899804"/>
                <a:gd name="connsiteX15" fmla="*/ 129645 w 1900326"/>
                <a:gd name="connsiteY15" fmla="*/ 1593900 h 1899804"/>
                <a:gd name="connsiteX16" fmla="*/ 181270 w 1900326"/>
                <a:gd name="connsiteY16" fmla="*/ 1718531 h 1899804"/>
                <a:gd name="connsiteX17" fmla="*/ 305887 w 1900326"/>
                <a:gd name="connsiteY17" fmla="*/ 1770160 h 1899804"/>
                <a:gd name="connsiteX18" fmla="*/ 430504 w 1900326"/>
                <a:gd name="connsiteY18" fmla="*/ 1718531 h 1899804"/>
                <a:gd name="connsiteX19" fmla="*/ 1104047 w 1900326"/>
                <a:gd name="connsiteY19" fmla="*/ 1044101 h 1899804"/>
                <a:gd name="connsiteX20" fmla="*/ 1184492 w 1900326"/>
                <a:gd name="connsiteY20" fmla="*/ 1027038 h 1899804"/>
                <a:gd name="connsiteX21" fmla="*/ 1345201 w 1900326"/>
                <a:gd name="connsiteY21" fmla="*/ 1065825 h 1899804"/>
                <a:gd name="connsiteX22" fmla="*/ 1592640 w 1900326"/>
                <a:gd name="connsiteY22" fmla="*/ 963359 h 1899804"/>
                <a:gd name="connsiteX23" fmla="*/ 1671468 w 1900326"/>
                <a:gd name="connsiteY23" fmla="*/ 884552 h 1899804"/>
                <a:gd name="connsiteX24" fmla="*/ 1767265 w 1900326"/>
                <a:gd name="connsiteY24" fmla="*/ 587796 h 1899804"/>
                <a:gd name="connsiteX25" fmla="*/ 1605389 w 1900326"/>
                <a:gd name="connsiteY25" fmla="*/ 749015 h 1899804"/>
                <a:gd name="connsiteX26" fmla="*/ 1378241 w 1900326"/>
                <a:gd name="connsiteY26" fmla="*/ 843038 h 1899804"/>
                <a:gd name="connsiteX27" fmla="*/ 1150913 w 1900326"/>
                <a:gd name="connsiteY27" fmla="*/ 748927 h 1899804"/>
                <a:gd name="connsiteX28" fmla="*/ 1056732 w 1900326"/>
                <a:gd name="connsiteY28" fmla="*/ 521567 h 1899804"/>
                <a:gd name="connsiteX29" fmla="*/ 1150913 w 1900326"/>
                <a:gd name="connsiteY29" fmla="*/ 294294 h 1899804"/>
                <a:gd name="connsiteX30" fmla="*/ 1312341 w 1900326"/>
                <a:gd name="connsiteY30" fmla="*/ 133338 h 1899804"/>
                <a:gd name="connsiteX31" fmla="*/ 1259998 w 1900326"/>
                <a:gd name="connsiteY31" fmla="*/ 129644 h 1899804"/>
                <a:gd name="connsiteX32" fmla="*/ 1259998 w 1900326"/>
                <a:gd name="connsiteY32" fmla="*/ 0 h 1899804"/>
                <a:gd name="connsiteX33" fmla="*/ 1462007 w 1900326"/>
                <a:gd name="connsiteY33" fmla="*/ 42482 h 1899804"/>
                <a:gd name="connsiteX34" fmla="*/ 1499536 w 1900326"/>
                <a:gd name="connsiteY34" fmla="*/ 89889 h 1899804"/>
                <a:gd name="connsiteX35" fmla="*/ 1481490 w 1900326"/>
                <a:gd name="connsiteY35" fmla="*/ 147675 h 1899804"/>
                <a:gd name="connsiteX36" fmla="*/ 1242491 w 1900326"/>
                <a:gd name="connsiteY36" fmla="*/ 386030 h 1899804"/>
                <a:gd name="connsiteX37" fmla="*/ 1186377 w 1900326"/>
                <a:gd name="connsiteY37" fmla="*/ 521567 h 1899804"/>
                <a:gd name="connsiteX38" fmla="*/ 1242580 w 1900326"/>
                <a:gd name="connsiteY38" fmla="*/ 657191 h 1899804"/>
                <a:gd name="connsiteX39" fmla="*/ 1378151 w 1900326"/>
                <a:gd name="connsiteY39" fmla="*/ 713394 h 1899804"/>
                <a:gd name="connsiteX40" fmla="*/ 1513811 w 1900326"/>
                <a:gd name="connsiteY40" fmla="*/ 657191 h 1899804"/>
                <a:gd name="connsiteX41" fmla="*/ 1753080 w 1900326"/>
                <a:gd name="connsiteY41" fmla="*/ 418924 h 1899804"/>
                <a:gd name="connsiteX42" fmla="*/ 1810810 w 1900326"/>
                <a:gd name="connsiteY42" fmla="*/ 401158 h 1899804"/>
                <a:gd name="connsiteX43" fmla="*/ 1858124 w 1900326"/>
                <a:gd name="connsiteY43" fmla="*/ 438626 h 1899804"/>
                <a:gd name="connsiteX44" fmla="*/ 1763046 w 1900326"/>
                <a:gd name="connsiteY44" fmla="*/ 976200 h 1899804"/>
                <a:gd name="connsiteX45" fmla="*/ 1684307 w 1900326"/>
                <a:gd name="connsiteY45" fmla="*/ 1055007 h 1899804"/>
                <a:gd name="connsiteX46" fmla="*/ 1345201 w 1900326"/>
                <a:gd name="connsiteY46" fmla="*/ 1195469 h 1899804"/>
                <a:gd name="connsiteX47" fmla="*/ 1170037 w 1900326"/>
                <a:gd name="connsiteY47" fmla="*/ 1162399 h 1899804"/>
                <a:gd name="connsiteX48" fmla="*/ 522171 w 1900326"/>
                <a:gd name="connsiteY48" fmla="*/ 1810179 h 1899804"/>
                <a:gd name="connsiteX49" fmla="*/ 305887 w 1900326"/>
                <a:gd name="connsiteY49" fmla="*/ 1899804 h 1899804"/>
                <a:gd name="connsiteX50" fmla="*/ 89602 w 1900326"/>
                <a:gd name="connsiteY50" fmla="*/ 1810179 h 1899804"/>
                <a:gd name="connsiteX51" fmla="*/ 0 w 1900326"/>
                <a:gd name="connsiteY51" fmla="*/ 1593900 h 1899804"/>
                <a:gd name="connsiteX52" fmla="*/ 89602 w 1900326"/>
                <a:gd name="connsiteY52" fmla="*/ 1377622 h 1899804"/>
                <a:gd name="connsiteX53" fmla="*/ 737378 w 1900326"/>
                <a:gd name="connsiteY53" fmla="*/ 729841 h 1899804"/>
                <a:gd name="connsiteX54" fmla="*/ 844757 w 1900326"/>
                <a:gd name="connsiteY54" fmla="*/ 215487 h 1899804"/>
                <a:gd name="connsiteX55" fmla="*/ 923586 w 1900326"/>
                <a:gd name="connsiteY55" fmla="*/ 136680 h 1899804"/>
                <a:gd name="connsiteX56" fmla="*/ 1259998 w 1900326"/>
                <a:gd name="connsiteY56" fmla="*/ 0 h 189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900326" h="1899804">
                  <a:moveTo>
                    <a:pt x="329718" y="1485900"/>
                  </a:moveTo>
                  <a:cubicBezTo>
                    <a:pt x="356724" y="1485900"/>
                    <a:pt x="382093" y="1496403"/>
                    <a:pt x="401208" y="1515529"/>
                  </a:cubicBezTo>
                  <a:cubicBezTo>
                    <a:pt x="420295" y="1534607"/>
                    <a:pt x="430798" y="1560005"/>
                    <a:pt x="430798" y="1587012"/>
                  </a:cubicBezTo>
                  <a:cubicBezTo>
                    <a:pt x="430798" y="1614001"/>
                    <a:pt x="420295" y="1639399"/>
                    <a:pt x="401208" y="1658505"/>
                  </a:cubicBezTo>
                  <a:cubicBezTo>
                    <a:pt x="382093" y="1677593"/>
                    <a:pt x="356724" y="1688106"/>
                    <a:pt x="329718" y="1688106"/>
                  </a:cubicBezTo>
                  <a:cubicBezTo>
                    <a:pt x="302702" y="1688106"/>
                    <a:pt x="277315" y="1677593"/>
                    <a:pt x="258218" y="1658505"/>
                  </a:cubicBezTo>
                  <a:cubicBezTo>
                    <a:pt x="239131" y="1639399"/>
                    <a:pt x="228600" y="1614029"/>
                    <a:pt x="228600" y="1587012"/>
                  </a:cubicBezTo>
                  <a:cubicBezTo>
                    <a:pt x="228600" y="1560005"/>
                    <a:pt x="239131" y="1534607"/>
                    <a:pt x="258218" y="1515529"/>
                  </a:cubicBezTo>
                  <a:cubicBezTo>
                    <a:pt x="277315" y="1496403"/>
                    <a:pt x="302702" y="1485900"/>
                    <a:pt x="329718" y="1485900"/>
                  </a:cubicBezTo>
                  <a:close/>
                  <a:moveTo>
                    <a:pt x="1259998" y="129644"/>
                  </a:moveTo>
                  <a:cubicBezTo>
                    <a:pt x="1165817" y="129644"/>
                    <a:pt x="1078908" y="164650"/>
                    <a:pt x="1015253" y="228328"/>
                  </a:cubicBezTo>
                  <a:lnTo>
                    <a:pt x="936424" y="307135"/>
                  </a:lnTo>
                  <a:cubicBezTo>
                    <a:pt x="828058" y="415494"/>
                    <a:pt x="802201" y="579176"/>
                    <a:pt x="872679" y="715153"/>
                  </a:cubicBezTo>
                  <a:cubicBezTo>
                    <a:pt x="886865" y="742595"/>
                    <a:pt x="878784" y="773554"/>
                    <a:pt x="855621" y="795631"/>
                  </a:cubicBezTo>
                  <a:lnTo>
                    <a:pt x="181270" y="1469270"/>
                  </a:lnTo>
                  <a:cubicBezTo>
                    <a:pt x="147960" y="1502516"/>
                    <a:pt x="129645" y="1546845"/>
                    <a:pt x="129645" y="1593900"/>
                  </a:cubicBezTo>
                  <a:cubicBezTo>
                    <a:pt x="129645" y="1640956"/>
                    <a:pt x="147960" y="1685284"/>
                    <a:pt x="181270" y="1718531"/>
                  </a:cubicBezTo>
                  <a:cubicBezTo>
                    <a:pt x="214489" y="1751866"/>
                    <a:pt x="258841" y="1770160"/>
                    <a:pt x="305887" y="1770160"/>
                  </a:cubicBezTo>
                  <a:cubicBezTo>
                    <a:pt x="352932" y="1770160"/>
                    <a:pt x="397195" y="1751866"/>
                    <a:pt x="430504" y="1718531"/>
                  </a:cubicBezTo>
                  <a:lnTo>
                    <a:pt x="1104047" y="1044101"/>
                  </a:lnTo>
                  <a:cubicBezTo>
                    <a:pt x="1125415" y="1021408"/>
                    <a:pt x="1157108" y="1012789"/>
                    <a:pt x="1184492" y="1027038"/>
                  </a:cubicBezTo>
                  <a:cubicBezTo>
                    <a:pt x="1233872" y="1052632"/>
                    <a:pt x="1289267" y="1065825"/>
                    <a:pt x="1345201" y="1065825"/>
                  </a:cubicBezTo>
                  <a:cubicBezTo>
                    <a:pt x="1438754" y="1065825"/>
                    <a:pt x="1526560" y="1029412"/>
                    <a:pt x="1592640" y="963359"/>
                  </a:cubicBezTo>
                  <a:lnTo>
                    <a:pt x="1671468" y="884552"/>
                  </a:lnTo>
                  <a:cubicBezTo>
                    <a:pt x="1748591" y="807417"/>
                    <a:pt x="1782618" y="696331"/>
                    <a:pt x="1767265" y="587796"/>
                  </a:cubicBezTo>
                  <a:lnTo>
                    <a:pt x="1605389" y="749015"/>
                  </a:lnTo>
                  <a:cubicBezTo>
                    <a:pt x="1544786" y="809616"/>
                    <a:pt x="1464072" y="843038"/>
                    <a:pt x="1378241" y="843038"/>
                  </a:cubicBezTo>
                  <a:cubicBezTo>
                    <a:pt x="1292320" y="843038"/>
                    <a:pt x="1211606" y="809616"/>
                    <a:pt x="1150913" y="748927"/>
                  </a:cubicBezTo>
                  <a:cubicBezTo>
                    <a:pt x="1090221" y="688151"/>
                    <a:pt x="1056732" y="607498"/>
                    <a:pt x="1056732" y="521567"/>
                  </a:cubicBezTo>
                  <a:cubicBezTo>
                    <a:pt x="1056732" y="435724"/>
                    <a:pt x="1090131" y="354982"/>
                    <a:pt x="1150913" y="294294"/>
                  </a:cubicBezTo>
                  <a:lnTo>
                    <a:pt x="1312341" y="133338"/>
                  </a:lnTo>
                  <a:cubicBezTo>
                    <a:pt x="1294923" y="130875"/>
                    <a:pt x="1277416" y="129644"/>
                    <a:pt x="1259998" y="129644"/>
                  </a:cubicBezTo>
                  <a:close/>
                  <a:moveTo>
                    <a:pt x="1259998" y="0"/>
                  </a:moveTo>
                  <a:cubicBezTo>
                    <a:pt x="1329310" y="0"/>
                    <a:pt x="1399160" y="14688"/>
                    <a:pt x="1462007" y="42482"/>
                  </a:cubicBezTo>
                  <a:cubicBezTo>
                    <a:pt x="1481580" y="51189"/>
                    <a:pt x="1495586" y="68956"/>
                    <a:pt x="1499536" y="89889"/>
                  </a:cubicBezTo>
                  <a:cubicBezTo>
                    <a:pt x="1503397" y="110998"/>
                    <a:pt x="1496663" y="132547"/>
                    <a:pt x="1481490" y="147675"/>
                  </a:cubicBezTo>
                  <a:lnTo>
                    <a:pt x="1242491" y="386030"/>
                  </a:lnTo>
                  <a:cubicBezTo>
                    <a:pt x="1206308" y="422179"/>
                    <a:pt x="1186377" y="470377"/>
                    <a:pt x="1186377" y="521567"/>
                  </a:cubicBezTo>
                  <a:cubicBezTo>
                    <a:pt x="1186377" y="572844"/>
                    <a:pt x="1206308" y="621042"/>
                    <a:pt x="1242580" y="657191"/>
                  </a:cubicBezTo>
                  <a:cubicBezTo>
                    <a:pt x="1278762" y="693428"/>
                    <a:pt x="1326975" y="713394"/>
                    <a:pt x="1378151" y="713394"/>
                  </a:cubicBezTo>
                  <a:cubicBezTo>
                    <a:pt x="1429416" y="713394"/>
                    <a:pt x="1477629" y="693428"/>
                    <a:pt x="1513811" y="657191"/>
                  </a:cubicBezTo>
                  <a:lnTo>
                    <a:pt x="1753080" y="418924"/>
                  </a:lnTo>
                  <a:cubicBezTo>
                    <a:pt x="1768253" y="403884"/>
                    <a:pt x="1789801" y="397200"/>
                    <a:pt x="1810810" y="401158"/>
                  </a:cubicBezTo>
                  <a:cubicBezTo>
                    <a:pt x="1831818" y="405116"/>
                    <a:pt x="1849506" y="419100"/>
                    <a:pt x="1858124" y="438626"/>
                  </a:cubicBezTo>
                  <a:cubicBezTo>
                    <a:pt x="1939287" y="622186"/>
                    <a:pt x="1901130" y="838201"/>
                    <a:pt x="1763046" y="976200"/>
                  </a:cubicBezTo>
                  <a:lnTo>
                    <a:pt x="1684307" y="1055007"/>
                  </a:lnTo>
                  <a:cubicBezTo>
                    <a:pt x="1593717" y="1145599"/>
                    <a:pt x="1473320" y="1195469"/>
                    <a:pt x="1345201" y="1195469"/>
                  </a:cubicBezTo>
                  <a:cubicBezTo>
                    <a:pt x="1285316" y="1195469"/>
                    <a:pt x="1225612" y="1184123"/>
                    <a:pt x="1170037" y="1162399"/>
                  </a:cubicBezTo>
                  <a:lnTo>
                    <a:pt x="522171" y="1810179"/>
                  </a:lnTo>
                  <a:cubicBezTo>
                    <a:pt x="464441" y="1867965"/>
                    <a:pt x="387588" y="1899804"/>
                    <a:pt x="305887" y="1899804"/>
                  </a:cubicBezTo>
                  <a:cubicBezTo>
                    <a:pt x="224185" y="1899804"/>
                    <a:pt x="147332" y="1867965"/>
                    <a:pt x="89602" y="1810179"/>
                  </a:cubicBezTo>
                  <a:cubicBezTo>
                    <a:pt x="31783" y="1752393"/>
                    <a:pt x="0" y="1675610"/>
                    <a:pt x="0" y="1593900"/>
                  </a:cubicBezTo>
                  <a:cubicBezTo>
                    <a:pt x="0" y="1512191"/>
                    <a:pt x="31783" y="1435408"/>
                    <a:pt x="89602" y="1377622"/>
                  </a:cubicBezTo>
                  <a:lnTo>
                    <a:pt x="737378" y="729841"/>
                  </a:lnTo>
                  <a:cubicBezTo>
                    <a:pt x="667797" y="553406"/>
                    <a:pt x="708199" y="352079"/>
                    <a:pt x="844757" y="215487"/>
                  </a:cubicBezTo>
                  <a:lnTo>
                    <a:pt x="923586" y="136680"/>
                  </a:lnTo>
                  <a:cubicBezTo>
                    <a:pt x="1011751" y="48551"/>
                    <a:pt x="1131161" y="0"/>
                    <a:pt x="1259998" y="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2" name="Shape 51"/>
            <p:cNvSpPr/>
            <p:nvPr/>
          </p:nvSpPr>
          <p:spPr>
            <a:xfrm>
              <a:off x="9366925" y="5055235"/>
              <a:ext cx="423577" cy="418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98" h="16907" extrusionOk="0">
                  <a:moveTo>
                    <a:pt x="10633" y="6621"/>
                  </a:moveTo>
                  <a:lnTo>
                    <a:pt x="11856" y="7871"/>
                  </a:lnTo>
                  <a:lnTo>
                    <a:pt x="11347" y="8395"/>
                  </a:lnTo>
                  <a:lnTo>
                    <a:pt x="10122" y="7145"/>
                  </a:lnTo>
                  <a:lnTo>
                    <a:pt x="9468" y="7817"/>
                  </a:lnTo>
                  <a:lnTo>
                    <a:pt x="10686" y="9067"/>
                  </a:lnTo>
                  <a:lnTo>
                    <a:pt x="10177" y="9593"/>
                  </a:lnTo>
                  <a:lnTo>
                    <a:pt x="8954" y="8341"/>
                  </a:lnTo>
                  <a:lnTo>
                    <a:pt x="8245" y="9064"/>
                  </a:lnTo>
                  <a:lnTo>
                    <a:pt x="9412" y="10258"/>
                  </a:lnTo>
                  <a:lnTo>
                    <a:pt x="8901" y="10784"/>
                  </a:lnTo>
                  <a:lnTo>
                    <a:pt x="7736" y="9588"/>
                  </a:lnTo>
                  <a:lnTo>
                    <a:pt x="6995" y="10346"/>
                  </a:lnTo>
                  <a:lnTo>
                    <a:pt x="8161" y="11539"/>
                  </a:lnTo>
                  <a:lnTo>
                    <a:pt x="7649" y="12063"/>
                  </a:lnTo>
                  <a:lnTo>
                    <a:pt x="6481" y="10870"/>
                  </a:lnTo>
                  <a:lnTo>
                    <a:pt x="1483" y="15991"/>
                  </a:lnTo>
                  <a:lnTo>
                    <a:pt x="969" y="15467"/>
                  </a:lnTo>
                  <a:lnTo>
                    <a:pt x="5973" y="10346"/>
                  </a:lnTo>
                  <a:lnTo>
                    <a:pt x="4581" y="8919"/>
                  </a:lnTo>
                  <a:lnTo>
                    <a:pt x="5092" y="8395"/>
                  </a:lnTo>
                  <a:lnTo>
                    <a:pt x="6481" y="9820"/>
                  </a:lnTo>
                  <a:lnTo>
                    <a:pt x="7224" y="9064"/>
                  </a:lnTo>
                  <a:lnTo>
                    <a:pt x="5830" y="7639"/>
                  </a:lnTo>
                  <a:lnTo>
                    <a:pt x="6342" y="7115"/>
                  </a:lnTo>
                  <a:lnTo>
                    <a:pt x="7736" y="8541"/>
                  </a:lnTo>
                  <a:lnTo>
                    <a:pt x="8440" y="7817"/>
                  </a:lnTo>
                  <a:lnTo>
                    <a:pt x="7106" y="6448"/>
                  </a:lnTo>
                  <a:lnTo>
                    <a:pt x="7618" y="5924"/>
                  </a:lnTo>
                  <a:lnTo>
                    <a:pt x="8954" y="7293"/>
                  </a:lnTo>
                  <a:lnTo>
                    <a:pt x="9610" y="6619"/>
                  </a:lnTo>
                  <a:lnTo>
                    <a:pt x="8276" y="5250"/>
                  </a:lnTo>
                  <a:lnTo>
                    <a:pt x="8787" y="4727"/>
                  </a:lnTo>
                  <a:lnTo>
                    <a:pt x="10122" y="6095"/>
                  </a:lnTo>
                  <a:lnTo>
                    <a:pt x="15125" y="974"/>
                  </a:lnTo>
                  <a:lnTo>
                    <a:pt x="15638" y="1498"/>
                  </a:lnTo>
                  <a:cubicBezTo>
                    <a:pt x="15638" y="1498"/>
                    <a:pt x="10633" y="6621"/>
                    <a:pt x="10633" y="6621"/>
                  </a:cubicBezTo>
                  <a:close/>
                  <a:moveTo>
                    <a:pt x="15805" y="739"/>
                  </a:moveTo>
                  <a:cubicBezTo>
                    <a:pt x="15805" y="739"/>
                    <a:pt x="10293" y="-2346"/>
                    <a:pt x="4011" y="4087"/>
                  </a:cubicBezTo>
                  <a:cubicBezTo>
                    <a:pt x="-2326" y="10579"/>
                    <a:pt x="743" y="16167"/>
                    <a:pt x="743" y="16167"/>
                  </a:cubicBezTo>
                  <a:cubicBezTo>
                    <a:pt x="743" y="16167"/>
                    <a:pt x="6257" y="19254"/>
                    <a:pt x="12539" y="12821"/>
                  </a:cubicBezTo>
                  <a:cubicBezTo>
                    <a:pt x="19274" y="5922"/>
                    <a:pt x="15805" y="739"/>
                    <a:pt x="15805" y="739"/>
                  </a:cubicBezTo>
                  <a:cubicBezTo>
                    <a:pt x="15805" y="739"/>
                    <a:pt x="15805" y="739"/>
                    <a:pt x="15805" y="739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4" name="Freeform 63"/>
            <p:cNvSpPr/>
            <p:nvPr/>
          </p:nvSpPr>
          <p:spPr>
            <a:xfrm>
              <a:off x="8461938" y="5363354"/>
              <a:ext cx="233942" cy="233943"/>
            </a:xfrm>
            <a:custGeom>
              <a:avLst/>
              <a:gdLst>
                <a:gd name="connsiteX0" fmla="*/ 295276 w 730250"/>
                <a:gd name="connsiteY0" fmla="*/ 153988 h 730250"/>
                <a:gd name="connsiteX1" fmla="*/ 295276 w 730250"/>
                <a:gd name="connsiteY1" fmla="*/ 295276 h 730250"/>
                <a:gd name="connsiteX2" fmla="*/ 153988 w 730250"/>
                <a:gd name="connsiteY2" fmla="*/ 295276 h 730250"/>
                <a:gd name="connsiteX3" fmla="*/ 153988 w 730250"/>
                <a:gd name="connsiteY3" fmla="*/ 434976 h 730250"/>
                <a:gd name="connsiteX4" fmla="*/ 295276 w 730250"/>
                <a:gd name="connsiteY4" fmla="*/ 434976 h 730250"/>
                <a:gd name="connsiteX5" fmla="*/ 295276 w 730250"/>
                <a:gd name="connsiteY5" fmla="*/ 576264 h 730250"/>
                <a:gd name="connsiteX6" fmla="*/ 434976 w 730250"/>
                <a:gd name="connsiteY6" fmla="*/ 576264 h 730250"/>
                <a:gd name="connsiteX7" fmla="*/ 434976 w 730250"/>
                <a:gd name="connsiteY7" fmla="*/ 434976 h 730250"/>
                <a:gd name="connsiteX8" fmla="*/ 576263 w 730250"/>
                <a:gd name="connsiteY8" fmla="*/ 434976 h 730250"/>
                <a:gd name="connsiteX9" fmla="*/ 576263 w 730250"/>
                <a:gd name="connsiteY9" fmla="*/ 295276 h 730250"/>
                <a:gd name="connsiteX10" fmla="*/ 434976 w 730250"/>
                <a:gd name="connsiteY10" fmla="*/ 295276 h 730250"/>
                <a:gd name="connsiteX11" fmla="*/ 434976 w 730250"/>
                <a:gd name="connsiteY11" fmla="*/ 153988 h 730250"/>
                <a:gd name="connsiteX12" fmla="*/ 365125 w 730250"/>
                <a:gd name="connsiteY12" fmla="*/ 0 h 730250"/>
                <a:gd name="connsiteX13" fmla="*/ 730250 w 730250"/>
                <a:gd name="connsiteY13" fmla="*/ 365125 h 730250"/>
                <a:gd name="connsiteX14" fmla="*/ 365125 w 730250"/>
                <a:gd name="connsiteY14" fmla="*/ 730250 h 730250"/>
                <a:gd name="connsiteX15" fmla="*/ 0 w 730250"/>
                <a:gd name="connsiteY15" fmla="*/ 365125 h 730250"/>
                <a:gd name="connsiteX16" fmla="*/ 365125 w 730250"/>
                <a:gd name="connsiteY16" fmla="*/ 0 h 73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0250" h="730250">
                  <a:moveTo>
                    <a:pt x="295276" y="153988"/>
                  </a:moveTo>
                  <a:lnTo>
                    <a:pt x="295276" y="295276"/>
                  </a:lnTo>
                  <a:lnTo>
                    <a:pt x="153988" y="295276"/>
                  </a:lnTo>
                  <a:lnTo>
                    <a:pt x="153988" y="434976"/>
                  </a:lnTo>
                  <a:lnTo>
                    <a:pt x="295276" y="434976"/>
                  </a:lnTo>
                  <a:lnTo>
                    <a:pt x="295276" y="576264"/>
                  </a:lnTo>
                  <a:lnTo>
                    <a:pt x="434976" y="576264"/>
                  </a:lnTo>
                  <a:lnTo>
                    <a:pt x="434976" y="434976"/>
                  </a:lnTo>
                  <a:lnTo>
                    <a:pt x="576263" y="434976"/>
                  </a:lnTo>
                  <a:lnTo>
                    <a:pt x="576263" y="295276"/>
                  </a:lnTo>
                  <a:lnTo>
                    <a:pt x="434976" y="295276"/>
                  </a:lnTo>
                  <a:lnTo>
                    <a:pt x="434976" y="153988"/>
                  </a:lnTo>
                  <a:close/>
                  <a:moveTo>
                    <a:pt x="365125" y="0"/>
                  </a:moveTo>
                  <a:cubicBezTo>
                    <a:pt x="566778" y="0"/>
                    <a:pt x="730250" y="163472"/>
                    <a:pt x="730250" y="365125"/>
                  </a:cubicBezTo>
                  <a:cubicBezTo>
                    <a:pt x="730250" y="566778"/>
                    <a:pt x="566778" y="730250"/>
                    <a:pt x="365125" y="730250"/>
                  </a:cubicBezTo>
                  <a:cubicBezTo>
                    <a:pt x="163472" y="730250"/>
                    <a:pt x="0" y="566778"/>
                    <a:pt x="0" y="365125"/>
                  </a:cubicBezTo>
                  <a:cubicBezTo>
                    <a:pt x="0" y="163472"/>
                    <a:pt x="163472" y="0"/>
                    <a:pt x="3651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513426" y="3598068"/>
              <a:ext cx="323988" cy="514142"/>
            </a:xfrm>
            <a:custGeom>
              <a:avLst/>
              <a:gdLst>
                <a:gd name="connsiteX0" fmla="*/ 373408 w 1361324"/>
                <a:gd name="connsiteY0" fmla="*/ 1612900 h 2160310"/>
                <a:gd name="connsiteX1" fmla="*/ 1028843 w 1361324"/>
                <a:gd name="connsiteY1" fmla="*/ 1612900 h 2160310"/>
                <a:gd name="connsiteX2" fmla="*/ 1028843 w 1361324"/>
                <a:gd name="connsiteY2" fmla="*/ 1742555 h 2160310"/>
                <a:gd name="connsiteX3" fmla="*/ 949598 w 1361324"/>
                <a:gd name="connsiteY3" fmla="*/ 1864987 h 2160310"/>
                <a:gd name="connsiteX4" fmla="*/ 783938 w 1361324"/>
                <a:gd name="connsiteY4" fmla="*/ 2066667 h 2160310"/>
                <a:gd name="connsiteX5" fmla="*/ 733522 w 1361324"/>
                <a:gd name="connsiteY5" fmla="*/ 2160310 h 2160310"/>
                <a:gd name="connsiteX6" fmla="*/ 668728 w 1361324"/>
                <a:gd name="connsiteY6" fmla="*/ 2160310 h 2160310"/>
                <a:gd name="connsiteX7" fmla="*/ 618313 w 1361324"/>
                <a:gd name="connsiteY7" fmla="*/ 2066667 h 2160310"/>
                <a:gd name="connsiteX8" fmla="*/ 452653 w 1361324"/>
                <a:gd name="connsiteY8" fmla="*/ 1864987 h 2160310"/>
                <a:gd name="connsiteX9" fmla="*/ 373408 w 1361324"/>
                <a:gd name="connsiteY9" fmla="*/ 1742555 h 2160310"/>
                <a:gd name="connsiteX10" fmla="*/ 373408 w 1361324"/>
                <a:gd name="connsiteY10" fmla="*/ 1612900 h 2160310"/>
                <a:gd name="connsiteX11" fmla="*/ 567332 w 1361324"/>
                <a:gd name="connsiteY11" fmla="*/ 838200 h 2160310"/>
                <a:gd name="connsiteX12" fmla="*/ 639349 w 1361324"/>
                <a:gd name="connsiteY12" fmla="*/ 910222 h 2160310"/>
                <a:gd name="connsiteX13" fmla="*/ 597929 w 1361324"/>
                <a:gd name="connsiteY13" fmla="*/ 974889 h 2160310"/>
                <a:gd name="connsiteX14" fmla="*/ 625638 w 1361324"/>
                <a:gd name="connsiteY14" fmla="*/ 1132223 h 2160310"/>
                <a:gd name="connsiteX15" fmla="*/ 656476 w 1361324"/>
                <a:gd name="connsiteY15" fmla="*/ 1154109 h 2160310"/>
                <a:gd name="connsiteX16" fmla="*/ 688947 w 1361324"/>
                <a:gd name="connsiteY16" fmla="*/ 1132155 h 2160310"/>
                <a:gd name="connsiteX17" fmla="*/ 711471 w 1361324"/>
                <a:gd name="connsiteY17" fmla="*/ 969654 h 2160310"/>
                <a:gd name="connsiteX18" fmla="*/ 677776 w 1361324"/>
                <a:gd name="connsiteY18" fmla="*/ 910222 h 2160310"/>
                <a:gd name="connsiteX19" fmla="*/ 749792 w 1361324"/>
                <a:gd name="connsiteY19" fmla="*/ 838200 h 2160310"/>
                <a:gd name="connsiteX20" fmla="*/ 821824 w 1361324"/>
                <a:gd name="connsiteY20" fmla="*/ 910222 h 2160310"/>
                <a:gd name="connsiteX21" fmla="*/ 768386 w 1361324"/>
                <a:gd name="connsiteY21" fmla="*/ 978476 h 2160310"/>
                <a:gd name="connsiteX22" fmla="*/ 743020 w 1361324"/>
                <a:gd name="connsiteY22" fmla="*/ 1161487 h 2160310"/>
                <a:gd name="connsiteX23" fmla="*/ 714495 w 1361324"/>
                <a:gd name="connsiteY23" fmla="*/ 1186352 h 2160310"/>
                <a:gd name="connsiteX24" fmla="*/ 680557 w 1361324"/>
                <a:gd name="connsiteY24" fmla="*/ 1298718 h 2160310"/>
                <a:gd name="connsiteX25" fmla="*/ 651805 w 1361324"/>
                <a:gd name="connsiteY25" fmla="*/ 1325568 h 2160310"/>
                <a:gd name="connsiteX26" fmla="*/ 650853 w 1361324"/>
                <a:gd name="connsiteY26" fmla="*/ 1325568 h 2160310"/>
                <a:gd name="connsiteX27" fmla="*/ 622992 w 1361324"/>
                <a:gd name="connsiteY27" fmla="*/ 1296755 h 2160310"/>
                <a:gd name="connsiteX28" fmla="*/ 600831 w 1361324"/>
                <a:gd name="connsiteY28" fmla="*/ 1186352 h 2160310"/>
                <a:gd name="connsiteX29" fmla="*/ 572457 w 1361324"/>
                <a:gd name="connsiteY29" fmla="*/ 1162548 h 2160310"/>
                <a:gd name="connsiteX30" fmla="*/ 539744 w 1361324"/>
                <a:gd name="connsiteY30" fmla="*/ 976694 h 2160310"/>
                <a:gd name="connsiteX31" fmla="*/ 495300 w 1361324"/>
                <a:gd name="connsiteY31" fmla="*/ 910222 h 2160310"/>
                <a:gd name="connsiteX32" fmla="*/ 567332 w 1361324"/>
                <a:gd name="connsiteY32" fmla="*/ 838200 h 2160310"/>
                <a:gd name="connsiteX33" fmla="*/ 265234 w 1361324"/>
                <a:gd name="connsiteY33" fmla="*/ 711731 h 2160310"/>
                <a:gd name="connsiteX34" fmla="*/ 466908 w 1361324"/>
                <a:gd name="connsiteY34" fmla="*/ 740544 h 2160310"/>
                <a:gd name="connsiteX35" fmla="*/ 503544 w 1361324"/>
                <a:gd name="connsiteY35" fmla="*/ 789441 h 2160310"/>
                <a:gd name="connsiteX36" fmla="*/ 460838 w 1361324"/>
                <a:gd name="connsiteY36" fmla="*/ 826525 h 2160310"/>
                <a:gd name="connsiteX37" fmla="*/ 454646 w 1361324"/>
                <a:gd name="connsiteY37" fmla="*/ 826075 h 2160310"/>
                <a:gd name="connsiteX38" fmla="*/ 252972 w 1361324"/>
                <a:gd name="connsiteY38" fmla="*/ 797263 h 2160310"/>
                <a:gd name="connsiteX39" fmla="*/ 216336 w 1361324"/>
                <a:gd name="connsiteY39" fmla="*/ 748366 h 2160310"/>
                <a:gd name="connsiteX40" fmla="*/ 265234 w 1361324"/>
                <a:gd name="connsiteY40" fmla="*/ 711731 h 2160310"/>
                <a:gd name="connsiteX41" fmla="*/ 1061409 w 1361324"/>
                <a:gd name="connsiteY41" fmla="*/ 686282 h 2160310"/>
                <a:gd name="connsiteX42" fmla="*/ 1110092 w 1361324"/>
                <a:gd name="connsiteY42" fmla="*/ 723250 h 2160310"/>
                <a:gd name="connsiteX43" fmla="*/ 1073120 w 1361324"/>
                <a:gd name="connsiteY43" fmla="*/ 771926 h 2160310"/>
                <a:gd name="connsiteX44" fmla="*/ 861875 w 1361324"/>
                <a:gd name="connsiteY44" fmla="*/ 800739 h 2160310"/>
                <a:gd name="connsiteX45" fmla="*/ 855964 w 1361324"/>
                <a:gd name="connsiteY45" fmla="*/ 801134 h 2160310"/>
                <a:gd name="connsiteX46" fmla="*/ 813192 w 1361324"/>
                <a:gd name="connsiteY46" fmla="*/ 763766 h 2160310"/>
                <a:gd name="connsiteX47" fmla="*/ 850164 w 1361324"/>
                <a:gd name="connsiteY47" fmla="*/ 715095 h 2160310"/>
                <a:gd name="connsiteX48" fmla="*/ 362003 w 1361324"/>
                <a:gd name="connsiteY48" fmla="*/ 431818 h 2160310"/>
                <a:gd name="connsiteX49" fmla="*/ 392176 w 1361324"/>
                <a:gd name="connsiteY49" fmla="*/ 445432 h 2160310"/>
                <a:gd name="connsiteX50" fmla="*/ 545845 w 1361324"/>
                <a:gd name="connsiteY50" fmla="*/ 608675 h 2160310"/>
                <a:gd name="connsiteX51" fmla="*/ 543998 w 1361324"/>
                <a:gd name="connsiteY51" fmla="*/ 669729 h 2160310"/>
                <a:gd name="connsiteX52" fmla="*/ 514388 w 1361324"/>
                <a:gd name="connsiteY52" fmla="*/ 681490 h 2160310"/>
                <a:gd name="connsiteX53" fmla="*/ 482932 w 1361324"/>
                <a:gd name="connsiteY53" fmla="*/ 667869 h 2160310"/>
                <a:gd name="connsiteX54" fmla="*/ 329263 w 1361324"/>
                <a:gd name="connsiteY54" fmla="*/ 504626 h 2160310"/>
                <a:gd name="connsiteX55" fmla="*/ 331110 w 1361324"/>
                <a:gd name="connsiteY55" fmla="*/ 443572 h 2160310"/>
                <a:gd name="connsiteX56" fmla="*/ 362003 w 1361324"/>
                <a:gd name="connsiteY56" fmla="*/ 431818 h 2160310"/>
                <a:gd name="connsiteX57" fmla="*/ 976380 w 1361324"/>
                <a:gd name="connsiteY57" fmla="*/ 406399 h 2160310"/>
                <a:gd name="connsiteX58" fmla="*/ 1006939 w 1361324"/>
                <a:gd name="connsiteY58" fmla="*/ 419062 h 2160310"/>
                <a:gd name="connsiteX59" fmla="*/ 1006939 w 1361324"/>
                <a:gd name="connsiteY59" fmla="*/ 480177 h 2160310"/>
                <a:gd name="connsiteX60" fmla="*/ 848473 w 1361324"/>
                <a:gd name="connsiteY60" fmla="*/ 638632 h 2160310"/>
                <a:gd name="connsiteX61" fmla="*/ 817919 w 1361324"/>
                <a:gd name="connsiteY61" fmla="*/ 651295 h 2160310"/>
                <a:gd name="connsiteX62" fmla="*/ 787355 w 1361324"/>
                <a:gd name="connsiteY62" fmla="*/ 638632 h 2160310"/>
                <a:gd name="connsiteX63" fmla="*/ 787355 w 1361324"/>
                <a:gd name="connsiteY63" fmla="*/ 577517 h 2160310"/>
                <a:gd name="connsiteX64" fmla="*/ 945821 w 1361324"/>
                <a:gd name="connsiteY64" fmla="*/ 419062 h 2160310"/>
                <a:gd name="connsiteX65" fmla="*/ 976380 w 1361324"/>
                <a:gd name="connsiteY65" fmla="*/ 406399 h 2160310"/>
                <a:gd name="connsiteX66" fmla="*/ 652817 w 1361324"/>
                <a:gd name="connsiteY66" fmla="*/ 292100 h 2160310"/>
                <a:gd name="connsiteX67" fmla="*/ 696034 w 1361324"/>
                <a:gd name="connsiteY67" fmla="*/ 335310 h 2160310"/>
                <a:gd name="connsiteX68" fmla="*/ 696034 w 1361324"/>
                <a:gd name="connsiteY68" fmla="*/ 580216 h 2160310"/>
                <a:gd name="connsiteX69" fmla="*/ 652817 w 1361324"/>
                <a:gd name="connsiteY69" fmla="*/ 623427 h 2160310"/>
                <a:gd name="connsiteX70" fmla="*/ 609600 w 1361324"/>
                <a:gd name="connsiteY70" fmla="*/ 580216 h 2160310"/>
                <a:gd name="connsiteX71" fmla="*/ 609600 w 1361324"/>
                <a:gd name="connsiteY71" fmla="*/ 335310 h 2160310"/>
                <a:gd name="connsiteX72" fmla="*/ 652817 w 1361324"/>
                <a:gd name="connsiteY72" fmla="*/ 292100 h 2160310"/>
                <a:gd name="connsiteX73" fmla="*/ 680662 w 1361324"/>
                <a:gd name="connsiteY73" fmla="*/ 0 h 2160310"/>
                <a:gd name="connsiteX74" fmla="*/ 1361324 w 1361324"/>
                <a:gd name="connsiteY74" fmla="*/ 680666 h 2160310"/>
                <a:gd name="connsiteX75" fmla="*/ 1031581 w 1361324"/>
                <a:gd name="connsiteY75" fmla="*/ 1264024 h 2160310"/>
                <a:gd name="connsiteX76" fmla="*/ 970259 w 1361324"/>
                <a:gd name="connsiteY76" fmla="*/ 1519784 h 2160310"/>
                <a:gd name="connsiteX77" fmla="*/ 797194 w 1361324"/>
                <a:gd name="connsiteY77" fmla="*/ 1519784 h 2160310"/>
                <a:gd name="connsiteX78" fmla="*/ 939881 w 1361324"/>
                <a:gd name="connsiteY78" fmla="*/ 1117463 h 2160310"/>
                <a:gd name="connsiteX79" fmla="*/ 1188449 w 1361324"/>
                <a:gd name="connsiteY79" fmla="*/ 680666 h 2160310"/>
                <a:gd name="connsiteX80" fmla="*/ 680662 w 1361324"/>
                <a:gd name="connsiteY80" fmla="*/ 172875 h 2160310"/>
                <a:gd name="connsiteX81" fmla="*/ 172875 w 1361324"/>
                <a:gd name="connsiteY81" fmla="*/ 680666 h 2160310"/>
                <a:gd name="connsiteX82" fmla="*/ 396801 w 1361324"/>
                <a:gd name="connsiteY82" fmla="*/ 1101773 h 2160310"/>
                <a:gd name="connsiteX83" fmla="*/ 532492 w 1361324"/>
                <a:gd name="connsiteY83" fmla="*/ 1484111 h 2160310"/>
                <a:gd name="connsiteX84" fmla="*/ 531106 w 1361324"/>
                <a:gd name="connsiteY84" fmla="*/ 1519784 h 2160310"/>
                <a:gd name="connsiteX85" fmla="*/ 358230 w 1361324"/>
                <a:gd name="connsiteY85" fmla="*/ 1519784 h 2160310"/>
                <a:gd name="connsiteX86" fmla="*/ 359995 w 1361324"/>
                <a:gd name="connsiteY86" fmla="*/ 1474050 h 2160310"/>
                <a:gd name="connsiteX87" fmla="*/ 297160 w 1361324"/>
                <a:gd name="connsiteY87" fmla="*/ 1243057 h 2160310"/>
                <a:gd name="connsiteX88" fmla="*/ 0 w 1361324"/>
                <a:gd name="connsiteY88" fmla="*/ 680666 h 2160310"/>
                <a:gd name="connsiteX89" fmla="*/ 680662 w 1361324"/>
                <a:gd name="connsiteY89" fmla="*/ 0 h 216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361324" h="2160310">
                  <a:moveTo>
                    <a:pt x="373408" y="1612900"/>
                  </a:moveTo>
                  <a:lnTo>
                    <a:pt x="1028843" y="1612900"/>
                  </a:lnTo>
                  <a:cubicBezTo>
                    <a:pt x="1086465" y="1612900"/>
                    <a:pt x="1086465" y="1706543"/>
                    <a:pt x="1028843" y="1742555"/>
                  </a:cubicBezTo>
                  <a:cubicBezTo>
                    <a:pt x="1064843" y="1792962"/>
                    <a:pt x="1028843" y="1857790"/>
                    <a:pt x="949598" y="1864987"/>
                  </a:cubicBezTo>
                  <a:cubicBezTo>
                    <a:pt x="935219" y="1951433"/>
                    <a:pt x="855975" y="2052273"/>
                    <a:pt x="783938" y="2066667"/>
                  </a:cubicBezTo>
                  <a:cubicBezTo>
                    <a:pt x="776766" y="2095482"/>
                    <a:pt x="776766" y="2160310"/>
                    <a:pt x="733522" y="2160310"/>
                  </a:cubicBezTo>
                  <a:lnTo>
                    <a:pt x="668728" y="2160310"/>
                  </a:lnTo>
                  <a:cubicBezTo>
                    <a:pt x="625485" y="2160310"/>
                    <a:pt x="625485" y="2095482"/>
                    <a:pt x="618313" y="2066667"/>
                  </a:cubicBezTo>
                  <a:cubicBezTo>
                    <a:pt x="546276" y="2052273"/>
                    <a:pt x="467032" y="1951433"/>
                    <a:pt x="452653" y="1864987"/>
                  </a:cubicBezTo>
                  <a:cubicBezTo>
                    <a:pt x="373408" y="1857790"/>
                    <a:pt x="337408" y="1792962"/>
                    <a:pt x="373408" y="1742555"/>
                  </a:cubicBezTo>
                  <a:cubicBezTo>
                    <a:pt x="315786" y="1706543"/>
                    <a:pt x="315786" y="1612900"/>
                    <a:pt x="373408" y="1612900"/>
                  </a:cubicBezTo>
                  <a:close/>
                  <a:moveTo>
                    <a:pt x="567332" y="838200"/>
                  </a:moveTo>
                  <a:cubicBezTo>
                    <a:pt x="607104" y="838200"/>
                    <a:pt x="639349" y="870443"/>
                    <a:pt x="639349" y="910222"/>
                  </a:cubicBezTo>
                  <a:cubicBezTo>
                    <a:pt x="639349" y="938945"/>
                    <a:pt x="622236" y="963291"/>
                    <a:pt x="597929" y="974889"/>
                  </a:cubicBezTo>
                  <a:lnTo>
                    <a:pt x="625638" y="1132223"/>
                  </a:lnTo>
                  <a:cubicBezTo>
                    <a:pt x="638805" y="1136329"/>
                    <a:pt x="648827" y="1143933"/>
                    <a:pt x="656476" y="1154109"/>
                  </a:cubicBezTo>
                  <a:cubicBezTo>
                    <a:pt x="664806" y="1143753"/>
                    <a:pt x="675387" y="1136216"/>
                    <a:pt x="688947" y="1132155"/>
                  </a:cubicBezTo>
                  <a:lnTo>
                    <a:pt x="711471" y="969654"/>
                  </a:lnTo>
                  <a:cubicBezTo>
                    <a:pt x="691653" y="956815"/>
                    <a:pt x="677776" y="935606"/>
                    <a:pt x="677776" y="910222"/>
                  </a:cubicBezTo>
                  <a:cubicBezTo>
                    <a:pt x="677776" y="870443"/>
                    <a:pt x="710020" y="838200"/>
                    <a:pt x="749792" y="838200"/>
                  </a:cubicBezTo>
                  <a:cubicBezTo>
                    <a:pt x="789580" y="838200"/>
                    <a:pt x="821824" y="870443"/>
                    <a:pt x="821824" y="910222"/>
                  </a:cubicBezTo>
                  <a:cubicBezTo>
                    <a:pt x="821824" y="943435"/>
                    <a:pt x="798922" y="970150"/>
                    <a:pt x="768386" y="978476"/>
                  </a:cubicBezTo>
                  <a:lnTo>
                    <a:pt x="743020" y="1161487"/>
                  </a:lnTo>
                  <a:cubicBezTo>
                    <a:pt x="741055" y="1175725"/>
                    <a:pt x="728901" y="1186352"/>
                    <a:pt x="714495" y="1186352"/>
                  </a:cubicBezTo>
                  <a:cubicBezTo>
                    <a:pt x="702174" y="1186352"/>
                    <a:pt x="688161" y="1186352"/>
                    <a:pt x="680557" y="1298718"/>
                  </a:cubicBezTo>
                  <a:cubicBezTo>
                    <a:pt x="679544" y="1313858"/>
                    <a:pt x="666892" y="1325568"/>
                    <a:pt x="651805" y="1325568"/>
                  </a:cubicBezTo>
                  <a:cubicBezTo>
                    <a:pt x="651472" y="1325568"/>
                    <a:pt x="651185" y="1325568"/>
                    <a:pt x="650853" y="1325568"/>
                  </a:cubicBezTo>
                  <a:cubicBezTo>
                    <a:pt x="635313" y="1325004"/>
                    <a:pt x="622992" y="1312278"/>
                    <a:pt x="622992" y="1296755"/>
                  </a:cubicBezTo>
                  <a:cubicBezTo>
                    <a:pt x="622992" y="1186352"/>
                    <a:pt x="610158" y="1186352"/>
                    <a:pt x="600831" y="1186352"/>
                  </a:cubicBezTo>
                  <a:cubicBezTo>
                    <a:pt x="586818" y="1186352"/>
                    <a:pt x="574875" y="1176334"/>
                    <a:pt x="572457" y="1162548"/>
                  </a:cubicBezTo>
                  <a:lnTo>
                    <a:pt x="539744" y="976694"/>
                  </a:lnTo>
                  <a:cubicBezTo>
                    <a:pt x="513667" y="965841"/>
                    <a:pt x="495300" y="940231"/>
                    <a:pt x="495300" y="910222"/>
                  </a:cubicBezTo>
                  <a:cubicBezTo>
                    <a:pt x="495300" y="870443"/>
                    <a:pt x="527544" y="838200"/>
                    <a:pt x="567332" y="838200"/>
                  </a:cubicBezTo>
                  <a:close/>
                  <a:moveTo>
                    <a:pt x="265234" y="711731"/>
                  </a:moveTo>
                  <a:lnTo>
                    <a:pt x="466908" y="740544"/>
                  </a:lnTo>
                  <a:cubicBezTo>
                    <a:pt x="490547" y="743920"/>
                    <a:pt x="506919" y="765810"/>
                    <a:pt x="503544" y="789441"/>
                  </a:cubicBezTo>
                  <a:cubicBezTo>
                    <a:pt x="500509" y="810996"/>
                    <a:pt x="481987" y="826525"/>
                    <a:pt x="460838" y="826525"/>
                  </a:cubicBezTo>
                  <a:cubicBezTo>
                    <a:pt x="458811" y="826525"/>
                    <a:pt x="456729" y="826415"/>
                    <a:pt x="454646" y="826075"/>
                  </a:cubicBezTo>
                  <a:lnTo>
                    <a:pt x="252972" y="797263"/>
                  </a:lnTo>
                  <a:cubicBezTo>
                    <a:pt x="229333" y="793887"/>
                    <a:pt x="212960" y="771996"/>
                    <a:pt x="216336" y="748366"/>
                  </a:cubicBezTo>
                  <a:cubicBezTo>
                    <a:pt x="219656" y="724730"/>
                    <a:pt x="241322" y="707960"/>
                    <a:pt x="265234" y="711731"/>
                  </a:cubicBezTo>
                  <a:close/>
                  <a:moveTo>
                    <a:pt x="1061409" y="686282"/>
                  </a:moveTo>
                  <a:cubicBezTo>
                    <a:pt x="1084648" y="682679"/>
                    <a:pt x="1106820" y="699619"/>
                    <a:pt x="1110092" y="723250"/>
                  </a:cubicBezTo>
                  <a:cubicBezTo>
                    <a:pt x="1113294" y="746886"/>
                    <a:pt x="1096752" y="768718"/>
                    <a:pt x="1073120" y="771926"/>
                  </a:cubicBezTo>
                  <a:lnTo>
                    <a:pt x="861875" y="800739"/>
                  </a:lnTo>
                  <a:cubicBezTo>
                    <a:pt x="859909" y="801024"/>
                    <a:pt x="857930" y="801134"/>
                    <a:pt x="855964" y="801134"/>
                  </a:cubicBezTo>
                  <a:cubicBezTo>
                    <a:pt x="834690" y="801134"/>
                    <a:pt x="816183" y="785433"/>
                    <a:pt x="813192" y="763766"/>
                  </a:cubicBezTo>
                  <a:cubicBezTo>
                    <a:pt x="809991" y="740135"/>
                    <a:pt x="826532" y="718297"/>
                    <a:pt x="850164" y="715095"/>
                  </a:cubicBezTo>
                  <a:close/>
                  <a:moveTo>
                    <a:pt x="362003" y="431818"/>
                  </a:moveTo>
                  <a:cubicBezTo>
                    <a:pt x="373054" y="432149"/>
                    <a:pt x="383986" y="436708"/>
                    <a:pt x="392176" y="445432"/>
                  </a:cubicBezTo>
                  <a:lnTo>
                    <a:pt x="545845" y="608675"/>
                  </a:lnTo>
                  <a:cubicBezTo>
                    <a:pt x="562225" y="626004"/>
                    <a:pt x="561383" y="653353"/>
                    <a:pt x="543998" y="669729"/>
                  </a:cubicBezTo>
                  <a:cubicBezTo>
                    <a:pt x="535663" y="677605"/>
                    <a:pt x="525032" y="681490"/>
                    <a:pt x="514388" y="681490"/>
                  </a:cubicBezTo>
                  <a:cubicBezTo>
                    <a:pt x="502914" y="681490"/>
                    <a:pt x="491440" y="676934"/>
                    <a:pt x="482932" y="667869"/>
                  </a:cubicBezTo>
                  <a:lnTo>
                    <a:pt x="329263" y="504626"/>
                  </a:lnTo>
                  <a:cubicBezTo>
                    <a:pt x="312883" y="487296"/>
                    <a:pt x="313725" y="459948"/>
                    <a:pt x="331110" y="443572"/>
                  </a:cubicBezTo>
                  <a:cubicBezTo>
                    <a:pt x="339780" y="435384"/>
                    <a:pt x="350951" y="431487"/>
                    <a:pt x="362003" y="431818"/>
                  </a:cubicBezTo>
                  <a:close/>
                  <a:moveTo>
                    <a:pt x="976380" y="406399"/>
                  </a:moveTo>
                  <a:cubicBezTo>
                    <a:pt x="987437" y="406399"/>
                    <a:pt x="998494" y="410620"/>
                    <a:pt x="1006939" y="419062"/>
                  </a:cubicBezTo>
                  <a:cubicBezTo>
                    <a:pt x="1023817" y="435935"/>
                    <a:pt x="1023817" y="463292"/>
                    <a:pt x="1006939" y="480177"/>
                  </a:cubicBezTo>
                  <a:lnTo>
                    <a:pt x="848473" y="638632"/>
                  </a:lnTo>
                  <a:cubicBezTo>
                    <a:pt x="840028" y="647074"/>
                    <a:pt x="829003" y="651295"/>
                    <a:pt x="817919" y="651295"/>
                  </a:cubicBezTo>
                  <a:cubicBezTo>
                    <a:pt x="806824" y="651295"/>
                    <a:pt x="795799" y="647074"/>
                    <a:pt x="787355" y="638632"/>
                  </a:cubicBezTo>
                  <a:cubicBezTo>
                    <a:pt x="770477" y="621747"/>
                    <a:pt x="770477" y="594402"/>
                    <a:pt x="787355" y="577517"/>
                  </a:cubicBezTo>
                  <a:lnTo>
                    <a:pt x="945821" y="419062"/>
                  </a:lnTo>
                  <a:cubicBezTo>
                    <a:pt x="954265" y="410620"/>
                    <a:pt x="965323" y="406399"/>
                    <a:pt x="976380" y="406399"/>
                  </a:cubicBezTo>
                  <a:close/>
                  <a:moveTo>
                    <a:pt x="652817" y="292100"/>
                  </a:moveTo>
                  <a:cubicBezTo>
                    <a:pt x="676679" y="292100"/>
                    <a:pt x="696034" y="311458"/>
                    <a:pt x="696034" y="335310"/>
                  </a:cubicBezTo>
                  <a:lnTo>
                    <a:pt x="696034" y="580216"/>
                  </a:lnTo>
                  <a:cubicBezTo>
                    <a:pt x="696034" y="604069"/>
                    <a:pt x="676679" y="623427"/>
                    <a:pt x="652817" y="623427"/>
                  </a:cubicBezTo>
                  <a:cubicBezTo>
                    <a:pt x="628956" y="623427"/>
                    <a:pt x="609600" y="604069"/>
                    <a:pt x="609600" y="580216"/>
                  </a:cubicBezTo>
                  <a:lnTo>
                    <a:pt x="609600" y="335310"/>
                  </a:lnTo>
                  <a:cubicBezTo>
                    <a:pt x="609600" y="311458"/>
                    <a:pt x="628956" y="292100"/>
                    <a:pt x="652817" y="292100"/>
                  </a:cubicBezTo>
                  <a:close/>
                  <a:moveTo>
                    <a:pt x="680662" y="0"/>
                  </a:moveTo>
                  <a:cubicBezTo>
                    <a:pt x="1055972" y="0"/>
                    <a:pt x="1361324" y="305364"/>
                    <a:pt x="1361324" y="680666"/>
                  </a:cubicBezTo>
                  <a:cubicBezTo>
                    <a:pt x="1361324" y="921439"/>
                    <a:pt x="1238049" y="1139556"/>
                    <a:pt x="1031581" y="1264024"/>
                  </a:cubicBezTo>
                  <a:cubicBezTo>
                    <a:pt x="1027674" y="1266557"/>
                    <a:pt x="977570" y="1308210"/>
                    <a:pt x="970259" y="1519784"/>
                  </a:cubicBezTo>
                  <a:lnTo>
                    <a:pt x="797194" y="1519784"/>
                  </a:lnTo>
                  <a:cubicBezTo>
                    <a:pt x="803560" y="1308422"/>
                    <a:pt x="850071" y="1175862"/>
                    <a:pt x="939881" y="1117463"/>
                  </a:cubicBezTo>
                  <a:cubicBezTo>
                    <a:pt x="1096433" y="1023040"/>
                    <a:pt x="1188449" y="860367"/>
                    <a:pt x="1188449" y="680666"/>
                  </a:cubicBezTo>
                  <a:cubicBezTo>
                    <a:pt x="1188449" y="400632"/>
                    <a:pt x="960679" y="172875"/>
                    <a:pt x="680662" y="172875"/>
                  </a:cubicBezTo>
                  <a:cubicBezTo>
                    <a:pt x="400645" y="172875"/>
                    <a:pt x="172875" y="400632"/>
                    <a:pt x="172875" y="680666"/>
                  </a:cubicBezTo>
                  <a:cubicBezTo>
                    <a:pt x="172875" y="849672"/>
                    <a:pt x="256572" y="1007068"/>
                    <a:pt x="396801" y="1101773"/>
                  </a:cubicBezTo>
                  <a:cubicBezTo>
                    <a:pt x="548374" y="1213294"/>
                    <a:pt x="539614" y="1363443"/>
                    <a:pt x="532492" y="1484111"/>
                  </a:cubicBezTo>
                  <a:cubicBezTo>
                    <a:pt x="531799" y="1495932"/>
                    <a:pt x="531673" y="1507893"/>
                    <a:pt x="531106" y="1519784"/>
                  </a:cubicBezTo>
                  <a:lnTo>
                    <a:pt x="358230" y="1519784"/>
                  </a:lnTo>
                  <a:cubicBezTo>
                    <a:pt x="358860" y="1504516"/>
                    <a:pt x="359049" y="1489177"/>
                    <a:pt x="359995" y="1474050"/>
                  </a:cubicBezTo>
                  <a:cubicBezTo>
                    <a:pt x="366801" y="1357603"/>
                    <a:pt x="367054" y="1294490"/>
                    <a:pt x="297160" y="1243057"/>
                  </a:cubicBezTo>
                  <a:cubicBezTo>
                    <a:pt x="112120" y="1118097"/>
                    <a:pt x="0" y="907086"/>
                    <a:pt x="0" y="680666"/>
                  </a:cubicBezTo>
                  <a:cubicBezTo>
                    <a:pt x="0" y="305364"/>
                    <a:pt x="305353" y="0"/>
                    <a:pt x="680662" y="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6" name="Oval 65"/>
            <p:cNvSpPr/>
            <p:nvPr/>
          </p:nvSpPr>
          <p:spPr>
            <a:xfrm>
              <a:off x="7361897" y="4807756"/>
              <a:ext cx="166153" cy="166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996933" y="4667093"/>
              <a:ext cx="222189" cy="2221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467470" y="4197866"/>
              <a:ext cx="327563" cy="3275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485667" y="5240087"/>
              <a:ext cx="256678" cy="2566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485667" y="3534632"/>
              <a:ext cx="381797" cy="38179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736827" y="4493051"/>
              <a:ext cx="381797" cy="38179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406768" y="2830728"/>
              <a:ext cx="277666" cy="2776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395939" y="2094649"/>
              <a:ext cx="233942" cy="233943"/>
            </a:xfrm>
            <a:custGeom>
              <a:avLst/>
              <a:gdLst>
                <a:gd name="connsiteX0" fmla="*/ 295276 w 730250"/>
                <a:gd name="connsiteY0" fmla="*/ 153988 h 730250"/>
                <a:gd name="connsiteX1" fmla="*/ 295276 w 730250"/>
                <a:gd name="connsiteY1" fmla="*/ 295276 h 730250"/>
                <a:gd name="connsiteX2" fmla="*/ 153988 w 730250"/>
                <a:gd name="connsiteY2" fmla="*/ 295276 h 730250"/>
                <a:gd name="connsiteX3" fmla="*/ 153988 w 730250"/>
                <a:gd name="connsiteY3" fmla="*/ 434976 h 730250"/>
                <a:gd name="connsiteX4" fmla="*/ 295276 w 730250"/>
                <a:gd name="connsiteY4" fmla="*/ 434976 h 730250"/>
                <a:gd name="connsiteX5" fmla="*/ 295276 w 730250"/>
                <a:gd name="connsiteY5" fmla="*/ 576264 h 730250"/>
                <a:gd name="connsiteX6" fmla="*/ 434976 w 730250"/>
                <a:gd name="connsiteY6" fmla="*/ 576264 h 730250"/>
                <a:gd name="connsiteX7" fmla="*/ 434976 w 730250"/>
                <a:gd name="connsiteY7" fmla="*/ 434976 h 730250"/>
                <a:gd name="connsiteX8" fmla="*/ 576263 w 730250"/>
                <a:gd name="connsiteY8" fmla="*/ 434976 h 730250"/>
                <a:gd name="connsiteX9" fmla="*/ 576263 w 730250"/>
                <a:gd name="connsiteY9" fmla="*/ 295276 h 730250"/>
                <a:gd name="connsiteX10" fmla="*/ 434976 w 730250"/>
                <a:gd name="connsiteY10" fmla="*/ 295276 h 730250"/>
                <a:gd name="connsiteX11" fmla="*/ 434976 w 730250"/>
                <a:gd name="connsiteY11" fmla="*/ 153988 h 730250"/>
                <a:gd name="connsiteX12" fmla="*/ 365125 w 730250"/>
                <a:gd name="connsiteY12" fmla="*/ 0 h 730250"/>
                <a:gd name="connsiteX13" fmla="*/ 730250 w 730250"/>
                <a:gd name="connsiteY13" fmla="*/ 365125 h 730250"/>
                <a:gd name="connsiteX14" fmla="*/ 365125 w 730250"/>
                <a:gd name="connsiteY14" fmla="*/ 730250 h 730250"/>
                <a:gd name="connsiteX15" fmla="*/ 0 w 730250"/>
                <a:gd name="connsiteY15" fmla="*/ 365125 h 730250"/>
                <a:gd name="connsiteX16" fmla="*/ 365125 w 730250"/>
                <a:gd name="connsiteY16" fmla="*/ 0 h 73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0250" h="730250">
                  <a:moveTo>
                    <a:pt x="295276" y="153988"/>
                  </a:moveTo>
                  <a:lnTo>
                    <a:pt x="295276" y="295276"/>
                  </a:lnTo>
                  <a:lnTo>
                    <a:pt x="153988" y="295276"/>
                  </a:lnTo>
                  <a:lnTo>
                    <a:pt x="153988" y="434976"/>
                  </a:lnTo>
                  <a:lnTo>
                    <a:pt x="295276" y="434976"/>
                  </a:lnTo>
                  <a:lnTo>
                    <a:pt x="295276" y="576264"/>
                  </a:lnTo>
                  <a:lnTo>
                    <a:pt x="434976" y="576264"/>
                  </a:lnTo>
                  <a:lnTo>
                    <a:pt x="434976" y="434976"/>
                  </a:lnTo>
                  <a:lnTo>
                    <a:pt x="576263" y="434976"/>
                  </a:lnTo>
                  <a:lnTo>
                    <a:pt x="576263" y="295276"/>
                  </a:lnTo>
                  <a:lnTo>
                    <a:pt x="434976" y="295276"/>
                  </a:lnTo>
                  <a:lnTo>
                    <a:pt x="434976" y="153988"/>
                  </a:lnTo>
                  <a:close/>
                  <a:moveTo>
                    <a:pt x="365125" y="0"/>
                  </a:moveTo>
                  <a:cubicBezTo>
                    <a:pt x="566778" y="0"/>
                    <a:pt x="730250" y="163472"/>
                    <a:pt x="730250" y="365125"/>
                  </a:cubicBezTo>
                  <a:cubicBezTo>
                    <a:pt x="730250" y="566778"/>
                    <a:pt x="566778" y="730250"/>
                    <a:pt x="365125" y="730250"/>
                  </a:cubicBezTo>
                  <a:cubicBezTo>
                    <a:pt x="163472" y="730250"/>
                    <a:pt x="0" y="566778"/>
                    <a:pt x="0" y="365125"/>
                  </a:cubicBezTo>
                  <a:cubicBezTo>
                    <a:pt x="0" y="163472"/>
                    <a:pt x="163472" y="0"/>
                    <a:pt x="3651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477960" y="2509591"/>
              <a:ext cx="279151" cy="279156"/>
            </a:xfrm>
            <a:custGeom>
              <a:avLst/>
              <a:gdLst>
                <a:gd name="connsiteX0" fmla="*/ 1451051 w 2886292"/>
                <a:gd name="connsiteY0" fmla="*/ 908765 h 2886348"/>
                <a:gd name="connsiteX1" fmla="*/ 913069 w 2886292"/>
                <a:gd name="connsiteY1" fmla="*/ 1446747 h 2886348"/>
                <a:gd name="connsiteX2" fmla="*/ 1451051 w 2886292"/>
                <a:gd name="connsiteY2" fmla="*/ 1984729 h 2886348"/>
                <a:gd name="connsiteX3" fmla="*/ 1989033 w 2886292"/>
                <a:gd name="connsiteY3" fmla="*/ 1446747 h 2886348"/>
                <a:gd name="connsiteX4" fmla="*/ 1451051 w 2886292"/>
                <a:gd name="connsiteY4" fmla="*/ 908765 h 2886348"/>
                <a:gd name="connsiteX5" fmla="*/ 1434460 w 2886292"/>
                <a:gd name="connsiteY5" fmla="*/ 0 h 2886348"/>
                <a:gd name="connsiteX6" fmla="*/ 1515036 w 2886292"/>
                <a:gd name="connsiteY6" fmla="*/ 239192 h 2886348"/>
                <a:gd name="connsiteX7" fmla="*/ 1683136 w 2886292"/>
                <a:gd name="connsiteY7" fmla="*/ 261375 h 2886348"/>
                <a:gd name="connsiteX8" fmla="*/ 1822506 w 2886292"/>
                <a:gd name="connsiteY8" fmla="*/ 50778 h 2886348"/>
                <a:gd name="connsiteX9" fmla="*/ 1996085 w 2886292"/>
                <a:gd name="connsiteY9" fmla="*/ 110109 h 2886348"/>
                <a:gd name="connsiteX10" fmla="*/ 1977244 w 2886292"/>
                <a:gd name="connsiteY10" fmla="*/ 361996 h 2886348"/>
                <a:gd name="connsiteX11" fmla="*/ 2110735 w 2886292"/>
                <a:gd name="connsiteY11" fmla="*/ 438832 h 2886348"/>
                <a:gd name="connsiteX12" fmla="*/ 2319056 w 2886292"/>
                <a:gd name="connsiteY12" fmla="*/ 296251 h 2886348"/>
                <a:gd name="connsiteX13" fmla="*/ 2457491 w 2886292"/>
                <a:gd name="connsiteY13" fmla="*/ 416649 h 2886348"/>
                <a:gd name="connsiteX14" fmla="*/ 2345246 w 2886292"/>
                <a:gd name="connsiteY14" fmla="*/ 642614 h 2886348"/>
                <a:gd name="connsiteX15" fmla="*/ 2448671 w 2886292"/>
                <a:gd name="connsiteY15" fmla="*/ 777310 h 2886348"/>
                <a:gd name="connsiteX16" fmla="*/ 2698683 w 2886292"/>
                <a:gd name="connsiteY16" fmla="*/ 725596 h 2886348"/>
                <a:gd name="connsiteX17" fmla="*/ 2779392 w 2886292"/>
                <a:gd name="connsiteY17" fmla="*/ 890225 h 2886348"/>
                <a:gd name="connsiteX18" fmla="*/ 2585369 w 2886292"/>
                <a:gd name="connsiteY18" fmla="*/ 1056190 h 2886348"/>
                <a:gd name="connsiteX19" fmla="*/ 2625590 w 2886292"/>
                <a:gd name="connsiteY19" fmla="*/ 1205050 h 2886348"/>
                <a:gd name="connsiteX20" fmla="*/ 2873598 w 2886292"/>
                <a:gd name="connsiteY20" fmla="*/ 1251553 h 2886348"/>
                <a:gd name="connsiteX21" fmla="*/ 2886292 w 2886292"/>
                <a:gd name="connsiteY21" fmla="*/ 1434622 h 2886348"/>
                <a:gd name="connsiteX22" fmla="*/ 2647104 w 2886292"/>
                <a:gd name="connsiteY22" fmla="*/ 1514932 h 2886348"/>
                <a:gd name="connsiteX23" fmla="*/ 2624922 w 2886292"/>
                <a:gd name="connsiteY23" fmla="*/ 1683169 h 2886348"/>
                <a:gd name="connsiteX24" fmla="*/ 2835515 w 2886292"/>
                <a:gd name="connsiteY24" fmla="*/ 1822542 h 2886348"/>
                <a:gd name="connsiteX25" fmla="*/ 2776185 w 2886292"/>
                <a:gd name="connsiteY25" fmla="*/ 1996124 h 2886348"/>
                <a:gd name="connsiteX26" fmla="*/ 2524303 w 2886292"/>
                <a:gd name="connsiteY26" fmla="*/ 1977282 h 2886348"/>
                <a:gd name="connsiteX27" fmla="*/ 2447469 w 2886292"/>
                <a:gd name="connsiteY27" fmla="*/ 2110776 h 2886348"/>
                <a:gd name="connsiteX28" fmla="*/ 2590046 w 2886292"/>
                <a:gd name="connsiteY28" fmla="*/ 2319101 h 2886348"/>
                <a:gd name="connsiteX29" fmla="*/ 2469784 w 2886292"/>
                <a:gd name="connsiteY29" fmla="*/ 2457538 h 2886348"/>
                <a:gd name="connsiteX30" fmla="*/ 2243691 w 2886292"/>
                <a:gd name="connsiteY30" fmla="*/ 2345292 h 2886348"/>
                <a:gd name="connsiteX31" fmla="*/ 2108998 w 2886292"/>
                <a:gd name="connsiteY31" fmla="*/ 2448719 h 2886348"/>
                <a:gd name="connsiteX32" fmla="*/ 2160844 w 2886292"/>
                <a:gd name="connsiteY32" fmla="*/ 2698736 h 2886348"/>
                <a:gd name="connsiteX33" fmla="*/ 1996085 w 2886292"/>
                <a:gd name="connsiteY33" fmla="*/ 2779446 h 2886348"/>
                <a:gd name="connsiteX34" fmla="*/ 1830257 w 2886292"/>
                <a:gd name="connsiteY34" fmla="*/ 2585420 h 2886348"/>
                <a:gd name="connsiteX35" fmla="*/ 1681265 w 2886292"/>
                <a:gd name="connsiteY35" fmla="*/ 2625641 h 2886348"/>
                <a:gd name="connsiteX36" fmla="*/ 1634764 w 2886292"/>
                <a:gd name="connsiteY36" fmla="*/ 2873654 h 2886348"/>
                <a:gd name="connsiteX37" fmla="*/ 1451832 w 2886292"/>
                <a:gd name="connsiteY37" fmla="*/ 2886348 h 2886348"/>
                <a:gd name="connsiteX38" fmla="*/ 1371256 w 2886292"/>
                <a:gd name="connsiteY38" fmla="*/ 2647155 h 2886348"/>
                <a:gd name="connsiteX39" fmla="*/ 1203156 w 2886292"/>
                <a:gd name="connsiteY39" fmla="*/ 2624973 h 2886348"/>
                <a:gd name="connsiteX40" fmla="*/ 1063786 w 2886292"/>
                <a:gd name="connsiteY40" fmla="*/ 2835570 h 2886348"/>
                <a:gd name="connsiteX41" fmla="*/ 890207 w 2886292"/>
                <a:gd name="connsiteY41" fmla="*/ 2776239 h 2886348"/>
                <a:gd name="connsiteX42" fmla="*/ 909048 w 2886292"/>
                <a:gd name="connsiteY42" fmla="*/ 2524352 h 2886348"/>
                <a:gd name="connsiteX43" fmla="*/ 775557 w 2886292"/>
                <a:gd name="connsiteY43" fmla="*/ 2447650 h 2886348"/>
                <a:gd name="connsiteX44" fmla="*/ 567237 w 2886292"/>
                <a:gd name="connsiteY44" fmla="*/ 2590097 h 2886348"/>
                <a:gd name="connsiteX45" fmla="*/ 428801 w 2886292"/>
                <a:gd name="connsiteY45" fmla="*/ 2469698 h 2886348"/>
                <a:gd name="connsiteX46" fmla="*/ 541046 w 2886292"/>
                <a:gd name="connsiteY46" fmla="*/ 2243735 h 2886348"/>
                <a:gd name="connsiteX47" fmla="*/ 437621 w 2886292"/>
                <a:gd name="connsiteY47" fmla="*/ 2109039 h 2886348"/>
                <a:gd name="connsiteX48" fmla="*/ 187609 w 2886292"/>
                <a:gd name="connsiteY48" fmla="*/ 2160886 h 2886348"/>
                <a:gd name="connsiteX49" fmla="*/ 106900 w 2886292"/>
                <a:gd name="connsiteY49" fmla="*/ 1996124 h 2886348"/>
                <a:gd name="connsiteX50" fmla="*/ 300923 w 2886292"/>
                <a:gd name="connsiteY50" fmla="*/ 1830292 h 2886348"/>
                <a:gd name="connsiteX51" fmla="*/ 260702 w 2886292"/>
                <a:gd name="connsiteY51" fmla="*/ 1681298 h 2886348"/>
                <a:gd name="connsiteX52" fmla="*/ 12694 w 2886292"/>
                <a:gd name="connsiteY52" fmla="*/ 1634796 h 2886348"/>
                <a:gd name="connsiteX53" fmla="*/ 0 w 2886292"/>
                <a:gd name="connsiteY53" fmla="*/ 1451860 h 2886348"/>
                <a:gd name="connsiteX54" fmla="*/ 239188 w 2886292"/>
                <a:gd name="connsiteY54" fmla="*/ 1371283 h 2886348"/>
                <a:gd name="connsiteX55" fmla="*/ 261370 w 2886292"/>
                <a:gd name="connsiteY55" fmla="*/ 1203180 h 2886348"/>
                <a:gd name="connsiteX56" fmla="*/ 50644 w 2886292"/>
                <a:gd name="connsiteY56" fmla="*/ 1063807 h 2886348"/>
                <a:gd name="connsiteX57" fmla="*/ 110107 w 2886292"/>
                <a:gd name="connsiteY57" fmla="*/ 890225 h 2886348"/>
                <a:gd name="connsiteX58" fmla="*/ 361989 w 2886292"/>
                <a:gd name="connsiteY58" fmla="*/ 909066 h 2886348"/>
                <a:gd name="connsiteX59" fmla="*/ 438823 w 2886292"/>
                <a:gd name="connsiteY59" fmla="*/ 775573 h 2886348"/>
                <a:gd name="connsiteX60" fmla="*/ 296112 w 2886292"/>
                <a:gd name="connsiteY60" fmla="*/ 567248 h 2886348"/>
                <a:gd name="connsiteX61" fmla="*/ 416642 w 2886292"/>
                <a:gd name="connsiteY61" fmla="*/ 428810 h 2886348"/>
                <a:gd name="connsiteX62" fmla="*/ 642601 w 2886292"/>
                <a:gd name="connsiteY62" fmla="*/ 541057 h 2886348"/>
                <a:gd name="connsiteX63" fmla="*/ 777295 w 2886292"/>
                <a:gd name="connsiteY63" fmla="*/ 437629 h 2886348"/>
                <a:gd name="connsiteX64" fmla="*/ 725448 w 2886292"/>
                <a:gd name="connsiteY64" fmla="*/ 187612 h 2886348"/>
                <a:gd name="connsiteX65" fmla="*/ 890207 w 2886292"/>
                <a:gd name="connsiteY65" fmla="*/ 106902 h 2886348"/>
                <a:gd name="connsiteX66" fmla="*/ 1056036 w 2886292"/>
                <a:gd name="connsiteY66" fmla="*/ 300928 h 2886348"/>
                <a:gd name="connsiteX67" fmla="*/ 1205027 w 2886292"/>
                <a:gd name="connsiteY67" fmla="*/ 260706 h 2886348"/>
                <a:gd name="connsiteX68" fmla="*/ 1251528 w 2886292"/>
                <a:gd name="connsiteY68" fmla="*/ 12828 h 288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886292" h="2886348">
                  <a:moveTo>
                    <a:pt x="1451051" y="908765"/>
                  </a:moveTo>
                  <a:cubicBezTo>
                    <a:pt x="1153932" y="908765"/>
                    <a:pt x="913069" y="1149628"/>
                    <a:pt x="913069" y="1446747"/>
                  </a:cubicBezTo>
                  <a:cubicBezTo>
                    <a:pt x="913069" y="1743866"/>
                    <a:pt x="1153932" y="1984729"/>
                    <a:pt x="1451051" y="1984729"/>
                  </a:cubicBezTo>
                  <a:cubicBezTo>
                    <a:pt x="1748170" y="1984729"/>
                    <a:pt x="1989033" y="1743866"/>
                    <a:pt x="1989033" y="1446747"/>
                  </a:cubicBezTo>
                  <a:cubicBezTo>
                    <a:pt x="1989033" y="1149628"/>
                    <a:pt x="1748170" y="908765"/>
                    <a:pt x="1451051" y="908765"/>
                  </a:cubicBezTo>
                  <a:close/>
                  <a:moveTo>
                    <a:pt x="1434460" y="0"/>
                  </a:moveTo>
                  <a:lnTo>
                    <a:pt x="1515036" y="239192"/>
                  </a:lnTo>
                  <a:cubicBezTo>
                    <a:pt x="1571559" y="242667"/>
                    <a:pt x="1627815" y="250150"/>
                    <a:pt x="1683136" y="261375"/>
                  </a:cubicBezTo>
                  <a:lnTo>
                    <a:pt x="1822506" y="50778"/>
                  </a:lnTo>
                  <a:lnTo>
                    <a:pt x="1996085" y="110109"/>
                  </a:lnTo>
                  <a:lnTo>
                    <a:pt x="1977244" y="361996"/>
                  </a:lnTo>
                  <a:cubicBezTo>
                    <a:pt x="2023211" y="384713"/>
                    <a:pt x="2067841" y="410235"/>
                    <a:pt x="2110735" y="438832"/>
                  </a:cubicBezTo>
                  <a:lnTo>
                    <a:pt x="2319056" y="296251"/>
                  </a:lnTo>
                  <a:lnTo>
                    <a:pt x="2457491" y="416649"/>
                  </a:lnTo>
                  <a:lnTo>
                    <a:pt x="2345246" y="642614"/>
                  </a:lnTo>
                  <a:cubicBezTo>
                    <a:pt x="2382527" y="684572"/>
                    <a:pt x="2417136" y="729471"/>
                    <a:pt x="2448671" y="777310"/>
                  </a:cubicBezTo>
                  <a:lnTo>
                    <a:pt x="2698683" y="725596"/>
                  </a:lnTo>
                  <a:lnTo>
                    <a:pt x="2779392" y="890225"/>
                  </a:lnTo>
                  <a:lnTo>
                    <a:pt x="2585369" y="1056190"/>
                  </a:lnTo>
                  <a:cubicBezTo>
                    <a:pt x="2602073" y="1105365"/>
                    <a:pt x="2615435" y="1155074"/>
                    <a:pt x="2625590" y="1205050"/>
                  </a:cubicBezTo>
                  <a:lnTo>
                    <a:pt x="2873598" y="1251553"/>
                  </a:lnTo>
                  <a:lnTo>
                    <a:pt x="2886292" y="1434622"/>
                  </a:lnTo>
                  <a:lnTo>
                    <a:pt x="2647104" y="1514932"/>
                  </a:lnTo>
                  <a:cubicBezTo>
                    <a:pt x="2643630" y="1571724"/>
                    <a:pt x="2636147" y="1627847"/>
                    <a:pt x="2624922" y="1683169"/>
                  </a:cubicBezTo>
                  <a:lnTo>
                    <a:pt x="2835515" y="1822542"/>
                  </a:lnTo>
                  <a:lnTo>
                    <a:pt x="2776185" y="1996124"/>
                  </a:lnTo>
                  <a:lnTo>
                    <a:pt x="2524303" y="1977282"/>
                  </a:lnTo>
                  <a:cubicBezTo>
                    <a:pt x="2501720" y="2023250"/>
                    <a:pt x="2476065" y="2067881"/>
                    <a:pt x="2447469" y="2110776"/>
                  </a:cubicBezTo>
                  <a:lnTo>
                    <a:pt x="2590046" y="2319101"/>
                  </a:lnTo>
                  <a:lnTo>
                    <a:pt x="2469784" y="2457538"/>
                  </a:lnTo>
                  <a:lnTo>
                    <a:pt x="2243691" y="2345292"/>
                  </a:lnTo>
                  <a:cubicBezTo>
                    <a:pt x="2201733" y="2382573"/>
                    <a:pt x="2156835" y="2417183"/>
                    <a:pt x="2108998" y="2448719"/>
                  </a:cubicBezTo>
                  <a:lnTo>
                    <a:pt x="2160844" y="2698736"/>
                  </a:lnTo>
                  <a:lnTo>
                    <a:pt x="1996085" y="2779446"/>
                  </a:lnTo>
                  <a:lnTo>
                    <a:pt x="1830257" y="2585420"/>
                  </a:lnTo>
                  <a:cubicBezTo>
                    <a:pt x="1780949" y="2602123"/>
                    <a:pt x="1731241" y="2615486"/>
                    <a:pt x="1681265" y="2625641"/>
                  </a:cubicBezTo>
                  <a:lnTo>
                    <a:pt x="1634764" y="2873654"/>
                  </a:lnTo>
                  <a:lnTo>
                    <a:pt x="1451832" y="2886348"/>
                  </a:lnTo>
                  <a:lnTo>
                    <a:pt x="1371256" y="2647155"/>
                  </a:lnTo>
                  <a:cubicBezTo>
                    <a:pt x="1314733" y="2643681"/>
                    <a:pt x="1258477" y="2636198"/>
                    <a:pt x="1203156" y="2624973"/>
                  </a:cubicBezTo>
                  <a:lnTo>
                    <a:pt x="1063786" y="2835570"/>
                  </a:lnTo>
                  <a:lnTo>
                    <a:pt x="890207" y="2776239"/>
                  </a:lnTo>
                  <a:lnTo>
                    <a:pt x="909048" y="2524352"/>
                  </a:lnTo>
                  <a:cubicBezTo>
                    <a:pt x="863082" y="2501635"/>
                    <a:pt x="818451" y="2476113"/>
                    <a:pt x="775557" y="2447650"/>
                  </a:cubicBezTo>
                  <a:lnTo>
                    <a:pt x="567237" y="2590097"/>
                  </a:lnTo>
                  <a:lnTo>
                    <a:pt x="428801" y="2469698"/>
                  </a:lnTo>
                  <a:lnTo>
                    <a:pt x="541046" y="2243735"/>
                  </a:lnTo>
                  <a:cubicBezTo>
                    <a:pt x="503765" y="2201776"/>
                    <a:pt x="469156" y="2156877"/>
                    <a:pt x="437621" y="2109039"/>
                  </a:cubicBezTo>
                  <a:lnTo>
                    <a:pt x="187609" y="2160886"/>
                  </a:lnTo>
                  <a:lnTo>
                    <a:pt x="106900" y="1996124"/>
                  </a:lnTo>
                  <a:lnTo>
                    <a:pt x="300923" y="1830292"/>
                  </a:lnTo>
                  <a:cubicBezTo>
                    <a:pt x="284220" y="1780984"/>
                    <a:pt x="270857" y="1731274"/>
                    <a:pt x="260702" y="1681298"/>
                  </a:cubicBezTo>
                  <a:lnTo>
                    <a:pt x="12694" y="1634796"/>
                  </a:lnTo>
                  <a:lnTo>
                    <a:pt x="0" y="1451860"/>
                  </a:lnTo>
                  <a:lnTo>
                    <a:pt x="239188" y="1371283"/>
                  </a:lnTo>
                  <a:cubicBezTo>
                    <a:pt x="242662" y="1314758"/>
                    <a:pt x="250145" y="1258501"/>
                    <a:pt x="261370" y="1203180"/>
                  </a:cubicBezTo>
                  <a:lnTo>
                    <a:pt x="50644" y="1063807"/>
                  </a:lnTo>
                  <a:lnTo>
                    <a:pt x="110107" y="890225"/>
                  </a:lnTo>
                  <a:lnTo>
                    <a:pt x="361989" y="909066"/>
                  </a:lnTo>
                  <a:cubicBezTo>
                    <a:pt x="384705" y="863098"/>
                    <a:pt x="410228" y="818601"/>
                    <a:pt x="438823" y="775573"/>
                  </a:cubicBezTo>
                  <a:lnTo>
                    <a:pt x="296112" y="567248"/>
                  </a:lnTo>
                  <a:lnTo>
                    <a:pt x="416642" y="428810"/>
                  </a:lnTo>
                  <a:lnTo>
                    <a:pt x="642601" y="541057"/>
                  </a:lnTo>
                  <a:cubicBezTo>
                    <a:pt x="684559" y="503908"/>
                    <a:pt x="729457" y="469299"/>
                    <a:pt x="777295" y="437629"/>
                  </a:cubicBezTo>
                  <a:lnTo>
                    <a:pt x="725448" y="187612"/>
                  </a:lnTo>
                  <a:lnTo>
                    <a:pt x="890207" y="106902"/>
                  </a:lnTo>
                  <a:lnTo>
                    <a:pt x="1056036" y="300928"/>
                  </a:lnTo>
                  <a:cubicBezTo>
                    <a:pt x="1105343" y="284225"/>
                    <a:pt x="1155051" y="270862"/>
                    <a:pt x="1205027" y="260706"/>
                  </a:cubicBezTo>
                  <a:lnTo>
                    <a:pt x="1251528" y="128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9114475" y="4238352"/>
              <a:ext cx="166153" cy="166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8231535" y="4820167"/>
              <a:ext cx="112645" cy="1126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9469040" y="4811519"/>
              <a:ext cx="121294" cy="12129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9189871" y="2388377"/>
              <a:ext cx="189730" cy="1897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5790614" y="1792653"/>
              <a:ext cx="1325905" cy="1325906"/>
              <a:chOff x="5787655" y="3697767"/>
              <a:chExt cx="2909778" cy="2909778"/>
            </a:xfrm>
            <a:effectLst/>
          </p:grpSpPr>
          <p:sp>
            <p:nvSpPr>
              <p:cNvPr id="87" name="Oval 86"/>
              <p:cNvSpPr/>
              <p:nvPr/>
            </p:nvSpPr>
            <p:spPr>
              <a:xfrm>
                <a:off x="5787655" y="3697767"/>
                <a:ext cx="2909778" cy="29097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67000">
                    <a:schemeClr val="bg2">
                      <a:lumMod val="60000"/>
                      <a:lumOff val="40000"/>
                    </a:schemeClr>
                  </a:gs>
                  <a:gs pos="100000">
                    <a:schemeClr val="bg2"/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6241313" y="3733203"/>
                <a:ext cx="2030818" cy="1446029"/>
              </a:xfrm>
              <a:prstGeom prst="ellipse">
                <a:avLst/>
              </a:prstGeom>
              <a:gradFill>
                <a:gsLst>
                  <a:gs pos="0">
                    <a:srgbClr val="FEFEFE">
                      <a:alpha val="0"/>
                    </a:srgbClr>
                  </a:gs>
                  <a:gs pos="100000">
                    <a:srgbClr val="FEFEFE"/>
                  </a:gs>
                  <a:gs pos="62000">
                    <a:schemeClr val="bg2">
                      <a:lumMod val="60000"/>
                      <a:lumOff val="4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2" name="Oval 201"/>
            <p:cNvSpPr/>
            <p:nvPr/>
          </p:nvSpPr>
          <p:spPr>
            <a:xfrm>
              <a:off x="7627281" y="4854908"/>
              <a:ext cx="121294" cy="12129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6892437" y="5021839"/>
              <a:ext cx="1748020" cy="2335890"/>
              <a:chOff x="416879" y="2923316"/>
              <a:chExt cx="2661464" cy="3556532"/>
            </a:xfrm>
          </p:grpSpPr>
          <p:sp>
            <p:nvSpPr>
              <p:cNvPr id="119" name="Shape 6"/>
              <p:cNvSpPr/>
              <p:nvPr/>
            </p:nvSpPr>
            <p:spPr>
              <a:xfrm>
                <a:off x="1276880" y="3193602"/>
                <a:ext cx="920656" cy="8759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20496"/>
                    </a:lnTo>
                    <a:lnTo>
                      <a:pt x="0" y="158"/>
                    </a:lnTo>
                    <a:cubicBezTo>
                      <a:pt x="0" y="158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20" name="Shape 7"/>
              <p:cNvSpPr/>
              <p:nvPr/>
            </p:nvSpPr>
            <p:spPr>
              <a:xfrm>
                <a:off x="416879" y="3820174"/>
                <a:ext cx="2659673" cy="2659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EFEFE"/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21" name="Shape 8"/>
              <p:cNvSpPr/>
              <p:nvPr/>
            </p:nvSpPr>
            <p:spPr>
              <a:xfrm>
                <a:off x="908884" y="4667889"/>
                <a:ext cx="1552033" cy="1347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37" y="0"/>
                    </a:moveTo>
                    <a:cubicBezTo>
                      <a:pt x="15419" y="0"/>
                      <a:pt x="14003" y="972"/>
                      <a:pt x="13192" y="2434"/>
                    </a:cubicBezTo>
                    <a:cubicBezTo>
                      <a:pt x="12105" y="1405"/>
                      <a:pt x="10713" y="788"/>
                      <a:pt x="9196" y="788"/>
                    </a:cubicBezTo>
                    <a:cubicBezTo>
                      <a:pt x="5717" y="788"/>
                      <a:pt x="2899" y="4035"/>
                      <a:pt x="2899" y="8041"/>
                    </a:cubicBezTo>
                    <a:cubicBezTo>
                      <a:pt x="2899" y="8107"/>
                      <a:pt x="2905" y="8172"/>
                      <a:pt x="2907" y="8238"/>
                    </a:cubicBezTo>
                    <a:cubicBezTo>
                      <a:pt x="1160" y="9528"/>
                      <a:pt x="0" y="11776"/>
                      <a:pt x="0" y="14344"/>
                    </a:cubicBezTo>
                    <a:cubicBezTo>
                      <a:pt x="0" y="18350"/>
                      <a:pt x="2818" y="21600"/>
                      <a:pt x="6297" y="21600"/>
                    </a:cubicBezTo>
                    <a:cubicBezTo>
                      <a:pt x="9775" y="21600"/>
                      <a:pt x="12597" y="18350"/>
                      <a:pt x="12597" y="14344"/>
                    </a:cubicBezTo>
                    <a:cubicBezTo>
                      <a:pt x="12597" y="14278"/>
                      <a:pt x="12590" y="14215"/>
                      <a:pt x="12589" y="14150"/>
                    </a:cubicBezTo>
                    <a:cubicBezTo>
                      <a:pt x="13852" y="13217"/>
                      <a:pt x="14807" y="11784"/>
                      <a:pt x="15239" y="10088"/>
                    </a:cubicBezTo>
                    <a:cubicBezTo>
                      <a:pt x="15791" y="10360"/>
                      <a:pt x="16398" y="10512"/>
                      <a:pt x="17037" y="10512"/>
                    </a:cubicBezTo>
                    <a:cubicBezTo>
                      <a:pt x="19557" y="10512"/>
                      <a:pt x="21600" y="8159"/>
                      <a:pt x="21600" y="5256"/>
                    </a:cubicBezTo>
                    <a:cubicBezTo>
                      <a:pt x="21600" y="2354"/>
                      <a:pt x="19557" y="0"/>
                      <a:pt x="17037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22" name="Shape 9"/>
              <p:cNvSpPr/>
              <p:nvPr/>
            </p:nvSpPr>
            <p:spPr>
              <a:xfrm>
                <a:off x="533593" y="4115031"/>
                <a:ext cx="2429503" cy="2251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66" y="0"/>
                    </a:moveTo>
                    <a:cubicBezTo>
                      <a:pt x="10761" y="0"/>
                      <a:pt x="10595" y="179"/>
                      <a:pt x="10595" y="400"/>
                    </a:cubicBezTo>
                    <a:cubicBezTo>
                      <a:pt x="10595" y="620"/>
                      <a:pt x="10761" y="799"/>
                      <a:pt x="10966" y="799"/>
                    </a:cubicBezTo>
                    <a:cubicBezTo>
                      <a:pt x="11170" y="799"/>
                      <a:pt x="11336" y="620"/>
                      <a:pt x="11336" y="400"/>
                    </a:cubicBezTo>
                    <a:cubicBezTo>
                      <a:pt x="11336" y="179"/>
                      <a:pt x="11170" y="0"/>
                      <a:pt x="10966" y="0"/>
                    </a:cubicBezTo>
                    <a:close/>
                    <a:moveTo>
                      <a:pt x="13852" y="1827"/>
                    </a:moveTo>
                    <a:cubicBezTo>
                      <a:pt x="13501" y="1827"/>
                      <a:pt x="13217" y="2133"/>
                      <a:pt x="13217" y="2512"/>
                    </a:cubicBezTo>
                    <a:cubicBezTo>
                      <a:pt x="13217" y="2890"/>
                      <a:pt x="13501" y="3197"/>
                      <a:pt x="13852" y="3197"/>
                    </a:cubicBezTo>
                    <a:cubicBezTo>
                      <a:pt x="14202" y="3197"/>
                      <a:pt x="14486" y="2890"/>
                      <a:pt x="14486" y="2512"/>
                    </a:cubicBezTo>
                    <a:cubicBezTo>
                      <a:pt x="14486" y="2133"/>
                      <a:pt x="14202" y="1827"/>
                      <a:pt x="13852" y="1827"/>
                    </a:cubicBezTo>
                    <a:close/>
                    <a:moveTo>
                      <a:pt x="16104" y="4420"/>
                    </a:moveTo>
                    <a:cubicBezTo>
                      <a:pt x="15505" y="4420"/>
                      <a:pt x="15019" y="4945"/>
                      <a:pt x="15019" y="5591"/>
                    </a:cubicBezTo>
                    <a:cubicBezTo>
                      <a:pt x="15019" y="6238"/>
                      <a:pt x="15505" y="6760"/>
                      <a:pt x="16104" y="6760"/>
                    </a:cubicBezTo>
                    <a:cubicBezTo>
                      <a:pt x="16704" y="6760"/>
                      <a:pt x="17188" y="6238"/>
                      <a:pt x="17188" y="5591"/>
                    </a:cubicBezTo>
                    <a:cubicBezTo>
                      <a:pt x="17188" y="4945"/>
                      <a:pt x="16704" y="4420"/>
                      <a:pt x="16104" y="4420"/>
                    </a:cubicBezTo>
                    <a:close/>
                    <a:moveTo>
                      <a:pt x="11278" y="5598"/>
                    </a:moveTo>
                    <a:cubicBezTo>
                      <a:pt x="10810" y="5598"/>
                      <a:pt x="10431" y="6007"/>
                      <a:pt x="10431" y="6512"/>
                    </a:cubicBezTo>
                    <a:cubicBezTo>
                      <a:pt x="10431" y="7017"/>
                      <a:pt x="10810" y="7425"/>
                      <a:pt x="11278" y="7425"/>
                    </a:cubicBezTo>
                    <a:cubicBezTo>
                      <a:pt x="11746" y="7425"/>
                      <a:pt x="12124" y="7017"/>
                      <a:pt x="12124" y="6512"/>
                    </a:cubicBezTo>
                    <a:cubicBezTo>
                      <a:pt x="12124" y="6007"/>
                      <a:pt x="11746" y="5598"/>
                      <a:pt x="11278" y="5598"/>
                    </a:cubicBezTo>
                    <a:close/>
                    <a:moveTo>
                      <a:pt x="8279" y="6718"/>
                    </a:moveTo>
                    <a:cubicBezTo>
                      <a:pt x="7502" y="6718"/>
                      <a:pt x="6872" y="7366"/>
                      <a:pt x="6810" y="8188"/>
                    </a:cubicBezTo>
                    <a:cubicBezTo>
                      <a:pt x="6585" y="8056"/>
                      <a:pt x="6331" y="7974"/>
                      <a:pt x="6057" y="7974"/>
                    </a:cubicBezTo>
                    <a:cubicBezTo>
                      <a:pt x="5199" y="7974"/>
                      <a:pt x="4504" y="8711"/>
                      <a:pt x="4475" y="9630"/>
                    </a:cubicBezTo>
                    <a:cubicBezTo>
                      <a:pt x="4362" y="9673"/>
                      <a:pt x="4251" y="9714"/>
                      <a:pt x="4142" y="9755"/>
                    </a:cubicBezTo>
                    <a:cubicBezTo>
                      <a:pt x="4092" y="9047"/>
                      <a:pt x="3549" y="8488"/>
                      <a:pt x="2881" y="8488"/>
                    </a:cubicBezTo>
                    <a:cubicBezTo>
                      <a:pt x="2179" y="8488"/>
                      <a:pt x="1611" y="9103"/>
                      <a:pt x="1611" y="9860"/>
                    </a:cubicBezTo>
                    <a:cubicBezTo>
                      <a:pt x="1611" y="9898"/>
                      <a:pt x="1619" y="9932"/>
                      <a:pt x="1621" y="9969"/>
                    </a:cubicBezTo>
                    <a:cubicBezTo>
                      <a:pt x="1150" y="9860"/>
                      <a:pt x="568" y="9780"/>
                      <a:pt x="2" y="9882"/>
                    </a:cubicBezTo>
                    <a:cubicBezTo>
                      <a:pt x="2" y="9903"/>
                      <a:pt x="0" y="9925"/>
                      <a:pt x="0" y="9946"/>
                    </a:cubicBezTo>
                    <a:cubicBezTo>
                      <a:pt x="0" y="16383"/>
                      <a:pt x="4835" y="21600"/>
                      <a:pt x="10800" y="21600"/>
                    </a:cubicBezTo>
                    <a:cubicBezTo>
                      <a:pt x="16765" y="21600"/>
                      <a:pt x="21600" y="16383"/>
                      <a:pt x="21600" y="9946"/>
                    </a:cubicBezTo>
                    <a:cubicBezTo>
                      <a:pt x="21600" y="9738"/>
                      <a:pt x="21595" y="9531"/>
                      <a:pt x="21585" y="9326"/>
                    </a:cubicBezTo>
                    <a:cubicBezTo>
                      <a:pt x="21084" y="9736"/>
                      <a:pt x="19977" y="10518"/>
                      <a:pt x="19006" y="10320"/>
                    </a:cubicBezTo>
                    <a:cubicBezTo>
                      <a:pt x="19185" y="10034"/>
                      <a:pt x="19289" y="9688"/>
                      <a:pt x="19289" y="9317"/>
                    </a:cubicBezTo>
                    <a:cubicBezTo>
                      <a:pt x="19289" y="8323"/>
                      <a:pt x="18542" y="7517"/>
                      <a:pt x="17622" y="7517"/>
                    </a:cubicBezTo>
                    <a:cubicBezTo>
                      <a:pt x="17306" y="7517"/>
                      <a:pt x="17013" y="7618"/>
                      <a:pt x="16762" y="7783"/>
                    </a:cubicBezTo>
                    <a:cubicBezTo>
                      <a:pt x="16411" y="7179"/>
                      <a:pt x="15790" y="6775"/>
                      <a:pt x="15080" y="6775"/>
                    </a:cubicBezTo>
                    <a:cubicBezTo>
                      <a:pt x="13984" y="6775"/>
                      <a:pt x="13097" y="7734"/>
                      <a:pt x="13097" y="8917"/>
                    </a:cubicBezTo>
                    <a:cubicBezTo>
                      <a:pt x="13097" y="8994"/>
                      <a:pt x="13100" y="9069"/>
                      <a:pt x="13107" y="9143"/>
                    </a:cubicBezTo>
                    <a:cubicBezTo>
                      <a:pt x="12730" y="9458"/>
                      <a:pt x="12255" y="9655"/>
                      <a:pt x="11771" y="9725"/>
                    </a:cubicBezTo>
                    <a:cubicBezTo>
                      <a:pt x="11761" y="8946"/>
                      <a:pt x="11175" y="8317"/>
                      <a:pt x="10450" y="8317"/>
                    </a:cubicBezTo>
                    <a:cubicBezTo>
                      <a:pt x="10189" y="8317"/>
                      <a:pt x="9945" y="8402"/>
                      <a:pt x="9740" y="8543"/>
                    </a:cubicBezTo>
                    <a:cubicBezTo>
                      <a:pt x="9750" y="8469"/>
                      <a:pt x="9762" y="8394"/>
                      <a:pt x="9762" y="8317"/>
                    </a:cubicBezTo>
                    <a:cubicBezTo>
                      <a:pt x="9762" y="7433"/>
                      <a:pt x="9098" y="6718"/>
                      <a:pt x="8279" y="6718"/>
                    </a:cubicBezTo>
                    <a:close/>
                    <a:moveTo>
                      <a:pt x="17040" y="11687"/>
                    </a:moveTo>
                    <a:cubicBezTo>
                      <a:pt x="17493" y="11687"/>
                      <a:pt x="17861" y="12084"/>
                      <a:pt x="17861" y="12573"/>
                    </a:cubicBezTo>
                    <a:cubicBezTo>
                      <a:pt x="17861" y="13061"/>
                      <a:pt x="17493" y="13456"/>
                      <a:pt x="17040" y="13456"/>
                    </a:cubicBezTo>
                    <a:cubicBezTo>
                      <a:pt x="16587" y="13456"/>
                      <a:pt x="16219" y="13061"/>
                      <a:pt x="16219" y="12573"/>
                    </a:cubicBezTo>
                    <a:cubicBezTo>
                      <a:pt x="16219" y="12084"/>
                      <a:pt x="16587" y="11687"/>
                      <a:pt x="17040" y="11687"/>
                    </a:cubicBezTo>
                    <a:close/>
                    <a:moveTo>
                      <a:pt x="7115" y="11801"/>
                    </a:moveTo>
                    <a:cubicBezTo>
                      <a:pt x="7408" y="11801"/>
                      <a:pt x="7644" y="12056"/>
                      <a:pt x="7644" y="12372"/>
                    </a:cubicBezTo>
                    <a:cubicBezTo>
                      <a:pt x="7644" y="12687"/>
                      <a:pt x="7408" y="12943"/>
                      <a:pt x="7115" y="12943"/>
                    </a:cubicBezTo>
                    <a:cubicBezTo>
                      <a:pt x="6823" y="12943"/>
                      <a:pt x="6586" y="12687"/>
                      <a:pt x="6586" y="12372"/>
                    </a:cubicBezTo>
                    <a:cubicBezTo>
                      <a:pt x="6586" y="12056"/>
                      <a:pt x="6823" y="11801"/>
                      <a:pt x="7115" y="11801"/>
                    </a:cubicBezTo>
                    <a:close/>
                    <a:moveTo>
                      <a:pt x="13944" y="13114"/>
                    </a:moveTo>
                    <a:cubicBezTo>
                      <a:pt x="14850" y="13114"/>
                      <a:pt x="15584" y="13908"/>
                      <a:pt x="15584" y="14886"/>
                    </a:cubicBezTo>
                    <a:cubicBezTo>
                      <a:pt x="15584" y="15863"/>
                      <a:pt x="14850" y="16655"/>
                      <a:pt x="13944" y="16655"/>
                    </a:cubicBezTo>
                    <a:cubicBezTo>
                      <a:pt x="13038" y="16655"/>
                      <a:pt x="12302" y="15863"/>
                      <a:pt x="12302" y="14886"/>
                    </a:cubicBezTo>
                    <a:cubicBezTo>
                      <a:pt x="12302" y="13908"/>
                      <a:pt x="13038" y="13114"/>
                      <a:pt x="13944" y="13114"/>
                    </a:cubicBezTo>
                    <a:close/>
                    <a:moveTo>
                      <a:pt x="8201" y="13799"/>
                    </a:moveTo>
                    <a:cubicBezTo>
                      <a:pt x="8741" y="13799"/>
                      <a:pt x="9180" y="14273"/>
                      <a:pt x="9180" y="14856"/>
                    </a:cubicBezTo>
                    <a:cubicBezTo>
                      <a:pt x="9180" y="15440"/>
                      <a:pt x="8741" y="15913"/>
                      <a:pt x="8201" y="15913"/>
                    </a:cubicBezTo>
                    <a:cubicBezTo>
                      <a:pt x="7660" y="15913"/>
                      <a:pt x="7221" y="15440"/>
                      <a:pt x="7221" y="14856"/>
                    </a:cubicBezTo>
                    <a:cubicBezTo>
                      <a:pt x="7221" y="14273"/>
                      <a:pt x="7660" y="13799"/>
                      <a:pt x="8201" y="137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23" name="Shape 10"/>
              <p:cNvSpPr/>
              <p:nvPr/>
            </p:nvSpPr>
            <p:spPr>
              <a:xfrm>
                <a:off x="1252308" y="3193602"/>
                <a:ext cx="1826035" cy="3286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63" y="4629"/>
                    </a:moveTo>
                    <a:lnTo>
                      <a:pt x="11163" y="0"/>
                    </a:lnTo>
                    <a:lnTo>
                      <a:pt x="273" y="42"/>
                    </a:lnTo>
                    <a:lnTo>
                      <a:pt x="273" y="339"/>
                    </a:lnTo>
                    <a:lnTo>
                      <a:pt x="9197" y="1093"/>
                    </a:lnTo>
                    <a:lnTo>
                      <a:pt x="9197" y="4317"/>
                    </a:lnTo>
                    <a:lnTo>
                      <a:pt x="9197" y="4581"/>
                    </a:lnTo>
                    <a:lnTo>
                      <a:pt x="9197" y="4636"/>
                    </a:lnTo>
                    <a:cubicBezTo>
                      <a:pt x="14020" y="6129"/>
                      <a:pt x="17289" y="8985"/>
                      <a:pt x="17289" y="12271"/>
                    </a:cubicBezTo>
                    <a:cubicBezTo>
                      <a:pt x="17289" y="17098"/>
                      <a:pt x="10246" y="21012"/>
                      <a:pt x="1559" y="21012"/>
                    </a:cubicBezTo>
                    <a:cubicBezTo>
                      <a:pt x="1033" y="21012"/>
                      <a:pt x="513" y="20997"/>
                      <a:pt x="0" y="20969"/>
                    </a:cubicBezTo>
                    <a:cubicBezTo>
                      <a:pt x="1814" y="21374"/>
                      <a:pt x="3794" y="21600"/>
                      <a:pt x="5869" y="21600"/>
                    </a:cubicBezTo>
                    <a:cubicBezTo>
                      <a:pt x="14557" y="21600"/>
                      <a:pt x="21600" y="17687"/>
                      <a:pt x="21600" y="12859"/>
                    </a:cubicBezTo>
                    <a:cubicBezTo>
                      <a:pt x="21600" y="9064"/>
                      <a:pt x="17246" y="5837"/>
                      <a:pt x="11163" y="4629"/>
                    </a:cubicBezTo>
                    <a:close/>
                  </a:path>
                </a:pathLst>
              </a:custGeom>
              <a:solidFill>
                <a:srgbClr val="010101">
                  <a:alpha val="8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24" name="Shape 11"/>
              <p:cNvSpPr/>
              <p:nvPr/>
            </p:nvSpPr>
            <p:spPr>
              <a:xfrm>
                <a:off x="1141737" y="2923316"/>
                <a:ext cx="1221148" cy="3196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20334" y="21600"/>
                      <a:pt x="18773" y="21600"/>
                    </a:cubicBezTo>
                    <a:lnTo>
                      <a:pt x="2827" y="21600"/>
                    </a:lnTo>
                    <a:cubicBezTo>
                      <a:pt x="1266" y="21600"/>
                      <a:pt x="0" y="16765"/>
                      <a:pt x="0" y="10800"/>
                    </a:cubicBezTo>
                    <a:lnTo>
                      <a:pt x="0" y="10800"/>
                    </a:lnTo>
                    <a:cubicBezTo>
                      <a:pt x="0" y="4835"/>
                      <a:pt x="1266" y="0"/>
                      <a:pt x="2827" y="0"/>
                    </a:cubicBezTo>
                    <a:lnTo>
                      <a:pt x="18773" y="0"/>
                    </a:lnTo>
                    <a:cubicBezTo>
                      <a:pt x="20334" y="0"/>
                      <a:pt x="21600" y="4835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25" name="Shape 12"/>
              <p:cNvSpPr/>
              <p:nvPr/>
            </p:nvSpPr>
            <p:spPr>
              <a:xfrm>
                <a:off x="1264594" y="3040030"/>
                <a:ext cx="549837" cy="143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20334" y="21600"/>
                      <a:pt x="18773" y="21600"/>
                    </a:cubicBezTo>
                    <a:lnTo>
                      <a:pt x="2827" y="21600"/>
                    </a:lnTo>
                    <a:cubicBezTo>
                      <a:pt x="1266" y="21600"/>
                      <a:pt x="0" y="16765"/>
                      <a:pt x="0" y="10800"/>
                    </a:cubicBezTo>
                    <a:lnTo>
                      <a:pt x="0" y="10800"/>
                    </a:lnTo>
                    <a:cubicBezTo>
                      <a:pt x="0" y="4835"/>
                      <a:pt x="1266" y="0"/>
                      <a:pt x="2827" y="0"/>
                    </a:cubicBezTo>
                    <a:lnTo>
                      <a:pt x="18773" y="0"/>
                    </a:lnTo>
                    <a:cubicBezTo>
                      <a:pt x="20334" y="0"/>
                      <a:pt x="21600" y="4835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lose/>
                  </a:path>
                </a:pathLst>
              </a:custGeom>
              <a:solidFill>
                <a:srgbClr val="FEFEFE">
                  <a:alpha val="75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6935631" y="3766544"/>
            <a:ext cx="4511433" cy="2174934"/>
            <a:chOff x="7366790" y="1469918"/>
            <a:chExt cx="2215485" cy="1821304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7366790" y="1938351"/>
              <a:ext cx="2215485" cy="13528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zh-CN" b="1" dirty="0"/>
                <a:t>课前预习，学生懒得背生词，不理解生词的用法，上课造成一些词汇障碍。</a:t>
              </a:r>
              <a:endPara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66790" y="1469918"/>
              <a:ext cx="1524927" cy="4123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学习情境</a:t>
              </a:r>
              <a:endPara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6695450" y="1254627"/>
            <a:ext cx="481263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痛点一 </a:t>
            </a:r>
            <a:endParaRPr lang="en-US" altLang="zh-CN" sz="3600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zh-CN" altLang="en-US" sz="3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课前预习学生没有辅导，单词读不准</a:t>
            </a:r>
            <a:endParaRPr lang="en-US" sz="3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7" name="Freeform 32">
            <a:extLst>
              <a:ext uri="{FF2B5EF4-FFF2-40B4-BE49-F238E27FC236}">
                <a16:creationId xmlns:a16="http://schemas.microsoft.com/office/drawing/2014/main" id="{8B11F2F7-56A6-4745-A914-A6B1064CB74B}"/>
              </a:ext>
            </a:extLst>
          </p:cNvPr>
          <p:cNvSpPr>
            <a:spLocks noEditPoints="1"/>
          </p:cNvSpPr>
          <p:nvPr/>
        </p:nvSpPr>
        <p:spPr bwMode="auto">
          <a:xfrm>
            <a:off x="6291356" y="3731648"/>
            <a:ext cx="399745" cy="526029"/>
          </a:xfrm>
          <a:custGeom>
            <a:avLst/>
            <a:gdLst>
              <a:gd name="T0" fmla="*/ 241 w 2601"/>
              <a:gd name="T1" fmla="*/ 1645 h 3424"/>
              <a:gd name="T2" fmla="*/ 221 w 2601"/>
              <a:gd name="T3" fmla="*/ 2532 h 3424"/>
              <a:gd name="T4" fmla="*/ 333 w 2601"/>
              <a:gd name="T5" fmla="*/ 2859 h 3424"/>
              <a:gd name="T6" fmla="*/ 573 w 2601"/>
              <a:gd name="T7" fmla="*/ 3096 h 3424"/>
              <a:gd name="T8" fmla="*/ 903 w 2601"/>
              <a:gd name="T9" fmla="*/ 3207 h 3424"/>
              <a:gd name="T10" fmla="*/ 1838 w 2601"/>
              <a:gd name="T11" fmla="*/ 3180 h 3424"/>
              <a:gd name="T12" fmla="*/ 2138 w 2601"/>
              <a:gd name="T13" fmla="*/ 3014 h 3424"/>
              <a:gd name="T14" fmla="*/ 2332 w 2601"/>
              <a:gd name="T15" fmla="*/ 2736 h 3424"/>
              <a:gd name="T16" fmla="*/ 2385 w 2601"/>
              <a:gd name="T17" fmla="*/ 1712 h 3424"/>
              <a:gd name="T18" fmla="*/ 2324 w 2601"/>
              <a:gd name="T19" fmla="*/ 1616 h 3424"/>
              <a:gd name="T20" fmla="*/ 1246 w 2601"/>
              <a:gd name="T21" fmla="*/ 538 h 3424"/>
              <a:gd name="T22" fmla="*/ 1012 w 2601"/>
              <a:gd name="T23" fmla="*/ 643 h 3424"/>
              <a:gd name="T24" fmla="*/ 880 w 2601"/>
              <a:gd name="T25" fmla="*/ 858 h 3424"/>
              <a:gd name="T26" fmla="*/ 1734 w 2601"/>
              <a:gd name="T27" fmla="*/ 963 h 3424"/>
              <a:gd name="T28" fmla="*/ 1657 w 2601"/>
              <a:gd name="T29" fmla="*/ 718 h 3424"/>
              <a:gd name="T30" fmla="*/ 1458 w 2601"/>
              <a:gd name="T31" fmla="*/ 563 h 3424"/>
              <a:gd name="T32" fmla="*/ 1227 w 2601"/>
              <a:gd name="T33" fmla="*/ 217 h 3424"/>
              <a:gd name="T34" fmla="*/ 898 w 2601"/>
              <a:gd name="T35" fmla="*/ 328 h 3424"/>
              <a:gd name="T36" fmla="*/ 658 w 2601"/>
              <a:gd name="T37" fmla="*/ 566 h 3424"/>
              <a:gd name="T38" fmla="*/ 546 w 2601"/>
              <a:gd name="T39" fmla="*/ 891 h 3424"/>
              <a:gd name="T40" fmla="*/ 762 w 2601"/>
              <a:gd name="T41" fmla="*/ 905 h 3424"/>
              <a:gd name="T42" fmla="*/ 864 w 2601"/>
              <a:gd name="T43" fmla="*/ 647 h 3424"/>
              <a:gd name="T44" fmla="*/ 1077 w 2601"/>
              <a:gd name="T45" fmla="*/ 476 h 3424"/>
              <a:gd name="T46" fmla="*/ 1361 w 2601"/>
              <a:gd name="T47" fmla="*/ 431 h 3424"/>
              <a:gd name="T48" fmla="*/ 1621 w 2601"/>
              <a:gd name="T49" fmla="*/ 532 h 3424"/>
              <a:gd name="T50" fmla="*/ 1795 w 2601"/>
              <a:gd name="T51" fmla="*/ 742 h 3424"/>
              <a:gd name="T52" fmla="*/ 1843 w 2601"/>
              <a:gd name="T53" fmla="*/ 1391 h 3424"/>
              <a:gd name="T54" fmla="*/ 2029 w 2601"/>
              <a:gd name="T55" fmla="*/ 753 h 3424"/>
              <a:gd name="T56" fmla="*/ 1861 w 2601"/>
              <a:gd name="T57" fmla="*/ 457 h 3424"/>
              <a:gd name="T58" fmla="*/ 1580 w 2601"/>
              <a:gd name="T59" fmla="*/ 266 h 3424"/>
              <a:gd name="T60" fmla="*/ 1301 w 2601"/>
              <a:gd name="T61" fmla="*/ 0 h 3424"/>
              <a:gd name="T62" fmla="*/ 1681 w 2601"/>
              <a:gd name="T63" fmla="*/ 75 h 3424"/>
              <a:gd name="T64" fmla="*/ 1991 w 2601"/>
              <a:gd name="T65" fmla="*/ 282 h 3424"/>
              <a:gd name="T66" fmla="*/ 2200 w 2601"/>
              <a:gd name="T67" fmla="*/ 587 h 3424"/>
              <a:gd name="T68" fmla="*/ 2276 w 2601"/>
              <a:gd name="T69" fmla="*/ 963 h 3424"/>
              <a:gd name="T70" fmla="*/ 2441 w 2601"/>
              <a:gd name="T71" fmla="*/ 1435 h 3424"/>
              <a:gd name="T72" fmla="*/ 2576 w 2601"/>
              <a:gd name="T73" fmla="*/ 1587 h 3424"/>
              <a:gd name="T74" fmla="*/ 2598 w 2601"/>
              <a:gd name="T75" fmla="*/ 2540 h 3424"/>
              <a:gd name="T76" fmla="*/ 2493 w 2601"/>
              <a:gd name="T77" fmla="*/ 2903 h 3424"/>
              <a:gd name="T78" fmla="*/ 2261 w 2601"/>
              <a:gd name="T79" fmla="*/ 3192 h 3424"/>
              <a:gd name="T80" fmla="*/ 1935 w 2601"/>
              <a:gd name="T81" fmla="*/ 3375 h 3424"/>
              <a:gd name="T82" fmla="*/ 976 w 2601"/>
              <a:gd name="T83" fmla="*/ 3424 h 3424"/>
              <a:gd name="T84" fmla="*/ 595 w 2601"/>
              <a:gd name="T85" fmla="*/ 3349 h 3424"/>
              <a:gd name="T86" fmla="*/ 285 w 2601"/>
              <a:gd name="T87" fmla="*/ 3142 h 3424"/>
              <a:gd name="T88" fmla="*/ 77 w 2601"/>
              <a:gd name="T89" fmla="*/ 2836 h 3424"/>
              <a:gd name="T90" fmla="*/ 0 w 2601"/>
              <a:gd name="T91" fmla="*/ 2461 h 3424"/>
              <a:gd name="T92" fmla="*/ 44 w 2601"/>
              <a:gd name="T93" fmla="*/ 1550 h 3424"/>
              <a:gd name="T94" fmla="*/ 198 w 2601"/>
              <a:gd name="T95" fmla="*/ 1416 h 3424"/>
              <a:gd name="T96" fmla="*/ 328 w 2601"/>
              <a:gd name="T97" fmla="*/ 884 h 3424"/>
              <a:gd name="T98" fmla="*/ 434 w 2601"/>
              <a:gd name="T99" fmla="*/ 520 h 3424"/>
              <a:gd name="T100" fmla="*/ 665 w 2601"/>
              <a:gd name="T101" fmla="*/ 232 h 3424"/>
              <a:gd name="T102" fmla="*/ 992 w 2601"/>
              <a:gd name="T103" fmla="*/ 49 h 3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01" h="3424">
                <a:moveTo>
                  <a:pt x="325" y="1605"/>
                </a:moveTo>
                <a:lnTo>
                  <a:pt x="300" y="1608"/>
                </a:lnTo>
                <a:lnTo>
                  <a:pt x="277" y="1616"/>
                </a:lnTo>
                <a:lnTo>
                  <a:pt x="257" y="1628"/>
                </a:lnTo>
                <a:lnTo>
                  <a:pt x="241" y="1645"/>
                </a:lnTo>
                <a:lnTo>
                  <a:pt x="227" y="1664"/>
                </a:lnTo>
                <a:lnTo>
                  <a:pt x="220" y="1687"/>
                </a:lnTo>
                <a:lnTo>
                  <a:pt x="217" y="1712"/>
                </a:lnTo>
                <a:lnTo>
                  <a:pt x="217" y="2461"/>
                </a:lnTo>
                <a:lnTo>
                  <a:pt x="221" y="2532"/>
                </a:lnTo>
                <a:lnTo>
                  <a:pt x="231" y="2604"/>
                </a:lnTo>
                <a:lnTo>
                  <a:pt x="247" y="2671"/>
                </a:lnTo>
                <a:lnTo>
                  <a:pt x="269" y="2736"/>
                </a:lnTo>
                <a:lnTo>
                  <a:pt x="298" y="2798"/>
                </a:lnTo>
                <a:lnTo>
                  <a:pt x="333" y="2859"/>
                </a:lnTo>
                <a:lnTo>
                  <a:pt x="371" y="2914"/>
                </a:lnTo>
                <a:lnTo>
                  <a:pt x="416" y="2966"/>
                </a:lnTo>
                <a:lnTo>
                  <a:pt x="465" y="3014"/>
                </a:lnTo>
                <a:lnTo>
                  <a:pt x="517" y="3058"/>
                </a:lnTo>
                <a:lnTo>
                  <a:pt x="573" y="3096"/>
                </a:lnTo>
                <a:lnTo>
                  <a:pt x="633" y="3130"/>
                </a:lnTo>
                <a:lnTo>
                  <a:pt x="696" y="3157"/>
                </a:lnTo>
                <a:lnTo>
                  <a:pt x="763" y="3180"/>
                </a:lnTo>
                <a:lnTo>
                  <a:pt x="832" y="3197"/>
                </a:lnTo>
                <a:lnTo>
                  <a:pt x="903" y="3207"/>
                </a:lnTo>
                <a:lnTo>
                  <a:pt x="976" y="3210"/>
                </a:lnTo>
                <a:lnTo>
                  <a:pt x="1626" y="3210"/>
                </a:lnTo>
                <a:lnTo>
                  <a:pt x="1699" y="3207"/>
                </a:lnTo>
                <a:lnTo>
                  <a:pt x="1770" y="3197"/>
                </a:lnTo>
                <a:lnTo>
                  <a:pt x="1838" y="3180"/>
                </a:lnTo>
                <a:lnTo>
                  <a:pt x="1905" y="3157"/>
                </a:lnTo>
                <a:lnTo>
                  <a:pt x="1968" y="3130"/>
                </a:lnTo>
                <a:lnTo>
                  <a:pt x="2028" y="3096"/>
                </a:lnTo>
                <a:lnTo>
                  <a:pt x="2085" y="3058"/>
                </a:lnTo>
                <a:lnTo>
                  <a:pt x="2138" y="3014"/>
                </a:lnTo>
                <a:lnTo>
                  <a:pt x="2187" y="2966"/>
                </a:lnTo>
                <a:lnTo>
                  <a:pt x="2230" y="2914"/>
                </a:lnTo>
                <a:lnTo>
                  <a:pt x="2270" y="2859"/>
                </a:lnTo>
                <a:lnTo>
                  <a:pt x="2303" y="2798"/>
                </a:lnTo>
                <a:lnTo>
                  <a:pt x="2332" y="2736"/>
                </a:lnTo>
                <a:lnTo>
                  <a:pt x="2355" y="2671"/>
                </a:lnTo>
                <a:lnTo>
                  <a:pt x="2372" y="2604"/>
                </a:lnTo>
                <a:lnTo>
                  <a:pt x="2382" y="2532"/>
                </a:lnTo>
                <a:lnTo>
                  <a:pt x="2385" y="2461"/>
                </a:lnTo>
                <a:lnTo>
                  <a:pt x="2385" y="1712"/>
                </a:lnTo>
                <a:lnTo>
                  <a:pt x="2383" y="1687"/>
                </a:lnTo>
                <a:lnTo>
                  <a:pt x="2374" y="1664"/>
                </a:lnTo>
                <a:lnTo>
                  <a:pt x="2362" y="1645"/>
                </a:lnTo>
                <a:lnTo>
                  <a:pt x="2344" y="1628"/>
                </a:lnTo>
                <a:lnTo>
                  <a:pt x="2324" y="1616"/>
                </a:lnTo>
                <a:lnTo>
                  <a:pt x="2302" y="1608"/>
                </a:lnTo>
                <a:lnTo>
                  <a:pt x="2276" y="1605"/>
                </a:lnTo>
                <a:lnTo>
                  <a:pt x="325" y="1605"/>
                </a:lnTo>
                <a:close/>
                <a:moveTo>
                  <a:pt x="1301" y="535"/>
                </a:moveTo>
                <a:lnTo>
                  <a:pt x="1246" y="538"/>
                </a:lnTo>
                <a:lnTo>
                  <a:pt x="1194" y="548"/>
                </a:lnTo>
                <a:lnTo>
                  <a:pt x="1144" y="563"/>
                </a:lnTo>
                <a:lnTo>
                  <a:pt x="1097" y="585"/>
                </a:lnTo>
                <a:lnTo>
                  <a:pt x="1053" y="611"/>
                </a:lnTo>
                <a:lnTo>
                  <a:pt x="1012" y="643"/>
                </a:lnTo>
                <a:lnTo>
                  <a:pt x="977" y="678"/>
                </a:lnTo>
                <a:lnTo>
                  <a:pt x="945" y="718"/>
                </a:lnTo>
                <a:lnTo>
                  <a:pt x="918" y="761"/>
                </a:lnTo>
                <a:lnTo>
                  <a:pt x="896" y="809"/>
                </a:lnTo>
                <a:lnTo>
                  <a:pt x="880" y="858"/>
                </a:lnTo>
                <a:lnTo>
                  <a:pt x="870" y="909"/>
                </a:lnTo>
                <a:lnTo>
                  <a:pt x="867" y="963"/>
                </a:lnTo>
                <a:lnTo>
                  <a:pt x="867" y="1391"/>
                </a:lnTo>
                <a:lnTo>
                  <a:pt x="1734" y="1391"/>
                </a:lnTo>
                <a:lnTo>
                  <a:pt x="1734" y="963"/>
                </a:lnTo>
                <a:lnTo>
                  <a:pt x="1731" y="909"/>
                </a:lnTo>
                <a:lnTo>
                  <a:pt x="1721" y="858"/>
                </a:lnTo>
                <a:lnTo>
                  <a:pt x="1705" y="809"/>
                </a:lnTo>
                <a:lnTo>
                  <a:pt x="1683" y="761"/>
                </a:lnTo>
                <a:lnTo>
                  <a:pt x="1657" y="718"/>
                </a:lnTo>
                <a:lnTo>
                  <a:pt x="1626" y="678"/>
                </a:lnTo>
                <a:lnTo>
                  <a:pt x="1589" y="643"/>
                </a:lnTo>
                <a:lnTo>
                  <a:pt x="1549" y="611"/>
                </a:lnTo>
                <a:lnTo>
                  <a:pt x="1505" y="585"/>
                </a:lnTo>
                <a:lnTo>
                  <a:pt x="1458" y="563"/>
                </a:lnTo>
                <a:lnTo>
                  <a:pt x="1408" y="548"/>
                </a:lnTo>
                <a:lnTo>
                  <a:pt x="1355" y="538"/>
                </a:lnTo>
                <a:lnTo>
                  <a:pt x="1301" y="535"/>
                </a:lnTo>
                <a:close/>
                <a:moveTo>
                  <a:pt x="1301" y="214"/>
                </a:moveTo>
                <a:lnTo>
                  <a:pt x="1227" y="217"/>
                </a:lnTo>
                <a:lnTo>
                  <a:pt x="1157" y="227"/>
                </a:lnTo>
                <a:lnTo>
                  <a:pt x="1088" y="244"/>
                </a:lnTo>
                <a:lnTo>
                  <a:pt x="1021" y="266"/>
                </a:lnTo>
                <a:lnTo>
                  <a:pt x="958" y="294"/>
                </a:lnTo>
                <a:lnTo>
                  <a:pt x="898" y="328"/>
                </a:lnTo>
                <a:lnTo>
                  <a:pt x="842" y="366"/>
                </a:lnTo>
                <a:lnTo>
                  <a:pt x="789" y="410"/>
                </a:lnTo>
                <a:lnTo>
                  <a:pt x="741" y="457"/>
                </a:lnTo>
                <a:lnTo>
                  <a:pt x="696" y="510"/>
                </a:lnTo>
                <a:lnTo>
                  <a:pt x="658" y="566"/>
                </a:lnTo>
                <a:lnTo>
                  <a:pt x="623" y="625"/>
                </a:lnTo>
                <a:lnTo>
                  <a:pt x="595" y="687"/>
                </a:lnTo>
                <a:lnTo>
                  <a:pt x="572" y="753"/>
                </a:lnTo>
                <a:lnTo>
                  <a:pt x="556" y="821"/>
                </a:lnTo>
                <a:lnTo>
                  <a:pt x="546" y="891"/>
                </a:lnTo>
                <a:lnTo>
                  <a:pt x="542" y="963"/>
                </a:lnTo>
                <a:lnTo>
                  <a:pt x="542" y="1391"/>
                </a:lnTo>
                <a:lnTo>
                  <a:pt x="758" y="1391"/>
                </a:lnTo>
                <a:lnTo>
                  <a:pt x="758" y="963"/>
                </a:lnTo>
                <a:lnTo>
                  <a:pt x="762" y="905"/>
                </a:lnTo>
                <a:lnTo>
                  <a:pt x="772" y="848"/>
                </a:lnTo>
                <a:lnTo>
                  <a:pt x="786" y="794"/>
                </a:lnTo>
                <a:lnTo>
                  <a:pt x="807" y="742"/>
                </a:lnTo>
                <a:lnTo>
                  <a:pt x="833" y="692"/>
                </a:lnTo>
                <a:lnTo>
                  <a:pt x="864" y="647"/>
                </a:lnTo>
                <a:lnTo>
                  <a:pt x="898" y="605"/>
                </a:lnTo>
                <a:lnTo>
                  <a:pt x="938" y="566"/>
                </a:lnTo>
                <a:lnTo>
                  <a:pt x="981" y="532"/>
                </a:lnTo>
                <a:lnTo>
                  <a:pt x="1028" y="501"/>
                </a:lnTo>
                <a:lnTo>
                  <a:pt x="1077" y="476"/>
                </a:lnTo>
                <a:lnTo>
                  <a:pt x="1130" y="455"/>
                </a:lnTo>
                <a:lnTo>
                  <a:pt x="1184" y="441"/>
                </a:lnTo>
                <a:lnTo>
                  <a:pt x="1242" y="431"/>
                </a:lnTo>
                <a:lnTo>
                  <a:pt x="1301" y="428"/>
                </a:lnTo>
                <a:lnTo>
                  <a:pt x="1361" y="431"/>
                </a:lnTo>
                <a:lnTo>
                  <a:pt x="1417" y="441"/>
                </a:lnTo>
                <a:lnTo>
                  <a:pt x="1473" y="455"/>
                </a:lnTo>
                <a:lnTo>
                  <a:pt x="1525" y="476"/>
                </a:lnTo>
                <a:lnTo>
                  <a:pt x="1575" y="501"/>
                </a:lnTo>
                <a:lnTo>
                  <a:pt x="1621" y="532"/>
                </a:lnTo>
                <a:lnTo>
                  <a:pt x="1664" y="566"/>
                </a:lnTo>
                <a:lnTo>
                  <a:pt x="1703" y="605"/>
                </a:lnTo>
                <a:lnTo>
                  <a:pt x="1739" y="647"/>
                </a:lnTo>
                <a:lnTo>
                  <a:pt x="1769" y="692"/>
                </a:lnTo>
                <a:lnTo>
                  <a:pt x="1795" y="742"/>
                </a:lnTo>
                <a:lnTo>
                  <a:pt x="1815" y="794"/>
                </a:lnTo>
                <a:lnTo>
                  <a:pt x="1831" y="848"/>
                </a:lnTo>
                <a:lnTo>
                  <a:pt x="1840" y="905"/>
                </a:lnTo>
                <a:lnTo>
                  <a:pt x="1843" y="963"/>
                </a:lnTo>
                <a:lnTo>
                  <a:pt x="1843" y="1391"/>
                </a:lnTo>
                <a:lnTo>
                  <a:pt x="2059" y="1391"/>
                </a:lnTo>
                <a:lnTo>
                  <a:pt x="2059" y="963"/>
                </a:lnTo>
                <a:lnTo>
                  <a:pt x="2056" y="891"/>
                </a:lnTo>
                <a:lnTo>
                  <a:pt x="2046" y="821"/>
                </a:lnTo>
                <a:lnTo>
                  <a:pt x="2029" y="753"/>
                </a:lnTo>
                <a:lnTo>
                  <a:pt x="2007" y="687"/>
                </a:lnTo>
                <a:lnTo>
                  <a:pt x="1978" y="625"/>
                </a:lnTo>
                <a:lnTo>
                  <a:pt x="1944" y="566"/>
                </a:lnTo>
                <a:lnTo>
                  <a:pt x="1905" y="510"/>
                </a:lnTo>
                <a:lnTo>
                  <a:pt x="1861" y="457"/>
                </a:lnTo>
                <a:lnTo>
                  <a:pt x="1813" y="410"/>
                </a:lnTo>
                <a:lnTo>
                  <a:pt x="1760" y="366"/>
                </a:lnTo>
                <a:lnTo>
                  <a:pt x="1703" y="328"/>
                </a:lnTo>
                <a:lnTo>
                  <a:pt x="1643" y="294"/>
                </a:lnTo>
                <a:lnTo>
                  <a:pt x="1580" y="266"/>
                </a:lnTo>
                <a:lnTo>
                  <a:pt x="1514" y="244"/>
                </a:lnTo>
                <a:lnTo>
                  <a:pt x="1445" y="227"/>
                </a:lnTo>
                <a:lnTo>
                  <a:pt x="1374" y="217"/>
                </a:lnTo>
                <a:lnTo>
                  <a:pt x="1301" y="214"/>
                </a:lnTo>
                <a:close/>
                <a:moveTo>
                  <a:pt x="1301" y="0"/>
                </a:moveTo>
                <a:lnTo>
                  <a:pt x="1382" y="3"/>
                </a:lnTo>
                <a:lnTo>
                  <a:pt x="1459" y="12"/>
                </a:lnTo>
                <a:lnTo>
                  <a:pt x="1536" y="27"/>
                </a:lnTo>
                <a:lnTo>
                  <a:pt x="1609" y="49"/>
                </a:lnTo>
                <a:lnTo>
                  <a:pt x="1681" y="75"/>
                </a:lnTo>
                <a:lnTo>
                  <a:pt x="1750" y="107"/>
                </a:lnTo>
                <a:lnTo>
                  <a:pt x="1815" y="144"/>
                </a:lnTo>
                <a:lnTo>
                  <a:pt x="1877" y="186"/>
                </a:lnTo>
                <a:lnTo>
                  <a:pt x="1936" y="232"/>
                </a:lnTo>
                <a:lnTo>
                  <a:pt x="1991" y="282"/>
                </a:lnTo>
                <a:lnTo>
                  <a:pt x="2041" y="336"/>
                </a:lnTo>
                <a:lnTo>
                  <a:pt x="2088" y="394"/>
                </a:lnTo>
                <a:lnTo>
                  <a:pt x="2130" y="455"/>
                </a:lnTo>
                <a:lnTo>
                  <a:pt x="2168" y="520"/>
                </a:lnTo>
                <a:lnTo>
                  <a:pt x="2200" y="587"/>
                </a:lnTo>
                <a:lnTo>
                  <a:pt x="2227" y="659"/>
                </a:lnTo>
                <a:lnTo>
                  <a:pt x="2249" y="731"/>
                </a:lnTo>
                <a:lnTo>
                  <a:pt x="2264" y="806"/>
                </a:lnTo>
                <a:lnTo>
                  <a:pt x="2273" y="884"/>
                </a:lnTo>
                <a:lnTo>
                  <a:pt x="2276" y="963"/>
                </a:lnTo>
                <a:lnTo>
                  <a:pt x="2276" y="1391"/>
                </a:lnTo>
                <a:lnTo>
                  <a:pt x="2321" y="1393"/>
                </a:lnTo>
                <a:lnTo>
                  <a:pt x="2363" y="1402"/>
                </a:lnTo>
                <a:lnTo>
                  <a:pt x="2403" y="1416"/>
                </a:lnTo>
                <a:lnTo>
                  <a:pt x="2441" y="1435"/>
                </a:lnTo>
                <a:lnTo>
                  <a:pt x="2475" y="1458"/>
                </a:lnTo>
                <a:lnTo>
                  <a:pt x="2506" y="1485"/>
                </a:lnTo>
                <a:lnTo>
                  <a:pt x="2534" y="1516"/>
                </a:lnTo>
                <a:lnTo>
                  <a:pt x="2557" y="1550"/>
                </a:lnTo>
                <a:lnTo>
                  <a:pt x="2576" y="1587"/>
                </a:lnTo>
                <a:lnTo>
                  <a:pt x="2590" y="1626"/>
                </a:lnTo>
                <a:lnTo>
                  <a:pt x="2599" y="1669"/>
                </a:lnTo>
                <a:lnTo>
                  <a:pt x="2601" y="1712"/>
                </a:lnTo>
                <a:lnTo>
                  <a:pt x="2601" y="2461"/>
                </a:lnTo>
                <a:lnTo>
                  <a:pt x="2598" y="2540"/>
                </a:lnTo>
                <a:lnTo>
                  <a:pt x="2589" y="2617"/>
                </a:lnTo>
                <a:lnTo>
                  <a:pt x="2574" y="2692"/>
                </a:lnTo>
                <a:lnTo>
                  <a:pt x="2551" y="2766"/>
                </a:lnTo>
                <a:lnTo>
                  <a:pt x="2525" y="2836"/>
                </a:lnTo>
                <a:lnTo>
                  <a:pt x="2493" y="2903"/>
                </a:lnTo>
                <a:lnTo>
                  <a:pt x="2456" y="2968"/>
                </a:lnTo>
                <a:lnTo>
                  <a:pt x="2414" y="3029"/>
                </a:lnTo>
                <a:lnTo>
                  <a:pt x="2367" y="3087"/>
                </a:lnTo>
                <a:lnTo>
                  <a:pt x="2316" y="3142"/>
                </a:lnTo>
                <a:lnTo>
                  <a:pt x="2261" y="3192"/>
                </a:lnTo>
                <a:lnTo>
                  <a:pt x="2202" y="3238"/>
                </a:lnTo>
                <a:lnTo>
                  <a:pt x="2140" y="3280"/>
                </a:lnTo>
                <a:lnTo>
                  <a:pt x="2075" y="3317"/>
                </a:lnTo>
                <a:lnTo>
                  <a:pt x="2006" y="3349"/>
                </a:lnTo>
                <a:lnTo>
                  <a:pt x="1935" y="3375"/>
                </a:lnTo>
                <a:lnTo>
                  <a:pt x="1861" y="3396"/>
                </a:lnTo>
                <a:lnTo>
                  <a:pt x="1784" y="3411"/>
                </a:lnTo>
                <a:lnTo>
                  <a:pt x="1707" y="3421"/>
                </a:lnTo>
                <a:lnTo>
                  <a:pt x="1626" y="3424"/>
                </a:lnTo>
                <a:lnTo>
                  <a:pt x="976" y="3424"/>
                </a:lnTo>
                <a:lnTo>
                  <a:pt x="895" y="3421"/>
                </a:lnTo>
                <a:lnTo>
                  <a:pt x="817" y="3411"/>
                </a:lnTo>
                <a:lnTo>
                  <a:pt x="741" y="3396"/>
                </a:lnTo>
                <a:lnTo>
                  <a:pt x="668" y="3375"/>
                </a:lnTo>
                <a:lnTo>
                  <a:pt x="595" y="3349"/>
                </a:lnTo>
                <a:lnTo>
                  <a:pt x="527" y="3317"/>
                </a:lnTo>
                <a:lnTo>
                  <a:pt x="461" y="3280"/>
                </a:lnTo>
                <a:lnTo>
                  <a:pt x="399" y="3238"/>
                </a:lnTo>
                <a:lnTo>
                  <a:pt x="340" y="3192"/>
                </a:lnTo>
                <a:lnTo>
                  <a:pt x="285" y="3142"/>
                </a:lnTo>
                <a:lnTo>
                  <a:pt x="235" y="3087"/>
                </a:lnTo>
                <a:lnTo>
                  <a:pt x="189" y="3029"/>
                </a:lnTo>
                <a:lnTo>
                  <a:pt x="146" y="2968"/>
                </a:lnTo>
                <a:lnTo>
                  <a:pt x="109" y="2903"/>
                </a:lnTo>
                <a:lnTo>
                  <a:pt x="77" y="2836"/>
                </a:lnTo>
                <a:lnTo>
                  <a:pt x="50" y="2766"/>
                </a:lnTo>
                <a:lnTo>
                  <a:pt x="28" y="2692"/>
                </a:lnTo>
                <a:lnTo>
                  <a:pt x="12" y="2617"/>
                </a:lnTo>
                <a:lnTo>
                  <a:pt x="3" y="2540"/>
                </a:lnTo>
                <a:lnTo>
                  <a:pt x="0" y="2461"/>
                </a:lnTo>
                <a:lnTo>
                  <a:pt x="0" y="1712"/>
                </a:lnTo>
                <a:lnTo>
                  <a:pt x="2" y="1669"/>
                </a:lnTo>
                <a:lnTo>
                  <a:pt x="11" y="1626"/>
                </a:lnTo>
                <a:lnTo>
                  <a:pt x="26" y="1587"/>
                </a:lnTo>
                <a:lnTo>
                  <a:pt x="44" y="1550"/>
                </a:lnTo>
                <a:lnTo>
                  <a:pt x="68" y="1516"/>
                </a:lnTo>
                <a:lnTo>
                  <a:pt x="95" y="1485"/>
                </a:lnTo>
                <a:lnTo>
                  <a:pt x="126" y="1458"/>
                </a:lnTo>
                <a:lnTo>
                  <a:pt x="161" y="1435"/>
                </a:lnTo>
                <a:lnTo>
                  <a:pt x="198" y="1416"/>
                </a:lnTo>
                <a:lnTo>
                  <a:pt x="238" y="1402"/>
                </a:lnTo>
                <a:lnTo>
                  <a:pt x="281" y="1393"/>
                </a:lnTo>
                <a:lnTo>
                  <a:pt x="325" y="1391"/>
                </a:lnTo>
                <a:lnTo>
                  <a:pt x="325" y="963"/>
                </a:lnTo>
                <a:lnTo>
                  <a:pt x="328" y="884"/>
                </a:lnTo>
                <a:lnTo>
                  <a:pt x="337" y="806"/>
                </a:lnTo>
                <a:lnTo>
                  <a:pt x="353" y="731"/>
                </a:lnTo>
                <a:lnTo>
                  <a:pt x="375" y="659"/>
                </a:lnTo>
                <a:lnTo>
                  <a:pt x="401" y="587"/>
                </a:lnTo>
                <a:lnTo>
                  <a:pt x="434" y="520"/>
                </a:lnTo>
                <a:lnTo>
                  <a:pt x="471" y="455"/>
                </a:lnTo>
                <a:lnTo>
                  <a:pt x="513" y="394"/>
                </a:lnTo>
                <a:lnTo>
                  <a:pt x="560" y="336"/>
                </a:lnTo>
                <a:lnTo>
                  <a:pt x="611" y="282"/>
                </a:lnTo>
                <a:lnTo>
                  <a:pt x="665" y="232"/>
                </a:lnTo>
                <a:lnTo>
                  <a:pt x="724" y="186"/>
                </a:lnTo>
                <a:lnTo>
                  <a:pt x="787" y="144"/>
                </a:lnTo>
                <a:lnTo>
                  <a:pt x="853" y="107"/>
                </a:lnTo>
                <a:lnTo>
                  <a:pt x="921" y="75"/>
                </a:lnTo>
                <a:lnTo>
                  <a:pt x="992" y="49"/>
                </a:lnTo>
                <a:lnTo>
                  <a:pt x="1067" y="27"/>
                </a:lnTo>
                <a:lnTo>
                  <a:pt x="1143" y="12"/>
                </a:lnTo>
                <a:lnTo>
                  <a:pt x="1221" y="3"/>
                </a:lnTo>
                <a:lnTo>
                  <a:pt x="130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10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reeform 121"/>
          <p:cNvSpPr/>
          <p:nvPr/>
        </p:nvSpPr>
        <p:spPr>
          <a:xfrm rot="20518666">
            <a:off x="4676167" y="2722035"/>
            <a:ext cx="3045890" cy="1434816"/>
          </a:xfrm>
          <a:custGeom>
            <a:avLst/>
            <a:gdLst>
              <a:gd name="connsiteX0" fmla="*/ 1987652 w 5795701"/>
              <a:gd name="connsiteY0" fmla="*/ 3125 h 2181217"/>
              <a:gd name="connsiteX1" fmla="*/ 3062931 w 5795701"/>
              <a:gd name="connsiteY1" fmla="*/ 78286 h 2181217"/>
              <a:gd name="connsiteX2" fmla="*/ 3449187 w 5795701"/>
              <a:gd name="connsiteY2" fmla="*/ 164876 h 2181217"/>
              <a:gd name="connsiteX3" fmla="*/ 4168671 w 5795701"/>
              <a:gd name="connsiteY3" fmla="*/ 430111 h 2181217"/>
              <a:gd name="connsiteX4" fmla="*/ 5719340 w 5795701"/>
              <a:gd name="connsiteY4" fmla="*/ 1912682 h 2181217"/>
              <a:gd name="connsiteX5" fmla="*/ 5795701 w 5795701"/>
              <a:gd name="connsiteY5" fmla="*/ 1883082 h 2181217"/>
              <a:gd name="connsiteX6" fmla="*/ 5753238 w 5795701"/>
              <a:gd name="connsiteY6" fmla="*/ 2181217 h 2181217"/>
              <a:gd name="connsiteX7" fmla="*/ 5498902 w 5795701"/>
              <a:gd name="connsiteY7" fmla="*/ 1998134 h 2181217"/>
              <a:gd name="connsiteX8" fmla="*/ 5575262 w 5795701"/>
              <a:gd name="connsiteY8" fmla="*/ 1968533 h 2181217"/>
              <a:gd name="connsiteX9" fmla="*/ 5397735 w 5795701"/>
              <a:gd name="connsiteY9" fmla="*/ 1658681 h 2181217"/>
              <a:gd name="connsiteX10" fmla="*/ 5327233 w 5795701"/>
              <a:gd name="connsiteY10" fmla="*/ 1562934 h 2181217"/>
              <a:gd name="connsiteX11" fmla="*/ 5186598 w 5795701"/>
              <a:gd name="connsiteY11" fmla="*/ 1374142 h 2181217"/>
              <a:gd name="connsiteX12" fmla="*/ 5089845 w 5795701"/>
              <a:gd name="connsiteY12" fmla="*/ 1269787 h 2181217"/>
              <a:gd name="connsiteX13" fmla="*/ 4944284 w 5795701"/>
              <a:gd name="connsiteY13" fmla="*/ 1115569 h 2181217"/>
              <a:gd name="connsiteX14" fmla="*/ 4828634 w 5795701"/>
              <a:gd name="connsiteY14" fmla="*/ 1015229 h 2181217"/>
              <a:gd name="connsiteX15" fmla="*/ 4673230 w 5795701"/>
              <a:gd name="connsiteY15" fmla="*/ 883619 h 2181217"/>
              <a:gd name="connsiteX16" fmla="*/ 4541937 w 5795701"/>
              <a:gd name="connsiteY16" fmla="*/ 791665 h 2181217"/>
              <a:gd name="connsiteX17" fmla="*/ 4375876 w 5795701"/>
              <a:gd name="connsiteY17" fmla="*/ 678945 h 2181217"/>
              <a:gd name="connsiteX18" fmla="*/ 4231080 w 5795701"/>
              <a:gd name="connsiteY18" fmla="*/ 597513 h 2181217"/>
              <a:gd name="connsiteX19" fmla="*/ 4054651 w 5795701"/>
              <a:gd name="connsiteY19" fmla="*/ 502199 h 2181217"/>
              <a:gd name="connsiteX20" fmla="*/ 3898060 w 5795701"/>
              <a:gd name="connsiteY20" fmla="*/ 432562 h 2181217"/>
              <a:gd name="connsiteX21" fmla="*/ 3711992 w 5795701"/>
              <a:gd name="connsiteY21" fmla="*/ 354037 h 2181217"/>
              <a:gd name="connsiteX22" fmla="*/ 3545094 w 5795701"/>
              <a:gd name="connsiteY22" fmla="*/ 297058 h 2181217"/>
              <a:gd name="connsiteX23" fmla="*/ 3350328 w 5795701"/>
              <a:gd name="connsiteY23" fmla="*/ 235110 h 2181217"/>
              <a:gd name="connsiteX24" fmla="*/ 3174503 w 5795701"/>
              <a:gd name="connsiteY24" fmla="*/ 191448 h 2181217"/>
              <a:gd name="connsiteX25" fmla="*/ 2972089 w 5795701"/>
              <a:gd name="connsiteY25" fmla="*/ 146072 h 2181217"/>
              <a:gd name="connsiteX26" fmla="*/ 2788647 w 5795701"/>
              <a:gd name="connsiteY26" fmla="*/ 116262 h 2181217"/>
              <a:gd name="connsiteX27" fmla="*/ 2579699 w 5795701"/>
              <a:gd name="connsiteY27" fmla="*/ 87577 h 2181217"/>
              <a:gd name="connsiteX28" fmla="*/ 2389908 w 5795701"/>
              <a:gd name="connsiteY28" fmla="*/ 72082 h 2181217"/>
              <a:gd name="connsiteX29" fmla="*/ 2175586 w 5795701"/>
              <a:gd name="connsiteY29" fmla="*/ 60284 h 2181217"/>
              <a:gd name="connsiteX30" fmla="*/ 1980682 w 5795701"/>
              <a:gd name="connsiteY30" fmla="*/ 59516 h 2181217"/>
              <a:gd name="connsiteX31" fmla="*/ 1762170 w 5795701"/>
              <a:gd name="connsiteY31" fmla="*/ 64849 h 2181217"/>
              <a:gd name="connsiteX32" fmla="*/ 1443865 w 5795701"/>
              <a:gd name="connsiteY32" fmla="*/ 87814 h 2181217"/>
              <a:gd name="connsiteX33" fmla="*/ 1406322 w 5795701"/>
              <a:gd name="connsiteY33" fmla="*/ 92400 h 2181217"/>
              <a:gd name="connsiteX34" fmla="*/ 1022671 w 5795701"/>
              <a:gd name="connsiteY34" fmla="*/ 149165 h 2181217"/>
              <a:gd name="connsiteX35" fmla="*/ 905881 w 5795701"/>
              <a:gd name="connsiteY35" fmla="*/ 172635 h 2181217"/>
              <a:gd name="connsiteX36" fmla="*/ 814476 w 5795701"/>
              <a:gd name="connsiteY36" fmla="*/ 191402 h 2181217"/>
              <a:gd name="connsiteX37" fmla="*/ 686528 w 5795701"/>
              <a:gd name="connsiteY37" fmla="*/ 222241 h 2181217"/>
              <a:gd name="connsiteX38" fmla="*/ 600977 w 5795701"/>
              <a:gd name="connsiteY38" fmla="*/ 243130 h 2181217"/>
              <a:gd name="connsiteX39" fmla="*/ 458860 w 5795701"/>
              <a:gd name="connsiteY39" fmla="*/ 283171 h 2181217"/>
              <a:gd name="connsiteX40" fmla="*/ 387421 w 5795701"/>
              <a:gd name="connsiteY40" fmla="*/ 303437 h 2181217"/>
              <a:gd name="connsiteX41" fmla="*/ 174205 w 5795701"/>
              <a:gd name="connsiteY41" fmla="*/ 372374 h 2181217"/>
              <a:gd name="connsiteX42" fmla="*/ 174116 w 5795701"/>
              <a:gd name="connsiteY42" fmla="*/ 372403 h 2181217"/>
              <a:gd name="connsiteX43" fmla="*/ 13063 w 5795701"/>
              <a:gd name="connsiteY43" fmla="*/ 431337 h 2181217"/>
              <a:gd name="connsiteX44" fmla="*/ 0 w 5795701"/>
              <a:gd name="connsiteY44" fmla="*/ 436899 h 2181217"/>
              <a:gd name="connsiteX45" fmla="*/ 0 w 5795701"/>
              <a:gd name="connsiteY45" fmla="*/ 435207 h 2181217"/>
              <a:gd name="connsiteX46" fmla="*/ 102154 w 5795701"/>
              <a:gd name="connsiteY46" fmla="*/ 395608 h 2181217"/>
              <a:gd name="connsiteX47" fmla="*/ 1987652 w 5795701"/>
              <a:gd name="connsiteY47" fmla="*/ 3125 h 218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795701" h="2181217">
                <a:moveTo>
                  <a:pt x="1987652" y="3125"/>
                </a:moveTo>
                <a:cubicBezTo>
                  <a:pt x="2357351" y="-9499"/>
                  <a:pt x="2718339" y="16246"/>
                  <a:pt x="3062931" y="78286"/>
                </a:cubicBezTo>
                <a:cubicBezTo>
                  <a:pt x="3194204" y="101921"/>
                  <a:pt x="3323098" y="130822"/>
                  <a:pt x="3449187" y="164876"/>
                </a:cubicBezTo>
                <a:cubicBezTo>
                  <a:pt x="3701366" y="232984"/>
                  <a:pt x="3942327" y="321701"/>
                  <a:pt x="4168671" y="430111"/>
                </a:cubicBezTo>
                <a:cubicBezTo>
                  <a:pt x="4847705" y="755338"/>
                  <a:pt x="5395188" y="1257791"/>
                  <a:pt x="5719340" y="1912682"/>
                </a:cubicBezTo>
                <a:lnTo>
                  <a:pt x="5795701" y="1883082"/>
                </a:lnTo>
                <a:lnTo>
                  <a:pt x="5753238" y="2181217"/>
                </a:lnTo>
                <a:lnTo>
                  <a:pt x="5498902" y="1998134"/>
                </a:lnTo>
                <a:lnTo>
                  <a:pt x="5575262" y="1968533"/>
                </a:lnTo>
                <a:lnTo>
                  <a:pt x="5397735" y="1658681"/>
                </a:lnTo>
                <a:lnTo>
                  <a:pt x="5327233" y="1562934"/>
                </a:lnTo>
                <a:lnTo>
                  <a:pt x="5186598" y="1374142"/>
                </a:lnTo>
                <a:lnTo>
                  <a:pt x="5089845" y="1269787"/>
                </a:lnTo>
                <a:lnTo>
                  <a:pt x="4944284" y="1115569"/>
                </a:lnTo>
                <a:lnTo>
                  <a:pt x="4828634" y="1015229"/>
                </a:lnTo>
                <a:lnTo>
                  <a:pt x="4673230" y="883619"/>
                </a:lnTo>
                <a:lnTo>
                  <a:pt x="4541937" y="791665"/>
                </a:lnTo>
                <a:lnTo>
                  <a:pt x="4375876" y="678945"/>
                </a:lnTo>
                <a:lnTo>
                  <a:pt x="4231080" y="597513"/>
                </a:lnTo>
                <a:lnTo>
                  <a:pt x="4054651" y="502199"/>
                </a:lnTo>
                <a:lnTo>
                  <a:pt x="3898060" y="432562"/>
                </a:lnTo>
                <a:lnTo>
                  <a:pt x="3711992" y="354037"/>
                </a:lnTo>
                <a:lnTo>
                  <a:pt x="3545094" y="297058"/>
                </a:lnTo>
                <a:lnTo>
                  <a:pt x="3350328" y="235110"/>
                </a:lnTo>
                <a:lnTo>
                  <a:pt x="3174503" y="191448"/>
                </a:lnTo>
                <a:lnTo>
                  <a:pt x="2972089" y="146072"/>
                </a:lnTo>
                <a:lnTo>
                  <a:pt x="2788647" y="116262"/>
                </a:lnTo>
                <a:lnTo>
                  <a:pt x="2579699" y="87577"/>
                </a:lnTo>
                <a:lnTo>
                  <a:pt x="2389908" y="72082"/>
                </a:lnTo>
                <a:lnTo>
                  <a:pt x="2175586" y="60284"/>
                </a:lnTo>
                <a:lnTo>
                  <a:pt x="1980682" y="59516"/>
                </a:lnTo>
                <a:lnTo>
                  <a:pt x="1762170" y="64849"/>
                </a:lnTo>
                <a:lnTo>
                  <a:pt x="1443865" y="87814"/>
                </a:lnTo>
                <a:lnTo>
                  <a:pt x="1406322" y="92400"/>
                </a:lnTo>
                <a:lnTo>
                  <a:pt x="1022671" y="149165"/>
                </a:lnTo>
                <a:lnTo>
                  <a:pt x="905881" y="172635"/>
                </a:lnTo>
                <a:lnTo>
                  <a:pt x="814476" y="191402"/>
                </a:lnTo>
                <a:lnTo>
                  <a:pt x="686528" y="222241"/>
                </a:lnTo>
                <a:lnTo>
                  <a:pt x="600977" y="243130"/>
                </a:lnTo>
                <a:lnTo>
                  <a:pt x="458860" y="283171"/>
                </a:lnTo>
                <a:lnTo>
                  <a:pt x="387421" y="303437"/>
                </a:lnTo>
                <a:lnTo>
                  <a:pt x="174205" y="372374"/>
                </a:lnTo>
                <a:lnTo>
                  <a:pt x="174116" y="372403"/>
                </a:lnTo>
                <a:lnTo>
                  <a:pt x="13063" y="431337"/>
                </a:lnTo>
                <a:lnTo>
                  <a:pt x="0" y="436899"/>
                </a:lnTo>
                <a:lnTo>
                  <a:pt x="0" y="435207"/>
                </a:lnTo>
                <a:lnTo>
                  <a:pt x="102154" y="395608"/>
                </a:lnTo>
                <a:cubicBezTo>
                  <a:pt x="731128" y="151791"/>
                  <a:pt x="1371488" y="24166"/>
                  <a:pt x="1987652" y="3125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44374" y="191751"/>
            <a:ext cx="4536279" cy="5864898"/>
            <a:chOff x="6699099" y="196201"/>
            <a:chExt cx="4914966" cy="6354497"/>
          </a:xfrm>
        </p:grpSpPr>
        <p:sp>
          <p:nvSpPr>
            <p:cNvPr id="128" name="Shape 6"/>
            <p:cNvSpPr/>
            <p:nvPr/>
          </p:nvSpPr>
          <p:spPr>
            <a:xfrm>
              <a:off x="6813062" y="1848987"/>
              <a:ext cx="4408400" cy="4408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9" name="Shape 7"/>
            <p:cNvSpPr/>
            <p:nvPr/>
          </p:nvSpPr>
          <p:spPr>
            <a:xfrm>
              <a:off x="6933356" y="1994606"/>
              <a:ext cx="4408400" cy="4408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0" name="Shape 8"/>
            <p:cNvSpPr/>
            <p:nvPr/>
          </p:nvSpPr>
          <p:spPr>
            <a:xfrm>
              <a:off x="6699099" y="2767015"/>
              <a:ext cx="4892937" cy="3783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96" extrusionOk="0">
                  <a:moveTo>
                    <a:pt x="21224" y="13132"/>
                  </a:moveTo>
                  <a:cubicBezTo>
                    <a:pt x="20812" y="11605"/>
                    <a:pt x="19879" y="12839"/>
                    <a:pt x="19879" y="12839"/>
                  </a:cubicBezTo>
                  <a:cubicBezTo>
                    <a:pt x="19879" y="12839"/>
                    <a:pt x="19727" y="12630"/>
                    <a:pt x="19291" y="12455"/>
                  </a:cubicBezTo>
                  <a:cubicBezTo>
                    <a:pt x="18854" y="12279"/>
                    <a:pt x="18760" y="13008"/>
                    <a:pt x="18760" y="13008"/>
                  </a:cubicBezTo>
                  <a:cubicBezTo>
                    <a:pt x="18760" y="13008"/>
                    <a:pt x="18345" y="12017"/>
                    <a:pt x="17845" y="12814"/>
                  </a:cubicBezTo>
                  <a:cubicBezTo>
                    <a:pt x="17845" y="12814"/>
                    <a:pt x="17900" y="12422"/>
                    <a:pt x="17325" y="12307"/>
                  </a:cubicBezTo>
                  <a:cubicBezTo>
                    <a:pt x="16751" y="12191"/>
                    <a:pt x="16751" y="12191"/>
                    <a:pt x="16751" y="12191"/>
                  </a:cubicBezTo>
                  <a:cubicBezTo>
                    <a:pt x="16751" y="12191"/>
                    <a:pt x="16379" y="11305"/>
                    <a:pt x="15901" y="12010"/>
                  </a:cubicBezTo>
                  <a:cubicBezTo>
                    <a:pt x="15901" y="12010"/>
                    <a:pt x="16009" y="10712"/>
                    <a:pt x="15299" y="10507"/>
                  </a:cubicBezTo>
                  <a:cubicBezTo>
                    <a:pt x="15300" y="10474"/>
                    <a:pt x="15301" y="10441"/>
                    <a:pt x="15301" y="10407"/>
                  </a:cubicBezTo>
                  <a:cubicBezTo>
                    <a:pt x="15301" y="9151"/>
                    <a:pt x="14519" y="8133"/>
                    <a:pt x="13555" y="8133"/>
                  </a:cubicBezTo>
                  <a:cubicBezTo>
                    <a:pt x="13459" y="8133"/>
                    <a:pt x="13365" y="8143"/>
                    <a:pt x="13274" y="8163"/>
                  </a:cubicBezTo>
                  <a:cubicBezTo>
                    <a:pt x="13266" y="8153"/>
                    <a:pt x="13257" y="8144"/>
                    <a:pt x="13248" y="8136"/>
                  </a:cubicBezTo>
                  <a:cubicBezTo>
                    <a:pt x="12970" y="7206"/>
                    <a:pt x="12343" y="6503"/>
                    <a:pt x="11578" y="6297"/>
                  </a:cubicBezTo>
                  <a:lnTo>
                    <a:pt x="11348" y="0"/>
                  </a:lnTo>
                  <a:lnTo>
                    <a:pt x="10210" y="0"/>
                  </a:lnTo>
                  <a:lnTo>
                    <a:pt x="9993" y="6616"/>
                  </a:lnTo>
                  <a:cubicBezTo>
                    <a:pt x="9505" y="6972"/>
                    <a:pt x="9128" y="7554"/>
                    <a:pt x="8944" y="8253"/>
                  </a:cubicBezTo>
                  <a:cubicBezTo>
                    <a:pt x="8919" y="8250"/>
                    <a:pt x="8893" y="8248"/>
                    <a:pt x="8868" y="8247"/>
                  </a:cubicBezTo>
                  <a:cubicBezTo>
                    <a:pt x="8832" y="8200"/>
                    <a:pt x="8780" y="8161"/>
                    <a:pt x="8706" y="8163"/>
                  </a:cubicBezTo>
                  <a:cubicBezTo>
                    <a:pt x="8644" y="8165"/>
                    <a:pt x="8604" y="8208"/>
                    <a:pt x="8577" y="8263"/>
                  </a:cubicBezTo>
                  <a:cubicBezTo>
                    <a:pt x="7717" y="8405"/>
                    <a:pt x="7052" y="9361"/>
                    <a:pt x="7052" y="10519"/>
                  </a:cubicBezTo>
                  <a:cubicBezTo>
                    <a:pt x="7052" y="10743"/>
                    <a:pt x="7078" y="10959"/>
                    <a:pt x="7124" y="11164"/>
                  </a:cubicBezTo>
                  <a:cubicBezTo>
                    <a:pt x="7059" y="11516"/>
                    <a:pt x="7176" y="11867"/>
                    <a:pt x="7176" y="11867"/>
                  </a:cubicBezTo>
                  <a:cubicBezTo>
                    <a:pt x="7176" y="11867"/>
                    <a:pt x="6698" y="11404"/>
                    <a:pt x="6564" y="12090"/>
                  </a:cubicBezTo>
                  <a:cubicBezTo>
                    <a:pt x="6564" y="12090"/>
                    <a:pt x="5903" y="11376"/>
                    <a:pt x="5187" y="12264"/>
                  </a:cubicBezTo>
                  <a:cubicBezTo>
                    <a:pt x="4471" y="13153"/>
                    <a:pt x="5070" y="14747"/>
                    <a:pt x="5070" y="14747"/>
                  </a:cubicBezTo>
                  <a:cubicBezTo>
                    <a:pt x="5070" y="14747"/>
                    <a:pt x="4682" y="14011"/>
                    <a:pt x="4223" y="14512"/>
                  </a:cubicBezTo>
                  <a:cubicBezTo>
                    <a:pt x="4223" y="14512"/>
                    <a:pt x="4006" y="13218"/>
                    <a:pt x="3040" y="13177"/>
                  </a:cubicBezTo>
                  <a:cubicBezTo>
                    <a:pt x="2074" y="13135"/>
                    <a:pt x="1106" y="13931"/>
                    <a:pt x="1305" y="15526"/>
                  </a:cubicBezTo>
                  <a:cubicBezTo>
                    <a:pt x="1305" y="15526"/>
                    <a:pt x="16" y="14592"/>
                    <a:pt x="0" y="16361"/>
                  </a:cubicBezTo>
                  <a:cubicBezTo>
                    <a:pt x="-16" y="18129"/>
                    <a:pt x="574" y="18767"/>
                    <a:pt x="1695" y="18148"/>
                  </a:cubicBezTo>
                  <a:cubicBezTo>
                    <a:pt x="1695" y="18148"/>
                    <a:pt x="1591" y="19148"/>
                    <a:pt x="2100" y="19136"/>
                  </a:cubicBezTo>
                  <a:cubicBezTo>
                    <a:pt x="2609" y="19124"/>
                    <a:pt x="2867" y="18736"/>
                    <a:pt x="2867" y="18736"/>
                  </a:cubicBezTo>
                  <a:cubicBezTo>
                    <a:pt x="2867" y="18736"/>
                    <a:pt x="2969" y="19848"/>
                    <a:pt x="4015" y="19821"/>
                  </a:cubicBezTo>
                  <a:cubicBezTo>
                    <a:pt x="5062" y="19794"/>
                    <a:pt x="5573" y="19018"/>
                    <a:pt x="5573" y="19018"/>
                  </a:cubicBezTo>
                  <a:cubicBezTo>
                    <a:pt x="5573" y="19018"/>
                    <a:pt x="5724" y="19944"/>
                    <a:pt x="6101" y="20082"/>
                  </a:cubicBezTo>
                  <a:cubicBezTo>
                    <a:pt x="6479" y="20219"/>
                    <a:pt x="6978" y="19310"/>
                    <a:pt x="6978" y="19310"/>
                  </a:cubicBezTo>
                  <a:cubicBezTo>
                    <a:pt x="6978" y="19310"/>
                    <a:pt x="7715" y="20311"/>
                    <a:pt x="8542" y="19834"/>
                  </a:cubicBezTo>
                  <a:cubicBezTo>
                    <a:pt x="9369" y="19358"/>
                    <a:pt x="9760" y="18191"/>
                    <a:pt x="9760" y="18191"/>
                  </a:cubicBezTo>
                  <a:cubicBezTo>
                    <a:pt x="9760" y="18191"/>
                    <a:pt x="9941" y="19653"/>
                    <a:pt x="10852" y="19821"/>
                  </a:cubicBezTo>
                  <a:cubicBezTo>
                    <a:pt x="11763" y="19989"/>
                    <a:pt x="12643" y="18408"/>
                    <a:pt x="12643" y="18408"/>
                  </a:cubicBezTo>
                  <a:cubicBezTo>
                    <a:pt x="12643" y="18408"/>
                    <a:pt x="12608" y="19960"/>
                    <a:pt x="13405" y="19569"/>
                  </a:cubicBezTo>
                  <a:cubicBezTo>
                    <a:pt x="13405" y="19569"/>
                    <a:pt x="13427" y="21600"/>
                    <a:pt x="15602" y="21492"/>
                  </a:cubicBezTo>
                  <a:cubicBezTo>
                    <a:pt x="17777" y="21384"/>
                    <a:pt x="17403" y="18281"/>
                    <a:pt x="17403" y="18281"/>
                  </a:cubicBezTo>
                  <a:cubicBezTo>
                    <a:pt x="17403" y="18281"/>
                    <a:pt x="18026" y="18706"/>
                    <a:pt x="18934" y="18290"/>
                  </a:cubicBezTo>
                  <a:cubicBezTo>
                    <a:pt x="19841" y="17874"/>
                    <a:pt x="19745" y="16403"/>
                    <a:pt x="19745" y="16403"/>
                  </a:cubicBezTo>
                  <a:cubicBezTo>
                    <a:pt x="19745" y="16403"/>
                    <a:pt x="20403" y="16509"/>
                    <a:pt x="20768" y="16019"/>
                  </a:cubicBezTo>
                  <a:cubicBezTo>
                    <a:pt x="21104" y="15567"/>
                    <a:pt x="20974" y="14253"/>
                    <a:pt x="20907" y="14055"/>
                  </a:cubicBezTo>
                  <a:cubicBezTo>
                    <a:pt x="21018" y="14158"/>
                    <a:pt x="21584" y="14466"/>
                    <a:pt x="21224" y="13132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1" name="Shape 9"/>
            <p:cNvSpPr/>
            <p:nvPr/>
          </p:nvSpPr>
          <p:spPr>
            <a:xfrm>
              <a:off x="9073313" y="2767015"/>
              <a:ext cx="206710" cy="1357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275" y="0"/>
                  </a:lnTo>
                  <a:lnTo>
                    <a:pt x="17961" y="0"/>
                  </a:lnTo>
                  <a:cubicBezTo>
                    <a:pt x="17961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8472991" y="196201"/>
              <a:ext cx="1430441" cy="3863781"/>
              <a:chOff x="1360126" y="612281"/>
              <a:chExt cx="1509921" cy="4078466"/>
            </a:xfrm>
          </p:grpSpPr>
          <p:sp>
            <p:nvSpPr>
              <p:cNvPr id="155" name="Shape 10"/>
              <p:cNvSpPr/>
              <p:nvPr/>
            </p:nvSpPr>
            <p:spPr>
              <a:xfrm>
                <a:off x="1921500" y="2750847"/>
                <a:ext cx="380310" cy="1939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3" h="21600" extrusionOk="0">
                    <a:moveTo>
                      <a:pt x="490" y="7272"/>
                    </a:moveTo>
                    <a:cubicBezTo>
                      <a:pt x="891" y="7029"/>
                      <a:pt x="2481" y="6470"/>
                      <a:pt x="2883" y="6229"/>
                    </a:cubicBezTo>
                    <a:cubicBezTo>
                      <a:pt x="2137" y="6867"/>
                      <a:pt x="9777" y="19561"/>
                      <a:pt x="10744" y="21600"/>
                    </a:cubicBezTo>
                    <a:cubicBezTo>
                      <a:pt x="12031" y="19617"/>
                      <a:pt x="16889" y="9299"/>
                      <a:pt x="16799" y="8099"/>
                    </a:cubicBezTo>
                    <a:cubicBezTo>
                      <a:pt x="17444" y="8445"/>
                      <a:pt x="18249" y="9209"/>
                      <a:pt x="19586" y="9466"/>
                    </a:cubicBezTo>
                    <a:cubicBezTo>
                      <a:pt x="20105" y="2500"/>
                      <a:pt x="18200" y="1365"/>
                      <a:pt x="16272" y="0"/>
                    </a:cubicBezTo>
                    <a:lnTo>
                      <a:pt x="5839" y="394"/>
                    </a:lnTo>
                    <a:cubicBezTo>
                      <a:pt x="3006" y="820"/>
                      <a:pt x="-1495" y="4734"/>
                      <a:pt x="490" y="72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6" name="Shape 11"/>
              <p:cNvSpPr/>
              <p:nvPr/>
            </p:nvSpPr>
            <p:spPr>
              <a:xfrm>
                <a:off x="1954915" y="2851092"/>
                <a:ext cx="331189" cy="14935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834"/>
                    </a:moveTo>
                    <a:lnTo>
                      <a:pt x="3481" y="5498"/>
                    </a:lnTo>
                    <a:cubicBezTo>
                      <a:pt x="3481" y="5498"/>
                      <a:pt x="9291" y="17074"/>
                      <a:pt x="11554" y="21600"/>
                    </a:cubicBezTo>
                    <a:cubicBezTo>
                      <a:pt x="11554" y="21600"/>
                      <a:pt x="18674" y="11184"/>
                      <a:pt x="16598" y="6854"/>
                    </a:cubicBezTo>
                    <a:lnTo>
                      <a:pt x="21600" y="9981"/>
                    </a:lnTo>
                    <a:cubicBezTo>
                      <a:pt x="21600" y="9981"/>
                      <a:pt x="20763" y="3257"/>
                      <a:pt x="19106" y="342"/>
                    </a:cubicBezTo>
                    <a:lnTo>
                      <a:pt x="6165" y="0"/>
                    </a:lnTo>
                    <a:cubicBezTo>
                      <a:pt x="6165" y="0"/>
                      <a:pt x="826" y="1484"/>
                      <a:pt x="0" y="6834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7" name="Shape 12"/>
              <p:cNvSpPr/>
              <p:nvPr/>
            </p:nvSpPr>
            <p:spPr>
              <a:xfrm>
                <a:off x="2075208" y="2864458"/>
                <a:ext cx="129129" cy="1010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3" h="21600" extrusionOk="0">
                    <a:moveTo>
                      <a:pt x="8374" y="21600"/>
                    </a:moveTo>
                    <a:cubicBezTo>
                      <a:pt x="8374" y="21600"/>
                      <a:pt x="16652" y="5317"/>
                      <a:pt x="20483" y="0"/>
                    </a:cubicBezTo>
                    <a:lnTo>
                      <a:pt x="45" y="156"/>
                    </a:lnTo>
                    <a:cubicBezTo>
                      <a:pt x="45" y="156"/>
                      <a:pt x="-1117" y="14662"/>
                      <a:pt x="8374" y="2160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8" name="Shape 13"/>
              <p:cNvSpPr/>
              <p:nvPr/>
            </p:nvSpPr>
            <p:spPr>
              <a:xfrm>
                <a:off x="1908134" y="2750847"/>
                <a:ext cx="435625" cy="152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150"/>
                    </a:moveTo>
                    <a:lnTo>
                      <a:pt x="21432" y="21600"/>
                    </a:lnTo>
                    <a:lnTo>
                      <a:pt x="21600" y="1452"/>
                    </a:lnTo>
                    <a:lnTo>
                      <a:pt x="168" y="0"/>
                    </a:lnTo>
                    <a:cubicBezTo>
                      <a:pt x="168" y="0"/>
                      <a:pt x="0" y="20150"/>
                      <a:pt x="0" y="2015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9" name="Shape 14"/>
              <p:cNvSpPr/>
              <p:nvPr/>
            </p:nvSpPr>
            <p:spPr>
              <a:xfrm>
                <a:off x="1360126" y="2149375"/>
                <a:ext cx="1509921" cy="1046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402" extrusionOk="0">
                    <a:moveTo>
                      <a:pt x="10971" y="4"/>
                    </a:moveTo>
                    <a:cubicBezTo>
                      <a:pt x="5054" y="-198"/>
                      <a:pt x="143" y="6551"/>
                      <a:pt x="3" y="15079"/>
                    </a:cubicBezTo>
                    <a:cubicBezTo>
                      <a:pt x="-30" y="17061"/>
                      <a:pt x="200" y="18963"/>
                      <a:pt x="644" y="20719"/>
                    </a:cubicBezTo>
                    <a:cubicBezTo>
                      <a:pt x="2297" y="15021"/>
                      <a:pt x="6244" y="11079"/>
                      <a:pt x="10786" y="11234"/>
                    </a:cubicBezTo>
                    <a:cubicBezTo>
                      <a:pt x="15328" y="11390"/>
                      <a:pt x="19140" y="15598"/>
                      <a:pt x="20603" y="21402"/>
                    </a:cubicBezTo>
                    <a:cubicBezTo>
                      <a:pt x="21104" y="19678"/>
                      <a:pt x="21397" y="17795"/>
                      <a:pt x="21430" y="15813"/>
                    </a:cubicBezTo>
                    <a:cubicBezTo>
                      <a:pt x="21570" y="7284"/>
                      <a:pt x="16888" y="206"/>
                      <a:pt x="10971" y="4"/>
                    </a:cubicBezTo>
                    <a:close/>
                  </a:path>
                </a:pathLst>
              </a:custGeom>
              <a:gradFill>
                <a:gsLst>
                  <a:gs pos="23000">
                    <a:srgbClr val="010101"/>
                  </a:gs>
                  <a:gs pos="0">
                    <a:schemeClr val="tx2">
                      <a:lumMod val="75000"/>
                    </a:schemeClr>
                  </a:gs>
                </a:gsLst>
                <a:lin ang="21594000" scaled="0"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0" name="Shape 15"/>
              <p:cNvSpPr/>
              <p:nvPr/>
            </p:nvSpPr>
            <p:spPr>
              <a:xfrm>
                <a:off x="2309115" y="2176107"/>
                <a:ext cx="557978" cy="1016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1" h="21600" extrusionOk="0">
                    <a:moveTo>
                      <a:pt x="0" y="11675"/>
                    </a:moveTo>
                    <a:cubicBezTo>
                      <a:pt x="8869" y="13104"/>
                      <a:pt x="15946" y="16828"/>
                      <a:pt x="19060" y="21600"/>
                    </a:cubicBezTo>
                    <a:cubicBezTo>
                      <a:pt x="20407" y="19810"/>
                      <a:pt x="21195" y="17853"/>
                      <a:pt x="21283" y="15794"/>
                    </a:cubicBezTo>
                    <a:cubicBezTo>
                      <a:pt x="21600" y="8350"/>
                      <a:pt x="12763" y="1973"/>
                      <a:pt x="498" y="0"/>
                    </a:cubicBezTo>
                    <a:cubicBezTo>
                      <a:pt x="498" y="0"/>
                      <a:pt x="0" y="11675"/>
                      <a:pt x="0" y="11675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tx2">
                      <a:lumMod val="50000"/>
                    </a:schemeClr>
                  </a:gs>
                  <a:gs pos="100000">
                    <a:schemeClr val="tx2"/>
                  </a:gs>
                </a:gsLst>
                <a:lin ang="1200000" scaled="0"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1" name="Shape 16"/>
              <p:cNvSpPr/>
              <p:nvPr/>
            </p:nvSpPr>
            <p:spPr>
              <a:xfrm>
                <a:off x="1667544" y="612281"/>
                <a:ext cx="933946" cy="2234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7" h="21600" extrusionOk="0">
                    <a:moveTo>
                      <a:pt x="16" y="12406"/>
                    </a:moveTo>
                    <a:cubicBezTo>
                      <a:pt x="-175" y="15845"/>
                      <a:pt x="1353" y="19009"/>
                      <a:pt x="4041" y="21478"/>
                    </a:cubicBezTo>
                    <a:cubicBezTo>
                      <a:pt x="5956" y="21239"/>
                      <a:pt x="7988" y="21119"/>
                      <a:pt x="10089" y="21141"/>
                    </a:cubicBezTo>
                    <a:cubicBezTo>
                      <a:pt x="12190" y="21162"/>
                      <a:pt x="14207" y="21323"/>
                      <a:pt x="16094" y="21600"/>
                    </a:cubicBezTo>
                    <a:cubicBezTo>
                      <a:pt x="19051" y="19189"/>
                      <a:pt x="20930" y="16059"/>
                      <a:pt x="21121" y="12620"/>
                    </a:cubicBezTo>
                    <a:cubicBezTo>
                      <a:pt x="21425" y="7157"/>
                      <a:pt x="17397" y="2384"/>
                      <a:pt x="11265" y="0"/>
                    </a:cubicBezTo>
                    <a:cubicBezTo>
                      <a:pt x="4874" y="2257"/>
                      <a:pt x="320" y="6943"/>
                      <a:pt x="16" y="12406"/>
                    </a:cubicBezTo>
                    <a:close/>
                  </a:path>
                </a:pathLst>
              </a:custGeom>
              <a:gradFill>
                <a:gsLst>
                  <a:gs pos="6000">
                    <a:schemeClr val="bg2">
                      <a:lumMod val="20000"/>
                      <a:lumOff val="80000"/>
                    </a:schemeClr>
                  </a:gs>
                  <a:gs pos="85000">
                    <a:schemeClr val="bg2"/>
                  </a:gs>
                </a:gsLst>
                <a:lin ang="10800000" scaled="0"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2" name="Shape 17"/>
              <p:cNvSpPr/>
              <p:nvPr/>
            </p:nvSpPr>
            <p:spPr>
              <a:xfrm>
                <a:off x="2302432" y="1100141"/>
                <a:ext cx="299669" cy="17417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22" h="21600" extrusionOk="0">
                    <a:moveTo>
                      <a:pt x="0" y="21322"/>
                    </a:moveTo>
                    <a:cubicBezTo>
                      <a:pt x="1490" y="21401"/>
                      <a:pt x="2956" y="21493"/>
                      <a:pt x="4390" y="21600"/>
                    </a:cubicBezTo>
                    <a:cubicBezTo>
                      <a:pt x="11856" y="18507"/>
                      <a:pt x="16598" y="14491"/>
                      <a:pt x="17081" y="10080"/>
                    </a:cubicBezTo>
                    <a:cubicBezTo>
                      <a:pt x="17479" y="6443"/>
                      <a:pt x="14927" y="3046"/>
                      <a:pt x="10221" y="190"/>
                    </a:cubicBezTo>
                    <a:lnTo>
                      <a:pt x="7378" y="0"/>
                    </a:lnTo>
                    <a:cubicBezTo>
                      <a:pt x="21600" y="13627"/>
                      <a:pt x="3449" y="20226"/>
                      <a:pt x="0" y="21322"/>
                    </a:cubicBezTo>
                    <a:close/>
                  </a:path>
                </a:pathLst>
              </a:custGeom>
              <a:solidFill>
                <a:schemeClr val="bg2">
                  <a:alpha val="18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3" name="Shape 18"/>
              <p:cNvSpPr/>
              <p:nvPr/>
            </p:nvSpPr>
            <p:spPr>
              <a:xfrm>
                <a:off x="1787839" y="1126873"/>
                <a:ext cx="740549" cy="109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683" extrusionOk="0">
                    <a:moveTo>
                      <a:pt x="670" y="2947"/>
                    </a:moveTo>
                    <a:lnTo>
                      <a:pt x="0" y="12848"/>
                    </a:lnTo>
                    <a:cubicBezTo>
                      <a:pt x="0" y="12848"/>
                      <a:pt x="11667" y="7399"/>
                      <a:pt x="21600" y="16683"/>
                    </a:cubicBezTo>
                    <a:lnTo>
                      <a:pt x="20745" y="5446"/>
                    </a:lnTo>
                    <a:cubicBezTo>
                      <a:pt x="20745" y="5446"/>
                      <a:pt x="7390" y="-4917"/>
                      <a:pt x="670" y="2947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4" name="Shape 19"/>
              <p:cNvSpPr/>
              <p:nvPr/>
            </p:nvSpPr>
            <p:spPr>
              <a:xfrm>
                <a:off x="1814571" y="1140239"/>
                <a:ext cx="243010" cy="1671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750" h="21600" extrusionOk="0">
                    <a:moveTo>
                      <a:pt x="7054" y="21600"/>
                    </a:moveTo>
                    <a:lnTo>
                      <a:pt x="13750" y="21407"/>
                    </a:lnTo>
                    <a:cubicBezTo>
                      <a:pt x="5580" y="7629"/>
                      <a:pt x="12003" y="0"/>
                      <a:pt x="12003" y="0"/>
                    </a:cubicBezTo>
                    <a:lnTo>
                      <a:pt x="5668" y="3"/>
                    </a:lnTo>
                    <a:cubicBezTo>
                      <a:pt x="-7850" y="9592"/>
                      <a:pt x="7054" y="21600"/>
                      <a:pt x="7054" y="21600"/>
                    </a:cubicBezTo>
                    <a:close/>
                  </a:path>
                </a:pathLst>
              </a:custGeom>
              <a:solidFill>
                <a:srgbClr val="FEFEFE">
                  <a:alpha val="30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5" name="Shape 20"/>
              <p:cNvSpPr/>
              <p:nvPr/>
            </p:nvSpPr>
            <p:spPr>
              <a:xfrm>
                <a:off x="1807888" y="612281"/>
                <a:ext cx="688260" cy="554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963"/>
                    </a:moveTo>
                    <a:cubicBezTo>
                      <a:pt x="3523" y="20777"/>
                      <a:pt x="7130" y="20722"/>
                      <a:pt x="10809" y="20831"/>
                    </a:cubicBezTo>
                    <a:cubicBezTo>
                      <a:pt x="14488" y="20939"/>
                      <a:pt x="18089" y="21205"/>
                      <a:pt x="21600" y="21600"/>
                    </a:cubicBezTo>
                    <a:cubicBezTo>
                      <a:pt x="19191" y="12473"/>
                      <a:pt x="15592" y="4950"/>
                      <a:pt x="11208" y="0"/>
                    </a:cubicBezTo>
                    <a:cubicBezTo>
                      <a:pt x="6640" y="4686"/>
                      <a:pt x="2756" y="11988"/>
                      <a:pt x="0" y="20963"/>
                    </a:cubicBezTo>
                    <a:close/>
                  </a:path>
                </a:pathLst>
              </a:custGeom>
              <a:gradFill>
                <a:gsLst>
                  <a:gs pos="19000">
                    <a:schemeClr val="accent5">
                      <a:lumMod val="50000"/>
                    </a:schemeClr>
                  </a:gs>
                  <a:gs pos="77000">
                    <a:schemeClr val="accent5">
                      <a:lumMod val="75000"/>
                    </a:schemeClr>
                  </a:gs>
                </a:gsLst>
                <a:lin ang="0" scaled="0"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6" name="Shape 21"/>
              <p:cNvSpPr/>
              <p:nvPr/>
            </p:nvSpPr>
            <p:spPr>
              <a:xfrm>
                <a:off x="2142039" y="2129326"/>
                <a:ext cx="325864" cy="714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7" y="20086"/>
                    </a:moveTo>
                    <a:cubicBezTo>
                      <a:pt x="6172" y="20249"/>
                      <a:pt x="15738" y="21600"/>
                      <a:pt x="15738" y="21600"/>
                    </a:cubicBezTo>
                    <a:lnTo>
                      <a:pt x="21600" y="15490"/>
                    </a:lnTo>
                    <a:cubicBezTo>
                      <a:pt x="14863" y="5064"/>
                      <a:pt x="0" y="0"/>
                      <a:pt x="0" y="0"/>
                    </a:cubicBezTo>
                    <a:cubicBezTo>
                      <a:pt x="0" y="0"/>
                      <a:pt x="2157" y="20086"/>
                      <a:pt x="2157" y="20086"/>
                    </a:cubicBezTo>
                    <a:close/>
                  </a:path>
                </a:pathLst>
              </a:custGeom>
              <a:solidFill>
                <a:srgbClr val="010101">
                  <a:alpha val="10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7" name="Shape 22"/>
              <p:cNvSpPr/>
              <p:nvPr/>
            </p:nvSpPr>
            <p:spPr>
              <a:xfrm>
                <a:off x="2035111" y="2102594"/>
                <a:ext cx="200191" cy="1077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1" h="21600" extrusionOk="0">
                    <a:moveTo>
                      <a:pt x="1" y="10807"/>
                    </a:moveTo>
                    <a:cubicBezTo>
                      <a:pt x="92" y="15522"/>
                      <a:pt x="4526" y="19600"/>
                      <a:pt x="10919" y="21600"/>
                    </a:cubicBezTo>
                    <a:cubicBezTo>
                      <a:pt x="17231" y="19592"/>
                      <a:pt x="21510" y="15507"/>
                      <a:pt x="21419" y="10793"/>
                    </a:cubicBezTo>
                    <a:cubicBezTo>
                      <a:pt x="21328" y="6079"/>
                      <a:pt x="16888" y="1999"/>
                      <a:pt x="10501" y="0"/>
                    </a:cubicBezTo>
                    <a:cubicBezTo>
                      <a:pt x="4186" y="2008"/>
                      <a:pt x="-90" y="6093"/>
                      <a:pt x="1" y="1080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50000"/>
                    </a:schemeClr>
                  </a:gs>
                  <a:gs pos="100000">
                    <a:schemeClr val="tx2"/>
                  </a:gs>
                </a:gsLst>
                <a:lin ang="5400000" scaled="0"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8" name="Shape 23"/>
              <p:cNvSpPr/>
              <p:nvPr/>
            </p:nvSpPr>
            <p:spPr>
              <a:xfrm>
                <a:off x="2128673" y="2102594"/>
                <a:ext cx="104748" cy="1077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0" h="21600" extrusionOk="0">
                    <a:moveTo>
                      <a:pt x="794" y="21501"/>
                    </a:moveTo>
                    <a:cubicBezTo>
                      <a:pt x="988" y="21533"/>
                      <a:pt x="1164" y="21569"/>
                      <a:pt x="1351" y="21600"/>
                    </a:cubicBezTo>
                    <a:cubicBezTo>
                      <a:pt x="13419" y="19592"/>
                      <a:pt x="21600" y="15507"/>
                      <a:pt x="21427" y="10793"/>
                    </a:cubicBezTo>
                    <a:cubicBezTo>
                      <a:pt x="21252" y="6079"/>
                      <a:pt x="12764" y="1999"/>
                      <a:pt x="551" y="0"/>
                    </a:cubicBezTo>
                    <a:cubicBezTo>
                      <a:pt x="370" y="31"/>
                      <a:pt x="190" y="68"/>
                      <a:pt x="0" y="98"/>
                    </a:cubicBezTo>
                    <a:cubicBezTo>
                      <a:pt x="0" y="98"/>
                      <a:pt x="794" y="21501"/>
                      <a:pt x="794" y="2150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10101">
                      <a:alpha val="30000"/>
                    </a:srgbClr>
                  </a:gs>
                  <a:gs pos="89000">
                    <a:srgbClr val="FEFEFE">
                      <a:alpha val="0"/>
                    </a:srgbClr>
                  </a:gs>
                </a:gsLst>
                <a:lin ang="5400000" scaled="0"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9" name="Shape 24"/>
              <p:cNvSpPr/>
              <p:nvPr/>
            </p:nvSpPr>
            <p:spPr>
              <a:xfrm>
                <a:off x="1921499" y="1420926"/>
                <a:ext cx="524182" cy="524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326" extrusionOk="0">
                    <a:moveTo>
                      <a:pt x="10917" y="3"/>
                    </a:moveTo>
                    <a:cubicBezTo>
                      <a:pt x="5039" y="-137"/>
                      <a:pt x="143" y="4531"/>
                      <a:pt x="3" y="10409"/>
                    </a:cubicBezTo>
                    <a:cubicBezTo>
                      <a:pt x="-136" y="16288"/>
                      <a:pt x="4533" y="21183"/>
                      <a:pt x="10411" y="21323"/>
                    </a:cubicBezTo>
                    <a:cubicBezTo>
                      <a:pt x="16289" y="21463"/>
                      <a:pt x="21185" y="16796"/>
                      <a:pt x="21324" y="10916"/>
                    </a:cubicBezTo>
                    <a:cubicBezTo>
                      <a:pt x="21464" y="5037"/>
                      <a:pt x="16795" y="143"/>
                      <a:pt x="10917" y="3"/>
                    </a:cubicBezTo>
                    <a:close/>
                  </a:path>
                </a:pathLst>
              </a:custGeom>
              <a:solidFill>
                <a:srgbClr val="010101">
                  <a:alpha val="15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70" name="Shape 25"/>
              <p:cNvSpPr/>
              <p:nvPr/>
            </p:nvSpPr>
            <p:spPr>
              <a:xfrm>
                <a:off x="1881401" y="1380828"/>
                <a:ext cx="524182" cy="524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326" extrusionOk="0">
                    <a:moveTo>
                      <a:pt x="10917" y="3"/>
                    </a:moveTo>
                    <a:cubicBezTo>
                      <a:pt x="5039" y="-137"/>
                      <a:pt x="143" y="4531"/>
                      <a:pt x="3" y="10409"/>
                    </a:cubicBezTo>
                    <a:cubicBezTo>
                      <a:pt x="-136" y="16288"/>
                      <a:pt x="4533" y="21183"/>
                      <a:pt x="10411" y="21323"/>
                    </a:cubicBezTo>
                    <a:cubicBezTo>
                      <a:pt x="16289" y="21463"/>
                      <a:pt x="21185" y="16796"/>
                      <a:pt x="21324" y="10916"/>
                    </a:cubicBezTo>
                    <a:cubicBezTo>
                      <a:pt x="21464" y="5037"/>
                      <a:pt x="16795" y="143"/>
                      <a:pt x="10917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71" name="Shape 26"/>
              <p:cNvSpPr/>
              <p:nvPr/>
            </p:nvSpPr>
            <p:spPr>
              <a:xfrm>
                <a:off x="1961598" y="1461024"/>
                <a:ext cx="364273" cy="364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8" h="21326" extrusionOk="0">
                    <a:moveTo>
                      <a:pt x="10918" y="3"/>
                    </a:moveTo>
                    <a:cubicBezTo>
                      <a:pt x="5039" y="-138"/>
                      <a:pt x="143" y="4531"/>
                      <a:pt x="3" y="10409"/>
                    </a:cubicBezTo>
                    <a:cubicBezTo>
                      <a:pt x="-136" y="16291"/>
                      <a:pt x="4532" y="21183"/>
                      <a:pt x="10411" y="21323"/>
                    </a:cubicBezTo>
                    <a:cubicBezTo>
                      <a:pt x="16288" y="21462"/>
                      <a:pt x="21185" y="16797"/>
                      <a:pt x="21324" y="10915"/>
                    </a:cubicBezTo>
                    <a:cubicBezTo>
                      <a:pt x="21464" y="5038"/>
                      <a:pt x="16794" y="142"/>
                      <a:pt x="10918" y="3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72" name="Shape 27"/>
              <p:cNvSpPr/>
              <p:nvPr/>
            </p:nvSpPr>
            <p:spPr>
              <a:xfrm>
                <a:off x="1914817" y="612281"/>
                <a:ext cx="251795" cy="533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03" y="21591"/>
                    </a:moveTo>
                    <a:cubicBezTo>
                      <a:pt x="12076" y="10772"/>
                      <a:pt x="21600" y="0"/>
                      <a:pt x="21600" y="0"/>
                    </a:cubicBezTo>
                    <a:cubicBezTo>
                      <a:pt x="5077" y="9362"/>
                      <a:pt x="0" y="21600"/>
                      <a:pt x="0" y="21600"/>
                    </a:cubicBezTo>
                    <a:cubicBezTo>
                      <a:pt x="0" y="21600"/>
                      <a:pt x="9603" y="21591"/>
                      <a:pt x="9603" y="21591"/>
                    </a:cubicBezTo>
                    <a:close/>
                  </a:path>
                </a:pathLst>
              </a:custGeom>
              <a:solidFill>
                <a:srgbClr val="FEFEFE">
                  <a:alpha val="30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73" name="Shape 28"/>
              <p:cNvSpPr/>
              <p:nvPr/>
            </p:nvSpPr>
            <p:spPr>
              <a:xfrm>
                <a:off x="2061843" y="1547904"/>
                <a:ext cx="261019" cy="275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4" h="21419" extrusionOk="0">
                    <a:moveTo>
                      <a:pt x="0" y="20019"/>
                    </a:moveTo>
                    <a:cubicBezTo>
                      <a:pt x="1867" y="20867"/>
                      <a:pt x="3948" y="21366"/>
                      <a:pt x="6152" y="21415"/>
                    </a:cubicBezTo>
                    <a:cubicBezTo>
                      <a:pt x="14434" y="21600"/>
                      <a:pt x="21334" y="15408"/>
                      <a:pt x="21530" y="7601"/>
                    </a:cubicBezTo>
                    <a:cubicBezTo>
                      <a:pt x="21600" y="4827"/>
                      <a:pt x="20809" y="2220"/>
                      <a:pt x="19393" y="0"/>
                    </a:cubicBezTo>
                    <a:cubicBezTo>
                      <a:pt x="19113" y="197"/>
                      <a:pt x="18832" y="390"/>
                      <a:pt x="18554" y="589"/>
                    </a:cubicBezTo>
                    <a:cubicBezTo>
                      <a:pt x="11854" y="5388"/>
                      <a:pt x="3409" y="12047"/>
                      <a:pt x="0" y="2001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7739790" y="3691008"/>
              <a:ext cx="881085" cy="1349319"/>
              <a:chOff x="7613144" y="309323"/>
              <a:chExt cx="2048123" cy="3136560"/>
            </a:xfrm>
          </p:grpSpPr>
          <p:sp>
            <p:nvSpPr>
              <p:cNvPr id="150" name="Shape 31"/>
              <p:cNvSpPr/>
              <p:nvPr/>
            </p:nvSpPr>
            <p:spPr>
              <a:xfrm>
                <a:off x="7613144" y="309340"/>
                <a:ext cx="2048123" cy="2352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66" h="21238" extrusionOk="0">
                    <a:moveTo>
                      <a:pt x="223" y="5069"/>
                    </a:moveTo>
                    <a:cubicBezTo>
                      <a:pt x="1130" y="-362"/>
                      <a:pt x="9333" y="6"/>
                      <a:pt x="9333" y="6"/>
                    </a:cubicBezTo>
                    <a:cubicBezTo>
                      <a:pt x="9333" y="6"/>
                      <a:pt x="17536" y="-362"/>
                      <a:pt x="18443" y="5069"/>
                    </a:cubicBezTo>
                    <a:cubicBezTo>
                      <a:pt x="20133" y="13725"/>
                      <a:pt x="11682" y="21238"/>
                      <a:pt x="11682" y="21238"/>
                    </a:cubicBezTo>
                    <a:lnTo>
                      <a:pt x="9333" y="21238"/>
                    </a:lnTo>
                    <a:lnTo>
                      <a:pt x="6984" y="21238"/>
                    </a:lnTo>
                    <a:cubicBezTo>
                      <a:pt x="6984" y="21238"/>
                      <a:pt x="-1467" y="13725"/>
                      <a:pt x="223" y="5069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1" name="Freeform 150"/>
              <p:cNvSpPr/>
              <p:nvPr/>
            </p:nvSpPr>
            <p:spPr>
              <a:xfrm>
                <a:off x="7833671" y="309323"/>
                <a:ext cx="1608139" cy="2352462"/>
              </a:xfrm>
              <a:custGeom>
                <a:avLst/>
                <a:gdLst>
                  <a:gd name="connsiteX0" fmla="*/ 779678 w 1608139"/>
                  <a:gd name="connsiteY0" fmla="*/ 125 h 2352462"/>
                  <a:gd name="connsiteX1" fmla="*/ 799051 w 1608139"/>
                  <a:gd name="connsiteY1" fmla="*/ 452 h 2352462"/>
                  <a:gd name="connsiteX2" fmla="*/ 807282 w 1608139"/>
                  <a:gd name="connsiteY2" fmla="*/ 125 h 2352462"/>
                  <a:gd name="connsiteX3" fmla="*/ 812284 w 1608139"/>
                  <a:gd name="connsiteY3" fmla="*/ 234 h 2352462"/>
                  <a:gd name="connsiteX4" fmla="*/ 825781 w 1608139"/>
                  <a:gd name="connsiteY4" fmla="*/ 125 h 2352462"/>
                  <a:gd name="connsiteX5" fmla="*/ 813078 w 1608139"/>
                  <a:gd name="connsiteY5" fmla="*/ 234 h 2352462"/>
                  <a:gd name="connsiteX6" fmla="*/ 1047143 w 1608139"/>
                  <a:gd name="connsiteY6" fmla="*/ 561444 h 2352462"/>
                  <a:gd name="connsiteX7" fmla="*/ 863098 w 1608139"/>
                  <a:gd name="connsiteY7" fmla="*/ 2352458 h 2352462"/>
                  <a:gd name="connsiteX8" fmla="*/ 815460 w 1608139"/>
                  <a:gd name="connsiteY8" fmla="*/ 2352458 h 2352462"/>
                  <a:gd name="connsiteX9" fmla="*/ 799156 w 1608139"/>
                  <a:gd name="connsiteY9" fmla="*/ 2352458 h 2352462"/>
                  <a:gd name="connsiteX10" fmla="*/ 751571 w 1608139"/>
                  <a:gd name="connsiteY10" fmla="*/ 2352458 h 2352462"/>
                  <a:gd name="connsiteX11" fmla="*/ 567447 w 1608139"/>
                  <a:gd name="connsiteY11" fmla="*/ 561444 h 2352462"/>
                  <a:gd name="connsiteX12" fmla="*/ 798627 w 1608139"/>
                  <a:gd name="connsiteY12" fmla="*/ 452 h 2352462"/>
                  <a:gd name="connsiteX13" fmla="*/ 779678 w 1608139"/>
                  <a:gd name="connsiteY13" fmla="*/ 125 h 2352462"/>
                  <a:gd name="connsiteX14" fmla="*/ 828707 w 1608139"/>
                  <a:gd name="connsiteY14" fmla="*/ 15 h 2352462"/>
                  <a:gd name="connsiteX15" fmla="*/ 1588926 w 1608139"/>
                  <a:gd name="connsiteY15" fmla="*/ 561408 h 2352462"/>
                  <a:gd name="connsiteX16" fmla="*/ 1007715 w 1608139"/>
                  <a:gd name="connsiteY16" fmla="*/ 2352462 h 2352462"/>
                  <a:gd name="connsiteX17" fmla="*/ 951539 w 1608139"/>
                  <a:gd name="connsiteY17" fmla="*/ 2352462 h 2352462"/>
                  <a:gd name="connsiteX18" fmla="*/ 1371097 w 1608139"/>
                  <a:gd name="connsiteY18" fmla="*/ 561408 h 2352462"/>
                  <a:gd name="connsiteX19" fmla="*/ 828707 w 1608139"/>
                  <a:gd name="connsiteY19" fmla="*/ 15 h 2352462"/>
                  <a:gd name="connsiteX20" fmla="*/ 779336 w 1608139"/>
                  <a:gd name="connsiteY20" fmla="*/ 15 h 2352462"/>
                  <a:gd name="connsiteX21" fmla="*/ 237054 w 1608139"/>
                  <a:gd name="connsiteY21" fmla="*/ 561408 h 2352462"/>
                  <a:gd name="connsiteX22" fmla="*/ 656602 w 1608139"/>
                  <a:gd name="connsiteY22" fmla="*/ 2352462 h 2352462"/>
                  <a:gd name="connsiteX23" fmla="*/ 600392 w 1608139"/>
                  <a:gd name="connsiteY23" fmla="*/ 2352462 h 2352462"/>
                  <a:gd name="connsiteX24" fmla="*/ 19210 w 1608139"/>
                  <a:gd name="connsiteY24" fmla="*/ 561408 h 2352462"/>
                  <a:gd name="connsiteX25" fmla="*/ 779336 w 1608139"/>
                  <a:gd name="connsiteY25" fmla="*/ 15 h 235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08139" h="2352462">
                    <a:moveTo>
                      <a:pt x="779678" y="125"/>
                    </a:moveTo>
                    <a:cubicBezTo>
                      <a:pt x="788941" y="16"/>
                      <a:pt x="795345" y="234"/>
                      <a:pt x="799051" y="452"/>
                    </a:cubicBezTo>
                    <a:cubicBezTo>
                      <a:pt x="802200" y="125"/>
                      <a:pt x="804979" y="125"/>
                      <a:pt x="807282" y="125"/>
                    </a:cubicBezTo>
                    <a:cubicBezTo>
                      <a:pt x="808764" y="125"/>
                      <a:pt x="810457" y="125"/>
                      <a:pt x="812284" y="234"/>
                    </a:cubicBezTo>
                    <a:cubicBezTo>
                      <a:pt x="815936" y="125"/>
                      <a:pt x="820223" y="16"/>
                      <a:pt x="825781" y="125"/>
                    </a:cubicBezTo>
                    <a:cubicBezTo>
                      <a:pt x="820620" y="125"/>
                      <a:pt x="816598" y="234"/>
                      <a:pt x="813078" y="234"/>
                    </a:cubicBezTo>
                    <a:cubicBezTo>
                      <a:pt x="862119" y="3066"/>
                      <a:pt x="1026155" y="50659"/>
                      <a:pt x="1047143" y="561444"/>
                    </a:cubicBezTo>
                    <a:cubicBezTo>
                      <a:pt x="1093114" y="1520282"/>
                      <a:pt x="863098" y="2352458"/>
                      <a:pt x="863098" y="2352458"/>
                    </a:cubicBezTo>
                    <a:lnTo>
                      <a:pt x="815460" y="2352458"/>
                    </a:lnTo>
                    <a:lnTo>
                      <a:pt x="799156" y="2352458"/>
                    </a:lnTo>
                    <a:lnTo>
                      <a:pt x="751571" y="2352458"/>
                    </a:lnTo>
                    <a:cubicBezTo>
                      <a:pt x="751571" y="2352458"/>
                      <a:pt x="521449" y="1520282"/>
                      <a:pt x="567447" y="561444"/>
                    </a:cubicBezTo>
                    <a:cubicBezTo>
                      <a:pt x="588064" y="60243"/>
                      <a:pt x="746357" y="5026"/>
                      <a:pt x="798627" y="452"/>
                    </a:cubicBezTo>
                    <a:cubicBezTo>
                      <a:pt x="794843" y="343"/>
                      <a:pt x="788623" y="125"/>
                      <a:pt x="779678" y="125"/>
                    </a:cubicBezTo>
                    <a:close/>
                    <a:moveTo>
                      <a:pt x="828707" y="15"/>
                    </a:moveTo>
                    <a:cubicBezTo>
                      <a:pt x="950785" y="-748"/>
                      <a:pt x="1519377" y="24854"/>
                      <a:pt x="1588926" y="561408"/>
                    </a:cubicBezTo>
                    <a:cubicBezTo>
                      <a:pt x="1734228" y="1520232"/>
                      <a:pt x="1007715" y="2352462"/>
                      <a:pt x="1007715" y="2352462"/>
                    </a:cubicBezTo>
                    <a:lnTo>
                      <a:pt x="951539" y="2352462"/>
                    </a:lnTo>
                    <a:cubicBezTo>
                      <a:pt x="951539" y="2352462"/>
                      <a:pt x="1475987" y="1520232"/>
                      <a:pt x="1371097" y="561408"/>
                    </a:cubicBezTo>
                    <a:cubicBezTo>
                      <a:pt x="1321965" y="36838"/>
                      <a:pt x="928608" y="669"/>
                      <a:pt x="828707" y="15"/>
                    </a:cubicBezTo>
                    <a:close/>
                    <a:moveTo>
                      <a:pt x="779336" y="15"/>
                    </a:moveTo>
                    <a:cubicBezTo>
                      <a:pt x="679447" y="669"/>
                      <a:pt x="286139" y="36838"/>
                      <a:pt x="237054" y="561408"/>
                    </a:cubicBezTo>
                    <a:cubicBezTo>
                      <a:pt x="132177" y="1520232"/>
                      <a:pt x="656602" y="2352462"/>
                      <a:pt x="656602" y="2352462"/>
                    </a:cubicBezTo>
                    <a:lnTo>
                      <a:pt x="600392" y="2352462"/>
                    </a:lnTo>
                    <a:cubicBezTo>
                      <a:pt x="600392" y="2352462"/>
                      <a:pt x="-126075" y="1520232"/>
                      <a:pt x="19210" y="561408"/>
                    </a:cubicBezTo>
                    <a:cubicBezTo>
                      <a:pt x="88709" y="24854"/>
                      <a:pt x="657273" y="-748"/>
                      <a:pt x="779336" y="1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2" name="Shape 35"/>
              <p:cNvSpPr/>
              <p:nvPr/>
            </p:nvSpPr>
            <p:spPr>
              <a:xfrm>
                <a:off x="7987393" y="309340"/>
                <a:ext cx="1295191" cy="26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5" extrusionOk="0">
                    <a:moveTo>
                      <a:pt x="10357" y="5"/>
                    </a:moveTo>
                    <a:cubicBezTo>
                      <a:pt x="10516" y="-3"/>
                      <a:pt x="10629" y="13"/>
                      <a:pt x="10692" y="29"/>
                    </a:cubicBezTo>
                    <a:cubicBezTo>
                      <a:pt x="10745" y="9"/>
                      <a:pt x="10791" y="1"/>
                      <a:pt x="10831" y="5"/>
                    </a:cubicBezTo>
                    <a:cubicBezTo>
                      <a:pt x="10855" y="1"/>
                      <a:pt x="10885" y="5"/>
                      <a:pt x="10916" y="13"/>
                    </a:cubicBezTo>
                    <a:cubicBezTo>
                      <a:pt x="10978" y="5"/>
                      <a:pt x="11057" y="-1"/>
                      <a:pt x="11153" y="5"/>
                    </a:cubicBezTo>
                    <a:cubicBezTo>
                      <a:pt x="11192" y="5"/>
                      <a:pt x="11227" y="-1"/>
                      <a:pt x="11271" y="1"/>
                    </a:cubicBezTo>
                    <a:cubicBezTo>
                      <a:pt x="12827" y="-25"/>
                      <a:pt x="17614" y="739"/>
                      <a:pt x="21600" y="10195"/>
                    </a:cubicBezTo>
                    <a:cubicBezTo>
                      <a:pt x="19539" y="16967"/>
                      <a:pt x="15490" y="21575"/>
                      <a:pt x="10831" y="21575"/>
                    </a:cubicBezTo>
                    <a:cubicBezTo>
                      <a:pt x="6123" y="21575"/>
                      <a:pt x="2041" y="16875"/>
                      <a:pt x="0" y="9991"/>
                    </a:cubicBezTo>
                    <a:cubicBezTo>
                      <a:pt x="3968" y="735"/>
                      <a:pt x="8694" y="-25"/>
                      <a:pt x="10239" y="1"/>
                    </a:cubicBezTo>
                    <a:cubicBezTo>
                      <a:pt x="10283" y="-1"/>
                      <a:pt x="10318" y="5"/>
                      <a:pt x="10357" y="5"/>
                    </a:cubicBezTo>
                    <a:close/>
                  </a:path>
                </a:pathLst>
              </a:custGeom>
              <a:solidFill>
                <a:srgbClr val="FEFEFE">
                  <a:alpha val="25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8301495" y="2999119"/>
                <a:ext cx="665739" cy="446764"/>
              </a:xfrm>
              <a:custGeom>
                <a:avLst/>
                <a:gdLst>
                  <a:gd name="connsiteX0" fmla="*/ 484383 w 665739"/>
                  <a:gd name="connsiteY0" fmla="*/ 0 h 446764"/>
                  <a:gd name="connsiteX1" fmla="*/ 544852 w 665739"/>
                  <a:gd name="connsiteY1" fmla="*/ 0 h 446764"/>
                  <a:gd name="connsiteX2" fmla="*/ 605270 w 665739"/>
                  <a:gd name="connsiteY2" fmla="*/ 0 h 446764"/>
                  <a:gd name="connsiteX3" fmla="*/ 665739 w 665739"/>
                  <a:gd name="connsiteY3" fmla="*/ 0 h 446764"/>
                  <a:gd name="connsiteX4" fmla="*/ 665739 w 665739"/>
                  <a:gd name="connsiteY4" fmla="*/ 446764 h 446764"/>
                  <a:gd name="connsiteX5" fmla="*/ 605270 w 665739"/>
                  <a:gd name="connsiteY5" fmla="*/ 446764 h 446764"/>
                  <a:gd name="connsiteX6" fmla="*/ 544852 w 665739"/>
                  <a:gd name="connsiteY6" fmla="*/ 446764 h 446764"/>
                  <a:gd name="connsiteX7" fmla="*/ 484383 w 665739"/>
                  <a:gd name="connsiteY7" fmla="*/ 446764 h 446764"/>
                  <a:gd name="connsiteX8" fmla="*/ 240317 w 665739"/>
                  <a:gd name="connsiteY8" fmla="*/ 0 h 446764"/>
                  <a:gd name="connsiteX9" fmla="*/ 301054 w 665739"/>
                  <a:gd name="connsiteY9" fmla="*/ 0 h 446764"/>
                  <a:gd name="connsiteX10" fmla="*/ 361746 w 665739"/>
                  <a:gd name="connsiteY10" fmla="*/ 0 h 446764"/>
                  <a:gd name="connsiteX11" fmla="*/ 361746 w 665739"/>
                  <a:gd name="connsiteY11" fmla="*/ 446764 h 446764"/>
                  <a:gd name="connsiteX12" fmla="*/ 301054 w 665739"/>
                  <a:gd name="connsiteY12" fmla="*/ 446764 h 446764"/>
                  <a:gd name="connsiteX13" fmla="*/ 240317 w 665739"/>
                  <a:gd name="connsiteY13" fmla="*/ 446764 h 446764"/>
                  <a:gd name="connsiteX14" fmla="*/ 0 w 665739"/>
                  <a:gd name="connsiteY14" fmla="*/ 0 h 446764"/>
                  <a:gd name="connsiteX15" fmla="*/ 60423 w 665739"/>
                  <a:gd name="connsiteY15" fmla="*/ 0 h 446764"/>
                  <a:gd name="connsiteX16" fmla="*/ 120891 w 665739"/>
                  <a:gd name="connsiteY16" fmla="*/ 0 h 446764"/>
                  <a:gd name="connsiteX17" fmla="*/ 120891 w 665739"/>
                  <a:gd name="connsiteY17" fmla="*/ 446764 h 446764"/>
                  <a:gd name="connsiteX18" fmla="*/ 60423 w 665739"/>
                  <a:gd name="connsiteY18" fmla="*/ 446764 h 446764"/>
                  <a:gd name="connsiteX19" fmla="*/ 0 w 665739"/>
                  <a:gd name="connsiteY19" fmla="*/ 446764 h 4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65739" h="446764">
                    <a:moveTo>
                      <a:pt x="484383" y="0"/>
                    </a:moveTo>
                    <a:lnTo>
                      <a:pt x="544852" y="0"/>
                    </a:lnTo>
                    <a:lnTo>
                      <a:pt x="605270" y="0"/>
                    </a:lnTo>
                    <a:cubicBezTo>
                      <a:pt x="605270" y="0"/>
                      <a:pt x="665739" y="0"/>
                      <a:pt x="665739" y="0"/>
                    </a:cubicBezTo>
                    <a:lnTo>
                      <a:pt x="665739" y="446764"/>
                    </a:lnTo>
                    <a:lnTo>
                      <a:pt x="605270" y="446764"/>
                    </a:lnTo>
                    <a:lnTo>
                      <a:pt x="544852" y="446764"/>
                    </a:lnTo>
                    <a:lnTo>
                      <a:pt x="484383" y="446764"/>
                    </a:lnTo>
                    <a:close/>
                    <a:moveTo>
                      <a:pt x="240317" y="0"/>
                    </a:moveTo>
                    <a:lnTo>
                      <a:pt x="301054" y="0"/>
                    </a:lnTo>
                    <a:cubicBezTo>
                      <a:pt x="301054" y="0"/>
                      <a:pt x="361746" y="0"/>
                      <a:pt x="361746" y="0"/>
                    </a:cubicBezTo>
                    <a:lnTo>
                      <a:pt x="361746" y="446764"/>
                    </a:lnTo>
                    <a:lnTo>
                      <a:pt x="301054" y="446764"/>
                    </a:lnTo>
                    <a:lnTo>
                      <a:pt x="240317" y="446764"/>
                    </a:lnTo>
                    <a:close/>
                    <a:moveTo>
                      <a:pt x="0" y="0"/>
                    </a:moveTo>
                    <a:lnTo>
                      <a:pt x="60423" y="0"/>
                    </a:lnTo>
                    <a:cubicBezTo>
                      <a:pt x="60423" y="0"/>
                      <a:pt x="120891" y="0"/>
                      <a:pt x="120891" y="0"/>
                    </a:cubicBezTo>
                    <a:lnTo>
                      <a:pt x="120891" y="446764"/>
                    </a:lnTo>
                    <a:lnTo>
                      <a:pt x="60423" y="446764"/>
                    </a:lnTo>
                    <a:lnTo>
                      <a:pt x="0" y="446764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4" name="Freeform 153"/>
              <p:cNvSpPr/>
              <p:nvPr/>
            </p:nvSpPr>
            <p:spPr>
              <a:xfrm>
                <a:off x="8254714" y="2661761"/>
                <a:ext cx="761552" cy="782434"/>
              </a:xfrm>
              <a:custGeom>
                <a:avLst/>
                <a:gdLst>
                  <a:gd name="connsiteX0" fmla="*/ 149226 w 761552"/>
                  <a:gd name="connsiteY0" fmla="*/ 33249 h 782434"/>
                  <a:gd name="connsiteX1" fmla="*/ 149226 w 761552"/>
                  <a:gd name="connsiteY1" fmla="*/ 240589 h 782434"/>
                  <a:gd name="connsiteX2" fmla="*/ 621520 w 761552"/>
                  <a:gd name="connsiteY2" fmla="*/ 240589 h 782434"/>
                  <a:gd name="connsiteX3" fmla="*/ 621520 w 761552"/>
                  <a:gd name="connsiteY3" fmla="*/ 226494 h 782434"/>
                  <a:gd name="connsiteX4" fmla="*/ 621520 w 761552"/>
                  <a:gd name="connsiteY4" fmla="*/ 51757 h 782434"/>
                  <a:gd name="connsiteX5" fmla="*/ 621520 w 761552"/>
                  <a:gd name="connsiteY5" fmla="*/ 33249 h 782434"/>
                  <a:gd name="connsiteX6" fmla="*/ 126977 w 761552"/>
                  <a:gd name="connsiteY6" fmla="*/ 0 h 782434"/>
                  <a:gd name="connsiteX7" fmla="*/ 149226 w 761552"/>
                  <a:gd name="connsiteY7" fmla="*/ 0 h 782434"/>
                  <a:gd name="connsiteX8" fmla="*/ 621520 w 761552"/>
                  <a:gd name="connsiteY8" fmla="*/ 0 h 782434"/>
                  <a:gd name="connsiteX9" fmla="*/ 637291 w 761552"/>
                  <a:gd name="connsiteY9" fmla="*/ 0 h 782434"/>
                  <a:gd name="connsiteX10" fmla="*/ 643764 w 761552"/>
                  <a:gd name="connsiteY10" fmla="*/ 0 h 782434"/>
                  <a:gd name="connsiteX11" fmla="*/ 643764 w 761552"/>
                  <a:gd name="connsiteY11" fmla="*/ 240589 h 782434"/>
                  <a:gd name="connsiteX12" fmla="*/ 711910 w 761552"/>
                  <a:gd name="connsiteY12" fmla="*/ 240589 h 782434"/>
                  <a:gd name="connsiteX13" fmla="*/ 761552 w 761552"/>
                  <a:gd name="connsiteY13" fmla="*/ 290208 h 782434"/>
                  <a:gd name="connsiteX14" fmla="*/ 711910 w 761552"/>
                  <a:gd name="connsiteY14" fmla="*/ 339902 h 782434"/>
                  <a:gd name="connsiteX15" fmla="*/ 530548 w 761552"/>
                  <a:gd name="connsiteY15" fmla="*/ 339902 h 782434"/>
                  <a:gd name="connsiteX16" fmla="*/ 530548 w 761552"/>
                  <a:gd name="connsiteY16" fmla="*/ 782434 h 782434"/>
                  <a:gd name="connsiteX17" fmla="*/ 470117 w 761552"/>
                  <a:gd name="connsiteY17" fmla="*/ 782434 h 782434"/>
                  <a:gd name="connsiteX18" fmla="*/ 409651 w 761552"/>
                  <a:gd name="connsiteY18" fmla="*/ 782434 h 782434"/>
                  <a:gd name="connsiteX19" fmla="*/ 409651 w 761552"/>
                  <a:gd name="connsiteY19" fmla="*/ 339902 h 782434"/>
                  <a:gd name="connsiteX20" fmla="*/ 288790 w 761552"/>
                  <a:gd name="connsiteY20" fmla="*/ 339902 h 782434"/>
                  <a:gd name="connsiteX21" fmla="*/ 288790 w 761552"/>
                  <a:gd name="connsiteY21" fmla="*/ 782434 h 782434"/>
                  <a:gd name="connsiteX22" fmla="*/ 228360 w 761552"/>
                  <a:gd name="connsiteY22" fmla="*/ 782434 h 782434"/>
                  <a:gd name="connsiteX23" fmla="*/ 167929 w 761552"/>
                  <a:gd name="connsiteY23" fmla="*/ 782434 h 782434"/>
                  <a:gd name="connsiteX24" fmla="*/ 167929 w 761552"/>
                  <a:gd name="connsiteY24" fmla="*/ 339902 h 782434"/>
                  <a:gd name="connsiteX25" fmla="*/ 49677 w 761552"/>
                  <a:gd name="connsiteY25" fmla="*/ 339902 h 782434"/>
                  <a:gd name="connsiteX26" fmla="*/ 0 w 761552"/>
                  <a:gd name="connsiteY26" fmla="*/ 290208 h 782434"/>
                  <a:gd name="connsiteX27" fmla="*/ 49677 w 761552"/>
                  <a:gd name="connsiteY27" fmla="*/ 240589 h 782434"/>
                  <a:gd name="connsiteX28" fmla="*/ 126977 w 761552"/>
                  <a:gd name="connsiteY28" fmla="*/ 240589 h 782434"/>
                  <a:gd name="connsiteX29" fmla="*/ 126977 w 761552"/>
                  <a:gd name="connsiteY29" fmla="*/ 226494 h 782434"/>
                  <a:gd name="connsiteX30" fmla="*/ 126977 w 761552"/>
                  <a:gd name="connsiteY30" fmla="*/ 41943 h 782434"/>
                  <a:gd name="connsiteX31" fmla="*/ 126977 w 761552"/>
                  <a:gd name="connsiteY31" fmla="*/ 33249 h 782434"/>
                  <a:gd name="connsiteX32" fmla="*/ 126977 w 761552"/>
                  <a:gd name="connsiteY32" fmla="*/ 16624 h 782434"/>
                  <a:gd name="connsiteX33" fmla="*/ 126977 w 761552"/>
                  <a:gd name="connsiteY33" fmla="*/ 11534 h 782434"/>
                  <a:gd name="connsiteX34" fmla="*/ 126977 w 761552"/>
                  <a:gd name="connsiteY34" fmla="*/ 5195 h 782434"/>
                  <a:gd name="connsiteX35" fmla="*/ 126977 w 761552"/>
                  <a:gd name="connsiteY35" fmla="*/ 0 h 78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1552" h="782434">
                    <a:moveTo>
                      <a:pt x="149226" y="33249"/>
                    </a:moveTo>
                    <a:lnTo>
                      <a:pt x="149226" y="240589"/>
                    </a:lnTo>
                    <a:lnTo>
                      <a:pt x="621520" y="240589"/>
                    </a:lnTo>
                    <a:lnTo>
                      <a:pt x="621520" y="226494"/>
                    </a:lnTo>
                    <a:cubicBezTo>
                      <a:pt x="621520" y="179307"/>
                      <a:pt x="621520" y="102630"/>
                      <a:pt x="621520" y="51757"/>
                    </a:cubicBezTo>
                    <a:lnTo>
                      <a:pt x="621520" y="33249"/>
                    </a:lnTo>
                    <a:close/>
                    <a:moveTo>
                      <a:pt x="126977" y="0"/>
                    </a:moveTo>
                    <a:lnTo>
                      <a:pt x="149226" y="0"/>
                    </a:lnTo>
                    <a:lnTo>
                      <a:pt x="621520" y="0"/>
                    </a:lnTo>
                    <a:lnTo>
                      <a:pt x="637291" y="0"/>
                    </a:lnTo>
                    <a:lnTo>
                      <a:pt x="643764" y="0"/>
                    </a:lnTo>
                    <a:lnTo>
                      <a:pt x="643764" y="240589"/>
                    </a:lnTo>
                    <a:lnTo>
                      <a:pt x="711910" y="240589"/>
                    </a:lnTo>
                    <a:cubicBezTo>
                      <a:pt x="739305" y="240589"/>
                      <a:pt x="761552" y="262815"/>
                      <a:pt x="761552" y="290208"/>
                    </a:cubicBezTo>
                    <a:cubicBezTo>
                      <a:pt x="761552" y="317652"/>
                      <a:pt x="739305" y="339902"/>
                      <a:pt x="711910" y="339902"/>
                    </a:cubicBezTo>
                    <a:lnTo>
                      <a:pt x="530548" y="339902"/>
                    </a:lnTo>
                    <a:lnTo>
                      <a:pt x="530548" y="782434"/>
                    </a:lnTo>
                    <a:lnTo>
                      <a:pt x="470117" y="782434"/>
                    </a:lnTo>
                    <a:lnTo>
                      <a:pt x="409651" y="782434"/>
                    </a:lnTo>
                    <a:lnTo>
                      <a:pt x="409651" y="339902"/>
                    </a:lnTo>
                    <a:lnTo>
                      <a:pt x="288790" y="339902"/>
                    </a:lnTo>
                    <a:lnTo>
                      <a:pt x="288790" y="782434"/>
                    </a:lnTo>
                    <a:lnTo>
                      <a:pt x="228360" y="782434"/>
                    </a:lnTo>
                    <a:lnTo>
                      <a:pt x="167929" y="782434"/>
                    </a:lnTo>
                    <a:lnTo>
                      <a:pt x="167929" y="339902"/>
                    </a:lnTo>
                    <a:lnTo>
                      <a:pt x="49677" y="339902"/>
                    </a:lnTo>
                    <a:cubicBezTo>
                      <a:pt x="22247" y="339902"/>
                      <a:pt x="0" y="317652"/>
                      <a:pt x="0" y="290208"/>
                    </a:cubicBezTo>
                    <a:cubicBezTo>
                      <a:pt x="0" y="262815"/>
                      <a:pt x="22247" y="240589"/>
                      <a:pt x="49677" y="240589"/>
                    </a:cubicBezTo>
                    <a:lnTo>
                      <a:pt x="126977" y="240589"/>
                    </a:lnTo>
                    <a:lnTo>
                      <a:pt x="126977" y="226494"/>
                    </a:lnTo>
                    <a:cubicBezTo>
                      <a:pt x="126977" y="176162"/>
                      <a:pt x="126977" y="92275"/>
                      <a:pt x="126977" y="41943"/>
                    </a:cubicBezTo>
                    <a:lnTo>
                      <a:pt x="126977" y="33249"/>
                    </a:lnTo>
                    <a:cubicBezTo>
                      <a:pt x="126977" y="33249"/>
                      <a:pt x="126977" y="24937"/>
                      <a:pt x="126977" y="16624"/>
                    </a:cubicBezTo>
                    <a:lnTo>
                      <a:pt x="126977" y="11534"/>
                    </a:lnTo>
                    <a:lnTo>
                      <a:pt x="126977" y="5195"/>
                    </a:lnTo>
                    <a:cubicBezTo>
                      <a:pt x="126977" y="2078"/>
                      <a:pt x="126977" y="0"/>
                      <a:pt x="126977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10440712" y="2007809"/>
              <a:ext cx="1173353" cy="1796908"/>
              <a:chOff x="7613144" y="309323"/>
              <a:chExt cx="2048123" cy="3136560"/>
            </a:xfrm>
          </p:grpSpPr>
          <p:sp>
            <p:nvSpPr>
              <p:cNvPr id="145" name="Shape 31"/>
              <p:cNvSpPr/>
              <p:nvPr/>
            </p:nvSpPr>
            <p:spPr>
              <a:xfrm>
                <a:off x="7613144" y="309340"/>
                <a:ext cx="2048123" cy="2352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66" h="21238" extrusionOk="0">
                    <a:moveTo>
                      <a:pt x="223" y="5069"/>
                    </a:moveTo>
                    <a:cubicBezTo>
                      <a:pt x="1130" y="-362"/>
                      <a:pt x="9333" y="6"/>
                      <a:pt x="9333" y="6"/>
                    </a:cubicBezTo>
                    <a:cubicBezTo>
                      <a:pt x="9333" y="6"/>
                      <a:pt x="17536" y="-362"/>
                      <a:pt x="18443" y="5069"/>
                    </a:cubicBezTo>
                    <a:cubicBezTo>
                      <a:pt x="20133" y="13725"/>
                      <a:pt x="11682" y="21238"/>
                      <a:pt x="11682" y="21238"/>
                    </a:cubicBezTo>
                    <a:lnTo>
                      <a:pt x="9333" y="21238"/>
                    </a:lnTo>
                    <a:lnTo>
                      <a:pt x="6984" y="21238"/>
                    </a:lnTo>
                    <a:cubicBezTo>
                      <a:pt x="6984" y="21238"/>
                      <a:pt x="-1467" y="13725"/>
                      <a:pt x="223" y="506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6" name="Freeform 145"/>
              <p:cNvSpPr/>
              <p:nvPr/>
            </p:nvSpPr>
            <p:spPr>
              <a:xfrm>
                <a:off x="7833671" y="309323"/>
                <a:ext cx="1608139" cy="2352462"/>
              </a:xfrm>
              <a:custGeom>
                <a:avLst/>
                <a:gdLst>
                  <a:gd name="connsiteX0" fmla="*/ 779678 w 1608139"/>
                  <a:gd name="connsiteY0" fmla="*/ 125 h 2352462"/>
                  <a:gd name="connsiteX1" fmla="*/ 799051 w 1608139"/>
                  <a:gd name="connsiteY1" fmla="*/ 452 h 2352462"/>
                  <a:gd name="connsiteX2" fmla="*/ 807282 w 1608139"/>
                  <a:gd name="connsiteY2" fmla="*/ 125 h 2352462"/>
                  <a:gd name="connsiteX3" fmla="*/ 812284 w 1608139"/>
                  <a:gd name="connsiteY3" fmla="*/ 234 h 2352462"/>
                  <a:gd name="connsiteX4" fmla="*/ 825781 w 1608139"/>
                  <a:gd name="connsiteY4" fmla="*/ 125 h 2352462"/>
                  <a:gd name="connsiteX5" fmla="*/ 813078 w 1608139"/>
                  <a:gd name="connsiteY5" fmla="*/ 234 h 2352462"/>
                  <a:gd name="connsiteX6" fmla="*/ 1047143 w 1608139"/>
                  <a:gd name="connsiteY6" fmla="*/ 561444 h 2352462"/>
                  <a:gd name="connsiteX7" fmla="*/ 863098 w 1608139"/>
                  <a:gd name="connsiteY7" fmla="*/ 2352458 h 2352462"/>
                  <a:gd name="connsiteX8" fmla="*/ 815460 w 1608139"/>
                  <a:gd name="connsiteY8" fmla="*/ 2352458 h 2352462"/>
                  <a:gd name="connsiteX9" fmla="*/ 799156 w 1608139"/>
                  <a:gd name="connsiteY9" fmla="*/ 2352458 h 2352462"/>
                  <a:gd name="connsiteX10" fmla="*/ 751571 w 1608139"/>
                  <a:gd name="connsiteY10" fmla="*/ 2352458 h 2352462"/>
                  <a:gd name="connsiteX11" fmla="*/ 567447 w 1608139"/>
                  <a:gd name="connsiteY11" fmla="*/ 561444 h 2352462"/>
                  <a:gd name="connsiteX12" fmla="*/ 798627 w 1608139"/>
                  <a:gd name="connsiteY12" fmla="*/ 452 h 2352462"/>
                  <a:gd name="connsiteX13" fmla="*/ 779678 w 1608139"/>
                  <a:gd name="connsiteY13" fmla="*/ 125 h 2352462"/>
                  <a:gd name="connsiteX14" fmla="*/ 828707 w 1608139"/>
                  <a:gd name="connsiteY14" fmla="*/ 15 h 2352462"/>
                  <a:gd name="connsiteX15" fmla="*/ 1588926 w 1608139"/>
                  <a:gd name="connsiteY15" fmla="*/ 561408 h 2352462"/>
                  <a:gd name="connsiteX16" fmla="*/ 1007715 w 1608139"/>
                  <a:gd name="connsiteY16" fmla="*/ 2352462 h 2352462"/>
                  <a:gd name="connsiteX17" fmla="*/ 951539 w 1608139"/>
                  <a:gd name="connsiteY17" fmla="*/ 2352462 h 2352462"/>
                  <a:gd name="connsiteX18" fmla="*/ 1371097 w 1608139"/>
                  <a:gd name="connsiteY18" fmla="*/ 561408 h 2352462"/>
                  <a:gd name="connsiteX19" fmla="*/ 828707 w 1608139"/>
                  <a:gd name="connsiteY19" fmla="*/ 15 h 2352462"/>
                  <a:gd name="connsiteX20" fmla="*/ 779336 w 1608139"/>
                  <a:gd name="connsiteY20" fmla="*/ 15 h 2352462"/>
                  <a:gd name="connsiteX21" fmla="*/ 237054 w 1608139"/>
                  <a:gd name="connsiteY21" fmla="*/ 561408 h 2352462"/>
                  <a:gd name="connsiteX22" fmla="*/ 656602 w 1608139"/>
                  <a:gd name="connsiteY22" fmla="*/ 2352462 h 2352462"/>
                  <a:gd name="connsiteX23" fmla="*/ 600392 w 1608139"/>
                  <a:gd name="connsiteY23" fmla="*/ 2352462 h 2352462"/>
                  <a:gd name="connsiteX24" fmla="*/ 19210 w 1608139"/>
                  <a:gd name="connsiteY24" fmla="*/ 561408 h 2352462"/>
                  <a:gd name="connsiteX25" fmla="*/ 779336 w 1608139"/>
                  <a:gd name="connsiteY25" fmla="*/ 15 h 235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08139" h="2352462">
                    <a:moveTo>
                      <a:pt x="779678" y="125"/>
                    </a:moveTo>
                    <a:cubicBezTo>
                      <a:pt x="788941" y="16"/>
                      <a:pt x="795345" y="234"/>
                      <a:pt x="799051" y="452"/>
                    </a:cubicBezTo>
                    <a:cubicBezTo>
                      <a:pt x="802200" y="125"/>
                      <a:pt x="804979" y="125"/>
                      <a:pt x="807282" y="125"/>
                    </a:cubicBezTo>
                    <a:cubicBezTo>
                      <a:pt x="808764" y="125"/>
                      <a:pt x="810457" y="125"/>
                      <a:pt x="812284" y="234"/>
                    </a:cubicBezTo>
                    <a:cubicBezTo>
                      <a:pt x="815936" y="125"/>
                      <a:pt x="820223" y="16"/>
                      <a:pt x="825781" y="125"/>
                    </a:cubicBezTo>
                    <a:cubicBezTo>
                      <a:pt x="820620" y="125"/>
                      <a:pt x="816598" y="234"/>
                      <a:pt x="813078" y="234"/>
                    </a:cubicBezTo>
                    <a:cubicBezTo>
                      <a:pt x="862119" y="3066"/>
                      <a:pt x="1026155" y="50659"/>
                      <a:pt x="1047143" y="561444"/>
                    </a:cubicBezTo>
                    <a:cubicBezTo>
                      <a:pt x="1093114" y="1520282"/>
                      <a:pt x="863098" y="2352458"/>
                      <a:pt x="863098" y="2352458"/>
                    </a:cubicBezTo>
                    <a:lnTo>
                      <a:pt x="815460" y="2352458"/>
                    </a:lnTo>
                    <a:lnTo>
                      <a:pt x="799156" y="2352458"/>
                    </a:lnTo>
                    <a:lnTo>
                      <a:pt x="751571" y="2352458"/>
                    </a:lnTo>
                    <a:cubicBezTo>
                      <a:pt x="751571" y="2352458"/>
                      <a:pt x="521449" y="1520282"/>
                      <a:pt x="567447" y="561444"/>
                    </a:cubicBezTo>
                    <a:cubicBezTo>
                      <a:pt x="588064" y="60243"/>
                      <a:pt x="746357" y="5026"/>
                      <a:pt x="798627" y="452"/>
                    </a:cubicBezTo>
                    <a:cubicBezTo>
                      <a:pt x="794843" y="343"/>
                      <a:pt x="788623" y="125"/>
                      <a:pt x="779678" y="125"/>
                    </a:cubicBezTo>
                    <a:close/>
                    <a:moveTo>
                      <a:pt x="828707" y="15"/>
                    </a:moveTo>
                    <a:cubicBezTo>
                      <a:pt x="950785" y="-748"/>
                      <a:pt x="1519377" y="24854"/>
                      <a:pt x="1588926" y="561408"/>
                    </a:cubicBezTo>
                    <a:cubicBezTo>
                      <a:pt x="1734228" y="1520232"/>
                      <a:pt x="1007715" y="2352462"/>
                      <a:pt x="1007715" y="2352462"/>
                    </a:cubicBezTo>
                    <a:lnTo>
                      <a:pt x="951539" y="2352462"/>
                    </a:lnTo>
                    <a:cubicBezTo>
                      <a:pt x="951539" y="2352462"/>
                      <a:pt x="1475987" y="1520232"/>
                      <a:pt x="1371097" y="561408"/>
                    </a:cubicBezTo>
                    <a:cubicBezTo>
                      <a:pt x="1321965" y="36838"/>
                      <a:pt x="928608" y="669"/>
                      <a:pt x="828707" y="15"/>
                    </a:cubicBezTo>
                    <a:close/>
                    <a:moveTo>
                      <a:pt x="779336" y="15"/>
                    </a:moveTo>
                    <a:cubicBezTo>
                      <a:pt x="679447" y="669"/>
                      <a:pt x="286139" y="36838"/>
                      <a:pt x="237054" y="561408"/>
                    </a:cubicBezTo>
                    <a:cubicBezTo>
                      <a:pt x="132177" y="1520232"/>
                      <a:pt x="656602" y="2352462"/>
                      <a:pt x="656602" y="2352462"/>
                    </a:cubicBezTo>
                    <a:lnTo>
                      <a:pt x="600392" y="2352462"/>
                    </a:lnTo>
                    <a:cubicBezTo>
                      <a:pt x="600392" y="2352462"/>
                      <a:pt x="-126075" y="1520232"/>
                      <a:pt x="19210" y="561408"/>
                    </a:cubicBezTo>
                    <a:cubicBezTo>
                      <a:pt x="88709" y="24854"/>
                      <a:pt x="657273" y="-748"/>
                      <a:pt x="779336" y="1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7" name="Shape 35"/>
              <p:cNvSpPr/>
              <p:nvPr/>
            </p:nvSpPr>
            <p:spPr>
              <a:xfrm>
                <a:off x="7987393" y="309340"/>
                <a:ext cx="1295191" cy="26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5" extrusionOk="0">
                    <a:moveTo>
                      <a:pt x="10357" y="5"/>
                    </a:moveTo>
                    <a:cubicBezTo>
                      <a:pt x="10516" y="-3"/>
                      <a:pt x="10629" y="13"/>
                      <a:pt x="10692" y="29"/>
                    </a:cubicBezTo>
                    <a:cubicBezTo>
                      <a:pt x="10745" y="9"/>
                      <a:pt x="10791" y="1"/>
                      <a:pt x="10831" y="5"/>
                    </a:cubicBezTo>
                    <a:cubicBezTo>
                      <a:pt x="10855" y="1"/>
                      <a:pt x="10885" y="5"/>
                      <a:pt x="10916" y="13"/>
                    </a:cubicBezTo>
                    <a:cubicBezTo>
                      <a:pt x="10978" y="5"/>
                      <a:pt x="11057" y="-1"/>
                      <a:pt x="11153" y="5"/>
                    </a:cubicBezTo>
                    <a:cubicBezTo>
                      <a:pt x="11192" y="5"/>
                      <a:pt x="11227" y="-1"/>
                      <a:pt x="11271" y="1"/>
                    </a:cubicBezTo>
                    <a:cubicBezTo>
                      <a:pt x="12827" y="-25"/>
                      <a:pt x="17614" y="739"/>
                      <a:pt x="21600" y="10195"/>
                    </a:cubicBezTo>
                    <a:cubicBezTo>
                      <a:pt x="19539" y="16967"/>
                      <a:pt x="15490" y="21575"/>
                      <a:pt x="10831" y="21575"/>
                    </a:cubicBezTo>
                    <a:cubicBezTo>
                      <a:pt x="6123" y="21575"/>
                      <a:pt x="2041" y="16875"/>
                      <a:pt x="0" y="9991"/>
                    </a:cubicBezTo>
                    <a:cubicBezTo>
                      <a:pt x="3968" y="735"/>
                      <a:pt x="8694" y="-25"/>
                      <a:pt x="10239" y="1"/>
                    </a:cubicBezTo>
                    <a:cubicBezTo>
                      <a:pt x="10283" y="-1"/>
                      <a:pt x="10318" y="5"/>
                      <a:pt x="10357" y="5"/>
                    </a:cubicBezTo>
                    <a:close/>
                  </a:path>
                </a:pathLst>
              </a:custGeom>
              <a:solidFill>
                <a:srgbClr val="FEFEFE">
                  <a:alpha val="25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8301495" y="2999119"/>
                <a:ext cx="665739" cy="446764"/>
              </a:xfrm>
              <a:custGeom>
                <a:avLst/>
                <a:gdLst>
                  <a:gd name="connsiteX0" fmla="*/ 484383 w 665739"/>
                  <a:gd name="connsiteY0" fmla="*/ 0 h 446764"/>
                  <a:gd name="connsiteX1" fmla="*/ 544852 w 665739"/>
                  <a:gd name="connsiteY1" fmla="*/ 0 h 446764"/>
                  <a:gd name="connsiteX2" fmla="*/ 605270 w 665739"/>
                  <a:gd name="connsiteY2" fmla="*/ 0 h 446764"/>
                  <a:gd name="connsiteX3" fmla="*/ 665739 w 665739"/>
                  <a:gd name="connsiteY3" fmla="*/ 0 h 446764"/>
                  <a:gd name="connsiteX4" fmla="*/ 665739 w 665739"/>
                  <a:gd name="connsiteY4" fmla="*/ 446764 h 446764"/>
                  <a:gd name="connsiteX5" fmla="*/ 605270 w 665739"/>
                  <a:gd name="connsiteY5" fmla="*/ 446764 h 446764"/>
                  <a:gd name="connsiteX6" fmla="*/ 544852 w 665739"/>
                  <a:gd name="connsiteY6" fmla="*/ 446764 h 446764"/>
                  <a:gd name="connsiteX7" fmla="*/ 484383 w 665739"/>
                  <a:gd name="connsiteY7" fmla="*/ 446764 h 446764"/>
                  <a:gd name="connsiteX8" fmla="*/ 240317 w 665739"/>
                  <a:gd name="connsiteY8" fmla="*/ 0 h 446764"/>
                  <a:gd name="connsiteX9" fmla="*/ 301054 w 665739"/>
                  <a:gd name="connsiteY9" fmla="*/ 0 h 446764"/>
                  <a:gd name="connsiteX10" fmla="*/ 361746 w 665739"/>
                  <a:gd name="connsiteY10" fmla="*/ 0 h 446764"/>
                  <a:gd name="connsiteX11" fmla="*/ 361746 w 665739"/>
                  <a:gd name="connsiteY11" fmla="*/ 446764 h 446764"/>
                  <a:gd name="connsiteX12" fmla="*/ 301054 w 665739"/>
                  <a:gd name="connsiteY12" fmla="*/ 446764 h 446764"/>
                  <a:gd name="connsiteX13" fmla="*/ 240317 w 665739"/>
                  <a:gd name="connsiteY13" fmla="*/ 446764 h 446764"/>
                  <a:gd name="connsiteX14" fmla="*/ 0 w 665739"/>
                  <a:gd name="connsiteY14" fmla="*/ 0 h 446764"/>
                  <a:gd name="connsiteX15" fmla="*/ 60423 w 665739"/>
                  <a:gd name="connsiteY15" fmla="*/ 0 h 446764"/>
                  <a:gd name="connsiteX16" fmla="*/ 120891 w 665739"/>
                  <a:gd name="connsiteY16" fmla="*/ 0 h 446764"/>
                  <a:gd name="connsiteX17" fmla="*/ 120891 w 665739"/>
                  <a:gd name="connsiteY17" fmla="*/ 446764 h 446764"/>
                  <a:gd name="connsiteX18" fmla="*/ 60423 w 665739"/>
                  <a:gd name="connsiteY18" fmla="*/ 446764 h 446764"/>
                  <a:gd name="connsiteX19" fmla="*/ 0 w 665739"/>
                  <a:gd name="connsiteY19" fmla="*/ 446764 h 4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65739" h="446764">
                    <a:moveTo>
                      <a:pt x="484383" y="0"/>
                    </a:moveTo>
                    <a:lnTo>
                      <a:pt x="544852" y="0"/>
                    </a:lnTo>
                    <a:lnTo>
                      <a:pt x="605270" y="0"/>
                    </a:lnTo>
                    <a:cubicBezTo>
                      <a:pt x="605270" y="0"/>
                      <a:pt x="665739" y="0"/>
                      <a:pt x="665739" y="0"/>
                    </a:cubicBezTo>
                    <a:lnTo>
                      <a:pt x="665739" y="446764"/>
                    </a:lnTo>
                    <a:lnTo>
                      <a:pt x="605270" y="446764"/>
                    </a:lnTo>
                    <a:lnTo>
                      <a:pt x="544852" y="446764"/>
                    </a:lnTo>
                    <a:lnTo>
                      <a:pt x="484383" y="446764"/>
                    </a:lnTo>
                    <a:close/>
                    <a:moveTo>
                      <a:pt x="240317" y="0"/>
                    </a:moveTo>
                    <a:lnTo>
                      <a:pt x="301054" y="0"/>
                    </a:lnTo>
                    <a:cubicBezTo>
                      <a:pt x="301054" y="0"/>
                      <a:pt x="361746" y="0"/>
                      <a:pt x="361746" y="0"/>
                    </a:cubicBezTo>
                    <a:lnTo>
                      <a:pt x="361746" y="446764"/>
                    </a:lnTo>
                    <a:lnTo>
                      <a:pt x="301054" y="446764"/>
                    </a:lnTo>
                    <a:lnTo>
                      <a:pt x="240317" y="446764"/>
                    </a:lnTo>
                    <a:close/>
                    <a:moveTo>
                      <a:pt x="0" y="0"/>
                    </a:moveTo>
                    <a:lnTo>
                      <a:pt x="60423" y="0"/>
                    </a:lnTo>
                    <a:cubicBezTo>
                      <a:pt x="60423" y="0"/>
                      <a:pt x="120891" y="0"/>
                      <a:pt x="120891" y="0"/>
                    </a:cubicBezTo>
                    <a:lnTo>
                      <a:pt x="120891" y="446764"/>
                    </a:lnTo>
                    <a:lnTo>
                      <a:pt x="60423" y="446764"/>
                    </a:lnTo>
                    <a:lnTo>
                      <a:pt x="0" y="446764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9" name="Freeform 148"/>
              <p:cNvSpPr/>
              <p:nvPr/>
            </p:nvSpPr>
            <p:spPr>
              <a:xfrm>
                <a:off x="8254714" y="2661761"/>
                <a:ext cx="761552" cy="782434"/>
              </a:xfrm>
              <a:custGeom>
                <a:avLst/>
                <a:gdLst>
                  <a:gd name="connsiteX0" fmla="*/ 149226 w 761552"/>
                  <a:gd name="connsiteY0" fmla="*/ 33249 h 782434"/>
                  <a:gd name="connsiteX1" fmla="*/ 149226 w 761552"/>
                  <a:gd name="connsiteY1" fmla="*/ 240589 h 782434"/>
                  <a:gd name="connsiteX2" fmla="*/ 621520 w 761552"/>
                  <a:gd name="connsiteY2" fmla="*/ 240589 h 782434"/>
                  <a:gd name="connsiteX3" fmla="*/ 621520 w 761552"/>
                  <a:gd name="connsiteY3" fmla="*/ 226494 h 782434"/>
                  <a:gd name="connsiteX4" fmla="*/ 621520 w 761552"/>
                  <a:gd name="connsiteY4" fmla="*/ 51757 h 782434"/>
                  <a:gd name="connsiteX5" fmla="*/ 621520 w 761552"/>
                  <a:gd name="connsiteY5" fmla="*/ 33249 h 782434"/>
                  <a:gd name="connsiteX6" fmla="*/ 126977 w 761552"/>
                  <a:gd name="connsiteY6" fmla="*/ 0 h 782434"/>
                  <a:gd name="connsiteX7" fmla="*/ 149226 w 761552"/>
                  <a:gd name="connsiteY7" fmla="*/ 0 h 782434"/>
                  <a:gd name="connsiteX8" fmla="*/ 621520 w 761552"/>
                  <a:gd name="connsiteY8" fmla="*/ 0 h 782434"/>
                  <a:gd name="connsiteX9" fmla="*/ 637291 w 761552"/>
                  <a:gd name="connsiteY9" fmla="*/ 0 h 782434"/>
                  <a:gd name="connsiteX10" fmla="*/ 643764 w 761552"/>
                  <a:gd name="connsiteY10" fmla="*/ 0 h 782434"/>
                  <a:gd name="connsiteX11" fmla="*/ 643764 w 761552"/>
                  <a:gd name="connsiteY11" fmla="*/ 240589 h 782434"/>
                  <a:gd name="connsiteX12" fmla="*/ 711910 w 761552"/>
                  <a:gd name="connsiteY12" fmla="*/ 240589 h 782434"/>
                  <a:gd name="connsiteX13" fmla="*/ 761552 w 761552"/>
                  <a:gd name="connsiteY13" fmla="*/ 290208 h 782434"/>
                  <a:gd name="connsiteX14" fmla="*/ 711910 w 761552"/>
                  <a:gd name="connsiteY14" fmla="*/ 339902 h 782434"/>
                  <a:gd name="connsiteX15" fmla="*/ 530548 w 761552"/>
                  <a:gd name="connsiteY15" fmla="*/ 339902 h 782434"/>
                  <a:gd name="connsiteX16" fmla="*/ 530548 w 761552"/>
                  <a:gd name="connsiteY16" fmla="*/ 782434 h 782434"/>
                  <a:gd name="connsiteX17" fmla="*/ 470117 w 761552"/>
                  <a:gd name="connsiteY17" fmla="*/ 782434 h 782434"/>
                  <a:gd name="connsiteX18" fmla="*/ 409651 w 761552"/>
                  <a:gd name="connsiteY18" fmla="*/ 782434 h 782434"/>
                  <a:gd name="connsiteX19" fmla="*/ 409651 w 761552"/>
                  <a:gd name="connsiteY19" fmla="*/ 339902 h 782434"/>
                  <a:gd name="connsiteX20" fmla="*/ 288790 w 761552"/>
                  <a:gd name="connsiteY20" fmla="*/ 339902 h 782434"/>
                  <a:gd name="connsiteX21" fmla="*/ 288790 w 761552"/>
                  <a:gd name="connsiteY21" fmla="*/ 782434 h 782434"/>
                  <a:gd name="connsiteX22" fmla="*/ 228360 w 761552"/>
                  <a:gd name="connsiteY22" fmla="*/ 782434 h 782434"/>
                  <a:gd name="connsiteX23" fmla="*/ 167929 w 761552"/>
                  <a:gd name="connsiteY23" fmla="*/ 782434 h 782434"/>
                  <a:gd name="connsiteX24" fmla="*/ 167929 w 761552"/>
                  <a:gd name="connsiteY24" fmla="*/ 339902 h 782434"/>
                  <a:gd name="connsiteX25" fmla="*/ 49677 w 761552"/>
                  <a:gd name="connsiteY25" fmla="*/ 339902 h 782434"/>
                  <a:gd name="connsiteX26" fmla="*/ 0 w 761552"/>
                  <a:gd name="connsiteY26" fmla="*/ 290208 h 782434"/>
                  <a:gd name="connsiteX27" fmla="*/ 49677 w 761552"/>
                  <a:gd name="connsiteY27" fmla="*/ 240589 h 782434"/>
                  <a:gd name="connsiteX28" fmla="*/ 126977 w 761552"/>
                  <a:gd name="connsiteY28" fmla="*/ 240589 h 782434"/>
                  <a:gd name="connsiteX29" fmla="*/ 126977 w 761552"/>
                  <a:gd name="connsiteY29" fmla="*/ 226494 h 782434"/>
                  <a:gd name="connsiteX30" fmla="*/ 126977 w 761552"/>
                  <a:gd name="connsiteY30" fmla="*/ 41943 h 782434"/>
                  <a:gd name="connsiteX31" fmla="*/ 126977 w 761552"/>
                  <a:gd name="connsiteY31" fmla="*/ 33249 h 782434"/>
                  <a:gd name="connsiteX32" fmla="*/ 126977 w 761552"/>
                  <a:gd name="connsiteY32" fmla="*/ 16624 h 782434"/>
                  <a:gd name="connsiteX33" fmla="*/ 126977 w 761552"/>
                  <a:gd name="connsiteY33" fmla="*/ 11534 h 782434"/>
                  <a:gd name="connsiteX34" fmla="*/ 126977 w 761552"/>
                  <a:gd name="connsiteY34" fmla="*/ 5195 h 782434"/>
                  <a:gd name="connsiteX35" fmla="*/ 126977 w 761552"/>
                  <a:gd name="connsiteY35" fmla="*/ 0 h 78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1552" h="782434">
                    <a:moveTo>
                      <a:pt x="149226" y="33249"/>
                    </a:moveTo>
                    <a:lnTo>
                      <a:pt x="149226" y="240589"/>
                    </a:lnTo>
                    <a:lnTo>
                      <a:pt x="621520" y="240589"/>
                    </a:lnTo>
                    <a:lnTo>
                      <a:pt x="621520" y="226494"/>
                    </a:lnTo>
                    <a:cubicBezTo>
                      <a:pt x="621520" y="179307"/>
                      <a:pt x="621520" y="102630"/>
                      <a:pt x="621520" y="51757"/>
                    </a:cubicBezTo>
                    <a:lnTo>
                      <a:pt x="621520" y="33249"/>
                    </a:lnTo>
                    <a:close/>
                    <a:moveTo>
                      <a:pt x="126977" y="0"/>
                    </a:moveTo>
                    <a:lnTo>
                      <a:pt x="149226" y="0"/>
                    </a:lnTo>
                    <a:lnTo>
                      <a:pt x="621520" y="0"/>
                    </a:lnTo>
                    <a:lnTo>
                      <a:pt x="637291" y="0"/>
                    </a:lnTo>
                    <a:lnTo>
                      <a:pt x="643764" y="0"/>
                    </a:lnTo>
                    <a:lnTo>
                      <a:pt x="643764" y="240589"/>
                    </a:lnTo>
                    <a:lnTo>
                      <a:pt x="711910" y="240589"/>
                    </a:lnTo>
                    <a:cubicBezTo>
                      <a:pt x="739305" y="240589"/>
                      <a:pt x="761552" y="262815"/>
                      <a:pt x="761552" y="290208"/>
                    </a:cubicBezTo>
                    <a:cubicBezTo>
                      <a:pt x="761552" y="317652"/>
                      <a:pt x="739305" y="339902"/>
                      <a:pt x="711910" y="339902"/>
                    </a:cubicBezTo>
                    <a:lnTo>
                      <a:pt x="530548" y="339902"/>
                    </a:lnTo>
                    <a:lnTo>
                      <a:pt x="530548" y="782434"/>
                    </a:lnTo>
                    <a:lnTo>
                      <a:pt x="470117" y="782434"/>
                    </a:lnTo>
                    <a:lnTo>
                      <a:pt x="409651" y="782434"/>
                    </a:lnTo>
                    <a:lnTo>
                      <a:pt x="409651" y="339902"/>
                    </a:lnTo>
                    <a:lnTo>
                      <a:pt x="288790" y="339902"/>
                    </a:lnTo>
                    <a:lnTo>
                      <a:pt x="288790" y="782434"/>
                    </a:lnTo>
                    <a:lnTo>
                      <a:pt x="228360" y="782434"/>
                    </a:lnTo>
                    <a:lnTo>
                      <a:pt x="167929" y="782434"/>
                    </a:lnTo>
                    <a:lnTo>
                      <a:pt x="167929" y="339902"/>
                    </a:lnTo>
                    <a:lnTo>
                      <a:pt x="49677" y="339902"/>
                    </a:lnTo>
                    <a:cubicBezTo>
                      <a:pt x="22247" y="339902"/>
                      <a:pt x="0" y="317652"/>
                      <a:pt x="0" y="290208"/>
                    </a:cubicBezTo>
                    <a:cubicBezTo>
                      <a:pt x="0" y="262815"/>
                      <a:pt x="22247" y="240589"/>
                      <a:pt x="49677" y="240589"/>
                    </a:cubicBezTo>
                    <a:lnTo>
                      <a:pt x="126977" y="240589"/>
                    </a:lnTo>
                    <a:lnTo>
                      <a:pt x="126977" y="226494"/>
                    </a:lnTo>
                    <a:cubicBezTo>
                      <a:pt x="126977" y="176162"/>
                      <a:pt x="126977" y="92275"/>
                      <a:pt x="126977" y="41943"/>
                    </a:cubicBezTo>
                    <a:lnTo>
                      <a:pt x="126977" y="33249"/>
                    </a:lnTo>
                    <a:cubicBezTo>
                      <a:pt x="126977" y="33249"/>
                      <a:pt x="126977" y="24937"/>
                      <a:pt x="126977" y="16624"/>
                    </a:cubicBezTo>
                    <a:lnTo>
                      <a:pt x="126977" y="11534"/>
                    </a:lnTo>
                    <a:lnTo>
                      <a:pt x="126977" y="5195"/>
                    </a:lnTo>
                    <a:cubicBezTo>
                      <a:pt x="126977" y="2078"/>
                      <a:pt x="126977" y="0"/>
                      <a:pt x="126977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6830604" y="1384516"/>
              <a:ext cx="640996" cy="981640"/>
              <a:chOff x="7613144" y="309323"/>
              <a:chExt cx="2048123" cy="3136560"/>
            </a:xfrm>
          </p:grpSpPr>
          <p:sp>
            <p:nvSpPr>
              <p:cNvPr id="140" name="Shape 31"/>
              <p:cNvSpPr/>
              <p:nvPr/>
            </p:nvSpPr>
            <p:spPr>
              <a:xfrm>
                <a:off x="7613144" y="309340"/>
                <a:ext cx="2048123" cy="2352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66" h="21238" extrusionOk="0">
                    <a:moveTo>
                      <a:pt x="223" y="5069"/>
                    </a:moveTo>
                    <a:cubicBezTo>
                      <a:pt x="1130" y="-362"/>
                      <a:pt x="9333" y="6"/>
                      <a:pt x="9333" y="6"/>
                    </a:cubicBezTo>
                    <a:cubicBezTo>
                      <a:pt x="9333" y="6"/>
                      <a:pt x="17536" y="-362"/>
                      <a:pt x="18443" y="5069"/>
                    </a:cubicBezTo>
                    <a:cubicBezTo>
                      <a:pt x="20133" y="13725"/>
                      <a:pt x="11682" y="21238"/>
                      <a:pt x="11682" y="21238"/>
                    </a:cubicBezTo>
                    <a:lnTo>
                      <a:pt x="9333" y="21238"/>
                    </a:lnTo>
                    <a:lnTo>
                      <a:pt x="6984" y="21238"/>
                    </a:lnTo>
                    <a:cubicBezTo>
                      <a:pt x="6984" y="21238"/>
                      <a:pt x="-1467" y="13725"/>
                      <a:pt x="223" y="506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1" name="Freeform 140"/>
              <p:cNvSpPr/>
              <p:nvPr/>
            </p:nvSpPr>
            <p:spPr>
              <a:xfrm>
                <a:off x="7833671" y="309323"/>
                <a:ext cx="1608139" cy="2352462"/>
              </a:xfrm>
              <a:custGeom>
                <a:avLst/>
                <a:gdLst>
                  <a:gd name="connsiteX0" fmla="*/ 779678 w 1608139"/>
                  <a:gd name="connsiteY0" fmla="*/ 125 h 2352462"/>
                  <a:gd name="connsiteX1" fmla="*/ 799051 w 1608139"/>
                  <a:gd name="connsiteY1" fmla="*/ 452 h 2352462"/>
                  <a:gd name="connsiteX2" fmla="*/ 807282 w 1608139"/>
                  <a:gd name="connsiteY2" fmla="*/ 125 h 2352462"/>
                  <a:gd name="connsiteX3" fmla="*/ 812284 w 1608139"/>
                  <a:gd name="connsiteY3" fmla="*/ 234 h 2352462"/>
                  <a:gd name="connsiteX4" fmla="*/ 825781 w 1608139"/>
                  <a:gd name="connsiteY4" fmla="*/ 125 h 2352462"/>
                  <a:gd name="connsiteX5" fmla="*/ 813078 w 1608139"/>
                  <a:gd name="connsiteY5" fmla="*/ 234 h 2352462"/>
                  <a:gd name="connsiteX6" fmla="*/ 1047143 w 1608139"/>
                  <a:gd name="connsiteY6" fmla="*/ 561444 h 2352462"/>
                  <a:gd name="connsiteX7" fmla="*/ 863098 w 1608139"/>
                  <a:gd name="connsiteY7" fmla="*/ 2352458 h 2352462"/>
                  <a:gd name="connsiteX8" fmla="*/ 815460 w 1608139"/>
                  <a:gd name="connsiteY8" fmla="*/ 2352458 h 2352462"/>
                  <a:gd name="connsiteX9" fmla="*/ 799156 w 1608139"/>
                  <a:gd name="connsiteY9" fmla="*/ 2352458 h 2352462"/>
                  <a:gd name="connsiteX10" fmla="*/ 751571 w 1608139"/>
                  <a:gd name="connsiteY10" fmla="*/ 2352458 h 2352462"/>
                  <a:gd name="connsiteX11" fmla="*/ 567447 w 1608139"/>
                  <a:gd name="connsiteY11" fmla="*/ 561444 h 2352462"/>
                  <a:gd name="connsiteX12" fmla="*/ 798627 w 1608139"/>
                  <a:gd name="connsiteY12" fmla="*/ 452 h 2352462"/>
                  <a:gd name="connsiteX13" fmla="*/ 779678 w 1608139"/>
                  <a:gd name="connsiteY13" fmla="*/ 125 h 2352462"/>
                  <a:gd name="connsiteX14" fmla="*/ 828707 w 1608139"/>
                  <a:gd name="connsiteY14" fmla="*/ 15 h 2352462"/>
                  <a:gd name="connsiteX15" fmla="*/ 1588926 w 1608139"/>
                  <a:gd name="connsiteY15" fmla="*/ 561408 h 2352462"/>
                  <a:gd name="connsiteX16" fmla="*/ 1007715 w 1608139"/>
                  <a:gd name="connsiteY16" fmla="*/ 2352462 h 2352462"/>
                  <a:gd name="connsiteX17" fmla="*/ 951539 w 1608139"/>
                  <a:gd name="connsiteY17" fmla="*/ 2352462 h 2352462"/>
                  <a:gd name="connsiteX18" fmla="*/ 1371097 w 1608139"/>
                  <a:gd name="connsiteY18" fmla="*/ 561408 h 2352462"/>
                  <a:gd name="connsiteX19" fmla="*/ 828707 w 1608139"/>
                  <a:gd name="connsiteY19" fmla="*/ 15 h 2352462"/>
                  <a:gd name="connsiteX20" fmla="*/ 779336 w 1608139"/>
                  <a:gd name="connsiteY20" fmla="*/ 15 h 2352462"/>
                  <a:gd name="connsiteX21" fmla="*/ 237054 w 1608139"/>
                  <a:gd name="connsiteY21" fmla="*/ 561408 h 2352462"/>
                  <a:gd name="connsiteX22" fmla="*/ 656602 w 1608139"/>
                  <a:gd name="connsiteY22" fmla="*/ 2352462 h 2352462"/>
                  <a:gd name="connsiteX23" fmla="*/ 600392 w 1608139"/>
                  <a:gd name="connsiteY23" fmla="*/ 2352462 h 2352462"/>
                  <a:gd name="connsiteX24" fmla="*/ 19210 w 1608139"/>
                  <a:gd name="connsiteY24" fmla="*/ 561408 h 2352462"/>
                  <a:gd name="connsiteX25" fmla="*/ 779336 w 1608139"/>
                  <a:gd name="connsiteY25" fmla="*/ 15 h 235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08139" h="2352462">
                    <a:moveTo>
                      <a:pt x="779678" y="125"/>
                    </a:moveTo>
                    <a:cubicBezTo>
                      <a:pt x="788941" y="16"/>
                      <a:pt x="795345" y="234"/>
                      <a:pt x="799051" y="452"/>
                    </a:cubicBezTo>
                    <a:cubicBezTo>
                      <a:pt x="802200" y="125"/>
                      <a:pt x="804979" y="125"/>
                      <a:pt x="807282" y="125"/>
                    </a:cubicBezTo>
                    <a:cubicBezTo>
                      <a:pt x="808764" y="125"/>
                      <a:pt x="810457" y="125"/>
                      <a:pt x="812284" y="234"/>
                    </a:cubicBezTo>
                    <a:cubicBezTo>
                      <a:pt x="815936" y="125"/>
                      <a:pt x="820223" y="16"/>
                      <a:pt x="825781" y="125"/>
                    </a:cubicBezTo>
                    <a:cubicBezTo>
                      <a:pt x="820620" y="125"/>
                      <a:pt x="816598" y="234"/>
                      <a:pt x="813078" y="234"/>
                    </a:cubicBezTo>
                    <a:cubicBezTo>
                      <a:pt x="862119" y="3066"/>
                      <a:pt x="1026155" y="50659"/>
                      <a:pt x="1047143" y="561444"/>
                    </a:cubicBezTo>
                    <a:cubicBezTo>
                      <a:pt x="1093114" y="1520282"/>
                      <a:pt x="863098" y="2352458"/>
                      <a:pt x="863098" y="2352458"/>
                    </a:cubicBezTo>
                    <a:lnTo>
                      <a:pt x="815460" y="2352458"/>
                    </a:lnTo>
                    <a:lnTo>
                      <a:pt x="799156" y="2352458"/>
                    </a:lnTo>
                    <a:lnTo>
                      <a:pt x="751571" y="2352458"/>
                    </a:lnTo>
                    <a:cubicBezTo>
                      <a:pt x="751571" y="2352458"/>
                      <a:pt x="521449" y="1520282"/>
                      <a:pt x="567447" y="561444"/>
                    </a:cubicBezTo>
                    <a:cubicBezTo>
                      <a:pt x="588064" y="60243"/>
                      <a:pt x="746357" y="5026"/>
                      <a:pt x="798627" y="452"/>
                    </a:cubicBezTo>
                    <a:cubicBezTo>
                      <a:pt x="794843" y="343"/>
                      <a:pt x="788623" y="125"/>
                      <a:pt x="779678" y="125"/>
                    </a:cubicBezTo>
                    <a:close/>
                    <a:moveTo>
                      <a:pt x="828707" y="15"/>
                    </a:moveTo>
                    <a:cubicBezTo>
                      <a:pt x="950785" y="-748"/>
                      <a:pt x="1519377" y="24854"/>
                      <a:pt x="1588926" y="561408"/>
                    </a:cubicBezTo>
                    <a:cubicBezTo>
                      <a:pt x="1734228" y="1520232"/>
                      <a:pt x="1007715" y="2352462"/>
                      <a:pt x="1007715" y="2352462"/>
                    </a:cubicBezTo>
                    <a:lnTo>
                      <a:pt x="951539" y="2352462"/>
                    </a:lnTo>
                    <a:cubicBezTo>
                      <a:pt x="951539" y="2352462"/>
                      <a:pt x="1475987" y="1520232"/>
                      <a:pt x="1371097" y="561408"/>
                    </a:cubicBezTo>
                    <a:cubicBezTo>
                      <a:pt x="1321965" y="36838"/>
                      <a:pt x="928608" y="669"/>
                      <a:pt x="828707" y="15"/>
                    </a:cubicBezTo>
                    <a:close/>
                    <a:moveTo>
                      <a:pt x="779336" y="15"/>
                    </a:moveTo>
                    <a:cubicBezTo>
                      <a:pt x="679447" y="669"/>
                      <a:pt x="286139" y="36838"/>
                      <a:pt x="237054" y="561408"/>
                    </a:cubicBezTo>
                    <a:cubicBezTo>
                      <a:pt x="132177" y="1520232"/>
                      <a:pt x="656602" y="2352462"/>
                      <a:pt x="656602" y="2352462"/>
                    </a:cubicBezTo>
                    <a:lnTo>
                      <a:pt x="600392" y="2352462"/>
                    </a:lnTo>
                    <a:cubicBezTo>
                      <a:pt x="600392" y="2352462"/>
                      <a:pt x="-126075" y="1520232"/>
                      <a:pt x="19210" y="561408"/>
                    </a:cubicBezTo>
                    <a:cubicBezTo>
                      <a:pt x="88709" y="24854"/>
                      <a:pt x="657273" y="-748"/>
                      <a:pt x="779336" y="1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2" name="Shape 35"/>
              <p:cNvSpPr/>
              <p:nvPr/>
            </p:nvSpPr>
            <p:spPr>
              <a:xfrm>
                <a:off x="7987393" y="309340"/>
                <a:ext cx="1295191" cy="26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5" extrusionOk="0">
                    <a:moveTo>
                      <a:pt x="10357" y="5"/>
                    </a:moveTo>
                    <a:cubicBezTo>
                      <a:pt x="10516" y="-3"/>
                      <a:pt x="10629" y="13"/>
                      <a:pt x="10692" y="29"/>
                    </a:cubicBezTo>
                    <a:cubicBezTo>
                      <a:pt x="10745" y="9"/>
                      <a:pt x="10791" y="1"/>
                      <a:pt x="10831" y="5"/>
                    </a:cubicBezTo>
                    <a:cubicBezTo>
                      <a:pt x="10855" y="1"/>
                      <a:pt x="10885" y="5"/>
                      <a:pt x="10916" y="13"/>
                    </a:cubicBezTo>
                    <a:cubicBezTo>
                      <a:pt x="10978" y="5"/>
                      <a:pt x="11057" y="-1"/>
                      <a:pt x="11153" y="5"/>
                    </a:cubicBezTo>
                    <a:cubicBezTo>
                      <a:pt x="11192" y="5"/>
                      <a:pt x="11227" y="-1"/>
                      <a:pt x="11271" y="1"/>
                    </a:cubicBezTo>
                    <a:cubicBezTo>
                      <a:pt x="12827" y="-25"/>
                      <a:pt x="17614" y="739"/>
                      <a:pt x="21600" y="10195"/>
                    </a:cubicBezTo>
                    <a:cubicBezTo>
                      <a:pt x="19539" y="16967"/>
                      <a:pt x="15490" y="21575"/>
                      <a:pt x="10831" y="21575"/>
                    </a:cubicBezTo>
                    <a:cubicBezTo>
                      <a:pt x="6123" y="21575"/>
                      <a:pt x="2041" y="16875"/>
                      <a:pt x="0" y="9991"/>
                    </a:cubicBezTo>
                    <a:cubicBezTo>
                      <a:pt x="3968" y="735"/>
                      <a:pt x="8694" y="-25"/>
                      <a:pt x="10239" y="1"/>
                    </a:cubicBezTo>
                    <a:cubicBezTo>
                      <a:pt x="10283" y="-1"/>
                      <a:pt x="10318" y="5"/>
                      <a:pt x="10357" y="5"/>
                    </a:cubicBezTo>
                    <a:close/>
                  </a:path>
                </a:pathLst>
              </a:custGeom>
              <a:solidFill>
                <a:srgbClr val="FEFEFE">
                  <a:alpha val="25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3" name="Freeform 142"/>
              <p:cNvSpPr/>
              <p:nvPr/>
            </p:nvSpPr>
            <p:spPr>
              <a:xfrm>
                <a:off x="8301495" y="2999119"/>
                <a:ext cx="665739" cy="446764"/>
              </a:xfrm>
              <a:custGeom>
                <a:avLst/>
                <a:gdLst>
                  <a:gd name="connsiteX0" fmla="*/ 484383 w 665739"/>
                  <a:gd name="connsiteY0" fmla="*/ 0 h 446764"/>
                  <a:gd name="connsiteX1" fmla="*/ 544852 w 665739"/>
                  <a:gd name="connsiteY1" fmla="*/ 0 h 446764"/>
                  <a:gd name="connsiteX2" fmla="*/ 605270 w 665739"/>
                  <a:gd name="connsiteY2" fmla="*/ 0 h 446764"/>
                  <a:gd name="connsiteX3" fmla="*/ 665739 w 665739"/>
                  <a:gd name="connsiteY3" fmla="*/ 0 h 446764"/>
                  <a:gd name="connsiteX4" fmla="*/ 665739 w 665739"/>
                  <a:gd name="connsiteY4" fmla="*/ 446764 h 446764"/>
                  <a:gd name="connsiteX5" fmla="*/ 605270 w 665739"/>
                  <a:gd name="connsiteY5" fmla="*/ 446764 h 446764"/>
                  <a:gd name="connsiteX6" fmla="*/ 544852 w 665739"/>
                  <a:gd name="connsiteY6" fmla="*/ 446764 h 446764"/>
                  <a:gd name="connsiteX7" fmla="*/ 484383 w 665739"/>
                  <a:gd name="connsiteY7" fmla="*/ 446764 h 446764"/>
                  <a:gd name="connsiteX8" fmla="*/ 240317 w 665739"/>
                  <a:gd name="connsiteY8" fmla="*/ 0 h 446764"/>
                  <a:gd name="connsiteX9" fmla="*/ 301054 w 665739"/>
                  <a:gd name="connsiteY9" fmla="*/ 0 h 446764"/>
                  <a:gd name="connsiteX10" fmla="*/ 361746 w 665739"/>
                  <a:gd name="connsiteY10" fmla="*/ 0 h 446764"/>
                  <a:gd name="connsiteX11" fmla="*/ 361746 w 665739"/>
                  <a:gd name="connsiteY11" fmla="*/ 446764 h 446764"/>
                  <a:gd name="connsiteX12" fmla="*/ 301054 w 665739"/>
                  <a:gd name="connsiteY12" fmla="*/ 446764 h 446764"/>
                  <a:gd name="connsiteX13" fmla="*/ 240317 w 665739"/>
                  <a:gd name="connsiteY13" fmla="*/ 446764 h 446764"/>
                  <a:gd name="connsiteX14" fmla="*/ 0 w 665739"/>
                  <a:gd name="connsiteY14" fmla="*/ 0 h 446764"/>
                  <a:gd name="connsiteX15" fmla="*/ 60423 w 665739"/>
                  <a:gd name="connsiteY15" fmla="*/ 0 h 446764"/>
                  <a:gd name="connsiteX16" fmla="*/ 120891 w 665739"/>
                  <a:gd name="connsiteY16" fmla="*/ 0 h 446764"/>
                  <a:gd name="connsiteX17" fmla="*/ 120891 w 665739"/>
                  <a:gd name="connsiteY17" fmla="*/ 446764 h 446764"/>
                  <a:gd name="connsiteX18" fmla="*/ 60423 w 665739"/>
                  <a:gd name="connsiteY18" fmla="*/ 446764 h 446764"/>
                  <a:gd name="connsiteX19" fmla="*/ 0 w 665739"/>
                  <a:gd name="connsiteY19" fmla="*/ 446764 h 4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65739" h="446764">
                    <a:moveTo>
                      <a:pt x="484383" y="0"/>
                    </a:moveTo>
                    <a:lnTo>
                      <a:pt x="544852" y="0"/>
                    </a:lnTo>
                    <a:lnTo>
                      <a:pt x="605270" y="0"/>
                    </a:lnTo>
                    <a:cubicBezTo>
                      <a:pt x="605270" y="0"/>
                      <a:pt x="665739" y="0"/>
                      <a:pt x="665739" y="0"/>
                    </a:cubicBezTo>
                    <a:lnTo>
                      <a:pt x="665739" y="446764"/>
                    </a:lnTo>
                    <a:lnTo>
                      <a:pt x="605270" y="446764"/>
                    </a:lnTo>
                    <a:lnTo>
                      <a:pt x="544852" y="446764"/>
                    </a:lnTo>
                    <a:lnTo>
                      <a:pt x="484383" y="446764"/>
                    </a:lnTo>
                    <a:close/>
                    <a:moveTo>
                      <a:pt x="240317" y="0"/>
                    </a:moveTo>
                    <a:lnTo>
                      <a:pt x="301054" y="0"/>
                    </a:lnTo>
                    <a:cubicBezTo>
                      <a:pt x="301054" y="0"/>
                      <a:pt x="361746" y="0"/>
                      <a:pt x="361746" y="0"/>
                    </a:cubicBezTo>
                    <a:lnTo>
                      <a:pt x="361746" y="446764"/>
                    </a:lnTo>
                    <a:lnTo>
                      <a:pt x="301054" y="446764"/>
                    </a:lnTo>
                    <a:lnTo>
                      <a:pt x="240317" y="446764"/>
                    </a:lnTo>
                    <a:close/>
                    <a:moveTo>
                      <a:pt x="0" y="0"/>
                    </a:moveTo>
                    <a:lnTo>
                      <a:pt x="60423" y="0"/>
                    </a:lnTo>
                    <a:cubicBezTo>
                      <a:pt x="60423" y="0"/>
                      <a:pt x="120891" y="0"/>
                      <a:pt x="120891" y="0"/>
                    </a:cubicBezTo>
                    <a:lnTo>
                      <a:pt x="120891" y="446764"/>
                    </a:lnTo>
                    <a:lnTo>
                      <a:pt x="60423" y="446764"/>
                    </a:lnTo>
                    <a:lnTo>
                      <a:pt x="0" y="446764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4" name="Freeform 143"/>
              <p:cNvSpPr/>
              <p:nvPr/>
            </p:nvSpPr>
            <p:spPr>
              <a:xfrm>
                <a:off x="8254714" y="2661761"/>
                <a:ext cx="761552" cy="782434"/>
              </a:xfrm>
              <a:custGeom>
                <a:avLst/>
                <a:gdLst>
                  <a:gd name="connsiteX0" fmla="*/ 149226 w 761552"/>
                  <a:gd name="connsiteY0" fmla="*/ 33249 h 782434"/>
                  <a:gd name="connsiteX1" fmla="*/ 149226 w 761552"/>
                  <a:gd name="connsiteY1" fmla="*/ 240589 h 782434"/>
                  <a:gd name="connsiteX2" fmla="*/ 621520 w 761552"/>
                  <a:gd name="connsiteY2" fmla="*/ 240589 h 782434"/>
                  <a:gd name="connsiteX3" fmla="*/ 621520 w 761552"/>
                  <a:gd name="connsiteY3" fmla="*/ 226494 h 782434"/>
                  <a:gd name="connsiteX4" fmla="*/ 621520 w 761552"/>
                  <a:gd name="connsiteY4" fmla="*/ 51757 h 782434"/>
                  <a:gd name="connsiteX5" fmla="*/ 621520 w 761552"/>
                  <a:gd name="connsiteY5" fmla="*/ 33249 h 782434"/>
                  <a:gd name="connsiteX6" fmla="*/ 126977 w 761552"/>
                  <a:gd name="connsiteY6" fmla="*/ 0 h 782434"/>
                  <a:gd name="connsiteX7" fmla="*/ 149226 w 761552"/>
                  <a:gd name="connsiteY7" fmla="*/ 0 h 782434"/>
                  <a:gd name="connsiteX8" fmla="*/ 621520 w 761552"/>
                  <a:gd name="connsiteY8" fmla="*/ 0 h 782434"/>
                  <a:gd name="connsiteX9" fmla="*/ 637291 w 761552"/>
                  <a:gd name="connsiteY9" fmla="*/ 0 h 782434"/>
                  <a:gd name="connsiteX10" fmla="*/ 643764 w 761552"/>
                  <a:gd name="connsiteY10" fmla="*/ 0 h 782434"/>
                  <a:gd name="connsiteX11" fmla="*/ 643764 w 761552"/>
                  <a:gd name="connsiteY11" fmla="*/ 240589 h 782434"/>
                  <a:gd name="connsiteX12" fmla="*/ 711910 w 761552"/>
                  <a:gd name="connsiteY12" fmla="*/ 240589 h 782434"/>
                  <a:gd name="connsiteX13" fmla="*/ 761552 w 761552"/>
                  <a:gd name="connsiteY13" fmla="*/ 290208 h 782434"/>
                  <a:gd name="connsiteX14" fmla="*/ 711910 w 761552"/>
                  <a:gd name="connsiteY14" fmla="*/ 339902 h 782434"/>
                  <a:gd name="connsiteX15" fmla="*/ 530548 w 761552"/>
                  <a:gd name="connsiteY15" fmla="*/ 339902 h 782434"/>
                  <a:gd name="connsiteX16" fmla="*/ 530548 w 761552"/>
                  <a:gd name="connsiteY16" fmla="*/ 782434 h 782434"/>
                  <a:gd name="connsiteX17" fmla="*/ 470117 w 761552"/>
                  <a:gd name="connsiteY17" fmla="*/ 782434 h 782434"/>
                  <a:gd name="connsiteX18" fmla="*/ 409651 w 761552"/>
                  <a:gd name="connsiteY18" fmla="*/ 782434 h 782434"/>
                  <a:gd name="connsiteX19" fmla="*/ 409651 w 761552"/>
                  <a:gd name="connsiteY19" fmla="*/ 339902 h 782434"/>
                  <a:gd name="connsiteX20" fmla="*/ 288790 w 761552"/>
                  <a:gd name="connsiteY20" fmla="*/ 339902 h 782434"/>
                  <a:gd name="connsiteX21" fmla="*/ 288790 w 761552"/>
                  <a:gd name="connsiteY21" fmla="*/ 782434 h 782434"/>
                  <a:gd name="connsiteX22" fmla="*/ 228360 w 761552"/>
                  <a:gd name="connsiteY22" fmla="*/ 782434 h 782434"/>
                  <a:gd name="connsiteX23" fmla="*/ 167929 w 761552"/>
                  <a:gd name="connsiteY23" fmla="*/ 782434 h 782434"/>
                  <a:gd name="connsiteX24" fmla="*/ 167929 w 761552"/>
                  <a:gd name="connsiteY24" fmla="*/ 339902 h 782434"/>
                  <a:gd name="connsiteX25" fmla="*/ 49677 w 761552"/>
                  <a:gd name="connsiteY25" fmla="*/ 339902 h 782434"/>
                  <a:gd name="connsiteX26" fmla="*/ 0 w 761552"/>
                  <a:gd name="connsiteY26" fmla="*/ 290208 h 782434"/>
                  <a:gd name="connsiteX27" fmla="*/ 49677 w 761552"/>
                  <a:gd name="connsiteY27" fmla="*/ 240589 h 782434"/>
                  <a:gd name="connsiteX28" fmla="*/ 126977 w 761552"/>
                  <a:gd name="connsiteY28" fmla="*/ 240589 h 782434"/>
                  <a:gd name="connsiteX29" fmla="*/ 126977 w 761552"/>
                  <a:gd name="connsiteY29" fmla="*/ 226494 h 782434"/>
                  <a:gd name="connsiteX30" fmla="*/ 126977 w 761552"/>
                  <a:gd name="connsiteY30" fmla="*/ 41943 h 782434"/>
                  <a:gd name="connsiteX31" fmla="*/ 126977 w 761552"/>
                  <a:gd name="connsiteY31" fmla="*/ 33249 h 782434"/>
                  <a:gd name="connsiteX32" fmla="*/ 126977 w 761552"/>
                  <a:gd name="connsiteY32" fmla="*/ 16624 h 782434"/>
                  <a:gd name="connsiteX33" fmla="*/ 126977 w 761552"/>
                  <a:gd name="connsiteY33" fmla="*/ 11534 h 782434"/>
                  <a:gd name="connsiteX34" fmla="*/ 126977 w 761552"/>
                  <a:gd name="connsiteY34" fmla="*/ 5195 h 782434"/>
                  <a:gd name="connsiteX35" fmla="*/ 126977 w 761552"/>
                  <a:gd name="connsiteY35" fmla="*/ 0 h 78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1552" h="782434">
                    <a:moveTo>
                      <a:pt x="149226" y="33249"/>
                    </a:moveTo>
                    <a:lnTo>
                      <a:pt x="149226" y="240589"/>
                    </a:lnTo>
                    <a:lnTo>
                      <a:pt x="621520" y="240589"/>
                    </a:lnTo>
                    <a:lnTo>
                      <a:pt x="621520" y="226494"/>
                    </a:lnTo>
                    <a:cubicBezTo>
                      <a:pt x="621520" y="179307"/>
                      <a:pt x="621520" y="102630"/>
                      <a:pt x="621520" y="51757"/>
                    </a:cubicBezTo>
                    <a:lnTo>
                      <a:pt x="621520" y="33249"/>
                    </a:lnTo>
                    <a:close/>
                    <a:moveTo>
                      <a:pt x="126977" y="0"/>
                    </a:moveTo>
                    <a:lnTo>
                      <a:pt x="149226" y="0"/>
                    </a:lnTo>
                    <a:lnTo>
                      <a:pt x="621520" y="0"/>
                    </a:lnTo>
                    <a:lnTo>
                      <a:pt x="637291" y="0"/>
                    </a:lnTo>
                    <a:lnTo>
                      <a:pt x="643764" y="0"/>
                    </a:lnTo>
                    <a:lnTo>
                      <a:pt x="643764" y="240589"/>
                    </a:lnTo>
                    <a:lnTo>
                      <a:pt x="711910" y="240589"/>
                    </a:lnTo>
                    <a:cubicBezTo>
                      <a:pt x="739305" y="240589"/>
                      <a:pt x="761552" y="262815"/>
                      <a:pt x="761552" y="290208"/>
                    </a:cubicBezTo>
                    <a:cubicBezTo>
                      <a:pt x="761552" y="317652"/>
                      <a:pt x="739305" y="339902"/>
                      <a:pt x="711910" y="339902"/>
                    </a:cubicBezTo>
                    <a:lnTo>
                      <a:pt x="530548" y="339902"/>
                    </a:lnTo>
                    <a:lnTo>
                      <a:pt x="530548" y="782434"/>
                    </a:lnTo>
                    <a:lnTo>
                      <a:pt x="470117" y="782434"/>
                    </a:lnTo>
                    <a:lnTo>
                      <a:pt x="409651" y="782434"/>
                    </a:lnTo>
                    <a:lnTo>
                      <a:pt x="409651" y="339902"/>
                    </a:lnTo>
                    <a:lnTo>
                      <a:pt x="288790" y="339902"/>
                    </a:lnTo>
                    <a:lnTo>
                      <a:pt x="288790" y="782434"/>
                    </a:lnTo>
                    <a:lnTo>
                      <a:pt x="228360" y="782434"/>
                    </a:lnTo>
                    <a:lnTo>
                      <a:pt x="167929" y="782434"/>
                    </a:lnTo>
                    <a:lnTo>
                      <a:pt x="167929" y="339902"/>
                    </a:lnTo>
                    <a:lnTo>
                      <a:pt x="49677" y="339902"/>
                    </a:lnTo>
                    <a:cubicBezTo>
                      <a:pt x="22247" y="339902"/>
                      <a:pt x="0" y="317652"/>
                      <a:pt x="0" y="290208"/>
                    </a:cubicBezTo>
                    <a:cubicBezTo>
                      <a:pt x="0" y="262815"/>
                      <a:pt x="22247" y="240589"/>
                      <a:pt x="49677" y="240589"/>
                    </a:cubicBezTo>
                    <a:lnTo>
                      <a:pt x="126977" y="240589"/>
                    </a:lnTo>
                    <a:lnTo>
                      <a:pt x="126977" y="226494"/>
                    </a:lnTo>
                    <a:cubicBezTo>
                      <a:pt x="126977" y="176162"/>
                      <a:pt x="126977" y="92275"/>
                      <a:pt x="126977" y="41943"/>
                    </a:cubicBezTo>
                    <a:lnTo>
                      <a:pt x="126977" y="33249"/>
                    </a:lnTo>
                    <a:cubicBezTo>
                      <a:pt x="126977" y="33249"/>
                      <a:pt x="126977" y="24937"/>
                      <a:pt x="126977" y="16624"/>
                    </a:cubicBezTo>
                    <a:lnTo>
                      <a:pt x="126977" y="11534"/>
                    </a:lnTo>
                    <a:lnTo>
                      <a:pt x="126977" y="5195"/>
                    </a:lnTo>
                    <a:cubicBezTo>
                      <a:pt x="126977" y="2078"/>
                      <a:pt x="126977" y="0"/>
                      <a:pt x="126977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sp>
        <p:nvSpPr>
          <p:cNvPr id="139" name="Shape 41"/>
          <p:cNvSpPr/>
          <p:nvPr/>
        </p:nvSpPr>
        <p:spPr>
          <a:xfrm>
            <a:off x="7043515" y="3510135"/>
            <a:ext cx="5003317" cy="2824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3" h="21353" extrusionOk="0">
                <a:moveTo>
                  <a:pt x="21224" y="8816"/>
                </a:moveTo>
                <a:cubicBezTo>
                  <a:pt x="20812" y="6740"/>
                  <a:pt x="19879" y="8418"/>
                  <a:pt x="19879" y="8418"/>
                </a:cubicBezTo>
                <a:cubicBezTo>
                  <a:pt x="19879" y="8418"/>
                  <a:pt x="19727" y="8134"/>
                  <a:pt x="19291" y="7895"/>
                </a:cubicBezTo>
                <a:cubicBezTo>
                  <a:pt x="18854" y="7656"/>
                  <a:pt x="18760" y="8648"/>
                  <a:pt x="18760" y="8648"/>
                </a:cubicBezTo>
                <a:cubicBezTo>
                  <a:pt x="18760" y="8648"/>
                  <a:pt x="18345" y="7300"/>
                  <a:pt x="17845" y="8384"/>
                </a:cubicBezTo>
                <a:cubicBezTo>
                  <a:pt x="17845" y="8384"/>
                  <a:pt x="17900" y="7851"/>
                  <a:pt x="17325" y="7693"/>
                </a:cubicBezTo>
                <a:cubicBezTo>
                  <a:pt x="16751" y="7536"/>
                  <a:pt x="16751" y="7536"/>
                  <a:pt x="16751" y="7536"/>
                </a:cubicBezTo>
                <a:cubicBezTo>
                  <a:pt x="16751" y="7536"/>
                  <a:pt x="16379" y="6331"/>
                  <a:pt x="15901" y="7289"/>
                </a:cubicBezTo>
                <a:cubicBezTo>
                  <a:pt x="15901" y="7289"/>
                  <a:pt x="16019" y="5368"/>
                  <a:pt x="15204" y="5217"/>
                </a:cubicBezTo>
                <a:cubicBezTo>
                  <a:pt x="14389" y="5065"/>
                  <a:pt x="14188" y="6471"/>
                  <a:pt x="14188" y="6471"/>
                </a:cubicBezTo>
                <a:cubicBezTo>
                  <a:pt x="14188" y="6471"/>
                  <a:pt x="14210" y="5248"/>
                  <a:pt x="13735" y="5961"/>
                </a:cubicBezTo>
                <a:cubicBezTo>
                  <a:pt x="13735" y="5961"/>
                  <a:pt x="13686" y="5333"/>
                  <a:pt x="13373" y="5035"/>
                </a:cubicBezTo>
                <a:cubicBezTo>
                  <a:pt x="13110" y="4784"/>
                  <a:pt x="12609" y="5041"/>
                  <a:pt x="12609" y="5041"/>
                </a:cubicBezTo>
                <a:cubicBezTo>
                  <a:pt x="12609" y="5041"/>
                  <a:pt x="13086" y="3640"/>
                  <a:pt x="12314" y="3558"/>
                </a:cubicBezTo>
                <a:cubicBezTo>
                  <a:pt x="12314" y="3558"/>
                  <a:pt x="12457" y="2799"/>
                  <a:pt x="12045" y="2857"/>
                </a:cubicBezTo>
                <a:cubicBezTo>
                  <a:pt x="12045" y="2857"/>
                  <a:pt x="12457" y="2264"/>
                  <a:pt x="12108" y="1797"/>
                </a:cubicBezTo>
                <a:cubicBezTo>
                  <a:pt x="12108" y="1797"/>
                  <a:pt x="12260" y="1532"/>
                  <a:pt x="12170" y="1129"/>
                </a:cubicBezTo>
                <a:cubicBezTo>
                  <a:pt x="11913" y="-24"/>
                  <a:pt x="11400" y="442"/>
                  <a:pt x="11400" y="442"/>
                </a:cubicBezTo>
                <a:cubicBezTo>
                  <a:pt x="11400" y="442"/>
                  <a:pt x="11165" y="-247"/>
                  <a:pt x="11054" y="442"/>
                </a:cubicBezTo>
                <a:cubicBezTo>
                  <a:pt x="11054" y="442"/>
                  <a:pt x="10816" y="-180"/>
                  <a:pt x="10593" y="52"/>
                </a:cubicBezTo>
                <a:cubicBezTo>
                  <a:pt x="10371" y="283"/>
                  <a:pt x="10518" y="442"/>
                  <a:pt x="10518" y="442"/>
                </a:cubicBezTo>
                <a:cubicBezTo>
                  <a:pt x="10518" y="442"/>
                  <a:pt x="10250" y="195"/>
                  <a:pt x="10320" y="765"/>
                </a:cubicBezTo>
                <a:cubicBezTo>
                  <a:pt x="10320" y="765"/>
                  <a:pt x="10190" y="414"/>
                  <a:pt x="10081" y="1121"/>
                </a:cubicBezTo>
                <a:cubicBezTo>
                  <a:pt x="9972" y="1829"/>
                  <a:pt x="10118" y="2056"/>
                  <a:pt x="10118" y="2056"/>
                </a:cubicBezTo>
                <a:cubicBezTo>
                  <a:pt x="10118" y="2056"/>
                  <a:pt x="9539" y="2226"/>
                  <a:pt x="9760" y="3089"/>
                </a:cubicBezTo>
                <a:cubicBezTo>
                  <a:pt x="9760" y="3089"/>
                  <a:pt x="9199" y="2901"/>
                  <a:pt x="8939" y="3714"/>
                </a:cubicBezTo>
                <a:cubicBezTo>
                  <a:pt x="8678" y="4528"/>
                  <a:pt x="8725" y="5103"/>
                  <a:pt x="8943" y="5478"/>
                </a:cubicBezTo>
                <a:cubicBezTo>
                  <a:pt x="8943" y="5478"/>
                  <a:pt x="8525" y="4901"/>
                  <a:pt x="8308" y="5675"/>
                </a:cubicBezTo>
                <a:cubicBezTo>
                  <a:pt x="8308" y="5675"/>
                  <a:pt x="7897" y="4951"/>
                  <a:pt x="7416" y="5455"/>
                </a:cubicBezTo>
                <a:cubicBezTo>
                  <a:pt x="6905" y="5993"/>
                  <a:pt x="7176" y="7095"/>
                  <a:pt x="7176" y="7095"/>
                </a:cubicBezTo>
                <a:cubicBezTo>
                  <a:pt x="7176" y="7095"/>
                  <a:pt x="6698" y="6466"/>
                  <a:pt x="6564" y="7398"/>
                </a:cubicBezTo>
                <a:cubicBezTo>
                  <a:pt x="6564" y="7398"/>
                  <a:pt x="5903" y="6427"/>
                  <a:pt x="5187" y="7636"/>
                </a:cubicBezTo>
                <a:cubicBezTo>
                  <a:pt x="4471" y="8845"/>
                  <a:pt x="5070" y="11014"/>
                  <a:pt x="5070" y="11014"/>
                </a:cubicBezTo>
                <a:cubicBezTo>
                  <a:pt x="5070" y="11014"/>
                  <a:pt x="4682" y="10013"/>
                  <a:pt x="4223" y="10694"/>
                </a:cubicBezTo>
                <a:cubicBezTo>
                  <a:pt x="4223" y="10694"/>
                  <a:pt x="4006" y="8934"/>
                  <a:pt x="3040" y="8877"/>
                </a:cubicBezTo>
                <a:cubicBezTo>
                  <a:pt x="2073" y="8820"/>
                  <a:pt x="1106" y="9904"/>
                  <a:pt x="1305" y="12074"/>
                </a:cubicBezTo>
                <a:cubicBezTo>
                  <a:pt x="1305" y="12074"/>
                  <a:pt x="16" y="10803"/>
                  <a:pt x="0" y="13210"/>
                </a:cubicBezTo>
                <a:cubicBezTo>
                  <a:pt x="-16" y="15616"/>
                  <a:pt x="574" y="16484"/>
                  <a:pt x="1695" y="15641"/>
                </a:cubicBezTo>
                <a:cubicBezTo>
                  <a:pt x="1695" y="15641"/>
                  <a:pt x="1591" y="17002"/>
                  <a:pt x="2100" y="16986"/>
                </a:cubicBezTo>
                <a:cubicBezTo>
                  <a:pt x="2362" y="16977"/>
                  <a:pt x="2557" y="16833"/>
                  <a:pt x="2685" y="16696"/>
                </a:cubicBezTo>
                <a:cubicBezTo>
                  <a:pt x="3482" y="19358"/>
                  <a:pt x="6774" y="21353"/>
                  <a:pt x="10715" y="21353"/>
                </a:cubicBezTo>
                <a:cubicBezTo>
                  <a:pt x="12549" y="21353"/>
                  <a:pt x="14243" y="20921"/>
                  <a:pt x="15610" y="20190"/>
                </a:cubicBezTo>
                <a:cubicBezTo>
                  <a:pt x="16178" y="20149"/>
                  <a:pt x="16571" y="19830"/>
                  <a:pt x="16842" y="19381"/>
                </a:cubicBezTo>
                <a:cubicBezTo>
                  <a:pt x="18024" y="18429"/>
                  <a:pt x="18784" y="17201"/>
                  <a:pt x="18911" y="15848"/>
                </a:cubicBezTo>
                <a:cubicBezTo>
                  <a:pt x="18918" y="15844"/>
                  <a:pt x="18926" y="15840"/>
                  <a:pt x="18934" y="15835"/>
                </a:cubicBezTo>
                <a:cubicBezTo>
                  <a:pt x="19841" y="15269"/>
                  <a:pt x="19745" y="13267"/>
                  <a:pt x="19745" y="13267"/>
                </a:cubicBezTo>
                <a:cubicBezTo>
                  <a:pt x="19745" y="13267"/>
                  <a:pt x="20403" y="13411"/>
                  <a:pt x="20768" y="12745"/>
                </a:cubicBezTo>
                <a:cubicBezTo>
                  <a:pt x="21104" y="12130"/>
                  <a:pt x="20974" y="10342"/>
                  <a:pt x="20907" y="10072"/>
                </a:cubicBezTo>
                <a:cubicBezTo>
                  <a:pt x="21018" y="10212"/>
                  <a:pt x="21584" y="10632"/>
                  <a:pt x="21224" y="8816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174" name="Группа 291"/>
          <p:cNvGrpSpPr/>
          <p:nvPr/>
        </p:nvGrpSpPr>
        <p:grpSpPr>
          <a:xfrm>
            <a:off x="842656" y="3395308"/>
            <a:ext cx="383704" cy="502866"/>
            <a:chOff x="5891213" y="3209925"/>
            <a:chExt cx="2044700" cy="2679700"/>
          </a:xfrm>
          <a:solidFill>
            <a:schemeClr val="accent1"/>
          </a:solidFill>
        </p:grpSpPr>
        <p:sp>
          <p:nvSpPr>
            <p:cNvPr id="175" name="Freeform 257"/>
            <p:cNvSpPr>
              <a:spLocks/>
            </p:cNvSpPr>
            <p:nvPr/>
          </p:nvSpPr>
          <p:spPr bwMode="auto">
            <a:xfrm>
              <a:off x="6430963" y="3209925"/>
              <a:ext cx="965200" cy="444500"/>
            </a:xfrm>
            <a:custGeom>
              <a:avLst/>
              <a:gdLst>
                <a:gd name="T0" fmla="*/ 415 w 1216"/>
                <a:gd name="T1" fmla="*/ 0 h 560"/>
                <a:gd name="T2" fmla="*/ 801 w 1216"/>
                <a:gd name="T3" fmla="*/ 0 h 560"/>
                <a:gd name="T4" fmla="*/ 827 w 1216"/>
                <a:gd name="T5" fmla="*/ 2 h 560"/>
                <a:gd name="T6" fmla="*/ 852 w 1216"/>
                <a:gd name="T7" fmla="*/ 10 h 560"/>
                <a:gd name="T8" fmla="*/ 873 w 1216"/>
                <a:gd name="T9" fmla="*/ 22 h 560"/>
                <a:gd name="T10" fmla="*/ 892 w 1216"/>
                <a:gd name="T11" fmla="*/ 38 h 560"/>
                <a:gd name="T12" fmla="*/ 907 w 1216"/>
                <a:gd name="T13" fmla="*/ 57 h 560"/>
                <a:gd name="T14" fmla="*/ 920 w 1216"/>
                <a:gd name="T15" fmla="*/ 78 h 560"/>
                <a:gd name="T16" fmla="*/ 928 w 1216"/>
                <a:gd name="T17" fmla="*/ 103 h 560"/>
                <a:gd name="T18" fmla="*/ 930 w 1216"/>
                <a:gd name="T19" fmla="*/ 129 h 560"/>
                <a:gd name="T20" fmla="*/ 930 w 1216"/>
                <a:gd name="T21" fmla="*/ 294 h 560"/>
                <a:gd name="T22" fmla="*/ 1216 w 1216"/>
                <a:gd name="T23" fmla="*/ 294 h 560"/>
                <a:gd name="T24" fmla="*/ 1216 w 1216"/>
                <a:gd name="T25" fmla="*/ 496 h 560"/>
                <a:gd name="T26" fmla="*/ 1213 w 1216"/>
                <a:gd name="T27" fmla="*/ 513 h 560"/>
                <a:gd name="T28" fmla="*/ 1207 w 1216"/>
                <a:gd name="T29" fmla="*/ 528 h 560"/>
                <a:gd name="T30" fmla="*/ 1196 w 1216"/>
                <a:gd name="T31" fmla="*/ 542 h 560"/>
                <a:gd name="T32" fmla="*/ 1183 w 1216"/>
                <a:gd name="T33" fmla="*/ 552 h 560"/>
                <a:gd name="T34" fmla="*/ 1168 w 1216"/>
                <a:gd name="T35" fmla="*/ 558 h 560"/>
                <a:gd name="T36" fmla="*/ 1151 w 1216"/>
                <a:gd name="T37" fmla="*/ 560 h 560"/>
                <a:gd name="T38" fmla="*/ 65 w 1216"/>
                <a:gd name="T39" fmla="*/ 560 h 560"/>
                <a:gd name="T40" fmla="*/ 48 w 1216"/>
                <a:gd name="T41" fmla="*/ 558 h 560"/>
                <a:gd name="T42" fmla="*/ 33 w 1216"/>
                <a:gd name="T43" fmla="*/ 552 h 560"/>
                <a:gd name="T44" fmla="*/ 20 w 1216"/>
                <a:gd name="T45" fmla="*/ 542 h 560"/>
                <a:gd name="T46" fmla="*/ 9 w 1216"/>
                <a:gd name="T47" fmla="*/ 528 h 560"/>
                <a:gd name="T48" fmla="*/ 3 w 1216"/>
                <a:gd name="T49" fmla="*/ 513 h 560"/>
                <a:gd name="T50" fmla="*/ 0 w 1216"/>
                <a:gd name="T51" fmla="*/ 496 h 560"/>
                <a:gd name="T52" fmla="*/ 0 w 1216"/>
                <a:gd name="T53" fmla="*/ 294 h 560"/>
                <a:gd name="T54" fmla="*/ 286 w 1216"/>
                <a:gd name="T55" fmla="*/ 294 h 560"/>
                <a:gd name="T56" fmla="*/ 286 w 1216"/>
                <a:gd name="T57" fmla="*/ 129 h 560"/>
                <a:gd name="T58" fmla="*/ 288 w 1216"/>
                <a:gd name="T59" fmla="*/ 103 h 560"/>
                <a:gd name="T60" fmla="*/ 296 w 1216"/>
                <a:gd name="T61" fmla="*/ 78 h 560"/>
                <a:gd name="T62" fmla="*/ 307 w 1216"/>
                <a:gd name="T63" fmla="*/ 57 h 560"/>
                <a:gd name="T64" fmla="*/ 324 w 1216"/>
                <a:gd name="T65" fmla="*/ 38 h 560"/>
                <a:gd name="T66" fmla="*/ 343 w 1216"/>
                <a:gd name="T67" fmla="*/ 22 h 560"/>
                <a:gd name="T68" fmla="*/ 364 w 1216"/>
                <a:gd name="T69" fmla="*/ 10 h 560"/>
                <a:gd name="T70" fmla="*/ 389 w 1216"/>
                <a:gd name="T71" fmla="*/ 2 h 560"/>
                <a:gd name="T72" fmla="*/ 415 w 1216"/>
                <a:gd name="T73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16" h="560">
                  <a:moveTo>
                    <a:pt x="415" y="0"/>
                  </a:moveTo>
                  <a:lnTo>
                    <a:pt x="801" y="0"/>
                  </a:lnTo>
                  <a:lnTo>
                    <a:pt x="827" y="2"/>
                  </a:lnTo>
                  <a:lnTo>
                    <a:pt x="852" y="10"/>
                  </a:lnTo>
                  <a:lnTo>
                    <a:pt x="873" y="22"/>
                  </a:lnTo>
                  <a:lnTo>
                    <a:pt x="892" y="38"/>
                  </a:lnTo>
                  <a:lnTo>
                    <a:pt x="907" y="57"/>
                  </a:lnTo>
                  <a:lnTo>
                    <a:pt x="920" y="78"/>
                  </a:lnTo>
                  <a:lnTo>
                    <a:pt x="928" y="103"/>
                  </a:lnTo>
                  <a:lnTo>
                    <a:pt x="930" y="129"/>
                  </a:lnTo>
                  <a:lnTo>
                    <a:pt x="930" y="294"/>
                  </a:lnTo>
                  <a:lnTo>
                    <a:pt x="1216" y="294"/>
                  </a:lnTo>
                  <a:lnTo>
                    <a:pt x="1216" y="496"/>
                  </a:lnTo>
                  <a:lnTo>
                    <a:pt x="1213" y="513"/>
                  </a:lnTo>
                  <a:lnTo>
                    <a:pt x="1207" y="528"/>
                  </a:lnTo>
                  <a:lnTo>
                    <a:pt x="1196" y="542"/>
                  </a:lnTo>
                  <a:lnTo>
                    <a:pt x="1183" y="552"/>
                  </a:lnTo>
                  <a:lnTo>
                    <a:pt x="1168" y="558"/>
                  </a:lnTo>
                  <a:lnTo>
                    <a:pt x="1151" y="560"/>
                  </a:lnTo>
                  <a:lnTo>
                    <a:pt x="65" y="560"/>
                  </a:lnTo>
                  <a:lnTo>
                    <a:pt x="48" y="558"/>
                  </a:lnTo>
                  <a:lnTo>
                    <a:pt x="33" y="552"/>
                  </a:lnTo>
                  <a:lnTo>
                    <a:pt x="20" y="542"/>
                  </a:lnTo>
                  <a:lnTo>
                    <a:pt x="9" y="528"/>
                  </a:lnTo>
                  <a:lnTo>
                    <a:pt x="3" y="513"/>
                  </a:lnTo>
                  <a:lnTo>
                    <a:pt x="0" y="496"/>
                  </a:lnTo>
                  <a:lnTo>
                    <a:pt x="0" y="294"/>
                  </a:lnTo>
                  <a:lnTo>
                    <a:pt x="286" y="294"/>
                  </a:lnTo>
                  <a:lnTo>
                    <a:pt x="286" y="129"/>
                  </a:lnTo>
                  <a:lnTo>
                    <a:pt x="288" y="103"/>
                  </a:lnTo>
                  <a:lnTo>
                    <a:pt x="296" y="78"/>
                  </a:lnTo>
                  <a:lnTo>
                    <a:pt x="307" y="57"/>
                  </a:lnTo>
                  <a:lnTo>
                    <a:pt x="324" y="38"/>
                  </a:lnTo>
                  <a:lnTo>
                    <a:pt x="343" y="22"/>
                  </a:lnTo>
                  <a:lnTo>
                    <a:pt x="364" y="10"/>
                  </a:lnTo>
                  <a:lnTo>
                    <a:pt x="389" y="2"/>
                  </a:lnTo>
                  <a:lnTo>
                    <a:pt x="4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" name="Freeform 258"/>
            <p:cNvSpPr>
              <a:spLocks noEditPoints="1"/>
            </p:cNvSpPr>
            <p:nvPr/>
          </p:nvSpPr>
          <p:spPr bwMode="auto">
            <a:xfrm>
              <a:off x="5891213" y="3443288"/>
              <a:ext cx="2044700" cy="2446337"/>
            </a:xfrm>
            <a:custGeom>
              <a:avLst/>
              <a:gdLst>
                <a:gd name="T0" fmla="*/ 322 w 2576"/>
                <a:gd name="T1" fmla="*/ 683 h 3082"/>
                <a:gd name="T2" fmla="*/ 322 w 2576"/>
                <a:gd name="T3" fmla="*/ 2760 h 3082"/>
                <a:gd name="T4" fmla="*/ 2254 w 2576"/>
                <a:gd name="T5" fmla="*/ 2760 h 3082"/>
                <a:gd name="T6" fmla="*/ 2254 w 2576"/>
                <a:gd name="T7" fmla="*/ 683 h 3082"/>
                <a:gd name="T8" fmla="*/ 322 w 2576"/>
                <a:gd name="T9" fmla="*/ 683 h 3082"/>
                <a:gd name="T10" fmla="*/ 0 w 2576"/>
                <a:gd name="T11" fmla="*/ 0 h 3082"/>
                <a:gd name="T12" fmla="*/ 552 w 2576"/>
                <a:gd name="T13" fmla="*/ 0 h 3082"/>
                <a:gd name="T14" fmla="*/ 552 w 2576"/>
                <a:gd name="T15" fmla="*/ 202 h 3082"/>
                <a:gd name="T16" fmla="*/ 555 w 2576"/>
                <a:gd name="T17" fmla="*/ 236 h 3082"/>
                <a:gd name="T18" fmla="*/ 565 w 2576"/>
                <a:gd name="T19" fmla="*/ 269 h 3082"/>
                <a:gd name="T20" fmla="*/ 579 w 2576"/>
                <a:gd name="T21" fmla="*/ 299 h 3082"/>
                <a:gd name="T22" fmla="*/ 598 w 2576"/>
                <a:gd name="T23" fmla="*/ 326 h 3082"/>
                <a:gd name="T24" fmla="*/ 620 w 2576"/>
                <a:gd name="T25" fmla="*/ 350 h 3082"/>
                <a:gd name="T26" fmla="*/ 648 w 2576"/>
                <a:gd name="T27" fmla="*/ 369 h 3082"/>
                <a:gd name="T28" fmla="*/ 678 w 2576"/>
                <a:gd name="T29" fmla="*/ 383 h 3082"/>
                <a:gd name="T30" fmla="*/ 711 w 2576"/>
                <a:gd name="T31" fmla="*/ 392 h 3082"/>
                <a:gd name="T32" fmla="*/ 745 w 2576"/>
                <a:gd name="T33" fmla="*/ 395 h 3082"/>
                <a:gd name="T34" fmla="*/ 1831 w 2576"/>
                <a:gd name="T35" fmla="*/ 395 h 3082"/>
                <a:gd name="T36" fmla="*/ 1865 w 2576"/>
                <a:gd name="T37" fmla="*/ 392 h 3082"/>
                <a:gd name="T38" fmla="*/ 1898 w 2576"/>
                <a:gd name="T39" fmla="*/ 383 h 3082"/>
                <a:gd name="T40" fmla="*/ 1928 w 2576"/>
                <a:gd name="T41" fmla="*/ 369 h 3082"/>
                <a:gd name="T42" fmla="*/ 1956 w 2576"/>
                <a:gd name="T43" fmla="*/ 350 h 3082"/>
                <a:gd name="T44" fmla="*/ 1978 w 2576"/>
                <a:gd name="T45" fmla="*/ 326 h 3082"/>
                <a:gd name="T46" fmla="*/ 1997 w 2576"/>
                <a:gd name="T47" fmla="*/ 299 h 3082"/>
                <a:gd name="T48" fmla="*/ 2011 w 2576"/>
                <a:gd name="T49" fmla="*/ 269 h 3082"/>
                <a:gd name="T50" fmla="*/ 2021 w 2576"/>
                <a:gd name="T51" fmla="*/ 236 h 3082"/>
                <a:gd name="T52" fmla="*/ 2024 w 2576"/>
                <a:gd name="T53" fmla="*/ 202 h 3082"/>
                <a:gd name="T54" fmla="*/ 2024 w 2576"/>
                <a:gd name="T55" fmla="*/ 0 h 3082"/>
                <a:gd name="T56" fmla="*/ 2576 w 2576"/>
                <a:gd name="T57" fmla="*/ 0 h 3082"/>
                <a:gd name="T58" fmla="*/ 2576 w 2576"/>
                <a:gd name="T59" fmla="*/ 2825 h 3082"/>
                <a:gd name="T60" fmla="*/ 2573 w 2576"/>
                <a:gd name="T61" fmla="*/ 2866 h 3082"/>
                <a:gd name="T62" fmla="*/ 2563 w 2576"/>
                <a:gd name="T63" fmla="*/ 2906 h 3082"/>
                <a:gd name="T64" fmla="*/ 2547 w 2576"/>
                <a:gd name="T65" fmla="*/ 2942 h 3082"/>
                <a:gd name="T66" fmla="*/ 2527 w 2576"/>
                <a:gd name="T67" fmla="*/ 2977 h 3082"/>
                <a:gd name="T68" fmla="*/ 2501 w 2576"/>
                <a:gd name="T69" fmla="*/ 3007 h 3082"/>
                <a:gd name="T70" fmla="*/ 2471 w 2576"/>
                <a:gd name="T71" fmla="*/ 3032 h 3082"/>
                <a:gd name="T72" fmla="*/ 2436 w 2576"/>
                <a:gd name="T73" fmla="*/ 3053 h 3082"/>
                <a:gd name="T74" fmla="*/ 2400 w 2576"/>
                <a:gd name="T75" fmla="*/ 3069 h 3082"/>
                <a:gd name="T76" fmla="*/ 2360 w 2576"/>
                <a:gd name="T77" fmla="*/ 3078 h 3082"/>
                <a:gd name="T78" fmla="*/ 2318 w 2576"/>
                <a:gd name="T79" fmla="*/ 3082 h 3082"/>
                <a:gd name="T80" fmla="*/ 258 w 2576"/>
                <a:gd name="T81" fmla="*/ 3082 h 3082"/>
                <a:gd name="T82" fmla="*/ 216 w 2576"/>
                <a:gd name="T83" fmla="*/ 3078 h 3082"/>
                <a:gd name="T84" fmla="*/ 176 w 2576"/>
                <a:gd name="T85" fmla="*/ 3069 h 3082"/>
                <a:gd name="T86" fmla="*/ 140 w 2576"/>
                <a:gd name="T87" fmla="*/ 3053 h 3082"/>
                <a:gd name="T88" fmla="*/ 105 w 2576"/>
                <a:gd name="T89" fmla="*/ 3032 h 3082"/>
                <a:gd name="T90" fmla="*/ 75 w 2576"/>
                <a:gd name="T91" fmla="*/ 3007 h 3082"/>
                <a:gd name="T92" fmla="*/ 49 w 2576"/>
                <a:gd name="T93" fmla="*/ 2977 h 3082"/>
                <a:gd name="T94" fmla="*/ 29 w 2576"/>
                <a:gd name="T95" fmla="*/ 2942 h 3082"/>
                <a:gd name="T96" fmla="*/ 13 w 2576"/>
                <a:gd name="T97" fmla="*/ 2906 h 3082"/>
                <a:gd name="T98" fmla="*/ 3 w 2576"/>
                <a:gd name="T99" fmla="*/ 2866 h 3082"/>
                <a:gd name="T100" fmla="*/ 0 w 2576"/>
                <a:gd name="T101" fmla="*/ 2825 h 3082"/>
                <a:gd name="T102" fmla="*/ 0 w 2576"/>
                <a:gd name="T103" fmla="*/ 0 h 3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6" h="3082">
                  <a:moveTo>
                    <a:pt x="322" y="683"/>
                  </a:moveTo>
                  <a:lnTo>
                    <a:pt x="322" y="2760"/>
                  </a:lnTo>
                  <a:lnTo>
                    <a:pt x="2254" y="2760"/>
                  </a:lnTo>
                  <a:lnTo>
                    <a:pt x="2254" y="683"/>
                  </a:lnTo>
                  <a:lnTo>
                    <a:pt x="322" y="683"/>
                  </a:lnTo>
                  <a:close/>
                  <a:moveTo>
                    <a:pt x="0" y="0"/>
                  </a:moveTo>
                  <a:lnTo>
                    <a:pt x="552" y="0"/>
                  </a:lnTo>
                  <a:lnTo>
                    <a:pt x="552" y="202"/>
                  </a:lnTo>
                  <a:lnTo>
                    <a:pt x="555" y="236"/>
                  </a:lnTo>
                  <a:lnTo>
                    <a:pt x="565" y="269"/>
                  </a:lnTo>
                  <a:lnTo>
                    <a:pt x="579" y="299"/>
                  </a:lnTo>
                  <a:lnTo>
                    <a:pt x="598" y="326"/>
                  </a:lnTo>
                  <a:lnTo>
                    <a:pt x="620" y="350"/>
                  </a:lnTo>
                  <a:lnTo>
                    <a:pt x="648" y="369"/>
                  </a:lnTo>
                  <a:lnTo>
                    <a:pt x="678" y="383"/>
                  </a:lnTo>
                  <a:lnTo>
                    <a:pt x="711" y="392"/>
                  </a:lnTo>
                  <a:lnTo>
                    <a:pt x="745" y="395"/>
                  </a:lnTo>
                  <a:lnTo>
                    <a:pt x="1831" y="395"/>
                  </a:lnTo>
                  <a:lnTo>
                    <a:pt x="1865" y="392"/>
                  </a:lnTo>
                  <a:lnTo>
                    <a:pt x="1898" y="383"/>
                  </a:lnTo>
                  <a:lnTo>
                    <a:pt x="1928" y="369"/>
                  </a:lnTo>
                  <a:lnTo>
                    <a:pt x="1956" y="350"/>
                  </a:lnTo>
                  <a:lnTo>
                    <a:pt x="1978" y="326"/>
                  </a:lnTo>
                  <a:lnTo>
                    <a:pt x="1997" y="299"/>
                  </a:lnTo>
                  <a:lnTo>
                    <a:pt x="2011" y="269"/>
                  </a:lnTo>
                  <a:lnTo>
                    <a:pt x="2021" y="236"/>
                  </a:lnTo>
                  <a:lnTo>
                    <a:pt x="2024" y="202"/>
                  </a:lnTo>
                  <a:lnTo>
                    <a:pt x="2024" y="0"/>
                  </a:lnTo>
                  <a:lnTo>
                    <a:pt x="2576" y="0"/>
                  </a:lnTo>
                  <a:lnTo>
                    <a:pt x="2576" y="2825"/>
                  </a:lnTo>
                  <a:lnTo>
                    <a:pt x="2573" y="2866"/>
                  </a:lnTo>
                  <a:lnTo>
                    <a:pt x="2563" y="2906"/>
                  </a:lnTo>
                  <a:lnTo>
                    <a:pt x="2547" y="2942"/>
                  </a:lnTo>
                  <a:lnTo>
                    <a:pt x="2527" y="2977"/>
                  </a:lnTo>
                  <a:lnTo>
                    <a:pt x="2501" y="3007"/>
                  </a:lnTo>
                  <a:lnTo>
                    <a:pt x="2471" y="3032"/>
                  </a:lnTo>
                  <a:lnTo>
                    <a:pt x="2436" y="3053"/>
                  </a:lnTo>
                  <a:lnTo>
                    <a:pt x="2400" y="3069"/>
                  </a:lnTo>
                  <a:lnTo>
                    <a:pt x="2360" y="3078"/>
                  </a:lnTo>
                  <a:lnTo>
                    <a:pt x="2318" y="3082"/>
                  </a:lnTo>
                  <a:lnTo>
                    <a:pt x="258" y="3082"/>
                  </a:lnTo>
                  <a:lnTo>
                    <a:pt x="216" y="3078"/>
                  </a:lnTo>
                  <a:lnTo>
                    <a:pt x="176" y="3069"/>
                  </a:lnTo>
                  <a:lnTo>
                    <a:pt x="140" y="3053"/>
                  </a:lnTo>
                  <a:lnTo>
                    <a:pt x="105" y="3032"/>
                  </a:lnTo>
                  <a:lnTo>
                    <a:pt x="75" y="3007"/>
                  </a:lnTo>
                  <a:lnTo>
                    <a:pt x="49" y="2977"/>
                  </a:lnTo>
                  <a:lnTo>
                    <a:pt x="29" y="2942"/>
                  </a:lnTo>
                  <a:lnTo>
                    <a:pt x="13" y="2906"/>
                  </a:lnTo>
                  <a:lnTo>
                    <a:pt x="3" y="2866"/>
                  </a:lnTo>
                  <a:lnTo>
                    <a:pt x="0" y="28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Rectangle 259"/>
            <p:cNvSpPr>
              <a:spLocks noChangeArrowheads="1"/>
            </p:cNvSpPr>
            <p:nvPr/>
          </p:nvSpPr>
          <p:spPr bwMode="auto">
            <a:xfrm>
              <a:off x="6424613" y="4244975"/>
              <a:ext cx="977900" cy="20478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Rectangle 260"/>
            <p:cNvSpPr>
              <a:spLocks noChangeArrowheads="1"/>
            </p:cNvSpPr>
            <p:nvPr/>
          </p:nvSpPr>
          <p:spPr bwMode="auto">
            <a:xfrm>
              <a:off x="6429376" y="4659313"/>
              <a:ext cx="976313" cy="2032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Rectangle 261"/>
            <p:cNvSpPr>
              <a:spLocks noChangeArrowheads="1"/>
            </p:cNvSpPr>
            <p:nvPr/>
          </p:nvSpPr>
          <p:spPr bwMode="auto">
            <a:xfrm>
              <a:off x="6434138" y="5072063"/>
              <a:ext cx="395288" cy="2032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7" name="TextBox 216"/>
          <p:cNvSpPr txBox="1"/>
          <p:nvPr/>
        </p:nvSpPr>
        <p:spPr>
          <a:xfrm>
            <a:off x="729449" y="1190867"/>
            <a:ext cx="138499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痛点二</a:t>
            </a:r>
            <a:endParaRPr lang="en-US" sz="3600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729449" y="1816123"/>
            <a:ext cx="647934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zh-CN" sz="3600" dirty="0"/>
              <a:t>课堂时间有限，检查预习不完全</a:t>
            </a:r>
            <a:endParaRPr lang="en-US" sz="3600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lumMod val="100000"/>
                    </a:schemeClr>
                  </a:gs>
                </a:gsLst>
                <a:lin ang="2700000" scaled="0"/>
              </a:gra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88" name="Group 106">
            <a:extLst>
              <a:ext uri="{FF2B5EF4-FFF2-40B4-BE49-F238E27FC236}">
                <a16:creationId xmlns:a16="http://schemas.microsoft.com/office/drawing/2014/main" id="{7EA42A63-7A6B-4319-8836-872514532215}"/>
              </a:ext>
            </a:extLst>
          </p:cNvPr>
          <p:cNvGrpSpPr/>
          <p:nvPr/>
        </p:nvGrpSpPr>
        <p:grpSpPr>
          <a:xfrm>
            <a:off x="1598510" y="3325842"/>
            <a:ext cx="4511433" cy="1170995"/>
            <a:chOff x="7255116" y="1602060"/>
            <a:chExt cx="2215485" cy="980599"/>
          </a:xfrm>
        </p:grpSpPr>
        <p:sp>
          <p:nvSpPr>
            <p:cNvPr id="89" name="TextBox 109">
              <a:extLst>
                <a:ext uri="{FF2B5EF4-FFF2-40B4-BE49-F238E27FC236}">
                  <a16:creationId xmlns:a16="http://schemas.microsoft.com/office/drawing/2014/main" id="{63196A5F-6092-4B7F-A6A8-8535E6250896}"/>
                </a:ext>
              </a:extLst>
            </p:cNvPr>
            <p:cNvSpPr txBox="1"/>
            <p:nvPr/>
          </p:nvSpPr>
          <p:spPr>
            <a:xfrm flipH="1">
              <a:off x="7255116" y="2029658"/>
              <a:ext cx="2215485" cy="5530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zh-CN" b="1" dirty="0"/>
                <a:t>课上开始阶段，检测学生预习情况，一般只能抽查几个同学，不能了解全部同学的情况。</a:t>
              </a:r>
              <a:endPara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0" name="TextBox 113">
              <a:extLst>
                <a:ext uri="{FF2B5EF4-FFF2-40B4-BE49-F238E27FC236}">
                  <a16:creationId xmlns:a16="http://schemas.microsoft.com/office/drawing/2014/main" id="{E1C055E7-E0BB-4CC0-AB92-094334893A56}"/>
                </a:ext>
              </a:extLst>
            </p:cNvPr>
            <p:cNvSpPr txBox="1"/>
            <p:nvPr/>
          </p:nvSpPr>
          <p:spPr>
            <a:xfrm>
              <a:off x="7255116" y="1602060"/>
              <a:ext cx="1524927" cy="4123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学习情境</a:t>
              </a:r>
              <a:endPara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74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217" grpId="0"/>
      <p:bldP spid="2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9418528" y="4294342"/>
            <a:ext cx="928667" cy="1941843"/>
            <a:chOff x="7368952" y="2200863"/>
            <a:chExt cx="1166348" cy="2438838"/>
          </a:xfrm>
        </p:grpSpPr>
        <p:sp>
          <p:nvSpPr>
            <p:cNvPr id="12" name="Shape 14"/>
            <p:cNvSpPr/>
            <p:nvPr/>
          </p:nvSpPr>
          <p:spPr>
            <a:xfrm>
              <a:off x="7368952" y="2200863"/>
              <a:ext cx="1166348" cy="132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32" y="10413"/>
                  </a:moveTo>
                  <a:lnTo>
                    <a:pt x="21600" y="0"/>
                  </a:lnTo>
                  <a:lnTo>
                    <a:pt x="12712" y="8802"/>
                  </a:lnTo>
                  <a:lnTo>
                    <a:pt x="0" y="10215"/>
                  </a:lnTo>
                  <a:lnTo>
                    <a:pt x="13090" y="12600"/>
                  </a:lnTo>
                  <a:lnTo>
                    <a:pt x="20834" y="21600"/>
                  </a:lnTo>
                  <a:cubicBezTo>
                    <a:pt x="20834" y="21600"/>
                    <a:pt x="16632" y="10413"/>
                    <a:pt x="16632" y="10413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116378" y="2207366"/>
              <a:ext cx="418922" cy="2432334"/>
            </a:xfrm>
            <a:custGeom>
              <a:avLst/>
              <a:gdLst>
                <a:gd name="connsiteX0" fmla="*/ 418922 w 418922"/>
                <a:gd name="connsiteY0" fmla="*/ 0 h 2432334"/>
                <a:gd name="connsiteX1" fmla="*/ 153856 w 418922"/>
                <a:gd name="connsiteY1" fmla="*/ 630103 h 2432334"/>
                <a:gd name="connsiteX2" fmla="*/ 380796 w 418922"/>
                <a:gd name="connsiteY2" fmla="*/ 1315251 h 2432334"/>
                <a:gd name="connsiteX3" fmla="*/ 367499 w 418922"/>
                <a:gd name="connsiteY3" fmla="*/ 1297715 h 2432334"/>
                <a:gd name="connsiteX4" fmla="*/ 134063 w 418922"/>
                <a:gd name="connsiteY4" fmla="*/ 835345 h 2432334"/>
                <a:gd name="connsiteX5" fmla="*/ 111788 w 418922"/>
                <a:gd name="connsiteY5" fmla="*/ 791224 h 2432334"/>
                <a:gd name="connsiteX6" fmla="*/ 111788 w 418922"/>
                <a:gd name="connsiteY6" fmla="*/ 2271272 h 2432334"/>
                <a:gd name="connsiteX7" fmla="*/ 285450 w 418922"/>
                <a:gd name="connsiteY7" fmla="*/ 2432334 h 2432334"/>
                <a:gd name="connsiteX8" fmla="*/ 59443 w 418922"/>
                <a:gd name="connsiteY8" fmla="*/ 2432334 h 2432334"/>
                <a:gd name="connsiteX9" fmla="*/ 0 w 418922"/>
                <a:gd name="connsiteY9" fmla="*/ 2271272 h 2432334"/>
                <a:gd name="connsiteX10" fmla="*/ 0 w 418922"/>
                <a:gd name="connsiteY10" fmla="*/ 721940 h 2432334"/>
                <a:gd name="connsiteX11" fmla="*/ 76809 w 418922"/>
                <a:gd name="connsiteY11" fmla="*/ 721940 h 2432334"/>
                <a:gd name="connsiteX12" fmla="*/ 40689 w 418922"/>
                <a:gd name="connsiteY12" fmla="*/ 650398 h 2432334"/>
                <a:gd name="connsiteX13" fmla="*/ 26016 w 418922"/>
                <a:gd name="connsiteY13" fmla="*/ 621334 h 2432334"/>
                <a:gd name="connsiteX0" fmla="*/ 441317 w 441317"/>
                <a:gd name="connsiteY0" fmla="*/ 0 h 2432334"/>
                <a:gd name="connsiteX1" fmla="*/ 176251 w 441317"/>
                <a:gd name="connsiteY1" fmla="*/ 630103 h 2432334"/>
                <a:gd name="connsiteX2" fmla="*/ 403191 w 441317"/>
                <a:gd name="connsiteY2" fmla="*/ 1315251 h 2432334"/>
                <a:gd name="connsiteX3" fmla="*/ 389894 w 441317"/>
                <a:gd name="connsiteY3" fmla="*/ 1297715 h 2432334"/>
                <a:gd name="connsiteX4" fmla="*/ 156458 w 441317"/>
                <a:gd name="connsiteY4" fmla="*/ 835345 h 2432334"/>
                <a:gd name="connsiteX5" fmla="*/ 134183 w 441317"/>
                <a:gd name="connsiteY5" fmla="*/ 791224 h 2432334"/>
                <a:gd name="connsiteX6" fmla="*/ 134183 w 441317"/>
                <a:gd name="connsiteY6" fmla="*/ 2271272 h 2432334"/>
                <a:gd name="connsiteX7" fmla="*/ 307845 w 441317"/>
                <a:gd name="connsiteY7" fmla="*/ 2432334 h 2432334"/>
                <a:gd name="connsiteX8" fmla="*/ 81838 w 441317"/>
                <a:gd name="connsiteY8" fmla="*/ 2432334 h 2432334"/>
                <a:gd name="connsiteX9" fmla="*/ 22395 w 441317"/>
                <a:gd name="connsiteY9" fmla="*/ 2271272 h 2432334"/>
                <a:gd name="connsiteX10" fmla="*/ 22395 w 441317"/>
                <a:gd name="connsiteY10" fmla="*/ 721940 h 2432334"/>
                <a:gd name="connsiteX11" fmla="*/ 0 w 441317"/>
                <a:gd name="connsiteY11" fmla="*/ 631362 h 2432334"/>
                <a:gd name="connsiteX12" fmla="*/ 63084 w 441317"/>
                <a:gd name="connsiteY12" fmla="*/ 650398 h 2432334"/>
                <a:gd name="connsiteX13" fmla="*/ 48411 w 441317"/>
                <a:gd name="connsiteY13" fmla="*/ 621334 h 2432334"/>
                <a:gd name="connsiteX14" fmla="*/ 441317 w 441317"/>
                <a:gd name="connsiteY14" fmla="*/ 0 h 2432334"/>
                <a:gd name="connsiteX0" fmla="*/ 441317 w 441317"/>
                <a:gd name="connsiteY0" fmla="*/ 0 h 2432334"/>
                <a:gd name="connsiteX1" fmla="*/ 176251 w 441317"/>
                <a:gd name="connsiteY1" fmla="*/ 630103 h 2432334"/>
                <a:gd name="connsiteX2" fmla="*/ 403191 w 441317"/>
                <a:gd name="connsiteY2" fmla="*/ 1315251 h 2432334"/>
                <a:gd name="connsiteX3" fmla="*/ 389894 w 441317"/>
                <a:gd name="connsiteY3" fmla="*/ 1297715 h 2432334"/>
                <a:gd name="connsiteX4" fmla="*/ 156458 w 441317"/>
                <a:gd name="connsiteY4" fmla="*/ 835345 h 2432334"/>
                <a:gd name="connsiteX5" fmla="*/ 134183 w 441317"/>
                <a:gd name="connsiteY5" fmla="*/ 791224 h 2432334"/>
                <a:gd name="connsiteX6" fmla="*/ 134183 w 441317"/>
                <a:gd name="connsiteY6" fmla="*/ 2271272 h 2432334"/>
                <a:gd name="connsiteX7" fmla="*/ 307845 w 441317"/>
                <a:gd name="connsiteY7" fmla="*/ 2432334 h 2432334"/>
                <a:gd name="connsiteX8" fmla="*/ 81838 w 441317"/>
                <a:gd name="connsiteY8" fmla="*/ 2432334 h 2432334"/>
                <a:gd name="connsiteX9" fmla="*/ 22395 w 441317"/>
                <a:gd name="connsiteY9" fmla="*/ 2271272 h 2432334"/>
                <a:gd name="connsiteX10" fmla="*/ 22395 w 441317"/>
                <a:gd name="connsiteY10" fmla="*/ 721940 h 2432334"/>
                <a:gd name="connsiteX11" fmla="*/ 0 w 441317"/>
                <a:gd name="connsiteY11" fmla="*/ 631362 h 2432334"/>
                <a:gd name="connsiteX12" fmla="*/ 28578 w 441317"/>
                <a:gd name="connsiteY12" fmla="*/ 637459 h 2432334"/>
                <a:gd name="connsiteX13" fmla="*/ 48411 w 441317"/>
                <a:gd name="connsiteY13" fmla="*/ 621334 h 2432334"/>
                <a:gd name="connsiteX14" fmla="*/ 441317 w 441317"/>
                <a:gd name="connsiteY14" fmla="*/ 0 h 2432334"/>
                <a:gd name="connsiteX0" fmla="*/ 418922 w 418922"/>
                <a:gd name="connsiteY0" fmla="*/ 0 h 2432334"/>
                <a:gd name="connsiteX1" fmla="*/ 153856 w 418922"/>
                <a:gd name="connsiteY1" fmla="*/ 630103 h 2432334"/>
                <a:gd name="connsiteX2" fmla="*/ 380796 w 418922"/>
                <a:gd name="connsiteY2" fmla="*/ 1315251 h 2432334"/>
                <a:gd name="connsiteX3" fmla="*/ 367499 w 418922"/>
                <a:gd name="connsiteY3" fmla="*/ 1297715 h 2432334"/>
                <a:gd name="connsiteX4" fmla="*/ 134063 w 418922"/>
                <a:gd name="connsiteY4" fmla="*/ 835345 h 2432334"/>
                <a:gd name="connsiteX5" fmla="*/ 111788 w 418922"/>
                <a:gd name="connsiteY5" fmla="*/ 791224 h 2432334"/>
                <a:gd name="connsiteX6" fmla="*/ 111788 w 418922"/>
                <a:gd name="connsiteY6" fmla="*/ 2271272 h 2432334"/>
                <a:gd name="connsiteX7" fmla="*/ 285450 w 418922"/>
                <a:gd name="connsiteY7" fmla="*/ 2432334 h 2432334"/>
                <a:gd name="connsiteX8" fmla="*/ 59443 w 418922"/>
                <a:gd name="connsiteY8" fmla="*/ 2432334 h 2432334"/>
                <a:gd name="connsiteX9" fmla="*/ 0 w 418922"/>
                <a:gd name="connsiteY9" fmla="*/ 2271272 h 2432334"/>
                <a:gd name="connsiteX10" fmla="*/ 0 w 418922"/>
                <a:gd name="connsiteY10" fmla="*/ 721940 h 2432334"/>
                <a:gd name="connsiteX11" fmla="*/ 3484 w 418922"/>
                <a:gd name="connsiteY11" fmla="*/ 652928 h 2432334"/>
                <a:gd name="connsiteX12" fmla="*/ 6183 w 418922"/>
                <a:gd name="connsiteY12" fmla="*/ 637459 h 2432334"/>
                <a:gd name="connsiteX13" fmla="*/ 26016 w 418922"/>
                <a:gd name="connsiteY13" fmla="*/ 621334 h 2432334"/>
                <a:gd name="connsiteX14" fmla="*/ 418922 w 418922"/>
                <a:gd name="connsiteY14" fmla="*/ 0 h 243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8922" h="2432334">
                  <a:moveTo>
                    <a:pt x="418922" y="0"/>
                  </a:moveTo>
                  <a:lnTo>
                    <a:pt x="153856" y="630103"/>
                  </a:lnTo>
                  <a:lnTo>
                    <a:pt x="380796" y="1315251"/>
                  </a:lnTo>
                  <a:lnTo>
                    <a:pt x="367499" y="1297715"/>
                  </a:lnTo>
                  <a:lnTo>
                    <a:pt x="134063" y="835345"/>
                  </a:lnTo>
                  <a:lnTo>
                    <a:pt x="111788" y="791224"/>
                  </a:lnTo>
                  <a:lnTo>
                    <a:pt x="111788" y="2271272"/>
                  </a:lnTo>
                  <a:cubicBezTo>
                    <a:pt x="213599" y="2297166"/>
                    <a:pt x="285450" y="2359484"/>
                    <a:pt x="285450" y="2432334"/>
                  </a:cubicBezTo>
                  <a:lnTo>
                    <a:pt x="59443" y="2432334"/>
                  </a:lnTo>
                  <a:cubicBezTo>
                    <a:pt x="53377" y="2342222"/>
                    <a:pt x="0" y="2271272"/>
                    <a:pt x="0" y="2271272"/>
                  </a:cubicBezTo>
                  <a:lnTo>
                    <a:pt x="0" y="721940"/>
                  </a:lnTo>
                  <a:lnTo>
                    <a:pt x="3484" y="652928"/>
                  </a:lnTo>
                  <a:lnTo>
                    <a:pt x="6183" y="637459"/>
                  </a:lnTo>
                  <a:lnTo>
                    <a:pt x="26016" y="621334"/>
                  </a:lnTo>
                  <a:lnTo>
                    <a:pt x="418922" y="0"/>
                  </a:ln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" name="Shape 16"/>
            <p:cNvSpPr/>
            <p:nvPr/>
          </p:nvSpPr>
          <p:spPr>
            <a:xfrm>
              <a:off x="8051869" y="2799227"/>
              <a:ext cx="130076" cy="13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7" h="18917" extrusionOk="0">
                  <a:moveTo>
                    <a:pt x="17838" y="5077"/>
                  </a:moveTo>
                  <a:cubicBezTo>
                    <a:pt x="20258" y="9705"/>
                    <a:pt x="18468" y="15418"/>
                    <a:pt x="13839" y="17838"/>
                  </a:cubicBezTo>
                  <a:cubicBezTo>
                    <a:pt x="9211" y="20258"/>
                    <a:pt x="3498" y="18468"/>
                    <a:pt x="1078" y="13839"/>
                  </a:cubicBezTo>
                  <a:cubicBezTo>
                    <a:pt x="-1342" y="9211"/>
                    <a:pt x="448" y="3498"/>
                    <a:pt x="5077" y="1078"/>
                  </a:cubicBezTo>
                  <a:cubicBezTo>
                    <a:pt x="9705" y="-1342"/>
                    <a:pt x="15419" y="448"/>
                    <a:pt x="17838" y="507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3" name="Freeform 42"/>
            <p:cNvSpPr/>
            <p:nvPr/>
          </p:nvSpPr>
          <p:spPr>
            <a:xfrm>
              <a:off x="7837238" y="2991658"/>
              <a:ext cx="556806" cy="1648043"/>
            </a:xfrm>
            <a:custGeom>
              <a:avLst/>
              <a:gdLst>
                <a:gd name="connsiteX0" fmla="*/ 173667 w 556806"/>
                <a:gd name="connsiteY0" fmla="*/ 0 h 1648043"/>
                <a:gd name="connsiteX1" fmla="*/ 238543 w 556806"/>
                <a:gd name="connsiteY1" fmla="*/ 13407 h 1648043"/>
                <a:gd name="connsiteX2" fmla="*/ 383139 w 556806"/>
                <a:gd name="connsiteY2" fmla="*/ 204012 h 1648043"/>
                <a:gd name="connsiteX3" fmla="*/ 383139 w 556806"/>
                <a:gd name="connsiteY3" fmla="*/ 1490042 h 1648043"/>
                <a:gd name="connsiteX4" fmla="*/ 556806 w 556806"/>
                <a:gd name="connsiteY4" fmla="*/ 1648043 h 1648043"/>
                <a:gd name="connsiteX5" fmla="*/ 0 w 556806"/>
                <a:gd name="connsiteY5" fmla="*/ 1648043 h 1648043"/>
                <a:gd name="connsiteX6" fmla="*/ 173667 w 556806"/>
                <a:gd name="connsiteY6" fmla="*/ 1490042 h 1648043"/>
                <a:gd name="connsiteX7" fmla="*/ 173667 w 556806"/>
                <a:gd name="connsiteY7" fmla="*/ 0 h 164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6806" h="1648043">
                  <a:moveTo>
                    <a:pt x="173667" y="0"/>
                  </a:moveTo>
                  <a:lnTo>
                    <a:pt x="238543" y="13407"/>
                  </a:lnTo>
                  <a:lnTo>
                    <a:pt x="383139" y="204012"/>
                  </a:lnTo>
                  <a:lnTo>
                    <a:pt x="383139" y="1490042"/>
                  </a:lnTo>
                  <a:cubicBezTo>
                    <a:pt x="484963" y="1515443"/>
                    <a:pt x="556806" y="1576577"/>
                    <a:pt x="556806" y="1648043"/>
                  </a:cubicBezTo>
                  <a:lnTo>
                    <a:pt x="0" y="1648043"/>
                  </a:lnTo>
                  <a:cubicBezTo>
                    <a:pt x="0" y="1576577"/>
                    <a:pt x="71844" y="1515443"/>
                    <a:pt x="173667" y="1490042"/>
                  </a:cubicBezTo>
                  <a:lnTo>
                    <a:pt x="173667" y="0"/>
                  </a:ln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886954" y="4241567"/>
            <a:ext cx="847846" cy="1772847"/>
            <a:chOff x="7368952" y="2200863"/>
            <a:chExt cx="1166348" cy="2438838"/>
          </a:xfrm>
        </p:grpSpPr>
        <p:sp>
          <p:nvSpPr>
            <p:cNvPr id="48" name="Shape 14"/>
            <p:cNvSpPr/>
            <p:nvPr/>
          </p:nvSpPr>
          <p:spPr>
            <a:xfrm>
              <a:off x="7368952" y="2200863"/>
              <a:ext cx="1166348" cy="132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32" y="10413"/>
                  </a:moveTo>
                  <a:lnTo>
                    <a:pt x="21600" y="0"/>
                  </a:lnTo>
                  <a:lnTo>
                    <a:pt x="12712" y="8802"/>
                  </a:lnTo>
                  <a:lnTo>
                    <a:pt x="0" y="10215"/>
                  </a:lnTo>
                  <a:lnTo>
                    <a:pt x="13090" y="12600"/>
                  </a:lnTo>
                  <a:lnTo>
                    <a:pt x="20834" y="21600"/>
                  </a:lnTo>
                  <a:cubicBezTo>
                    <a:pt x="20834" y="21600"/>
                    <a:pt x="16632" y="10413"/>
                    <a:pt x="16632" y="10413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9" name="Freeform 48"/>
            <p:cNvSpPr/>
            <p:nvPr/>
          </p:nvSpPr>
          <p:spPr>
            <a:xfrm>
              <a:off x="8116378" y="2207366"/>
              <a:ext cx="418922" cy="2432334"/>
            </a:xfrm>
            <a:custGeom>
              <a:avLst/>
              <a:gdLst>
                <a:gd name="connsiteX0" fmla="*/ 418922 w 418922"/>
                <a:gd name="connsiteY0" fmla="*/ 0 h 2432334"/>
                <a:gd name="connsiteX1" fmla="*/ 153856 w 418922"/>
                <a:gd name="connsiteY1" fmla="*/ 630103 h 2432334"/>
                <a:gd name="connsiteX2" fmla="*/ 380796 w 418922"/>
                <a:gd name="connsiteY2" fmla="*/ 1315251 h 2432334"/>
                <a:gd name="connsiteX3" fmla="*/ 367499 w 418922"/>
                <a:gd name="connsiteY3" fmla="*/ 1297715 h 2432334"/>
                <a:gd name="connsiteX4" fmla="*/ 134063 w 418922"/>
                <a:gd name="connsiteY4" fmla="*/ 835345 h 2432334"/>
                <a:gd name="connsiteX5" fmla="*/ 111788 w 418922"/>
                <a:gd name="connsiteY5" fmla="*/ 791224 h 2432334"/>
                <a:gd name="connsiteX6" fmla="*/ 111788 w 418922"/>
                <a:gd name="connsiteY6" fmla="*/ 2271272 h 2432334"/>
                <a:gd name="connsiteX7" fmla="*/ 285450 w 418922"/>
                <a:gd name="connsiteY7" fmla="*/ 2432334 h 2432334"/>
                <a:gd name="connsiteX8" fmla="*/ 59443 w 418922"/>
                <a:gd name="connsiteY8" fmla="*/ 2432334 h 2432334"/>
                <a:gd name="connsiteX9" fmla="*/ 0 w 418922"/>
                <a:gd name="connsiteY9" fmla="*/ 2271272 h 2432334"/>
                <a:gd name="connsiteX10" fmla="*/ 0 w 418922"/>
                <a:gd name="connsiteY10" fmla="*/ 721940 h 2432334"/>
                <a:gd name="connsiteX11" fmla="*/ 76809 w 418922"/>
                <a:gd name="connsiteY11" fmla="*/ 721940 h 2432334"/>
                <a:gd name="connsiteX12" fmla="*/ 40689 w 418922"/>
                <a:gd name="connsiteY12" fmla="*/ 650398 h 2432334"/>
                <a:gd name="connsiteX13" fmla="*/ 26016 w 418922"/>
                <a:gd name="connsiteY13" fmla="*/ 621334 h 2432334"/>
                <a:gd name="connsiteX0" fmla="*/ 441317 w 441317"/>
                <a:gd name="connsiteY0" fmla="*/ 0 h 2432334"/>
                <a:gd name="connsiteX1" fmla="*/ 176251 w 441317"/>
                <a:gd name="connsiteY1" fmla="*/ 630103 h 2432334"/>
                <a:gd name="connsiteX2" fmla="*/ 403191 w 441317"/>
                <a:gd name="connsiteY2" fmla="*/ 1315251 h 2432334"/>
                <a:gd name="connsiteX3" fmla="*/ 389894 w 441317"/>
                <a:gd name="connsiteY3" fmla="*/ 1297715 h 2432334"/>
                <a:gd name="connsiteX4" fmla="*/ 156458 w 441317"/>
                <a:gd name="connsiteY4" fmla="*/ 835345 h 2432334"/>
                <a:gd name="connsiteX5" fmla="*/ 134183 w 441317"/>
                <a:gd name="connsiteY5" fmla="*/ 791224 h 2432334"/>
                <a:gd name="connsiteX6" fmla="*/ 134183 w 441317"/>
                <a:gd name="connsiteY6" fmla="*/ 2271272 h 2432334"/>
                <a:gd name="connsiteX7" fmla="*/ 307845 w 441317"/>
                <a:gd name="connsiteY7" fmla="*/ 2432334 h 2432334"/>
                <a:gd name="connsiteX8" fmla="*/ 81838 w 441317"/>
                <a:gd name="connsiteY8" fmla="*/ 2432334 h 2432334"/>
                <a:gd name="connsiteX9" fmla="*/ 22395 w 441317"/>
                <a:gd name="connsiteY9" fmla="*/ 2271272 h 2432334"/>
                <a:gd name="connsiteX10" fmla="*/ 22395 w 441317"/>
                <a:gd name="connsiteY10" fmla="*/ 721940 h 2432334"/>
                <a:gd name="connsiteX11" fmla="*/ 0 w 441317"/>
                <a:gd name="connsiteY11" fmla="*/ 631362 h 2432334"/>
                <a:gd name="connsiteX12" fmla="*/ 63084 w 441317"/>
                <a:gd name="connsiteY12" fmla="*/ 650398 h 2432334"/>
                <a:gd name="connsiteX13" fmla="*/ 48411 w 441317"/>
                <a:gd name="connsiteY13" fmla="*/ 621334 h 2432334"/>
                <a:gd name="connsiteX14" fmla="*/ 441317 w 441317"/>
                <a:gd name="connsiteY14" fmla="*/ 0 h 2432334"/>
                <a:gd name="connsiteX0" fmla="*/ 441317 w 441317"/>
                <a:gd name="connsiteY0" fmla="*/ 0 h 2432334"/>
                <a:gd name="connsiteX1" fmla="*/ 176251 w 441317"/>
                <a:gd name="connsiteY1" fmla="*/ 630103 h 2432334"/>
                <a:gd name="connsiteX2" fmla="*/ 403191 w 441317"/>
                <a:gd name="connsiteY2" fmla="*/ 1315251 h 2432334"/>
                <a:gd name="connsiteX3" fmla="*/ 389894 w 441317"/>
                <a:gd name="connsiteY3" fmla="*/ 1297715 h 2432334"/>
                <a:gd name="connsiteX4" fmla="*/ 156458 w 441317"/>
                <a:gd name="connsiteY4" fmla="*/ 835345 h 2432334"/>
                <a:gd name="connsiteX5" fmla="*/ 134183 w 441317"/>
                <a:gd name="connsiteY5" fmla="*/ 791224 h 2432334"/>
                <a:gd name="connsiteX6" fmla="*/ 134183 w 441317"/>
                <a:gd name="connsiteY6" fmla="*/ 2271272 h 2432334"/>
                <a:gd name="connsiteX7" fmla="*/ 307845 w 441317"/>
                <a:gd name="connsiteY7" fmla="*/ 2432334 h 2432334"/>
                <a:gd name="connsiteX8" fmla="*/ 81838 w 441317"/>
                <a:gd name="connsiteY8" fmla="*/ 2432334 h 2432334"/>
                <a:gd name="connsiteX9" fmla="*/ 22395 w 441317"/>
                <a:gd name="connsiteY9" fmla="*/ 2271272 h 2432334"/>
                <a:gd name="connsiteX10" fmla="*/ 22395 w 441317"/>
                <a:gd name="connsiteY10" fmla="*/ 721940 h 2432334"/>
                <a:gd name="connsiteX11" fmla="*/ 0 w 441317"/>
                <a:gd name="connsiteY11" fmla="*/ 631362 h 2432334"/>
                <a:gd name="connsiteX12" fmla="*/ 28578 w 441317"/>
                <a:gd name="connsiteY12" fmla="*/ 637459 h 2432334"/>
                <a:gd name="connsiteX13" fmla="*/ 48411 w 441317"/>
                <a:gd name="connsiteY13" fmla="*/ 621334 h 2432334"/>
                <a:gd name="connsiteX14" fmla="*/ 441317 w 441317"/>
                <a:gd name="connsiteY14" fmla="*/ 0 h 2432334"/>
                <a:gd name="connsiteX0" fmla="*/ 418922 w 418922"/>
                <a:gd name="connsiteY0" fmla="*/ 0 h 2432334"/>
                <a:gd name="connsiteX1" fmla="*/ 153856 w 418922"/>
                <a:gd name="connsiteY1" fmla="*/ 630103 h 2432334"/>
                <a:gd name="connsiteX2" fmla="*/ 380796 w 418922"/>
                <a:gd name="connsiteY2" fmla="*/ 1315251 h 2432334"/>
                <a:gd name="connsiteX3" fmla="*/ 367499 w 418922"/>
                <a:gd name="connsiteY3" fmla="*/ 1297715 h 2432334"/>
                <a:gd name="connsiteX4" fmla="*/ 134063 w 418922"/>
                <a:gd name="connsiteY4" fmla="*/ 835345 h 2432334"/>
                <a:gd name="connsiteX5" fmla="*/ 111788 w 418922"/>
                <a:gd name="connsiteY5" fmla="*/ 791224 h 2432334"/>
                <a:gd name="connsiteX6" fmla="*/ 111788 w 418922"/>
                <a:gd name="connsiteY6" fmla="*/ 2271272 h 2432334"/>
                <a:gd name="connsiteX7" fmla="*/ 285450 w 418922"/>
                <a:gd name="connsiteY7" fmla="*/ 2432334 h 2432334"/>
                <a:gd name="connsiteX8" fmla="*/ 59443 w 418922"/>
                <a:gd name="connsiteY8" fmla="*/ 2432334 h 2432334"/>
                <a:gd name="connsiteX9" fmla="*/ 0 w 418922"/>
                <a:gd name="connsiteY9" fmla="*/ 2271272 h 2432334"/>
                <a:gd name="connsiteX10" fmla="*/ 0 w 418922"/>
                <a:gd name="connsiteY10" fmla="*/ 721940 h 2432334"/>
                <a:gd name="connsiteX11" fmla="*/ 3484 w 418922"/>
                <a:gd name="connsiteY11" fmla="*/ 652928 h 2432334"/>
                <a:gd name="connsiteX12" fmla="*/ 6183 w 418922"/>
                <a:gd name="connsiteY12" fmla="*/ 637459 h 2432334"/>
                <a:gd name="connsiteX13" fmla="*/ 26016 w 418922"/>
                <a:gd name="connsiteY13" fmla="*/ 621334 h 2432334"/>
                <a:gd name="connsiteX14" fmla="*/ 418922 w 418922"/>
                <a:gd name="connsiteY14" fmla="*/ 0 h 243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8922" h="2432334">
                  <a:moveTo>
                    <a:pt x="418922" y="0"/>
                  </a:moveTo>
                  <a:lnTo>
                    <a:pt x="153856" y="630103"/>
                  </a:lnTo>
                  <a:lnTo>
                    <a:pt x="380796" y="1315251"/>
                  </a:lnTo>
                  <a:lnTo>
                    <a:pt x="367499" y="1297715"/>
                  </a:lnTo>
                  <a:lnTo>
                    <a:pt x="134063" y="835345"/>
                  </a:lnTo>
                  <a:lnTo>
                    <a:pt x="111788" y="791224"/>
                  </a:lnTo>
                  <a:lnTo>
                    <a:pt x="111788" y="2271272"/>
                  </a:lnTo>
                  <a:cubicBezTo>
                    <a:pt x="213599" y="2297166"/>
                    <a:pt x="285450" y="2359484"/>
                    <a:pt x="285450" y="2432334"/>
                  </a:cubicBezTo>
                  <a:lnTo>
                    <a:pt x="59443" y="2432334"/>
                  </a:lnTo>
                  <a:cubicBezTo>
                    <a:pt x="53377" y="2342222"/>
                    <a:pt x="0" y="2271272"/>
                    <a:pt x="0" y="2271272"/>
                  </a:cubicBezTo>
                  <a:lnTo>
                    <a:pt x="0" y="721940"/>
                  </a:lnTo>
                  <a:lnTo>
                    <a:pt x="3484" y="652928"/>
                  </a:lnTo>
                  <a:lnTo>
                    <a:pt x="6183" y="637459"/>
                  </a:lnTo>
                  <a:lnTo>
                    <a:pt x="26016" y="621334"/>
                  </a:lnTo>
                  <a:lnTo>
                    <a:pt x="418922" y="0"/>
                  </a:ln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0" name="Shape 16"/>
            <p:cNvSpPr/>
            <p:nvPr/>
          </p:nvSpPr>
          <p:spPr>
            <a:xfrm>
              <a:off x="8051869" y="2799227"/>
              <a:ext cx="130076" cy="13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7" h="18917" extrusionOk="0">
                  <a:moveTo>
                    <a:pt x="17838" y="5077"/>
                  </a:moveTo>
                  <a:cubicBezTo>
                    <a:pt x="20258" y="9705"/>
                    <a:pt x="18468" y="15418"/>
                    <a:pt x="13839" y="17838"/>
                  </a:cubicBezTo>
                  <a:cubicBezTo>
                    <a:pt x="9211" y="20258"/>
                    <a:pt x="3498" y="18468"/>
                    <a:pt x="1078" y="13839"/>
                  </a:cubicBezTo>
                  <a:cubicBezTo>
                    <a:pt x="-1342" y="9211"/>
                    <a:pt x="448" y="3498"/>
                    <a:pt x="5077" y="1078"/>
                  </a:cubicBezTo>
                  <a:cubicBezTo>
                    <a:pt x="9705" y="-1342"/>
                    <a:pt x="15419" y="448"/>
                    <a:pt x="17838" y="507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837238" y="2991658"/>
              <a:ext cx="556806" cy="1648043"/>
            </a:xfrm>
            <a:custGeom>
              <a:avLst/>
              <a:gdLst>
                <a:gd name="connsiteX0" fmla="*/ 173667 w 556806"/>
                <a:gd name="connsiteY0" fmla="*/ 0 h 1648043"/>
                <a:gd name="connsiteX1" fmla="*/ 238543 w 556806"/>
                <a:gd name="connsiteY1" fmla="*/ 13407 h 1648043"/>
                <a:gd name="connsiteX2" fmla="*/ 383139 w 556806"/>
                <a:gd name="connsiteY2" fmla="*/ 204012 h 1648043"/>
                <a:gd name="connsiteX3" fmla="*/ 383139 w 556806"/>
                <a:gd name="connsiteY3" fmla="*/ 1490042 h 1648043"/>
                <a:gd name="connsiteX4" fmla="*/ 556806 w 556806"/>
                <a:gd name="connsiteY4" fmla="*/ 1648043 h 1648043"/>
                <a:gd name="connsiteX5" fmla="*/ 0 w 556806"/>
                <a:gd name="connsiteY5" fmla="*/ 1648043 h 1648043"/>
                <a:gd name="connsiteX6" fmla="*/ 173667 w 556806"/>
                <a:gd name="connsiteY6" fmla="*/ 1490042 h 1648043"/>
                <a:gd name="connsiteX7" fmla="*/ 173667 w 556806"/>
                <a:gd name="connsiteY7" fmla="*/ 0 h 164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6806" h="1648043">
                  <a:moveTo>
                    <a:pt x="173667" y="0"/>
                  </a:moveTo>
                  <a:lnTo>
                    <a:pt x="238543" y="13407"/>
                  </a:lnTo>
                  <a:lnTo>
                    <a:pt x="383139" y="204012"/>
                  </a:lnTo>
                  <a:lnTo>
                    <a:pt x="383139" y="1490042"/>
                  </a:lnTo>
                  <a:cubicBezTo>
                    <a:pt x="484963" y="1515443"/>
                    <a:pt x="556806" y="1576577"/>
                    <a:pt x="556806" y="1648043"/>
                  </a:cubicBezTo>
                  <a:lnTo>
                    <a:pt x="0" y="1648043"/>
                  </a:lnTo>
                  <a:cubicBezTo>
                    <a:pt x="0" y="1576577"/>
                    <a:pt x="71844" y="1515443"/>
                    <a:pt x="173667" y="1490042"/>
                  </a:cubicBezTo>
                  <a:lnTo>
                    <a:pt x="173667" y="0"/>
                  </a:ln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863932" y="3404199"/>
            <a:ext cx="1347988" cy="2818643"/>
            <a:chOff x="7368952" y="2200863"/>
            <a:chExt cx="1166348" cy="2438838"/>
          </a:xfrm>
        </p:grpSpPr>
        <p:sp>
          <p:nvSpPr>
            <p:cNvPr id="53" name="Shape 14"/>
            <p:cNvSpPr/>
            <p:nvPr/>
          </p:nvSpPr>
          <p:spPr>
            <a:xfrm>
              <a:off x="7368952" y="2200863"/>
              <a:ext cx="1166348" cy="132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32" y="10413"/>
                  </a:moveTo>
                  <a:lnTo>
                    <a:pt x="21600" y="0"/>
                  </a:lnTo>
                  <a:lnTo>
                    <a:pt x="12712" y="8802"/>
                  </a:lnTo>
                  <a:lnTo>
                    <a:pt x="0" y="10215"/>
                  </a:lnTo>
                  <a:lnTo>
                    <a:pt x="13090" y="12600"/>
                  </a:lnTo>
                  <a:lnTo>
                    <a:pt x="20834" y="21600"/>
                  </a:lnTo>
                  <a:cubicBezTo>
                    <a:pt x="20834" y="21600"/>
                    <a:pt x="16632" y="10413"/>
                    <a:pt x="16632" y="10413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116378" y="2207366"/>
              <a:ext cx="418922" cy="2432334"/>
            </a:xfrm>
            <a:custGeom>
              <a:avLst/>
              <a:gdLst>
                <a:gd name="connsiteX0" fmla="*/ 418922 w 418922"/>
                <a:gd name="connsiteY0" fmla="*/ 0 h 2432334"/>
                <a:gd name="connsiteX1" fmla="*/ 153856 w 418922"/>
                <a:gd name="connsiteY1" fmla="*/ 630103 h 2432334"/>
                <a:gd name="connsiteX2" fmla="*/ 380796 w 418922"/>
                <a:gd name="connsiteY2" fmla="*/ 1315251 h 2432334"/>
                <a:gd name="connsiteX3" fmla="*/ 367499 w 418922"/>
                <a:gd name="connsiteY3" fmla="*/ 1297715 h 2432334"/>
                <a:gd name="connsiteX4" fmla="*/ 134063 w 418922"/>
                <a:gd name="connsiteY4" fmla="*/ 835345 h 2432334"/>
                <a:gd name="connsiteX5" fmla="*/ 111788 w 418922"/>
                <a:gd name="connsiteY5" fmla="*/ 791224 h 2432334"/>
                <a:gd name="connsiteX6" fmla="*/ 111788 w 418922"/>
                <a:gd name="connsiteY6" fmla="*/ 2271272 h 2432334"/>
                <a:gd name="connsiteX7" fmla="*/ 285450 w 418922"/>
                <a:gd name="connsiteY7" fmla="*/ 2432334 h 2432334"/>
                <a:gd name="connsiteX8" fmla="*/ 59443 w 418922"/>
                <a:gd name="connsiteY8" fmla="*/ 2432334 h 2432334"/>
                <a:gd name="connsiteX9" fmla="*/ 0 w 418922"/>
                <a:gd name="connsiteY9" fmla="*/ 2271272 h 2432334"/>
                <a:gd name="connsiteX10" fmla="*/ 0 w 418922"/>
                <a:gd name="connsiteY10" fmla="*/ 721940 h 2432334"/>
                <a:gd name="connsiteX11" fmla="*/ 76809 w 418922"/>
                <a:gd name="connsiteY11" fmla="*/ 721940 h 2432334"/>
                <a:gd name="connsiteX12" fmla="*/ 40689 w 418922"/>
                <a:gd name="connsiteY12" fmla="*/ 650398 h 2432334"/>
                <a:gd name="connsiteX13" fmla="*/ 26016 w 418922"/>
                <a:gd name="connsiteY13" fmla="*/ 621334 h 2432334"/>
                <a:gd name="connsiteX0" fmla="*/ 441317 w 441317"/>
                <a:gd name="connsiteY0" fmla="*/ 0 h 2432334"/>
                <a:gd name="connsiteX1" fmla="*/ 176251 w 441317"/>
                <a:gd name="connsiteY1" fmla="*/ 630103 h 2432334"/>
                <a:gd name="connsiteX2" fmla="*/ 403191 w 441317"/>
                <a:gd name="connsiteY2" fmla="*/ 1315251 h 2432334"/>
                <a:gd name="connsiteX3" fmla="*/ 389894 w 441317"/>
                <a:gd name="connsiteY3" fmla="*/ 1297715 h 2432334"/>
                <a:gd name="connsiteX4" fmla="*/ 156458 w 441317"/>
                <a:gd name="connsiteY4" fmla="*/ 835345 h 2432334"/>
                <a:gd name="connsiteX5" fmla="*/ 134183 w 441317"/>
                <a:gd name="connsiteY5" fmla="*/ 791224 h 2432334"/>
                <a:gd name="connsiteX6" fmla="*/ 134183 w 441317"/>
                <a:gd name="connsiteY6" fmla="*/ 2271272 h 2432334"/>
                <a:gd name="connsiteX7" fmla="*/ 307845 w 441317"/>
                <a:gd name="connsiteY7" fmla="*/ 2432334 h 2432334"/>
                <a:gd name="connsiteX8" fmla="*/ 81838 w 441317"/>
                <a:gd name="connsiteY8" fmla="*/ 2432334 h 2432334"/>
                <a:gd name="connsiteX9" fmla="*/ 22395 w 441317"/>
                <a:gd name="connsiteY9" fmla="*/ 2271272 h 2432334"/>
                <a:gd name="connsiteX10" fmla="*/ 22395 w 441317"/>
                <a:gd name="connsiteY10" fmla="*/ 721940 h 2432334"/>
                <a:gd name="connsiteX11" fmla="*/ 0 w 441317"/>
                <a:gd name="connsiteY11" fmla="*/ 631362 h 2432334"/>
                <a:gd name="connsiteX12" fmla="*/ 63084 w 441317"/>
                <a:gd name="connsiteY12" fmla="*/ 650398 h 2432334"/>
                <a:gd name="connsiteX13" fmla="*/ 48411 w 441317"/>
                <a:gd name="connsiteY13" fmla="*/ 621334 h 2432334"/>
                <a:gd name="connsiteX14" fmla="*/ 441317 w 441317"/>
                <a:gd name="connsiteY14" fmla="*/ 0 h 2432334"/>
                <a:gd name="connsiteX0" fmla="*/ 441317 w 441317"/>
                <a:gd name="connsiteY0" fmla="*/ 0 h 2432334"/>
                <a:gd name="connsiteX1" fmla="*/ 176251 w 441317"/>
                <a:gd name="connsiteY1" fmla="*/ 630103 h 2432334"/>
                <a:gd name="connsiteX2" fmla="*/ 403191 w 441317"/>
                <a:gd name="connsiteY2" fmla="*/ 1315251 h 2432334"/>
                <a:gd name="connsiteX3" fmla="*/ 389894 w 441317"/>
                <a:gd name="connsiteY3" fmla="*/ 1297715 h 2432334"/>
                <a:gd name="connsiteX4" fmla="*/ 156458 w 441317"/>
                <a:gd name="connsiteY4" fmla="*/ 835345 h 2432334"/>
                <a:gd name="connsiteX5" fmla="*/ 134183 w 441317"/>
                <a:gd name="connsiteY5" fmla="*/ 791224 h 2432334"/>
                <a:gd name="connsiteX6" fmla="*/ 134183 w 441317"/>
                <a:gd name="connsiteY6" fmla="*/ 2271272 h 2432334"/>
                <a:gd name="connsiteX7" fmla="*/ 307845 w 441317"/>
                <a:gd name="connsiteY7" fmla="*/ 2432334 h 2432334"/>
                <a:gd name="connsiteX8" fmla="*/ 81838 w 441317"/>
                <a:gd name="connsiteY8" fmla="*/ 2432334 h 2432334"/>
                <a:gd name="connsiteX9" fmla="*/ 22395 w 441317"/>
                <a:gd name="connsiteY9" fmla="*/ 2271272 h 2432334"/>
                <a:gd name="connsiteX10" fmla="*/ 22395 w 441317"/>
                <a:gd name="connsiteY10" fmla="*/ 721940 h 2432334"/>
                <a:gd name="connsiteX11" fmla="*/ 0 w 441317"/>
                <a:gd name="connsiteY11" fmla="*/ 631362 h 2432334"/>
                <a:gd name="connsiteX12" fmla="*/ 28578 w 441317"/>
                <a:gd name="connsiteY12" fmla="*/ 637459 h 2432334"/>
                <a:gd name="connsiteX13" fmla="*/ 48411 w 441317"/>
                <a:gd name="connsiteY13" fmla="*/ 621334 h 2432334"/>
                <a:gd name="connsiteX14" fmla="*/ 441317 w 441317"/>
                <a:gd name="connsiteY14" fmla="*/ 0 h 2432334"/>
                <a:gd name="connsiteX0" fmla="*/ 418922 w 418922"/>
                <a:gd name="connsiteY0" fmla="*/ 0 h 2432334"/>
                <a:gd name="connsiteX1" fmla="*/ 153856 w 418922"/>
                <a:gd name="connsiteY1" fmla="*/ 630103 h 2432334"/>
                <a:gd name="connsiteX2" fmla="*/ 380796 w 418922"/>
                <a:gd name="connsiteY2" fmla="*/ 1315251 h 2432334"/>
                <a:gd name="connsiteX3" fmla="*/ 367499 w 418922"/>
                <a:gd name="connsiteY3" fmla="*/ 1297715 h 2432334"/>
                <a:gd name="connsiteX4" fmla="*/ 134063 w 418922"/>
                <a:gd name="connsiteY4" fmla="*/ 835345 h 2432334"/>
                <a:gd name="connsiteX5" fmla="*/ 111788 w 418922"/>
                <a:gd name="connsiteY5" fmla="*/ 791224 h 2432334"/>
                <a:gd name="connsiteX6" fmla="*/ 111788 w 418922"/>
                <a:gd name="connsiteY6" fmla="*/ 2271272 h 2432334"/>
                <a:gd name="connsiteX7" fmla="*/ 285450 w 418922"/>
                <a:gd name="connsiteY7" fmla="*/ 2432334 h 2432334"/>
                <a:gd name="connsiteX8" fmla="*/ 59443 w 418922"/>
                <a:gd name="connsiteY8" fmla="*/ 2432334 h 2432334"/>
                <a:gd name="connsiteX9" fmla="*/ 0 w 418922"/>
                <a:gd name="connsiteY9" fmla="*/ 2271272 h 2432334"/>
                <a:gd name="connsiteX10" fmla="*/ 0 w 418922"/>
                <a:gd name="connsiteY10" fmla="*/ 721940 h 2432334"/>
                <a:gd name="connsiteX11" fmla="*/ 3484 w 418922"/>
                <a:gd name="connsiteY11" fmla="*/ 652928 h 2432334"/>
                <a:gd name="connsiteX12" fmla="*/ 6183 w 418922"/>
                <a:gd name="connsiteY12" fmla="*/ 637459 h 2432334"/>
                <a:gd name="connsiteX13" fmla="*/ 26016 w 418922"/>
                <a:gd name="connsiteY13" fmla="*/ 621334 h 2432334"/>
                <a:gd name="connsiteX14" fmla="*/ 418922 w 418922"/>
                <a:gd name="connsiteY14" fmla="*/ 0 h 243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8922" h="2432334">
                  <a:moveTo>
                    <a:pt x="418922" y="0"/>
                  </a:moveTo>
                  <a:lnTo>
                    <a:pt x="153856" y="630103"/>
                  </a:lnTo>
                  <a:lnTo>
                    <a:pt x="380796" y="1315251"/>
                  </a:lnTo>
                  <a:lnTo>
                    <a:pt x="367499" y="1297715"/>
                  </a:lnTo>
                  <a:lnTo>
                    <a:pt x="134063" y="835345"/>
                  </a:lnTo>
                  <a:lnTo>
                    <a:pt x="111788" y="791224"/>
                  </a:lnTo>
                  <a:lnTo>
                    <a:pt x="111788" y="2271272"/>
                  </a:lnTo>
                  <a:cubicBezTo>
                    <a:pt x="213599" y="2297166"/>
                    <a:pt x="285450" y="2359484"/>
                    <a:pt x="285450" y="2432334"/>
                  </a:cubicBezTo>
                  <a:lnTo>
                    <a:pt x="59443" y="2432334"/>
                  </a:lnTo>
                  <a:cubicBezTo>
                    <a:pt x="53377" y="2342222"/>
                    <a:pt x="0" y="2271272"/>
                    <a:pt x="0" y="2271272"/>
                  </a:cubicBezTo>
                  <a:lnTo>
                    <a:pt x="0" y="721940"/>
                  </a:lnTo>
                  <a:lnTo>
                    <a:pt x="3484" y="652928"/>
                  </a:lnTo>
                  <a:lnTo>
                    <a:pt x="6183" y="637459"/>
                  </a:lnTo>
                  <a:lnTo>
                    <a:pt x="26016" y="621334"/>
                  </a:lnTo>
                  <a:lnTo>
                    <a:pt x="418922" y="0"/>
                  </a:ln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5" name="Shape 16"/>
            <p:cNvSpPr/>
            <p:nvPr/>
          </p:nvSpPr>
          <p:spPr>
            <a:xfrm>
              <a:off x="8051869" y="2799227"/>
              <a:ext cx="130076" cy="13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7" h="18917" extrusionOk="0">
                  <a:moveTo>
                    <a:pt x="17838" y="5077"/>
                  </a:moveTo>
                  <a:cubicBezTo>
                    <a:pt x="20258" y="9705"/>
                    <a:pt x="18468" y="15418"/>
                    <a:pt x="13839" y="17838"/>
                  </a:cubicBezTo>
                  <a:cubicBezTo>
                    <a:pt x="9211" y="20258"/>
                    <a:pt x="3498" y="18468"/>
                    <a:pt x="1078" y="13839"/>
                  </a:cubicBezTo>
                  <a:cubicBezTo>
                    <a:pt x="-1342" y="9211"/>
                    <a:pt x="448" y="3498"/>
                    <a:pt x="5077" y="1078"/>
                  </a:cubicBezTo>
                  <a:cubicBezTo>
                    <a:pt x="9705" y="-1342"/>
                    <a:pt x="15419" y="448"/>
                    <a:pt x="17838" y="507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837238" y="2991658"/>
              <a:ext cx="556806" cy="1648043"/>
            </a:xfrm>
            <a:custGeom>
              <a:avLst/>
              <a:gdLst>
                <a:gd name="connsiteX0" fmla="*/ 173667 w 556806"/>
                <a:gd name="connsiteY0" fmla="*/ 0 h 1648043"/>
                <a:gd name="connsiteX1" fmla="*/ 238543 w 556806"/>
                <a:gd name="connsiteY1" fmla="*/ 13407 h 1648043"/>
                <a:gd name="connsiteX2" fmla="*/ 383139 w 556806"/>
                <a:gd name="connsiteY2" fmla="*/ 204012 h 1648043"/>
                <a:gd name="connsiteX3" fmla="*/ 383139 w 556806"/>
                <a:gd name="connsiteY3" fmla="*/ 1490042 h 1648043"/>
                <a:gd name="connsiteX4" fmla="*/ 556806 w 556806"/>
                <a:gd name="connsiteY4" fmla="*/ 1648043 h 1648043"/>
                <a:gd name="connsiteX5" fmla="*/ 0 w 556806"/>
                <a:gd name="connsiteY5" fmla="*/ 1648043 h 1648043"/>
                <a:gd name="connsiteX6" fmla="*/ 173667 w 556806"/>
                <a:gd name="connsiteY6" fmla="*/ 1490042 h 1648043"/>
                <a:gd name="connsiteX7" fmla="*/ 173667 w 556806"/>
                <a:gd name="connsiteY7" fmla="*/ 0 h 164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6806" h="1648043">
                  <a:moveTo>
                    <a:pt x="173667" y="0"/>
                  </a:moveTo>
                  <a:lnTo>
                    <a:pt x="238543" y="13407"/>
                  </a:lnTo>
                  <a:lnTo>
                    <a:pt x="383139" y="204012"/>
                  </a:lnTo>
                  <a:lnTo>
                    <a:pt x="383139" y="1490042"/>
                  </a:lnTo>
                  <a:cubicBezTo>
                    <a:pt x="484963" y="1515443"/>
                    <a:pt x="556806" y="1576577"/>
                    <a:pt x="556806" y="1648043"/>
                  </a:cubicBezTo>
                  <a:lnTo>
                    <a:pt x="0" y="1648043"/>
                  </a:lnTo>
                  <a:cubicBezTo>
                    <a:pt x="0" y="1576577"/>
                    <a:pt x="71844" y="1515443"/>
                    <a:pt x="173667" y="1490042"/>
                  </a:cubicBezTo>
                  <a:lnTo>
                    <a:pt x="173667" y="0"/>
                  </a:ln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2859" y="3801106"/>
            <a:ext cx="976782" cy="2042452"/>
            <a:chOff x="7368952" y="2200863"/>
            <a:chExt cx="1166348" cy="2438838"/>
          </a:xfrm>
        </p:grpSpPr>
        <p:sp>
          <p:nvSpPr>
            <p:cNvPr id="58" name="Shape 14"/>
            <p:cNvSpPr/>
            <p:nvPr/>
          </p:nvSpPr>
          <p:spPr>
            <a:xfrm>
              <a:off x="7368952" y="2200863"/>
              <a:ext cx="1166348" cy="132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32" y="10413"/>
                  </a:moveTo>
                  <a:lnTo>
                    <a:pt x="21600" y="0"/>
                  </a:lnTo>
                  <a:lnTo>
                    <a:pt x="12712" y="8802"/>
                  </a:lnTo>
                  <a:lnTo>
                    <a:pt x="0" y="10215"/>
                  </a:lnTo>
                  <a:lnTo>
                    <a:pt x="13090" y="12600"/>
                  </a:lnTo>
                  <a:lnTo>
                    <a:pt x="20834" y="21600"/>
                  </a:lnTo>
                  <a:cubicBezTo>
                    <a:pt x="20834" y="21600"/>
                    <a:pt x="16632" y="10413"/>
                    <a:pt x="16632" y="10413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116378" y="2207366"/>
              <a:ext cx="418922" cy="2432334"/>
            </a:xfrm>
            <a:custGeom>
              <a:avLst/>
              <a:gdLst>
                <a:gd name="connsiteX0" fmla="*/ 418922 w 418922"/>
                <a:gd name="connsiteY0" fmla="*/ 0 h 2432334"/>
                <a:gd name="connsiteX1" fmla="*/ 153856 w 418922"/>
                <a:gd name="connsiteY1" fmla="*/ 630103 h 2432334"/>
                <a:gd name="connsiteX2" fmla="*/ 380796 w 418922"/>
                <a:gd name="connsiteY2" fmla="*/ 1315251 h 2432334"/>
                <a:gd name="connsiteX3" fmla="*/ 367499 w 418922"/>
                <a:gd name="connsiteY3" fmla="*/ 1297715 h 2432334"/>
                <a:gd name="connsiteX4" fmla="*/ 134063 w 418922"/>
                <a:gd name="connsiteY4" fmla="*/ 835345 h 2432334"/>
                <a:gd name="connsiteX5" fmla="*/ 111788 w 418922"/>
                <a:gd name="connsiteY5" fmla="*/ 791224 h 2432334"/>
                <a:gd name="connsiteX6" fmla="*/ 111788 w 418922"/>
                <a:gd name="connsiteY6" fmla="*/ 2271272 h 2432334"/>
                <a:gd name="connsiteX7" fmla="*/ 285450 w 418922"/>
                <a:gd name="connsiteY7" fmla="*/ 2432334 h 2432334"/>
                <a:gd name="connsiteX8" fmla="*/ 59443 w 418922"/>
                <a:gd name="connsiteY8" fmla="*/ 2432334 h 2432334"/>
                <a:gd name="connsiteX9" fmla="*/ 0 w 418922"/>
                <a:gd name="connsiteY9" fmla="*/ 2271272 h 2432334"/>
                <a:gd name="connsiteX10" fmla="*/ 0 w 418922"/>
                <a:gd name="connsiteY10" fmla="*/ 721940 h 2432334"/>
                <a:gd name="connsiteX11" fmla="*/ 76809 w 418922"/>
                <a:gd name="connsiteY11" fmla="*/ 721940 h 2432334"/>
                <a:gd name="connsiteX12" fmla="*/ 40689 w 418922"/>
                <a:gd name="connsiteY12" fmla="*/ 650398 h 2432334"/>
                <a:gd name="connsiteX13" fmla="*/ 26016 w 418922"/>
                <a:gd name="connsiteY13" fmla="*/ 621334 h 2432334"/>
                <a:gd name="connsiteX0" fmla="*/ 441317 w 441317"/>
                <a:gd name="connsiteY0" fmla="*/ 0 h 2432334"/>
                <a:gd name="connsiteX1" fmla="*/ 176251 w 441317"/>
                <a:gd name="connsiteY1" fmla="*/ 630103 h 2432334"/>
                <a:gd name="connsiteX2" fmla="*/ 403191 w 441317"/>
                <a:gd name="connsiteY2" fmla="*/ 1315251 h 2432334"/>
                <a:gd name="connsiteX3" fmla="*/ 389894 w 441317"/>
                <a:gd name="connsiteY3" fmla="*/ 1297715 h 2432334"/>
                <a:gd name="connsiteX4" fmla="*/ 156458 w 441317"/>
                <a:gd name="connsiteY4" fmla="*/ 835345 h 2432334"/>
                <a:gd name="connsiteX5" fmla="*/ 134183 w 441317"/>
                <a:gd name="connsiteY5" fmla="*/ 791224 h 2432334"/>
                <a:gd name="connsiteX6" fmla="*/ 134183 w 441317"/>
                <a:gd name="connsiteY6" fmla="*/ 2271272 h 2432334"/>
                <a:gd name="connsiteX7" fmla="*/ 307845 w 441317"/>
                <a:gd name="connsiteY7" fmla="*/ 2432334 h 2432334"/>
                <a:gd name="connsiteX8" fmla="*/ 81838 w 441317"/>
                <a:gd name="connsiteY8" fmla="*/ 2432334 h 2432334"/>
                <a:gd name="connsiteX9" fmla="*/ 22395 w 441317"/>
                <a:gd name="connsiteY9" fmla="*/ 2271272 h 2432334"/>
                <a:gd name="connsiteX10" fmla="*/ 22395 w 441317"/>
                <a:gd name="connsiteY10" fmla="*/ 721940 h 2432334"/>
                <a:gd name="connsiteX11" fmla="*/ 0 w 441317"/>
                <a:gd name="connsiteY11" fmla="*/ 631362 h 2432334"/>
                <a:gd name="connsiteX12" fmla="*/ 63084 w 441317"/>
                <a:gd name="connsiteY12" fmla="*/ 650398 h 2432334"/>
                <a:gd name="connsiteX13" fmla="*/ 48411 w 441317"/>
                <a:gd name="connsiteY13" fmla="*/ 621334 h 2432334"/>
                <a:gd name="connsiteX14" fmla="*/ 441317 w 441317"/>
                <a:gd name="connsiteY14" fmla="*/ 0 h 2432334"/>
                <a:gd name="connsiteX0" fmla="*/ 441317 w 441317"/>
                <a:gd name="connsiteY0" fmla="*/ 0 h 2432334"/>
                <a:gd name="connsiteX1" fmla="*/ 176251 w 441317"/>
                <a:gd name="connsiteY1" fmla="*/ 630103 h 2432334"/>
                <a:gd name="connsiteX2" fmla="*/ 403191 w 441317"/>
                <a:gd name="connsiteY2" fmla="*/ 1315251 h 2432334"/>
                <a:gd name="connsiteX3" fmla="*/ 389894 w 441317"/>
                <a:gd name="connsiteY3" fmla="*/ 1297715 h 2432334"/>
                <a:gd name="connsiteX4" fmla="*/ 156458 w 441317"/>
                <a:gd name="connsiteY4" fmla="*/ 835345 h 2432334"/>
                <a:gd name="connsiteX5" fmla="*/ 134183 w 441317"/>
                <a:gd name="connsiteY5" fmla="*/ 791224 h 2432334"/>
                <a:gd name="connsiteX6" fmla="*/ 134183 w 441317"/>
                <a:gd name="connsiteY6" fmla="*/ 2271272 h 2432334"/>
                <a:gd name="connsiteX7" fmla="*/ 307845 w 441317"/>
                <a:gd name="connsiteY7" fmla="*/ 2432334 h 2432334"/>
                <a:gd name="connsiteX8" fmla="*/ 81838 w 441317"/>
                <a:gd name="connsiteY8" fmla="*/ 2432334 h 2432334"/>
                <a:gd name="connsiteX9" fmla="*/ 22395 w 441317"/>
                <a:gd name="connsiteY9" fmla="*/ 2271272 h 2432334"/>
                <a:gd name="connsiteX10" fmla="*/ 22395 w 441317"/>
                <a:gd name="connsiteY10" fmla="*/ 721940 h 2432334"/>
                <a:gd name="connsiteX11" fmla="*/ 0 w 441317"/>
                <a:gd name="connsiteY11" fmla="*/ 631362 h 2432334"/>
                <a:gd name="connsiteX12" fmla="*/ 28578 w 441317"/>
                <a:gd name="connsiteY12" fmla="*/ 637459 h 2432334"/>
                <a:gd name="connsiteX13" fmla="*/ 48411 w 441317"/>
                <a:gd name="connsiteY13" fmla="*/ 621334 h 2432334"/>
                <a:gd name="connsiteX14" fmla="*/ 441317 w 441317"/>
                <a:gd name="connsiteY14" fmla="*/ 0 h 2432334"/>
                <a:gd name="connsiteX0" fmla="*/ 418922 w 418922"/>
                <a:gd name="connsiteY0" fmla="*/ 0 h 2432334"/>
                <a:gd name="connsiteX1" fmla="*/ 153856 w 418922"/>
                <a:gd name="connsiteY1" fmla="*/ 630103 h 2432334"/>
                <a:gd name="connsiteX2" fmla="*/ 380796 w 418922"/>
                <a:gd name="connsiteY2" fmla="*/ 1315251 h 2432334"/>
                <a:gd name="connsiteX3" fmla="*/ 367499 w 418922"/>
                <a:gd name="connsiteY3" fmla="*/ 1297715 h 2432334"/>
                <a:gd name="connsiteX4" fmla="*/ 134063 w 418922"/>
                <a:gd name="connsiteY4" fmla="*/ 835345 h 2432334"/>
                <a:gd name="connsiteX5" fmla="*/ 111788 w 418922"/>
                <a:gd name="connsiteY5" fmla="*/ 791224 h 2432334"/>
                <a:gd name="connsiteX6" fmla="*/ 111788 w 418922"/>
                <a:gd name="connsiteY6" fmla="*/ 2271272 h 2432334"/>
                <a:gd name="connsiteX7" fmla="*/ 285450 w 418922"/>
                <a:gd name="connsiteY7" fmla="*/ 2432334 h 2432334"/>
                <a:gd name="connsiteX8" fmla="*/ 59443 w 418922"/>
                <a:gd name="connsiteY8" fmla="*/ 2432334 h 2432334"/>
                <a:gd name="connsiteX9" fmla="*/ 0 w 418922"/>
                <a:gd name="connsiteY9" fmla="*/ 2271272 h 2432334"/>
                <a:gd name="connsiteX10" fmla="*/ 0 w 418922"/>
                <a:gd name="connsiteY10" fmla="*/ 721940 h 2432334"/>
                <a:gd name="connsiteX11" fmla="*/ 3484 w 418922"/>
                <a:gd name="connsiteY11" fmla="*/ 652928 h 2432334"/>
                <a:gd name="connsiteX12" fmla="*/ 6183 w 418922"/>
                <a:gd name="connsiteY12" fmla="*/ 637459 h 2432334"/>
                <a:gd name="connsiteX13" fmla="*/ 26016 w 418922"/>
                <a:gd name="connsiteY13" fmla="*/ 621334 h 2432334"/>
                <a:gd name="connsiteX14" fmla="*/ 418922 w 418922"/>
                <a:gd name="connsiteY14" fmla="*/ 0 h 243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8922" h="2432334">
                  <a:moveTo>
                    <a:pt x="418922" y="0"/>
                  </a:moveTo>
                  <a:lnTo>
                    <a:pt x="153856" y="630103"/>
                  </a:lnTo>
                  <a:lnTo>
                    <a:pt x="380796" y="1315251"/>
                  </a:lnTo>
                  <a:lnTo>
                    <a:pt x="367499" y="1297715"/>
                  </a:lnTo>
                  <a:lnTo>
                    <a:pt x="134063" y="835345"/>
                  </a:lnTo>
                  <a:lnTo>
                    <a:pt x="111788" y="791224"/>
                  </a:lnTo>
                  <a:lnTo>
                    <a:pt x="111788" y="2271272"/>
                  </a:lnTo>
                  <a:cubicBezTo>
                    <a:pt x="213599" y="2297166"/>
                    <a:pt x="285450" y="2359484"/>
                    <a:pt x="285450" y="2432334"/>
                  </a:cubicBezTo>
                  <a:lnTo>
                    <a:pt x="59443" y="2432334"/>
                  </a:lnTo>
                  <a:cubicBezTo>
                    <a:pt x="53377" y="2342222"/>
                    <a:pt x="0" y="2271272"/>
                    <a:pt x="0" y="2271272"/>
                  </a:cubicBezTo>
                  <a:lnTo>
                    <a:pt x="0" y="721940"/>
                  </a:lnTo>
                  <a:lnTo>
                    <a:pt x="3484" y="652928"/>
                  </a:lnTo>
                  <a:lnTo>
                    <a:pt x="6183" y="637459"/>
                  </a:lnTo>
                  <a:lnTo>
                    <a:pt x="26016" y="621334"/>
                  </a:lnTo>
                  <a:lnTo>
                    <a:pt x="418922" y="0"/>
                  </a:ln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0" name="Shape 16"/>
            <p:cNvSpPr/>
            <p:nvPr/>
          </p:nvSpPr>
          <p:spPr>
            <a:xfrm>
              <a:off x="8051869" y="2799227"/>
              <a:ext cx="130076" cy="13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7" h="18917" extrusionOk="0">
                  <a:moveTo>
                    <a:pt x="17838" y="5077"/>
                  </a:moveTo>
                  <a:cubicBezTo>
                    <a:pt x="20258" y="9705"/>
                    <a:pt x="18468" y="15418"/>
                    <a:pt x="13839" y="17838"/>
                  </a:cubicBezTo>
                  <a:cubicBezTo>
                    <a:pt x="9211" y="20258"/>
                    <a:pt x="3498" y="18468"/>
                    <a:pt x="1078" y="13839"/>
                  </a:cubicBezTo>
                  <a:cubicBezTo>
                    <a:pt x="-1342" y="9211"/>
                    <a:pt x="448" y="3498"/>
                    <a:pt x="5077" y="1078"/>
                  </a:cubicBezTo>
                  <a:cubicBezTo>
                    <a:pt x="9705" y="-1342"/>
                    <a:pt x="15419" y="448"/>
                    <a:pt x="17838" y="507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837238" y="2991658"/>
              <a:ext cx="556806" cy="1648043"/>
            </a:xfrm>
            <a:custGeom>
              <a:avLst/>
              <a:gdLst>
                <a:gd name="connsiteX0" fmla="*/ 173667 w 556806"/>
                <a:gd name="connsiteY0" fmla="*/ 0 h 1648043"/>
                <a:gd name="connsiteX1" fmla="*/ 238543 w 556806"/>
                <a:gd name="connsiteY1" fmla="*/ 13407 h 1648043"/>
                <a:gd name="connsiteX2" fmla="*/ 383139 w 556806"/>
                <a:gd name="connsiteY2" fmla="*/ 204012 h 1648043"/>
                <a:gd name="connsiteX3" fmla="*/ 383139 w 556806"/>
                <a:gd name="connsiteY3" fmla="*/ 1490042 h 1648043"/>
                <a:gd name="connsiteX4" fmla="*/ 556806 w 556806"/>
                <a:gd name="connsiteY4" fmla="*/ 1648043 h 1648043"/>
                <a:gd name="connsiteX5" fmla="*/ 0 w 556806"/>
                <a:gd name="connsiteY5" fmla="*/ 1648043 h 1648043"/>
                <a:gd name="connsiteX6" fmla="*/ 173667 w 556806"/>
                <a:gd name="connsiteY6" fmla="*/ 1490042 h 1648043"/>
                <a:gd name="connsiteX7" fmla="*/ 173667 w 556806"/>
                <a:gd name="connsiteY7" fmla="*/ 0 h 164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6806" h="1648043">
                  <a:moveTo>
                    <a:pt x="173667" y="0"/>
                  </a:moveTo>
                  <a:lnTo>
                    <a:pt x="238543" y="13407"/>
                  </a:lnTo>
                  <a:lnTo>
                    <a:pt x="383139" y="204012"/>
                  </a:lnTo>
                  <a:lnTo>
                    <a:pt x="383139" y="1490042"/>
                  </a:lnTo>
                  <a:cubicBezTo>
                    <a:pt x="484963" y="1515443"/>
                    <a:pt x="556806" y="1576577"/>
                    <a:pt x="556806" y="1648043"/>
                  </a:cubicBezTo>
                  <a:lnTo>
                    <a:pt x="0" y="1648043"/>
                  </a:lnTo>
                  <a:cubicBezTo>
                    <a:pt x="0" y="1576577"/>
                    <a:pt x="71844" y="1515443"/>
                    <a:pt x="173667" y="1490042"/>
                  </a:cubicBezTo>
                  <a:lnTo>
                    <a:pt x="173667" y="0"/>
                  </a:ln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10850" y="1318802"/>
            <a:ext cx="5297607" cy="5590234"/>
            <a:chOff x="4159681" y="1701478"/>
            <a:chExt cx="4920159" cy="5191937"/>
          </a:xfrm>
        </p:grpSpPr>
        <p:grpSp>
          <p:nvGrpSpPr>
            <p:cNvPr id="20" name="Group 19"/>
            <p:cNvGrpSpPr/>
            <p:nvPr/>
          </p:nvGrpSpPr>
          <p:grpSpPr>
            <a:xfrm>
              <a:off x="7262894" y="4397494"/>
              <a:ext cx="1816946" cy="2470991"/>
              <a:chOff x="1467051" y="1018573"/>
              <a:chExt cx="3331383" cy="4530578"/>
            </a:xfrm>
          </p:grpSpPr>
          <p:sp>
            <p:nvSpPr>
              <p:cNvPr id="21" name="Shape 6"/>
              <p:cNvSpPr/>
              <p:nvPr/>
            </p:nvSpPr>
            <p:spPr>
              <a:xfrm>
                <a:off x="2780853" y="4745348"/>
                <a:ext cx="717681" cy="803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40" y="193"/>
                    </a:moveTo>
                    <a:lnTo>
                      <a:pt x="0" y="21600"/>
                    </a:lnTo>
                    <a:lnTo>
                      <a:pt x="21600" y="21021"/>
                    </a:lnTo>
                    <a:lnTo>
                      <a:pt x="16848" y="0"/>
                    </a:lnTo>
                    <a:cubicBezTo>
                      <a:pt x="16848" y="0"/>
                      <a:pt x="3240" y="193"/>
                      <a:pt x="3240" y="193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2" name="Shape 7"/>
              <p:cNvSpPr/>
              <p:nvPr/>
            </p:nvSpPr>
            <p:spPr>
              <a:xfrm>
                <a:off x="3125563" y="4745348"/>
                <a:ext cx="370636" cy="793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98" y="0"/>
                    </a:moveTo>
                    <a:lnTo>
                      <a:pt x="490" y="88"/>
                    </a:lnTo>
                    <a:lnTo>
                      <a:pt x="0" y="21600"/>
                    </a:lnTo>
                    <a:lnTo>
                      <a:pt x="21600" y="21297"/>
                    </a:lnTo>
                    <a:cubicBezTo>
                      <a:pt x="21600" y="21297"/>
                      <a:pt x="12398" y="0"/>
                      <a:pt x="12398" y="0"/>
                    </a:cubicBezTo>
                    <a:close/>
                  </a:path>
                </a:pathLst>
              </a:custGeom>
              <a:solidFill>
                <a:srgbClr val="010101">
                  <a:alpha val="10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3" name="Shape 8"/>
              <p:cNvSpPr/>
              <p:nvPr/>
            </p:nvSpPr>
            <p:spPr>
              <a:xfrm>
                <a:off x="1467051" y="3329024"/>
                <a:ext cx="3330041" cy="1608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622" extrusionOk="0">
                    <a:moveTo>
                      <a:pt x="0" y="15178"/>
                    </a:moveTo>
                    <a:cubicBezTo>
                      <a:pt x="5555" y="20608"/>
                      <a:pt x="15362" y="21600"/>
                      <a:pt x="21600" y="15120"/>
                    </a:cubicBezTo>
                    <a:cubicBezTo>
                      <a:pt x="21600" y="15120"/>
                      <a:pt x="17659" y="7706"/>
                      <a:pt x="15766" y="0"/>
                    </a:cubicBezTo>
                    <a:lnTo>
                      <a:pt x="6300" y="0"/>
                    </a:lnTo>
                    <a:cubicBezTo>
                      <a:pt x="5276" y="4145"/>
                      <a:pt x="2824" y="10450"/>
                      <a:pt x="0" y="15178"/>
                    </a:cubicBezTo>
                    <a:close/>
                  </a:path>
                </a:pathLst>
              </a:custGeom>
              <a:solidFill>
                <a:srgbClr val="010101">
                  <a:alpha val="10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4" name="Shape 8"/>
              <p:cNvSpPr/>
              <p:nvPr/>
            </p:nvSpPr>
            <p:spPr>
              <a:xfrm>
                <a:off x="1467051" y="3236427"/>
                <a:ext cx="3330041" cy="1608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622" extrusionOk="0">
                    <a:moveTo>
                      <a:pt x="0" y="15178"/>
                    </a:moveTo>
                    <a:cubicBezTo>
                      <a:pt x="5555" y="20608"/>
                      <a:pt x="15362" y="21600"/>
                      <a:pt x="21600" y="15120"/>
                    </a:cubicBezTo>
                    <a:cubicBezTo>
                      <a:pt x="21600" y="15120"/>
                      <a:pt x="17659" y="7706"/>
                      <a:pt x="15766" y="0"/>
                    </a:cubicBezTo>
                    <a:lnTo>
                      <a:pt x="6300" y="0"/>
                    </a:lnTo>
                    <a:cubicBezTo>
                      <a:pt x="5276" y="4145"/>
                      <a:pt x="2824" y="10450"/>
                      <a:pt x="0" y="1517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5" name="Shape 9"/>
              <p:cNvSpPr/>
              <p:nvPr/>
            </p:nvSpPr>
            <p:spPr>
              <a:xfrm>
                <a:off x="1954849" y="2291254"/>
                <a:ext cx="2358184" cy="1138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622" extrusionOk="0">
                    <a:moveTo>
                      <a:pt x="0" y="15178"/>
                    </a:moveTo>
                    <a:cubicBezTo>
                      <a:pt x="5555" y="20608"/>
                      <a:pt x="15362" y="21600"/>
                      <a:pt x="21600" y="15120"/>
                    </a:cubicBezTo>
                    <a:cubicBezTo>
                      <a:pt x="21600" y="15120"/>
                      <a:pt x="17659" y="7706"/>
                      <a:pt x="15766" y="0"/>
                    </a:cubicBezTo>
                    <a:lnTo>
                      <a:pt x="6300" y="0"/>
                    </a:lnTo>
                    <a:cubicBezTo>
                      <a:pt x="5276" y="4145"/>
                      <a:pt x="2824" y="10450"/>
                      <a:pt x="0" y="15178"/>
                    </a:cubicBezTo>
                    <a:close/>
                  </a:path>
                </a:pathLst>
              </a:custGeom>
              <a:solidFill>
                <a:srgbClr val="010101">
                  <a:alpha val="15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6" name="Shape 9"/>
              <p:cNvSpPr/>
              <p:nvPr/>
            </p:nvSpPr>
            <p:spPr>
              <a:xfrm>
                <a:off x="1954849" y="2221807"/>
                <a:ext cx="2358184" cy="1138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622" extrusionOk="0">
                    <a:moveTo>
                      <a:pt x="0" y="15178"/>
                    </a:moveTo>
                    <a:cubicBezTo>
                      <a:pt x="5555" y="20608"/>
                      <a:pt x="15362" y="21600"/>
                      <a:pt x="21600" y="15120"/>
                    </a:cubicBezTo>
                    <a:cubicBezTo>
                      <a:pt x="21600" y="15120"/>
                      <a:pt x="17659" y="7706"/>
                      <a:pt x="15766" y="0"/>
                    </a:cubicBezTo>
                    <a:lnTo>
                      <a:pt x="6300" y="0"/>
                    </a:lnTo>
                    <a:cubicBezTo>
                      <a:pt x="5276" y="4145"/>
                      <a:pt x="2824" y="10450"/>
                      <a:pt x="0" y="1517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7" name="Shape 10"/>
              <p:cNvSpPr/>
              <p:nvPr/>
            </p:nvSpPr>
            <p:spPr>
              <a:xfrm>
                <a:off x="2338583" y="1111170"/>
                <a:ext cx="1585409" cy="1285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663" extrusionOk="0">
                    <a:moveTo>
                      <a:pt x="9692" y="1439"/>
                    </a:moveTo>
                    <a:cubicBezTo>
                      <a:pt x="7867" y="6269"/>
                      <a:pt x="3369" y="14100"/>
                      <a:pt x="0" y="17011"/>
                    </a:cubicBezTo>
                    <a:cubicBezTo>
                      <a:pt x="5555" y="20252"/>
                      <a:pt x="15362" y="20844"/>
                      <a:pt x="21600" y="16977"/>
                    </a:cubicBezTo>
                    <a:cubicBezTo>
                      <a:pt x="21600" y="16977"/>
                      <a:pt x="14581" y="8319"/>
                      <a:pt x="12104" y="1586"/>
                    </a:cubicBezTo>
                    <a:cubicBezTo>
                      <a:pt x="11256" y="-756"/>
                      <a:pt x="10279" y="-244"/>
                      <a:pt x="9692" y="1439"/>
                    </a:cubicBezTo>
                    <a:close/>
                  </a:path>
                </a:pathLst>
              </a:custGeom>
              <a:solidFill>
                <a:srgbClr val="010101">
                  <a:alpha val="15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9" name="Shape 10"/>
              <p:cNvSpPr/>
              <p:nvPr/>
            </p:nvSpPr>
            <p:spPr>
              <a:xfrm>
                <a:off x="2338583" y="1018573"/>
                <a:ext cx="1585409" cy="1285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663" extrusionOk="0">
                    <a:moveTo>
                      <a:pt x="9692" y="1439"/>
                    </a:moveTo>
                    <a:cubicBezTo>
                      <a:pt x="7867" y="6269"/>
                      <a:pt x="3369" y="14100"/>
                      <a:pt x="0" y="17011"/>
                    </a:cubicBezTo>
                    <a:cubicBezTo>
                      <a:pt x="5555" y="20252"/>
                      <a:pt x="15362" y="20844"/>
                      <a:pt x="21600" y="16977"/>
                    </a:cubicBezTo>
                    <a:cubicBezTo>
                      <a:pt x="21600" y="16977"/>
                      <a:pt x="14581" y="8319"/>
                      <a:pt x="12104" y="1586"/>
                    </a:cubicBezTo>
                    <a:cubicBezTo>
                      <a:pt x="11256" y="-756"/>
                      <a:pt x="10279" y="-244"/>
                      <a:pt x="9692" y="143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8" name="Shape 11"/>
              <p:cNvSpPr/>
              <p:nvPr/>
            </p:nvSpPr>
            <p:spPr>
              <a:xfrm>
                <a:off x="3119059" y="1018573"/>
                <a:ext cx="1679375" cy="3830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05" extrusionOk="0">
                    <a:moveTo>
                      <a:pt x="10186" y="12620"/>
                    </a:moveTo>
                    <a:cubicBezTo>
                      <a:pt x="12027" y="12392"/>
                      <a:pt x="13771" y="12092"/>
                      <a:pt x="15350" y="11711"/>
                    </a:cubicBezTo>
                    <a:cubicBezTo>
                      <a:pt x="15350" y="11711"/>
                      <a:pt x="9847" y="9308"/>
                      <a:pt x="7180" y="6805"/>
                    </a:cubicBezTo>
                    <a:cubicBezTo>
                      <a:pt x="8317" y="6656"/>
                      <a:pt x="9397" y="6466"/>
                      <a:pt x="10380" y="6229"/>
                    </a:cubicBezTo>
                    <a:cubicBezTo>
                      <a:pt x="10380" y="6229"/>
                      <a:pt x="3754" y="3051"/>
                      <a:pt x="1415" y="580"/>
                    </a:cubicBezTo>
                    <a:cubicBezTo>
                      <a:pt x="953" y="83"/>
                      <a:pt x="450" y="-62"/>
                      <a:pt x="0" y="22"/>
                    </a:cubicBezTo>
                    <a:lnTo>
                      <a:pt x="0" y="6785"/>
                    </a:lnTo>
                    <a:lnTo>
                      <a:pt x="0" y="7214"/>
                    </a:lnTo>
                    <a:lnTo>
                      <a:pt x="0" y="12479"/>
                    </a:lnTo>
                    <a:lnTo>
                      <a:pt x="0" y="13176"/>
                    </a:lnTo>
                    <a:lnTo>
                      <a:pt x="0" y="21504"/>
                    </a:lnTo>
                    <a:cubicBezTo>
                      <a:pt x="7681" y="21538"/>
                      <a:pt x="15501" y="20905"/>
                      <a:pt x="21600" y="19435"/>
                    </a:cubicBezTo>
                    <a:cubicBezTo>
                      <a:pt x="21600" y="19435"/>
                      <a:pt x="13994" y="16114"/>
                      <a:pt x="10186" y="1262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  <a:alpha val="2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159681" y="1701478"/>
              <a:ext cx="3817687" cy="5191937"/>
              <a:chOff x="1467051" y="1018573"/>
              <a:chExt cx="3331383" cy="4530578"/>
            </a:xfrm>
          </p:grpSpPr>
          <p:sp>
            <p:nvSpPr>
              <p:cNvPr id="4" name="Shape 6"/>
              <p:cNvSpPr/>
              <p:nvPr/>
            </p:nvSpPr>
            <p:spPr>
              <a:xfrm>
                <a:off x="2780853" y="4745348"/>
                <a:ext cx="717681" cy="803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40" y="193"/>
                    </a:moveTo>
                    <a:lnTo>
                      <a:pt x="0" y="21600"/>
                    </a:lnTo>
                    <a:lnTo>
                      <a:pt x="21600" y="21021"/>
                    </a:lnTo>
                    <a:lnTo>
                      <a:pt x="16848" y="0"/>
                    </a:lnTo>
                    <a:cubicBezTo>
                      <a:pt x="16848" y="0"/>
                      <a:pt x="3240" y="193"/>
                      <a:pt x="3240" y="193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" name="Shape 7"/>
              <p:cNvSpPr/>
              <p:nvPr/>
            </p:nvSpPr>
            <p:spPr>
              <a:xfrm>
                <a:off x="3125563" y="4745348"/>
                <a:ext cx="370636" cy="793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98" y="0"/>
                    </a:moveTo>
                    <a:lnTo>
                      <a:pt x="490" y="88"/>
                    </a:lnTo>
                    <a:lnTo>
                      <a:pt x="0" y="21600"/>
                    </a:lnTo>
                    <a:lnTo>
                      <a:pt x="21600" y="21297"/>
                    </a:lnTo>
                    <a:cubicBezTo>
                      <a:pt x="21600" y="21297"/>
                      <a:pt x="12398" y="0"/>
                      <a:pt x="12398" y="0"/>
                    </a:cubicBezTo>
                    <a:close/>
                  </a:path>
                </a:pathLst>
              </a:custGeom>
              <a:solidFill>
                <a:srgbClr val="010101">
                  <a:alpha val="10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8" name="Shape 8"/>
              <p:cNvSpPr/>
              <p:nvPr/>
            </p:nvSpPr>
            <p:spPr>
              <a:xfrm>
                <a:off x="1467051" y="3329024"/>
                <a:ext cx="3330041" cy="1608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622" extrusionOk="0">
                    <a:moveTo>
                      <a:pt x="0" y="15178"/>
                    </a:moveTo>
                    <a:cubicBezTo>
                      <a:pt x="5555" y="20608"/>
                      <a:pt x="15362" y="21600"/>
                      <a:pt x="21600" y="15120"/>
                    </a:cubicBezTo>
                    <a:cubicBezTo>
                      <a:pt x="21600" y="15120"/>
                      <a:pt x="17659" y="7706"/>
                      <a:pt x="15766" y="0"/>
                    </a:cubicBezTo>
                    <a:lnTo>
                      <a:pt x="6300" y="0"/>
                    </a:lnTo>
                    <a:cubicBezTo>
                      <a:pt x="5276" y="4145"/>
                      <a:pt x="2824" y="10450"/>
                      <a:pt x="0" y="15178"/>
                    </a:cubicBezTo>
                    <a:close/>
                  </a:path>
                </a:pathLst>
              </a:custGeom>
              <a:solidFill>
                <a:srgbClr val="010101">
                  <a:alpha val="10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" name="Shape 8"/>
              <p:cNvSpPr/>
              <p:nvPr/>
            </p:nvSpPr>
            <p:spPr>
              <a:xfrm>
                <a:off x="1467051" y="3236427"/>
                <a:ext cx="3330041" cy="1608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622" extrusionOk="0">
                    <a:moveTo>
                      <a:pt x="0" y="15178"/>
                    </a:moveTo>
                    <a:cubicBezTo>
                      <a:pt x="5555" y="20608"/>
                      <a:pt x="15362" y="21600"/>
                      <a:pt x="21600" y="15120"/>
                    </a:cubicBezTo>
                    <a:cubicBezTo>
                      <a:pt x="21600" y="15120"/>
                      <a:pt x="17659" y="7706"/>
                      <a:pt x="15766" y="0"/>
                    </a:cubicBezTo>
                    <a:lnTo>
                      <a:pt x="6300" y="0"/>
                    </a:lnTo>
                    <a:cubicBezTo>
                      <a:pt x="5276" y="4145"/>
                      <a:pt x="2824" y="10450"/>
                      <a:pt x="0" y="1517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" name="Shape 9"/>
              <p:cNvSpPr/>
              <p:nvPr/>
            </p:nvSpPr>
            <p:spPr>
              <a:xfrm>
                <a:off x="1954849" y="2291254"/>
                <a:ext cx="2358184" cy="1138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622" extrusionOk="0">
                    <a:moveTo>
                      <a:pt x="0" y="15178"/>
                    </a:moveTo>
                    <a:cubicBezTo>
                      <a:pt x="5555" y="20608"/>
                      <a:pt x="15362" y="21600"/>
                      <a:pt x="21600" y="15120"/>
                    </a:cubicBezTo>
                    <a:cubicBezTo>
                      <a:pt x="21600" y="15120"/>
                      <a:pt x="17659" y="7706"/>
                      <a:pt x="15766" y="0"/>
                    </a:cubicBezTo>
                    <a:lnTo>
                      <a:pt x="6300" y="0"/>
                    </a:lnTo>
                    <a:cubicBezTo>
                      <a:pt x="5276" y="4145"/>
                      <a:pt x="2824" y="10450"/>
                      <a:pt x="0" y="15178"/>
                    </a:cubicBezTo>
                    <a:close/>
                  </a:path>
                </a:pathLst>
              </a:custGeom>
              <a:solidFill>
                <a:srgbClr val="010101">
                  <a:alpha val="15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" name="Shape 9"/>
              <p:cNvSpPr/>
              <p:nvPr/>
            </p:nvSpPr>
            <p:spPr>
              <a:xfrm>
                <a:off x="1954849" y="2221807"/>
                <a:ext cx="2358184" cy="1138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622" extrusionOk="0">
                    <a:moveTo>
                      <a:pt x="0" y="15178"/>
                    </a:moveTo>
                    <a:cubicBezTo>
                      <a:pt x="5555" y="20608"/>
                      <a:pt x="15362" y="21600"/>
                      <a:pt x="21600" y="15120"/>
                    </a:cubicBezTo>
                    <a:cubicBezTo>
                      <a:pt x="21600" y="15120"/>
                      <a:pt x="17659" y="7706"/>
                      <a:pt x="15766" y="0"/>
                    </a:cubicBezTo>
                    <a:lnTo>
                      <a:pt x="6300" y="0"/>
                    </a:lnTo>
                    <a:cubicBezTo>
                      <a:pt x="5276" y="4145"/>
                      <a:pt x="2824" y="10450"/>
                      <a:pt x="0" y="151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7" name="Shape 10"/>
              <p:cNvSpPr/>
              <p:nvPr/>
            </p:nvSpPr>
            <p:spPr>
              <a:xfrm>
                <a:off x="2338583" y="1111170"/>
                <a:ext cx="1585409" cy="1285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663" extrusionOk="0">
                    <a:moveTo>
                      <a:pt x="9692" y="1439"/>
                    </a:moveTo>
                    <a:cubicBezTo>
                      <a:pt x="7867" y="6269"/>
                      <a:pt x="3369" y="14100"/>
                      <a:pt x="0" y="17011"/>
                    </a:cubicBezTo>
                    <a:cubicBezTo>
                      <a:pt x="5555" y="20252"/>
                      <a:pt x="15362" y="20844"/>
                      <a:pt x="21600" y="16977"/>
                    </a:cubicBezTo>
                    <a:cubicBezTo>
                      <a:pt x="21600" y="16977"/>
                      <a:pt x="14581" y="8319"/>
                      <a:pt x="12104" y="1586"/>
                    </a:cubicBezTo>
                    <a:cubicBezTo>
                      <a:pt x="11256" y="-756"/>
                      <a:pt x="10279" y="-244"/>
                      <a:pt x="9692" y="1439"/>
                    </a:cubicBezTo>
                    <a:close/>
                  </a:path>
                </a:pathLst>
              </a:custGeom>
              <a:solidFill>
                <a:srgbClr val="010101">
                  <a:alpha val="15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" name="Shape 10"/>
              <p:cNvSpPr/>
              <p:nvPr/>
            </p:nvSpPr>
            <p:spPr>
              <a:xfrm>
                <a:off x="2338583" y="1018573"/>
                <a:ext cx="1585409" cy="1285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663" extrusionOk="0">
                    <a:moveTo>
                      <a:pt x="9692" y="1439"/>
                    </a:moveTo>
                    <a:cubicBezTo>
                      <a:pt x="7867" y="6269"/>
                      <a:pt x="3369" y="14100"/>
                      <a:pt x="0" y="17011"/>
                    </a:cubicBezTo>
                    <a:cubicBezTo>
                      <a:pt x="5555" y="20252"/>
                      <a:pt x="15362" y="20844"/>
                      <a:pt x="21600" y="16977"/>
                    </a:cubicBezTo>
                    <a:cubicBezTo>
                      <a:pt x="21600" y="16977"/>
                      <a:pt x="14581" y="8319"/>
                      <a:pt x="12104" y="1586"/>
                    </a:cubicBezTo>
                    <a:cubicBezTo>
                      <a:pt x="11256" y="-756"/>
                      <a:pt x="10279" y="-244"/>
                      <a:pt x="9692" y="143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" name="Shape 11"/>
              <p:cNvSpPr/>
              <p:nvPr/>
            </p:nvSpPr>
            <p:spPr>
              <a:xfrm>
                <a:off x="3119059" y="1018573"/>
                <a:ext cx="1679375" cy="3830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05" extrusionOk="0">
                    <a:moveTo>
                      <a:pt x="10186" y="12620"/>
                    </a:moveTo>
                    <a:cubicBezTo>
                      <a:pt x="12027" y="12392"/>
                      <a:pt x="13771" y="12092"/>
                      <a:pt x="15350" y="11711"/>
                    </a:cubicBezTo>
                    <a:cubicBezTo>
                      <a:pt x="15350" y="11711"/>
                      <a:pt x="9847" y="9308"/>
                      <a:pt x="7180" y="6805"/>
                    </a:cubicBezTo>
                    <a:cubicBezTo>
                      <a:pt x="8317" y="6656"/>
                      <a:pt x="9397" y="6466"/>
                      <a:pt x="10380" y="6229"/>
                    </a:cubicBezTo>
                    <a:cubicBezTo>
                      <a:pt x="10380" y="6229"/>
                      <a:pt x="3754" y="3051"/>
                      <a:pt x="1415" y="580"/>
                    </a:cubicBezTo>
                    <a:cubicBezTo>
                      <a:pt x="953" y="83"/>
                      <a:pt x="450" y="-62"/>
                      <a:pt x="0" y="22"/>
                    </a:cubicBezTo>
                    <a:lnTo>
                      <a:pt x="0" y="6785"/>
                    </a:lnTo>
                    <a:lnTo>
                      <a:pt x="0" y="7214"/>
                    </a:lnTo>
                    <a:lnTo>
                      <a:pt x="0" y="12479"/>
                    </a:lnTo>
                    <a:lnTo>
                      <a:pt x="0" y="13176"/>
                    </a:lnTo>
                    <a:lnTo>
                      <a:pt x="0" y="21504"/>
                    </a:lnTo>
                    <a:cubicBezTo>
                      <a:pt x="7681" y="21538"/>
                      <a:pt x="15501" y="20905"/>
                      <a:pt x="21600" y="19435"/>
                    </a:cubicBezTo>
                    <a:cubicBezTo>
                      <a:pt x="21600" y="19435"/>
                      <a:pt x="13994" y="16114"/>
                      <a:pt x="10186" y="12620"/>
                    </a:cubicBezTo>
                    <a:close/>
                  </a:path>
                </a:pathLst>
              </a:custGeom>
              <a:solidFill>
                <a:srgbClr val="010101">
                  <a:alpha val="5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394322" y="5288004"/>
              <a:ext cx="1162143" cy="1580480"/>
              <a:chOff x="1467051" y="1018573"/>
              <a:chExt cx="3331383" cy="4530578"/>
            </a:xfrm>
          </p:grpSpPr>
          <p:sp>
            <p:nvSpPr>
              <p:cNvPr id="31" name="Shape 6"/>
              <p:cNvSpPr/>
              <p:nvPr/>
            </p:nvSpPr>
            <p:spPr>
              <a:xfrm>
                <a:off x="2780853" y="4745348"/>
                <a:ext cx="717681" cy="803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40" y="193"/>
                    </a:moveTo>
                    <a:lnTo>
                      <a:pt x="0" y="21600"/>
                    </a:lnTo>
                    <a:lnTo>
                      <a:pt x="21600" y="21021"/>
                    </a:lnTo>
                    <a:lnTo>
                      <a:pt x="16848" y="0"/>
                    </a:lnTo>
                    <a:cubicBezTo>
                      <a:pt x="16848" y="0"/>
                      <a:pt x="3240" y="193"/>
                      <a:pt x="3240" y="193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2" name="Shape 7"/>
              <p:cNvSpPr/>
              <p:nvPr/>
            </p:nvSpPr>
            <p:spPr>
              <a:xfrm>
                <a:off x="3125563" y="4745348"/>
                <a:ext cx="370636" cy="793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98" y="0"/>
                    </a:moveTo>
                    <a:lnTo>
                      <a:pt x="490" y="88"/>
                    </a:lnTo>
                    <a:lnTo>
                      <a:pt x="0" y="21600"/>
                    </a:lnTo>
                    <a:lnTo>
                      <a:pt x="21600" y="21297"/>
                    </a:lnTo>
                    <a:cubicBezTo>
                      <a:pt x="21600" y="21297"/>
                      <a:pt x="12398" y="0"/>
                      <a:pt x="12398" y="0"/>
                    </a:cubicBezTo>
                    <a:close/>
                  </a:path>
                </a:pathLst>
              </a:custGeom>
              <a:solidFill>
                <a:srgbClr val="010101">
                  <a:alpha val="10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3" name="Shape 8"/>
              <p:cNvSpPr/>
              <p:nvPr/>
            </p:nvSpPr>
            <p:spPr>
              <a:xfrm>
                <a:off x="1467051" y="3329024"/>
                <a:ext cx="3330041" cy="1608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622" extrusionOk="0">
                    <a:moveTo>
                      <a:pt x="0" y="15178"/>
                    </a:moveTo>
                    <a:cubicBezTo>
                      <a:pt x="5555" y="20608"/>
                      <a:pt x="15362" y="21600"/>
                      <a:pt x="21600" y="15120"/>
                    </a:cubicBezTo>
                    <a:cubicBezTo>
                      <a:pt x="21600" y="15120"/>
                      <a:pt x="17659" y="7706"/>
                      <a:pt x="15766" y="0"/>
                    </a:cubicBezTo>
                    <a:lnTo>
                      <a:pt x="6300" y="0"/>
                    </a:lnTo>
                    <a:cubicBezTo>
                      <a:pt x="5276" y="4145"/>
                      <a:pt x="2824" y="10450"/>
                      <a:pt x="0" y="15178"/>
                    </a:cubicBezTo>
                    <a:close/>
                  </a:path>
                </a:pathLst>
              </a:custGeom>
              <a:solidFill>
                <a:srgbClr val="010101">
                  <a:alpha val="10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4" name="Shape 8"/>
              <p:cNvSpPr/>
              <p:nvPr/>
            </p:nvSpPr>
            <p:spPr>
              <a:xfrm>
                <a:off x="1467051" y="3236427"/>
                <a:ext cx="3330041" cy="1608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622" extrusionOk="0">
                    <a:moveTo>
                      <a:pt x="0" y="15178"/>
                    </a:moveTo>
                    <a:cubicBezTo>
                      <a:pt x="5555" y="20608"/>
                      <a:pt x="15362" y="21600"/>
                      <a:pt x="21600" y="15120"/>
                    </a:cubicBezTo>
                    <a:cubicBezTo>
                      <a:pt x="21600" y="15120"/>
                      <a:pt x="17659" y="7706"/>
                      <a:pt x="15766" y="0"/>
                    </a:cubicBezTo>
                    <a:lnTo>
                      <a:pt x="6300" y="0"/>
                    </a:lnTo>
                    <a:cubicBezTo>
                      <a:pt x="5276" y="4145"/>
                      <a:pt x="2824" y="10450"/>
                      <a:pt x="0" y="1517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5" name="Shape 9"/>
              <p:cNvSpPr/>
              <p:nvPr/>
            </p:nvSpPr>
            <p:spPr>
              <a:xfrm>
                <a:off x="1954849" y="2291254"/>
                <a:ext cx="2358184" cy="1138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622" extrusionOk="0">
                    <a:moveTo>
                      <a:pt x="0" y="15178"/>
                    </a:moveTo>
                    <a:cubicBezTo>
                      <a:pt x="5555" y="20608"/>
                      <a:pt x="15362" y="21600"/>
                      <a:pt x="21600" y="15120"/>
                    </a:cubicBezTo>
                    <a:cubicBezTo>
                      <a:pt x="21600" y="15120"/>
                      <a:pt x="17659" y="7706"/>
                      <a:pt x="15766" y="0"/>
                    </a:cubicBezTo>
                    <a:lnTo>
                      <a:pt x="6300" y="0"/>
                    </a:lnTo>
                    <a:cubicBezTo>
                      <a:pt x="5276" y="4145"/>
                      <a:pt x="2824" y="10450"/>
                      <a:pt x="0" y="15178"/>
                    </a:cubicBezTo>
                    <a:close/>
                  </a:path>
                </a:pathLst>
              </a:custGeom>
              <a:solidFill>
                <a:srgbClr val="010101">
                  <a:alpha val="15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6" name="Shape 9"/>
              <p:cNvSpPr/>
              <p:nvPr/>
            </p:nvSpPr>
            <p:spPr>
              <a:xfrm>
                <a:off x="1954849" y="2221807"/>
                <a:ext cx="2358184" cy="1138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622" extrusionOk="0">
                    <a:moveTo>
                      <a:pt x="0" y="15178"/>
                    </a:moveTo>
                    <a:cubicBezTo>
                      <a:pt x="5555" y="20608"/>
                      <a:pt x="15362" y="21600"/>
                      <a:pt x="21600" y="15120"/>
                    </a:cubicBezTo>
                    <a:cubicBezTo>
                      <a:pt x="21600" y="15120"/>
                      <a:pt x="17659" y="7706"/>
                      <a:pt x="15766" y="0"/>
                    </a:cubicBezTo>
                    <a:lnTo>
                      <a:pt x="6300" y="0"/>
                    </a:lnTo>
                    <a:cubicBezTo>
                      <a:pt x="5276" y="4145"/>
                      <a:pt x="2824" y="10450"/>
                      <a:pt x="0" y="151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7" name="Shape 10"/>
              <p:cNvSpPr/>
              <p:nvPr/>
            </p:nvSpPr>
            <p:spPr>
              <a:xfrm>
                <a:off x="2338583" y="1111170"/>
                <a:ext cx="1585409" cy="1285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663" extrusionOk="0">
                    <a:moveTo>
                      <a:pt x="9692" y="1439"/>
                    </a:moveTo>
                    <a:cubicBezTo>
                      <a:pt x="7867" y="6269"/>
                      <a:pt x="3369" y="14100"/>
                      <a:pt x="0" y="17011"/>
                    </a:cubicBezTo>
                    <a:cubicBezTo>
                      <a:pt x="5555" y="20252"/>
                      <a:pt x="15362" y="20844"/>
                      <a:pt x="21600" y="16977"/>
                    </a:cubicBezTo>
                    <a:cubicBezTo>
                      <a:pt x="21600" y="16977"/>
                      <a:pt x="14581" y="8319"/>
                      <a:pt x="12104" y="1586"/>
                    </a:cubicBezTo>
                    <a:cubicBezTo>
                      <a:pt x="11256" y="-756"/>
                      <a:pt x="10279" y="-244"/>
                      <a:pt x="9692" y="1439"/>
                    </a:cubicBezTo>
                    <a:close/>
                  </a:path>
                </a:pathLst>
              </a:custGeom>
              <a:solidFill>
                <a:srgbClr val="010101">
                  <a:alpha val="15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8" name="Shape 10"/>
              <p:cNvSpPr/>
              <p:nvPr/>
            </p:nvSpPr>
            <p:spPr>
              <a:xfrm>
                <a:off x="2338583" y="1018573"/>
                <a:ext cx="1585409" cy="1285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663" extrusionOk="0">
                    <a:moveTo>
                      <a:pt x="9692" y="1439"/>
                    </a:moveTo>
                    <a:cubicBezTo>
                      <a:pt x="7867" y="6269"/>
                      <a:pt x="3369" y="14100"/>
                      <a:pt x="0" y="17011"/>
                    </a:cubicBezTo>
                    <a:cubicBezTo>
                      <a:pt x="5555" y="20252"/>
                      <a:pt x="15362" y="20844"/>
                      <a:pt x="21600" y="16977"/>
                    </a:cubicBezTo>
                    <a:cubicBezTo>
                      <a:pt x="21600" y="16977"/>
                      <a:pt x="14581" y="8319"/>
                      <a:pt x="12104" y="1586"/>
                    </a:cubicBezTo>
                    <a:cubicBezTo>
                      <a:pt x="11256" y="-756"/>
                      <a:pt x="10279" y="-244"/>
                      <a:pt x="9692" y="143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9" name="Shape 11"/>
              <p:cNvSpPr/>
              <p:nvPr/>
            </p:nvSpPr>
            <p:spPr>
              <a:xfrm>
                <a:off x="3119059" y="1018573"/>
                <a:ext cx="1679375" cy="3830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05" extrusionOk="0">
                    <a:moveTo>
                      <a:pt x="10186" y="12620"/>
                    </a:moveTo>
                    <a:cubicBezTo>
                      <a:pt x="12027" y="12392"/>
                      <a:pt x="13771" y="12092"/>
                      <a:pt x="15350" y="11711"/>
                    </a:cubicBezTo>
                    <a:cubicBezTo>
                      <a:pt x="15350" y="11711"/>
                      <a:pt x="9847" y="9308"/>
                      <a:pt x="7180" y="6805"/>
                    </a:cubicBezTo>
                    <a:cubicBezTo>
                      <a:pt x="8317" y="6656"/>
                      <a:pt x="9397" y="6466"/>
                      <a:pt x="10380" y="6229"/>
                    </a:cubicBezTo>
                    <a:cubicBezTo>
                      <a:pt x="10380" y="6229"/>
                      <a:pt x="3754" y="3051"/>
                      <a:pt x="1415" y="580"/>
                    </a:cubicBezTo>
                    <a:cubicBezTo>
                      <a:pt x="953" y="83"/>
                      <a:pt x="450" y="-62"/>
                      <a:pt x="0" y="22"/>
                    </a:cubicBezTo>
                    <a:lnTo>
                      <a:pt x="0" y="6785"/>
                    </a:lnTo>
                    <a:lnTo>
                      <a:pt x="0" y="7214"/>
                    </a:lnTo>
                    <a:lnTo>
                      <a:pt x="0" y="12479"/>
                    </a:lnTo>
                    <a:lnTo>
                      <a:pt x="0" y="13176"/>
                    </a:lnTo>
                    <a:lnTo>
                      <a:pt x="0" y="21504"/>
                    </a:lnTo>
                    <a:cubicBezTo>
                      <a:pt x="7681" y="21538"/>
                      <a:pt x="15501" y="20905"/>
                      <a:pt x="21600" y="19435"/>
                    </a:cubicBezTo>
                    <a:cubicBezTo>
                      <a:pt x="21600" y="19435"/>
                      <a:pt x="13994" y="16114"/>
                      <a:pt x="10186" y="1262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  <a:alpha val="2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78" name="Freeform 77"/>
            <p:cNvSpPr/>
            <p:nvPr/>
          </p:nvSpPr>
          <p:spPr>
            <a:xfrm>
              <a:off x="5349485" y="4553577"/>
              <a:ext cx="1991381" cy="1320527"/>
            </a:xfrm>
            <a:custGeom>
              <a:avLst/>
              <a:gdLst>
                <a:gd name="connsiteX0" fmla="*/ 1208078 w 1834302"/>
                <a:gd name="connsiteY0" fmla="*/ 1138335 h 1216363"/>
                <a:gd name="connsiteX1" fmla="*/ 1247092 w 1834302"/>
                <a:gd name="connsiteY1" fmla="*/ 1177349 h 1216363"/>
                <a:gd name="connsiteX2" fmla="*/ 1208078 w 1834302"/>
                <a:gd name="connsiteY2" fmla="*/ 1216363 h 1216363"/>
                <a:gd name="connsiteX3" fmla="*/ 1169064 w 1834302"/>
                <a:gd name="connsiteY3" fmla="*/ 1177349 h 1216363"/>
                <a:gd name="connsiteX4" fmla="*/ 1208078 w 1834302"/>
                <a:gd name="connsiteY4" fmla="*/ 1138335 h 1216363"/>
                <a:gd name="connsiteX5" fmla="*/ 811721 w 1834302"/>
                <a:gd name="connsiteY5" fmla="*/ 1045738 h 1216363"/>
                <a:gd name="connsiteX6" fmla="*/ 850735 w 1834302"/>
                <a:gd name="connsiteY6" fmla="*/ 1084752 h 1216363"/>
                <a:gd name="connsiteX7" fmla="*/ 811721 w 1834302"/>
                <a:gd name="connsiteY7" fmla="*/ 1123766 h 1216363"/>
                <a:gd name="connsiteX8" fmla="*/ 772707 w 1834302"/>
                <a:gd name="connsiteY8" fmla="*/ 1084752 h 1216363"/>
                <a:gd name="connsiteX9" fmla="*/ 811721 w 1834302"/>
                <a:gd name="connsiteY9" fmla="*/ 1045738 h 1216363"/>
                <a:gd name="connsiteX10" fmla="*/ 313670 w 1834302"/>
                <a:gd name="connsiteY10" fmla="*/ 961924 h 1216363"/>
                <a:gd name="connsiteX11" fmla="*/ 352684 w 1834302"/>
                <a:gd name="connsiteY11" fmla="*/ 1000938 h 1216363"/>
                <a:gd name="connsiteX12" fmla="*/ 313670 w 1834302"/>
                <a:gd name="connsiteY12" fmla="*/ 1039952 h 1216363"/>
                <a:gd name="connsiteX13" fmla="*/ 274656 w 1834302"/>
                <a:gd name="connsiteY13" fmla="*/ 1000938 h 1216363"/>
                <a:gd name="connsiteX14" fmla="*/ 313670 w 1834302"/>
                <a:gd name="connsiteY14" fmla="*/ 961924 h 1216363"/>
                <a:gd name="connsiteX15" fmla="*/ 1430938 w 1834302"/>
                <a:gd name="connsiteY15" fmla="*/ 867829 h 1216363"/>
                <a:gd name="connsiteX16" fmla="*/ 1506338 w 1834302"/>
                <a:gd name="connsiteY16" fmla="*/ 943229 h 1216363"/>
                <a:gd name="connsiteX17" fmla="*/ 1430938 w 1834302"/>
                <a:gd name="connsiteY17" fmla="*/ 1018629 h 1216363"/>
                <a:gd name="connsiteX18" fmla="*/ 1355538 w 1834302"/>
                <a:gd name="connsiteY18" fmla="*/ 943229 h 1216363"/>
                <a:gd name="connsiteX19" fmla="*/ 1430938 w 1834302"/>
                <a:gd name="connsiteY19" fmla="*/ 867829 h 1216363"/>
                <a:gd name="connsiteX20" fmla="*/ 1795288 w 1834302"/>
                <a:gd name="connsiteY20" fmla="*/ 789802 h 1216363"/>
                <a:gd name="connsiteX21" fmla="*/ 1834302 w 1834302"/>
                <a:gd name="connsiteY21" fmla="*/ 828816 h 1216363"/>
                <a:gd name="connsiteX22" fmla="*/ 1795288 w 1834302"/>
                <a:gd name="connsiteY22" fmla="*/ 867830 h 1216363"/>
                <a:gd name="connsiteX23" fmla="*/ 1756274 w 1834302"/>
                <a:gd name="connsiteY23" fmla="*/ 828816 h 1216363"/>
                <a:gd name="connsiteX24" fmla="*/ 1795288 w 1834302"/>
                <a:gd name="connsiteY24" fmla="*/ 789802 h 1216363"/>
                <a:gd name="connsiteX25" fmla="*/ 1025988 w 1834302"/>
                <a:gd name="connsiteY25" fmla="*/ 734720 h 1216363"/>
                <a:gd name="connsiteX26" fmla="*/ 1159097 w 1834302"/>
                <a:gd name="connsiteY26" fmla="*/ 867829 h 1216363"/>
                <a:gd name="connsiteX27" fmla="*/ 1025988 w 1834302"/>
                <a:gd name="connsiteY27" fmla="*/ 1000938 h 1216363"/>
                <a:gd name="connsiteX28" fmla="*/ 892879 w 1834302"/>
                <a:gd name="connsiteY28" fmla="*/ 867829 h 1216363"/>
                <a:gd name="connsiteX29" fmla="*/ 1025988 w 1834302"/>
                <a:gd name="connsiteY29" fmla="*/ 734720 h 1216363"/>
                <a:gd name="connsiteX30" fmla="*/ 567076 w 1834302"/>
                <a:gd name="connsiteY30" fmla="*/ 728327 h 1216363"/>
                <a:gd name="connsiteX31" fmla="*/ 672960 w 1834302"/>
                <a:gd name="connsiteY31" fmla="*/ 834211 h 1216363"/>
                <a:gd name="connsiteX32" fmla="*/ 567076 w 1834302"/>
                <a:gd name="connsiteY32" fmla="*/ 940095 h 1216363"/>
                <a:gd name="connsiteX33" fmla="*/ 461192 w 1834302"/>
                <a:gd name="connsiteY33" fmla="*/ 834211 h 1216363"/>
                <a:gd name="connsiteX34" fmla="*/ 567076 w 1834302"/>
                <a:gd name="connsiteY34" fmla="*/ 728327 h 1216363"/>
                <a:gd name="connsiteX35" fmla="*/ 155740 w 1834302"/>
                <a:gd name="connsiteY35" fmla="*/ 595823 h 1216363"/>
                <a:gd name="connsiteX36" fmla="*/ 194754 w 1834302"/>
                <a:gd name="connsiteY36" fmla="*/ 634837 h 1216363"/>
                <a:gd name="connsiteX37" fmla="*/ 155740 w 1834302"/>
                <a:gd name="connsiteY37" fmla="*/ 673851 h 1216363"/>
                <a:gd name="connsiteX38" fmla="*/ 116726 w 1834302"/>
                <a:gd name="connsiteY38" fmla="*/ 634837 h 1216363"/>
                <a:gd name="connsiteX39" fmla="*/ 155740 w 1834302"/>
                <a:gd name="connsiteY39" fmla="*/ 595823 h 1216363"/>
                <a:gd name="connsiteX40" fmla="*/ 1563908 w 1834302"/>
                <a:gd name="connsiteY40" fmla="*/ 549525 h 1216363"/>
                <a:gd name="connsiteX41" fmla="*/ 1633659 w 1834302"/>
                <a:gd name="connsiteY41" fmla="*/ 619276 h 1216363"/>
                <a:gd name="connsiteX42" fmla="*/ 1563908 w 1834302"/>
                <a:gd name="connsiteY42" fmla="*/ 689027 h 1216363"/>
                <a:gd name="connsiteX43" fmla="*/ 1494157 w 1834302"/>
                <a:gd name="connsiteY43" fmla="*/ 619276 h 1216363"/>
                <a:gd name="connsiteX44" fmla="*/ 1563908 w 1834302"/>
                <a:gd name="connsiteY44" fmla="*/ 549525 h 1216363"/>
                <a:gd name="connsiteX45" fmla="*/ 991554 w 1834302"/>
                <a:gd name="connsiteY45" fmla="*/ 471498 h 1216363"/>
                <a:gd name="connsiteX46" fmla="*/ 1030568 w 1834302"/>
                <a:gd name="connsiteY46" fmla="*/ 510512 h 1216363"/>
                <a:gd name="connsiteX47" fmla="*/ 991554 w 1834302"/>
                <a:gd name="connsiteY47" fmla="*/ 549526 h 1216363"/>
                <a:gd name="connsiteX48" fmla="*/ 952540 w 1834302"/>
                <a:gd name="connsiteY48" fmla="*/ 510512 h 1216363"/>
                <a:gd name="connsiteX49" fmla="*/ 991554 w 1834302"/>
                <a:gd name="connsiteY49" fmla="*/ 471498 h 1216363"/>
                <a:gd name="connsiteX50" fmla="*/ 561681 w 1834302"/>
                <a:gd name="connsiteY50" fmla="*/ 370116 h 1216363"/>
                <a:gd name="connsiteX51" fmla="*/ 600695 w 1834302"/>
                <a:gd name="connsiteY51" fmla="*/ 409130 h 1216363"/>
                <a:gd name="connsiteX52" fmla="*/ 561681 w 1834302"/>
                <a:gd name="connsiteY52" fmla="*/ 448144 h 1216363"/>
                <a:gd name="connsiteX53" fmla="*/ 522667 w 1834302"/>
                <a:gd name="connsiteY53" fmla="*/ 409130 h 1216363"/>
                <a:gd name="connsiteX54" fmla="*/ 561681 w 1834302"/>
                <a:gd name="connsiteY54" fmla="*/ 370116 h 1216363"/>
                <a:gd name="connsiteX55" fmla="*/ 39014 w 1834302"/>
                <a:gd name="connsiteY55" fmla="*/ 229722 h 1216363"/>
                <a:gd name="connsiteX56" fmla="*/ 78028 w 1834302"/>
                <a:gd name="connsiteY56" fmla="*/ 268736 h 1216363"/>
                <a:gd name="connsiteX57" fmla="*/ 39014 w 1834302"/>
                <a:gd name="connsiteY57" fmla="*/ 307750 h 1216363"/>
                <a:gd name="connsiteX58" fmla="*/ 0 w 1834302"/>
                <a:gd name="connsiteY58" fmla="*/ 268736 h 1216363"/>
                <a:gd name="connsiteX59" fmla="*/ 39014 w 1834302"/>
                <a:gd name="connsiteY59" fmla="*/ 229722 h 1216363"/>
                <a:gd name="connsiteX60" fmla="*/ 1745087 w 1834302"/>
                <a:gd name="connsiteY60" fmla="*/ 206573 h 1216363"/>
                <a:gd name="connsiteX61" fmla="*/ 1784101 w 1834302"/>
                <a:gd name="connsiteY61" fmla="*/ 245587 h 1216363"/>
                <a:gd name="connsiteX62" fmla="*/ 1745087 w 1834302"/>
                <a:gd name="connsiteY62" fmla="*/ 284601 h 1216363"/>
                <a:gd name="connsiteX63" fmla="*/ 1706073 w 1834302"/>
                <a:gd name="connsiteY63" fmla="*/ 245587 h 1216363"/>
                <a:gd name="connsiteX64" fmla="*/ 1745087 w 1834302"/>
                <a:gd name="connsiteY64" fmla="*/ 206573 h 1216363"/>
                <a:gd name="connsiteX65" fmla="*/ 1293376 w 1834302"/>
                <a:gd name="connsiteY65" fmla="*/ 144411 h 1216363"/>
                <a:gd name="connsiteX66" fmla="*/ 1355539 w 1834302"/>
                <a:gd name="connsiteY66" fmla="*/ 206574 h 1216363"/>
                <a:gd name="connsiteX67" fmla="*/ 1293376 w 1834302"/>
                <a:gd name="connsiteY67" fmla="*/ 268737 h 1216363"/>
                <a:gd name="connsiteX68" fmla="*/ 1231213 w 1834302"/>
                <a:gd name="connsiteY68" fmla="*/ 206574 h 1216363"/>
                <a:gd name="connsiteX69" fmla="*/ 1293376 w 1834302"/>
                <a:gd name="connsiteY69" fmla="*/ 144411 h 1216363"/>
                <a:gd name="connsiteX70" fmla="*/ 867833 w 1834302"/>
                <a:gd name="connsiteY70" fmla="*/ 69011 h 1216363"/>
                <a:gd name="connsiteX71" fmla="*/ 943233 w 1834302"/>
                <a:gd name="connsiteY71" fmla="*/ 144411 h 1216363"/>
                <a:gd name="connsiteX72" fmla="*/ 867833 w 1834302"/>
                <a:gd name="connsiteY72" fmla="*/ 219811 h 1216363"/>
                <a:gd name="connsiteX73" fmla="*/ 792433 w 1834302"/>
                <a:gd name="connsiteY73" fmla="*/ 144411 h 1216363"/>
                <a:gd name="connsiteX74" fmla="*/ 867833 w 1834302"/>
                <a:gd name="connsiteY74" fmla="*/ 69011 h 1216363"/>
                <a:gd name="connsiteX75" fmla="*/ 308623 w 1834302"/>
                <a:gd name="connsiteY75" fmla="*/ 0 h 1216363"/>
                <a:gd name="connsiteX76" fmla="*/ 347637 w 1834302"/>
                <a:gd name="connsiteY76" fmla="*/ 39014 h 1216363"/>
                <a:gd name="connsiteX77" fmla="*/ 308623 w 1834302"/>
                <a:gd name="connsiteY77" fmla="*/ 78028 h 1216363"/>
                <a:gd name="connsiteX78" fmla="*/ 269609 w 1834302"/>
                <a:gd name="connsiteY78" fmla="*/ 39014 h 1216363"/>
                <a:gd name="connsiteX79" fmla="*/ 308623 w 1834302"/>
                <a:gd name="connsiteY79" fmla="*/ 0 h 121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834302" h="1216363">
                  <a:moveTo>
                    <a:pt x="1208078" y="1138335"/>
                  </a:moveTo>
                  <a:cubicBezTo>
                    <a:pt x="1229625" y="1138335"/>
                    <a:pt x="1247092" y="1155802"/>
                    <a:pt x="1247092" y="1177349"/>
                  </a:cubicBezTo>
                  <a:cubicBezTo>
                    <a:pt x="1247092" y="1198896"/>
                    <a:pt x="1229625" y="1216363"/>
                    <a:pt x="1208078" y="1216363"/>
                  </a:cubicBezTo>
                  <a:cubicBezTo>
                    <a:pt x="1186531" y="1216363"/>
                    <a:pt x="1169064" y="1198896"/>
                    <a:pt x="1169064" y="1177349"/>
                  </a:cubicBezTo>
                  <a:cubicBezTo>
                    <a:pt x="1169064" y="1155802"/>
                    <a:pt x="1186531" y="1138335"/>
                    <a:pt x="1208078" y="1138335"/>
                  </a:cubicBezTo>
                  <a:close/>
                  <a:moveTo>
                    <a:pt x="811721" y="1045738"/>
                  </a:moveTo>
                  <a:cubicBezTo>
                    <a:pt x="833268" y="1045738"/>
                    <a:pt x="850735" y="1063205"/>
                    <a:pt x="850735" y="1084752"/>
                  </a:cubicBezTo>
                  <a:cubicBezTo>
                    <a:pt x="850735" y="1106299"/>
                    <a:pt x="833268" y="1123766"/>
                    <a:pt x="811721" y="1123766"/>
                  </a:cubicBezTo>
                  <a:cubicBezTo>
                    <a:pt x="790174" y="1123766"/>
                    <a:pt x="772707" y="1106299"/>
                    <a:pt x="772707" y="1084752"/>
                  </a:cubicBezTo>
                  <a:cubicBezTo>
                    <a:pt x="772707" y="1063205"/>
                    <a:pt x="790174" y="1045738"/>
                    <a:pt x="811721" y="1045738"/>
                  </a:cubicBezTo>
                  <a:close/>
                  <a:moveTo>
                    <a:pt x="313670" y="961924"/>
                  </a:moveTo>
                  <a:cubicBezTo>
                    <a:pt x="335217" y="961924"/>
                    <a:pt x="352684" y="979391"/>
                    <a:pt x="352684" y="1000938"/>
                  </a:cubicBezTo>
                  <a:cubicBezTo>
                    <a:pt x="352684" y="1022485"/>
                    <a:pt x="335217" y="1039952"/>
                    <a:pt x="313670" y="1039952"/>
                  </a:cubicBezTo>
                  <a:cubicBezTo>
                    <a:pt x="292123" y="1039952"/>
                    <a:pt x="274656" y="1022485"/>
                    <a:pt x="274656" y="1000938"/>
                  </a:cubicBezTo>
                  <a:cubicBezTo>
                    <a:pt x="274656" y="979391"/>
                    <a:pt x="292123" y="961924"/>
                    <a:pt x="313670" y="961924"/>
                  </a:cubicBezTo>
                  <a:close/>
                  <a:moveTo>
                    <a:pt x="1430938" y="867829"/>
                  </a:moveTo>
                  <a:cubicBezTo>
                    <a:pt x="1472580" y="867829"/>
                    <a:pt x="1506338" y="901587"/>
                    <a:pt x="1506338" y="943229"/>
                  </a:cubicBezTo>
                  <a:cubicBezTo>
                    <a:pt x="1506338" y="984871"/>
                    <a:pt x="1472580" y="1018629"/>
                    <a:pt x="1430938" y="1018629"/>
                  </a:cubicBezTo>
                  <a:cubicBezTo>
                    <a:pt x="1389296" y="1018629"/>
                    <a:pt x="1355538" y="984871"/>
                    <a:pt x="1355538" y="943229"/>
                  </a:cubicBezTo>
                  <a:cubicBezTo>
                    <a:pt x="1355538" y="901587"/>
                    <a:pt x="1389296" y="867829"/>
                    <a:pt x="1430938" y="867829"/>
                  </a:cubicBezTo>
                  <a:close/>
                  <a:moveTo>
                    <a:pt x="1795288" y="789802"/>
                  </a:moveTo>
                  <a:cubicBezTo>
                    <a:pt x="1816835" y="789802"/>
                    <a:pt x="1834302" y="807269"/>
                    <a:pt x="1834302" y="828816"/>
                  </a:cubicBezTo>
                  <a:cubicBezTo>
                    <a:pt x="1834302" y="850363"/>
                    <a:pt x="1816835" y="867830"/>
                    <a:pt x="1795288" y="867830"/>
                  </a:cubicBezTo>
                  <a:cubicBezTo>
                    <a:pt x="1773741" y="867830"/>
                    <a:pt x="1756274" y="850363"/>
                    <a:pt x="1756274" y="828816"/>
                  </a:cubicBezTo>
                  <a:cubicBezTo>
                    <a:pt x="1756274" y="807269"/>
                    <a:pt x="1773741" y="789802"/>
                    <a:pt x="1795288" y="789802"/>
                  </a:cubicBezTo>
                  <a:close/>
                  <a:moveTo>
                    <a:pt x="1025988" y="734720"/>
                  </a:moveTo>
                  <a:cubicBezTo>
                    <a:pt x="1099502" y="734720"/>
                    <a:pt x="1159097" y="794315"/>
                    <a:pt x="1159097" y="867829"/>
                  </a:cubicBezTo>
                  <a:cubicBezTo>
                    <a:pt x="1159097" y="941343"/>
                    <a:pt x="1099502" y="1000938"/>
                    <a:pt x="1025988" y="1000938"/>
                  </a:cubicBezTo>
                  <a:cubicBezTo>
                    <a:pt x="952474" y="1000938"/>
                    <a:pt x="892879" y="941343"/>
                    <a:pt x="892879" y="867829"/>
                  </a:cubicBezTo>
                  <a:cubicBezTo>
                    <a:pt x="892879" y="794315"/>
                    <a:pt x="952474" y="734720"/>
                    <a:pt x="1025988" y="734720"/>
                  </a:cubicBezTo>
                  <a:close/>
                  <a:moveTo>
                    <a:pt x="567076" y="728327"/>
                  </a:moveTo>
                  <a:cubicBezTo>
                    <a:pt x="625554" y="728327"/>
                    <a:pt x="672960" y="775733"/>
                    <a:pt x="672960" y="834211"/>
                  </a:cubicBezTo>
                  <a:cubicBezTo>
                    <a:pt x="672960" y="892689"/>
                    <a:pt x="625554" y="940095"/>
                    <a:pt x="567076" y="940095"/>
                  </a:cubicBezTo>
                  <a:cubicBezTo>
                    <a:pt x="508598" y="940095"/>
                    <a:pt x="461192" y="892689"/>
                    <a:pt x="461192" y="834211"/>
                  </a:cubicBezTo>
                  <a:cubicBezTo>
                    <a:pt x="461192" y="775733"/>
                    <a:pt x="508598" y="728327"/>
                    <a:pt x="567076" y="728327"/>
                  </a:cubicBezTo>
                  <a:close/>
                  <a:moveTo>
                    <a:pt x="155740" y="595823"/>
                  </a:moveTo>
                  <a:cubicBezTo>
                    <a:pt x="177287" y="595823"/>
                    <a:pt x="194754" y="613290"/>
                    <a:pt x="194754" y="634837"/>
                  </a:cubicBezTo>
                  <a:cubicBezTo>
                    <a:pt x="194754" y="656384"/>
                    <a:pt x="177287" y="673851"/>
                    <a:pt x="155740" y="673851"/>
                  </a:cubicBezTo>
                  <a:cubicBezTo>
                    <a:pt x="134193" y="673851"/>
                    <a:pt x="116726" y="656384"/>
                    <a:pt x="116726" y="634837"/>
                  </a:cubicBezTo>
                  <a:cubicBezTo>
                    <a:pt x="116726" y="613290"/>
                    <a:pt x="134193" y="595823"/>
                    <a:pt x="155740" y="595823"/>
                  </a:cubicBezTo>
                  <a:close/>
                  <a:moveTo>
                    <a:pt x="1563908" y="549525"/>
                  </a:moveTo>
                  <a:cubicBezTo>
                    <a:pt x="1602430" y="549525"/>
                    <a:pt x="1633659" y="580754"/>
                    <a:pt x="1633659" y="619276"/>
                  </a:cubicBezTo>
                  <a:cubicBezTo>
                    <a:pt x="1633659" y="657798"/>
                    <a:pt x="1602430" y="689027"/>
                    <a:pt x="1563908" y="689027"/>
                  </a:cubicBezTo>
                  <a:cubicBezTo>
                    <a:pt x="1525386" y="689027"/>
                    <a:pt x="1494157" y="657798"/>
                    <a:pt x="1494157" y="619276"/>
                  </a:cubicBezTo>
                  <a:cubicBezTo>
                    <a:pt x="1494157" y="580754"/>
                    <a:pt x="1525386" y="549525"/>
                    <a:pt x="1563908" y="549525"/>
                  </a:cubicBezTo>
                  <a:close/>
                  <a:moveTo>
                    <a:pt x="991554" y="471498"/>
                  </a:moveTo>
                  <a:cubicBezTo>
                    <a:pt x="1013101" y="471498"/>
                    <a:pt x="1030568" y="488965"/>
                    <a:pt x="1030568" y="510512"/>
                  </a:cubicBezTo>
                  <a:cubicBezTo>
                    <a:pt x="1030568" y="532059"/>
                    <a:pt x="1013101" y="549526"/>
                    <a:pt x="991554" y="549526"/>
                  </a:cubicBezTo>
                  <a:cubicBezTo>
                    <a:pt x="970007" y="549526"/>
                    <a:pt x="952540" y="532059"/>
                    <a:pt x="952540" y="510512"/>
                  </a:cubicBezTo>
                  <a:cubicBezTo>
                    <a:pt x="952540" y="488965"/>
                    <a:pt x="970007" y="471498"/>
                    <a:pt x="991554" y="471498"/>
                  </a:cubicBezTo>
                  <a:close/>
                  <a:moveTo>
                    <a:pt x="561681" y="370116"/>
                  </a:moveTo>
                  <a:cubicBezTo>
                    <a:pt x="583228" y="370116"/>
                    <a:pt x="600695" y="387583"/>
                    <a:pt x="600695" y="409130"/>
                  </a:cubicBezTo>
                  <a:cubicBezTo>
                    <a:pt x="600695" y="430677"/>
                    <a:pt x="583228" y="448144"/>
                    <a:pt x="561681" y="448144"/>
                  </a:cubicBezTo>
                  <a:cubicBezTo>
                    <a:pt x="540134" y="448144"/>
                    <a:pt x="522667" y="430677"/>
                    <a:pt x="522667" y="409130"/>
                  </a:cubicBezTo>
                  <a:cubicBezTo>
                    <a:pt x="522667" y="387583"/>
                    <a:pt x="540134" y="370116"/>
                    <a:pt x="561681" y="370116"/>
                  </a:cubicBezTo>
                  <a:close/>
                  <a:moveTo>
                    <a:pt x="39014" y="229722"/>
                  </a:moveTo>
                  <a:cubicBezTo>
                    <a:pt x="60561" y="229722"/>
                    <a:pt x="78028" y="247189"/>
                    <a:pt x="78028" y="268736"/>
                  </a:cubicBezTo>
                  <a:cubicBezTo>
                    <a:pt x="78028" y="290283"/>
                    <a:pt x="60561" y="307750"/>
                    <a:pt x="39014" y="307750"/>
                  </a:cubicBezTo>
                  <a:cubicBezTo>
                    <a:pt x="17467" y="307750"/>
                    <a:pt x="0" y="290283"/>
                    <a:pt x="0" y="268736"/>
                  </a:cubicBezTo>
                  <a:cubicBezTo>
                    <a:pt x="0" y="247189"/>
                    <a:pt x="17467" y="229722"/>
                    <a:pt x="39014" y="229722"/>
                  </a:cubicBezTo>
                  <a:close/>
                  <a:moveTo>
                    <a:pt x="1745087" y="206573"/>
                  </a:moveTo>
                  <a:cubicBezTo>
                    <a:pt x="1766634" y="206573"/>
                    <a:pt x="1784101" y="224040"/>
                    <a:pt x="1784101" y="245587"/>
                  </a:cubicBezTo>
                  <a:cubicBezTo>
                    <a:pt x="1784101" y="267134"/>
                    <a:pt x="1766634" y="284601"/>
                    <a:pt x="1745087" y="284601"/>
                  </a:cubicBezTo>
                  <a:cubicBezTo>
                    <a:pt x="1723540" y="284601"/>
                    <a:pt x="1706073" y="267134"/>
                    <a:pt x="1706073" y="245587"/>
                  </a:cubicBezTo>
                  <a:cubicBezTo>
                    <a:pt x="1706073" y="224040"/>
                    <a:pt x="1723540" y="206573"/>
                    <a:pt x="1745087" y="206573"/>
                  </a:cubicBezTo>
                  <a:close/>
                  <a:moveTo>
                    <a:pt x="1293376" y="144411"/>
                  </a:moveTo>
                  <a:cubicBezTo>
                    <a:pt x="1327708" y="144411"/>
                    <a:pt x="1355539" y="172242"/>
                    <a:pt x="1355539" y="206574"/>
                  </a:cubicBezTo>
                  <a:cubicBezTo>
                    <a:pt x="1355539" y="240906"/>
                    <a:pt x="1327708" y="268737"/>
                    <a:pt x="1293376" y="268737"/>
                  </a:cubicBezTo>
                  <a:cubicBezTo>
                    <a:pt x="1259044" y="268737"/>
                    <a:pt x="1231213" y="240906"/>
                    <a:pt x="1231213" y="206574"/>
                  </a:cubicBezTo>
                  <a:cubicBezTo>
                    <a:pt x="1231213" y="172242"/>
                    <a:pt x="1259044" y="144411"/>
                    <a:pt x="1293376" y="144411"/>
                  </a:cubicBezTo>
                  <a:close/>
                  <a:moveTo>
                    <a:pt x="867833" y="69011"/>
                  </a:moveTo>
                  <a:cubicBezTo>
                    <a:pt x="909475" y="69011"/>
                    <a:pt x="943233" y="102769"/>
                    <a:pt x="943233" y="144411"/>
                  </a:cubicBezTo>
                  <a:cubicBezTo>
                    <a:pt x="943233" y="186053"/>
                    <a:pt x="909475" y="219811"/>
                    <a:pt x="867833" y="219811"/>
                  </a:cubicBezTo>
                  <a:cubicBezTo>
                    <a:pt x="826191" y="219811"/>
                    <a:pt x="792433" y="186053"/>
                    <a:pt x="792433" y="144411"/>
                  </a:cubicBezTo>
                  <a:cubicBezTo>
                    <a:pt x="792433" y="102769"/>
                    <a:pt x="826191" y="69011"/>
                    <a:pt x="867833" y="69011"/>
                  </a:cubicBezTo>
                  <a:close/>
                  <a:moveTo>
                    <a:pt x="308623" y="0"/>
                  </a:moveTo>
                  <a:cubicBezTo>
                    <a:pt x="330170" y="0"/>
                    <a:pt x="347637" y="17467"/>
                    <a:pt x="347637" y="39014"/>
                  </a:cubicBezTo>
                  <a:cubicBezTo>
                    <a:pt x="347637" y="60561"/>
                    <a:pt x="330170" y="78028"/>
                    <a:pt x="308623" y="78028"/>
                  </a:cubicBezTo>
                  <a:cubicBezTo>
                    <a:pt x="287076" y="78028"/>
                    <a:pt x="269609" y="60561"/>
                    <a:pt x="269609" y="39014"/>
                  </a:cubicBezTo>
                  <a:cubicBezTo>
                    <a:pt x="269609" y="17467"/>
                    <a:pt x="287076" y="0"/>
                    <a:pt x="30862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5287350" y="3226216"/>
              <a:ext cx="1555720" cy="1031630"/>
            </a:xfrm>
            <a:custGeom>
              <a:avLst/>
              <a:gdLst>
                <a:gd name="connsiteX0" fmla="*/ 1208078 w 1834302"/>
                <a:gd name="connsiteY0" fmla="*/ 1138335 h 1216363"/>
                <a:gd name="connsiteX1" fmla="*/ 1247092 w 1834302"/>
                <a:gd name="connsiteY1" fmla="*/ 1177349 h 1216363"/>
                <a:gd name="connsiteX2" fmla="*/ 1208078 w 1834302"/>
                <a:gd name="connsiteY2" fmla="*/ 1216363 h 1216363"/>
                <a:gd name="connsiteX3" fmla="*/ 1169064 w 1834302"/>
                <a:gd name="connsiteY3" fmla="*/ 1177349 h 1216363"/>
                <a:gd name="connsiteX4" fmla="*/ 1208078 w 1834302"/>
                <a:gd name="connsiteY4" fmla="*/ 1138335 h 1216363"/>
                <a:gd name="connsiteX5" fmla="*/ 811721 w 1834302"/>
                <a:gd name="connsiteY5" fmla="*/ 1045738 h 1216363"/>
                <a:gd name="connsiteX6" fmla="*/ 850735 w 1834302"/>
                <a:gd name="connsiteY6" fmla="*/ 1084752 h 1216363"/>
                <a:gd name="connsiteX7" fmla="*/ 811721 w 1834302"/>
                <a:gd name="connsiteY7" fmla="*/ 1123766 h 1216363"/>
                <a:gd name="connsiteX8" fmla="*/ 772707 w 1834302"/>
                <a:gd name="connsiteY8" fmla="*/ 1084752 h 1216363"/>
                <a:gd name="connsiteX9" fmla="*/ 811721 w 1834302"/>
                <a:gd name="connsiteY9" fmla="*/ 1045738 h 1216363"/>
                <a:gd name="connsiteX10" fmla="*/ 313670 w 1834302"/>
                <a:gd name="connsiteY10" fmla="*/ 961924 h 1216363"/>
                <a:gd name="connsiteX11" fmla="*/ 352684 w 1834302"/>
                <a:gd name="connsiteY11" fmla="*/ 1000938 h 1216363"/>
                <a:gd name="connsiteX12" fmla="*/ 313670 w 1834302"/>
                <a:gd name="connsiteY12" fmla="*/ 1039952 h 1216363"/>
                <a:gd name="connsiteX13" fmla="*/ 274656 w 1834302"/>
                <a:gd name="connsiteY13" fmla="*/ 1000938 h 1216363"/>
                <a:gd name="connsiteX14" fmla="*/ 313670 w 1834302"/>
                <a:gd name="connsiteY14" fmla="*/ 961924 h 1216363"/>
                <a:gd name="connsiteX15" fmla="*/ 1430938 w 1834302"/>
                <a:gd name="connsiteY15" fmla="*/ 867829 h 1216363"/>
                <a:gd name="connsiteX16" fmla="*/ 1506338 w 1834302"/>
                <a:gd name="connsiteY16" fmla="*/ 943229 h 1216363"/>
                <a:gd name="connsiteX17" fmla="*/ 1430938 w 1834302"/>
                <a:gd name="connsiteY17" fmla="*/ 1018629 h 1216363"/>
                <a:gd name="connsiteX18" fmla="*/ 1355538 w 1834302"/>
                <a:gd name="connsiteY18" fmla="*/ 943229 h 1216363"/>
                <a:gd name="connsiteX19" fmla="*/ 1430938 w 1834302"/>
                <a:gd name="connsiteY19" fmla="*/ 867829 h 1216363"/>
                <a:gd name="connsiteX20" fmla="*/ 1795288 w 1834302"/>
                <a:gd name="connsiteY20" fmla="*/ 789802 h 1216363"/>
                <a:gd name="connsiteX21" fmla="*/ 1834302 w 1834302"/>
                <a:gd name="connsiteY21" fmla="*/ 828816 h 1216363"/>
                <a:gd name="connsiteX22" fmla="*/ 1795288 w 1834302"/>
                <a:gd name="connsiteY22" fmla="*/ 867830 h 1216363"/>
                <a:gd name="connsiteX23" fmla="*/ 1756274 w 1834302"/>
                <a:gd name="connsiteY23" fmla="*/ 828816 h 1216363"/>
                <a:gd name="connsiteX24" fmla="*/ 1795288 w 1834302"/>
                <a:gd name="connsiteY24" fmla="*/ 789802 h 1216363"/>
                <a:gd name="connsiteX25" fmla="*/ 1025988 w 1834302"/>
                <a:gd name="connsiteY25" fmla="*/ 734720 h 1216363"/>
                <a:gd name="connsiteX26" fmla="*/ 1159097 w 1834302"/>
                <a:gd name="connsiteY26" fmla="*/ 867829 h 1216363"/>
                <a:gd name="connsiteX27" fmla="*/ 1025988 w 1834302"/>
                <a:gd name="connsiteY27" fmla="*/ 1000938 h 1216363"/>
                <a:gd name="connsiteX28" fmla="*/ 892879 w 1834302"/>
                <a:gd name="connsiteY28" fmla="*/ 867829 h 1216363"/>
                <a:gd name="connsiteX29" fmla="*/ 1025988 w 1834302"/>
                <a:gd name="connsiteY29" fmla="*/ 734720 h 1216363"/>
                <a:gd name="connsiteX30" fmla="*/ 567076 w 1834302"/>
                <a:gd name="connsiteY30" fmla="*/ 728327 h 1216363"/>
                <a:gd name="connsiteX31" fmla="*/ 672960 w 1834302"/>
                <a:gd name="connsiteY31" fmla="*/ 834211 h 1216363"/>
                <a:gd name="connsiteX32" fmla="*/ 567076 w 1834302"/>
                <a:gd name="connsiteY32" fmla="*/ 940095 h 1216363"/>
                <a:gd name="connsiteX33" fmla="*/ 461192 w 1834302"/>
                <a:gd name="connsiteY33" fmla="*/ 834211 h 1216363"/>
                <a:gd name="connsiteX34" fmla="*/ 567076 w 1834302"/>
                <a:gd name="connsiteY34" fmla="*/ 728327 h 1216363"/>
                <a:gd name="connsiteX35" fmla="*/ 155740 w 1834302"/>
                <a:gd name="connsiteY35" fmla="*/ 595823 h 1216363"/>
                <a:gd name="connsiteX36" fmla="*/ 194754 w 1834302"/>
                <a:gd name="connsiteY36" fmla="*/ 634837 h 1216363"/>
                <a:gd name="connsiteX37" fmla="*/ 155740 w 1834302"/>
                <a:gd name="connsiteY37" fmla="*/ 673851 h 1216363"/>
                <a:gd name="connsiteX38" fmla="*/ 116726 w 1834302"/>
                <a:gd name="connsiteY38" fmla="*/ 634837 h 1216363"/>
                <a:gd name="connsiteX39" fmla="*/ 155740 w 1834302"/>
                <a:gd name="connsiteY39" fmla="*/ 595823 h 1216363"/>
                <a:gd name="connsiteX40" fmla="*/ 1563908 w 1834302"/>
                <a:gd name="connsiteY40" fmla="*/ 549525 h 1216363"/>
                <a:gd name="connsiteX41" fmla="*/ 1633659 w 1834302"/>
                <a:gd name="connsiteY41" fmla="*/ 619276 h 1216363"/>
                <a:gd name="connsiteX42" fmla="*/ 1563908 w 1834302"/>
                <a:gd name="connsiteY42" fmla="*/ 689027 h 1216363"/>
                <a:gd name="connsiteX43" fmla="*/ 1494157 w 1834302"/>
                <a:gd name="connsiteY43" fmla="*/ 619276 h 1216363"/>
                <a:gd name="connsiteX44" fmla="*/ 1563908 w 1834302"/>
                <a:gd name="connsiteY44" fmla="*/ 549525 h 1216363"/>
                <a:gd name="connsiteX45" fmla="*/ 991554 w 1834302"/>
                <a:gd name="connsiteY45" fmla="*/ 471498 h 1216363"/>
                <a:gd name="connsiteX46" fmla="*/ 1030568 w 1834302"/>
                <a:gd name="connsiteY46" fmla="*/ 510512 h 1216363"/>
                <a:gd name="connsiteX47" fmla="*/ 991554 w 1834302"/>
                <a:gd name="connsiteY47" fmla="*/ 549526 h 1216363"/>
                <a:gd name="connsiteX48" fmla="*/ 952540 w 1834302"/>
                <a:gd name="connsiteY48" fmla="*/ 510512 h 1216363"/>
                <a:gd name="connsiteX49" fmla="*/ 991554 w 1834302"/>
                <a:gd name="connsiteY49" fmla="*/ 471498 h 1216363"/>
                <a:gd name="connsiteX50" fmla="*/ 561681 w 1834302"/>
                <a:gd name="connsiteY50" fmla="*/ 370116 h 1216363"/>
                <a:gd name="connsiteX51" fmla="*/ 600695 w 1834302"/>
                <a:gd name="connsiteY51" fmla="*/ 409130 h 1216363"/>
                <a:gd name="connsiteX52" fmla="*/ 561681 w 1834302"/>
                <a:gd name="connsiteY52" fmla="*/ 448144 h 1216363"/>
                <a:gd name="connsiteX53" fmla="*/ 522667 w 1834302"/>
                <a:gd name="connsiteY53" fmla="*/ 409130 h 1216363"/>
                <a:gd name="connsiteX54" fmla="*/ 561681 w 1834302"/>
                <a:gd name="connsiteY54" fmla="*/ 370116 h 1216363"/>
                <a:gd name="connsiteX55" fmla="*/ 39014 w 1834302"/>
                <a:gd name="connsiteY55" fmla="*/ 229722 h 1216363"/>
                <a:gd name="connsiteX56" fmla="*/ 78028 w 1834302"/>
                <a:gd name="connsiteY56" fmla="*/ 268736 h 1216363"/>
                <a:gd name="connsiteX57" fmla="*/ 39014 w 1834302"/>
                <a:gd name="connsiteY57" fmla="*/ 307750 h 1216363"/>
                <a:gd name="connsiteX58" fmla="*/ 0 w 1834302"/>
                <a:gd name="connsiteY58" fmla="*/ 268736 h 1216363"/>
                <a:gd name="connsiteX59" fmla="*/ 39014 w 1834302"/>
                <a:gd name="connsiteY59" fmla="*/ 229722 h 1216363"/>
                <a:gd name="connsiteX60" fmla="*/ 1745087 w 1834302"/>
                <a:gd name="connsiteY60" fmla="*/ 206573 h 1216363"/>
                <a:gd name="connsiteX61" fmla="*/ 1784101 w 1834302"/>
                <a:gd name="connsiteY61" fmla="*/ 245587 h 1216363"/>
                <a:gd name="connsiteX62" fmla="*/ 1745087 w 1834302"/>
                <a:gd name="connsiteY62" fmla="*/ 284601 h 1216363"/>
                <a:gd name="connsiteX63" fmla="*/ 1706073 w 1834302"/>
                <a:gd name="connsiteY63" fmla="*/ 245587 h 1216363"/>
                <a:gd name="connsiteX64" fmla="*/ 1745087 w 1834302"/>
                <a:gd name="connsiteY64" fmla="*/ 206573 h 1216363"/>
                <a:gd name="connsiteX65" fmla="*/ 1293376 w 1834302"/>
                <a:gd name="connsiteY65" fmla="*/ 144411 h 1216363"/>
                <a:gd name="connsiteX66" fmla="*/ 1355539 w 1834302"/>
                <a:gd name="connsiteY66" fmla="*/ 206574 h 1216363"/>
                <a:gd name="connsiteX67" fmla="*/ 1293376 w 1834302"/>
                <a:gd name="connsiteY67" fmla="*/ 268737 h 1216363"/>
                <a:gd name="connsiteX68" fmla="*/ 1231213 w 1834302"/>
                <a:gd name="connsiteY68" fmla="*/ 206574 h 1216363"/>
                <a:gd name="connsiteX69" fmla="*/ 1293376 w 1834302"/>
                <a:gd name="connsiteY69" fmla="*/ 144411 h 1216363"/>
                <a:gd name="connsiteX70" fmla="*/ 867833 w 1834302"/>
                <a:gd name="connsiteY70" fmla="*/ 69011 h 1216363"/>
                <a:gd name="connsiteX71" fmla="*/ 943233 w 1834302"/>
                <a:gd name="connsiteY71" fmla="*/ 144411 h 1216363"/>
                <a:gd name="connsiteX72" fmla="*/ 867833 w 1834302"/>
                <a:gd name="connsiteY72" fmla="*/ 219811 h 1216363"/>
                <a:gd name="connsiteX73" fmla="*/ 792433 w 1834302"/>
                <a:gd name="connsiteY73" fmla="*/ 144411 h 1216363"/>
                <a:gd name="connsiteX74" fmla="*/ 867833 w 1834302"/>
                <a:gd name="connsiteY74" fmla="*/ 69011 h 1216363"/>
                <a:gd name="connsiteX75" fmla="*/ 308623 w 1834302"/>
                <a:gd name="connsiteY75" fmla="*/ 0 h 1216363"/>
                <a:gd name="connsiteX76" fmla="*/ 347637 w 1834302"/>
                <a:gd name="connsiteY76" fmla="*/ 39014 h 1216363"/>
                <a:gd name="connsiteX77" fmla="*/ 308623 w 1834302"/>
                <a:gd name="connsiteY77" fmla="*/ 78028 h 1216363"/>
                <a:gd name="connsiteX78" fmla="*/ 269609 w 1834302"/>
                <a:gd name="connsiteY78" fmla="*/ 39014 h 1216363"/>
                <a:gd name="connsiteX79" fmla="*/ 308623 w 1834302"/>
                <a:gd name="connsiteY79" fmla="*/ 0 h 121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834302" h="1216363">
                  <a:moveTo>
                    <a:pt x="1208078" y="1138335"/>
                  </a:moveTo>
                  <a:cubicBezTo>
                    <a:pt x="1229625" y="1138335"/>
                    <a:pt x="1247092" y="1155802"/>
                    <a:pt x="1247092" y="1177349"/>
                  </a:cubicBezTo>
                  <a:cubicBezTo>
                    <a:pt x="1247092" y="1198896"/>
                    <a:pt x="1229625" y="1216363"/>
                    <a:pt x="1208078" y="1216363"/>
                  </a:cubicBezTo>
                  <a:cubicBezTo>
                    <a:pt x="1186531" y="1216363"/>
                    <a:pt x="1169064" y="1198896"/>
                    <a:pt x="1169064" y="1177349"/>
                  </a:cubicBezTo>
                  <a:cubicBezTo>
                    <a:pt x="1169064" y="1155802"/>
                    <a:pt x="1186531" y="1138335"/>
                    <a:pt x="1208078" y="1138335"/>
                  </a:cubicBezTo>
                  <a:close/>
                  <a:moveTo>
                    <a:pt x="811721" y="1045738"/>
                  </a:moveTo>
                  <a:cubicBezTo>
                    <a:pt x="833268" y="1045738"/>
                    <a:pt x="850735" y="1063205"/>
                    <a:pt x="850735" y="1084752"/>
                  </a:cubicBezTo>
                  <a:cubicBezTo>
                    <a:pt x="850735" y="1106299"/>
                    <a:pt x="833268" y="1123766"/>
                    <a:pt x="811721" y="1123766"/>
                  </a:cubicBezTo>
                  <a:cubicBezTo>
                    <a:pt x="790174" y="1123766"/>
                    <a:pt x="772707" y="1106299"/>
                    <a:pt x="772707" y="1084752"/>
                  </a:cubicBezTo>
                  <a:cubicBezTo>
                    <a:pt x="772707" y="1063205"/>
                    <a:pt x="790174" y="1045738"/>
                    <a:pt x="811721" y="1045738"/>
                  </a:cubicBezTo>
                  <a:close/>
                  <a:moveTo>
                    <a:pt x="313670" y="961924"/>
                  </a:moveTo>
                  <a:cubicBezTo>
                    <a:pt x="335217" y="961924"/>
                    <a:pt x="352684" y="979391"/>
                    <a:pt x="352684" y="1000938"/>
                  </a:cubicBezTo>
                  <a:cubicBezTo>
                    <a:pt x="352684" y="1022485"/>
                    <a:pt x="335217" y="1039952"/>
                    <a:pt x="313670" y="1039952"/>
                  </a:cubicBezTo>
                  <a:cubicBezTo>
                    <a:pt x="292123" y="1039952"/>
                    <a:pt x="274656" y="1022485"/>
                    <a:pt x="274656" y="1000938"/>
                  </a:cubicBezTo>
                  <a:cubicBezTo>
                    <a:pt x="274656" y="979391"/>
                    <a:pt x="292123" y="961924"/>
                    <a:pt x="313670" y="961924"/>
                  </a:cubicBezTo>
                  <a:close/>
                  <a:moveTo>
                    <a:pt x="1430938" y="867829"/>
                  </a:moveTo>
                  <a:cubicBezTo>
                    <a:pt x="1472580" y="867829"/>
                    <a:pt x="1506338" y="901587"/>
                    <a:pt x="1506338" y="943229"/>
                  </a:cubicBezTo>
                  <a:cubicBezTo>
                    <a:pt x="1506338" y="984871"/>
                    <a:pt x="1472580" y="1018629"/>
                    <a:pt x="1430938" y="1018629"/>
                  </a:cubicBezTo>
                  <a:cubicBezTo>
                    <a:pt x="1389296" y="1018629"/>
                    <a:pt x="1355538" y="984871"/>
                    <a:pt x="1355538" y="943229"/>
                  </a:cubicBezTo>
                  <a:cubicBezTo>
                    <a:pt x="1355538" y="901587"/>
                    <a:pt x="1389296" y="867829"/>
                    <a:pt x="1430938" y="867829"/>
                  </a:cubicBezTo>
                  <a:close/>
                  <a:moveTo>
                    <a:pt x="1795288" y="789802"/>
                  </a:moveTo>
                  <a:cubicBezTo>
                    <a:pt x="1816835" y="789802"/>
                    <a:pt x="1834302" y="807269"/>
                    <a:pt x="1834302" y="828816"/>
                  </a:cubicBezTo>
                  <a:cubicBezTo>
                    <a:pt x="1834302" y="850363"/>
                    <a:pt x="1816835" y="867830"/>
                    <a:pt x="1795288" y="867830"/>
                  </a:cubicBezTo>
                  <a:cubicBezTo>
                    <a:pt x="1773741" y="867830"/>
                    <a:pt x="1756274" y="850363"/>
                    <a:pt x="1756274" y="828816"/>
                  </a:cubicBezTo>
                  <a:cubicBezTo>
                    <a:pt x="1756274" y="807269"/>
                    <a:pt x="1773741" y="789802"/>
                    <a:pt x="1795288" y="789802"/>
                  </a:cubicBezTo>
                  <a:close/>
                  <a:moveTo>
                    <a:pt x="1025988" y="734720"/>
                  </a:moveTo>
                  <a:cubicBezTo>
                    <a:pt x="1099502" y="734720"/>
                    <a:pt x="1159097" y="794315"/>
                    <a:pt x="1159097" y="867829"/>
                  </a:cubicBezTo>
                  <a:cubicBezTo>
                    <a:pt x="1159097" y="941343"/>
                    <a:pt x="1099502" y="1000938"/>
                    <a:pt x="1025988" y="1000938"/>
                  </a:cubicBezTo>
                  <a:cubicBezTo>
                    <a:pt x="952474" y="1000938"/>
                    <a:pt x="892879" y="941343"/>
                    <a:pt x="892879" y="867829"/>
                  </a:cubicBezTo>
                  <a:cubicBezTo>
                    <a:pt x="892879" y="794315"/>
                    <a:pt x="952474" y="734720"/>
                    <a:pt x="1025988" y="734720"/>
                  </a:cubicBezTo>
                  <a:close/>
                  <a:moveTo>
                    <a:pt x="567076" y="728327"/>
                  </a:moveTo>
                  <a:cubicBezTo>
                    <a:pt x="625554" y="728327"/>
                    <a:pt x="672960" y="775733"/>
                    <a:pt x="672960" y="834211"/>
                  </a:cubicBezTo>
                  <a:cubicBezTo>
                    <a:pt x="672960" y="892689"/>
                    <a:pt x="625554" y="940095"/>
                    <a:pt x="567076" y="940095"/>
                  </a:cubicBezTo>
                  <a:cubicBezTo>
                    <a:pt x="508598" y="940095"/>
                    <a:pt x="461192" y="892689"/>
                    <a:pt x="461192" y="834211"/>
                  </a:cubicBezTo>
                  <a:cubicBezTo>
                    <a:pt x="461192" y="775733"/>
                    <a:pt x="508598" y="728327"/>
                    <a:pt x="567076" y="728327"/>
                  </a:cubicBezTo>
                  <a:close/>
                  <a:moveTo>
                    <a:pt x="155740" y="595823"/>
                  </a:moveTo>
                  <a:cubicBezTo>
                    <a:pt x="177287" y="595823"/>
                    <a:pt x="194754" y="613290"/>
                    <a:pt x="194754" y="634837"/>
                  </a:cubicBezTo>
                  <a:cubicBezTo>
                    <a:pt x="194754" y="656384"/>
                    <a:pt x="177287" y="673851"/>
                    <a:pt x="155740" y="673851"/>
                  </a:cubicBezTo>
                  <a:cubicBezTo>
                    <a:pt x="134193" y="673851"/>
                    <a:pt x="116726" y="656384"/>
                    <a:pt x="116726" y="634837"/>
                  </a:cubicBezTo>
                  <a:cubicBezTo>
                    <a:pt x="116726" y="613290"/>
                    <a:pt x="134193" y="595823"/>
                    <a:pt x="155740" y="595823"/>
                  </a:cubicBezTo>
                  <a:close/>
                  <a:moveTo>
                    <a:pt x="1563908" y="549525"/>
                  </a:moveTo>
                  <a:cubicBezTo>
                    <a:pt x="1602430" y="549525"/>
                    <a:pt x="1633659" y="580754"/>
                    <a:pt x="1633659" y="619276"/>
                  </a:cubicBezTo>
                  <a:cubicBezTo>
                    <a:pt x="1633659" y="657798"/>
                    <a:pt x="1602430" y="689027"/>
                    <a:pt x="1563908" y="689027"/>
                  </a:cubicBezTo>
                  <a:cubicBezTo>
                    <a:pt x="1525386" y="689027"/>
                    <a:pt x="1494157" y="657798"/>
                    <a:pt x="1494157" y="619276"/>
                  </a:cubicBezTo>
                  <a:cubicBezTo>
                    <a:pt x="1494157" y="580754"/>
                    <a:pt x="1525386" y="549525"/>
                    <a:pt x="1563908" y="549525"/>
                  </a:cubicBezTo>
                  <a:close/>
                  <a:moveTo>
                    <a:pt x="991554" y="471498"/>
                  </a:moveTo>
                  <a:cubicBezTo>
                    <a:pt x="1013101" y="471498"/>
                    <a:pt x="1030568" y="488965"/>
                    <a:pt x="1030568" y="510512"/>
                  </a:cubicBezTo>
                  <a:cubicBezTo>
                    <a:pt x="1030568" y="532059"/>
                    <a:pt x="1013101" y="549526"/>
                    <a:pt x="991554" y="549526"/>
                  </a:cubicBezTo>
                  <a:cubicBezTo>
                    <a:pt x="970007" y="549526"/>
                    <a:pt x="952540" y="532059"/>
                    <a:pt x="952540" y="510512"/>
                  </a:cubicBezTo>
                  <a:cubicBezTo>
                    <a:pt x="952540" y="488965"/>
                    <a:pt x="970007" y="471498"/>
                    <a:pt x="991554" y="471498"/>
                  </a:cubicBezTo>
                  <a:close/>
                  <a:moveTo>
                    <a:pt x="561681" y="370116"/>
                  </a:moveTo>
                  <a:cubicBezTo>
                    <a:pt x="583228" y="370116"/>
                    <a:pt x="600695" y="387583"/>
                    <a:pt x="600695" y="409130"/>
                  </a:cubicBezTo>
                  <a:cubicBezTo>
                    <a:pt x="600695" y="430677"/>
                    <a:pt x="583228" y="448144"/>
                    <a:pt x="561681" y="448144"/>
                  </a:cubicBezTo>
                  <a:cubicBezTo>
                    <a:pt x="540134" y="448144"/>
                    <a:pt x="522667" y="430677"/>
                    <a:pt x="522667" y="409130"/>
                  </a:cubicBezTo>
                  <a:cubicBezTo>
                    <a:pt x="522667" y="387583"/>
                    <a:pt x="540134" y="370116"/>
                    <a:pt x="561681" y="370116"/>
                  </a:cubicBezTo>
                  <a:close/>
                  <a:moveTo>
                    <a:pt x="39014" y="229722"/>
                  </a:moveTo>
                  <a:cubicBezTo>
                    <a:pt x="60561" y="229722"/>
                    <a:pt x="78028" y="247189"/>
                    <a:pt x="78028" y="268736"/>
                  </a:cubicBezTo>
                  <a:cubicBezTo>
                    <a:pt x="78028" y="290283"/>
                    <a:pt x="60561" y="307750"/>
                    <a:pt x="39014" y="307750"/>
                  </a:cubicBezTo>
                  <a:cubicBezTo>
                    <a:pt x="17467" y="307750"/>
                    <a:pt x="0" y="290283"/>
                    <a:pt x="0" y="268736"/>
                  </a:cubicBezTo>
                  <a:cubicBezTo>
                    <a:pt x="0" y="247189"/>
                    <a:pt x="17467" y="229722"/>
                    <a:pt x="39014" y="229722"/>
                  </a:cubicBezTo>
                  <a:close/>
                  <a:moveTo>
                    <a:pt x="1745087" y="206573"/>
                  </a:moveTo>
                  <a:cubicBezTo>
                    <a:pt x="1766634" y="206573"/>
                    <a:pt x="1784101" y="224040"/>
                    <a:pt x="1784101" y="245587"/>
                  </a:cubicBezTo>
                  <a:cubicBezTo>
                    <a:pt x="1784101" y="267134"/>
                    <a:pt x="1766634" y="284601"/>
                    <a:pt x="1745087" y="284601"/>
                  </a:cubicBezTo>
                  <a:cubicBezTo>
                    <a:pt x="1723540" y="284601"/>
                    <a:pt x="1706073" y="267134"/>
                    <a:pt x="1706073" y="245587"/>
                  </a:cubicBezTo>
                  <a:cubicBezTo>
                    <a:pt x="1706073" y="224040"/>
                    <a:pt x="1723540" y="206573"/>
                    <a:pt x="1745087" y="206573"/>
                  </a:cubicBezTo>
                  <a:close/>
                  <a:moveTo>
                    <a:pt x="1293376" y="144411"/>
                  </a:moveTo>
                  <a:cubicBezTo>
                    <a:pt x="1327708" y="144411"/>
                    <a:pt x="1355539" y="172242"/>
                    <a:pt x="1355539" y="206574"/>
                  </a:cubicBezTo>
                  <a:cubicBezTo>
                    <a:pt x="1355539" y="240906"/>
                    <a:pt x="1327708" y="268737"/>
                    <a:pt x="1293376" y="268737"/>
                  </a:cubicBezTo>
                  <a:cubicBezTo>
                    <a:pt x="1259044" y="268737"/>
                    <a:pt x="1231213" y="240906"/>
                    <a:pt x="1231213" y="206574"/>
                  </a:cubicBezTo>
                  <a:cubicBezTo>
                    <a:pt x="1231213" y="172242"/>
                    <a:pt x="1259044" y="144411"/>
                    <a:pt x="1293376" y="144411"/>
                  </a:cubicBezTo>
                  <a:close/>
                  <a:moveTo>
                    <a:pt x="867833" y="69011"/>
                  </a:moveTo>
                  <a:cubicBezTo>
                    <a:pt x="909475" y="69011"/>
                    <a:pt x="943233" y="102769"/>
                    <a:pt x="943233" y="144411"/>
                  </a:cubicBezTo>
                  <a:cubicBezTo>
                    <a:pt x="943233" y="186053"/>
                    <a:pt x="909475" y="219811"/>
                    <a:pt x="867833" y="219811"/>
                  </a:cubicBezTo>
                  <a:cubicBezTo>
                    <a:pt x="826191" y="219811"/>
                    <a:pt x="792433" y="186053"/>
                    <a:pt x="792433" y="144411"/>
                  </a:cubicBezTo>
                  <a:cubicBezTo>
                    <a:pt x="792433" y="102769"/>
                    <a:pt x="826191" y="69011"/>
                    <a:pt x="867833" y="69011"/>
                  </a:cubicBezTo>
                  <a:close/>
                  <a:moveTo>
                    <a:pt x="308623" y="0"/>
                  </a:moveTo>
                  <a:cubicBezTo>
                    <a:pt x="330170" y="0"/>
                    <a:pt x="347637" y="17467"/>
                    <a:pt x="347637" y="39014"/>
                  </a:cubicBezTo>
                  <a:cubicBezTo>
                    <a:pt x="347637" y="60561"/>
                    <a:pt x="330170" y="78028"/>
                    <a:pt x="308623" y="78028"/>
                  </a:cubicBezTo>
                  <a:cubicBezTo>
                    <a:pt x="287076" y="78028"/>
                    <a:pt x="269609" y="60561"/>
                    <a:pt x="269609" y="39014"/>
                  </a:cubicBezTo>
                  <a:cubicBezTo>
                    <a:pt x="269609" y="17467"/>
                    <a:pt x="287076" y="0"/>
                    <a:pt x="30862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 rot="5400000">
              <a:off x="7520639" y="5094312"/>
              <a:ext cx="1467946" cy="973424"/>
            </a:xfrm>
            <a:custGeom>
              <a:avLst/>
              <a:gdLst>
                <a:gd name="connsiteX0" fmla="*/ 1208078 w 1834302"/>
                <a:gd name="connsiteY0" fmla="*/ 1138335 h 1216363"/>
                <a:gd name="connsiteX1" fmla="*/ 1247092 w 1834302"/>
                <a:gd name="connsiteY1" fmla="*/ 1177349 h 1216363"/>
                <a:gd name="connsiteX2" fmla="*/ 1208078 w 1834302"/>
                <a:gd name="connsiteY2" fmla="*/ 1216363 h 1216363"/>
                <a:gd name="connsiteX3" fmla="*/ 1169064 w 1834302"/>
                <a:gd name="connsiteY3" fmla="*/ 1177349 h 1216363"/>
                <a:gd name="connsiteX4" fmla="*/ 1208078 w 1834302"/>
                <a:gd name="connsiteY4" fmla="*/ 1138335 h 1216363"/>
                <a:gd name="connsiteX5" fmla="*/ 811721 w 1834302"/>
                <a:gd name="connsiteY5" fmla="*/ 1045738 h 1216363"/>
                <a:gd name="connsiteX6" fmla="*/ 850735 w 1834302"/>
                <a:gd name="connsiteY6" fmla="*/ 1084752 h 1216363"/>
                <a:gd name="connsiteX7" fmla="*/ 811721 w 1834302"/>
                <a:gd name="connsiteY7" fmla="*/ 1123766 h 1216363"/>
                <a:gd name="connsiteX8" fmla="*/ 772707 w 1834302"/>
                <a:gd name="connsiteY8" fmla="*/ 1084752 h 1216363"/>
                <a:gd name="connsiteX9" fmla="*/ 811721 w 1834302"/>
                <a:gd name="connsiteY9" fmla="*/ 1045738 h 1216363"/>
                <a:gd name="connsiteX10" fmla="*/ 313670 w 1834302"/>
                <a:gd name="connsiteY10" fmla="*/ 961924 h 1216363"/>
                <a:gd name="connsiteX11" fmla="*/ 352684 w 1834302"/>
                <a:gd name="connsiteY11" fmla="*/ 1000938 h 1216363"/>
                <a:gd name="connsiteX12" fmla="*/ 313670 w 1834302"/>
                <a:gd name="connsiteY12" fmla="*/ 1039952 h 1216363"/>
                <a:gd name="connsiteX13" fmla="*/ 274656 w 1834302"/>
                <a:gd name="connsiteY13" fmla="*/ 1000938 h 1216363"/>
                <a:gd name="connsiteX14" fmla="*/ 313670 w 1834302"/>
                <a:gd name="connsiteY14" fmla="*/ 961924 h 1216363"/>
                <a:gd name="connsiteX15" fmla="*/ 1430938 w 1834302"/>
                <a:gd name="connsiteY15" fmla="*/ 867829 h 1216363"/>
                <a:gd name="connsiteX16" fmla="*/ 1506338 w 1834302"/>
                <a:gd name="connsiteY16" fmla="*/ 943229 h 1216363"/>
                <a:gd name="connsiteX17" fmla="*/ 1430938 w 1834302"/>
                <a:gd name="connsiteY17" fmla="*/ 1018629 h 1216363"/>
                <a:gd name="connsiteX18" fmla="*/ 1355538 w 1834302"/>
                <a:gd name="connsiteY18" fmla="*/ 943229 h 1216363"/>
                <a:gd name="connsiteX19" fmla="*/ 1430938 w 1834302"/>
                <a:gd name="connsiteY19" fmla="*/ 867829 h 1216363"/>
                <a:gd name="connsiteX20" fmla="*/ 1795288 w 1834302"/>
                <a:gd name="connsiteY20" fmla="*/ 789802 h 1216363"/>
                <a:gd name="connsiteX21" fmla="*/ 1834302 w 1834302"/>
                <a:gd name="connsiteY21" fmla="*/ 828816 h 1216363"/>
                <a:gd name="connsiteX22" fmla="*/ 1795288 w 1834302"/>
                <a:gd name="connsiteY22" fmla="*/ 867830 h 1216363"/>
                <a:gd name="connsiteX23" fmla="*/ 1756274 w 1834302"/>
                <a:gd name="connsiteY23" fmla="*/ 828816 h 1216363"/>
                <a:gd name="connsiteX24" fmla="*/ 1795288 w 1834302"/>
                <a:gd name="connsiteY24" fmla="*/ 789802 h 1216363"/>
                <a:gd name="connsiteX25" fmla="*/ 1025988 w 1834302"/>
                <a:gd name="connsiteY25" fmla="*/ 734720 h 1216363"/>
                <a:gd name="connsiteX26" fmla="*/ 1159097 w 1834302"/>
                <a:gd name="connsiteY26" fmla="*/ 867829 h 1216363"/>
                <a:gd name="connsiteX27" fmla="*/ 1025988 w 1834302"/>
                <a:gd name="connsiteY27" fmla="*/ 1000938 h 1216363"/>
                <a:gd name="connsiteX28" fmla="*/ 892879 w 1834302"/>
                <a:gd name="connsiteY28" fmla="*/ 867829 h 1216363"/>
                <a:gd name="connsiteX29" fmla="*/ 1025988 w 1834302"/>
                <a:gd name="connsiteY29" fmla="*/ 734720 h 1216363"/>
                <a:gd name="connsiteX30" fmla="*/ 567076 w 1834302"/>
                <a:gd name="connsiteY30" fmla="*/ 728327 h 1216363"/>
                <a:gd name="connsiteX31" fmla="*/ 672960 w 1834302"/>
                <a:gd name="connsiteY31" fmla="*/ 834211 h 1216363"/>
                <a:gd name="connsiteX32" fmla="*/ 567076 w 1834302"/>
                <a:gd name="connsiteY32" fmla="*/ 940095 h 1216363"/>
                <a:gd name="connsiteX33" fmla="*/ 461192 w 1834302"/>
                <a:gd name="connsiteY33" fmla="*/ 834211 h 1216363"/>
                <a:gd name="connsiteX34" fmla="*/ 567076 w 1834302"/>
                <a:gd name="connsiteY34" fmla="*/ 728327 h 1216363"/>
                <a:gd name="connsiteX35" fmla="*/ 155740 w 1834302"/>
                <a:gd name="connsiteY35" fmla="*/ 595823 h 1216363"/>
                <a:gd name="connsiteX36" fmla="*/ 194754 w 1834302"/>
                <a:gd name="connsiteY36" fmla="*/ 634837 h 1216363"/>
                <a:gd name="connsiteX37" fmla="*/ 155740 w 1834302"/>
                <a:gd name="connsiteY37" fmla="*/ 673851 h 1216363"/>
                <a:gd name="connsiteX38" fmla="*/ 116726 w 1834302"/>
                <a:gd name="connsiteY38" fmla="*/ 634837 h 1216363"/>
                <a:gd name="connsiteX39" fmla="*/ 155740 w 1834302"/>
                <a:gd name="connsiteY39" fmla="*/ 595823 h 1216363"/>
                <a:gd name="connsiteX40" fmla="*/ 1563908 w 1834302"/>
                <a:gd name="connsiteY40" fmla="*/ 549525 h 1216363"/>
                <a:gd name="connsiteX41" fmla="*/ 1633659 w 1834302"/>
                <a:gd name="connsiteY41" fmla="*/ 619276 h 1216363"/>
                <a:gd name="connsiteX42" fmla="*/ 1563908 w 1834302"/>
                <a:gd name="connsiteY42" fmla="*/ 689027 h 1216363"/>
                <a:gd name="connsiteX43" fmla="*/ 1494157 w 1834302"/>
                <a:gd name="connsiteY43" fmla="*/ 619276 h 1216363"/>
                <a:gd name="connsiteX44" fmla="*/ 1563908 w 1834302"/>
                <a:gd name="connsiteY44" fmla="*/ 549525 h 1216363"/>
                <a:gd name="connsiteX45" fmla="*/ 991554 w 1834302"/>
                <a:gd name="connsiteY45" fmla="*/ 471498 h 1216363"/>
                <a:gd name="connsiteX46" fmla="*/ 1030568 w 1834302"/>
                <a:gd name="connsiteY46" fmla="*/ 510512 h 1216363"/>
                <a:gd name="connsiteX47" fmla="*/ 991554 w 1834302"/>
                <a:gd name="connsiteY47" fmla="*/ 549526 h 1216363"/>
                <a:gd name="connsiteX48" fmla="*/ 952540 w 1834302"/>
                <a:gd name="connsiteY48" fmla="*/ 510512 h 1216363"/>
                <a:gd name="connsiteX49" fmla="*/ 991554 w 1834302"/>
                <a:gd name="connsiteY49" fmla="*/ 471498 h 1216363"/>
                <a:gd name="connsiteX50" fmla="*/ 561681 w 1834302"/>
                <a:gd name="connsiteY50" fmla="*/ 370116 h 1216363"/>
                <a:gd name="connsiteX51" fmla="*/ 600695 w 1834302"/>
                <a:gd name="connsiteY51" fmla="*/ 409130 h 1216363"/>
                <a:gd name="connsiteX52" fmla="*/ 561681 w 1834302"/>
                <a:gd name="connsiteY52" fmla="*/ 448144 h 1216363"/>
                <a:gd name="connsiteX53" fmla="*/ 522667 w 1834302"/>
                <a:gd name="connsiteY53" fmla="*/ 409130 h 1216363"/>
                <a:gd name="connsiteX54" fmla="*/ 561681 w 1834302"/>
                <a:gd name="connsiteY54" fmla="*/ 370116 h 1216363"/>
                <a:gd name="connsiteX55" fmla="*/ 39014 w 1834302"/>
                <a:gd name="connsiteY55" fmla="*/ 229722 h 1216363"/>
                <a:gd name="connsiteX56" fmla="*/ 78028 w 1834302"/>
                <a:gd name="connsiteY56" fmla="*/ 268736 h 1216363"/>
                <a:gd name="connsiteX57" fmla="*/ 39014 w 1834302"/>
                <a:gd name="connsiteY57" fmla="*/ 307750 h 1216363"/>
                <a:gd name="connsiteX58" fmla="*/ 0 w 1834302"/>
                <a:gd name="connsiteY58" fmla="*/ 268736 h 1216363"/>
                <a:gd name="connsiteX59" fmla="*/ 39014 w 1834302"/>
                <a:gd name="connsiteY59" fmla="*/ 229722 h 1216363"/>
                <a:gd name="connsiteX60" fmla="*/ 1745087 w 1834302"/>
                <a:gd name="connsiteY60" fmla="*/ 206573 h 1216363"/>
                <a:gd name="connsiteX61" fmla="*/ 1784101 w 1834302"/>
                <a:gd name="connsiteY61" fmla="*/ 245587 h 1216363"/>
                <a:gd name="connsiteX62" fmla="*/ 1745087 w 1834302"/>
                <a:gd name="connsiteY62" fmla="*/ 284601 h 1216363"/>
                <a:gd name="connsiteX63" fmla="*/ 1706073 w 1834302"/>
                <a:gd name="connsiteY63" fmla="*/ 245587 h 1216363"/>
                <a:gd name="connsiteX64" fmla="*/ 1745087 w 1834302"/>
                <a:gd name="connsiteY64" fmla="*/ 206573 h 1216363"/>
                <a:gd name="connsiteX65" fmla="*/ 1293376 w 1834302"/>
                <a:gd name="connsiteY65" fmla="*/ 144411 h 1216363"/>
                <a:gd name="connsiteX66" fmla="*/ 1355539 w 1834302"/>
                <a:gd name="connsiteY66" fmla="*/ 206574 h 1216363"/>
                <a:gd name="connsiteX67" fmla="*/ 1293376 w 1834302"/>
                <a:gd name="connsiteY67" fmla="*/ 268737 h 1216363"/>
                <a:gd name="connsiteX68" fmla="*/ 1231213 w 1834302"/>
                <a:gd name="connsiteY68" fmla="*/ 206574 h 1216363"/>
                <a:gd name="connsiteX69" fmla="*/ 1293376 w 1834302"/>
                <a:gd name="connsiteY69" fmla="*/ 144411 h 1216363"/>
                <a:gd name="connsiteX70" fmla="*/ 867833 w 1834302"/>
                <a:gd name="connsiteY70" fmla="*/ 69011 h 1216363"/>
                <a:gd name="connsiteX71" fmla="*/ 943233 w 1834302"/>
                <a:gd name="connsiteY71" fmla="*/ 144411 h 1216363"/>
                <a:gd name="connsiteX72" fmla="*/ 867833 w 1834302"/>
                <a:gd name="connsiteY72" fmla="*/ 219811 h 1216363"/>
                <a:gd name="connsiteX73" fmla="*/ 792433 w 1834302"/>
                <a:gd name="connsiteY73" fmla="*/ 144411 h 1216363"/>
                <a:gd name="connsiteX74" fmla="*/ 867833 w 1834302"/>
                <a:gd name="connsiteY74" fmla="*/ 69011 h 1216363"/>
                <a:gd name="connsiteX75" fmla="*/ 308623 w 1834302"/>
                <a:gd name="connsiteY75" fmla="*/ 0 h 1216363"/>
                <a:gd name="connsiteX76" fmla="*/ 347637 w 1834302"/>
                <a:gd name="connsiteY76" fmla="*/ 39014 h 1216363"/>
                <a:gd name="connsiteX77" fmla="*/ 308623 w 1834302"/>
                <a:gd name="connsiteY77" fmla="*/ 78028 h 1216363"/>
                <a:gd name="connsiteX78" fmla="*/ 269609 w 1834302"/>
                <a:gd name="connsiteY78" fmla="*/ 39014 h 1216363"/>
                <a:gd name="connsiteX79" fmla="*/ 308623 w 1834302"/>
                <a:gd name="connsiteY79" fmla="*/ 0 h 121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834302" h="1216363">
                  <a:moveTo>
                    <a:pt x="1208078" y="1138335"/>
                  </a:moveTo>
                  <a:cubicBezTo>
                    <a:pt x="1229625" y="1138335"/>
                    <a:pt x="1247092" y="1155802"/>
                    <a:pt x="1247092" y="1177349"/>
                  </a:cubicBezTo>
                  <a:cubicBezTo>
                    <a:pt x="1247092" y="1198896"/>
                    <a:pt x="1229625" y="1216363"/>
                    <a:pt x="1208078" y="1216363"/>
                  </a:cubicBezTo>
                  <a:cubicBezTo>
                    <a:pt x="1186531" y="1216363"/>
                    <a:pt x="1169064" y="1198896"/>
                    <a:pt x="1169064" y="1177349"/>
                  </a:cubicBezTo>
                  <a:cubicBezTo>
                    <a:pt x="1169064" y="1155802"/>
                    <a:pt x="1186531" y="1138335"/>
                    <a:pt x="1208078" y="1138335"/>
                  </a:cubicBezTo>
                  <a:close/>
                  <a:moveTo>
                    <a:pt x="811721" y="1045738"/>
                  </a:moveTo>
                  <a:cubicBezTo>
                    <a:pt x="833268" y="1045738"/>
                    <a:pt x="850735" y="1063205"/>
                    <a:pt x="850735" y="1084752"/>
                  </a:cubicBezTo>
                  <a:cubicBezTo>
                    <a:pt x="850735" y="1106299"/>
                    <a:pt x="833268" y="1123766"/>
                    <a:pt x="811721" y="1123766"/>
                  </a:cubicBezTo>
                  <a:cubicBezTo>
                    <a:pt x="790174" y="1123766"/>
                    <a:pt x="772707" y="1106299"/>
                    <a:pt x="772707" y="1084752"/>
                  </a:cubicBezTo>
                  <a:cubicBezTo>
                    <a:pt x="772707" y="1063205"/>
                    <a:pt x="790174" y="1045738"/>
                    <a:pt x="811721" y="1045738"/>
                  </a:cubicBezTo>
                  <a:close/>
                  <a:moveTo>
                    <a:pt x="313670" y="961924"/>
                  </a:moveTo>
                  <a:cubicBezTo>
                    <a:pt x="335217" y="961924"/>
                    <a:pt x="352684" y="979391"/>
                    <a:pt x="352684" y="1000938"/>
                  </a:cubicBezTo>
                  <a:cubicBezTo>
                    <a:pt x="352684" y="1022485"/>
                    <a:pt x="335217" y="1039952"/>
                    <a:pt x="313670" y="1039952"/>
                  </a:cubicBezTo>
                  <a:cubicBezTo>
                    <a:pt x="292123" y="1039952"/>
                    <a:pt x="274656" y="1022485"/>
                    <a:pt x="274656" y="1000938"/>
                  </a:cubicBezTo>
                  <a:cubicBezTo>
                    <a:pt x="274656" y="979391"/>
                    <a:pt x="292123" y="961924"/>
                    <a:pt x="313670" y="961924"/>
                  </a:cubicBezTo>
                  <a:close/>
                  <a:moveTo>
                    <a:pt x="1430938" y="867829"/>
                  </a:moveTo>
                  <a:cubicBezTo>
                    <a:pt x="1472580" y="867829"/>
                    <a:pt x="1506338" y="901587"/>
                    <a:pt x="1506338" y="943229"/>
                  </a:cubicBezTo>
                  <a:cubicBezTo>
                    <a:pt x="1506338" y="984871"/>
                    <a:pt x="1472580" y="1018629"/>
                    <a:pt x="1430938" y="1018629"/>
                  </a:cubicBezTo>
                  <a:cubicBezTo>
                    <a:pt x="1389296" y="1018629"/>
                    <a:pt x="1355538" y="984871"/>
                    <a:pt x="1355538" y="943229"/>
                  </a:cubicBezTo>
                  <a:cubicBezTo>
                    <a:pt x="1355538" y="901587"/>
                    <a:pt x="1389296" y="867829"/>
                    <a:pt x="1430938" y="867829"/>
                  </a:cubicBezTo>
                  <a:close/>
                  <a:moveTo>
                    <a:pt x="1795288" y="789802"/>
                  </a:moveTo>
                  <a:cubicBezTo>
                    <a:pt x="1816835" y="789802"/>
                    <a:pt x="1834302" y="807269"/>
                    <a:pt x="1834302" y="828816"/>
                  </a:cubicBezTo>
                  <a:cubicBezTo>
                    <a:pt x="1834302" y="850363"/>
                    <a:pt x="1816835" y="867830"/>
                    <a:pt x="1795288" y="867830"/>
                  </a:cubicBezTo>
                  <a:cubicBezTo>
                    <a:pt x="1773741" y="867830"/>
                    <a:pt x="1756274" y="850363"/>
                    <a:pt x="1756274" y="828816"/>
                  </a:cubicBezTo>
                  <a:cubicBezTo>
                    <a:pt x="1756274" y="807269"/>
                    <a:pt x="1773741" y="789802"/>
                    <a:pt x="1795288" y="789802"/>
                  </a:cubicBezTo>
                  <a:close/>
                  <a:moveTo>
                    <a:pt x="1025988" y="734720"/>
                  </a:moveTo>
                  <a:cubicBezTo>
                    <a:pt x="1099502" y="734720"/>
                    <a:pt x="1159097" y="794315"/>
                    <a:pt x="1159097" y="867829"/>
                  </a:cubicBezTo>
                  <a:cubicBezTo>
                    <a:pt x="1159097" y="941343"/>
                    <a:pt x="1099502" y="1000938"/>
                    <a:pt x="1025988" y="1000938"/>
                  </a:cubicBezTo>
                  <a:cubicBezTo>
                    <a:pt x="952474" y="1000938"/>
                    <a:pt x="892879" y="941343"/>
                    <a:pt x="892879" y="867829"/>
                  </a:cubicBezTo>
                  <a:cubicBezTo>
                    <a:pt x="892879" y="794315"/>
                    <a:pt x="952474" y="734720"/>
                    <a:pt x="1025988" y="734720"/>
                  </a:cubicBezTo>
                  <a:close/>
                  <a:moveTo>
                    <a:pt x="567076" y="728327"/>
                  </a:moveTo>
                  <a:cubicBezTo>
                    <a:pt x="625554" y="728327"/>
                    <a:pt x="672960" y="775733"/>
                    <a:pt x="672960" y="834211"/>
                  </a:cubicBezTo>
                  <a:cubicBezTo>
                    <a:pt x="672960" y="892689"/>
                    <a:pt x="625554" y="940095"/>
                    <a:pt x="567076" y="940095"/>
                  </a:cubicBezTo>
                  <a:cubicBezTo>
                    <a:pt x="508598" y="940095"/>
                    <a:pt x="461192" y="892689"/>
                    <a:pt x="461192" y="834211"/>
                  </a:cubicBezTo>
                  <a:cubicBezTo>
                    <a:pt x="461192" y="775733"/>
                    <a:pt x="508598" y="728327"/>
                    <a:pt x="567076" y="728327"/>
                  </a:cubicBezTo>
                  <a:close/>
                  <a:moveTo>
                    <a:pt x="155740" y="595823"/>
                  </a:moveTo>
                  <a:cubicBezTo>
                    <a:pt x="177287" y="595823"/>
                    <a:pt x="194754" y="613290"/>
                    <a:pt x="194754" y="634837"/>
                  </a:cubicBezTo>
                  <a:cubicBezTo>
                    <a:pt x="194754" y="656384"/>
                    <a:pt x="177287" y="673851"/>
                    <a:pt x="155740" y="673851"/>
                  </a:cubicBezTo>
                  <a:cubicBezTo>
                    <a:pt x="134193" y="673851"/>
                    <a:pt x="116726" y="656384"/>
                    <a:pt x="116726" y="634837"/>
                  </a:cubicBezTo>
                  <a:cubicBezTo>
                    <a:pt x="116726" y="613290"/>
                    <a:pt x="134193" y="595823"/>
                    <a:pt x="155740" y="595823"/>
                  </a:cubicBezTo>
                  <a:close/>
                  <a:moveTo>
                    <a:pt x="1563908" y="549525"/>
                  </a:moveTo>
                  <a:cubicBezTo>
                    <a:pt x="1602430" y="549525"/>
                    <a:pt x="1633659" y="580754"/>
                    <a:pt x="1633659" y="619276"/>
                  </a:cubicBezTo>
                  <a:cubicBezTo>
                    <a:pt x="1633659" y="657798"/>
                    <a:pt x="1602430" y="689027"/>
                    <a:pt x="1563908" y="689027"/>
                  </a:cubicBezTo>
                  <a:cubicBezTo>
                    <a:pt x="1525386" y="689027"/>
                    <a:pt x="1494157" y="657798"/>
                    <a:pt x="1494157" y="619276"/>
                  </a:cubicBezTo>
                  <a:cubicBezTo>
                    <a:pt x="1494157" y="580754"/>
                    <a:pt x="1525386" y="549525"/>
                    <a:pt x="1563908" y="549525"/>
                  </a:cubicBezTo>
                  <a:close/>
                  <a:moveTo>
                    <a:pt x="991554" y="471498"/>
                  </a:moveTo>
                  <a:cubicBezTo>
                    <a:pt x="1013101" y="471498"/>
                    <a:pt x="1030568" y="488965"/>
                    <a:pt x="1030568" y="510512"/>
                  </a:cubicBezTo>
                  <a:cubicBezTo>
                    <a:pt x="1030568" y="532059"/>
                    <a:pt x="1013101" y="549526"/>
                    <a:pt x="991554" y="549526"/>
                  </a:cubicBezTo>
                  <a:cubicBezTo>
                    <a:pt x="970007" y="549526"/>
                    <a:pt x="952540" y="532059"/>
                    <a:pt x="952540" y="510512"/>
                  </a:cubicBezTo>
                  <a:cubicBezTo>
                    <a:pt x="952540" y="488965"/>
                    <a:pt x="970007" y="471498"/>
                    <a:pt x="991554" y="471498"/>
                  </a:cubicBezTo>
                  <a:close/>
                  <a:moveTo>
                    <a:pt x="561681" y="370116"/>
                  </a:moveTo>
                  <a:cubicBezTo>
                    <a:pt x="583228" y="370116"/>
                    <a:pt x="600695" y="387583"/>
                    <a:pt x="600695" y="409130"/>
                  </a:cubicBezTo>
                  <a:cubicBezTo>
                    <a:pt x="600695" y="430677"/>
                    <a:pt x="583228" y="448144"/>
                    <a:pt x="561681" y="448144"/>
                  </a:cubicBezTo>
                  <a:cubicBezTo>
                    <a:pt x="540134" y="448144"/>
                    <a:pt x="522667" y="430677"/>
                    <a:pt x="522667" y="409130"/>
                  </a:cubicBezTo>
                  <a:cubicBezTo>
                    <a:pt x="522667" y="387583"/>
                    <a:pt x="540134" y="370116"/>
                    <a:pt x="561681" y="370116"/>
                  </a:cubicBezTo>
                  <a:close/>
                  <a:moveTo>
                    <a:pt x="39014" y="229722"/>
                  </a:moveTo>
                  <a:cubicBezTo>
                    <a:pt x="60561" y="229722"/>
                    <a:pt x="78028" y="247189"/>
                    <a:pt x="78028" y="268736"/>
                  </a:cubicBezTo>
                  <a:cubicBezTo>
                    <a:pt x="78028" y="290283"/>
                    <a:pt x="60561" y="307750"/>
                    <a:pt x="39014" y="307750"/>
                  </a:cubicBezTo>
                  <a:cubicBezTo>
                    <a:pt x="17467" y="307750"/>
                    <a:pt x="0" y="290283"/>
                    <a:pt x="0" y="268736"/>
                  </a:cubicBezTo>
                  <a:cubicBezTo>
                    <a:pt x="0" y="247189"/>
                    <a:pt x="17467" y="229722"/>
                    <a:pt x="39014" y="229722"/>
                  </a:cubicBezTo>
                  <a:close/>
                  <a:moveTo>
                    <a:pt x="1745087" y="206573"/>
                  </a:moveTo>
                  <a:cubicBezTo>
                    <a:pt x="1766634" y="206573"/>
                    <a:pt x="1784101" y="224040"/>
                    <a:pt x="1784101" y="245587"/>
                  </a:cubicBezTo>
                  <a:cubicBezTo>
                    <a:pt x="1784101" y="267134"/>
                    <a:pt x="1766634" y="284601"/>
                    <a:pt x="1745087" y="284601"/>
                  </a:cubicBezTo>
                  <a:cubicBezTo>
                    <a:pt x="1723540" y="284601"/>
                    <a:pt x="1706073" y="267134"/>
                    <a:pt x="1706073" y="245587"/>
                  </a:cubicBezTo>
                  <a:cubicBezTo>
                    <a:pt x="1706073" y="224040"/>
                    <a:pt x="1723540" y="206573"/>
                    <a:pt x="1745087" y="206573"/>
                  </a:cubicBezTo>
                  <a:close/>
                  <a:moveTo>
                    <a:pt x="1293376" y="144411"/>
                  </a:moveTo>
                  <a:cubicBezTo>
                    <a:pt x="1327708" y="144411"/>
                    <a:pt x="1355539" y="172242"/>
                    <a:pt x="1355539" y="206574"/>
                  </a:cubicBezTo>
                  <a:cubicBezTo>
                    <a:pt x="1355539" y="240906"/>
                    <a:pt x="1327708" y="268737"/>
                    <a:pt x="1293376" y="268737"/>
                  </a:cubicBezTo>
                  <a:cubicBezTo>
                    <a:pt x="1259044" y="268737"/>
                    <a:pt x="1231213" y="240906"/>
                    <a:pt x="1231213" y="206574"/>
                  </a:cubicBezTo>
                  <a:cubicBezTo>
                    <a:pt x="1231213" y="172242"/>
                    <a:pt x="1259044" y="144411"/>
                    <a:pt x="1293376" y="144411"/>
                  </a:cubicBezTo>
                  <a:close/>
                  <a:moveTo>
                    <a:pt x="867833" y="69011"/>
                  </a:moveTo>
                  <a:cubicBezTo>
                    <a:pt x="909475" y="69011"/>
                    <a:pt x="943233" y="102769"/>
                    <a:pt x="943233" y="144411"/>
                  </a:cubicBezTo>
                  <a:cubicBezTo>
                    <a:pt x="943233" y="186053"/>
                    <a:pt x="909475" y="219811"/>
                    <a:pt x="867833" y="219811"/>
                  </a:cubicBezTo>
                  <a:cubicBezTo>
                    <a:pt x="826191" y="219811"/>
                    <a:pt x="792433" y="186053"/>
                    <a:pt x="792433" y="144411"/>
                  </a:cubicBezTo>
                  <a:cubicBezTo>
                    <a:pt x="792433" y="102769"/>
                    <a:pt x="826191" y="69011"/>
                    <a:pt x="867833" y="69011"/>
                  </a:cubicBezTo>
                  <a:close/>
                  <a:moveTo>
                    <a:pt x="308623" y="0"/>
                  </a:moveTo>
                  <a:cubicBezTo>
                    <a:pt x="330170" y="0"/>
                    <a:pt x="347637" y="17467"/>
                    <a:pt x="347637" y="39014"/>
                  </a:cubicBezTo>
                  <a:cubicBezTo>
                    <a:pt x="347637" y="60561"/>
                    <a:pt x="330170" y="78028"/>
                    <a:pt x="308623" y="78028"/>
                  </a:cubicBezTo>
                  <a:cubicBezTo>
                    <a:pt x="287076" y="78028"/>
                    <a:pt x="269609" y="60561"/>
                    <a:pt x="269609" y="39014"/>
                  </a:cubicBezTo>
                  <a:cubicBezTo>
                    <a:pt x="269609" y="17467"/>
                    <a:pt x="287076" y="0"/>
                    <a:pt x="30862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 rot="5400000">
              <a:off x="4556961" y="5854377"/>
              <a:ext cx="878336" cy="582442"/>
            </a:xfrm>
            <a:custGeom>
              <a:avLst/>
              <a:gdLst>
                <a:gd name="connsiteX0" fmla="*/ 1208078 w 1834302"/>
                <a:gd name="connsiteY0" fmla="*/ 1138335 h 1216363"/>
                <a:gd name="connsiteX1" fmla="*/ 1247092 w 1834302"/>
                <a:gd name="connsiteY1" fmla="*/ 1177349 h 1216363"/>
                <a:gd name="connsiteX2" fmla="*/ 1208078 w 1834302"/>
                <a:gd name="connsiteY2" fmla="*/ 1216363 h 1216363"/>
                <a:gd name="connsiteX3" fmla="*/ 1169064 w 1834302"/>
                <a:gd name="connsiteY3" fmla="*/ 1177349 h 1216363"/>
                <a:gd name="connsiteX4" fmla="*/ 1208078 w 1834302"/>
                <a:gd name="connsiteY4" fmla="*/ 1138335 h 1216363"/>
                <a:gd name="connsiteX5" fmla="*/ 811721 w 1834302"/>
                <a:gd name="connsiteY5" fmla="*/ 1045738 h 1216363"/>
                <a:gd name="connsiteX6" fmla="*/ 850735 w 1834302"/>
                <a:gd name="connsiteY6" fmla="*/ 1084752 h 1216363"/>
                <a:gd name="connsiteX7" fmla="*/ 811721 w 1834302"/>
                <a:gd name="connsiteY7" fmla="*/ 1123766 h 1216363"/>
                <a:gd name="connsiteX8" fmla="*/ 772707 w 1834302"/>
                <a:gd name="connsiteY8" fmla="*/ 1084752 h 1216363"/>
                <a:gd name="connsiteX9" fmla="*/ 811721 w 1834302"/>
                <a:gd name="connsiteY9" fmla="*/ 1045738 h 1216363"/>
                <a:gd name="connsiteX10" fmla="*/ 313670 w 1834302"/>
                <a:gd name="connsiteY10" fmla="*/ 961924 h 1216363"/>
                <a:gd name="connsiteX11" fmla="*/ 352684 w 1834302"/>
                <a:gd name="connsiteY11" fmla="*/ 1000938 h 1216363"/>
                <a:gd name="connsiteX12" fmla="*/ 313670 w 1834302"/>
                <a:gd name="connsiteY12" fmla="*/ 1039952 h 1216363"/>
                <a:gd name="connsiteX13" fmla="*/ 274656 w 1834302"/>
                <a:gd name="connsiteY13" fmla="*/ 1000938 h 1216363"/>
                <a:gd name="connsiteX14" fmla="*/ 313670 w 1834302"/>
                <a:gd name="connsiteY14" fmla="*/ 961924 h 1216363"/>
                <a:gd name="connsiteX15" fmla="*/ 1430938 w 1834302"/>
                <a:gd name="connsiteY15" fmla="*/ 867829 h 1216363"/>
                <a:gd name="connsiteX16" fmla="*/ 1506338 w 1834302"/>
                <a:gd name="connsiteY16" fmla="*/ 943229 h 1216363"/>
                <a:gd name="connsiteX17" fmla="*/ 1430938 w 1834302"/>
                <a:gd name="connsiteY17" fmla="*/ 1018629 h 1216363"/>
                <a:gd name="connsiteX18" fmla="*/ 1355538 w 1834302"/>
                <a:gd name="connsiteY18" fmla="*/ 943229 h 1216363"/>
                <a:gd name="connsiteX19" fmla="*/ 1430938 w 1834302"/>
                <a:gd name="connsiteY19" fmla="*/ 867829 h 1216363"/>
                <a:gd name="connsiteX20" fmla="*/ 1795288 w 1834302"/>
                <a:gd name="connsiteY20" fmla="*/ 789802 h 1216363"/>
                <a:gd name="connsiteX21" fmla="*/ 1834302 w 1834302"/>
                <a:gd name="connsiteY21" fmla="*/ 828816 h 1216363"/>
                <a:gd name="connsiteX22" fmla="*/ 1795288 w 1834302"/>
                <a:gd name="connsiteY22" fmla="*/ 867830 h 1216363"/>
                <a:gd name="connsiteX23" fmla="*/ 1756274 w 1834302"/>
                <a:gd name="connsiteY23" fmla="*/ 828816 h 1216363"/>
                <a:gd name="connsiteX24" fmla="*/ 1795288 w 1834302"/>
                <a:gd name="connsiteY24" fmla="*/ 789802 h 1216363"/>
                <a:gd name="connsiteX25" fmla="*/ 1025988 w 1834302"/>
                <a:gd name="connsiteY25" fmla="*/ 734720 h 1216363"/>
                <a:gd name="connsiteX26" fmla="*/ 1159097 w 1834302"/>
                <a:gd name="connsiteY26" fmla="*/ 867829 h 1216363"/>
                <a:gd name="connsiteX27" fmla="*/ 1025988 w 1834302"/>
                <a:gd name="connsiteY27" fmla="*/ 1000938 h 1216363"/>
                <a:gd name="connsiteX28" fmla="*/ 892879 w 1834302"/>
                <a:gd name="connsiteY28" fmla="*/ 867829 h 1216363"/>
                <a:gd name="connsiteX29" fmla="*/ 1025988 w 1834302"/>
                <a:gd name="connsiteY29" fmla="*/ 734720 h 1216363"/>
                <a:gd name="connsiteX30" fmla="*/ 567076 w 1834302"/>
                <a:gd name="connsiteY30" fmla="*/ 728327 h 1216363"/>
                <a:gd name="connsiteX31" fmla="*/ 672960 w 1834302"/>
                <a:gd name="connsiteY31" fmla="*/ 834211 h 1216363"/>
                <a:gd name="connsiteX32" fmla="*/ 567076 w 1834302"/>
                <a:gd name="connsiteY32" fmla="*/ 940095 h 1216363"/>
                <a:gd name="connsiteX33" fmla="*/ 461192 w 1834302"/>
                <a:gd name="connsiteY33" fmla="*/ 834211 h 1216363"/>
                <a:gd name="connsiteX34" fmla="*/ 567076 w 1834302"/>
                <a:gd name="connsiteY34" fmla="*/ 728327 h 1216363"/>
                <a:gd name="connsiteX35" fmla="*/ 155740 w 1834302"/>
                <a:gd name="connsiteY35" fmla="*/ 595823 h 1216363"/>
                <a:gd name="connsiteX36" fmla="*/ 194754 w 1834302"/>
                <a:gd name="connsiteY36" fmla="*/ 634837 h 1216363"/>
                <a:gd name="connsiteX37" fmla="*/ 155740 w 1834302"/>
                <a:gd name="connsiteY37" fmla="*/ 673851 h 1216363"/>
                <a:gd name="connsiteX38" fmla="*/ 116726 w 1834302"/>
                <a:gd name="connsiteY38" fmla="*/ 634837 h 1216363"/>
                <a:gd name="connsiteX39" fmla="*/ 155740 w 1834302"/>
                <a:gd name="connsiteY39" fmla="*/ 595823 h 1216363"/>
                <a:gd name="connsiteX40" fmla="*/ 1563908 w 1834302"/>
                <a:gd name="connsiteY40" fmla="*/ 549525 h 1216363"/>
                <a:gd name="connsiteX41" fmla="*/ 1633659 w 1834302"/>
                <a:gd name="connsiteY41" fmla="*/ 619276 h 1216363"/>
                <a:gd name="connsiteX42" fmla="*/ 1563908 w 1834302"/>
                <a:gd name="connsiteY42" fmla="*/ 689027 h 1216363"/>
                <a:gd name="connsiteX43" fmla="*/ 1494157 w 1834302"/>
                <a:gd name="connsiteY43" fmla="*/ 619276 h 1216363"/>
                <a:gd name="connsiteX44" fmla="*/ 1563908 w 1834302"/>
                <a:gd name="connsiteY44" fmla="*/ 549525 h 1216363"/>
                <a:gd name="connsiteX45" fmla="*/ 991554 w 1834302"/>
                <a:gd name="connsiteY45" fmla="*/ 471498 h 1216363"/>
                <a:gd name="connsiteX46" fmla="*/ 1030568 w 1834302"/>
                <a:gd name="connsiteY46" fmla="*/ 510512 h 1216363"/>
                <a:gd name="connsiteX47" fmla="*/ 991554 w 1834302"/>
                <a:gd name="connsiteY47" fmla="*/ 549526 h 1216363"/>
                <a:gd name="connsiteX48" fmla="*/ 952540 w 1834302"/>
                <a:gd name="connsiteY48" fmla="*/ 510512 h 1216363"/>
                <a:gd name="connsiteX49" fmla="*/ 991554 w 1834302"/>
                <a:gd name="connsiteY49" fmla="*/ 471498 h 1216363"/>
                <a:gd name="connsiteX50" fmla="*/ 561681 w 1834302"/>
                <a:gd name="connsiteY50" fmla="*/ 370116 h 1216363"/>
                <a:gd name="connsiteX51" fmla="*/ 600695 w 1834302"/>
                <a:gd name="connsiteY51" fmla="*/ 409130 h 1216363"/>
                <a:gd name="connsiteX52" fmla="*/ 561681 w 1834302"/>
                <a:gd name="connsiteY52" fmla="*/ 448144 h 1216363"/>
                <a:gd name="connsiteX53" fmla="*/ 522667 w 1834302"/>
                <a:gd name="connsiteY53" fmla="*/ 409130 h 1216363"/>
                <a:gd name="connsiteX54" fmla="*/ 561681 w 1834302"/>
                <a:gd name="connsiteY54" fmla="*/ 370116 h 1216363"/>
                <a:gd name="connsiteX55" fmla="*/ 39014 w 1834302"/>
                <a:gd name="connsiteY55" fmla="*/ 229722 h 1216363"/>
                <a:gd name="connsiteX56" fmla="*/ 78028 w 1834302"/>
                <a:gd name="connsiteY56" fmla="*/ 268736 h 1216363"/>
                <a:gd name="connsiteX57" fmla="*/ 39014 w 1834302"/>
                <a:gd name="connsiteY57" fmla="*/ 307750 h 1216363"/>
                <a:gd name="connsiteX58" fmla="*/ 0 w 1834302"/>
                <a:gd name="connsiteY58" fmla="*/ 268736 h 1216363"/>
                <a:gd name="connsiteX59" fmla="*/ 39014 w 1834302"/>
                <a:gd name="connsiteY59" fmla="*/ 229722 h 1216363"/>
                <a:gd name="connsiteX60" fmla="*/ 1745087 w 1834302"/>
                <a:gd name="connsiteY60" fmla="*/ 206573 h 1216363"/>
                <a:gd name="connsiteX61" fmla="*/ 1784101 w 1834302"/>
                <a:gd name="connsiteY61" fmla="*/ 245587 h 1216363"/>
                <a:gd name="connsiteX62" fmla="*/ 1745087 w 1834302"/>
                <a:gd name="connsiteY62" fmla="*/ 284601 h 1216363"/>
                <a:gd name="connsiteX63" fmla="*/ 1706073 w 1834302"/>
                <a:gd name="connsiteY63" fmla="*/ 245587 h 1216363"/>
                <a:gd name="connsiteX64" fmla="*/ 1745087 w 1834302"/>
                <a:gd name="connsiteY64" fmla="*/ 206573 h 1216363"/>
                <a:gd name="connsiteX65" fmla="*/ 1293376 w 1834302"/>
                <a:gd name="connsiteY65" fmla="*/ 144411 h 1216363"/>
                <a:gd name="connsiteX66" fmla="*/ 1355539 w 1834302"/>
                <a:gd name="connsiteY66" fmla="*/ 206574 h 1216363"/>
                <a:gd name="connsiteX67" fmla="*/ 1293376 w 1834302"/>
                <a:gd name="connsiteY67" fmla="*/ 268737 h 1216363"/>
                <a:gd name="connsiteX68" fmla="*/ 1231213 w 1834302"/>
                <a:gd name="connsiteY68" fmla="*/ 206574 h 1216363"/>
                <a:gd name="connsiteX69" fmla="*/ 1293376 w 1834302"/>
                <a:gd name="connsiteY69" fmla="*/ 144411 h 1216363"/>
                <a:gd name="connsiteX70" fmla="*/ 867833 w 1834302"/>
                <a:gd name="connsiteY70" fmla="*/ 69011 h 1216363"/>
                <a:gd name="connsiteX71" fmla="*/ 943233 w 1834302"/>
                <a:gd name="connsiteY71" fmla="*/ 144411 h 1216363"/>
                <a:gd name="connsiteX72" fmla="*/ 867833 w 1834302"/>
                <a:gd name="connsiteY72" fmla="*/ 219811 h 1216363"/>
                <a:gd name="connsiteX73" fmla="*/ 792433 w 1834302"/>
                <a:gd name="connsiteY73" fmla="*/ 144411 h 1216363"/>
                <a:gd name="connsiteX74" fmla="*/ 867833 w 1834302"/>
                <a:gd name="connsiteY74" fmla="*/ 69011 h 1216363"/>
                <a:gd name="connsiteX75" fmla="*/ 308623 w 1834302"/>
                <a:gd name="connsiteY75" fmla="*/ 0 h 1216363"/>
                <a:gd name="connsiteX76" fmla="*/ 347637 w 1834302"/>
                <a:gd name="connsiteY76" fmla="*/ 39014 h 1216363"/>
                <a:gd name="connsiteX77" fmla="*/ 308623 w 1834302"/>
                <a:gd name="connsiteY77" fmla="*/ 78028 h 1216363"/>
                <a:gd name="connsiteX78" fmla="*/ 269609 w 1834302"/>
                <a:gd name="connsiteY78" fmla="*/ 39014 h 1216363"/>
                <a:gd name="connsiteX79" fmla="*/ 308623 w 1834302"/>
                <a:gd name="connsiteY79" fmla="*/ 0 h 121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834302" h="1216363">
                  <a:moveTo>
                    <a:pt x="1208078" y="1138335"/>
                  </a:moveTo>
                  <a:cubicBezTo>
                    <a:pt x="1229625" y="1138335"/>
                    <a:pt x="1247092" y="1155802"/>
                    <a:pt x="1247092" y="1177349"/>
                  </a:cubicBezTo>
                  <a:cubicBezTo>
                    <a:pt x="1247092" y="1198896"/>
                    <a:pt x="1229625" y="1216363"/>
                    <a:pt x="1208078" y="1216363"/>
                  </a:cubicBezTo>
                  <a:cubicBezTo>
                    <a:pt x="1186531" y="1216363"/>
                    <a:pt x="1169064" y="1198896"/>
                    <a:pt x="1169064" y="1177349"/>
                  </a:cubicBezTo>
                  <a:cubicBezTo>
                    <a:pt x="1169064" y="1155802"/>
                    <a:pt x="1186531" y="1138335"/>
                    <a:pt x="1208078" y="1138335"/>
                  </a:cubicBezTo>
                  <a:close/>
                  <a:moveTo>
                    <a:pt x="811721" y="1045738"/>
                  </a:moveTo>
                  <a:cubicBezTo>
                    <a:pt x="833268" y="1045738"/>
                    <a:pt x="850735" y="1063205"/>
                    <a:pt x="850735" y="1084752"/>
                  </a:cubicBezTo>
                  <a:cubicBezTo>
                    <a:pt x="850735" y="1106299"/>
                    <a:pt x="833268" y="1123766"/>
                    <a:pt x="811721" y="1123766"/>
                  </a:cubicBezTo>
                  <a:cubicBezTo>
                    <a:pt x="790174" y="1123766"/>
                    <a:pt x="772707" y="1106299"/>
                    <a:pt x="772707" y="1084752"/>
                  </a:cubicBezTo>
                  <a:cubicBezTo>
                    <a:pt x="772707" y="1063205"/>
                    <a:pt x="790174" y="1045738"/>
                    <a:pt x="811721" y="1045738"/>
                  </a:cubicBezTo>
                  <a:close/>
                  <a:moveTo>
                    <a:pt x="313670" y="961924"/>
                  </a:moveTo>
                  <a:cubicBezTo>
                    <a:pt x="335217" y="961924"/>
                    <a:pt x="352684" y="979391"/>
                    <a:pt x="352684" y="1000938"/>
                  </a:cubicBezTo>
                  <a:cubicBezTo>
                    <a:pt x="352684" y="1022485"/>
                    <a:pt x="335217" y="1039952"/>
                    <a:pt x="313670" y="1039952"/>
                  </a:cubicBezTo>
                  <a:cubicBezTo>
                    <a:pt x="292123" y="1039952"/>
                    <a:pt x="274656" y="1022485"/>
                    <a:pt x="274656" y="1000938"/>
                  </a:cubicBezTo>
                  <a:cubicBezTo>
                    <a:pt x="274656" y="979391"/>
                    <a:pt x="292123" y="961924"/>
                    <a:pt x="313670" y="961924"/>
                  </a:cubicBezTo>
                  <a:close/>
                  <a:moveTo>
                    <a:pt x="1430938" y="867829"/>
                  </a:moveTo>
                  <a:cubicBezTo>
                    <a:pt x="1472580" y="867829"/>
                    <a:pt x="1506338" y="901587"/>
                    <a:pt x="1506338" y="943229"/>
                  </a:cubicBezTo>
                  <a:cubicBezTo>
                    <a:pt x="1506338" y="984871"/>
                    <a:pt x="1472580" y="1018629"/>
                    <a:pt x="1430938" y="1018629"/>
                  </a:cubicBezTo>
                  <a:cubicBezTo>
                    <a:pt x="1389296" y="1018629"/>
                    <a:pt x="1355538" y="984871"/>
                    <a:pt x="1355538" y="943229"/>
                  </a:cubicBezTo>
                  <a:cubicBezTo>
                    <a:pt x="1355538" y="901587"/>
                    <a:pt x="1389296" y="867829"/>
                    <a:pt x="1430938" y="867829"/>
                  </a:cubicBezTo>
                  <a:close/>
                  <a:moveTo>
                    <a:pt x="1795288" y="789802"/>
                  </a:moveTo>
                  <a:cubicBezTo>
                    <a:pt x="1816835" y="789802"/>
                    <a:pt x="1834302" y="807269"/>
                    <a:pt x="1834302" y="828816"/>
                  </a:cubicBezTo>
                  <a:cubicBezTo>
                    <a:pt x="1834302" y="850363"/>
                    <a:pt x="1816835" y="867830"/>
                    <a:pt x="1795288" y="867830"/>
                  </a:cubicBezTo>
                  <a:cubicBezTo>
                    <a:pt x="1773741" y="867830"/>
                    <a:pt x="1756274" y="850363"/>
                    <a:pt x="1756274" y="828816"/>
                  </a:cubicBezTo>
                  <a:cubicBezTo>
                    <a:pt x="1756274" y="807269"/>
                    <a:pt x="1773741" y="789802"/>
                    <a:pt x="1795288" y="789802"/>
                  </a:cubicBezTo>
                  <a:close/>
                  <a:moveTo>
                    <a:pt x="1025988" y="734720"/>
                  </a:moveTo>
                  <a:cubicBezTo>
                    <a:pt x="1099502" y="734720"/>
                    <a:pt x="1159097" y="794315"/>
                    <a:pt x="1159097" y="867829"/>
                  </a:cubicBezTo>
                  <a:cubicBezTo>
                    <a:pt x="1159097" y="941343"/>
                    <a:pt x="1099502" y="1000938"/>
                    <a:pt x="1025988" y="1000938"/>
                  </a:cubicBezTo>
                  <a:cubicBezTo>
                    <a:pt x="952474" y="1000938"/>
                    <a:pt x="892879" y="941343"/>
                    <a:pt x="892879" y="867829"/>
                  </a:cubicBezTo>
                  <a:cubicBezTo>
                    <a:pt x="892879" y="794315"/>
                    <a:pt x="952474" y="734720"/>
                    <a:pt x="1025988" y="734720"/>
                  </a:cubicBezTo>
                  <a:close/>
                  <a:moveTo>
                    <a:pt x="567076" y="728327"/>
                  </a:moveTo>
                  <a:cubicBezTo>
                    <a:pt x="625554" y="728327"/>
                    <a:pt x="672960" y="775733"/>
                    <a:pt x="672960" y="834211"/>
                  </a:cubicBezTo>
                  <a:cubicBezTo>
                    <a:pt x="672960" y="892689"/>
                    <a:pt x="625554" y="940095"/>
                    <a:pt x="567076" y="940095"/>
                  </a:cubicBezTo>
                  <a:cubicBezTo>
                    <a:pt x="508598" y="940095"/>
                    <a:pt x="461192" y="892689"/>
                    <a:pt x="461192" y="834211"/>
                  </a:cubicBezTo>
                  <a:cubicBezTo>
                    <a:pt x="461192" y="775733"/>
                    <a:pt x="508598" y="728327"/>
                    <a:pt x="567076" y="728327"/>
                  </a:cubicBezTo>
                  <a:close/>
                  <a:moveTo>
                    <a:pt x="155740" y="595823"/>
                  </a:moveTo>
                  <a:cubicBezTo>
                    <a:pt x="177287" y="595823"/>
                    <a:pt x="194754" y="613290"/>
                    <a:pt x="194754" y="634837"/>
                  </a:cubicBezTo>
                  <a:cubicBezTo>
                    <a:pt x="194754" y="656384"/>
                    <a:pt x="177287" y="673851"/>
                    <a:pt x="155740" y="673851"/>
                  </a:cubicBezTo>
                  <a:cubicBezTo>
                    <a:pt x="134193" y="673851"/>
                    <a:pt x="116726" y="656384"/>
                    <a:pt x="116726" y="634837"/>
                  </a:cubicBezTo>
                  <a:cubicBezTo>
                    <a:pt x="116726" y="613290"/>
                    <a:pt x="134193" y="595823"/>
                    <a:pt x="155740" y="595823"/>
                  </a:cubicBezTo>
                  <a:close/>
                  <a:moveTo>
                    <a:pt x="1563908" y="549525"/>
                  </a:moveTo>
                  <a:cubicBezTo>
                    <a:pt x="1602430" y="549525"/>
                    <a:pt x="1633659" y="580754"/>
                    <a:pt x="1633659" y="619276"/>
                  </a:cubicBezTo>
                  <a:cubicBezTo>
                    <a:pt x="1633659" y="657798"/>
                    <a:pt x="1602430" y="689027"/>
                    <a:pt x="1563908" y="689027"/>
                  </a:cubicBezTo>
                  <a:cubicBezTo>
                    <a:pt x="1525386" y="689027"/>
                    <a:pt x="1494157" y="657798"/>
                    <a:pt x="1494157" y="619276"/>
                  </a:cubicBezTo>
                  <a:cubicBezTo>
                    <a:pt x="1494157" y="580754"/>
                    <a:pt x="1525386" y="549525"/>
                    <a:pt x="1563908" y="549525"/>
                  </a:cubicBezTo>
                  <a:close/>
                  <a:moveTo>
                    <a:pt x="991554" y="471498"/>
                  </a:moveTo>
                  <a:cubicBezTo>
                    <a:pt x="1013101" y="471498"/>
                    <a:pt x="1030568" y="488965"/>
                    <a:pt x="1030568" y="510512"/>
                  </a:cubicBezTo>
                  <a:cubicBezTo>
                    <a:pt x="1030568" y="532059"/>
                    <a:pt x="1013101" y="549526"/>
                    <a:pt x="991554" y="549526"/>
                  </a:cubicBezTo>
                  <a:cubicBezTo>
                    <a:pt x="970007" y="549526"/>
                    <a:pt x="952540" y="532059"/>
                    <a:pt x="952540" y="510512"/>
                  </a:cubicBezTo>
                  <a:cubicBezTo>
                    <a:pt x="952540" y="488965"/>
                    <a:pt x="970007" y="471498"/>
                    <a:pt x="991554" y="471498"/>
                  </a:cubicBezTo>
                  <a:close/>
                  <a:moveTo>
                    <a:pt x="561681" y="370116"/>
                  </a:moveTo>
                  <a:cubicBezTo>
                    <a:pt x="583228" y="370116"/>
                    <a:pt x="600695" y="387583"/>
                    <a:pt x="600695" y="409130"/>
                  </a:cubicBezTo>
                  <a:cubicBezTo>
                    <a:pt x="600695" y="430677"/>
                    <a:pt x="583228" y="448144"/>
                    <a:pt x="561681" y="448144"/>
                  </a:cubicBezTo>
                  <a:cubicBezTo>
                    <a:pt x="540134" y="448144"/>
                    <a:pt x="522667" y="430677"/>
                    <a:pt x="522667" y="409130"/>
                  </a:cubicBezTo>
                  <a:cubicBezTo>
                    <a:pt x="522667" y="387583"/>
                    <a:pt x="540134" y="370116"/>
                    <a:pt x="561681" y="370116"/>
                  </a:cubicBezTo>
                  <a:close/>
                  <a:moveTo>
                    <a:pt x="39014" y="229722"/>
                  </a:moveTo>
                  <a:cubicBezTo>
                    <a:pt x="60561" y="229722"/>
                    <a:pt x="78028" y="247189"/>
                    <a:pt x="78028" y="268736"/>
                  </a:cubicBezTo>
                  <a:cubicBezTo>
                    <a:pt x="78028" y="290283"/>
                    <a:pt x="60561" y="307750"/>
                    <a:pt x="39014" y="307750"/>
                  </a:cubicBezTo>
                  <a:cubicBezTo>
                    <a:pt x="17467" y="307750"/>
                    <a:pt x="0" y="290283"/>
                    <a:pt x="0" y="268736"/>
                  </a:cubicBezTo>
                  <a:cubicBezTo>
                    <a:pt x="0" y="247189"/>
                    <a:pt x="17467" y="229722"/>
                    <a:pt x="39014" y="229722"/>
                  </a:cubicBezTo>
                  <a:close/>
                  <a:moveTo>
                    <a:pt x="1745087" y="206573"/>
                  </a:moveTo>
                  <a:cubicBezTo>
                    <a:pt x="1766634" y="206573"/>
                    <a:pt x="1784101" y="224040"/>
                    <a:pt x="1784101" y="245587"/>
                  </a:cubicBezTo>
                  <a:cubicBezTo>
                    <a:pt x="1784101" y="267134"/>
                    <a:pt x="1766634" y="284601"/>
                    <a:pt x="1745087" y="284601"/>
                  </a:cubicBezTo>
                  <a:cubicBezTo>
                    <a:pt x="1723540" y="284601"/>
                    <a:pt x="1706073" y="267134"/>
                    <a:pt x="1706073" y="245587"/>
                  </a:cubicBezTo>
                  <a:cubicBezTo>
                    <a:pt x="1706073" y="224040"/>
                    <a:pt x="1723540" y="206573"/>
                    <a:pt x="1745087" y="206573"/>
                  </a:cubicBezTo>
                  <a:close/>
                  <a:moveTo>
                    <a:pt x="1293376" y="144411"/>
                  </a:moveTo>
                  <a:cubicBezTo>
                    <a:pt x="1327708" y="144411"/>
                    <a:pt x="1355539" y="172242"/>
                    <a:pt x="1355539" y="206574"/>
                  </a:cubicBezTo>
                  <a:cubicBezTo>
                    <a:pt x="1355539" y="240906"/>
                    <a:pt x="1327708" y="268737"/>
                    <a:pt x="1293376" y="268737"/>
                  </a:cubicBezTo>
                  <a:cubicBezTo>
                    <a:pt x="1259044" y="268737"/>
                    <a:pt x="1231213" y="240906"/>
                    <a:pt x="1231213" y="206574"/>
                  </a:cubicBezTo>
                  <a:cubicBezTo>
                    <a:pt x="1231213" y="172242"/>
                    <a:pt x="1259044" y="144411"/>
                    <a:pt x="1293376" y="144411"/>
                  </a:cubicBezTo>
                  <a:close/>
                  <a:moveTo>
                    <a:pt x="867833" y="69011"/>
                  </a:moveTo>
                  <a:cubicBezTo>
                    <a:pt x="909475" y="69011"/>
                    <a:pt x="943233" y="102769"/>
                    <a:pt x="943233" y="144411"/>
                  </a:cubicBezTo>
                  <a:cubicBezTo>
                    <a:pt x="943233" y="186053"/>
                    <a:pt x="909475" y="219811"/>
                    <a:pt x="867833" y="219811"/>
                  </a:cubicBezTo>
                  <a:cubicBezTo>
                    <a:pt x="826191" y="219811"/>
                    <a:pt x="792433" y="186053"/>
                    <a:pt x="792433" y="144411"/>
                  </a:cubicBezTo>
                  <a:cubicBezTo>
                    <a:pt x="792433" y="102769"/>
                    <a:pt x="826191" y="69011"/>
                    <a:pt x="867833" y="69011"/>
                  </a:cubicBezTo>
                  <a:close/>
                  <a:moveTo>
                    <a:pt x="308623" y="0"/>
                  </a:moveTo>
                  <a:cubicBezTo>
                    <a:pt x="330170" y="0"/>
                    <a:pt x="347637" y="17467"/>
                    <a:pt x="347637" y="39014"/>
                  </a:cubicBezTo>
                  <a:cubicBezTo>
                    <a:pt x="347637" y="60561"/>
                    <a:pt x="330170" y="78028"/>
                    <a:pt x="308623" y="78028"/>
                  </a:cubicBezTo>
                  <a:cubicBezTo>
                    <a:pt x="287076" y="78028"/>
                    <a:pt x="269609" y="60561"/>
                    <a:pt x="269609" y="39014"/>
                  </a:cubicBezTo>
                  <a:cubicBezTo>
                    <a:pt x="269609" y="17467"/>
                    <a:pt x="287076" y="0"/>
                    <a:pt x="30862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5531764" y="2060351"/>
              <a:ext cx="1042160" cy="691076"/>
            </a:xfrm>
            <a:custGeom>
              <a:avLst/>
              <a:gdLst>
                <a:gd name="connsiteX0" fmla="*/ 1208078 w 1834302"/>
                <a:gd name="connsiteY0" fmla="*/ 1138335 h 1216363"/>
                <a:gd name="connsiteX1" fmla="*/ 1247092 w 1834302"/>
                <a:gd name="connsiteY1" fmla="*/ 1177349 h 1216363"/>
                <a:gd name="connsiteX2" fmla="*/ 1208078 w 1834302"/>
                <a:gd name="connsiteY2" fmla="*/ 1216363 h 1216363"/>
                <a:gd name="connsiteX3" fmla="*/ 1169064 w 1834302"/>
                <a:gd name="connsiteY3" fmla="*/ 1177349 h 1216363"/>
                <a:gd name="connsiteX4" fmla="*/ 1208078 w 1834302"/>
                <a:gd name="connsiteY4" fmla="*/ 1138335 h 1216363"/>
                <a:gd name="connsiteX5" fmla="*/ 811721 w 1834302"/>
                <a:gd name="connsiteY5" fmla="*/ 1045738 h 1216363"/>
                <a:gd name="connsiteX6" fmla="*/ 850735 w 1834302"/>
                <a:gd name="connsiteY6" fmla="*/ 1084752 h 1216363"/>
                <a:gd name="connsiteX7" fmla="*/ 811721 w 1834302"/>
                <a:gd name="connsiteY7" fmla="*/ 1123766 h 1216363"/>
                <a:gd name="connsiteX8" fmla="*/ 772707 w 1834302"/>
                <a:gd name="connsiteY8" fmla="*/ 1084752 h 1216363"/>
                <a:gd name="connsiteX9" fmla="*/ 811721 w 1834302"/>
                <a:gd name="connsiteY9" fmla="*/ 1045738 h 1216363"/>
                <a:gd name="connsiteX10" fmla="*/ 313670 w 1834302"/>
                <a:gd name="connsiteY10" fmla="*/ 961924 h 1216363"/>
                <a:gd name="connsiteX11" fmla="*/ 352684 w 1834302"/>
                <a:gd name="connsiteY11" fmla="*/ 1000938 h 1216363"/>
                <a:gd name="connsiteX12" fmla="*/ 313670 w 1834302"/>
                <a:gd name="connsiteY12" fmla="*/ 1039952 h 1216363"/>
                <a:gd name="connsiteX13" fmla="*/ 274656 w 1834302"/>
                <a:gd name="connsiteY13" fmla="*/ 1000938 h 1216363"/>
                <a:gd name="connsiteX14" fmla="*/ 313670 w 1834302"/>
                <a:gd name="connsiteY14" fmla="*/ 961924 h 1216363"/>
                <a:gd name="connsiteX15" fmla="*/ 1430938 w 1834302"/>
                <a:gd name="connsiteY15" fmla="*/ 867829 h 1216363"/>
                <a:gd name="connsiteX16" fmla="*/ 1506338 w 1834302"/>
                <a:gd name="connsiteY16" fmla="*/ 943229 h 1216363"/>
                <a:gd name="connsiteX17" fmla="*/ 1430938 w 1834302"/>
                <a:gd name="connsiteY17" fmla="*/ 1018629 h 1216363"/>
                <a:gd name="connsiteX18" fmla="*/ 1355538 w 1834302"/>
                <a:gd name="connsiteY18" fmla="*/ 943229 h 1216363"/>
                <a:gd name="connsiteX19" fmla="*/ 1430938 w 1834302"/>
                <a:gd name="connsiteY19" fmla="*/ 867829 h 1216363"/>
                <a:gd name="connsiteX20" fmla="*/ 1795288 w 1834302"/>
                <a:gd name="connsiteY20" fmla="*/ 789802 h 1216363"/>
                <a:gd name="connsiteX21" fmla="*/ 1834302 w 1834302"/>
                <a:gd name="connsiteY21" fmla="*/ 828816 h 1216363"/>
                <a:gd name="connsiteX22" fmla="*/ 1795288 w 1834302"/>
                <a:gd name="connsiteY22" fmla="*/ 867830 h 1216363"/>
                <a:gd name="connsiteX23" fmla="*/ 1756274 w 1834302"/>
                <a:gd name="connsiteY23" fmla="*/ 828816 h 1216363"/>
                <a:gd name="connsiteX24" fmla="*/ 1795288 w 1834302"/>
                <a:gd name="connsiteY24" fmla="*/ 789802 h 1216363"/>
                <a:gd name="connsiteX25" fmla="*/ 1025988 w 1834302"/>
                <a:gd name="connsiteY25" fmla="*/ 734720 h 1216363"/>
                <a:gd name="connsiteX26" fmla="*/ 1159097 w 1834302"/>
                <a:gd name="connsiteY26" fmla="*/ 867829 h 1216363"/>
                <a:gd name="connsiteX27" fmla="*/ 1025988 w 1834302"/>
                <a:gd name="connsiteY27" fmla="*/ 1000938 h 1216363"/>
                <a:gd name="connsiteX28" fmla="*/ 892879 w 1834302"/>
                <a:gd name="connsiteY28" fmla="*/ 867829 h 1216363"/>
                <a:gd name="connsiteX29" fmla="*/ 1025988 w 1834302"/>
                <a:gd name="connsiteY29" fmla="*/ 734720 h 1216363"/>
                <a:gd name="connsiteX30" fmla="*/ 567076 w 1834302"/>
                <a:gd name="connsiteY30" fmla="*/ 728327 h 1216363"/>
                <a:gd name="connsiteX31" fmla="*/ 672960 w 1834302"/>
                <a:gd name="connsiteY31" fmla="*/ 834211 h 1216363"/>
                <a:gd name="connsiteX32" fmla="*/ 567076 w 1834302"/>
                <a:gd name="connsiteY32" fmla="*/ 940095 h 1216363"/>
                <a:gd name="connsiteX33" fmla="*/ 461192 w 1834302"/>
                <a:gd name="connsiteY33" fmla="*/ 834211 h 1216363"/>
                <a:gd name="connsiteX34" fmla="*/ 567076 w 1834302"/>
                <a:gd name="connsiteY34" fmla="*/ 728327 h 1216363"/>
                <a:gd name="connsiteX35" fmla="*/ 155740 w 1834302"/>
                <a:gd name="connsiteY35" fmla="*/ 595823 h 1216363"/>
                <a:gd name="connsiteX36" fmla="*/ 194754 w 1834302"/>
                <a:gd name="connsiteY36" fmla="*/ 634837 h 1216363"/>
                <a:gd name="connsiteX37" fmla="*/ 155740 w 1834302"/>
                <a:gd name="connsiteY37" fmla="*/ 673851 h 1216363"/>
                <a:gd name="connsiteX38" fmla="*/ 116726 w 1834302"/>
                <a:gd name="connsiteY38" fmla="*/ 634837 h 1216363"/>
                <a:gd name="connsiteX39" fmla="*/ 155740 w 1834302"/>
                <a:gd name="connsiteY39" fmla="*/ 595823 h 1216363"/>
                <a:gd name="connsiteX40" fmla="*/ 1563908 w 1834302"/>
                <a:gd name="connsiteY40" fmla="*/ 549525 h 1216363"/>
                <a:gd name="connsiteX41" fmla="*/ 1633659 w 1834302"/>
                <a:gd name="connsiteY41" fmla="*/ 619276 h 1216363"/>
                <a:gd name="connsiteX42" fmla="*/ 1563908 w 1834302"/>
                <a:gd name="connsiteY42" fmla="*/ 689027 h 1216363"/>
                <a:gd name="connsiteX43" fmla="*/ 1494157 w 1834302"/>
                <a:gd name="connsiteY43" fmla="*/ 619276 h 1216363"/>
                <a:gd name="connsiteX44" fmla="*/ 1563908 w 1834302"/>
                <a:gd name="connsiteY44" fmla="*/ 549525 h 1216363"/>
                <a:gd name="connsiteX45" fmla="*/ 991554 w 1834302"/>
                <a:gd name="connsiteY45" fmla="*/ 471498 h 1216363"/>
                <a:gd name="connsiteX46" fmla="*/ 1030568 w 1834302"/>
                <a:gd name="connsiteY46" fmla="*/ 510512 h 1216363"/>
                <a:gd name="connsiteX47" fmla="*/ 991554 w 1834302"/>
                <a:gd name="connsiteY47" fmla="*/ 549526 h 1216363"/>
                <a:gd name="connsiteX48" fmla="*/ 952540 w 1834302"/>
                <a:gd name="connsiteY48" fmla="*/ 510512 h 1216363"/>
                <a:gd name="connsiteX49" fmla="*/ 991554 w 1834302"/>
                <a:gd name="connsiteY49" fmla="*/ 471498 h 1216363"/>
                <a:gd name="connsiteX50" fmla="*/ 561681 w 1834302"/>
                <a:gd name="connsiteY50" fmla="*/ 370116 h 1216363"/>
                <a:gd name="connsiteX51" fmla="*/ 600695 w 1834302"/>
                <a:gd name="connsiteY51" fmla="*/ 409130 h 1216363"/>
                <a:gd name="connsiteX52" fmla="*/ 561681 w 1834302"/>
                <a:gd name="connsiteY52" fmla="*/ 448144 h 1216363"/>
                <a:gd name="connsiteX53" fmla="*/ 522667 w 1834302"/>
                <a:gd name="connsiteY53" fmla="*/ 409130 h 1216363"/>
                <a:gd name="connsiteX54" fmla="*/ 561681 w 1834302"/>
                <a:gd name="connsiteY54" fmla="*/ 370116 h 1216363"/>
                <a:gd name="connsiteX55" fmla="*/ 39014 w 1834302"/>
                <a:gd name="connsiteY55" fmla="*/ 229722 h 1216363"/>
                <a:gd name="connsiteX56" fmla="*/ 78028 w 1834302"/>
                <a:gd name="connsiteY56" fmla="*/ 268736 h 1216363"/>
                <a:gd name="connsiteX57" fmla="*/ 39014 w 1834302"/>
                <a:gd name="connsiteY57" fmla="*/ 307750 h 1216363"/>
                <a:gd name="connsiteX58" fmla="*/ 0 w 1834302"/>
                <a:gd name="connsiteY58" fmla="*/ 268736 h 1216363"/>
                <a:gd name="connsiteX59" fmla="*/ 39014 w 1834302"/>
                <a:gd name="connsiteY59" fmla="*/ 229722 h 1216363"/>
                <a:gd name="connsiteX60" fmla="*/ 1745087 w 1834302"/>
                <a:gd name="connsiteY60" fmla="*/ 206573 h 1216363"/>
                <a:gd name="connsiteX61" fmla="*/ 1784101 w 1834302"/>
                <a:gd name="connsiteY61" fmla="*/ 245587 h 1216363"/>
                <a:gd name="connsiteX62" fmla="*/ 1745087 w 1834302"/>
                <a:gd name="connsiteY62" fmla="*/ 284601 h 1216363"/>
                <a:gd name="connsiteX63" fmla="*/ 1706073 w 1834302"/>
                <a:gd name="connsiteY63" fmla="*/ 245587 h 1216363"/>
                <a:gd name="connsiteX64" fmla="*/ 1745087 w 1834302"/>
                <a:gd name="connsiteY64" fmla="*/ 206573 h 1216363"/>
                <a:gd name="connsiteX65" fmla="*/ 1293376 w 1834302"/>
                <a:gd name="connsiteY65" fmla="*/ 144411 h 1216363"/>
                <a:gd name="connsiteX66" fmla="*/ 1355539 w 1834302"/>
                <a:gd name="connsiteY66" fmla="*/ 206574 h 1216363"/>
                <a:gd name="connsiteX67" fmla="*/ 1293376 w 1834302"/>
                <a:gd name="connsiteY67" fmla="*/ 268737 h 1216363"/>
                <a:gd name="connsiteX68" fmla="*/ 1231213 w 1834302"/>
                <a:gd name="connsiteY68" fmla="*/ 206574 h 1216363"/>
                <a:gd name="connsiteX69" fmla="*/ 1293376 w 1834302"/>
                <a:gd name="connsiteY69" fmla="*/ 144411 h 1216363"/>
                <a:gd name="connsiteX70" fmla="*/ 867833 w 1834302"/>
                <a:gd name="connsiteY70" fmla="*/ 69011 h 1216363"/>
                <a:gd name="connsiteX71" fmla="*/ 943233 w 1834302"/>
                <a:gd name="connsiteY71" fmla="*/ 144411 h 1216363"/>
                <a:gd name="connsiteX72" fmla="*/ 867833 w 1834302"/>
                <a:gd name="connsiteY72" fmla="*/ 219811 h 1216363"/>
                <a:gd name="connsiteX73" fmla="*/ 792433 w 1834302"/>
                <a:gd name="connsiteY73" fmla="*/ 144411 h 1216363"/>
                <a:gd name="connsiteX74" fmla="*/ 867833 w 1834302"/>
                <a:gd name="connsiteY74" fmla="*/ 69011 h 1216363"/>
                <a:gd name="connsiteX75" fmla="*/ 308623 w 1834302"/>
                <a:gd name="connsiteY75" fmla="*/ 0 h 1216363"/>
                <a:gd name="connsiteX76" fmla="*/ 347637 w 1834302"/>
                <a:gd name="connsiteY76" fmla="*/ 39014 h 1216363"/>
                <a:gd name="connsiteX77" fmla="*/ 308623 w 1834302"/>
                <a:gd name="connsiteY77" fmla="*/ 78028 h 1216363"/>
                <a:gd name="connsiteX78" fmla="*/ 269609 w 1834302"/>
                <a:gd name="connsiteY78" fmla="*/ 39014 h 1216363"/>
                <a:gd name="connsiteX79" fmla="*/ 308623 w 1834302"/>
                <a:gd name="connsiteY79" fmla="*/ 0 h 121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834302" h="1216363">
                  <a:moveTo>
                    <a:pt x="1208078" y="1138335"/>
                  </a:moveTo>
                  <a:cubicBezTo>
                    <a:pt x="1229625" y="1138335"/>
                    <a:pt x="1247092" y="1155802"/>
                    <a:pt x="1247092" y="1177349"/>
                  </a:cubicBezTo>
                  <a:cubicBezTo>
                    <a:pt x="1247092" y="1198896"/>
                    <a:pt x="1229625" y="1216363"/>
                    <a:pt x="1208078" y="1216363"/>
                  </a:cubicBezTo>
                  <a:cubicBezTo>
                    <a:pt x="1186531" y="1216363"/>
                    <a:pt x="1169064" y="1198896"/>
                    <a:pt x="1169064" y="1177349"/>
                  </a:cubicBezTo>
                  <a:cubicBezTo>
                    <a:pt x="1169064" y="1155802"/>
                    <a:pt x="1186531" y="1138335"/>
                    <a:pt x="1208078" y="1138335"/>
                  </a:cubicBezTo>
                  <a:close/>
                  <a:moveTo>
                    <a:pt x="811721" y="1045738"/>
                  </a:moveTo>
                  <a:cubicBezTo>
                    <a:pt x="833268" y="1045738"/>
                    <a:pt x="850735" y="1063205"/>
                    <a:pt x="850735" y="1084752"/>
                  </a:cubicBezTo>
                  <a:cubicBezTo>
                    <a:pt x="850735" y="1106299"/>
                    <a:pt x="833268" y="1123766"/>
                    <a:pt x="811721" y="1123766"/>
                  </a:cubicBezTo>
                  <a:cubicBezTo>
                    <a:pt x="790174" y="1123766"/>
                    <a:pt x="772707" y="1106299"/>
                    <a:pt x="772707" y="1084752"/>
                  </a:cubicBezTo>
                  <a:cubicBezTo>
                    <a:pt x="772707" y="1063205"/>
                    <a:pt x="790174" y="1045738"/>
                    <a:pt x="811721" y="1045738"/>
                  </a:cubicBezTo>
                  <a:close/>
                  <a:moveTo>
                    <a:pt x="313670" y="961924"/>
                  </a:moveTo>
                  <a:cubicBezTo>
                    <a:pt x="335217" y="961924"/>
                    <a:pt x="352684" y="979391"/>
                    <a:pt x="352684" y="1000938"/>
                  </a:cubicBezTo>
                  <a:cubicBezTo>
                    <a:pt x="352684" y="1022485"/>
                    <a:pt x="335217" y="1039952"/>
                    <a:pt x="313670" y="1039952"/>
                  </a:cubicBezTo>
                  <a:cubicBezTo>
                    <a:pt x="292123" y="1039952"/>
                    <a:pt x="274656" y="1022485"/>
                    <a:pt x="274656" y="1000938"/>
                  </a:cubicBezTo>
                  <a:cubicBezTo>
                    <a:pt x="274656" y="979391"/>
                    <a:pt x="292123" y="961924"/>
                    <a:pt x="313670" y="961924"/>
                  </a:cubicBezTo>
                  <a:close/>
                  <a:moveTo>
                    <a:pt x="1430938" y="867829"/>
                  </a:moveTo>
                  <a:cubicBezTo>
                    <a:pt x="1472580" y="867829"/>
                    <a:pt x="1506338" y="901587"/>
                    <a:pt x="1506338" y="943229"/>
                  </a:cubicBezTo>
                  <a:cubicBezTo>
                    <a:pt x="1506338" y="984871"/>
                    <a:pt x="1472580" y="1018629"/>
                    <a:pt x="1430938" y="1018629"/>
                  </a:cubicBezTo>
                  <a:cubicBezTo>
                    <a:pt x="1389296" y="1018629"/>
                    <a:pt x="1355538" y="984871"/>
                    <a:pt x="1355538" y="943229"/>
                  </a:cubicBezTo>
                  <a:cubicBezTo>
                    <a:pt x="1355538" y="901587"/>
                    <a:pt x="1389296" y="867829"/>
                    <a:pt x="1430938" y="867829"/>
                  </a:cubicBezTo>
                  <a:close/>
                  <a:moveTo>
                    <a:pt x="1795288" y="789802"/>
                  </a:moveTo>
                  <a:cubicBezTo>
                    <a:pt x="1816835" y="789802"/>
                    <a:pt x="1834302" y="807269"/>
                    <a:pt x="1834302" y="828816"/>
                  </a:cubicBezTo>
                  <a:cubicBezTo>
                    <a:pt x="1834302" y="850363"/>
                    <a:pt x="1816835" y="867830"/>
                    <a:pt x="1795288" y="867830"/>
                  </a:cubicBezTo>
                  <a:cubicBezTo>
                    <a:pt x="1773741" y="867830"/>
                    <a:pt x="1756274" y="850363"/>
                    <a:pt x="1756274" y="828816"/>
                  </a:cubicBezTo>
                  <a:cubicBezTo>
                    <a:pt x="1756274" y="807269"/>
                    <a:pt x="1773741" y="789802"/>
                    <a:pt x="1795288" y="789802"/>
                  </a:cubicBezTo>
                  <a:close/>
                  <a:moveTo>
                    <a:pt x="1025988" y="734720"/>
                  </a:moveTo>
                  <a:cubicBezTo>
                    <a:pt x="1099502" y="734720"/>
                    <a:pt x="1159097" y="794315"/>
                    <a:pt x="1159097" y="867829"/>
                  </a:cubicBezTo>
                  <a:cubicBezTo>
                    <a:pt x="1159097" y="941343"/>
                    <a:pt x="1099502" y="1000938"/>
                    <a:pt x="1025988" y="1000938"/>
                  </a:cubicBezTo>
                  <a:cubicBezTo>
                    <a:pt x="952474" y="1000938"/>
                    <a:pt x="892879" y="941343"/>
                    <a:pt x="892879" y="867829"/>
                  </a:cubicBezTo>
                  <a:cubicBezTo>
                    <a:pt x="892879" y="794315"/>
                    <a:pt x="952474" y="734720"/>
                    <a:pt x="1025988" y="734720"/>
                  </a:cubicBezTo>
                  <a:close/>
                  <a:moveTo>
                    <a:pt x="567076" y="728327"/>
                  </a:moveTo>
                  <a:cubicBezTo>
                    <a:pt x="625554" y="728327"/>
                    <a:pt x="672960" y="775733"/>
                    <a:pt x="672960" y="834211"/>
                  </a:cubicBezTo>
                  <a:cubicBezTo>
                    <a:pt x="672960" y="892689"/>
                    <a:pt x="625554" y="940095"/>
                    <a:pt x="567076" y="940095"/>
                  </a:cubicBezTo>
                  <a:cubicBezTo>
                    <a:pt x="508598" y="940095"/>
                    <a:pt x="461192" y="892689"/>
                    <a:pt x="461192" y="834211"/>
                  </a:cubicBezTo>
                  <a:cubicBezTo>
                    <a:pt x="461192" y="775733"/>
                    <a:pt x="508598" y="728327"/>
                    <a:pt x="567076" y="728327"/>
                  </a:cubicBezTo>
                  <a:close/>
                  <a:moveTo>
                    <a:pt x="155740" y="595823"/>
                  </a:moveTo>
                  <a:cubicBezTo>
                    <a:pt x="177287" y="595823"/>
                    <a:pt x="194754" y="613290"/>
                    <a:pt x="194754" y="634837"/>
                  </a:cubicBezTo>
                  <a:cubicBezTo>
                    <a:pt x="194754" y="656384"/>
                    <a:pt x="177287" y="673851"/>
                    <a:pt x="155740" y="673851"/>
                  </a:cubicBezTo>
                  <a:cubicBezTo>
                    <a:pt x="134193" y="673851"/>
                    <a:pt x="116726" y="656384"/>
                    <a:pt x="116726" y="634837"/>
                  </a:cubicBezTo>
                  <a:cubicBezTo>
                    <a:pt x="116726" y="613290"/>
                    <a:pt x="134193" y="595823"/>
                    <a:pt x="155740" y="595823"/>
                  </a:cubicBezTo>
                  <a:close/>
                  <a:moveTo>
                    <a:pt x="1563908" y="549525"/>
                  </a:moveTo>
                  <a:cubicBezTo>
                    <a:pt x="1602430" y="549525"/>
                    <a:pt x="1633659" y="580754"/>
                    <a:pt x="1633659" y="619276"/>
                  </a:cubicBezTo>
                  <a:cubicBezTo>
                    <a:pt x="1633659" y="657798"/>
                    <a:pt x="1602430" y="689027"/>
                    <a:pt x="1563908" y="689027"/>
                  </a:cubicBezTo>
                  <a:cubicBezTo>
                    <a:pt x="1525386" y="689027"/>
                    <a:pt x="1494157" y="657798"/>
                    <a:pt x="1494157" y="619276"/>
                  </a:cubicBezTo>
                  <a:cubicBezTo>
                    <a:pt x="1494157" y="580754"/>
                    <a:pt x="1525386" y="549525"/>
                    <a:pt x="1563908" y="549525"/>
                  </a:cubicBezTo>
                  <a:close/>
                  <a:moveTo>
                    <a:pt x="991554" y="471498"/>
                  </a:moveTo>
                  <a:cubicBezTo>
                    <a:pt x="1013101" y="471498"/>
                    <a:pt x="1030568" y="488965"/>
                    <a:pt x="1030568" y="510512"/>
                  </a:cubicBezTo>
                  <a:cubicBezTo>
                    <a:pt x="1030568" y="532059"/>
                    <a:pt x="1013101" y="549526"/>
                    <a:pt x="991554" y="549526"/>
                  </a:cubicBezTo>
                  <a:cubicBezTo>
                    <a:pt x="970007" y="549526"/>
                    <a:pt x="952540" y="532059"/>
                    <a:pt x="952540" y="510512"/>
                  </a:cubicBezTo>
                  <a:cubicBezTo>
                    <a:pt x="952540" y="488965"/>
                    <a:pt x="970007" y="471498"/>
                    <a:pt x="991554" y="471498"/>
                  </a:cubicBezTo>
                  <a:close/>
                  <a:moveTo>
                    <a:pt x="561681" y="370116"/>
                  </a:moveTo>
                  <a:cubicBezTo>
                    <a:pt x="583228" y="370116"/>
                    <a:pt x="600695" y="387583"/>
                    <a:pt x="600695" y="409130"/>
                  </a:cubicBezTo>
                  <a:cubicBezTo>
                    <a:pt x="600695" y="430677"/>
                    <a:pt x="583228" y="448144"/>
                    <a:pt x="561681" y="448144"/>
                  </a:cubicBezTo>
                  <a:cubicBezTo>
                    <a:pt x="540134" y="448144"/>
                    <a:pt x="522667" y="430677"/>
                    <a:pt x="522667" y="409130"/>
                  </a:cubicBezTo>
                  <a:cubicBezTo>
                    <a:pt x="522667" y="387583"/>
                    <a:pt x="540134" y="370116"/>
                    <a:pt x="561681" y="370116"/>
                  </a:cubicBezTo>
                  <a:close/>
                  <a:moveTo>
                    <a:pt x="39014" y="229722"/>
                  </a:moveTo>
                  <a:cubicBezTo>
                    <a:pt x="60561" y="229722"/>
                    <a:pt x="78028" y="247189"/>
                    <a:pt x="78028" y="268736"/>
                  </a:cubicBezTo>
                  <a:cubicBezTo>
                    <a:pt x="78028" y="290283"/>
                    <a:pt x="60561" y="307750"/>
                    <a:pt x="39014" y="307750"/>
                  </a:cubicBezTo>
                  <a:cubicBezTo>
                    <a:pt x="17467" y="307750"/>
                    <a:pt x="0" y="290283"/>
                    <a:pt x="0" y="268736"/>
                  </a:cubicBezTo>
                  <a:cubicBezTo>
                    <a:pt x="0" y="247189"/>
                    <a:pt x="17467" y="229722"/>
                    <a:pt x="39014" y="229722"/>
                  </a:cubicBezTo>
                  <a:close/>
                  <a:moveTo>
                    <a:pt x="1745087" y="206573"/>
                  </a:moveTo>
                  <a:cubicBezTo>
                    <a:pt x="1766634" y="206573"/>
                    <a:pt x="1784101" y="224040"/>
                    <a:pt x="1784101" y="245587"/>
                  </a:cubicBezTo>
                  <a:cubicBezTo>
                    <a:pt x="1784101" y="267134"/>
                    <a:pt x="1766634" y="284601"/>
                    <a:pt x="1745087" y="284601"/>
                  </a:cubicBezTo>
                  <a:cubicBezTo>
                    <a:pt x="1723540" y="284601"/>
                    <a:pt x="1706073" y="267134"/>
                    <a:pt x="1706073" y="245587"/>
                  </a:cubicBezTo>
                  <a:cubicBezTo>
                    <a:pt x="1706073" y="224040"/>
                    <a:pt x="1723540" y="206573"/>
                    <a:pt x="1745087" y="206573"/>
                  </a:cubicBezTo>
                  <a:close/>
                  <a:moveTo>
                    <a:pt x="1293376" y="144411"/>
                  </a:moveTo>
                  <a:cubicBezTo>
                    <a:pt x="1327708" y="144411"/>
                    <a:pt x="1355539" y="172242"/>
                    <a:pt x="1355539" y="206574"/>
                  </a:cubicBezTo>
                  <a:cubicBezTo>
                    <a:pt x="1355539" y="240906"/>
                    <a:pt x="1327708" y="268737"/>
                    <a:pt x="1293376" y="268737"/>
                  </a:cubicBezTo>
                  <a:cubicBezTo>
                    <a:pt x="1259044" y="268737"/>
                    <a:pt x="1231213" y="240906"/>
                    <a:pt x="1231213" y="206574"/>
                  </a:cubicBezTo>
                  <a:cubicBezTo>
                    <a:pt x="1231213" y="172242"/>
                    <a:pt x="1259044" y="144411"/>
                    <a:pt x="1293376" y="144411"/>
                  </a:cubicBezTo>
                  <a:close/>
                  <a:moveTo>
                    <a:pt x="867833" y="69011"/>
                  </a:moveTo>
                  <a:cubicBezTo>
                    <a:pt x="909475" y="69011"/>
                    <a:pt x="943233" y="102769"/>
                    <a:pt x="943233" y="144411"/>
                  </a:cubicBezTo>
                  <a:cubicBezTo>
                    <a:pt x="943233" y="186053"/>
                    <a:pt x="909475" y="219811"/>
                    <a:pt x="867833" y="219811"/>
                  </a:cubicBezTo>
                  <a:cubicBezTo>
                    <a:pt x="826191" y="219811"/>
                    <a:pt x="792433" y="186053"/>
                    <a:pt x="792433" y="144411"/>
                  </a:cubicBezTo>
                  <a:cubicBezTo>
                    <a:pt x="792433" y="102769"/>
                    <a:pt x="826191" y="69011"/>
                    <a:pt x="867833" y="69011"/>
                  </a:cubicBezTo>
                  <a:close/>
                  <a:moveTo>
                    <a:pt x="308623" y="0"/>
                  </a:moveTo>
                  <a:cubicBezTo>
                    <a:pt x="330170" y="0"/>
                    <a:pt x="347637" y="17467"/>
                    <a:pt x="347637" y="39014"/>
                  </a:cubicBezTo>
                  <a:cubicBezTo>
                    <a:pt x="347637" y="60561"/>
                    <a:pt x="330170" y="78028"/>
                    <a:pt x="308623" y="78028"/>
                  </a:cubicBezTo>
                  <a:cubicBezTo>
                    <a:pt x="287076" y="78028"/>
                    <a:pt x="269609" y="60561"/>
                    <a:pt x="269609" y="39014"/>
                  </a:cubicBezTo>
                  <a:cubicBezTo>
                    <a:pt x="269609" y="17467"/>
                    <a:pt x="287076" y="0"/>
                    <a:pt x="30862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TextBox 144">
            <a:extLst>
              <a:ext uri="{FF2B5EF4-FFF2-40B4-BE49-F238E27FC236}">
                <a16:creationId xmlns:a16="http://schemas.microsoft.com/office/drawing/2014/main" id="{8C518F69-8364-4F86-B2EA-D0700617F033}"/>
              </a:ext>
            </a:extLst>
          </p:cNvPr>
          <p:cNvSpPr txBox="1"/>
          <p:nvPr/>
        </p:nvSpPr>
        <p:spPr>
          <a:xfrm>
            <a:off x="662859" y="721745"/>
            <a:ext cx="4424487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痛点三 </a:t>
            </a:r>
            <a:endParaRPr lang="en-US" altLang="zh-CN" sz="3600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zh-CN" altLang="en-US" sz="3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课堂时间有限，不能展示很多同学的口语对话</a:t>
            </a:r>
            <a:endParaRPr lang="en-US" sz="3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84" name="Group 106">
            <a:extLst>
              <a:ext uri="{FF2B5EF4-FFF2-40B4-BE49-F238E27FC236}">
                <a16:creationId xmlns:a16="http://schemas.microsoft.com/office/drawing/2014/main" id="{E6FFB002-6176-4A1B-BD1D-39B87BBBBF02}"/>
              </a:ext>
            </a:extLst>
          </p:cNvPr>
          <p:cNvGrpSpPr/>
          <p:nvPr/>
        </p:nvGrpSpPr>
        <p:grpSpPr>
          <a:xfrm>
            <a:off x="7535669" y="1545085"/>
            <a:ext cx="4325027" cy="1517244"/>
            <a:chOff x="7255116" y="1602060"/>
            <a:chExt cx="2215485" cy="1270550"/>
          </a:xfrm>
        </p:grpSpPr>
        <p:sp>
          <p:nvSpPr>
            <p:cNvPr id="85" name="TextBox 109">
              <a:extLst>
                <a:ext uri="{FF2B5EF4-FFF2-40B4-BE49-F238E27FC236}">
                  <a16:creationId xmlns:a16="http://schemas.microsoft.com/office/drawing/2014/main" id="{108B4D7D-A738-4A50-9B18-E98A9135CD3B}"/>
                </a:ext>
              </a:extLst>
            </p:cNvPr>
            <p:cNvSpPr txBox="1"/>
            <p:nvPr/>
          </p:nvSpPr>
          <p:spPr>
            <a:xfrm flipH="1">
              <a:off x="7255116" y="2029658"/>
              <a:ext cx="2215485" cy="8429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zh-CN" b="1" dirty="0"/>
                <a:t>课上口语对话练习，只能让三四组来展示，没有展示的同学老师听不到不能做到照顾到每个同学。</a:t>
              </a:r>
              <a:endPara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4" name="TextBox 113">
              <a:extLst>
                <a:ext uri="{FF2B5EF4-FFF2-40B4-BE49-F238E27FC236}">
                  <a16:creationId xmlns:a16="http://schemas.microsoft.com/office/drawing/2014/main" id="{3B84CC53-92D9-49DE-8BE4-ED6226FA6928}"/>
                </a:ext>
              </a:extLst>
            </p:cNvPr>
            <p:cNvSpPr txBox="1"/>
            <p:nvPr/>
          </p:nvSpPr>
          <p:spPr>
            <a:xfrm>
              <a:off x="7255116" y="1602060"/>
              <a:ext cx="1524927" cy="4123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学习情境</a:t>
              </a:r>
              <a:endPara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grpSp>
        <p:nvGrpSpPr>
          <p:cNvPr id="106" name="Группа 406">
            <a:extLst>
              <a:ext uri="{FF2B5EF4-FFF2-40B4-BE49-F238E27FC236}">
                <a16:creationId xmlns:a16="http://schemas.microsoft.com/office/drawing/2014/main" id="{48C6FE4C-D26D-44C1-8255-AFCC4102B065}"/>
              </a:ext>
            </a:extLst>
          </p:cNvPr>
          <p:cNvGrpSpPr/>
          <p:nvPr/>
        </p:nvGrpSpPr>
        <p:grpSpPr>
          <a:xfrm>
            <a:off x="7599761" y="985488"/>
            <a:ext cx="458329" cy="465720"/>
            <a:chOff x="5853113" y="3217863"/>
            <a:chExt cx="2179638" cy="2225675"/>
          </a:xfrm>
          <a:solidFill>
            <a:schemeClr val="accent2"/>
          </a:solidFill>
        </p:grpSpPr>
        <p:sp>
          <p:nvSpPr>
            <p:cNvPr id="107" name="Freeform 362">
              <a:extLst>
                <a:ext uri="{FF2B5EF4-FFF2-40B4-BE49-F238E27FC236}">
                  <a16:creationId xmlns:a16="http://schemas.microsoft.com/office/drawing/2014/main" id="{9A316A62-C948-4D4B-9660-D34E562FA6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4551" y="3779838"/>
              <a:ext cx="2035175" cy="1663700"/>
            </a:xfrm>
            <a:custGeom>
              <a:avLst/>
              <a:gdLst>
                <a:gd name="T0" fmla="*/ 1378 w 3846"/>
                <a:gd name="T1" fmla="*/ 963 h 3144"/>
                <a:gd name="T2" fmla="*/ 1347 w 3846"/>
                <a:gd name="T3" fmla="*/ 995 h 3144"/>
                <a:gd name="T4" fmla="*/ 446 w 3846"/>
                <a:gd name="T5" fmla="*/ 2705 h 3144"/>
                <a:gd name="T6" fmla="*/ 3400 w 3846"/>
                <a:gd name="T7" fmla="*/ 1826 h 3144"/>
                <a:gd name="T8" fmla="*/ 2482 w 3846"/>
                <a:gd name="T9" fmla="*/ 979 h 3144"/>
                <a:gd name="T10" fmla="*/ 1378 w 3846"/>
                <a:gd name="T11" fmla="*/ 963 h 3144"/>
                <a:gd name="T12" fmla="*/ 1555 w 3846"/>
                <a:gd name="T13" fmla="*/ 4 h 3144"/>
                <a:gd name="T14" fmla="*/ 1618 w 3846"/>
                <a:gd name="T15" fmla="*/ 31 h 3144"/>
                <a:gd name="T16" fmla="*/ 1667 w 3846"/>
                <a:gd name="T17" fmla="*/ 79 h 3144"/>
                <a:gd name="T18" fmla="*/ 1694 w 3846"/>
                <a:gd name="T19" fmla="*/ 141 h 3144"/>
                <a:gd name="T20" fmla="*/ 1696 w 3846"/>
                <a:gd name="T21" fmla="*/ 523 h 3144"/>
                <a:gd name="T22" fmla="*/ 2150 w 3846"/>
                <a:gd name="T23" fmla="*/ 177 h 3144"/>
                <a:gd name="T24" fmla="*/ 2163 w 3846"/>
                <a:gd name="T25" fmla="*/ 108 h 3144"/>
                <a:gd name="T26" fmla="*/ 2201 w 3846"/>
                <a:gd name="T27" fmla="*/ 52 h 3144"/>
                <a:gd name="T28" fmla="*/ 2258 w 3846"/>
                <a:gd name="T29" fmla="*/ 15 h 3144"/>
                <a:gd name="T30" fmla="*/ 2328 w 3846"/>
                <a:gd name="T31" fmla="*/ 0 h 3144"/>
                <a:gd name="T32" fmla="*/ 2397 w 3846"/>
                <a:gd name="T33" fmla="*/ 15 h 3144"/>
                <a:gd name="T34" fmla="*/ 2453 w 3846"/>
                <a:gd name="T35" fmla="*/ 52 h 3144"/>
                <a:gd name="T36" fmla="*/ 2491 w 3846"/>
                <a:gd name="T37" fmla="*/ 108 h 3144"/>
                <a:gd name="T38" fmla="*/ 2506 w 3846"/>
                <a:gd name="T39" fmla="*/ 177 h 3144"/>
                <a:gd name="T40" fmla="*/ 2581 w 3846"/>
                <a:gd name="T41" fmla="*/ 523 h 3144"/>
                <a:gd name="T42" fmla="*/ 2625 w 3846"/>
                <a:gd name="T43" fmla="*/ 533 h 3144"/>
                <a:gd name="T44" fmla="*/ 2672 w 3846"/>
                <a:gd name="T45" fmla="*/ 558 h 3144"/>
                <a:gd name="T46" fmla="*/ 2715 w 3846"/>
                <a:gd name="T47" fmla="*/ 590 h 3144"/>
                <a:gd name="T48" fmla="*/ 2754 w 3846"/>
                <a:gd name="T49" fmla="*/ 625 h 3144"/>
                <a:gd name="T50" fmla="*/ 2784 w 3846"/>
                <a:gd name="T51" fmla="*/ 654 h 3144"/>
                <a:gd name="T52" fmla="*/ 2801 w 3846"/>
                <a:gd name="T53" fmla="*/ 671 h 3144"/>
                <a:gd name="T54" fmla="*/ 3778 w 3846"/>
                <a:gd name="T55" fmla="*/ 1573 h 3144"/>
                <a:gd name="T56" fmla="*/ 3812 w 3846"/>
                <a:gd name="T57" fmla="*/ 1614 h 3144"/>
                <a:gd name="T58" fmla="*/ 3836 w 3846"/>
                <a:gd name="T59" fmla="*/ 1665 h 3144"/>
                <a:gd name="T60" fmla="*/ 3846 w 3846"/>
                <a:gd name="T61" fmla="*/ 1713 h 3144"/>
                <a:gd name="T62" fmla="*/ 3842 w 3846"/>
                <a:gd name="T63" fmla="*/ 2870 h 3144"/>
                <a:gd name="T64" fmla="*/ 3815 w 3846"/>
                <a:gd name="T65" fmla="*/ 2958 h 3144"/>
                <a:gd name="T66" fmla="*/ 3765 w 3846"/>
                <a:gd name="T67" fmla="*/ 3034 h 3144"/>
                <a:gd name="T68" fmla="*/ 3696 w 3846"/>
                <a:gd name="T69" fmla="*/ 3093 h 3144"/>
                <a:gd name="T70" fmla="*/ 3612 w 3846"/>
                <a:gd name="T71" fmla="*/ 3131 h 3144"/>
                <a:gd name="T72" fmla="*/ 3518 w 3846"/>
                <a:gd name="T73" fmla="*/ 3144 h 3144"/>
                <a:gd name="T74" fmla="*/ 280 w 3846"/>
                <a:gd name="T75" fmla="*/ 3142 h 3144"/>
                <a:gd name="T76" fmla="*/ 191 w 3846"/>
                <a:gd name="T77" fmla="*/ 3115 h 3144"/>
                <a:gd name="T78" fmla="*/ 114 w 3846"/>
                <a:gd name="T79" fmla="*/ 3066 h 3144"/>
                <a:gd name="T80" fmla="*/ 53 w 3846"/>
                <a:gd name="T81" fmla="*/ 2998 h 3144"/>
                <a:gd name="T82" fmla="*/ 15 w 3846"/>
                <a:gd name="T83" fmla="*/ 2915 h 3144"/>
                <a:gd name="T84" fmla="*/ 0 w 3846"/>
                <a:gd name="T85" fmla="*/ 2822 h 3144"/>
                <a:gd name="T86" fmla="*/ 3 w 3846"/>
                <a:gd name="T87" fmla="*/ 1690 h 3144"/>
                <a:gd name="T88" fmla="*/ 21 w 3846"/>
                <a:gd name="T89" fmla="*/ 1640 h 3144"/>
                <a:gd name="T90" fmla="*/ 50 w 3846"/>
                <a:gd name="T91" fmla="*/ 1592 h 3144"/>
                <a:gd name="T92" fmla="*/ 1043 w 3846"/>
                <a:gd name="T93" fmla="*/ 674 h 3144"/>
                <a:gd name="T94" fmla="*/ 1051 w 3846"/>
                <a:gd name="T95" fmla="*/ 665 h 3144"/>
                <a:gd name="T96" fmla="*/ 1076 w 3846"/>
                <a:gd name="T97" fmla="*/ 641 h 3144"/>
                <a:gd name="T98" fmla="*/ 1109 w 3846"/>
                <a:gd name="T99" fmla="*/ 607 h 3144"/>
                <a:gd name="T100" fmla="*/ 1153 w 3846"/>
                <a:gd name="T101" fmla="*/ 573 h 3144"/>
                <a:gd name="T102" fmla="*/ 1197 w 3846"/>
                <a:gd name="T103" fmla="*/ 543 h 3144"/>
                <a:gd name="T104" fmla="*/ 1243 w 3846"/>
                <a:gd name="T105" fmla="*/ 526 h 3144"/>
                <a:gd name="T106" fmla="*/ 1340 w 3846"/>
                <a:gd name="T107" fmla="*/ 523 h 3144"/>
                <a:gd name="T108" fmla="*/ 1344 w 3846"/>
                <a:gd name="T109" fmla="*/ 141 h 3144"/>
                <a:gd name="T110" fmla="*/ 1371 w 3846"/>
                <a:gd name="T111" fmla="*/ 79 h 3144"/>
                <a:gd name="T112" fmla="*/ 1418 w 3846"/>
                <a:gd name="T113" fmla="*/ 31 h 3144"/>
                <a:gd name="T114" fmla="*/ 1482 w 3846"/>
                <a:gd name="T115" fmla="*/ 4 h 3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46" h="3144">
                  <a:moveTo>
                    <a:pt x="1378" y="963"/>
                  </a:moveTo>
                  <a:lnTo>
                    <a:pt x="1378" y="963"/>
                  </a:lnTo>
                  <a:lnTo>
                    <a:pt x="1363" y="982"/>
                  </a:lnTo>
                  <a:lnTo>
                    <a:pt x="1347" y="995"/>
                  </a:lnTo>
                  <a:lnTo>
                    <a:pt x="446" y="1826"/>
                  </a:lnTo>
                  <a:lnTo>
                    <a:pt x="446" y="2705"/>
                  </a:lnTo>
                  <a:lnTo>
                    <a:pt x="3400" y="2705"/>
                  </a:lnTo>
                  <a:lnTo>
                    <a:pt x="3400" y="1826"/>
                  </a:lnTo>
                  <a:lnTo>
                    <a:pt x="2499" y="995"/>
                  </a:lnTo>
                  <a:lnTo>
                    <a:pt x="2482" y="979"/>
                  </a:lnTo>
                  <a:lnTo>
                    <a:pt x="2468" y="963"/>
                  </a:lnTo>
                  <a:lnTo>
                    <a:pt x="1378" y="963"/>
                  </a:lnTo>
                  <a:close/>
                  <a:moveTo>
                    <a:pt x="1518" y="0"/>
                  </a:moveTo>
                  <a:lnTo>
                    <a:pt x="1555" y="4"/>
                  </a:lnTo>
                  <a:lnTo>
                    <a:pt x="1588" y="15"/>
                  </a:lnTo>
                  <a:lnTo>
                    <a:pt x="1618" y="31"/>
                  </a:lnTo>
                  <a:lnTo>
                    <a:pt x="1645" y="52"/>
                  </a:lnTo>
                  <a:lnTo>
                    <a:pt x="1667" y="79"/>
                  </a:lnTo>
                  <a:lnTo>
                    <a:pt x="1683" y="108"/>
                  </a:lnTo>
                  <a:lnTo>
                    <a:pt x="1694" y="141"/>
                  </a:lnTo>
                  <a:lnTo>
                    <a:pt x="1696" y="177"/>
                  </a:lnTo>
                  <a:lnTo>
                    <a:pt x="1696" y="523"/>
                  </a:lnTo>
                  <a:lnTo>
                    <a:pt x="2150" y="523"/>
                  </a:lnTo>
                  <a:lnTo>
                    <a:pt x="2150" y="177"/>
                  </a:lnTo>
                  <a:lnTo>
                    <a:pt x="2152" y="141"/>
                  </a:lnTo>
                  <a:lnTo>
                    <a:pt x="2163" y="108"/>
                  </a:lnTo>
                  <a:lnTo>
                    <a:pt x="2179" y="79"/>
                  </a:lnTo>
                  <a:lnTo>
                    <a:pt x="2201" y="52"/>
                  </a:lnTo>
                  <a:lnTo>
                    <a:pt x="2228" y="31"/>
                  </a:lnTo>
                  <a:lnTo>
                    <a:pt x="2258" y="15"/>
                  </a:lnTo>
                  <a:lnTo>
                    <a:pt x="2291" y="4"/>
                  </a:lnTo>
                  <a:lnTo>
                    <a:pt x="2328" y="0"/>
                  </a:lnTo>
                  <a:lnTo>
                    <a:pt x="2363" y="4"/>
                  </a:lnTo>
                  <a:lnTo>
                    <a:pt x="2397" y="15"/>
                  </a:lnTo>
                  <a:lnTo>
                    <a:pt x="2428" y="31"/>
                  </a:lnTo>
                  <a:lnTo>
                    <a:pt x="2453" y="52"/>
                  </a:lnTo>
                  <a:lnTo>
                    <a:pt x="2475" y="79"/>
                  </a:lnTo>
                  <a:lnTo>
                    <a:pt x="2491" y="108"/>
                  </a:lnTo>
                  <a:lnTo>
                    <a:pt x="2502" y="141"/>
                  </a:lnTo>
                  <a:lnTo>
                    <a:pt x="2506" y="177"/>
                  </a:lnTo>
                  <a:lnTo>
                    <a:pt x="2506" y="523"/>
                  </a:lnTo>
                  <a:lnTo>
                    <a:pt x="2581" y="523"/>
                  </a:lnTo>
                  <a:lnTo>
                    <a:pt x="2603" y="526"/>
                  </a:lnTo>
                  <a:lnTo>
                    <a:pt x="2625" y="533"/>
                  </a:lnTo>
                  <a:lnTo>
                    <a:pt x="2648" y="543"/>
                  </a:lnTo>
                  <a:lnTo>
                    <a:pt x="2672" y="558"/>
                  </a:lnTo>
                  <a:lnTo>
                    <a:pt x="2693" y="573"/>
                  </a:lnTo>
                  <a:lnTo>
                    <a:pt x="2715" y="590"/>
                  </a:lnTo>
                  <a:lnTo>
                    <a:pt x="2737" y="607"/>
                  </a:lnTo>
                  <a:lnTo>
                    <a:pt x="2754" y="625"/>
                  </a:lnTo>
                  <a:lnTo>
                    <a:pt x="2770" y="641"/>
                  </a:lnTo>
                  <a:lnTo>
                    <a:pt x="2784" y="654"/>
                  </a:lnTo>
                  <a:lnTo>
                    <a:pt x="2795" y="665"/>
                  </a:lnTo>
                  <a:lnTo>
                    <a:pt x="2801" y="671"/>
                  </a:lnTo>
                  <a:lnTo>
                    <a:pt x="2803" y="674"/>
                  </a:lnTo>
                  <a:lnTo>
                    <a:pt x="3778" y="1573"/>
                  </a:lnTo>
                  <a:lnTo>
                    <a:pt x="3796" y="1592"/>
                  </a:lnTo>
                  <a:lnTo>
                    <a:pt x="3812" y="1614"/>
                  </a:lnTo>
                  <a:lnTo>
                    <a:pt x="3825" y="1640"/>
                  </a:lnTo>
                  <a:lnTo>
                    <a:pt x="3836" y="1665"/>
                  </a:lnTo>
                  <a:lnTo>
                    <a:pt x="3843" y="1690"/>
                  </a:lnTo>
                  <a:lnTo>
                    <a:pt x="3846" y="1713"/>
                  </a:lnTo>
                  <a:lnTo>
                    <a:pt x="3846" y="2822"/>
                  </a:lnTo>
                  <a:lnTo>
                    <a:pt x="3842" y="2870"/>
                  </a:lnTo>
                  <a:lnTo>
                    <a:pt x="3831" y="2915"/>
                  </a:lnTo>
                  <a:lnTo>
                    <a:pt x="3815" y="2958"/>
                  </a:lnTo>
                  <a:lnTo>
                    <a:pt x="3792" y="2998"/>
                  </a:lnTo>
                  <a:lnTo>
                    <a:pt x="3765" y="3034"/>
                  </a:lnTo>
                  <a:lnTo>
                    <a:pt x="3732" y="3066"/>
                  </a:lnTo>
                  <a:lnTo>
                    <a:pt x="3696" y="3093"/>
                  </a:lnTo>
                  <a:lnTo>
                    <a:pt x="3655" y="3115"/>
                  </a:lnTo>
                  <a:lnTo>
                    <a:pt x="3612" y="3131"/>
                  </a:lnTo>
                  <a:lnTo>
                    <a:pt x="3566" y="3142"/>
                  </a:lnTo>
                  <a:lnTo>
                    <a:pt x="3518" y="3144"/>
                  </a:lnTo>
                  <a:lnTo>
                    <a:pt x="328" y="3144"/>
                  </a:lnTo>
                  <a:lnTo>
                    <a:pt x="280" y="3142"/>
                  </a:lnTo>
                  <a:lnTo>
                    <a:pt x="234" y="3131"/>
                  </a:lnTo>
                  <a:lnTo>
                    <a:pt x="191" y="3115"/>
                  </a:lnTo>
                  <a:lnTo>
                    <a:pt x="150" y="3093"/>
                  </a:lnTo>
                  <a:lnTo>
                    <a:pt x="114" y="3066"/>
                  </a:lnTo>
                  <a:lnTo>
                    <a:pt x="81" y="3034"/>
                  </a:lnTo>
                  <a:lnTo>
                    <a:pt x="53" y="2998"/>
                  </a:lnTo>
                  <a:lnTo>
                    <a:pt x="31" y="2958"/>
                  </a:lnTo>
                  <a:lnTo>
                    <a:pt x="15" y="2915"/>
                  </a:lnTo>
                  <a:lnTo>
                    <a:pt x="4" y="2870"/>
                  </a:lnTo>
                  <a:lnTo>
                    <a:pt x="0" y="2822"/>
                  </a:lnTo>
                  <a:lnTo>
                    <a:pt x="0" y="1713"/>
                  </a:lnTo>
                  <a:lnTo>
                    <a:pt x="3" y="1690"/>
                  </a:lnTo>
                  <a:lnTo>
                    <a:pt x="10" y="1665"/>
                  </a:lnTo>
                  <a:lnTo>
                    <a:pt x="21" y="1640"/>
                  </a:lnTo>
                  <a:lnTo>
                    <a:pt x="34" y="1614"/>
                  </a:lnTo>
                  <a:lnTo>
                    <a:pt x="50" y="1592"/>
                  </a:lnTo>
                  <a:lnTo>
                    <a:pt x="69" y="1573"/>
                  </a:lnTo>
                  <a:lnTo>
                    <a:pt x="1043" y="674"/>
                  </a:lnTo>
                  <a:lnTo>
                    <a:pt x="1046" y="671"/>
                  </a:lnTo>
                  <a:lnTo>
                    <a:pt x="1051" y="665"/>
                  </a:lnTo>
                  <a:lnTo>
                    <a:pt x="1062" y="654"/>
                  </a:lnTo>
                  <a:lnTo>
                    <a:pt x="1076" y="641"/>
                  </a:lnTo>
                  <a:lnTo>
                    <a:pt x="1092" y="625"/>
                  </a:lnTo>
                  <a:lnTo>
                    <a:pt x="1109" y="607"/>
                  </a:lnTo>
                  <a:lnTo>
                    <a:pt x="1131" y="590"/>
                  </a:lnTo>
                  <a:lnTo>
                    <a:pt x="1153" y="573"/>
                  </a:lnTo>
                  <a:lnTo>
                    <a:pt x="1174" y="558"/>
                  </a:lnTo>
                  <a:lnTo>
                    <a:pt x="1197" y="543"/>
                  </a:lnTo>
                  <a:lnTo>
                    <a:pt x="1221" y="533"/>
                  </a:lnTo>
                  <a:lnTo>
                    <a:pt x="1243" y="526"/>
                  </a:lnTo>
                  <a:lnTo>
                    <a:pt x="1265" y="523"/>
                  </a:lnTo>
                  <a:lnTo>
                    <a:pt x="1340" y="523"/>
                  </a:lnTo>
                  <a:lnTo>
                    <a:pt x="1340" y="177"/>
                  </a:lnTo>
                  <a:lnTo>
                    <a:pt x="1344" y="141"/>
                  </a:lnTo>
                  <a:lnTo>
                    <a:pt x="1355" y="108"/>
                  </a:lnTo>
                  <a:lnTo>
                    <a:pt x="1371" y="79"/>
                  </a:lnTo>
                  <a:lnTo>
                    <a:pt x="1393" y="52"/>
                  </a:lnTo>
                  <a:lnTo>
                    <a:pt x="1418" y="31"/>
                  </a:lnTo>
                  <a:lnTo>
                    <a:pt x="1449" y="15"/>
                  </a:lnTo>
                  <a:lnTo>
                    <a:pt x="1482" y="4"/>
                  </a:lnTo>
                  <a:lnTo>
                    <a:pt x="15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363">
              <a:extLst>
                <a:ext uri="{FF2B5EF4-FFF2-40B4-BE49-F238E27FC236}">
                  <a16:creationId xmlns:a16="http://schemas.microsoft.com/office/drawing/2014/main" id="{441E8636-D639-45A7-A81B-D04B393B0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3" y="3217863"/>
              <a:ext cx="2179638" cy="838200"/>
            </a:xfrm>
            <a:custGeom>
              <a:avLst/>
              <a:gdLst>
                <a:gd name="T0" fmla="*/ 2783 w 4119"/>
                <a:gd name="T1" fmla="*/ 0 h 1584"/>
                <a:gd name="T2" fmla="*/ 2990 w 4119"/>
                <a:gd name="T3" fmla="*/ 16 h 1584"/>
                <a:gd name="T4" fmla="*/ 3187 w 4119"/>
                <a:gd name="T5" fmla="*/ 61 h 1584"/>
                <a:gd name="T6" fmla="*/ 3372 w 4119"/>
                <a:gd name="T7" fmla="*/ 134 h 1584"/>
                <a:gd name="T8" fmla="*/ 3540 w 4119"/>
                <a:gd name="T9" fmla="*/ 231 h 1584"/>
                <a:gd name="T10" fmla="*/ 3693 w 4119"/>
                <a:gd name="T11" fmla="*/ 353 h 1584"/>
                <a:gd name="T12" fmla="*/ 3826 w 4119"/>
                <a:gd name="T13" fmla="*/ 494 h 1584"/>
                <a:gd name="T14" fmla="*/ 3937 w 4119"/>
                <a:gd name="T15" fmla="*/ 654 h 1584"/>
                <a:gd name="T16" fmla="*/ 4025 w 4119"/>
                <a:gd name="T17" fmla="*/ 828 h 1584"/>
                <a:gd name="T18" fmla="*/ 4084 w 4119"/>
                <a:gd name="T19" fmla="*/ 1016 h 1584"/>
                <a:gd name="T20" fmla="*/ 4115 w 4119"/>
                <a:gd name="T21" fmla="*/ 1216 h 1584"/>
                <a:gd name="T22" fmla="*/ 4119 w 4119"/>
                <a:gd name="T23" fmla="*/ 1495 h 1584"/>
                <a:gd name="T24" fmla="*/ 4107 w 4119"/>
                <a:gd name="T25" fmla="*/ 1540 h 1584"/>
                <a:gd name="T26" fmla="*/ 4074 w 4119"/>
                <a:gd name="T27" fmla="*/ 1572 h 1584"/>
                <a:gd name="T28" fmla="*/ 4029 w 4119"/>
                <a:gd name="T29" fmla="*/ 1584 h 1584"/>
                <a:gd name="T30" fmla="*/ 3168 w 4119"/>
                <a:gd name="T31" fmla="*/ 1580 h 1584"/>
                <a:gd name="T32" fmla="*/ 3096 w 4119"/>
                <a:gd name="T33" fmla="*/ 1554 h 1584"/>
                <a:gd name="T34" fmla="*/ 3038 w 4119"/>
                <a:gd name="T35" fmla="*/ 1506 h 1584"/>
                <a:gd name="T36" fmla="*/ 2999 w 4119"/>
                <a:gd name="T37" fmla="*/ 1442 h 1584"/>
                <a:gd name="T38" fmla="*/ 2986 w 4119"/>
                <a:gd name="T39" fmla="*/ 1365 h 1584"/>
                <a:gd name="T40" fmla="*/ 2982 w 4119"/>
                <a:gd name="T41" fmla="*/ 872 h 1584"/>
                <a:gd name="T42" fmla="*/ 2955 w 4119"/>
                <a:gd name="T43" fmla="*/ 801 h 1584"/>
                <a:gd name="T44" fmla="*/ 2906 w 4119"/>
                <a:gd name="T45" fmla="*/ 744 h 1584"/>
                <a:gd name="T46" fmla="*/ 2840 w 4119"/>
                <a:gd name="T47" fmla="*/ 705 h 1584"/>
                <a:gd name="T48" fmla="*/ 2763 w 4119"/>
                <a:gd name="T49" fmla="*/ 692 h 1584"/>
                <a:gd name="T50" fmla="*/ 1317 w 4119"/>
                <a:gd name="T51" fmla="*/ 696 h 1584"/>
                <a:gd name="T52" fmla="*/ 1245 w 4119"/>
                <a:gd name="T53" fmla="*/ 721 h 1584"/>
                <a:gd name="T54" fmla="*/ 1187 w 4119"/>
                <a:gd name="T55" fmla="*/ 771 h 1584"/>
                <a:gd name="T56" fmla="*/ 1148 w 4119"/>
                <a:gd name="T57" fmla="*/ 835 h 1584"/>
                <a:gd name="T58" fmla="*/ 1134 w 4119"/>
                <a:gd name="T59" fmla="*/ 912 h 1584"/>
                <a:gd name="T60" fmla="*/ 1130 w 4119"/>
                <a:gd name="T61" fmla="*/ 1405 h 1584"/>
                <a:gd name="T62" fmla="*/ 1103 w 4119"/>
                <a:gd name="T63" fmla="*/ 1475 h 1584"/>
                <a:gd name="T64" fmla="*/ 1055 w 4119"/>
                <a:gd name="T65" fmla="*/ 1533 h 1584"/>
                <a:gd name="T66" fmla="*/ 990 w 4119"/>
                <a:gd name="T67" fmla="*/ 1571 h 1584"/>
                <a:gd name="T68" fmla="*/ 912 w 4119"/>
                <a:gd name="T69" fmla="*/ 1584 h 1584"/>
                <a:gd name="T70" fmla="*/ 67 w 4119"/>
                <a:gd name="T71" fmla="*/ 1582 h 1584"/>
                <a:gd name="T72" fmla="*/ 27 w 4119"/>
                <a:gd name="T73" fmla="*/ 1558 h 1584"/>
                <a:gd name="T74" fmla="*/ 4 w 4119"/>
                <a:gd name="T75" fmla="*/ 1519 h 1584"/>
                <a:gd name="T76" fmla="*/ 0 w 4119"/>
                <a:gd name="T77" fmla="*/ 1318 h 1584"/>
                <a:gd name="T78" fmla="*/ 16 w 4119"/>
                <a:gd name="T79" fmla="*/ 1114 h 1584"/>
                <a:gd name="T80" fmla="*/ 62 w 4119"/>
                <a:gd name="T81" fmla="*/ 921 h 1584"/>
                <a:gd name="T82" fmla="*/ 136 w 4119"/>
                <a:gd name="T83" fmla="*/ 739 h 1584"/>
                <a:gd name="T84" fmla="*/ 236 w 4119"/>
                <a:gd name="T85" fmla="*/ 571 h 1584"/>
                <a:gd name="T86" fmla="*/ 357 w 4119"/>
                <a:gd name="T87" fmla="*/ 420 h 1584"/>
                <a:gd name="T88" fmla="*/ 500 w 4119"/>
                <a:gd name="T89" fmla="*/ 290 h 1584"/>
                <a:gd name="T90" fmla="*/ 662 w 4119"/>
                <a:gd name="T91" fmla="*/ 179 h 1584"/>
                <a:gd name="T92" fmla="*/ 839 w 4119"/>
                <a:gd name="T93" fmla="*/ 94 h 1584"/>
                <a:gd name="T94" fmla="*/ 1031 w 4119"/>
                <a:gd name="T95" fmla="*/ 34 h 1584"/>
                <a:gd name="T96" fmla="*/ 1232 w 4119"/>
                <a:gd name="T97" fmla="*/ 4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19" h="1584">
                  <a:moveTo>
                    <a:pt x="1337" y="0"/>
                  </a:moveTo>
                  <a:lnTo>
                    <a:pt x="2783" y="0"/>
                  </a:lnTo>
                  <a:lnTo>
                    <a:pt x="2888" y="4"/>
                  </a:lnTo>
                  <a:lnTo>
                    <a:pt x="2990" y="16"/>
                  </a:lnTo>
                  <a:lnTo>
                    <a:pt x="3090" y="34"/>
                  </a:lnTo>
                  <a:lnTo>
                    <a:pt x="3187" y="61"/>
                  </a:lnTo>
                  <a:lnTo>
                    <a:pt x="3281" y="94"/>
                  </a:lnTo>
                  <a:lnTo>
                    <a:pt x="3372" y="134"/>
                  </a:lnTo>
                  <a:lnTo>
                    <a:pt x="3458" y="179"/>
                  </a:lnTo>
                  <a:lnTo>
                    <a:pt x="3540" y="231"/>
                  </a:lnTo>
                  <a:lnTo>
                    <a:pt x="3620" y="290"/>
                  </a:lnTo>
                  <a:lnTo>
                    <a:pt x="3693" y="353"/>
                  </a:lnTo>
                  <a:lnTo>
                    <a:pt x="3763" y="420"/>
                  </a:lnTo>
                  <a:lnTo>
                    <a:pt x="3826" y="494"/>
                  </a:lnTo>
                  <a:lnTo>
                    <a:pt x="3884" y="571"/>
                  </a:lnTo>
                  <a:lnTo>
                    <a:pt x="3937" y="654"/>
                  </a:lnTo>
                  <a:lnTo>
                    <a:pt x="3984" y="739"/>
                  </a:lnTo>
                  <a:lnTo>
                    <a:pt x="4025" y="828"/>
                  </a:lnTo>
                  <a:lnTo>
                    <a:pt x="4057" y="921"/>
                  </a:lnTo>
                  <a:lnTo>
                    <a:pt x="4084" y="1016"/>
                  </a:lnTo>
                  <a:lnTo>
                    <a:pt x="4104" y="1114"/>
                  </a:lnTo>
                  <a:lnTo>
                    <a:pt x="4115" y="1216"/>
                  </a:lnTo>
                  <a:lnTo>
                    <a:pt x="4119" y="1318"/>
                  </a:lnTo>
                  <a:lnTo>
                    <a:pt x="4119" y="1495"/>
                  </a:lnTo>
                  <a:lnTo>
                    <a:pt x="4116" y="1519"/>
                  </a:lnTo>
                  <a:lnTo>
                    <a:pt x="4107" y="1540"/>
                  </a:lnTo>
                  <a:lnTo>
                    <a:pt x="4093" y="1558"/>
                  </a:lnTo>
                  <a:lnTo>
                    <a:pt x="4074" y="1572"/>
                  </a:lnTo>
                  <a:lnTo>
                    <a:pt x="4053" y="1582"/>
                  </a:lnTo>
                  <a:lnTo>
                    <a:pt x="4029" y="1584"/>
                  </a:lnTo>
                  <a:lnTo>
                    <a:pt x="3208" y="1584"/>
                  </a:lnTo>
                  <a:lnTo>
                    <a:pt x="3168" y="1580"/>
                  </a:lnTo>
                  <a:lnTo>
                    <a:pt x="3130" y="1571"/>
                  </a:lnTo>
                  <a:lnTo>
                    <a:pt x="3096" y="1554"/>
                  </a:lnTo>
                  <a:lnTo>
                    <a:pt x="3064" y="1533"/>
                  </a:lnTo>
                  <a:lnTo>
                    <a:pt x="3038" y="1506"/>
                  </a:lnTo>
                  <a:lnTo>
                    <a:pt x="3015" y="1475"/>
                  </a:lnTo>
                  <a:lnTo>
                    <a:pt x="2999" y="1442"/>
                  </a:lnTo>
                  <a:lnTo>
                    <a:pt x="2988" y="1405"/>
                  </a:lnTo>
                  <a:lnTo>
                    <a:pt x="2986" y="1365"/>
                  </a:lnTo>
                  <a:lnTo>
                    <a:pt x="2986" y="912"/>
                  </a:lnTo>
                  <a:lnTo>
                    <a:pt x="2982" y="872"/>
                  </a:lnTo>
                  <a:lnTo>
                    <a:pt x="2972" y="835"/>
                  </a:lnTo>
                  <a:lnTo>
                    <a:pt x="2955" y="801"/>
                  </a:lnTo>
                  <a:lnTo>
                    <a:pt x="2933" y="771"/>
                  </a:lnTo>
                  <a:lnTo>
                    <a:pt x="2906" y="744"/>
                  </a:lnTo>
                  <a:lnTo>
                    <a:pt x="2875" y="721"/>
                  </a:lnTo>
                  <a:lnTo>
                    <a:pt x="2840" y="705"/>
                  </a:lnTo>
                  <a:lnTo>
                    <a:pt x="2803" y="696"/>
                  </a:lnTo>
                  <a:lnTo>
                    <a:pt x="2763" y="692"/>
                  </a:lnTo>
                  <a:lnTo>
                    <a:pt x="1357" y="692"/>
                  </a:lnTo>
                  <a:lnTo>
                    <a:pt x="1317" y="696"/>
                  </a:lnTo>
                  <a:lnTo>
                    <a:pt x="1280" y="705"/>
                  </a:lnTo>
                  <a:lnTo>
                    <a:pt x="1245" y="721"/>
                  </a:lnTo>
                  <a:lnTo>
                    <a:pt x="1214" y="744"/>
                  </a:lnTo>
                  <a:lnTo>
                    <a:pt x="1187" y="771"/>
                  </a:lnTo>
                  <a:lnTo>
                    <a:pt x="1165" y="801"/>
                  </a:lnTo>
                  <a:lnTo>
                    <a:pt x="1148" y="835"/>
                  </a:lnTo>
                  <a:lnTo>
                    <a:pt x="1138" y="872"/>
                  </a:lnTo>
                  <a:lnTo>
                    <a:pt x="1134" y="912"/>
                  </a:lnTo>
                  <a:lnTo>
                    <a:pt x="1134" y="1365"/>
                  </a:lnTo>
                  <a:lnTo>
                    <a:pt x="1130" y="1405"/>
                  </a:lnTo>
                  <a:lnTo>
                    <a:pt x="1121" y="1442"/>
                  </a:lnTo>
                  <a:lnTo>
                    <a:pt x="1103" y="1475"/>
                  </a:lnTo>
                  <a:lnTo>
                    <a:pt x="1082" y="1506"/>
                  </a:lnTo>
                  <a:lnTo>
                    <a:pt x="1055" y="1533"/>
                  </a:lnTo>
                  <a:lnTo>
                    <a:pt x="1024" y="1554"/>
                  </a:lnTo>
                  <a:lnTo>
                    <a:pt x="990" y="1571"/>
                  </a:lnTo>
                  <a:lnTo>
                    <a:pt x="952" y="1580"/>
                  </a:lnTo>
                  <a:lnTo>
                    <a:pt x="912" y="1584"/>
                  </a:lnTo>
                  <a:lnTo>
                    <a:pt x="91" y="1584"/>
                  </a:lnTo>
                  <a:lnTo>
                    <a:pt x="67" y="1582"/>
                  </a:lnTo>
                  <a:lnTo>
                    <a:pt x="46" y="1572"/>
                  </a:lnTo>
                  <a:lnTo>
                    <a:pt x="27" y="1558"/>
                  </a:lnTo>
                  <a:lnTo>
                    <a:pt x="13" y="1540"/>
                  </a:lnTo>
                  <a:lnTo>
                    <a:pt x="4" y="1519"/>
                  </a:lnTo>
                  <a:lnTo>
                    <a:pt x="0" y="1495"/>
                  </a:lnTo>
                  <a:lnTo>
                    <a:pt x="0" y="1318"/>
                  </a:lnTo>
                  <a:lnTo>
                    <a:pt x="4" y="1216"/>
                  </a:lnTo>
                  <a:lnTo>
                    <a:pt x="16" y="1114"/>
                  </a:lnTo>
                  <a:lnTo>
                    <a:pt x="36" y="1016"/>
                  </a:lnTo>
                  <a:lnTo>
                    <a:pt x="62" y="921"/>
                  </a:lnTo>
                  <a:lnTo>
                    <a:pt x="95" y="828"/>
                  </a:lnTo>
                  <a:lnTo>
                    <a:pt x="136" y="739"/>
                  </a:lnTo>
                  <a:lnTo>
                    <a:pt x="183" y="654"/>
                  </a:lnTo>
                  <a:lnTo>
                    <a:pt x="236" y="571"/>
                  </a:lnTo>
                  <a:lnTo>
                    <a:pt x="294" y="494"/>
                  </a:lnTo>
                  <a:lnTo>
                    <a:pt x="357" y="420"/>
                  </a:lnTo>
                  <a:lnTo>
                    <a:pt x="427" y="353"/>
                  </a:lnTo>
                  <a:lnTo>
                    <a:pt x="500" y="290"/>
                  </a:lnTo>
                  <a:lnTo>
                    <a:pt x="580" y="231"/>
                  </a:lnTo>
                  <a:lnTo>
                    <a:pt x="662" y="179"/>
                  </a:lnTo>
                  <a:lnTo>
                    <a:pt x="749" y="134"/>
                  </a:lnTo>
                  <a:lnTo>
                    <a:pt x="839" y="94"/>
                  </a:lnTo>
                  <a:lnTo>
                    <a:pt x="933" y="61"/>
                  </a:lnTo>
                  <a:lnTo>
                    <a:pt x="1031" y="34"/>
                  </a:lnTo>
                  <a:lnTo>
                    <a:pt x="1129" y="16"/>
                  </a:lnTo>
                  <a:lnTo>
                    <a:pt x="1232" y="4"/>
                  </a:lnTo>
                  <a:lnTo>
                    <a:pt x="13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364">
              <a:extLst>
                <a:ext uri="{FF2B5EF4-FFF2-40B4-BE49-F238E27FC236}">
                  <a16:creationId xmlns:a16="http://schemas.microsoft.com/office/drawing/2014/main" id="{A877D959-D875-434A-80F3-7D241ABCF9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3363" y="4408488"/>
              <a:ext cx="719138" cy="709612"/>
            </a:xfrm>
            <a:custGeom>
              <a:avLst/>
              <a:gdLst>
                <a:gd name="T0" fmla="*/ 646 w 1360"/>
                <a:gd name="T1" fmla="*/ 510 h 1341"/>
                <a:gd name="T2" fmla="*/ 587 w 1360"/>
                <a:gd name="T3" fmla="*/ 534 h 1341"/>
                <a:gd name="T4" fmla="*/ 542 w 1360"/>
                <a:gd name="T5" fmla="*/ 578 h 1341"/>
                <a:gd name="T6" fmla="*/ 517 w 1360"/>
                <a:gd name="T7" fmla="*/ 636 h 1341"/>
                <a:gd name="T8" fmla="*/ 517 w 1360"/>
                <a:gd name="T9" fmla="*/ 703 h 1341"/>
                <a:gd name="T10" fmla="*/ 542 w 1360"/>
                <a:gd name="T11" fmla="*/ 761 h 1341"/>
                <a:gd name="T12" fmla="*/ 587 w 1360"/>
                <a:gd name="T13" fmla="*/ 805 h 1341"/>
                <a:gd name="T14" fmla="*/ 646 w 1360"/>
                <a:gd name="T15" fmla="*/ 831 h 1341"/>
                <a:gd name="T16" fmla="*/ 714 w 1360"/>
                <a:gd name="T17" fmla="*/ 831 h 1341"/>
                <a:gd name="T18" fmla="*/ 773 w 1360"/>
                <a:gd name="T19" fmla="*/ 805 h 1341"/>
                <a:gd name="T20" fmla="*/ 818 w 1360"/>
                <a:gd name="T21" fmla="*/ 761 h 1341"/>
                <a:gd name="T22" fmla="*/ 842 w 1360"/>
                <a:gd name="T23" fmla="*/ 703 h 1341"/>
                <a:gd name="T24" fmla="*/ 842 w 1360"/>
                <a:gd name="T25" fmla="*/ 636 h 1341"/>
                <a:gd name="T26" fmla="*/ 818 w 1360"/>
                <a:gd name="T27" fmla="*/ 578 h 1341"/>
                <a:gd name="T28" fmla="*/ 773 w 1360"/>
                <a:gd name="T29" fmla="*/ 534 h 1341"/>
                <a:gd name="T30" fmla="*/ 714 w 1360"/>
                <a:gd name="T31" fmla="*/ 510 h 1341"/>
                <a:gd name="T32" fmla="*/ 680 w 1360"/>
                <a:gd name="T33" fmla="*/ 0 h 1341"/>
                <a:gd name="T34" fmla="*/ 826 w 1360"/>
                <a:gd name="T35" fmla="*/ 14 h 1341"/>
                <a:gd name="T36" fmla="*/ 961 w 1360"/>
                <a:gd name="T37" fmla="*/ 58 h 1341"/>
                <a:gd name="T38" fmla="*/ 1082 w 1360"/>
                <a:gd name="T39" fmla="*/ 129 h 1341"/>
                <a:gd name="T40" fmla="*/ 1185 w 1360"/>
                <a:gd name="T41" fmla="*/ 221 h 1341"/>
                <a:gd name="T42" fmla="*/ 1267 w 1360"/>
                <a:gd name="T43" fmla="*/ 331 h 1341"/>
                <a:gd name="T44" fmla="*/ 1325 w 1360"/>
                <a:gd name="T45" fmla="*/ 458 h 1341"/>
                <a:gd name="T46" fmla="*/ 1356 w 1360"/>
                <a:gd name="T47" fmla="*/ 596 h 1341"/>
                <a:gd name="T48" fmla="*/ 1356 w 1360"/>
                <a:gd name="T49" fmla="*/ 743 h 1341"/>
                <a:gd name="T50" fmla="*/ 1325 w 1360"/>
                <a:gd name="T51" fmla="*/ 881 h 1341"/>
                <a:gd name="T52" fmla="*/ 1267 w 1360"/>
                <a:gd name="T53" fmla="*/ 1008 h 1341"/>
                <a:gd name="T54" fmla="*/ 1185 w 1360"/>
                <a:gd name="T55" fmla="*/ 1120 h 1341"/>
                <a:gd name="T56" fmla="*/ 1082 w 1360"/>
                <a:gd name="T57" fmla="*/ 1212 h 1341"/>
                <a:gd name="T58" fmla="*/ 961 w 1360"/>
                <a:gd name="T59" fmla="*/ 1281 h 1341"/>
                <a:gd name="T60" fmla="*/ 826 w 1360"/>
                <a:gd name="T61" fmla="*/ 1325 h 1341"/>
                <a:gd name="T62" fmla="*/ 680 w 1360"/>
                <a:gd name="T63" fmla="*/ 1341 h 1341"/>
                <a:gd name="T64" fmla="*/ 534 w 1360"/>
                <a:gd name="T65" fmla="*/ 1325 h 1341"/>
                <a:gd name="T66" fmla="*/ 399 w 1360"/>
                <a:gd name="T67" fmla="*/ 1281 h 1341"/>
                <a:gd name="T68" fmla="*/ 279 w 1360"/>
                <a:gd name="T69" fmla="*/ 1212 h 1341"/>
                <a:gd name="T70" fmla="*/ 175 w 1360"/>
                <a:gd name="T71" fmla="*/ 1120 h 1341"/>
                <a:gd name="T72" fmla="*/ 93 w 1360"/>
                <a:gd name="T73" fmla="*/ 1008 h 1341"/>
                <a:gd name="T74" fmla="*/ 35 w 1360"/>
                <a:gd name="T75" fmla="*/ 881 h 1341"/>
                <a:gd name="T76" fmla="*/ 4 w 1360"/>
                <a:gd name="T77" fmla="*/ 743 h 1341"/>
                <a:gd name="T78" fmla="*/ 4 w 1360"/>
                <a:gd name="T79" fmla="*/ 596 h 1341"/>
                <a:gd name="T80" fmla="*/ 35 w 1360"/>
                <a:gd name="T81" fmla="*/ 458 h 1341"/>
                <a:gd name="T82" fmla="*/ 93 w 1360"/>
                <a:gd name="T83" fmla="*/ 331 h 1341"/>
                <a:gd name="T84" fmla="*/ 175 w 1360"/>
                <a:gd name="T85" fmla="*/ 221 h 1341"/>
                <a:gd name="T86" fmla="*/ 279 w 1360"/>
                <a:gd name="T87" fmla="*/ 129 h 1341"/>
                <a:gd name="T88" fmla="*/ 399 w 1360"/>
                <a:gd name="T89" fmla="*/ 58 h 1341"/>
                <a:gd name="T90" fmla="*/ 534 w 1360"/>
                <a:gd name="T91" fmla="*/ 14 h 1341"/>
                <a:gd name="T92" fmla="*/ 680 w 1360"/>
                <a:gd name="T93" fmla="*/ 0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60" h="1341">
                  <a:moveTo>
                    <a:pt x="680" y="506"/>
                  </a:moveTo>
                  <a:lnTo>
                    <a:pt x="646" y="510"/>
                  </a:lnTo>
                  <a:lnTo>
                    <a:pt x="615" y="519"/>
                  </a:lnTo>
                  <a:lnTo>
                    <a:pt x="587" y="534"/>
                  </a:lnTo>
                  <a:lnTo>
                    <a:pt x="563" y="554"/>
                  </a:lnTo>
                  <a:lnTo>
                    <a:pt x="542" y="578"/>
                  </a:lnTo>
                  <a:lnTo>
                    <a:pt x="528" y="606"/>
                  </a:lnTo>
                  <a:lnTo>
                    <a:pt x="517" y="636"/>
                  </a:lnTo>
                  <a:lnTo>
                    <a:pt x="514" y="670"/>
                  </a:lnTo>
                  <a:lnTo>
                    <a:pt x="517" y="703"/>
                  </a:lnTo>
                  <a:lnTo>
                    <a:pt x="528" y="734"/>
                  </a:lnTo>
                  <a:lnTo>
                    <a:pt x="542" y="761"/>
                  </a:lnTo>
                  <a:lnTo>
                    <a:pt x="563" y="785"/>
                  </a:lnTo>
                  <a:lnTo>
                    <a:pt x="587" y="805"/>
                  </a:lnTo>
                  <a:lnTo>
                    <a:pt x="615" y="820"/>
                  </a:lnTo>
                  <a:lnTo>
                    <a:pt x="646" y="831"/>
                  </a:lnTo>
                  <a:lnTo>
                    <a:pt x="680" y="833"/>
                  </a:lnTo>
                  <a:lnTo>
                    <a:pt x="714" y="831"/>
                  </a:lnTo>
                  <a:lnTo>
                    <a:pt x="745" y="820"/>
                  </a:lnTo>
                  <a:lnTo>
                    <a:pt x="773" y="805"/>
                  </a:lnTo>
                  <a:lnTo>
                    <a:pt x="797" y="785"/>
                  </a:lnTo>
                  <a:lnTo>
                    <a:pt x="818" y="761"/>
                  </a:lnTo>
                  <a:lnTo>
                    <a:pt x="832" y="734"/>
                  </a:lnTo>
                  <a:lnTo>
                    <a:pt x="842" y="703"/>
                  </a:lnTo>
                  <a:lnTo>
                    <a:pt x="846" y="670"/>
                  </a:lnTo>
                  <a:lnTo>
                    <a:pt x="842" y="636"/>
                  </a:lnTo>
                  <a:lnTo>
                    <a:pt x="832" y="606"/>
                  </a:lnTo>
                  <a:lnTo>
                    <a:pt x="818" y="578"/>
                  </a:lnTo>
                  <a:lnTo>
                    <a:pt x="797" y="554"/>
                  </a:lnTo>
                  <a:lnTo>
                    <a:pt x="773" y="534"/>
                  </a:lnTo>
                  <a:lnTo>
                    <a:pt x="745" y="519"/>
                  </a:lnTo>
                  <a:lnTo>
                    <a:pt x="714" y="510"/>
                  </a:lnTo>
                  <a:lnTo>
                    <a:pt x="680" y="506"/>
                  </a:lnTo>
                  <a:close/>
                  <a:moveTo>
                    <a:pt x="680" y="0"/>
                  </a:moveTo>
                  <a:lnTo>
                    <a:pt x="754" y="2"/>
                  </a:lnTo>
                  <a:lnTo>
                    <a:pt x="826" y="14"/>
                  </a:lnTo>
                  <a:lnTo>
                    <a:pt x="895" y="33"/>
                  </a:lnTo>
                  <a:lnTo>
                    <a:pt x="961" y="58"/>
                  </a:lnTo>
                  <a:lnTo>
                    <a:pt x="1023" y="90"/>
                  </a:lnTo>
                  <a:lnTo>
                    <a:pt x="1082" y="129"/>
                  </a:lnTo>
                  <a:lnTo>
                    <a:pt x="1136" y="171"/>
                  </a:lnTo>
                  <a:lnTo>
                    <a:pt x="1185" y="221"/>
                  </a:lnTo>
                  <a:lnTo>
                    <a:pt x="1229" y="274"/>
                  </a:lnTo>
                  <a:lnTo>
                    <a:pt x="1267" y="331"/>
                  </a:lnTo>
                  <a:lnTo>
                    <a:pt x="1299" y="393"/>
                  </a:lnTo>
                  <a:lnTo>
                    <a:pt x="1325" y="458"/>
                  </a:lnTo>
                  <a:lnTo>
                    <a:pt x="1344" y="526"/>
                  </a:lnTo>
                  <a:lnTo>
                    <a:pt x="1356" y="596"/>
                  </a:lnTo>
                  <a:lnTo>
                    <a:pt x="1360" y="670"/>
                  </a:lnTo>
                  <a:lnTo>
                    <a:pt x="1356" y="743"/>
                  </a:lnTo>
                  <a:lnTo>
                    <a:pt x="1344" y="813"/>
                  </a:lnTo>
                  <a:lnTo>
                    <a:pt x="1325" y="881"/>
                  </a:lnTo>
                  <a:lnTo>
                    <a:pt x="1299" y="947"/>
                  </a:lnTo>
                  <a:lnTo>
                    <a:pt x="1267" y="1008"/>
                  </a:lnTo>
                  <a:lnTo>
                    <a:pt x="1229" y="1066"/>
                  </a:lnTo>
                  <a:lnTo>
                    <a:pt x="1185" y="1120"/>
                  </a:lnTo>
                  <a:lnTo>
                    <a:pt x="1136" y="1168"/>
                  </a:lnTo>
                  <a:lnTo>
                    <a:pt x="1082" y="1212"/>
                  </a:lnTo>
                  <a:lnTo>
                    <a:pt x="1023" y="1249"/>
                  </a:lnTo>
                  <a:lnTo>
                    <a:pt x="961" y="1281"/>
                  </a:lnTo>
                  <a:lnTo>
                    <a:pt x="895" y="1306"/>
                  </a:lnTo>
                  <a:lnTo>
                    <a:pt x="826" y="1325"/>
                  </a:lnTo>
                  <a:lnTo>
                    <a:pt x="754" y="1337"/>
                  </a:lnTo>
                  <a:lnTo>
                    <a:pt x="680" y="1341"/>
                  </a:lnTo>
                  <a:lnTo>
                    <a:pt x="606" y="1337"/>
                  </a:lnTo>
                  <a:lnTo>
                    <a:pt x="534" y="1325"/>
                  </a:lnTo>
                  <a:lnTo>
                    <a:pt x="465" y="1306"/>
                  </a:lnTo>
                  <a:lnTo>
                    <a:pt x="399" y="1281"/>
                  </a:lnTo>
                  <a:lnTo>
                    <a:pt x="337" y="1249"/>
                  </a:lnTo>
                  <a:lnTo>
                    <a:pt x="279" y="1212"/>
                  </a:lnTo>
                  <a:lnTo>
                    <a:pt x="225" y="1168"/>
                  </a:lnTo>
                  <a:lnTo>
                    <a:pt x="175" y="1120"/>
                  </a:lnTo>
                  <a:lnTo>
                    <a:pt x="132" y="1066"/>
                  </a:lnTo>
                  <a:lnTo>
                    <a:pt x="93" y="1008"/>
                  </a:lnTo>
                  <a:lnTo>
                    <a:pt x="61" y="947"/>
                  </a:lnTo>
                  <a:lnTo>
                    <a:pt x="35" y="881"/>
                  </a:lnTo>
                  <a:lnTo>
                    <a:pt x="16" y="813"/>
                  </a:lnTo>
                  <a:lnTo>
                    <a:pt x="4" y="743"/>
                  </a:lnTo>
                  <a:lnTo>
                    <a:pt x="0" y="670"/>
                  </a:lnTo>
                  <a:lnTo>
                    <a:pt x="4" y="596"/>
                  </a:lnTo>
                  <a:lnTo>
                    <a:pt x="16" y="526"/>
                  </a:lnTo>
                  <a:lnTo>
                    <a:pt x="35" y="458"/>
                  </a:lnTo>
                  <a:lnTo>
                    <a:pt x="61" y="393"/>
                  </a:lnTo>
                  <a:lnTo>
                    <a:pt x="93" y="331"/>
                  </a:lnTo>
                  <a:lnTo>
                    <a:pt x="132" y="274"/>
                  </a:lnTo>
                  <a:lnTo>
                    <a:pt x="175" y="221"/>
                  </a:lnTo>
                  <a:lnTo>
                    <a:pt x="225" y="171"/>
                  </a:lnTo>
                  <a:lnTo>
                    <a:pt x="279" y="129"/>
                  </a:lnTo>
                  <a:lnTo>
                    <a:pt x="337" y="90"/>
                  </a:lnTo>
                  <a:lnTo>
                    <a:pt x="399" y="58"/>
                  </a:lnTo>
                  <a:lnTo>
                    <a:pt x="465" y="33"/>
                  </a:lnTo>
                  <a:lnTo>
                    <a:pt x="534" y="14"/>
                  </a:lnTo>
                  <a:lnTo>
                    <a:pt x="606" y="2"/>
                  </a:lnTo>
                  <a:lnTo>
                    <a:pt x="6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6392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075584" y="1162856"/>
            <a:ext cx="7116416" cy="4849492"/>
            <a:chOff x="-89304" y="2202947"/>
            <a:chExt cx="5940121" cy="3916954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646998" y="4150354"/>
              <a:ext cx="2701119" cy="1969547"/>
            </a:xfrm>
            <a:custGeom>
              <a:avLst/>
              <a:gdLst>
                <a:gd name="T0" fmla="*/ 197 w 454"/>
                <a:gd name="T1" fmla="*/ 254 h 569"/>
                <a:gd name="T2" fmla="*/ 200 w 454"/>
                <a:gd name="T3" fmla="*/ 449 h 569"/>
                <a:gd name="T4" fmla="*/ 148 w 454"/>
                <a:gd name="T5" fmla="*/ 559 h 569"/>
                <a:gd name="T6" fmla="*/ 122 w 454"/>
                <a:gd name="T7" fmla="*/ 569 h 569"/>
                <a:gd name="T8" fmla="*/ 339 w 454"/>
                <a:gd name="T9" fmla="*/ 569 h 569"/>
                <a:gd name="T10" fmla="*/ 304 w 454"/>
                <a:gd name="T11" fmla="*/ 557 h 569"/>
                <a:gd name="T12" fmla="*/ 277 w 454"/>
                <a:gd name="T13" fmla="*/ 354 h 569"/>
                <a:gd name="T14" fmla="*/ 282 w 454"/>
                <a:gd name="T15" fmla="*/ 261 h 569"/>
                <a:gd name="T16" fmla="*/ 315 w 454"/>
                <a:gd name="T17" fmla="*/ 247 h 569"/>
                <a:gd name="T18" fmla="*/ 454 w 454"/>
                <a:gd name="T19" fmla="*/ 120 h 569"/>
                <a:gd name="T20" fmla="*/ 451 w 454"/>
                <a:gd name="T21" fmla="*/ 117 h 569"/>
                <a:gd name="T22" fmla="*/ 451 w 454"/>
                <a:gd name="T23" fmla="*/ 117 h 569"/>
                <a:gd name="T24" fmla="*/ 389 w 454"/>
                <a:gd name="T25" fmla="*/ 164 h 569"/>
                <a:gd name="T26" fmla="*/ 400 w 454"/>
                <a:gd name="T27" fmla="*/ 82 h 569"/>
                <a:gd name="T28" fmla="*/ 399 w 454"/>
                <a:gd name="T29" fmla="*/ 82 h 569"/>
                <a:gd name="T30" fmla="*/ 398 w 454"/>
                <a:gd name="T31" fmla="*/ 82 h 569"/>
                <a:gd name="T32" fmla="*/ 362 w 454"/>
                <a:gd name="T33" fmla="*/ 182 h 569"/>
                <a:gd name="T34" fmla="*/ 257 w 454"/>
                <a:gd name="T35" fmla="*/ 234 h 569"/>
                <a:gd name="T36" fmla="*/ 241 w 454"/>
                <a:gd name="T37" fmla="*/ 146 h 569"/>
                <a:gd name="T38" fmla="*/ 296 w 454"/>
                <a:gd name="T39" fmla="*/ 54 h 569"/>
                <a:gd name="T40" fmla="*/ 295 w 454"/>
                <a:gd name="T41" fmla="*/ 54 h 569"/>
                <a:gd name="T42" fmla="*/ 294 w 454"/>
                <a:gd name="T43" fmla="*/ 52 h 569"/>
                <a:gd name="T44" fmla="*/ 238 w 454"/>
                <a:gd name="T45" fmla="*/ 113 h 569"/>
                <a:gd name="T46" fmla="*/ 235 w 454"/>
                <a:gd name="T47" fmla="*/ 35 h 569"/>
                <a:gd name="T48" fmla="*/ 235 w 454"/>
                <a:gd name="T49" fmla="*/ 35 h 569"/>
                <a:gd name="T50" fmla="*/ 230 w 454"/>
                <a:gd name="T51" fmla="*/ 35 h 569"/>
                <a:gd name="T52" fmla="*/ 219 w 454"/>
                <a:gd name="T53" fmla="*/ 223 h 569"/>
                <a:gd name="T54" fmla="*/ 122 w 454"/>
                <a:gd name="T55" fmla="*/ 132 h 569"/>
                <a:gd name="T56" fmla="*/ 137 w 454"/>
                <a:gd name="T57" fmla="*/ 64 h 569"/>
                <a:gd name="T58" fmla="*/ 135 w 454"/>
                <a:gd name="T59" fmla="*/ 63 h 569"/>
                <a:gd name="T60" fmla="*/ 135 w 454"/>
                <a:gd name="T61" fmla="*/ 63 h 569"/>
                <a:gd name="T62" fmla="*/ 113 w 454"/>
                <a:gd name="T63" fmla="*/ 118 h 569"/>
                <a:gd name="T64" fmla="*/ 52 w 454"/>
                <a:gd name="T65" fmla="*/ 1 h 569"/>
                <a:gd name="T66" fmla="*/ 50 w 454"/>
                <a:gd name="T67" fmla="*/ 0 h 569"/>
                <a:gd name="T68" fmla="*/ 46 w 454"/>
                <a:gd name="T69" fmla="*/ 1 h 569"/>
                <a:gd name="T70" fmla="*/ 74 w 454"/>
                <a:gd name="T71" fmla="*/ 91 h 569"/>
                <a:gd name="T72" fmla="*/ 74 w 454"/>
                <a:gd name="T73" fmla="*/ 91 h 569"/>
                <a:gd name="T74" fmla="*/ 149 w 454"/>
                <a:gd name="T75" fmla="*/ 208 h 569"/>
                <a:gd name="T76" fmla="*/ 3 w 454"/>
                <a:gd name="T77" fmla="*/ 195 h 569"/>
                <a:gd name="T78" fmla="*/ 3 w 454"/>
                <a:gd name="T79" fmla="*/ 196 h 569"/>
                <a:gd name="T80" fmla="*/ 0 w 454"/>
                <a:gd name="T81" fmla="*/ 201 h 569"/>
                <a:gd name="T82" fmla="*/ 172 w 454"/>
                <a:gd name="T83" fmla="*/ 237 h 569"/>
                <a:gd name="T84" fmla="*/ 197 w 454"/>
                <a:gd name="T85" fmla="*/ 254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4" h="569">
                  <a:moveTo>
                    <a:pt x="197" y="254"/>
                  </a:moveTo>
                  <a:cubicBezTo>
                    <a:pt x="209" y="304"/>
                    <a:pt x="213" y="368"/>
                    <a:pt x="200" y="449"/>
                  </a:cubicBezTo>
                  <a:cubicBezTo>
                    <a:pt x="191" y="518"/>
                    <a:pt x="199" y="559"/>
                    <a:pt x="148" y="559"/>
                  </a:cubicBezTo>
                  <a:cubicBezTo>
                    <a:pt x="148" y="559"/>
                    <a:pt x="138" y="555"/>
                    <a:pt x="122" y="569"/>
                  </a:cubicBezTo>
                  <a:cubicBezTo>
                    <a:pt x="339" y="569"/>
                    <a:pt x="339" y="569"/>
                    <a:pt x="339" y="569"/>
                  </a:cubicBezTo>
                  <a:cubicBezTo>
                    <a:pt x="328" y="564"/>
                    <a:pt x="315" y="559"/>
                    <a:pt x="304" y="557"/>
                  </a:cubicBezTo>
                  <a:cubicBezTo>
                    <a:pt x="292" y="529"/>
                    <a:pt x="279" y="475"/>
                    <a:pt x="277" y="354"/>
                  </a:cubicBezTo>
                  <a:cubicBezTo>
                    <a:pt x="276" y="318"/>
                    <a:pt x="278" y="287"/>
                    <a:pt x="282" y="261"/>
                  </a:cubicBezTo>
                  <a:cubicBezTo>
                    <a:pt x="315" y="247"/>
                    <a:pt x="315" y="247"/>
                    <a:pt x="315" y="247"/>
                  </a:cubicBezTo>
                  <a:cubicBezTo>
                    <a:pt x="404" y="194"/>
                    <a:pt x="433" y="147"/>
                    <a:pt x="454" y="120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28" y="135"/>
                    <a:pt x="407" y="151"/>
                    <a:pt x="389" y="164"/>
                  </a:cubicBezTo>
                  <a:cubicBezTo>
                    <a:pt x="396" y="133"/>
                    <a:pt x="398" y="121"/>
                    <a:pt x="400" y="82"/>
                  </a:cubicBezTo>
                  <a:cubicBezTo>
                    <a:pt x="399" y="82"/>
                    <a:pt x="399" y="82"/>
                    <a:pt x="399" y="82"/>
                  </a:cubicBezTo>
                  <a:cubicBezTo>
                    <a:pt x="399" y="82"/>
                    <a:pt x="398" y="82"/>
                    <a:pt x="398" y="82"/>
                  </a:cubicBezTo>
                  <a:cubicBezTo>
                    <a:pt x="393" y="101"/>
                    <a:pt x="379" y="147"/>
                    <a:pt x="362" y="182"/>
                  </a:cubicBezTo>
                  <a:cubicBezTo>
                    <a:pt x="312" y="215"/>
                    <a:pt x="278" y="228"/>
                    <a:pt x="257" y="234"/>
                  </a:cubicBezTo>
                  <a:cubicBezTo>
                    <a:pt x="251" y="213"/>
                    <a:pt x="245" y="185"/>
                    <a:pt x="241" y="146"/>
                  </a:cubicBezTo>
                  <a:cubicBezTo>
                    <a:pt x="257" y="110"/>
                    <a:pt x="284" y="70"/>
                    <a:pt x="296" y="54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4" y="52"/>
                    <a:pt x="294" y="52"/>
                    <a:pt x="294" y="52"/>
                  </a:cubicBezTo>
                  <a:cubicBezTo>
                    <a:pt x="265" y="79"/>
                    <a:pt x="258" y="88"/>
                    <a:pt x="238" y="113"/>
                  </a:cubicBezTo>
                  <a:cubicBezTo>
                    <a:pt x="236" y="91"/>
                    <a:pt x="235" y="64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23" y="69"/>
                    <a:pt x="210" y="143"/>
                    <a:pt x="219" y="223"/>
                  </a:cubicBezTo>
                  <a:cubicBezTo>
                    <a:pt x="219" y="223"/>
                    <a:pt x="175" y="205"/>
                    <a:pt x="122" y="132"/>
                  </a:cubicBezTo>
                  <a:cubicBezTo>
                    <a:pt x="123" y="120"/>
                    <a:pt x="125" y="90"/>
                    <a:pt x="137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27" y="75"/>
                    <a:pt x="118" y="94"/>
                    <a:pt x="113" y="118"/>
                  </a:cubicBezTo>
                  <a:cubicBezTo>
                    <a:pt x="93" y="88"/>
                    <a:pt x="72" y="50"/>
                    <a:pt x="52" y="1"/>
                  </a:cubicBezTo>
                  <a:cubicBezTo>
                    <a:pt x="51" y="1"/>
                    <a:pt x="51" y="1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17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91" y="132"/>
                    <a:pt x="115" y="175"/>
                    <a:pt x="149" y="208"/>
                  </a:cubicBezTo>
                  <a:cubicBezTo>
                    <a:pt x="149" y="208"/>
                    <a:pt x="89" y="222"/>
                    <a:pt x="3" y="195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37" y="218"/>
                    <a:pt x="97" y="238"/>
                    <a:pt x="172" y="237"/>
                  </a:cubicBezTo>
                  <a:cubicBezTo>
                    <a:pt x="178" y="238"/>
                    <a:pt x="187" y="243"/>
                    <a:pt x="197" y="254"/>
                  </a:cubicBezTo>
                  <a:close/>
                </a:path>
              </a:pathLst>
            </a:custGeom>
            <a:solidFill>
              <a:srgbClr val="8054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rot="13144547">
              <a:off x="4127971" y="4150780"/>
              <a:ext cx="1062185" cy="1153182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 rot="4567797">
              <a:off x="-13141" y="3213471"/>
              <a:ext cx="1778075" cy="193040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rot="7742864">
              <a:off x="1270573" y="2162734"/>
              <a:ext cx="1778075" cy="193040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rot="9355996">
              <a:off x="2721474" y="2202947"/>
              <a:ext cx="1778075" cy="193040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rot="10800000">
              <a:off x="4072742" y="2687646"/>
              <a:ext cx="1778075" cy="193040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rot="5696320">
              <a:off x="1507741" y="3680918"/>
              <a:ext cx="1062185" cy="115318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rot="8492870">
              <a:off x="2627539" y="2288012"/>
              <a:ext cx="747831" cy="81189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rot="10051992">
              <a:off x="4127155" y="2527263"/>
              <a:ext cx="747831" cy="81189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rot="5080426">
              <a:off x="504869" y="2765756"/>
              <a:ext cx="809267" cy="878596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rot="8176420">
              <a:off x="1021863" y="2539441"/>
              <a:ext cx="781495" cy="878596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rot="8492870">
              <a:off x="2534265" y="3415958"/>
              <a:ext cx="747831" cy="81189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rot="10051992">
              <a:off x="3435744" y="3937064"/>
              <a:ext cx="747831" cy="81189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rot="11618841">
              <a:off x="5099057" y="3830419"/>
              <a:ext cx="747831" cy="81189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26" name="Группа 298"/>
          <p:cNvGrpSpPr/>
          <p:nvPr/>
        </p:nvGrpSpPr>
        <p:grpSpPr>
          <a:xfrm>
            <a:off x="247646" y="3901318"/>
            <a:ext cx="502823" cy="500085"/>
            <a:chOff x="5848350" y="3192463"/>
            <a:chExt cx="2041525" cy="2030413"/>
          </a:xfrm>
          <a:solidFill>
            <a:schemeClr val="accent6"/>
          </a:solidFill>
        </p:grpSpPr>
        <p:sp>
          <p:nvSpPr>
            <p:cNvPr id="127" name="Freeform 266"/>
            <p:cNvSpPr>
              <a:spLocks/>
            </p:cNvSpPr>
            <p:nvPr/>
          </p:nvSpPr>
          <p:spPr bwMode="auto">
            <a:xfrm>
              <a:off x="6692900" y="4033838"/>
              <a:ext cx="352425" cy="349250"/>
            </a:xfrm>
            <a:custGeom>
              <a:avLst/>
              <a:gdLst>
                <a:gd name="T0" fmla="*/ 332 w 665"/>
                <a:gd name="T1" fmla="*/ 0 h 661"/>
                <a:gd name="T2" fmla="*/ 381 w 665"/>
                <a:gd name="T3" fmla="*/ 3 h 661"/>
                <a:gd name="T4" fmla="*/ 428 w 665"/>
                <a:gd name="T5" fmla="*/ 14 h 661"/>
                <a:gd name="T6" fmla="*/ 472 w 665"/>
                <a:gd name="T7" fmla="*/ 30 h 661"/>
                <a:gd name="T8" fmla="*/ 512 w 665"/>
                <a:gd name="T9" fmla="*/ 53 h 661"/>
                <a:gd name="T10" fmla="*/ 550 w 665"/>
                <a:gd name="T11" fmla="*/ 80 h 661"/>
                <a:gd name="T12" fmla="*/ 583 w 665"/>
                <a:gd name="T13" fmla="*/ 113 h 661"/>
                <a:gd name="T14" fmla="*/ 610 w 665"/>
                <a:gd name="T15" fmla="*/ 150 h 661"/>
                <a:gd name="T16" fmla="*/ 633 w 665"/>
                <a:gd name="T17" fmla="*/ 191 h 661"/>
                <a:gd name="T18" fmla="*/ 650 w 665"/>
                <a:gd name="T19" fmla="*/ 234 h 661"/>
                <a:gd name="T20" fmla="*/ 661 w 665"/>
                <a:gd name="T21" fmla="*/ 281 h 661"/>
                <a:gd name="T22" fmla="*/ 665 w 665"/>
                <a:gd name="T23" fmla="*/ 330 h 661"/>
                <a:gd name="T24" fmla="*/ 661 w 665"/>
                <a:gd name="T25" fmla="*/ 378 h 661"/>
                <a:gd name="T26" fmla="*/ 650 w 665"/>
                <a:gd name="T27" fmla="*/ 425 h 661"/>
                <a:gd name="T28" fmla="*/ 633 w 665"/>
                <a:gd name="T29" fmla="*/ 470 h 661"/>
                <a:gd name="T30" fmla="*/ 610 w 665"/>
                <a:gd name="T31" fmla="*/ 511 h 661"/>
                <a:gd name="T32" fmla="*/ 583 w 665"/>
                <a:gd name="T33" fmla="*/ 547 h 661"/>
                <a:gd name="T34" fmla="*/ 550 w 665"/>
                <a:gd name="T35" fmla="*/ 580 h 661"/>
                <a:gd name="T36" fmla="*/ 512 w 665"/>
                <a:gd name="T37" fmla="*/ 608 h 661"/>
                <a:gd name="T38" fmla="*/ 472 w 665"/>
                <a:gd name="T39" fmla="*/ 630 h 661"/>
                <a:gd name="T40" fmla="*/ 428 w 665"/>
                <a:gd name="T41" fmla="*/ 646 h 661"/>
                <a:gd name="T42" fmla="*/ 381 w 665"/>
                <a:gd name="T43" fmla="*/ 657 h 661"/>
                <a:gd name="T44" fmla="*/ 332 w 665"/>
                <a:gd name="T45" fmla="*/ 661 h 661"/>
                <a:gd name="T46" fmla="*/ 283 w 665"/>
                <a:gd name="T47" fmla="*/ 657 h 661"/>
                <a:gd name="T48" fmla="*/ 235 w 665"/>
                <a:gd name="T49" fmla="*/ 646 h 661"/>
                <a:gd name="T50" fmla="*/ 192 w 665"/>
                <a:gd name="T51" fmla="*/ 630 h 661"/>
                <a:gd name="T52" fmla="*/ 151 w 665"/>
                <a:gd name="T53" fmla="*/ 608 h 661"/>
                <a:gd name="T54" fmla="*/ 113 w 665"/>
                <a:gd name="T55" fmla="*/ 580 h 661"/>
                <a:gd name="T56" fmla="*/ 81 w 665"/>
                <a:gd name="T57" fmla="*/ 547 h 661"/>
                <a:gd name="T58" fmla="*/ 53 w 665"/>
                <a:gd name="T59" fmla="*/ 511 h 661"/>
                <a:gd name="T60" fmla="*/ 30 w 665"/>
                <a:gd name="T61" fmla="*/ 470 h 661"/>
                <a:gd name="T62" fmla="*/ 13 w 665"/>
                <a:gd name="T63" fmla="*/ 425 h 661"/>
                <a:gd name="T64" fmla="*/ 3 w 665"/>
                <a:gd name="T65" fmla="*/ 378 h 661"/>
                <a:gd name="T66" fmla="*/ 0 w 665"/>
                <a:gd name="T67" fmla="*/ 330 h 661"/>
                <a:gd name="T68" fmla="*/ 3 w 665"/>
                <a:gd name="T69" fmla="*/ 281 h 661"/>
                <a:gd name="T70" fmla="*/ 13 w 665"/>
                <a:gd name="T71" fmla="*/ 234 h 661"/>
                <a:gd name="T72" fmla="*/ 30 w 665"/>
                <a:gd name="T73" fmla="*/ 191 h 661"/>
                <a:gd name="T74" fmla="*/ 53 w 665"/>
                <a:gd name="T75" fmla="*/ 150 h 661"/>
                <a:gd name="T76" fmla="*/ 81 w 665"/>
                <a:gd name="T77" fmla="*/ 113 h 661"/>
                <a:gd name="T78" fmla="*/ 113 w 665"/>
                <a:gd name="T79" fmla="*/ 80 h 661"/>
                <a:gd name="T80" fmla="*/ 151 w 665"/>
                <a:gd name="T81" fmla="*/ 53 h 661"/>
                <a:gd name="T82" fmla="*/ 192 w 665"/>
                <a:gd name="T83" fmla="*/ 30 h 661"/>
                <a:gd name="T84" fmla="*/ 235 w 665"/>
                <a:gd name="T85" fmla="*/ 14 h 661"/>
                <a:gd name="T86" fmla="*/ 283 w 665"/>
                <a:gd name="T87" fmla="*/ 3 h 661"/>
                <a:gd name="T88" fmla="*/ 332 w 665"/>
                <a:gd name="T89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5" h="661">
                  <a:moveTo>
                    <a:pt x="332" y="0"/>
                  </a:moveTo>
                  <a:lnTo>
                    <a:pt x="381" y="3"/>
                  </a:lnTo>
                  <a:lnTo>
                    <a:pt x="428" y="14"/>
                  </a:lnTo>
                  <a:lnTo>
                    <a:pt x="472" y="30"/>
                  </a:lnTo>
                  <a:lnTo>
                    <a:pt x="512" y="53"/>
                  </a:lnTo>
                  <a:lnTo>
                    <a:pt x="550" y="80"/>
                  </a:lnTo>
                  <a:lnTo>
                    <a:pt x="583" y="113"/>
                  </a:lnTo>
                  <a:lnTo>
                    <a:pt x="610" y="150"/>
                  </a:lnTo>
                  <a:lnTo>
                    <a:pt x="633" y="191"/>
                  </a:lnTo>
                  <a:lnTo>
                    <a:pt x="650" y="234"/>
                  </a:lnTo>
                  <a:lnTo>
                    <a:pt x="661" y="281"/>
                  </a:lnTo>
                  <a:lnTo>
                    <a:pt x="665" y="330"/>
                  </a:lnTo>
                  <a:lnTo>
                    <a:pt x="661" y="378"/>
                  </a:lnTo>
                  <a:lnTo>
                    <a:pt x="650" y="425"/>
                  </a:lnTo>
                  <a:lnTo>
                    <a:pt x="633" y="470"/>
                  </a:lnTo>
                  <a:lnTo>
                    <a:pt x="610" y="511"/>
                  </a:lnTo>
                  <a:lnTo>
                    <a:pt x="583" y="547"/>
                  </a:lnTo>
                  <a:lnTo>
                    <a:pt x="550" y="580"/>
                  </a:lnTo>
                  <a:lnTo>
                    <a:pt x="512" y="608"/>
                  </a:lnTo>
                  <a:lnTo>
                    <a:pt x="472" y="630"/>
                  </a:lnTo>
                  <a:lnTo>
                    <a:pt x="428" y="646"/>
                  </a:lnTo>
                  <a:lnTo>
                    <a:pt x="381" y="657"/>
                  </a:lnTo>
                  <a:lnTo>
                    <a:pt x="332" y="661"/>
                  </a:lnTo>
                  <a:lnTo>
                    <a:pt x="283" y="657"/>
                  </a:lnTo>
                  <a:lnTo>
                    <a:pt x="235" y="646"/>
                  </a:lnTo>
                  <a:lnTo>
                    <a:pt x="192" y="630"/>
                  </a:lnTo>
                  <a:lnTo>
                    <a:pt x="151" y="608"/>
                  </a:lnTo>
                  <a:lnTo>
                    <a:pt x="113" y="580"/>
                  </a:lnTo>
                  <a:lnTo>
                    <a:pt x="81" y="547"/>
                  </a:lnTo>
                  <a:lnTo>
                    <a:pt x="53" y="511"/>
                  </a:lnTo>
                  <a:lnTo>
                    <a:pt x="30" y="470"/>
                  </a:lnTo>
                  <a:lnTo>
                    <a:pt x="13" y="425"/>
                  </a:lnTo>
                  <a:lnTo>
                    <a:pt x="3" y="378"/>
                  </a:lnTo>
                  <a:lnTo>
                    <a:pt x="0" y="330"/>
                  </a:lnTo>
                  <a:lnTo>
                    <a:pt x="3" y="281"/>
                  </a:lnTo>
                  <a:lnTo>
                    <a:pt x="13" y="234"/>
                  </a:lnTo>
                  <a:lnTo>
                    <a:pt x="30" y="191"/>
                  </a:lnTo>
                  <a:lnTo>
                    <a:pt x="53" y="150"/>
                  </a:lnTo>
                  <a:lnTo>
                    <a:pt x="81" y="113"/>
                  </a:lnTo>
                  <a:lnTo>
                    <a:pt x="113" y="80"/>
                  </a:lnTo>
                  <a:lnTo>
                    <a:pt x="151" y="53"/>
                  </a:lnTo>
                  <a:lnTo>
                    <a:pt x="192" y="30"/>
                  </a:lnTo>
                  <a:lnTo>
                    <a:pt x="235" y="14"/>
                  </a:lnTo>
                  <a:lnTo>
                    <a:pt x="283" y="3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8" name="Freeform 267"/>
            <p:cNvSpPr>
              <a:spLocks noEditPoints="1"/>
            </p:cNvSpPr>
            <p:nvPr/>
          </p:nvSpPr>
          <p:spPr bwMode="auto">
            <a:xfrm>
              <a:off x="5848350" y="3192463"/>
              <a:ext cx="2041525" cy="2030413"/>
            </a:xfrm>
            <a:custGeom>
              <a:avLst/>
              <a:gdLst>
                <a:gd name="T0" fmla="*/ 1704 w 3859"/>
                <a:gd name="T1" fmla="*/ 1150 h 3835"/>
                <a:gd name="T2" fmla="*/ 1443 w 3859"/>
                <a:gd name="T3" fmla="*/ 1281 h 3835"/>
                <a:gd name="T4" fmla="*/ 1248 w 3859"/>
                <a:gd name="T5" fmla="*/ 1494 h 3835"/>
                <a:gd name="T6" fmla="*/ 1139 w 3859"/>
                <a:gd name="T7" fmla="*/ 1766 h 3835"/>
                <a:gd name="T8" fmla="*/ 1139 w 3859"/>
                <a:gd name="T9" fmla="*/ 2070 h 3835"/>
                <a:gd name="T10" fmla="*/ 1248 w 3859"/>
                <a:gd name="T11" fmla="*/ 2343 h 3835"/>
                <a:gd name="T12" fmla="*/ 1443 w 3859"/>
                <a:gd name="T13" fmla="*/ 2555 h 3835"/>
                <a:gd name="T14" fmla="*/ 1704 w 3859"/>
                <a:gd name="T15" fmla="*/ 2686 h 3835"/>
                <a:gd name="T16" fmla="*/ 2008 w 3859"/>
                <a:gd name="T17" fmla="*/ 2715 h 3835"/>
                <a:gd name="T18" fmla="*/ 2293 w 3859"/>
                <a:gd name="T19" fmla="*/ 2632 h 3835"/>
                <a:gd name="T20" fmla="*/ 2524 w 3859"/>
                <a:gd name="T21" fmla="*/ 2458 h 3835"/>
                <a:gd name="T22" fmla="*/ 2679 w 3859"/>
                <a:gd name="T23" fmla="*/ 2213 h 3835"/>
                <a:gd name="T24" fmla="*/ 2734 w 3859"/>
                <a:gd name="T25" fmla="*/ 1918 h 3835"/>
                <a:gd name="T26" fmla="*/ 2679 w 3859"/>
                <a:gd name="T27" fmla="*/ 1624 h 3835"/>
                <a:gd name="T28" fmla="*/ 2524 w 3859"/>
                <a:gd name="T29" fmla="*/ 1379 h 3835"/>
                <a:gd name="T30" fmla="*/ 2293 w 3859"/>
                <a:gd name="T31" fmla="*/ 1204 h 3835"/>
                <a:gd name="T32" fmla="*/ 2008 w 3859"/>
                <a:gd name="T33" fmla="*/ 1122 h 3835"/>
                <a:gd name="T34" fmla="*/ 2178 w 3859"/>
                <a:gd name="T35" fmla="*/ 4 h 3835"/>
                <a:gd name="T36" fmla="*/ 2245 w 3859"/>
                <a:gd name="T37" fmla="*/ 58 h 3835"/>
                <a:gd name="T38" fmla="*/ 2480 w 3859"/>
                <a:gd name="T39" fmla="*/ 588 h 3835"/>
                <a:gd name="T40" fmla="*/ 3028 w 3859"/>
                <a:gd name="T41" fmla="*/ 373 h 3835"/>
                <a:gd name="T42" fmla="*/ 3113 w 3859"/>
                <a:gd name="T43" fmla="*/ 381 h 3835"/>
                <a:gd name="T44" fmla="*/ 3484 w 3859"/>
                <a:gd name="T45" fmla="*/ 761 h 3835"/>
                <a:gd name="T46" fmla="*/ 3475 w 3859"/>
                <a:gd name="T47" fmla="*/ 845 h 3835"/>
                <a:gd name="T48" fmla="*/ 3316 w 3859"/>
                <a:gd name="T49" fmla="*/ 1504 h 3835"/>
                <a:gd name="T50" fmla="*/ 3836 w 3859"/>
                <a:gd name="T51" fmla="*/ 1624 h 3835"/>
                <a:gd name="T52" fmla="*/ 3859 w 3859"/>
                <a:gd name="T53" fmla="*/ 2150 h 3835"/>
                <a:gd name="T54" fmla="*/ 3821 w 3859"/>
                <a:gd name="T55" fmla="*/ 2226 h 3835"/>
                <a:gd name="T56" fmla="*/ 3285 w 3859"/>
                <a:gd name="T57" fmla="*/ 2426 h 3835"/>
                <a:gd name="T58" fmla="*/ 3480 w 3859"/>
                <a:gd name="T59" fmla="*/ 3011 h 3835"/>
                <a:gd name="T60" fmla="*/ 3471 w 3859"/>
                <a:gd name="T61" fmla="*/ 3095 h 3835"/>
                <a:gd name="T62" fmla="*/ 3089 w 3859"/>
                <a:gd name="T63" fmla="*/ 3464 h 3835"/>
                <a:gd name="T64" fmla="*/ 3004 w 3859"/>
                <a:gd name="T65" fmla="*/ 3453 h 3835"/>
                <a:gd name="T66" fmla="*/ 2339 w 3859"/>
                <a:gd name="T67" fmla="*/ 3298 h 3835"/>
                <a:gd name="T68" fmla="*/ 2218 w 3859"/>
                <a:gd name="T69" fmla="*/ 3812 h 3835"/>
                <a:gd name="T70" fmla="*/ 1688 w 3859"/>
                <a:gd name="T71" fmla="*/ 3835 h 3835"/>
                <a:gd name="T72" fmla="*/ 1612 w 3859"/>
                <a:gd name="T73" fmla="*/ 3797 h 3835"/>
                <a:gd name="T74" fmla="*/ 1415 w 3859"/>
                <a:gd name="T75" fmla="*/ 3263 h 3835"/>
                <a:gd name="T76" fmla="*/ 837 w 3859"/>
                <a:gd name="T77" fmla="*/ 3458 h 3835"/>
                <a:gd name="T78" fmla="*/ 751 w 3859"/>
                <a:gd name="T79" fmla="*/ 3449 h 3835"/>
                <a:gd name="T80" fmla="*/ 380 w 3859"/>
                <a:gd name="T81" fmla="*/ 3070 h 3835"/>
                <a:gd name="T82" fmla="*/ 390 w 3859"/>
                <a:gd name="T83" fmla="*/ 2986 h 3835"/>
                <a:gd name="T84" fmla="*/ 543 w 3859"/>
                <a:gd name="T85" fmla="*/ 2332 h 3835"/>
                <a:gd name="T86" fmla="*/ 23 w 3859"/>
                <a:gd name="T87" fmla="*/ 2212 h 3835"/>
                <a:gd name="T88" fmla="*/ 0 w 3859"/>
                <a:gd name="T89" fmla="*/ 1684 h 3835"/>
                <a:gd name="T90" fmla="*/ 38 w 3859"/>
                <a:gd name="T91" fmla="*/ 1609 h 3835"/>
                <a:gd name="T92" fmla="*/ 574 w 3859"/>
                <a:gd name="T93" fmla="*/ 1414 h 3835"/>
                <a:gd name="T94" fmla="*/ 376 w 3859"/>
                <a:gd name="T95" fmla="*/ 832 h 3835"/>
                <a:gd name="T96" fmla="*/ 383 w 3859"/>
                <a:gd name="T97" fmla="*/ 747 h 3835"/>
                <a:gd name="T98" fmla="*/ 767 w 3859"/>
                <a:gd name="T99" fmla="*/ 378 h 3835"/>
                <a:gd name="T100" fmla="*/ 851 w 3859"/>
                <a:gd name="T101" fmla="*/ 388 h 3835"/>
                <a:gd name="T102" fmla="*/ 1506 w 3859"/>
                <a:gd name="T103" fmla="*/ 542 h 3835"/>
                <a:gd name="T104" fmla="*/ 1627 w 3859"/>
                <a:gd name="T105" fmla="*/ 23 h 3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59" h="3835">
                  <a:moveTo>
                    <a:pt x="1930" y="1118"/>
                  </a:moveTo>
                  <a:lnTo>
                    <a:pt x="1853" y="1122"/>
                  </a:lnTo>
                  <a:lnTo>
                    <a:pt x="1777" y="1132"/>
                  </a:lnTo>
                  <a:lnTo>
                    <a:pt x="1704" y="1150"/>
                  </a:lnTo>
                  <a:lnTo>
                    <a:pt x="1634" y="1174"/>
                  </a:lnTo>
                  <a:lnTo>
                    <a:pt x="1566" y="1204"/>
                  </a:lnTo>
                  <a:lnTo>
                    <a:pt x="1503" y="1241"/>
                  </a:lnTo>
                  <a:lnTo>
                    <a:pt x="1443" y="1281"/>
                  </a:lnTo>
                  <a:lnTo>
                    <a:pt x="1387" y="1328"/>
                  </a:lnTo>
                  <a:lnTo>
                    <a:pt x="1335" y="1379"/>
                  </a:lnTo>
                  <a:lnTo>
                    <a:pt x="1289" y="1434"/>
                  </a:lnTo>
                  <a:lnTo>
                    <a:pt x="1248" y="1494"/>
                  </a:lnTo>
                  <a:lnTo>
                    <a:pt x="1212" y="1557"/>
                  </a:lnTo>
                  <a:lnTo>
                    <a:pt x="1181" y="1624"/>
                  </a:lnTo>
                  <a:lnTo>
                    <a:pt x="1157" y="1694"/>
                  </a:lnTo>
                  <a:lnTo>
                    <a:pt x="1139" y="1766"/>
                  </a:lnTo>
                  <a:lnTo>
                    <a:pt x="1128" y="1841"/>
                  </a:lnTo>
                  <a:lnTo>
                    <a:pt x="1125" y="1918"/>
                  </a:lnTo>
                  <a:lnTo>
                    <a:pt x="1128" y="1995"/>
                  </a:lnTo>
                  <a:lnTo>
                    <a:pt x="1139" y="2070"/>
                  </a:lnTo>
                  <a:lnTo>
                    <a:pt x="1157" y="2143"/>
                  </a:lnTo>
                  <a:lnTo>
                    <a:pt x="1181" y="2213"/>
                  </a:lnTo>
                  <a:lnTo>
                    <a:pt x="1212" y="2279"/>
                  </a:lnTo>
                  <a:lnTo>
                    <a:pt x="1248" y="2343"/>
                  </a:lnTo>
                  <a:lnTo>
                    <a:pt x="1289" y="2403"/>
                  </a:lnTo>
                  <a:lnTo>
                    <a:pt x="1335" y="2458"/>
                  </a:lnTo>
                  <a:lnTo>
                    <a:pt x="1387" y="2508"/>
                  </a:lnTo>
                  <a:lnTo>
                    <a:pt x="1443" y="2555"/>
                  </a:lnTo>
                  <a:lnTo>
                    <a:pt x="1503" y="2596"/>
                  </a:lnTo>
                  <a:lnTo>
                    <a:pt x="1566" y="2632"/>
                  </a:lnTo>
                  <a:lnTo>
                    <a:pt x="1634" y="2662"/>
                  </a:lnTo>
                  <a:lnTo>
                    <a:pt x="1704" y="2686"/>
                  </a:lnTo>
                  <a:lnTo>
                    <a:pt x="1777" y="2704"/>
                  </a:lnTo>
                  <a:lnTo>
                    <a:pt x="1853" y="2715"/>
                  </a:lnTo>
                  <a:lnTo>
                    <a:pt x="1930" y="2719"/>
                  </a:lnTo>
                  <a:lnTo>
                    <a:pt x="2008" y="2715"/>
                  </a:lnTo>
                  <a:lnTo>
                    <a:pt x="2083" y="2704"/>
                  </a:lnTo>
                  <a:lnTo>
                    <a:pt x="2156" y="2686"/>
                  </a:lnTo>
                  <a:lnTo>
                    <a:pt x="2227" y="2662"/>
                  </a:lnTo>
                  <a:lnTo>
                    <a:pt x="2293" y="2632"/>
                  </a:lnTo>
                  <a:lnTo>
                    <a:pt x="2357" y="2596"/>
                  </a:lnTo>
                  <a:lnTo>
                    <a:pt x="2416" y="2555"/>
                  </a:lnTo>
                  <a:lnTo>
                    <a:pt x="2473" y="2508"/>
                  </a:lnTo>
                  <a:lnTo>
                    <a:pt x="2524" y="2458"/>
                  </a:lnTo>
                  <a:lnTo>
                    <a:pt x="2571" y="2403"/>
                  </a:lnTo>
                  <a:lnTo>
                    <a:pt x="2612" y="2343"/>
                  </a:lnTo>
                  <a:lnTo>
                    <a:pt x="2649" y="2279"/>
                  </a:lnTo>
                  <a:lnTo>
                    <a:pt x="2679" y="2213"/>
                  </a:lnTo>
                  <a:lnTo>
                    <a:pt x="2703" y="2143"/>
                  </a:lnTo>
                  <a:lnTo>
                    <a:pt x="2720" y="2070"/>
                  </a:lnTo>
                  <a:lnTo>
                    <a:pt x="2731" y="1995"/>
                  </a:lnTo>
                  <a:lnTo>
                    <a:pt x="2734" y="1918"/>
                  </a:lnTo>
                  <a:lnTo>
                    <a:pt x="2731" y="1841"/>
                  </a:lnTo>
                  <a:lnTo>
                    <a:pt x="2720" y="1766"/>
                  </a:lnTo>
                  <a:lnTo>
                    <a:pt x="2703" y="1694"/>
                  </a:lnTo>
                  <a:lnTo>
                    <a:pt x="2679" y="1624"/>
                  </a:lnTo>
                  <a:lnTo>
                    <a:pt x="2649" y="1557"/>
                  </a:lnTo>
                  <a:lnTo>
                    <a:pt x="2612" y="1494"/>
                  </a:lnTo>
                  <a:lnTo>
                    <a:pt x="2571" y="1434"/>
                  </a:lnTo>
                  <a:lnTo>
                    <a:pt x="2524" y="1379"/>
                  </a:lnTo>
                  <a:lnTo>
                    <a:pt x="2473" y="1328"/>
                  </a:lnTo>
                  <a:lnTo>
                    <a:pt x="2418" y="1281"/>
                  </a:lnTo>
                  <a:lnTo>
                    <a:pt x="2357" y="1241"/>
                  </a:lnTo>
                  <a:lnTo>
                    <a:pt x="2293" y="1204"/>
                  </a:lnTo>
                  <a:lnTo>
                    <a:pt x="2227" y="1174"/>
                  </a:lnTo>
                  <a:lnTo>
                    <a:pt x="2156" y="1150"/>
                  </a:lnTo>
                  <a:lnTo>
                    <a:pt x="2083" y="1132"/>
                  </a:lnTo>
                  <a:lnTo>
                    <a:pt x="2008" y="1122"/>
                  </a:lnTo>
                  <a:lnTo>
                    <a:pt x="1930" y="1118"/>
                  </a:lnTo>
                  <a:close/>
                  <a:moveTo>
                    <a:pt x="1687" y="0"/>
                  </a:moveTo>
                  <a:lnTo>
                    <a:pt x="2156" y="0"/>
                  </a:lnTo>
                  <a:lnTo>
                    <a:pt x="2178" y="4"/>
                  </a:lnTo>
                  <a:lnTo>
                    <a:pt x="2199" y="11"/>
                  </a:lnTo>
                  <a:lnTo>
                    <a:pt x="2218" y="23"/>
                  </a:lnTo>
                  <a:lnTo>
                    <a:pt x="2233" y="39"/>
                  </a:lnTo>
                  <a:lnTo>
                    <a:pt x="2245" y="58"/>
                  </a:lnTo>
                  <a:lnTo>
                    <a:pt x="2252" y="78"/>
                  </a:lnTo>
                  <a:lnTo>
                    <a:pt x="2338" y="539"/>
                  </a:lnTo>
                  <a:lnTo>
                    <a:pt x="2410" y="561"/>
                  </a:lnTo>
                  <a:lnTo>
                    <a:pt x="2480" y="588"/>
                  </a:lnTo>
                  <a:lnTo>
                    <a:pt x="2548" y="618"/>
                  </a:lnTo>
                  <a:lnTo>
                    <a:pt x="2615" y="650"/>
                  </a:lnTo>
                  <a:lnTo>
                    <a:pt x="3009" y="384"/>
                  </a:lnTo>
                  <a:lnTo>
                    <a:pt x="3028" y="373"/>
                  </a:lnTo>
                  <a:lnTo>
                    <a:pt x="3050" y="368"/>
                  </a:lnTo>
                  <a:lnTo>
                    <a:pt x="3072" y="368"/>
                  </a:lnTo>
                  <a:lnTo>
                    <a:pt x="3094" y="373"/>
                  </a:lnTo>
                  <a:lnTo>
                    <a:pt x="3113" y="381"/>
                  </a:lnTo>
                  <a:lnTo>
                    <a:pt x="3131" y="394"/>
                  </a:lnTo>
                  <a:lnTo>
                    <a:pt x="3463" y="725"/>
                  </a:lnTo>
                  <a:lnTo>
                    <a:pt x="3476" y="742"/>
                  </a:lnTo>
                  <a:lnTo>
                    <a:pt x="3484" y="761"/>
                  </a:lnTo>
                  <a:lnTo>
                    <a:pt x="3489" y="783"/>
                  </a:lnTo>
                  <a:lnTo>
                    <a:pt x="3489" y="805"/>
                  </a:lnTo>
                  <a:lnTo>
                    <a:pt x="3484" y="826"/>
                  </a:lnTo>
                  <a:lnTo>
                    <a:pt x="3475" y="845"/>
                  </a:lnTo>
                  <a:lnTo>
                    <a:pt x="3205" y="1237"/>
                  </a:lnTo>
                  <a:lnTo>
                    <a:pt x="3249" y="1322"/>
                  </a:lnTo>
                  <a:lnTo>
                    <a:pt x="3285" y="1412"/>
                  </a:lnTo>
                  <a:lnTo>
                    <a:pt x="3316" y="1504"/>
                  </a:lnTo>
                  <a:lnTo>
                    <a:pt x="3782" y="1590"/>
                  </a:lnTo>
                  <a:lnTo>
                    <a:pt x="3802" y="1597"/>
                  </a:lnTo>
                  <a:lnTo>
                    <a:pt x="3821" y="1609"/>
                  </a:lnTo>
                  <a:lnTo>
                    <a:pt x="3836" y="1624"/>
                  </a:lnTo>
                  <a:lnTo>
                    <a:pt x="3848" y="1643"/>
                  </a:lnTo>
                  <a:lnTo>
                    <a:pt x="3857" y="1664"/>
                  </a:lnTo>
                  <a:lnTo>
                    <a:pt x="3859" y="1684"/>
                  </a:lnTo>
                  <a:lnTo>
                    <a:pt x="3859" y="2150"/>
                  </a:lnTo>
                  <a:lnTo>
                    <a:pt x="3857" y="2172"/>
                  </a:lnTo>
                  <a:lnTo>
                    <a:pt x="3848" y="2192"/>
                  </a:lnTo>
                  <a:lnTo>
                    <a:pt x="3836" y="2212"/>
                  </a:lnTo>
                  <a:lnTo>
                    <a:pt x="3821" y="2226"/>
                  </a:lnTo>
                  <a:lnTo>
                    <a:pt x="3802" y="2238"/>
                  </a:lnTo>
                  <a:lnTo>
                    <a:pt x="3782" y="2244"/>
                  </a:lnTo>
                  <a:lnTo>
                    <a:pt x="3316" y="2332"/>
                  </a:lnTo>
                  <a:lnTo>
                    <a:pt x="3285" y="2426"/>
                  </a:lnTo>
                  <a:lnTo>
                    <a:pt x="3247" y="2517"/>
                  </a:lnTo>
                  <a:lnTo>
                    <a:pt x="3204" y="2605"/>
                  </a:lnTo>
                  <a:lnTo>
                    <a:pt x="3470" y="2992"/>
                  </a:lnTo>
                  <a:lnTo>
                    <a:pt x="3480" y="3011"/>
                  </a:lnTo>
                  <a:lnTo>
                    <a:pt x="3484" y="3031"/>
                  </a:lnTo>
                  <a:lnTo>
                    <a:pt x="3484" y="3054"/>
                  </a:lnTo>
                  <a:lnTo>
                    <a:pt x="3481" y="3074"/>
                  </a:lnTo>
                  <a:lnTo>
                    <a:pt x="3471" y="3095"/>
                  </a:lnTo>
                  <a:lnTo>
                    <a:pt x="3458" y="3112"/>
                  </a:lnTo>
                  <a:lnTo>
                    <a:pt x="3126" y="3442"/>
                  </a:lnTo>
                  <a:lnTo>
                    <a:pt x="3109" y="3455"/>
                  </a:lnTo>
                  <a:lnTo>
                    <a:pt x="3089" y="3464"/>
                  </a:lnTo>
                  <a:lnTo>
                    <a:pt x="3067" y="3469"/>
                  </a:lnTo>
                  <a:lnTo>
                    <a:pt x="3045" y="3467"/>
                  </a:lnTo>
                  <a:lnTo>
                    <a:pt x="3024" y="3463"/>
                  </a:lnTo>
                  <a:lnTo>
                    <a:pt x="3004" y="3453"/>
                  </a:lnTo>
                  <a:lnTo>
                    <a:pt x="2612" y="3187"/>
                  </a:lnTo>
                  <a:lnTo>
                    <a:pt x="2524" y="3230"/>
                  </a:lnTo>
                  <a:lnTo>
                    <a:pt x="2433" y="3267"/>
                  </a:lnTo>
                  <a:lnTo>
                    <a:pt x="2339" y="3298"/>
                  </a:lnTo>
                  <a:lnTo>
                    <a:pt x="2252" y="3758"/>
                  </a:lnTo>
                  <a:lnTo>
                    <a:pt x="2245" y="3779"/>
                  </a:lnTo>
                  <a:lnTo>
                    <a:pt x="2233" y="3797"/>
                  </a:lnTo>
                  <a:lnTo>
                    <a:pt x="2218" y="3812"/>
                  </a:lnTo>
                  <a:lnTo>
                    <a:pt x="2199" y="3826"/>
                  </a:lnTo>
                  <a:lnTo>
                    <a:pt x="2178" y="3833"/>
                  </a:lnTo>
                  <a:lnTo>
                    <a:pt x="2156" y="3835"/>
                  </a:lnTo>
                  <a:lnTo>
                    <a:pt x="1688" y="3835"/>
                  </a:lnTo>
                  <a:lnTo>
                    <a:pt x="1666" y="3833"/>
                  </a:lnTo>
                  <a:lnTo>
                    <a:pt x="1646" y="3826"/>
                  </a:lnTo>
                  <a:lnTo>
                    <a:pt x="1627" y="3812"/>
                  </a:lnTo>
                  <a:lnTo>
                    <a:pt x="1612" y="3797"/>
                  </a:lnTo>
                  <a:lnTo>
                    <a:pt x="1600" y="3779"/>
                  </a:lnTo>
                  <a:lnTo>
                    <a:pt x="1593" y="3758"/>
                  </a:lnTo>
                  <a:lnTo>
                    <a:pt x="1506" y="3293"/>
                  </a:lnTo>
                  <a:lnTo>
                    <a:pt x="1415" y="3263"/>
                  </a:lnTo>
                  <a:lnTo>
                    <a:pt x="1327" y="3227"/>
                  </a:lnTo>
                  <a:lnTo>
                    <a:pt x="1242" y="3185"/>
                  </a:lnTo>
                  <a:lnTo>
                    <a:pt x="856" y="3447"/>
                  </a:lnTo>
                  <a:lnTo>
                    <a:pt x="837" y="3458"/>
                  </a:lnTo>
                  <a:lnTo>
                    <a:pt x="815" y="3463"/>
                  </a:lnTo>
                  <a:lnTo>
                    <a:pt x="793" y="3463"/>
                  </a:lnTo>
                  <a:lnTo>
                    <a:pt x="771" y="3458"/>
                  </a:lnTo>
                  <a:lnTo>
                    <a:pt x="751" y="3449"/>
                  </a:lnTo>
                  <a:lnTo>
                    <a:pt x="734" y="3436"/>
                  </a:lnTo>
                  <a:lnTo>
                    <a:pt x="401" y="3107"/>
                  </a:lnTo>
                  <a:lnTo>
                    <a:pt x="388" y="3089"/>
                  </a:lnTo>
                  <a:lnTo>
                    <a:pt x="380" y="3070"/>
                  </a:lnTo>
                  <a:lnTo>
                    <a:pt x="375" y="3048"/>
                  </a:lnTo>
                  <a:lnTo>
                    <a:pt x="376" y="3025"/>
                  </a:lnTo>
                  <a:lnTo>
                    <a:pt x="381" y="3005"/>
                  </a:lnTo>
                  <a:lnTo>
                    <a:pt x="390" y="2986"/>
                  </a:lnTo>
                  <a:lnTo>
                    <a:pt x="655" y="2601"/>
                  </a:lnTo>
                  <a:lnTo>
                    <a:pt x="612" y="2514"/>
                  </a:lnTo>
                  <a:lnTo>
                    <a:pt x="574" y="2424"/>
                  </a:lnTo>
                  <a:lnTo>
                    <a:pt x="543" y="2332"/>
                  </a:lnTo>
                  <a:lnTo>
                    <a:pt x="78" y="2244"/>
                  </a:lnTo>
                  <a:lnTo>
                    <a:pt x="58" y="2238"/>
                  </a:lnTo>
                  <a:lnTo>
                    <a:pt x="38" y="2226"/>
                  </a:lnTo>
                  <a:lnTo>
                    <a:pt x="23" y="2212"/>
                  </a:lnTo>
                  <a:lnTo>
                    <a:pt x="11" y="2192"/>
                  </a:lnTo>
                  <a:lnTo>
                    <a:pt x="3" y="2172"/>
                  </a:lnTo>
                  <a:lnTo>
                    <a:pt x="0" y="2150"/>
                  </a:lnTo>
                  <a:lnTo>
                    <a:pt x="0" y="1684"/>
                  </a:lnTo>
                  <a:lnTo>
                    <a:pt x="3" y="1664"/>
                  </a:lnTo>
                  <a:lnTo>
                    <a:pt x="11" y="1643"/>
                  </a:lnTo>
                  <a:lnTo>
                    <a:pt x="23" y="1624"/>
                  </a:lnTo>
                  <a:lnTo>
                    <a:pt x="38" y="1609"/>
                  </a:lnTo>
                  <a:lnTo>
                    <a:pt x="58" y="1597"/>
                  </a:lnTo>
                  <a:lnTo>
                    <a:pt x="78" y="1590"/>
                  </a:lnTo>
                  <a:lnTo>
                    <a:pt x="543" y="1504"/>
                  </a:lnTo>
                  <a:lnTo>
                    <a:pt x="574" y="1414"/>
                  </a:lnTo>
                  <a:lnTo>
                    <a:pt x="611" y="1325"/>
                  </a:lnTo>
                  <a:lnTo>
                    <a:pt x="653" y="1239"/>
                  </a:lnTo>
                  <a:lnTo>
                    <a:pt x="386" y="851"/>
                  </a:lnTo>
                  <a:lnTo>
                    <a:pt x="376" y="832"/>
                  </a:lnTo>
                  <a:lnTo>
                    <a:pt x="370" y="810"/>
                  </a:lnTo>
                  <a:lnTo>
                    <a:pt x="370" y="789"/>
                  </a:lnTo>
                  <a:lnTo>
                    <a:pt x="375" y="767"/>
                  </a:lnTo>
                  <a:lnTo>
                    <a:pt x="383" y="747"/>
                  </a:lnTo>
                  <a:lnTo>
                    <a:pt x="397" y="730"/>
                  </a:lnTo>
                  <a:lnTo>
                    <a:pt x="729" y="400"/>
                  </a:lnTo>
                  <a:lnTo>
                    <a:pt x="746" y="387"/>
                  </a:lnTo>
                  <a:lnTo>
                    <a:pt x="767" y="378"/>
                  </a:lnTo>
                  <a:lnTo>
                    <a:pt x="787" y="374"/>
                  </a:lnTo>
                  <a:lnTo>
                    <a:pt x="810" y="374"/>
                  </a:lnTo>
                  <a:lnTo>
                    <a:pt x="832" y="379"/>
                  </a:lnTo>
                  <a:lnTo>
                    <a:pt x="851" y="388"/>
                  </a:lnTo>
                  <a:lnTo>
                    <a:pt x="1240" y="653"/>
                  </a:lnTo>
                  <a:lnTo>
                    <a:pt x="1325" y="611"/>
                  </a:lnTo>
                  <a:lnTo>
                    <a:pt x="1414" y="574"/>
                  </a:lnTo>
                  <a:lnTo>
                    <a:pt x="1506" y="542"/>
                  </a:lnTo>
                  <a:lnTo>
                    <a:pt x="1593" y="78"/>
                  </a:lnTo>
                  <a:lnTo>
                    <a:pt x="1600" y="58"/>
                  </a:lnTo>
                  <a:lnTo>
                    <a:pt x="1611" y="39"/>
                  </a:lnTo>
                  <a:lnTo>
                    <a:pt x="1627" y="23"/>
                  </a:lnTo>
                  <a:lnTo>
                    <a:pt x="1645" y="11"/>
                  </a:lnTo>
                  <a:lnTo>
                    <a:pt x="1665" y="4"/>
                  </a:lnTo>
                  <a:lnTo>
                    <a:pt x="16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106">
            <a:extLst>
              <a:ext uri="{FF2B5EF4-FFF2-40B4-BE49-F238E27FC236}">
                <a16:creationId xmlns:a16="http://schemas.microsoft.com/office/drawing/2014/main" id="{24425CA9-3FAE-4F03-9291-C03F98054773}"/>
              </a:ext>
            </a:extLst>
          </p:cNvPr>
          <p:cNvGrpSpPr/>
          <p:nvPr/>
        </p:nvGrpSpPr>
        <p:grpSpPr>
          <a:xfrm>
            <a:off x="865849" y="3886178"/>
            <a:ext cx="4511433" cy="1170996"/>
            <a:chOff x="7255116" y="1602060"/>
            <a:chExt cx="2215485" cy="980600"/>
          </a:xfrm>
        </p:grpSpPr>
        <p:sp>
          <p:nvSpPr>
            <p:cNvPr id="45" name="TextBox 109">
              <a:extLst>
                <a:ext uri="{FF2B5EF4-FFF2-40B4-BE49-F238E27FC236}">
                  <a16:creationId xmlns:a16="http://schemas.microsoft.com/office/drawing/2014/main" id="{2DE494D3-5302-4F69-B234-4F3F35CFD632}"/>
                </a:ext>
              </a:extLst>
            </p:cNvPr>
            <p:cNvSpPr txBox="1"/>
            <p:nvPr/>
          </p:nvSpPr>
          <p:spPr>
            <a:xfrm flipH="1">
              <a:off x="7255116" y="2029658"/>
              <a:ext cx="2215485" cy="553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zh-CN" b="1" dirty="0"/>
                <a:t>课上小组协作任务环节，只能抽取几组口头分享小组成果，很多组的成果看不到。。</a:t>
              </a:r>
              <a:endPara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TextBox 113">
              <a:extLst>
                <a:ext uri="{FF2B5EF4-FFF2-40B4-BE49-F238E27FC236}">
                  <a16:creationId xmlns:a16="http://schemas.microsoft.com/office/drawing/2014/main" id="{585BF759-E50A-4F4C-B7DD-A6E502980EA0}"/>
                </a:ext>
              </a:extLst>
            </p:cNvPr>
            <p:cNvSpPr txBox="1"/>
            <p:nvPr/>
          </p:nvSpPr>
          <p:spPr>
            <a:xfrm>
              <a:off x="7255116" y="1602060"/>
              <a:ext cx="1524927" cy="4123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学习情境</a:t>
              </a:r>
              <a:endPara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47" name="TextBox 144">
            <a:extLst>
              <a:ext uri="{FF2B5EF4-FFF2-40B4-BE49-F238E27FC236}">
                <a16:creationId xmlns:a16="http://schemas.microsoft.com/office/drawing/2014/main" id="{EC0A2696-991A-4539-A74C-5DDEE339C0B3}"/>
              </a:ext>
            </a:extLst>
          </p:cNvPr>
          <p:cNvSpPr txBox="1"/>
          <p:nvPr/>
        </p:nvSpPr>
        <p:spPr>
          <a:xfrm>
            <a:off x="801073" y="999288"/>
            <a:ext cx="4511433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痛点四</a:t>
            </a:r>
            <a:endParaRPr lang="en-US" altLang="zh-CN" sz="3600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zh-CN" altLang="en-US" sz="3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课堂时间有限，来不及展示小组协作任务的成果</a:t>
            </a:r>
            <a:endParaRPr lang="en-US" sz="3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6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790779" y="635808"/>
            <a:ext cx="4613989" cy="6220926"/>
            <a:chOff x="3760430" y="1520230"/>
            <a:chExt cx="4591090" cy="6190052"/>
          </a:xfrm>
        </p:grpSpPr>
        <p:sp>
          <p:nvSpPr>
            <p:cNvPr id="3" name="Shape 6"/>
            <p:cNvSpPr/>
            <p:nvPr/>
          </p:nvSpPr>
          <p:spPr>
            <a:xfrm>
              <a:off x="5661945" y="5286312"/>
              <a:ext cx="862146" cy="899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57" y="21563"/>
                  </a:moveTo>
                  <a:lnTo>
                    <a:pt x="21600" y="17910"/>
                  </a:lnTo>
                  <a:lnTo>
                    <a:pt x="10798" y="0"/>
                  </a:lnTo>
                  <a:lnTo>
                    <a:pt x="0" y="17826"/>
                  </a:lnTo>
                  <a:lnTo>
                    <a:pt x="4277" y="21600"/>
                  </a:lnTo>
                  <a:cubicBezTo>
                    <a:pt x="4277" y="21600"/>
                    <a:pt x="17557" y="21563"/>
                    <a:pt x="17557" y="2156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" name="Shape 7"/>
            <p:cNvSpPr/>
            <p:nvPr/>
          </p:nvSpPr>
          <p:spPr>
            <a:xfrm>
              <a:off x="5630755" y="5972480"/>
              <a:ext cx="310083" cy="173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719"/>
                  </a:moveTo>
                  <a:cubicBezTo>
                    <a:pt x="21600" y="20758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758"/>
                    <a:pt x="0" y="19719"/>
                  </a:cubicBezTo>
                  <a:lnTo>
                    <a:pt x="0" y="1881"/>
                  </a:lnTo>
                  <a:cubicBezTo>
                    <a:pt x="0" y="842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842"/>
                    <a:pt x="21600" y="1881"/>
                  </a:cubicBezTo>
                  <a:cubicBezTo>
                    <a:pt x="21600" y="1881"/>
                    <a:pt x="21600" y="19719"/>
                    <a:pt x="21600" y="19719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" name="Shape 8"/>
            <p:cNvSpPr/>
            <p:nvPr/>
          </p:nvSpPr>
          <p:spPr>
            <a:xfrm>
              <a:off x="5936412" y="5972480"/>
              <a:ext cx="310083" cy="173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719"/>
                  </a:moveTo>
                  <a:cubicBezTo>
                    <a:pt x="21600" y="20758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758"/>
                    <a:pt x="0" y="19719"/>
                  </a:cubicBezTo>
                  <a:lnTo>
                    <a:pt x="0" y="1881"/>
                  </a:lnTo>
                  <a:cubicBezTo>
                    <a:pt x="0" y="842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842"/>
                    <a:pt x="21600" y="1881"/>
                  </a:cubicBezTo>
                  <a:cubicBezTo>
                    <a:pt x="21600" y="1881"/>
                    <a:pt x="21600" y="19719"/>
                    <a:pt x="21600" y="1971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" name="Shape 9"/>
            <p:cNvSpPr/>
            <p:nvPr/>
          </p:nvSpPr>
          <p:spPr>
            <a:xfrm>
              <a:off x="6242069" y="5972480"/>
              <a:ext cx="310083" cy="173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719"/>
                  </a:moveTo>
                  <a:cubicBezTo>
                    <a:pt x="21600" y="20758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758"/>
                    <a:pt x="0" y="19719"/>
                  </a:cubicBezTo>
                  <a:lnTo>
                    <a:pt x="0" y="1881"/>
                  </a:lnTo>
                  <a:cubicBezTo>
                    <a:pt x="0" y="842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842"/>
                    <a:pt x="21600" y="1881"/>
                  </a:cubicBezTo>
                  <a:cubicBezTo>
                    <a:pt x="21600" y="1881"/>
                    <a:pt x="21600" y="19719"/>
                    <a:pt x="21600" y="19719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" name="Shape 10"/>
            <p:cNvSpPr/>
            <p:nvPr/>
          </p:nvSpPr>
          <p:spPr>
            <a:xfrm>
              <a:off x="5867795" y="5286312"/>
              <a:ext cx="443276" cy="38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4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824" y="0"/>
                    <a:pt x="10824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" name="Shape 11"/>
            <p:cNvSpPr/>
            <p:nvPr/>
          </p:nvSpPr>
          <p:spPr>
            <a:xfrm>
              <a:off x="5175389" y="2990767"/>
              <a:ext cx="1835373" cy="2215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760" extrusionOk="0">
                  <a:moveTo>
                    <a:pt x="16796" y="2518"/>
                  </a:moveTo>
                  <a:cubicBezTo>
                    <a:pt x="12954" y="-840"/>
                    <a:pt x="6724" y="-840"/>
                    <a:pt x="2881" y="2518"/>
                  </a:cubicBezTo>
                  <a:cubicBezTo>
                    <a:pt x="-961" y="5876"/>
                    <a:pt x="-961" y="11321"/>
                    <a:pt x="2881" y="14679"/>
                  </a:cubicBezTo>
                  <a:lnTo>
                    <a:pt x="9839" y="20760"/>
                  </a:lnTo>
                  <a:lnTo>
                    <a:pt x="16796" y="14679"/>
                  </a:lnTo>
                  <a:cubicBezTo>
                    <a:pt x="20639" y="11321"/>
                    <a:pt x="20639" y="5876"/>
                    <a:pt x="16796" y="251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" name="Shape 12"/>
            <p:cNvSpPr/>
            <p:nvPr/>
          </p:nvSpPr>
          <p:spPr>
            <a:xfrm>
              <a:off x="3840480" y="4338152"/>
              <a:ext cx="2215495" cy="1835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19679" extrusionOk="0">
                  <a:moveTo>
                    <a:pt x="2518" y="2882"/>
                  </a:moveTo>
                  <a:cubicBezTo>
                    <a:pt x="-840" y="6724"/>
                    <a:pt x="-840" y="12954"/>
                    <a:pt x="2518" y="16797"/>
                  </a:cubicBezTo>
                  <a:cubicBezTo>
                    <a:pt x="5876" y="20639"/>
                    <a:pt x="11321" y="20639"/>
                    <a:pt x="14679" y="16797"/>
                  </a:cubicBezTo>
                  <a:lnTo>
                    <a:pt x="20760" y="9839"/>
                  </a:lnTo>
                  <a:lnTo>
                    <a:pt x="14679" y="2882"/>
                  </a:lnTo>
                  <a:cubicBezTo>
                    <a:pt x="11321" y="-961"/>
                    <a:pt x="5876" y="-961"/>
                    <a:pt x="2518" y="288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" name="Shape 13"/>
            <p:cNvSpPr/>
            <p:nvPr/>
          </p:nvSpPr>
          <p:spPr>
            <a:xfrm>
              <a:off x="6136025" y="4325675"/>
              <a:ext cx="2215495" cy="1835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19679" extrusionOk="0">
                  <a:moveTo>
                    <a:pt x="18242" y="16796"/>
                  </a:moveTo>
                  <a:cubicBezTo>
                    <a:pt x="21600" y="12954"/>
                    <a:pt x="21600" y="6724"/>
                    <a:pt x="18242" y="2881"/>
                  </a:cubicBezTo>
                  <a:cubicBezTo>
                    <a:pt x="14884" y="-961"/>
                    <a:pt x="9439" y="-961"/>
                    <a:pt x="6081" y="2881"/>
                  </a:cubicBezTo>
                  <a:lnTo>
                    <a:pt x="0" y="9839"/>
                  </a:lnTo>
                  <a:lnTo>
                    <a:pt x="6081" y="16796"/>
                  </a:lnTo>
                  <a:cubicBezTo>
                    <a:pt x="9439" y="20639"/>
                    <a:pt x="14884" y="20639"/>
                    <a:pt x="18242" y="1679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" name="Shape 14"/>
            <p:cNvSpPr/>
            <p:nvPr/>
          </p:nvSpPr>
          <p:spPr>
            <a:xfrm>
              <a:off x="7077947" y="3059383"/>
              <a:ext cx="1194066" cy="1194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" name="Shape 15"/>
            <p:cNvSpPr/>
            <p:nvPr/>
          </p:nvSpPr>
          <p:spPr>
            <a:xfrm>
              <a:off x="6398016" y="2005179"/>
              <a:ext cx="1194065" cy="1194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" name="Shape 16"/>
            <p:cNvSpPr/>
            <p:nvPr/>
          </p:nvSpPr>
          <p:spPr>
            <a:xfrm>
              <a:off x="5661945" y="1520230"/>
              <a:ext cx="864497" cy="864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tx1">
                <a:alpha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" name="Shape 17"/>
            <p:cNvSpPr/>
            <p:nvPr/>
          </p:nvSpPr>
          <p:spPr>
            <a:xfrm>
              <a:off x="5874523" y="2458721"/>
              <a:ext cx="441524" cy="44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" name="Shape 18"/>
            <p:cNvSpPr/>
            <p:nvPr/>
          </p:nvSpPr>
          <p:spPr>
            <a:xfrm>
              <a:off x="4595265" y="2005179"/>
              <a:ext cx="1194065" cy="1194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" name="Shape 19"/>
            <p:cNvSpPr/>
            <p:nvPr/>
          </p:nvSpPr>
          <p:spPr>
            <a:xfrm>
              <a:off x="3915335" y="3059383"/>
              <a:ext cx="1194065" cy="1194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" name="Shape 20"/>
            <p:cNvSpPr/>
            <p:nvPr/>
          </p:nvSpPr>
          <p:spPr>
            <a:xfrm>
              <a:off x="6092359" y="2990767"/>
              <a:ext cx="917689" cy="2215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1600" extrusionOk="0">
                  <a:moveTo>
                    <a:pt x="13915" y="2621"/>
                  </a:moveTo>
                  <a:cubicBezTo>
                    <a:pt x="10072" y="874"/>
                    <a:pt x="5036" y="0"/>
                    <a:pt x="0" y="0"/>
                  </a:cubicBezTo>
                  <a:lnTo>
                    <a:pt x="0" y="21600"/>
                  </a:lnTo>
                  <a:lnTo>
                    <a:pt x="13915" y="15274"/>
                  </a:lnTo>
                  <a:cubicBezTo>
                    <a:pt x="21600" y="11779"/>
                    <a:pt x="21600" y="6115"/>
                    <a:pt x="13915" y="262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" name="Shape 21"/>
            <p:cNvSpPr/>
            <p:nvPr/>
          </p:nvSpPr>
          <p:spPr>
            <a:xfrm>
              <a:off x="6136025" y="5242646"/>
              <a:ext cx="2215495" cy="917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79" extrusionOk="0">
                  <a:moveTo>
                    <a:pt x="18979" y="13915"/>
                  </a:moveTo>
                  <a:cubicBezTo>
                    <a:pt x="20726" y="10072"/>
                    <a:pt x="21600" y="5036"/>
                    <a:pt x="21600" y="0"/>
                  </a:cubicBezTo>
                  <a:lnTo>
                    <a:pt x="0" y="0"/>
                  </a:lnTo>
                  <a:lnTo>
                    <a:pt x="6326" y="13915"/>
                  </a:lnTo>
                  <a:cubicBezTo>
                    <a:pt x="9821" y="21600"/>
                    <a:pt x="15485" y="21600"/>
                    <a:pt x="18979" y="13915"/>
                  </a:cubicBezTo>
                  <a:close/>
                </a:path>
              </a:pathLst>
            </a:custGeom>
            <a:solidFill>
              <a:schemeClr val="accent3">
                <a:lumMod val="50000"/>
                <a:alpha val="3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" name="Shape 22"/>
            <p:cNvSpPr/>
            <p:nvPr/>
          </p:nvSpPr>
          <p:spPr>
            <a:xfrm>
              <a:off x="3840480" y="5242646"/>
              <a:ext cx="2215495" cy="917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79" extrusionOk="0">
                  <a:moveTo>
                    <a:pt x="2621" y="13915"/>
                  </a:moveTo>
                  <a:cubicBezTo>
                    <a:pt x="874" y="10072"/>
                    <a:pt x="0" y="5036"/>
                    <a:pt x="0" y="0"/>
                  </a:cubicBezTo>
                  <a:lnTo>
                    <a:pt x="21600" y="0"/>
                  </a:lnTo>
                  <a:lnTo>
                    <a:pt x="15274" y="13915"/>
                  </a:lnTo>
                  <a:cubicBezTo>
                    <a:pt x="11779" y="21600"/>
                    <a:pt x="6115" y="21600"/>
                    <a:pt x="2621" y="13915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3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" name="Shape 14"/>
            <p:cNvSpPr/>
            <p:nvPr/>
          </p:nvSpPr>
          <p:spPr>
            <a:xfrm>
              <a:off x="7506440" y="4000671"/>
              <a:ext cx="613362" cy="613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" name="Shape 14"/>
            <p:cNvSpPr/>
            <p:nvPr/>
          </p:nvSpPr>
          <p:spPr>
            <a:xfrm>
              <a:off x="3760430" y="4303314"/>
              <a:ext cx="531279" cy="531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" name="Shape 14"/>
            <p:cNvSpPr/>
            <p:nvPr/>
          </p:nvSpPr>
          <p:spPr>
            <a:xfrm>
              <a:off x="4860454" y="2992546"/>
              <a:ext cx="646266" cy="64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8835400" y="1489851"/>
            <a:ext cx="1601882" cy="1234826"/>
            <a:chOff x="9568281" y="683203"/>
            <a:chExt cx="1601882" cy="1234826"/>
          </a:xfrm>
        </p:grpSpPr>
        <p:grpSp>
          <p:nvGrpSpPr>
            <p:cNvPr id="115" name="Группа 83"/>
            <p:cNvGrpSpPr/>
            <p:nvPr/>
          </p:nvGrpSpPr>
          <p:grpSpPr>
            <a:xfrm>
              <a:off x="9568281" y="683203"/>
              <a:ext cx="382682" cy="377576"/>
              <a:chOff x="5834063" y="3213100"/>
              <a:chExt cx="2260601" cy="2230438"/>
            </a:xfrm>
            <a:solidFill>
              <a:schemeClr val="accent3"/>
            </a:solidFill>
          </p:grpSpPr>
          <p:sp>
            <p:nvSpPr>
              <p:cNvPr id="123" name="Freeform 72"/>
              <p:cNvSpPr>
                <a:spLocks/>
              </p:cNvSpPr>
              <p:nvPr/>
            </p:nvSpPr>
            <p:spPr bwMode="auto">
              <a:xfrm>
                <a:off x="6804026" y="3827463"/>
                <a:ext cx="660400" cy="677863"/>
              </a:xfrm>
              <a:custGeom>
                <a:avLst/>
                <a:gdLst>
                  <a:gd name="T0" fmla="*/ 1247 w 1247"/>
                  <a:gd name="T1" fmla="*/ 0 h 1279"/>
                  <a:gd name="T2" fmla="*/ 634 w 1247"/>
                  <a:gd name="T3" fmla="*/ 1099 h 1279"/>
                  <a:gd name="T4" fmla="*/ 633 w 1247"/>
                  <a:gd name="T5" fmla="*/ 1097 h 1279"/>
                  <a:gd name="T6" fmla="*/ 610 w 1247"/>
                  <a:gd name="T7" fmla="*/ 1136 h 1279"/>
                  <a:gd name="T8" fmla="*/ 582 w 1247"/>
                  <a:gd name="T9" fmla="*/ 1171 h 1279"/>
                  <a:gd name="T10" fmla="*/ 548 w 1247"/>
                  <a:gd name="T11" fmla="*/ 1202 h 1279"/>
                  <a:gd name="T12" fmla="*/ 512 w 1247"/>
                  <a:gd name="T13" fmla="*/ 1228 h 1279"/>
                  <a:gd name="T14" fmla="*/ 471 w 1247"/>
                  <a:gd name="T15" fmla="*/ 1250 h 1279"/>
                  <a:gd name="T16" fmla="*/ 428 w 1247"/>
                  <a:gd name="T17" fmla="*/ 1266 h 1279"/>
                  <a:gd name="T18" fmla="*/ 384 w 1247"/>
                  <a:gd name="T19" fmla="*/ 1277 h 1279"/>
                  <a:gd name="T20" fmla="*/ 335 w 1247"/>
                  <a:gd name="T21" fmla="*/ 1279 h 1279"/>
                  <a:gd name="T22" fmla="*/ 285 w 1247"/>
                  <a:gd name="T23" fmla="*/ 1275 h 1279"/>
                  <a:gd name="T24" fmla="*/ 238 w 1247"/>
                  <a:gd name="T25" fmla="*/ 1266 h 1279"/>
                  <a:gd name="T26" fmla="*/ 194 w 1247"/>
                  <a:gd name="T27" fmla="*/ 1248 h 1279"/>
                  <a:gd name="T28" fmla="*/ 152 w 1247"/>
                  <a:gd name="T29" fmla="*/ 1226 h 1279"/>
                  <a:gd name="T30" fmla="*/ 116 w 1247"/>
                  <a:gd name="T31" fmla="*/ 1198 h 1279"/>
                  <a:gd name="T32" fmla="*/ 82 w 1247"/>
                  <a:gd name="T33" fmla="*/ 1164 h 1279"/>
                  <a:gd name="T34" fmla="*/ 54 w 1247"/>
                  <a:gd name="T35" fmla="*/ 1128 h 1279"/>
                  <a:gd name="T36" fmla="*/ 31 w 1247"/>
                  <a:gd name="T37" fmla="*/ 1086 h 1279"/>
                  <a:gd name="T38" fmla="*/ 13 w 1247"/>
                  <a:gd name="T39" fmla="*/ 1042 h 1279"/>
                  <a:gd name="T40" fmla="*/ 3 w 1247"/>
                  <a:gd name="T41" fmla="*/ 995 h 1279"/>
                  <a:gd name="T42" fmla="*/ 0 w 1247"/>
                  <a:gd name="T43" fmla="*/ 946 h 1279"/>
                  <a:gd name="T44" fmla="*/ 4 w 1247"/>
                  <a:gd name="T45" fmla="*/ 894 h 1279"/>
                  <a:gd name="T46" fmla="*/ 16 w 1247"/>
                  <a:gd name="T47" fmla="*/ 844 h 1279"/>
                  <a:gd name="T48" fmla="*/ 35 w 1247"/>
                  <a:gd name="T49" fmla="*/ 797 h 1279"/>
                  <a:gd name="T50" fmla="*/ 61 w 1247"/>
                  <a:gd name="T51" fmla="*/ 755 h 1279"/>
                  <a:gd name="T52" fmla="*/ 93 w 1247"/>
                  <a:gd name="T53" fmla="*/ 717 h 1279"/>
                  <a:gd name="T54" fmla="*/ 131 w 1247"/>
                  <a:gd name="T55" fmla="*/ 684 h 1279"/>
                  <a:gd name="T56" fmla="*/ 171 w 1247"/>
                  <a:gd name="T57" fmla="*/ 656 h 1279"/>
                  <a:gd name="T58" fmla="*/ 171 w 1247"/>
                  <a:gd name="T59" fmla="*/ 656 h 1279"/>
                  <a:gd name="T60" fmla="*/ 1247 w 1247"/>
                  <a:gd name="T61" fmla="*/ 0 h 1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47" h="1279">
                    <a:moveTo>
                      <a:pt x="1247" y="0"/>
                    </a:moveTo>
                    <a:lnTo>
                      <a:pt x="634" y="1099"/>
                    </a:lnTo>
                    <a:lnTo>
                      <a:pt x="633" y="1097"/>
                    </a:lnTo>
                    <a:lnTo>
                      <a:pt x="610" y="1136"/>
                    </a:lnTo>
                    <a:lnTo>
                      <a:pt x="582" y="1171"/>
                    </a:lnTo>
                    <a:lnTo>
                      <a:pt x="548" y="1202"/>
                    </a:lnTo>
                    <a:lnTo>
                      <a:pt x="512" y="1228"/>
                    </a:lnTo>
                    <a:lnTo>
                      <a:pt x="471" y="1250"/>
                    </a:lnTo>
                    <a:lnTo>
                      <a:pt x="428" y="1266"/>
                    </a:lnTo>
                    <a:lnTo>
                      <a:pt x="384" y="1277"/>
                    </a:lnTo>
                    <a:lnTo>
                      <a:pt x="335" y="1279"/>
                    </a:lnTo>
                    <a:lnTo>
                      <a:pt x="285" y="1275"/>
                    </a:lnTo>
                    <a:lnTo>
                      <a:pt x="238" y="1266"/>
                    </a:lnTo>
                    <a:lnTo>
                      <a:pt x="194" y="1248"/>
                    </a:lnTo>
                    <a:lnTo>
                      <a:pt x="152" y="1226"/>
                    </a:lnTo>
                    <a:lnTo>
                      <a:pt x="116" y="1198"/>
                    </a:lnTo>
                    <a:lnTo>
                      <a:pt x="82" y="1164"/>
                    </a:lnTo>
                    <a:lnTo>
                      <a:pt x="54" y="1128"/>
                    </a:lnTo>
                    <a:lnTo>
                      <a:pt x="31" y="1086"/>
                    </a:lnTo>
                    <a:lnTo>
                      <a:pt x="13" y="1042"/>
                    </a:lnTo>
                    <a:lnTo>
                      <a:pt x="3" y="995"/>
                    </a:lnTo>
                    <a:lnTo>
                      <a:pt x="0" y="946"/>
                    </a:lnTo>
                    <a:lnTo>
                      <a:pt x="4" y="894"/>
                    </a:lnTo>
                    <a:lnTo>
                      <a:pt x="16" y="844"/>
                    </a:lnTo>
                    <a:lnTo>
                      <a:pt x="35" y="797"/>
                    </a:lnTo>
                    <a:lnTo>
                      <a:pt x="61" y="755"/>
                    </a:lnTo>
                    <a:lnTo>
                      <a:pt x="93" y="717"/>
                    </a:lnTo>
                    <a:lnTo>
                      <a:pt x="131" y="684"/>
                    </a:lnTo>
                    <a:lnTo>
                      <a:pt x="171" y="656"/>
                    </a:lnTo>
                    <a:lnTo>
                      <a:pt x="171" y="656"/>
                    </a:lnTo>
                    <a:lnTo>
                      <a:pt x="124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73"/>
              <p:cNvSpPr>
                <a:spLocks/>
              </p:cNvSpPr>
              <p:nvPr/>
            </p:nvSpPr>
            <p:spPr bwMode="auto">
              <a:xfrm>
                <a:off x="7011988" y="3213100"/>
                <a:ext cx="685800" cy="463550"/>
              </a:xfrm>
              <a:custGeom>
                <a:avLst/>
                <a:gdLst>
                  <a:gd name="T0" fmla="*/ 0 w 1296"/>
                  <a:gd name="T1" fmla="*/ 0 h 876"/>
                  <a:gd name="T2" fmla="*/ 0 w 1296"/>
                  <a:gd name="T3" fmla="*/ 0 h 876"/>
                  <a:gd name="T4" fmla="*/ 125 w 1296"/>
                  <a:gd name="T5" fmla="*/ 11 h 876"/>
                  <a:gd name="T6" fmla="*/ 248 w 1296"/>
                  <a:gd name="T7" fmla="*/ 27 h 876"/>
                  <a:gd name="T8" fmla="*/ 368 w 1296"/>
                  <a:gd name="T9" fmla="*/ 51 h 876"/>
                  <a:gd name="T10" fmla="*/ 485 w 1296"/>
                  <a:gd name="T11" fmla="*/ 81 h 876"/>
                  <a:gd name="T12" fmla="*/ 599 w 1296"/>
                  <a:gd name="T13" fmla="*/ 117 h 876"/>
                  <a:gd name="T14" fmla="*/ 710 w 1296"/>
                  <a:gd name="T15" fmla="*/ 158 h 876"/>
                  <a:gd name="T16" fmla="*/ 816 w 1296"/>
                  <a:gd name="T17" fmla="*/ 205 h 876"/>
                  <a:gd name="T18" fmla="*/ 920 w 1296"/>
                  <a:gd name="T19" fmla="*/ 257 h 876"/>
                  <a:gd name="T20" fmla="*/ 1019 w 1296"/>
                  <a:gd name="T21" fmla="*/ 315 h 876"/>
                  <a:gd name="T22" fmla="*/ 1115 w 1296"/>
                  <a:gd name="T23" fmla="*/ 378 h 876"/>
                  <a:gd name="T24" fmla="*/ 1208 w 1296"/>
                  <a:gd name="T25" fmla="*/ 446 h 876"/>
                  <a:gd name="T26" fmla="*/ 1296 w 1296"/>
                  <a:gd name="T27" fmla="*/ 518 h 876"/>
                  <a:gd name="T28" fmla="*/ 922 w 1296"/>
                  <a:gd name="T29" fmla="*/ 876 h 876"/>
                  <a:gd name="T30" fmla="*/ 865 w 1296"/>
                  <a:gd name="T31" fmla="*/ 829 h 876"/>
                  <a:gd name="T32" fmla="*/ 807 w 1296"/>
                  <a:gd name="T33" fmla="*/ 785 h 876"/>
                  <a:gd name="T34" fmla="*/ 747 w 1296"/>
                  <a:gd name="T35" fmla="*/ 744 h 876"/>
                  <a:gd name="T36" fmla="*/ 687 w 1296"/>
                  <a:gd name="T37" fmla="*/ 706 h 876"/>
                  <a:gd name="T38" fmla="*/ 623 w 1296"/>
                  <a:gd name="T39" fmla="*/ 671 h 876"/>
                  <a:gd name="T40" fmla="*/ 559 w 1296"/>
                  <a:gd name="T41" fmla="*/ 639 h 876"/>
                  <a:gd name="T42" fmla="*/ 491 w 1296"/>
                  <a:gd name="T43" fmla="*/ 609 h 876"/>
                  <a:gd name="T44" fmla="*/ 420 w 1296"/>
                  <a:gd name="T45" fmla="*/ 584 h 876"/>
                  <a:gd name="T46" fmla="*/ 346 w 1296"/>
                  <a:gd name="T47" fmla="*/ 561 h 876"/>
                  <a:gd name="T48" fmla="*/ 267 w 1296"/>
                  <a:gd name="T49" fmla="*/ 542 h 876"/>
                  <a:gd name="T50" fmla="*/ 183 w 1296"/>
                  <a:gd name="T51" fmla="*/ 526 h 876"/>
                  <a:gd name="T52" fmla="*/ 94 w 1296"/>
                  <a:gd name="T53" fmla="*/ 514 h 876"/>
                  <a:gd name="T54" fmla="*/ 0 w 1296"/>
                  <a:gd name="T55" fmla="*/ 506 h 876"/>
                  <a:gd name="T56" fmla="*/ 0 w 1296"/>
                  <a:gd name="T57" fmla="*/ 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96" h="876">
                    <a:moveTo>
                      <a:pt x="0" y="0"/>
                    </a:moveTo>
                    <a:lnTo>
                      <a:pt x="0" y="0"/>
                    </a:lnTo>
                    <a:lnTo>
                      <a:pt x="125" y="11"/>
                    </a:lnTo>
                    <a:lnTo>
                      <a:pt x="248" y="27"/>
                    </a:lnTo>
                    <a:lnTo>
                      <a:pt x="368" y="51"/>
                    </a:lnTo>
                    <a:lnTo>
                      <a:pt x="485" y="81"/>
                    </a:lnTo>
                    <a:lnTo>
                      <a:pt x="599" y="117"/>
                    </a:lnTo>
                    <a:lnTo>
                      <a:pt x="710" y="158"/>
                    </a:lnTo>
                    <a:lnTo>
                      <a:pt x="816" y="205"/>
                    </a:lnTo>
                    <a:lnTo>
                      <a:pt x="920" y="257"/>
                    </a:lnTo>
                    <a:lnTo>
                      <a:pt x="1019" y="315"/>
                    </a:lnTo>
                    <a:lnTo>
                      <a:pt x="1115" y="378"/>
                    </a:lnTo>
                    <a:lnTo>
                      <a:pt x="1208" y="446"/>
                    </a:lnTo>
                    <a:lnTo>
                      <a:pt x="1296" y="518"/>
                    </a:lnTo>
                    <a:lnTo>
                      <a:pt x="922" y="876"/>
                    </a:lnTo>
                    <a:lnTo>
                      <a:pt x="865" y="829"/>
                    </a:lnTo>
                    <a:lnTo>
                      <a:pt x="807" y="785"/>
                    </a:lnTo>
                    <a:lnTo>
                      <a:pt x="747" y="744"/>
                    </a:lnTo>
                    <a:lnTo>
                      <a:pt x="687" y="706"/>
                    </a:lnTo>
                    <a:lnTo>
                      <a:pt x="623" y="671"/>
                    </a:lnTo>
                    <a:lnTo>
                      <a:pt x="559" y="639"/>
                    </a:lnTo>
                    <a:lnTo>
                      <a:pt x="491" y="609"/>
                    </a:lnTo>
                    <a:lnTo>
                      <a:pt x="420" y="584"/>
                    </a:lnTo>
                    <a:lnTo>
                      <a:pt x="346" y="561"/>
                    </a:lnTo>
                    <a:lnTo>
                      <a:pt x="267" y="542"/>
                    </a:lnTo>
                    <a:lnTo>
                      <a:pt x="183" y="526"/>
                    </a:lnTo>
                    <a:lnTo>
                      <a:pt x="94" y="514"/>
                    </a:lnTo>
                    <a:lnTo>
                      <a:pt x="0" y="50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Freeform 74"/>
              <p:cNvSpPr>
                <a:spLocks/>
              </p:cNvSpPr>
              <p:nvPr/>
            </p:nvSpPr>
            <p:spPr bwMode="auto">
              <a:xfrm>
                <a:off x="7616826" y="3578225"/>
                <a:ext cx="477838" cy="666750"/>
              </a:xfrm>
              <a:custGeom>
                <a:avLst/>
                <a:gdLst>
                  <a:gd name="T0" fmla="*/ 361 w 903"/>
                  <a:gd name="T1" fmla="*/ 0 h 1259"/>
                  <a:gd name="T2" fmla="*/ 435 w 903"/>
                  <a:gd name="T3" fmla="*/ 85 h 1259"/>
                  <a:gd name="T4" fmla="*/ 505 w 903"/>
                  <a:gd name="T5" fmla="*/ 175 h 1259"/>
                  <a:gd name="T6" fmla="*/ 571 w 903"/>
                  <a:gd name="T7" fmla="*/ 269 h 1259"/>
                  <a:gd name="T8" fmla="*/ 631 w 903"/>
                  <a:gd name="T9" fmla="*/ 365 h 1259"/>
                  <a:gd name="T10" fmla="*/ 686 w 903"/>
                  <a:gd name="T11" fmla="*/ 464 h 1259"/>
                  <a:gd name="T12" fmla="*/ 734 w 903"/>
                  <a:gd name="T13" fmla="*/ 567 h 1259"/>
                  <a:gd name="T14" fmla="*/ 777 w 903"/>
                  <a:gd name="T15" fmla="*/ 673 h 1259"/>
                  <a:gd name="T16" fmla="*/ 815 w 903"/>
                  <a:gd name="T17" fmla="*/ 783 h 1259"/>
                  <a:gd name="T18" fmla="*/ 846 w 903"/>
                  <a:gd name="T19" fmla="*/ 896 h 1259"/>
                  <a:gd name="T20" fmla="*/ 872 w 903"/>
                  <a:gd name="T21" fmla="*/ 1014 h 1259"/>
                  <a:gd name="T22" fmla="*/ 891 w 903"/>
                  <a:gd name="T23" fmla="*/ 1135 h 1259"/>
                  <a:gd name="T24" fmla="*/ 903 w 903"/>
                  <a:gd name="T25" fmla="*/ 1259 h 1259"/>
                  <a:gd name="T26" fmla="*/ 392 w 903"/>
                  <a:gd name="T27" fmla="*/ 1259 h 1259"/>
                  <a:gd name="T28" fmla="*/ 380 w 903"/>
                  <a:gd name="T29" fmla="*/ 1159 h 1259"/>
                  <a:gd name="T30" fmla="*/ 360 w 903"/>
                  <a:gd name="T31" fmla="*/ 1060 h 1259"/>
                  <a:gd name="T32" fmla="*/ 334 w 903"/>
                  <a:gd name="T33" fmla="*/ 962 h 1259"/>
                  <a:gd name="T34" fmla="*/ 303 w 903"/>
                  <a:gd name="T35" fmla="*/ 867 h 1259"/>
                  <a:gd name="T36" fmla="*/ 266 w 903"/>
                  <a:gd name="T37" fmla="*/ 773 h 1259"/>
                  <a:gd name="T38" fmla="*/ 223 w 903"/>
                  <a:gd name="T39" fmla="*/ 684 h 1259"/>
                  <a:gd name="T40" fmla="*/ 175 w 903"/>
                  <a:gd name="T41" fmla="*/ 595 h 1259"/>
                  <a:gd name="T42" fmla="*/ 122 w 903"/>
                  <a:gd name="T43" fmla="*/ 512 h 1259"/>
                  <a:gd name="T44" fmla="*/ 64 w 903"/>
                  <a:gd name="T45" fmla="*/ 432 h 1259"/>
                  <a:gd name="T46" fmla="*/ 0 w 903"/>
                  <a:gd name="T47" fmla="*/ 356 h 1259"/>
                  <a:gd name="T48" fmla="*/ 361 w 903"/>
                  <a:gd name="T49" fmla="*/ 0 h 1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3" h="1259">
                    <a:moveTo>
                      <a:pt x="361" y="0"/>
                    </a:moveTo>
                    <a:lnTo>
                      <a:pt x="435" y="85"/>
                    </a:lnTo>
                    <a:lnTo>
                      <a:pt x="505" y="175"/>
                    </a:lnTo>
                    <a:lnTo>
                      <a:pt x="571" y="269"/>
                    </a:lnTo>
                    <a:lnTo>
                      <a:pt x="631" y="365"/>
                    </a:lnTo>
                    <a:lnTo>
                      <a:pt x="686" y="464"/>
                    </a:lnTo>
                    <a:lnTo>
                      <a:pt x="734" y="567"/>
                    </a:lnTo>
                    <a:lnTo>
                      <a:pt x="777" y="673"/>
                    </a:lnTo>
                    <a:lnTo>
                      <a:pt x="815" y="783"/>
                    </a:lnTo>
                    <a:lnTo>
                      <a:pt x="846" y="896"/>
                    </a:lnTo>
                    <a:lnTo>
                      <a:pt x="872" y="1014"/>
                    </a:lnTo>
                    <a:lnTo>
                      <a:pt x="891" y="1135"/>
                    </a:lnTo>
                    <a:lnTo>
                      <a:pt x="903" y="1259"/>
                    </a:lnTo>
                    <a:lnTo>
                      <a:pt x="392" y="1259"/>
                    </a:lnTo>
                    <a:lnTo>
                      <a:pt x="380" y="1159"/>
                    </a:lnTo>
                    <a:lnTo>
                      <a:pt x="360" y="1060"/>
                    </a:lnTo>
                    <a:lnTo>
                      <a:pt x="334" y="962"/>
                    </a:lnTo>
                    <a:lnTo>
                      <a:pt x="303" y="867"/>
                    </a:lnTo>
                    <a:lnTo>
                      <a:pt x="266" y="773"/>
                    </a:lnTo>
                    <a:lnTo>
                      <a:pt x="223" y="684"/>
                    </a:lnTo>
                    <a:lnTo>
                      <a:pt x="175" y="595"/>
                    </a:lnTo>
                    <a:lnTo>
                      <a:pt x="122" y="512"/>
                    </a:lnTo>
                    <a:lnTo>
                      <a:pt x="64" y="432"/>
                    </a:lnTo>
                    <a:lnTo>
                      <a:pt x="0" y="356"/>
                    </a:lnTo>
                    <a:lnTo>
                      <a:pt x="3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Freeform 75"/>
              <p:cNvSpPr>
                <a:spLocks/>
              </p:cNvSpPr>
              <p:nvPr/>
            </p:nvSpPr>
            <p:spPr bwMode="auto">
              <a:xfrm>
                <a:off x="5834063" y="3213100"/>
                <a:ext cx="2260600" cy="2230438"/>
              </a:xfrm>
              <a:custGeom>
                <a:avLst/>
                <a:gdLst>
                  <a:gd name="T0" fmla="*/ 1971 w 4274"/>
                  <a:gd name="T1" fmla="*/ 508 h 4214"/>
                  <a:gd name="T2" fmla="*/ 1666 w 4274"/>
                  <a:gd name="T3" fmla="*/ 568 h 4214"/>
                  <a:gd name="T4" fmla="*/ 1375 w 4274"/>
                  <a:gd name="T5" fmla="*/ 690 h 4214"/>
                  <a:gd name="T6" fmla="*/ 1111 w 4274"/>
                  <a:gd name="T7" fmla="*/ 869 h 4214"/>
                  <a:gd name="T8" fmla="*/ 883 w 4274"/>
                  <a:gd name="T9" fmla="*/ 1095 h 4214"/>
                  <a:gd name="T10" fmla="*/ 700 w 4274"/>
                  <a:gd name="T11" fmla="*/ 1363 h 4214"/>
                  <a:gd name="T12" fmla="*/ 573 w 4274"/>
                  <a:gd name="T13" fmla="*/ 1664 h 4214"/>
                  <a:gd name="T14" fmla="*/ 513 w 4274"/>
                  <a:gd name="T15" fmla="*/ 1992 h 4214"/>
                  <a:gd name="T16" fmla="*/ 525 w 4274"/>
                  <a:gd name="T17" fmla="*/ 2333 h 4214"/>
                  <a:gd name="T18" fmla="*/ 608 w 4274"/>
                  <a:gd name="T19" fmla="*/ 2654 h 4214"/>
                  <a:gd name="T20" fmla="*/ 755 w 4274"/>
                  <a:gd name="T21" fmla="*/ 2946 h 4214"/>
                  <a:gd name="T22" fmla="*/ 957 w 4274"/>
                  <a:gd name="T23" fmla="*/ 3201 h 4214"/>
                  <a:gd name="T24" fmla="*/ 1206 w 4274"/>
                  <a:gd name="T25" fmla="*/ 3413 h 4214"/>
                  <a:gd name="T26" fmla="*/ 1493 w 4274"/>
                  <a:gd name="T27" fmla="*/ 3573 h 4214"/>
                  <a:gd name="T28" fmla="*/ 1811 w 4274"/>
                  <a:gd name="T29" fmla="*/ 3675 h 4214"/>
                  <a:gd name="T30" fmla="*/ 2152 w 4274"/>
                  <a:gd name="T31" fmla="*/ 3710 h 4214"/>
                  <a:gd name="T32" fmla="*/ 2493 w 4274"/>
                  <a:gd name="T33" fmla="*/ 3675 h 4214"/>
                  <a:gd name="T34" fmla="*/ 2809 w 4274"/>
                  <a:gd name="T35" fmla="*/ 3572 h 4214"/>
                  <a:gd name="T36" fmla="*/ 3092 w 4274"/>
                  <a:gd name="T37" fmla="*/ 3409 h 4214"/>
                  <a:gd name="T38" fmla="*/ 3336 w 4274"/>
                  <a:gd name="T39" fmla="*/ 3195 h 4214"/>
                  <a:gd name="T40" fmla="*/ 3532 w 4274"/>
                  <a:gd name="T41" fmla="*/ 2936 h 4214"/>
                  <a:gd name="T42" fmla="*/ 3674 w 4274"/>
                  <a:gd name="T43" fmla="*/ 2641 h 4214"/>
                  <a:gd name="T44" fmla="*/ 3753 w 4274"/>
                  <a:gd name="T45" fmla="*/ 2315 h 4214"/>
                  <a:gd name="T46" fmla="*/ 4264 w 4274"/>
                  <a:gd name="T47" fmla="*/ 2333 h 4214"/>
                  <a:gd name="T48" fmla="*/ 4183 w 4274"/>
                  <a:gd name="T49" fmla="*/ 2710 h 4214"/>
                  <a:gd name="T50" fmla="*/ 4035 w 4274"/>
                  <a:gd name="T51" fmla="*/ 3063 h 4214"/>
                  <a:gd name="T52" fmla="*/ 3827 w 4274"/>
                  <a:gd name="T53" fmla="*/ 3383 h 4214"/>
                  <a:gd name="T54" fmla="*/ 3566 w 4274"/>
                  <a:gd name="T55" fmla="*/ 3662 h 4214"/>
                  <a:gd name="T56" fmla="*/ 3259 w 4274"/>
                  <a:gd name="T57" fmla="*/ 3892 h 4214"/>
                  <a:gd name="T58" fmla="*/ 2914 w 4274"/>
                  <a:gd name="T59" fmla="*/ 4066 h 4214"/>
                  <a:gd name="T60" fmla="*/ 2538 w 4274"/>
                  <a:gd name="T61" fmla="*/ 4177 h 4214"/>
                  <a:gd name="T62" fmla="*/ 2138 w 4274"/>
                  <a:gd name="T63" fmla="*/ 4214 h 4214"/>
                  <a:gd name="T64" fmla="*/ 1742 w 4274"/>
                  <a:gd name="T65" fmla="*/ 4178 h 4214"/>
                  <a:gd name="T66" fmla="*/ 1369 w 4274"/>
                  <a:gd name="T67" fmla="*/ 4072 h 4214"/>
                  <a:gd name="T68" fmla="*/ 1027 w 4274"/>
                  <a:gd name="T69" fmla="*/ 3905 h 4214"/>
                  <a:gd name="T70" fmla="*/ 722 w 4274"/>
                  <a:gd name="T71" fmla="*/ 3683 h 4214"/>
                  <a:gd name="T72" fmla="*/ 462 w 4274"/>
                  <a:gd name="T73" fmla="*/ 3411 h 4214"/>
                  <a:gd name="T74" fmla="*/ 253 w 4274"/>
                  <a:gd name="T75" fmla="*/ 3098 h 4214"/>
                  <a:gd name="T76" fmla="*/ 102 w 4274"/>
                  <a:gd name="T77" fmla="*/ 2750 h 4214"/>
                  <a:gd name="T78" fmla="*/ 17 w 4274"/>
                  <a:gd name="T79" fmla="*/ 2372 h 4214"/>
                  <a:gd name="T80" fmla="*/ 4 w 4274"/>
                  <a:gd name="T81" fmla="*/ 1974 h 4214"/>
                  <a:gd name="T82" fmla="*/ 64 w 4274"/>
                  <a:gd name="T83" fmla="*/ 1587 h 4214"/>
                  <a:gd name="T84" fmla="*/ 191 w 4274"/>
                  <a:gd name="T85" fmla="*/ 1227 h 4214"/>
                  <a:gd name="T86" fmla="*/ 377 w 4274"/>
                  <a:gd name="T87" fmla="*/ 900 h 4214"/>
                  <a:gd name="T88" fmla="*/ 616 w 4274"/>
                  <a:gd name="T89" fmla="*/ 613 h 4214"/>
                  <a:gd name="T90" fmla="*/ 902 w 4274"/>
                  <a:gd name="T91" fmla="*/ 372 h 4214"/>
                  <a:gd name="T92" fmla="*/ 1228 w 4274"/>
                  <a:gd name="T93" fmla="*/ 186 h 4214"/>
                  <a:gd name="T94" fmla="*/ 1586 w 4274"/>
                  <a:gd name="T95" fmla="*/ 59 h 4214"/>
                  <a:gd name="T96" fmla="*/ 1971 w 4274"/>
                  <a:gd name="T97" fmla="*/ 0 h 4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274" h="4214">
                    <a:moveTo>
                      <a:pt x="1971" y="0"/>
                    </a:moveTo>
                    <a:lnTo>
                      <a:pt x="1971" y="0"/>
                    </a:lnTo>
                    <a:lnTo>
                      <a:pt x="1971" y="508"/>
                    </a:lnTo>
                    <a:lnTo>
                      <a:pt x="1868" y="520"/>
                    </a:lnTo>
                    <a:lnTo>
                      <a:pt x="1765" y="540"/>
                    </a:lnTo>
                    <a:lnTo>
                      <a:pt x="1666" y="568"/>
                    </a:lnTo>
                    <a:lnTo>
                      <a:pt x="1566" y="601"/>
                    </a:lnTo>
                    <a:lnTo>
                      <a:pt x="1469" y="643"/>
                    </a:lnTo>
                    <a:lnTo>
                      <a:pt x="1375" y="690"/>
                    </a:lnTo>
                    <a:lnTo>
                      <a:pt x="1283" y="743"/>
                    </a:lnTo>
                    <a:lnTo>
                      <a:pt x="1196" y="803"/>
                    </a:lnTo>
                    <a:lnTo>
                      <a:pt x="1111" y="869"/>
                    </a:lnTo>
                    <a:lnTo>
                      <a:pt x="1030" y="938"/>
                    </a:lnTo>
                    <a:lnTo>
                      <a:pt x="955" y="1015"/>
                    </a:lnTo>
                    <a:lnTo>
                      <a:pt x="883" y="1095"/>
                    </a:lnTo>
                    <a:lnTo>
                      <a:pt x="816" y="1179"/>
                    </a:lnTo>
                    <a:lnTo>
                      <a:pt x="755" y="1269"/>
                    </a:lnTo>
                    <a:lnTo>
                      <a:pt x="700" y="1363"/>
                    </a:lnTo>
                    <a:lnTo>
                      <a:pt x="651" y="1459"/>
                    </a:lnTo>
                    <a:lnTo>
                      <a:pt x="610" y="1559"/>
                    </a:lnTo>
                    <a:lnTo>
                      <a:pt x="573" y="1664"/>
                    </a:lnTo>
                    <a:lnTo>
                      <a:pt x="545" y="1769"/>
                    </a:lnTo>
                    <a:lnTo>
                      <a:pt x="525" y="1879"/>
                    </a:lnTo>
                    <a:lnTo>
                      <a:pt x="513" y="1992"/>
                    </a:lnTo>
                    <a:lnTo>
                      <a:pt x="509" y="2105"/>
                    </a:lnTo>
                    <a:lnTo>
                      <a:pt x="513" y="2220"/>
                    </a:lnTo>
                    <a:lnTo>
                      <a:pt x="525" y="2333"/>
                    </a:lnTo>
                    <a:lnTo>
                      <a:pt x="545" y="2443"/>
                    </a:lnTo>
                    <a:lnTo>
                      <a:pt x="573" y="2550"/>
                    </a:lnTo>
                    <a:lnTo>
                      <a:pt x="608" y="2654"/>
                    </a:lnTo>
                    <a:lnTo>
                      <a:pt x="650" y="2754"/>
                    </a:lnTo>
                    <a:lnTo>
                      <a:pt x="700" y="2852"/>
                    </a:lnTo>
                    <a:lnTo>
                      <a:pt x="755" y="2946"/>
                    </a:lnTo>
                    <a:lnTo>
                      <a:pt x="817" y="3035"/>
                    </a:lnTo>
                    <a:lnTo>
                      <a:pt x="884" y="3121"/>
                    </a:lnTo>
                    <a:lnTo>
                      <a:pt x="957" y="3201"/>
                    </a:lnTo>
                    <a:lnTo>
                      <a:pt x="1035" y="3278"/>
                    </a:lnTo>
                    <a:lnTo>
                      <a:pt x="1119" y="3348"/>
                    </a:lnTo>
                    <a:lnTo>
                      <a:pt x="1206" y="3413"/>
                    </a:lnTo>
                    <a:lnTo>
                      <a:pt x="1298" y="3473"/>
                    </a:lnTo>
                    <a:lnTo>
                      <a:pt x="1394" y="3526"/>
                    </a:lnTo>
                    <a:lnTo>
                      <a:pt x="1493" y="3573"/>
                    </a:lnTo>
                    <a:lnTo>
                      <a:pt x="1597" y="3615"/>
                    </a:lnTo>
                    <a:lnTo>
                      <a:pt x="1702" y="3648"/>
                    </a:lnTo>
                    <a:lnTo>
                      <a:pt x="1811" y="3675"/>
                    </a:lnTo>
                    <a:lnTo>
                      <a:pt x="1923" y="3695"/>
                    </a:lnTo>
                    <a:lnTo>
                      <a:pt x="2036" y="3706"/>
                    </a:lnTo>
                    <a:lnTo>
                      <a:pt x="2152" y="3710"/>
                    </a:lnTo>
                    <a:lnTo>
                      <a:pt x="2268" y="3706"/>
                    </a:lnTo>
                    <a:lnTo>
                      <a:pt x="2382" y="3694"/>
                    </a:lnTo>
                    <a:lnTo>
                      <a:pt x="2493" y="3675"/>
                    </a:lnTo>
                    <a:lnTo>
                      <a:pt x="2602" y="3647"/>
                    </a:lnTo>
                    <a:lnTo>
                      <a:pt x="2707" y="3612"/>
                    </a:lnTo>
                    <a:lnTo>
                      <a:pt x="2809" y="3572"/>
                    </a:lnTo>
                    <a:lnTo>
                      <a:pt x="2907" y="3524"/>
                    </a:lnTo>
                    <a:lnTo>
                      <a:pt x="3002" y="3469"/>
                    </a:lnTo>
                    <a:lnTo>
                      <a:pt x="3092" y="3409"/>
                    </a:lnTo>
                    <a:lnTo>
                      <a:pt x="3178" y="3343"/>
                    </a:lnTo>
                    <a:lnTo>
                      <a:pt x="3259" y="3271"/>
                    </a:lnTo>
                    <a:lnTo>
                      <a:pt x="3336" y="3195"/>
                    </a:lnTo>
                    <a:lnTo>
                      <a:pt x="3407" y="3113"/>
                    </a:lnTo>
                    <a:lnTo>
                      <a:pt x="3472" y="3027"/>
                    </a:lnTo>
                    <a:lnTo>
                      <a:pt x="3532" y="2936"/>
                    </a:lnTo>
                    <a:lnTo>
                      <a:pt x="3586" y="2841"/>
                    </a:lnTo>
                    <a:lnTo>
                      <a:pt x="3633" y="2742"/>
                    </a:lnTo>
                    <a:lnTo>
                      <a:pt x="3674" y="2641"/>
                    </a:lnTo>
                    <a:lnTo>
                      <a:pt x="3707" y="2535"/>
                    </a:lnTo>
                    <a:lnTo>
                      <a:pt x="3734" y="2426"/>
                    </a:lnTo>
                    <a:lnTo>
                      <a:pt x="3753" y="2315"/>
                    </a:lnTo>
                    <a:lnTo>
                      <a:pt x="3764" y="2202"/>
                    </a:lnTo>
                    <a:lnTo>
                      <a:pt x="4274" y="2202"/>
                    </a:lnTo>
                    <a:lnTo>
                      <a:pt x="4264" y="2333"/>
                    </a:lnTo>
                    <a:lnTo>
                      <a:pt x="4245" y="2460"/>
                    </a:lnTo>
                    <a:lnTo>
                      <a:pt x="4218" y="2587"/>
                    </a:lnTo>
                    <a:lnTo>
                      <a:pt x="4183" y="2710"/>
                    </a:lnTo>
                    <a:lnTo>
                      <a:pt x="4141" y="2831"/>
                    </a:lnTo>
                    <a:lnTo>
                      <a:pt x="4091" y="2948"/>
                    </a:lnTo>
                    <a:lnTo>
                      <a:pt x="4035" y="3063"/>
                    </a:lnTo>
                    <a:lnTo>
                      <a:pt x="3971" y="3173"/>
                    </a:lnTo>
                    <a:lnTo>
                      <a:pt x="3903" y="3280"/>
                    </a:lnTo>
                    <a:lnTo>
                      <a:pt x="3827" y="3383"/>
                    </a:lnTo>
                    <a:lnTo>
                      <a:pt x="3745" y="3481"/>
                    </a:lnTo>
                    <a:lnTo>
                      <a:pt x="3659" y="3573"/>
                    </a:lnTo>
                    <a:lnTo>
                      <a:pt x="3566" y="3662"/>
                    </a:lnTo>
                    <a:lnTo>
                      <a:pt x="3469" y="3745"/>
                    </a:lnTo>
                    <a:lnTo>
                      <a:pt x="3367" y="3821"/>
                    </a:lnTo>
                    <a:lnTo>
                      <a:pt x="3259" y="3892"/>
                    </a:lnTo>
                    <a:lnTo>
                      <a:pt x="3148" y="3957"/>
                    </a:lnTo>
                    <a:lnTo>
                      <a:pt x="3034" y="4015"/>
                    </a:lnTo>
                    <a:lnTo>
                      <a:pt x="2914" y="4066"/>
                    </a:lnTo>
                    <a:lnTo>
                      <a:pt x="2793" y="4110"/>
                    </a:lnTo>
                    <a:lnTo>
                      <a:pt x="2666" y="4147"/>
                    </a:lnTo>
                    <a:lnTo>
                      <a:pt x="2538" y="4177"/>
                    </a:lnTo>
                    <a:lnTo>
                      <a:pt x="2408" y="4197"/>
                    </a:lnTo>
                    <a:lnTo>
                      <a:pt x="2274" y="4210"/>
                    </a:lnTo>
                    <a:lnTo>
                      <a:pt x="2138" y="4214"/>
                    </a:lnTo>
                    <a:lnTo>
                      <a:pt x="2005" y="4210"/>
                    </a:lnTo>
                    <a:lnTo>
                      <a:pt x="1872" y="4198"/>
                    </a:lnTo>
                    <a:lnTo>
                      <a:pt x="1742" y="4178"/>
                    </a:lnTo>
                    <a:lnTo>
                      <a:pt x="1616" y="4150"/>
                    </a:lnTo>
                    <a:lnTo>
                      <a:pt x="1491" y="4115"/>
                    </a:lnTo>
                    <a:lnTo>
                      <a:pt x="1369" y="4072"/>
                    </a:lnTo>
                    <a:lnTo>
                      <a:pt x="1252" y="4024"/>
                    </a:lnTo>
                    <a:lnTo>
                      <a:pt x="1138" y="3968"/>
                    </a:lnTo>
                    <a:lnTo>
                      <a:pt x="1027" y="3905"/>
                    </a:lnTo>
                    <a:lnTo>
                      <a:pt x="921" y="3837"/>
                    </a:lnTo>
                    <a:lnTo>
                      <a:pt x="820" y="3763"/>
                    </a:lnTo>
                    <a:lnTo>
                      <a:pt x="722" y="3683"/>
                    </a:lnTo>
                    <a:lnTo>
                      <a:pt x="630" y="3597"/>
                    </a:lnTo>
                    <a:lnTo>
                      <a:pt x="542" y="3508"/>
                    </a:lnTo>
                    <a:lnTo>
                      <a:pt x="462" y="3411"/>
                    </a:lnTo>
                    <a:lnTo>
                      <a:pt x="386" y="3312"/>
                    </a:lnTo>
                    <a:lnTo>
                      <a:pt x="316" y="3208"/>
                    </a:lnTo>
                    <a:lnTo>
                      <a:pt x="253" y="3098"/>
                    </a:lnTo>
                    <a:lnTo>
                      <a:pt x="195" y="2986"/>
                    </a:lnTo>
                    <a:lnTo>
                      <a:pt x="145" y="2869"/>
                    </a:lnTo>
                    <a:lnTo>
                      <a:pt x="102" y="2750"/>
                    </a:lnTo>
                    <a:lnTo>
                      <a:pt x="66" y="2627"/>
                    </a:lnTo>
                    <a:lnTo>
                      <a:pt x="37" y="2501"/>
                    </a:lnTo>
                    <a:lnTo>
                      <a:pt x="17" y="2372"/>
                    </a:lnTo>
                    <a:lnTo>
                      <a:pt x="4" y="2240"/>
                    </a:lnTo>
                    <a:lnTo>
                      <a:pt x="0" y="2108"/>
                    </a:lnTo>
                    <a:lnTo>
                      <a:pt x="4" y="1974"/>
                    </a:lnTo>
                    <a:lnTo>
                      <a:pt x="16" y="1843"/>
                    </a:lnTo>
                    <a:lnTo>
                      <a:pt x="36" y="1713"/>
                    </a:lnTo>
                    <a:lnTo>
                      <a:pt x="64" y="1587"/>
                    </a:lnTo>
                    <a:lnTo>
                      <a:pt x="99" y="1464"/>
                    </a:lnTo>
                    <a:lnTo>
                      <a:pt x="141" y="1344"/>
                    </a:lnTo>
                    <a:lnTo>
                      <a:pt x="191" y="1227"/>
                    </a:lnTo>
                    <a:lnTo>
                      <a:pt x="246" y="1114"/>
                    </a:lnTo>
                    <a:lnTo>
                      <a:pt x="308" y="1005"/>
                    </a:lnTo>
                    <a:lnTo>
                      <a:pt x="377" y="900"/>
                    </a:lnTo>
                    <a:lnTo>
                      <a:pt x="451" y="799"/>
                    </a:lnTo>
                    <a:lnTo>
                      <a:pt x="532" y="704"/>
                    </a:lnTo>
                    <a:lnTo>
                      <a:pt x="616" y="613"/>
                    </a:lnTo>
                    <a:lnTo>
                      <a:pt x="707" y="528"/>
                    </a:lnTo>
                    <a:lnTo>
                      <a:pt x="802" y="447"/>
                    </a:lnTo>
                    <a:lnTo>
                      <a:pt x="902" y="372"/>
                    </a:lnTo>
                    <a:lnTo>
                      <a:pt x="1007" y="304"/>
                    </a:lnTo>
                    <a:lnTo>
                      <a:pt x="1115" y="241"/>
                    </a:lnTo>
                    <a:lnTo>
                      <a:pt x="1228" y="186"/>
                    </a:lnTo>
                    <a:lnTo>
                      <a:pt x="1344" y="137"/>
                    </a:lnTo>
                    <a:lnTo>
                      <a:pt x="1464" y="94"/>
                    </a:lnTo>
                    <a:lnTo>
                      <a:pt x="1586" y="59"/>
                    </a:lnTo>
                    <a:lnTo>
                      <a:pt x="1713" y="32"/>
                    </a:lnTo>
                    <a:lnTo>
                      <a:pt x="1841" y="12"/>
                    </a:lnTo>
                    <a:lnTo>
                      <a:pt x="19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6" name="Группа 83"/>
            <p:cNvGrpSpPr/>
            <p:nvPr/>
          </p:nvGrpSpPr>
          <p:grpSpPr>
            <a:xfrm>
              <a:off x="10481191" y="1238250"/>
              <a:ext cx="688972" cy="679779"/>
              <a:chOff x="5834063" y="3213100"/>
              <a:chExt cx="2260601" cy="2230438"/>
            </a:xfrm>
            <a:solidFill>
              <a:schemeClr val="bg2">
                <a:lumMod val="25000"/>
                <a:alpha val="13000"/>
              </a:schemeClr>
            </a:solidFill>
          </p:grpSpPr>
          <p:sp>
            <p:nvSpPr>
              <p:cNvPr id="119" name="Freeform 72"/>
              <p:cNvSpPr>
                <a:spLocks/>
              </p:cNvSpPr>
              <p:nvPr/>
            </p:nvSpPr>
            <p:spPr bwMode="auto">
              <a:xfrm>
                <a:off x="6804026" y="3827463"/>
                <a:ext cx="660400" cy="677863"/>
              </a:xfrm>
              <a:custGeom>
                <a:avLst/>
                <a:gdLst>
                  <a:gd name="T0" fmla="*/ 1247 w 1247"/>
                  <a:gd name="T1" fmla="*/ 0 h 1279"/>
                  <a:gd name="T2" fmla="*/ 634 w 1247"/>
                  <a:gd name="T3" fmla="*/ 1099 h 1279"/>
                  <a:gd name="T4" fmla="*/ 633 w 1247"/>
                  <a:gd name="T5" fmla="*/ 1097 h 1279"/>
                  <a:gd name="T6" fmla="*/ 610 w 1247"/>
                  <a:gd name="T7" fmla="*/ 1136 h 1279"/>
                  <a:gd name="T8" fmla="*/ 582 w 1247"/>
                  <a:gd name="T9" fmla="*/ 1171 h 1279"/>
                  <a:gd name="T10" fmla="*/ 548 w 1247"/>
                  <a:gd name="T11" fmla="*/ 1202 h 1279"/>
                  <a:gd name="T12" fmla="*/ 512 w 1247"/>
                  <a:gd name="T13" fmla="*/ 1228 h 1279"/>
                  <a:gd name="T14" fmla="*/ 471 w 1247"/>
                  <a:gd name="T15" fmla="*/ 1250 h 1279"/>
                  <a:gd name="T16" fmla="*/ 428 w 1247"/>
                  <a:gd name="T17" fmla="*/ 1266 h 1279"/>
                  <a:gd name="T18" fmla="*/ 384 w 1247"/>
                  <a:gd name="T19" fmla="*/ 1277 h 1279"/>
                  <a:gd name="T20" fmla="*/ 335 w 1247"/>
                  <a:gd name="T21" fmla="*/ 1279 h 1279"/>
                  <a:gd name="T22" fmla="*/ 285 w 1247"/>
                  <a:gd name="T23" fmla="*/ 1275 h 1279"/>
                  <a:gd name="T24" fmla="*/ 238 w 1247"/>
                  <a:gd name="T25" fmla="*/ 1266 h 1279"/>
                  <a:gd name="T26" fmla="*/ 194 w 1247"/>
                  <a:gd name="T27" fmla="*/ 1248 h 1279"/>
                  <a:gd name="T28" fmla="*/ 152 w 1247"/>
                  <a:gd name="T29" fmla="*/ 1226 h 1279"/>
                  <a:gd name="T30" fmla="*/ 116 w 1247"/>
                  <a:gd name="T31" fmla="*/ 1198 h 1279"/>
                  <a:gd name="T32" fmla="*/ 82 w 1247"/>
                  <a:gd name="T33" fmla="*/ 1164 h 1279"/>
                  <a:gd name="T34" fmla="*/ 54 w 1247"/>
                  <a:gd name="T35" fmla="*/ 1128 h 1279"/>
                  <a:gd name="T36" fmla="*/ 31 w 1247"/>
                  <a:gd name="T37" fmla="*/ 1086 h 1279"/>
                  <a:gd name="T38" fmla="*/ 13 w 1247"/>
                  <a:gd name="T39" fmla="*/ 1042 h 1279"/>
                  <a:gd name="T40" fmla="*/ 3 w 1247"/>
                  <a:gd name="T41" fmla="*/ 995 h 1279"/>
                  <a:gd name="T42" fmla="*/ 0 w 1247"/>
                  <a:gd name="T43" fmla="*/ 946 h 1279"/>
                  <a:gd name="T44" fmla="*/ 4 w 1247"/>
                  <a:gd name="T45" fmla="*/ 894 h 1279"/>
                  <a:gd name="T46" fmla="*/ 16 w 1247"/>
                  <a:gd name="T47" fmla="*/ 844 h 1279"/>
                  <a:gd name="T48" fmla="*/ 35 w 1247"/>
                  <a:gd name="T49" fmla="*/ 797 h 1279"/>
                  <a:gd name="T50" fmla="*/ 61 w 1247"/>
                  <a:gd name="T51" fmla="*/ 755 h 1279"/>
                  <a:gd name="T52" fmla="*/ 93 w 1247"/>
                  <a:gd name="T53" fmla="*/ 717 h 1279"/>
                  <a:gd name="T54" fmla="*/ 131 w 1247"/>
                  <a:gd name="T55" fmla="*/ 684 h 1279"/>
                  <a:gd name="T56" fmla="*/ 171 w 1247"/>
                  <a:gd name="T57" fmla="*/ 656 h 1279"/>
                  <a:gd name="T58" fmla="*/ 171 w 1247"/>
                  <a:gd name="T59" fmla="*/ 656 h 1279"/>
                  <a:gd name="T60" fmla="*/ 1247 w 1247"/>
                  <a:gd name="T61" fmla="*/ 0 h 1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47" h="1279">
                    <a:moveTo>
                      <a:pt x="1247" y="0"/>
                    </a:moveTo>
                    <a:lnTo>
                      <a:pt x="634" y="1099"/>
                    </a:lnTo>
                    <a:lnTo>
                      <a:pt x="633" y="1097"/>
                    </a:lnTo>
                    <a:lnTo>
                      <a:pt x="610" y="1136"/>
                    </a:lnTo>
                    <a:lnTo>
                      <a:pt x="582" y="1171"/>
                    </a:lnTo>
                    <a:lnTo>
                      <a:pt x="548" y="1202"/>
                    </a:lnTo>
                    <a:lnTo>
                      <a:pt x="512" y="1228"/>
                    </a:lnTo>
                    <a:lnTo>
                      <a:pt x="471" y="1250"/>
                    </a:lnTo>
                    <a:lnTo>
                      <a:pt x="428" y="1266"/>
                    </a:lnTo>
                    <a:lnTo>
                      <a:pt x="384" y="1277"/>
                    </a:lnTo>
                    <a:lnTo>
                      <a:pt x="335" y="1279"/>
                    </a:lnTo>
                    <a:lnTo>
                      <a:pt x="285" y="1275"/>
                    </a:lnTo>
                    <a:lnTo>
                      <a:pt x="238" y="1266"/>
                    </a:lnTo>
                    <a:lnTo>
                      <a:pt x="194" y="1248"/>
                    </a:lnTo>
                    <a:lnTo>
                      <a:pt x="152" y="1226"/>
                    </a:lnTo>
                    <a:lnTo>
                      <a:pt x="116" y="1198"/>
                    </a:lnTo>
                    <a:lnTo>
                      <a:pt x="82" y="1164"/>
                    </a:lnTo>
                    <a:lnTo>
                      <a:pt x="54" y="1128"/>
                    </a:lnTo>
                    <a:lnTo>
                      <a:pt x="31" y="1086"/>
                    </a:lnTo>
                    <a:lnTo>
                      <a:pt x="13" y="1042"/>
                    </a:lnTo>
                    <a:lnTo>
                      <a:pt x="3" y="995"/>
                    </a:lnTo>
                    <a:lnTo>
                      <a:pt x="0" y="946"/>
                    </a:lnTo>
                    <a:lnTo>
                      <a:pt x="4" y="894"/>
                    </a:lnTo>
                    <a:lnTo>
                      <a:pt x="16" y="844"/>
                    </a:lnTo>
                    <a:lnTo>
                      <a:pt x="35" y="797"/>
                    </a:lnTo>
                    <a:lnTo>
                      <a:pt x="61" y="755"/>
                    </a:lnTo>
                    <a:lnTo>
                      <a:pt x="93" y="717"/>
                    </a:lnTo>
                    <a:lnTo>
                      <a:pt x="131" y="684"/>
                    </a:lnTo>
                    <a:lnTo>
                      <a:pt x="171" y="656"/>
                    </a:lnTo>
                    <a:lnTo>
                      <a:pt x="171" y="656"/>
                    </a:lnTo>
                    <a:lnTo>
                      <a:pt x="124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3"/>
              <p:cNvSpPr>
                <a:spLocks/>
              </p:cNvSpPr>
              <p:nvPr/>
            </p:nvSpPr>
            <p:spPr bwMode="auto">
              <a:xfrm>
                <a:off x="7011988" y="3213100"/>
                <a:ext cx="685800" cy="463550"/>
              </a:xfrm>
              <a:custGeom>
                <a:avLst/>
                <a:gdLst>
                  <a:gd name="T0" fmla="*/ 0 w 1296"/>
                  <a:gd name="T1" fmla="*/ 0 h 876"/>
                  <a:gd name="T2" fmla="*/ 0 w 1296"/>
                  <a:gd name="T3" fmla="*/ 0 h 876"/>
                  <a:gd name="T4" fmla="*/ 125 w 1296"/>
                  <a:gd name="T5" fmla="*/ 11 h 876"/>
                  <a:gd name="T6" fmla="*/ 248 w 1296"/>
                  <a:gd name="T7" fmla="*/ 27 h 876"/>
                  <a:gd name="T8" fmla="*/ 368 w 1296"/>
                  <a:gd name="T9" fmla="*/ 51 h 876"/>
                  <a:gd name="T10" fmla="*/ 485 w 1296"/>
                  <a:gd name="T11" fmla="*/ 81 h 876"/>
                  <a:gd name="T12" fmla="*/ 599 w 1296"/>
                  <a:gd name="T13" fmla="*/ 117 h 876"/>
                  <a:gd name="T14" fmla="*/ 710 w 1296"/>
                  <a:gd name="T15" fmla="*/ 158 h 876"/>
                  <a:gd name="T16" fmla="*/ 816 w 1296"/>
                  <a:gd name="T17" fmla="*/ 205 h 876"/>
                  <a:gd name="T18" fmla="*/ 920 w 1296"/>
                  <a:gd name="T19" fmla="*/ 257 h 876"/>
                  <a:gd name="T20" fmla="*/ 1019 w 1296"/>
                  <a:gd name="T21" fmla="*/ 315 h 876"/>
                  <a:gd name="T22" fmla="*/ 1115 w 1296"/>
                  <a:gd name="T23" fmla="*/ 378 h 876"/>
                  <a:gd name="T24" fmla="*/ 1208 w 1296"/>
                  <a:gd name="T25" fmla="*/ 446 h 876"/>
                  <a:gd name="T26" fmla="*/ 1296 w 1296"/>
                  <a:gd name="T27" fmla="*/ 518 h 876"/>
                  <a:gd name="T28" fmla="*/ 922 w 1296"/>
                  <a:gd name="T29" fmla="*/ 876 h 876"/>
                  <a:gd name="T30" fmla="*/ 865 w 1296"/>
                  <a:gd name="T31" fmla="*/ 829 h 876"/>
                  <a:gd name="T32" fmla="*/ 807 w 1296"/>
                  <a:gd name="T33" fmla="*/ 785 h 876"/>
                  <a:gd name="T34" fmla="*/ 747 w 1296"/>
                  <a:gd name="T35" fmla="*/ 744 h 876"/>
                  <a:gd name="T36" fmla="*/ 687 w 1296"/>
                  <a:gd name="T37" fmla="*/ 706 h 876"/>
                  <a:gd name="T38" fmla="*/ 623 w 1296"/>
                  <a:gd name="T39" fmla="*/ 671 h 876"/>
                  <a:gd name="T40" fmla="*/ 559 w 1296"/>
                  <a:gd name="T41" fmla="*/ 639 h 876"/>
                  <a:gd name="T42" fmla="*/ 491 w 1296"/>
                  <a:gd name="T43" fmla="*/ 609 h 876"/>
                  <a:gd name="T44" fmla="*/ 420 w 1296"/>
                  <a:gd name="T45" fmla="*/ 584 h 876"/>
                  <a:gd name="T46" fmla="*/ 346 w 1296"/>
                  <a:gd name="T47" fmla="*/ 561 h 876"/>
                  <a:gd name="T48" fmla="*/ 267 w 1296"/>
                  <a:gd name="T49" fmla="*/ 542 h 876"/>
                  <a:gd name="T50" fmla="*/ 183 w 1296"/>
                  <a:gd name="T51" fmla="*/ 526 h 876"/>
                  <a:gd name="T52" fmla="*/ 94 w 1296"/>
                  <a:gd name="T53" fmla="*/ 514 h 876"/>
                  <a:gd name="T54" fmla="*/ 0 w 1296"/>
                  <a:gd name="T55" fmla="*/ 506 h 876"/>
                  <a:gd name="T56" fmla="*/ 0 w 1296"/>
                  <a:gd name="T57" fmla="*/ 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96" h="876">
                    <a:moveTo>
                      <a:pt x="0" y="0"/>
                    </a:moveTo>
                    <a:lnTo>
                      <a:pt x="0" y="0"/>
                    </a:lnTo>
                    <a:lnTo>
                      <a:pt x="125" y="11"/>
                    </a:lnTo>
                    <a:lnTo>
                      <a:pt x="248" y="27"/>
                    </a:lnTo>
                    <a:lnTo>
                      <a:pt x="368" y="51"/>
                    </a:lnTo>
                    <a:lnTo>
                      <a:pt x="485" y="81"/>
                    </a:lnTo>
                    <a:lnTo>
                      <a:pt x="599" y="117"/>
                    </a:lnTo>
                    <a:lnTo>
                      <a:pt x="710" y="158"/>
                    </a:lnTo>
                    <a:lnTo>
                      <a:pt x="816" y="205"/>
                    </a:lnTo>
                    <a:lnTo>
                      <a:pt x="920" y="257"/>
                    </a:lnTo>
                    <a:lnTo>
                      <a:pt x="1019" y="315"/>
                    </a:lnTo>
                    <a:lnTo>
                      <a:pt x="1115" y="378"/>
                    </a:lnTo>
                    <a:lnTo>
                      <a:pt x="1208" y="446"/>
                    </a:lnTo>
                    <a:lnTo>
                      <a:pt x="1296" y="518"/>
                    </a:lnTo>
                    <a:lnTo>
                      <a:pt x="922" y="876"/>
                    </a:lnTo>
                    <a:lnTo>
                      <a:pt x="865" y="829"/>
                    </a:lnTo>
                    <a:lnTo>
                      <a:pt x="807" y="785"/>
                    </a:lnTo>
                    <a:lnTo>
                      <a:pt x="747" y="744"/>
                    </a:lnTo>
                    <a:lnTo>
                      <a:pt x="687" y="706"/>
                    </a:lnTo>
                    <a:lnTo>
                      <a:pt x="623" y="671"/>
                    </a:lnTo>
                    <a:lnTo>
                      <a:pt x="559" y="639"/>
                    </a:lnTo>
                    <a:lnTo>
                      <a:pt x="491" y="609"/>
                    </a:lnTo>
                    <a:lnTo>
                      <a:pt x="420" y="584"/>
                    </a:lnTo>
                    <a:lnTo>
                      <a:pt x="346" y="561"/>
                    </a:lnTo>
                    <a:lnTo>
                      <a:pt x="267" y="542"/>
                    </a:lnTo>
                    <a:lnTo>
                      <a:pt x="183" y="526"/>
                    </a:lnTo>
                    <a:lnTo>
                      <a:pt x="94" y="514"/>
                    </a:lnTo>
                    <a:lnTo>
                      <a:pt x="0" y="50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4"/>
              <p:cNvSpPr>
                <a:spLocks/>
              </p:cNvSpPr>
              <p:nvPr/>
            </p:nvSpPr>
            <p:spPr bwMode="auto">
              <a:xfrm>
                <a:off x="7616826" y="3578225"/>
                <a:ext cx="477838" cy="666750"/>
              </a:xfrm>
              <a:custGeom>
                <a:avLst/>
                <a:gdLst>
                  <a:gd name="T0" fmla="*/ 361 w 903"/>
                  <a:gd name="T1" fmla="*/ 0 h 1259"/>
                  <a:gd name="T2" fmla="*/ 435 w 903"/>
                  <a:gd name="T3" fmla="*/ 85 h 1259"/>
                  <a:gd name="T4" fmla="*/ 505 w 903"/>
                  <a:gd name="T5" fmla="*/ 175 h 1259"/>
                  <a:gd name="T6" fmla="*/ 571 w 903"/>
                  <a:gd name="T7" fmla="*/ 269 h 1259"/>
                  <a:gd name="T8" fmla="*/ 631 w 903"/>
                  <a:gd name="T9" fmla="*/ 365 h 1259"/>
                  <a:gd name="T10" fmla="*/ 686 w 903"/>
                  <a:gd name="T11" fmla="*/ 464 h 1259"/>
                  <a:gd name="T12" fmla="*/ 734 w 903"/>
                  <a:gd name="T13" fmla="*/ 567 h 1259"/>
                  <a:gd name="T14" fmla="*/ 777 w 903"/>
                  <a:gd name="T15" fmla="*/ 673 h 1259"/>
                  <a:gd name="T16" fmla="*/ 815 w 903"/>
                  <a:gd name="T17" fmla="*/ 783 h 1259"/>
                  <a:gd name="T18" fmla="*/ 846 w 903"/>
                  <a:gd name="T19" fmla="*/ 896 h 1259"/>
                  <a:gd name="T20" fmla="*/ 872 w 903"/>
                  <a:gd name="T21" fmla="*/ 1014 h 1259"/>
                  <a:gd name="T22" fmla="*/ 891 w 903"/>
                  <a:gd name="T23" fmla="*/ 1135 h 1259"/>
                  <a:gd name="T24" fmla="*/ 903 w 903"/>
                  <a:gd name="T25" fmla="*/ 1259 h 1259"/>
                  <a:gd name="T26" fmla="*/ 392 w 903"/>
                  <a:gd name="T27" fmla="*/ 1259 h 1259"/>
                  <a:gd name="T28" fmla="*/ 380 w 903"/>
                  <a:gd name="T29" fmla="*/ 1159 h 1259"/>
                  <a:gd name="T30" fmla="*/ 360 w 903"/>
                  <a:gd name="T31" fmla="*/ 1060 h 1259"/>
                  <a:gd name="T32" fmla="*/ 334 w 903"/>
                  <a:gd name="T33" fmla="*/ 962 h 1259"/>
                  <a:gd name="T34" fmla="*/ 303 w 903"/>
                  <a:gd name="T35" fmla="*/ 867 h 1259"/>
                  <a:gd name="T36" fmla="*/ 266 w 903"/>
                  <a:gd name="T37" fmla="*/ 773 h 1259"/>
                  <a:gd name="T38" fmla="*/ 223 w 903"/>
                  <a:gd name="T39" fmla="*/ 684 h 1259"/>
                  <a:gd name="T40" fmla="*/ 175 w 903"/>
                  <a:gd name="T41" fmla="*/ 595 h 1259"/>
                  <a:gd name="T42" fmla="*/ 122 w 903"/>
                  <a:gd name="T43" fmla="*/ 512 h 1259"/>
                  <a:gd name="T44" fmla="*/ 64 w 903"/>
                  <a:gd name="T45" fmla="*/ 432 h 1259"/>
                  <a:gd name="T46" fmla="*/ 0 w 903"/>
                  <a:gd name="T47" fmla="*/ 356 h 1259"/>
                  <a:gd name="T48" fmla="*/ 361 w 903"/>
                  <a:gd name="T49" fmla="*/ 0 h 1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3" h="1259">
                    <a:moveTo>
                      <a:pt x="361" y="0"/>
                    </a:moveTo>
                    <a:lnTo>
                      <a:pt x="435" y="85"/>
                    </a:lnTo>
                    <a:lnTo>
                      <a:pt x="505" y="175"/>
                    </a:lnTo>
                    <a:lnTo>
                      <a:pt x="571" y="269"/>
                    </a:lnTo>
                    <a:lnTo>
                      <a:pt x="631" y="365"/>
                    </a:lnTo>
                    <a:lnTo>
                      <a:pt x="686" y="464"/>
                    </a:lnTo>
                    <a:lnTo>
                      <a:pt x="734" y="567"/>
                    </a:lnTo>
                    <a:lnTo>
                      <a:pt x="777" y="673"/>
                    </a:lnTo>
                    <a:lnTo>
                      <a:pt x="815" y="783"/>
                    </a:lnTo>
                    <a:lnTo>
                      <a:pt x="846" y="896"/>
                    </a:lnTo>
                    <a:lnTo>
                      <a:pt x="872" y="1014"/>
                    </a:lnTo>
                    <a:lnTo>
                      <a:pt x="891" y="1135"/>
                    </a:lnTo>
                    <a:lnTo>
                      <a:pt x="903" y="1259"/>
                    </a:lnTo>
                    <a:lnTo>
                      <a:pt x="392" y="1259"/>
                    </a:lnTo>
                    <a:lnTo>
                      <a:pt x="380" y="1159"/>
                    </a:lnTo>
                    <a:lnTo>
                      <a:pt x="360" y="1060"/>
                    </a:lnTo>
                    <a:lnTo>
                      <a:pt x="334" y="962"/>
                    </a:lnTo>
                    <a:lnTo>
                      <a:pt x="303" y="867"/>
                    </a:lnTo>
                    <a:lnTo>
                      <a:pt x="266" y="773"/>
                    </a:lnTo>
                    <a:lnTo>
                      <a:pt x="223" y="684"/>
                    </a:lnTo>
                    <a:lnTo>
                      <a:pt x="175" y="595"/>
                    </a:lnTo>
                    <a:lnTo>
                      <a:pt x="122" y="512"/>
                    </a:lnTo>
                    <a:lnTo>
                      <a:pt x="64" y="432"/>
                    </a:lnTo>
                    <a:lnTo>
                      <a:pt x="0" y="356"/>
                    </a:lnTo>
                    <a:lnTo>
                      <a:pt x="3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5"/>
              <p:cNvSpPr>
                <a:spLocks/>
              </p:cNvSpPr>
              <p:nvPr/>
            </p:nvSpPr>
            <p:spPr bwMode="auto">
              <a:xfrm>
                <a:off x="5834063" y="3213100"/>
                <a:ext cx="2260600" cy="2230438"/>
              </a:xfrm>
              <a:custGeom>
                <a:avLst/>
                <a:gdLst>
                  <a:gd name="T0" fmla="*/ 1971 w 4274"/>
                  <a:gd name="T1" fmla="*/ 508 h 4214"/>
                  <a:gd name="T2" fmla="*/ 1666 w 4274"/>
                  <a:gd name="T3" fmla="*/ 568 h 4214"/>
                  <a:gd name="T4" fmla="*/ 1375 w 4274"/>
                  <a:gd name="T5" fmla="*/ 690 h 4214"/>
                  <a:gd name="T6" fmla="*/ 1111 w 4274"/>
                  <a:gd name="T7" fmla="*/ 869 h 4214"/>
                  <a:gd name="T8" fmla="*/ 883 w 4274"/>
                  <a:gd name="T9" fmla="*/ 1095 h 4214"/>
                  <a:gd name="T10" fmla="*/ 700 w 4274"/>
                  <a:gd name="T11" fmla="*/ 1363 h 4214"/>
                  <a:gd name="T12" fmla="*/ 573 w 4274"/>
                  <a:gd name="T13" fmla="*/ 1664 h 4214"/>
                  <a:gd name="T14" fmla="*/ 513 w 4274"/>
                  <a:gd name="T15" fmla="*/ 1992 h 4214"/>
                  <a:gd name="T16" fmla="*/ 525 w 4274"/>
                  <a:gd name="T17" fmla="*/ 2333 h 4214"/>
                  <a:gd name="T18" fmla="*/ 608 w 4274"/>
                  <a:gd name="T19" fmla="*/ 2654 h 4214"/>
                  <a:gd name="T20" fmla="*/ 755 w 4274"/>
                  <a:gd name="T21" fmla="*/ 2946 h 4214"/>
                  <a:gd name="T22" fmla="*/ 957 w 4274"/>
                  <a:gd name="T23" fmla="*/ 3201 h 4214"/>
                  <a:gd name="T24" fmla="*/ 1206 w 4274"/>
                  <a:gd name="T25" fmla="*/ 3413 h 4214"/>
                  <a:gd name="T26" fmla="*/ 1493 w 4274"/>
                  <a:gd name="T27" fmla="*/ 3573 h 4214"/>
                  <a:gd name="T28" fmla="*/ 1811 w 4274"/>
                  <a:gd name="T29" fmla="*/ 3675 h 4214"/>
                  <a:gd name="T30" fmla="*/ 2152 w 4274"/>
                  <a:gd name="T31" fmla="*/ 3710 h 4214"/>
                  <a:gd name="T32" fmla="*/ 2493 w 4274"/>
                  <a:gd name="T33" fmla="*/ 3675 h 4214"/>
                  <a:gd name="T34" fmla="*/ 2809 w 4274"/>
                  <a:gd name="T35" fmla="*/ 3572 h 4214"/>
                  <a:gd name="T36" fmla="*/ 3092 w 4274"/>
                  <a:gd name="T37" fmla="*/ 3409 h 4214"/>
                  <a:gd name="T38" fmla="*/ 3336 w 4274"/>
                  <a:gd name="T39" fmla="*/ 3195 h 4214"/>
                  <a:gd name="T40" fmla="*/ 3532 w 4274"/>
                  <a:gd name="T41" fmla="*/ 2936 h 4214"/>
                  <a:gd name="T42" fmla="*/ 3674 w 4274"/>
                  <a:gd name="T43" fmla="*/ 2641 h 4214"/>
                  <a:gd name="T44" fmla="*/ 3753 w 4274"/>
                  <a:gd name="T45" fmla="*/ 2315 h 4214"/>
                  <a:gd name="T46" fmla="*/ 4264 w 4274"/>
                  <a:gd name="T47" fmla="*/ 2333 h 4214"/>
                  <a:gd name="T48" fmla="*/ 4183 w 4274"/>
                  <a:gd name="T49" fmla="*/ 2710 h 4214"/>
                  <a:gd name="T50" fmla="*/ 4035 w 4274"/>
                  <a:gd name="T51" fmla="*/ 3063 h 4214"/>
                  <a:gd name="T52" fmla="*/ 3827 w 4274"/>
                  <a:gd name="T53" fmla="*/ 3383 h 4214"/>
                  <a:gd name="T54" fmla="*/ 3566 w 4274"/>
                  <a:gd name="T55" fmla="*/ 3662 h 4214"/>
                  <a:gd name="T56" fmla="*/ 3259 w 4274"/>
                  <a:gd name="T57" fmla="*/ 3892 h 4214"/>
                  <a:gd name="T58" fmla="*/ 2914 w 4274"/>
                  <a:gd name="T59" fmla="*/ 4066 h 4214"/>
                  <a:gd name="T60" fmla="*/ 2538 w 4274"/>
                  <a:gd name="T61" fmla="*/ 4177 h 4214"/>
                  <a:gd name="T62" fmla="*/ 2138 w 4274"/>
                  <a:gd name="T63" fmla="*/ 4214 h 4214"/>
                  <a:gd name="T64" fmla="*/ 1742 w 4274"/>
                  <a:gd name="T65" fmla="*/ 4178 h 4214"/>
                  <a:gd name="T66" fmla="*/ 1369 w 4274"/>
                  <a:gd name="T67" fmla="*/ 4072 h 4214"/>
                  <a:gd name="T68" fmla="*/ 1027 w 4274"/>
                  <a:gd name="T69" fmla="*/ 3905 h 4214"/>
                  <a:gd name="T70" fmla="*/ 722 w 4274"/>
                  <a:gd name="T71" fmla="*/ 3683 h 4214"/>
                  <a:gd name="T72" fmla="*/ 462 w 4274"/>
                  <a:gd name="T73" fmla="*/ 3411 h 4214"/>
                  <a:gd name="T74" fmla="*/ 253 w 4274"/>
                  <a:gd name="T75" fmla="*/ 3098 h 4214"/>
                  <a:gd name="T76" fmla="*/ 102 w 4274"/>
                  <a:gd name="T77" fmla="*/ 2750 h 4214"/>
                  <a:gd name="T78" fmla="*/ 17 w 4274"/>
                  <a:gd name="T79" fmla="*/ 2372 h 4214"/>
                  <a:gd name="T80" fmla="*/ 4 w 4274"/>
                  <a:gd name="T81" fmla="*/ 1974 h 4214"/>
                  <a:gd name="T82" fmla="*/ 64 w 4274"/>
                  <a:gd name="T83" fmla="*/ 1587 h 4214"/>
                  <a:gd name="T84" fmla="*/ 191 w 4274"/>
                  <a:gd name="T85" fmla="*/ 1227 h 4214"/>
                  <a:gd name="T86" fmla="*/ 377 w 4274"/>
                  <a:gd name="T87" fmla="*/ 900 h 4214"/>
                  <a:gd name="T88" fmla="*/ 616 w 4274"/>
                  <a:gd name="T89" fmla="*/ 613 h 4214"/>
                  <a:gd name="T90" fmla="*/ 902 w 4274"/>
                  <a:gd name="T91" fmla="*/ 372 h 4214"/>
                  <a:gd name="T92" fmla="*/ 1228 w 4274"/>
                  <a:gd name="T93" fmla="*/ 186 h 4214"/>
                  <a:gd name="T94" fmla="*/ 1586 w 4274"/>
                  <a:gd name="T95" fmla="*/ 59 h 4214"/>
                  <a:gd name="T96" fmla="*/ 1971 w 4274"/>
                  <a:gd name="T97" fmla="*/ 0 h 4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274" h="4214">
                    <a:moveTo>
                      <a:pt x="1971" y="0"/>
                    </a:moveTo>
                    <a:lnTo>
                      <a:pt x="1971" y="0"/>
                    </a:lnTo>
                    <a:lnTo>
                      <a:pt x="1971" y="508"/>
                    </a:lnTo>
                    <a:lnTo>
                      <a:pt x="1868" y="520"/>
                    </a:lnTo>
                    <a:lnTo>
                      <a:pt x="1765" y="540"/>
                    </a:lnTo>
                    <a:lnTo>
                      <a:pt x="1666" y="568"/>
                    </a:lnTo>
                    <a:lnTo>
                      <a:pt x="1566" y="601"/>
                    </a:lnTo>
                    <a:lnTo>
                      <a:pt x="1469" y="643"/>
                    </a:lnTo>
                    <a:lnTo>
                      <a:pt x="1375" y="690"/>
                    </a:lnTo>
                    <a:lnTo>
                      <a:pt x="1283" y="743"/>
                    </a:lnTo>
                    <a:lnTo>
                      <a:pt x="1196" y="803"/>
                    </a:lnTo>
                    <a:lnTo>
                      <a:pt x="1111" y="869"/>
                    </a:lnTo>
                    <a:lnTo>
                      <a:pt x="1030" y="938"/>
                    </a:lnTo>
                    <a:lnTo>
                      <a:pt x="955" y="1015"/>
                    </a:lnTo>
                    <a:lnTo>
                      <a:pt x="883" y="1095"/>
                    </a:lnTo>
                    <a:lnTo>
                      <a:pt x="816" y="1179"/>
                    </a:lnTo>
                    <a:lnTo>
                      <a:pt x="755" y="1269"/>
                    </a:lnTo>
                    <a:lnTo>
                      <a:pt x="700" y="1363"/>
                    </a:lnTo>
                    <a:lnTo>
                      <a:pt x="651" y="1459"/>
                    </a:lnTo>
                    <a:lnTo>
                      <a:pt x="610" y="1559"/>
                    </a:lnTo>
                    <a:lnTo>
                      <a:pt x="573" y="1664"/>
                    </a:lnTo>
                    <a:lnTo>
                      <a:pt x="545" y="1769"/>
                    </a:lnTo>
                    <a:lnTo>
                      <a:pt x="525" y="1879"/>
                    </a:lnTo>
                    <a:lnTo>
                      <a:pt x="513" y="1992"/>
                    </a:lnTo>
                    <a:lnTo>
                      <a:pt x="509" y="2105"/>
                    </a:lnTo>
                    <a:lnTo>
                      <a:pt x="513" y="2220"/>
                    </a:lnTo>
                    <a:lnTo>
                      <a:pt x="525" y="2333"/>
                    </a:lnTo>
                    <a:lnTo>
                      <a:pt x="545" y="2443"/>
                    </a:lnTo>
                    <a:lnTo>
                      <a:pt x="573" y="2550"/>
                    </a:lnTo>
                    <a:lnTo>
                      <a:pt x="608" y="2654"/>
                    </a:lnTo>
                    <a:lnTo>
                      <a:pt x="650" y="2754"/>
                    </a:lnTo>
                    <a:lnTo>
                      <a:pt x="700" y="2852"/>
                    </a:lnTo>
                    <a:lnTo>
                      <a:pt x="755" y="2946"/>
                    </a:lnTo>
                    <a:lnTo>
                      <a:pt x="817" y="3035"/>
                    </a:lnTo>
                    <a:lnTo>
                      <a:pt x="884" y="3121"/>
                    </a:lnTo>
                    <a:lnTo>
                      <a:pt x="957" y="3201"/>
                    </a:lnTo>
                    <a:lnTo>
                      <a:pt x="1035" y="3278"/>
                    </a:lnTo>
                    <a:lnTo>
                      <a:pt x="1119" y="3348"/>
                    </a:lnTo>
                    <a:lnTo>
                      <a:pt x="1206" y="3413"/>
                    </a:lnTo>
                    <a:lnTo>
                      <a:pt x="1298" y="3473"/>
                    </a:lnTo>
                    <a:lnTo>
                      <a:pt x="1394" y="3526"/>
                    </a:lnTo>
                    <a:lnTo>
                      <a:pt x="1493" y="3573"/>
                    </a:lnTo>
                    <a:lnTo>
                      <a:pt x="1597" y="3615"/>
                    </a:lnTo>
                    <a:lnTo>
                      <a:pt x="1702" y="3648"/>
                    </a:lnTo>
                    <a:lnTo>
                      <a:pt x="1811" y="3675"/>
                    </a:lnTo>
                    <a:lnTo>
                      <a:pt x="1923" y="3695"/>
                    </a:lnTo>
                    <a:lnTo>
                      <a:pt x="2036" y="3706"/>
                    </a:lnTo>
                    <a:lnTo>
                      <a:pt x="2152" y="3710"/>
                    </a:lnTo>
                    <a:lnTo>
                      <a:pt x="2268" y="3706"/>
                    </a:lnTo>
                    <a:lnTo>
                      <a:pt x="2382" y="3694"/>
                    </a:lnTo>
                    <a:lnTo>
                      <a:pt x="2493" y="3675"/>
                    </a:lnTo>
                    <a:lnTo>
                      <a:pt x="2602" y="3647"/>
                    </a:lnTo>
                    <a:lnTo>
                      <a:pt x="2707" y="3612"/>
                    </a:lnTo>
                    <a:lnTo>
                      <a:pt x="2809" y="3572"/>
                    </a:lnTo>
                    <a:lnTo>
                      <a:pt x="2907" y="3524"/>
                    </a:lnTo>
                    <a:lnTo>
                      <a:pt x="3002" y="3469"/>
                    </a:lnTo>
                    <a:lnTo>
                      <a:pt x="3092" y="3409"/>
                    </a:lnTo>
                    <a:lnTo>
                      <a:pt x="3178" y="3343"/>
                    </a:lnTo>
                    <a:lnTo>
                      <a:pt x="3259" y="3271"/>
                    </a:lnTo>
                    <a:lnTo>
                      <a:pt x="3336" y="3195"/>
                    </a:lnTo>
                    <a:lnTo>
                      <a:pt x="3407" y="3113"/>
                    </a:lnTo>
                    <a:lnTo>
                      <a:pt x="3472" y="3027"/>
                    </a:lnTo>
                    <a:lnTo>
                      <a:pt x="3532" y="2936"/>
                    </a:lnTo>
                    <a:lnTo>
                      <a:pt x="3586" y="2841"/>
                    </a:lnTo>
                    <a:lnTo>
                      <a:pt x="3633" y="2742"/>
                    </a:lnTo>
                    <a:lnTo>
                      <a:pt x="3674" y="2641"/>
                    </a:lnTo>
                    <a:lnTo>
                      <a:pt x="3707" y="2535"/>
                    </a:lnTo>
                    <a:lnTo>
                      <a:pt x="3734" y="2426"/>
                    </a:lnTo>
                    <a:lnTo>
                      <a:pt x="3753" y="2315"/>
                    </a:lnTo>
                    <a:lnTo>
                      <a:pt x="3764" y="2202"/>
                    </a:lnTo>
                    <a:lnTo>
                      <a:pt x="4274" y="2202"/>
                    </a:lnTo>
                    <a:lnTo>
                      <a:pt x="4264" y="2333"/>
                    </a:lnTo>
                    <a:lnTo>
                      <a:pt x="4245" y="2460"/>
                    </a:lnTo>
                    <a:lnTo>
                      <a:pt x="4218" y="2587"/>
                    </a:lnTo>
                    <a:lnTo>
                      <a:pt x="4183" y="2710"/>
                    </a:lnTo>
                    <a:lnTo>
                      <a:pt x="4141" y="2831"/>
                    </a:lnTo>
                    <a:lnTo>
                      <a:pt x="4091" y="2948"/>
                    </a:lnTo>
                    <a:lnTo>
                      <a:pt x="4035" y="3063"/>
                    </a:lnTo>
                    <a:lnTo>
                      <a:pt x="3971" y="3173"/>
                    </a:lnTo>
                    <a:lnTo>
                      <a:pt x="3903" y="3280"/>
                    </a:lnTo>
                    <a:lnTo>
                      <a:pt x="3827" y="3383"/>
                    </a:lnTo>
                    <a:lnTo>
                      <a:pt x="3745" y="3481"/>
                    </a:lnTo>
                    <a:lnTo>
                      <a:pt x="3659" y="3573"/>
                    </a:lnTo>
                    <a:lnTo>
                      <a:pt x="3566" y="3662"/>
                    </a:lnTo>
                    <a:lnTo>
                      <a:pt x="3469" y="3745"/>
                    </a:lnTo>
                    <a:lnTo>
                      <a:pt x="3367" y="3821"/>
                    </a:lnTo>
                    <a:lnTo>
                      <a:pt x="3259" y="3892"/>
                    </a:lnTo>
                    <a:lnTo>
                      <a:pt x="3148" y="3957"/>
                    </a:lnTo>
                    <a:lnTo>
                      <a:pt x="3034" y="4015"/>
                    </a:lnTo>
                    <a:lnTo>
                      <a:pt x="2914" y="4066"/>
                    </a:lnTo>
                    <a:lnTo>
                      <a:pt x="2793" y="4110"/>
                    </a:lnTo>
                    <a:lnTo>
                      <a:pt x="2666" y="4147"/>
                    </a:lnTo>
                    <a:lnTo>
                      <a:pt x="2538" y="4177"/>
                    </a:lnTo>
                    <a:lnTo>
                      <a:pt x="2408" y="4197"/>
                    </a:lnTo>
                    <a:lnTo>
                      <a:pt x="2274" y="4210"/>
                    </a:lnTo>
                    <a:lnTo>
                      <a:pt x="2138" y="4214"/>
                    </a:lnTo>
                    <a:lnTo>
                      <a:pt x="2005" y="4210"/>
                    </a:lnTo>
                    <a:lnTo>
                      <a:pt x="1872" y="4198"/>
                    </a:lnTo>
                    <a:lnTo>
                      <a:pt x="1742" y="4178"/>
                    </a:lnTo>
                    <a:lnTo>
                      <a:pt x="1616" y="4150"/>
                    </a:lnTo>
                    <a:lnTo>
                      <a:pt x="1491" y="4115"/>
                    </a:lnTo>
                    <a:lnTo>
                      <a:pt x="1369" y="4072"/>
                    </a:lnTo>
                    <a:lnTo>
                      <a:pt x="1252" y="4024"/>
                    </a:lnTo>
                    <a:lnTo>
                      <a:pt x="1138" y="3968"/>
                    </a:lnTo>
                    <a:lnTo>
                      <a:pt x="1027" y="3905"/>
                    </a:lnTo>
                    <a:lnTo>
                      <a:pt x="921" y="3837"/>
                    </a:lnTo>
                    <a:lnTo>
                      <a:pt x="820" y="3763"/>
                    </a:lnTo>
                    <a:lnTo>
                      <a:pt x="722" y="3683"/>
                    </a:lnTo>
                    <a:lnTo>
                      <a:pt x="630" y="3597"/>
                    </a:lnTo>
                    <a:lnTo>
                      <a:pt x="542" y="3508"/>
                    </a:lnTo>
                    <a:lnTo>
                      <a:pt x="462" y="3411"/>
                    </a:lnTo>
                    <a:lnTo>
                      <a:pt x="386" y="3312"/>
                    </a:lnTo>
                    <a:lnTo>
                      <a:pt x="316" y="3208"/>
                    </a:lnTo>
                    <a:lnTo>
                      <a:pt x="253" y="3098"/>
                    </a:lnTo>
                    <a:lnTo>
                      <a:pt x="195" y="2986"/>
                    </a:lnTo>
                    <a:lnTo>
                      <a:pt x="145" y="2869"/>
                    </a:lnTo>
                    <a:lnTo>
                      <a:pt x="102" y="2750"/>
                    </a:lnTo>
                    <a:lnTo>
                      <a:pt x="66" y="2627"/>
                    </a:lnTo>
                    <a:lnTo>
                      <a:pt x="37" y="2501"/>
                    </a:lnTo>
                    <a:lnTo>
                      <a:pt x="17" y="2372"/>
                    </a:lnTo>
                    <a:lnTo>
                      <a:pt x="4" y="2240"/>
                    </a:lnTo>
                    <a:lnTo>
                      <a:pt x="0" y="2108"/>
                    </a:lnTo>
                    <a:lnTo>
                      <a:pt x="4" y="1974"/>
                    </a:lnTo>
                    <a:lnTo>
                      <a:pt x="16" y="1843"/>
                    </a:lnTo>
                    <a:lnTo>
                      <a:pt x="36" y="1713"/>
                    </a:lnTo>
                    <a:lnTo>
                      <a:pt x="64" y="1587"/>
                    </a:lnTo>
                    <a:lnTo>
                      <a:pt x="99" y="1464"/>
                    </a:lnTo>
                    <a:lnTo>
                      <a:pt x="141" y="1344"/>
                    </a:lnTo>
                    <a:lnTo>
                      <a:pt x="191" y="1227"/>
                    </a:lnTo>
                    <a:lnTo>
                      <a:pt x="246" y="1114"/>
                    </a:lnTo>
                    <a:lnTo>
                      <a:pt x="308" y="1005"/>
                    </a:lnTo>
                    <a:lnTo>
                      <a:pt x="377" y="900"/>
                    </a:lnTo>
                    <a:lnTo>
                      <a:pt x="451" y="799"/>
                    </a:lnTo>
                    <a:lnTo>
                      <a:pt x="532" y="704"/>
                    </a:lnTo>
                    <a:lnTo>
                      <a:pt x="616" y="613"/>
                    </a:lnTo>
                    <a:lnTo>
                      <a:pt x="707" y="528"/>
                    </a:lnTo>
                    <a:lnTo>
                      <a:pt x="802" y="447"/>
                    </a:lnTo>
                    <a:lnTo>
                      <a:pt x="902" y="372"/>
                    </a:lnTo>
                    <a:lnTo>
                      <a:pt x="1007" y="304"/>
                    </a:lnTo>
                    <a:lnTo>
                      <a:pt x="1115" y="241"/>
                    </a:lnTo>
                    <a:lnTo>
                      <a:pt x="1228" y="186"/>
                    </a:lnTo>
                    <a:lnTo>
                      <a:pt x="1344" y="137"/>
                    </a:lnTo>
                    <a:lnTo>
                      <a:pt x="1464" y="94"/>
                    </a:lnTo>
                    <a:lnTo>
                      <a:pt x="1586" y="59"/>
                    </a:lnTo>
                    <a:lnTo>
                      <a:pt x="1713" y="32"/>
                    </a:lnTo>
                    <a:lnTo>
                      <a:pt x="1841" y="12"/>
                    </a:lnTo>
                    <a:lnTo>
                      <a:pt x="19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A99D6C4A-F161-4616-9C60-CE704DACD6C7}"/>
              </a:ext>
            </a:extLst>
          </p:cNvPr>
          <p:cNvSpPr txBox="1"/>
          <p:nvPr/>
        </p:nvSpPr>
        <p:spPr>
          <a:xfrm>
            <a:off x="714694" y="1466248"/>
            <a:ext cx="303951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痛点五</a:t>
            </a:r>
            <a:endParaRPr lang="en-US" altLang="zh-CN" sz="3600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zh-CN" altLang="en-US" sz="3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测试批改难，学生不能收到即时反馈</a:t>
            </a:r>
            <a:endParaRPr lang="en-US" sz="3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146" name="Group 106">
            <a:extLst>
              <a:ext uri="{FF2B5EF4-FFF2-40B4-BE49-F238E27FC236}">
                <a16:creationId xmlns:a16="http://schemas.microsoft.com/office/drawing/2014/main" id="{98CD7E15-DD4A-47CF-8282-3FE0BC6B60E3}"/>
              </a:ext>
            </a:extLst>
          </p:cNvPr>
          <p:cNvGrpSpPr/>
          <p:nvPr/>
        </p:nvGrpSpPr>
        <p:grpSpPr>
          <a:xfrm>
            <a:off x="8835400" y="2076976"/>
            <a:ext cx="2949810" cy="2346820"/>
            <a:chOff x="7255116" y="1579436"/>
            <a:chExt cx="2216251" cy="1965243"/>
          </a:xfrm>
        </p:grpSpPr>
        <p:sp>
          <p:nvSpPr>
            <p:cNvPr id="147" name="TextBox 109">
              <a:extLst>
                <a:ext uri="{FF2B5EF4-FFF2-40B4-BE49-F238E27FC236}">
                  <a16:creationId xmlns:a16="http://schemas.microsoft.com/office/drawing/2014/main" id="{9F79BD40-1F5E-47C9-83B9-6B48DEFEE575}"/>
                </a:ext>
              </a:extLst>
            </p:cNvPr>
            <p:cNvSpPr txBox="1"/>
            <p:nvPr/>
          </p:nvSpPr>
          <p:spPr>
            <a:xfrm flipH="1">
              <a:off x="7255882" y="2121825"/>
              <a:ext cx="2215485" cy="1422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zh-CN" b="1" dirty="0"/>
                <a:t>课上进性题量比较大的测试时，老师改卷需要课后大量时间，成绩反馈给学生至少需要几天的周期，学生不能收到即时反馈。。</a:t>
              </a:r>
              <a:endPara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8" name="TextBox 113">
              <a:extLst>
                <a:ext uri="{FF2B5EF4-FFF2-40B4-BE49-F238E27FC236}">
                  <a16:creationId xmlns:a16="http://schemas.microsoft.com/office/drawing/2014/main" id="{0E3BD6F0-7C0A-4C6E-AD31-0D3FA991B242}"/>
                </a:ext>
              </a:extLst>
            </p:cNvPr>
            <p:cNvSpPr txBox="1"/>
            <p:nvPr/>
          </p:nvSpPr>
          <p:spPr>
            <a:xfrm>
              <a:off x="7255116" y="1579436"/>
              <a:ext cx="1524927" cy="4123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学习情境</a:t>
              </a:r>
              <a:endPara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139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646748" y="448542"/>
            <a:ext cx="5643099" cy="6336677"/>
            <a:chOff x="3825218" y="1554639"/>
            <a:chExt cx="4908824" cy="5438849"/>
          </a:xfrm>
        </p:grpSpPr>
        <p:sp>
          <p:nvSpPr>
            <p:cNvPr id="79" name="Shape 6"/>
            <p:cNvSpPr/>
            <p:nvPr/>
          </p:nvSpPr>
          <p:spPr>
            <a:xfrm>
              <a:off x="7058553" y="5263404"/>
              <a:ext cx="1056766" cy="1625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38" y="14348"/>
                  </a:moveTo>
                  <a:cubicBezTo>
                    <a:pt x="6167" y="15307"/>
                    <a:pt x="6389" y="16310"/>
                    <a:pt x="6588" y="17253"/>
                  </a:cubicBezTo>
                  <a:cubicBezTo>
                    <a:pt x="5318" y="14457"/>
                    <a:pt x="3426" y="11980"/>
                    <a:pt x="1995" y="10330"/>
                  </a:cubicBezTo>
                  <a:cubicBezTo>
                    <a:pt x="3358" y="11437"/>
                    <a:pt x="4711" y="12876"/>
                    <a:pt x="5938" y="14348"/>
                  </a:cubicBezTo>
                  <a:close/>
                  <a:moveTo>
                    <a:pt x="7297" y="16053"/>
                  </a:moveTo>
                  <a:cubicBezTo>
                    <a:pt x="7285" y="16657"/>
                    <a:pt x="7277" y="17231"/>
                    <a:pt x="7273" y="17762"/>
                  </a:cubicBezTo>
                  <a:cubicBezTo>
                    <a:pt x="7219" y="17738"/>
                    <a:pt x="7166" y="17715"/>
                    <a:pt x="7115" y="17693"/>
                  </a:cubicBezTo>
                  <a:cubicBezTo>
                    <a:pt x="6968" y="17051"/>
                    <a:pt x="6830" y="16394"/>
                    <a:pt x="6717" y="15772"/>
                  </a:cubicBezTo>
                  <a:cubicBezTo>
                    <a:pt x="6679" y="15562"/>
                    <a:pt x="6635" y="15352"/>
                    <a:pt x="6587" y="15144"/>
                  </a:cubicBezTo>
                  <a:cubicBezTo>
                    <a:pt x="6831" y="15449"/>
                    <a:pt x="7067" y="15753"/>
                    <a:pt x="7297" y="16053"/>
                  </a:cubicBezTo>
                  <a:close/>
                  <a:moveTo>
                    <a:pt x="7948" y="15336"/>
                  </a:moveTo>
                  <a:cubicBezTo>
                    <a:pt x="8151" y="15625"/>
                    <a:pt x="8340" y="15906"/>
                    <a:pt x="8515" y="16178"/>
                  </a:cubicBezTo>
                  <a:cubicBezTo>
                    <a:pt x="8501" y="16284"/>
                    <a:pt x="8486" y="16389"/>
                    <a:pt x="8472" y="16495"/>
                  </a:cubicBezTo>
                  <a:cubicBezTo>
                    <a:pt x="8372" y="16364"/>
                    <a:pt x="8271" y="16232"/>
                    <a:pt x="8167" y="16096"/>
                  </a:cubicBezTo>
                  <a:cubicBezTo>
                    <a:pt x="8095" y="16002"/>
                    <a:pt x="8023" y="15909"/>
                    <a:pt x="7951" y="15817"/>
                  </a:cubicBezTo>
                  <a:cubicBezTo>
                    <a:pt x="7950" y="15658"/>
                    <a:pt x="7949" y="15497"/>
                    <a:pt x="7948" y="15336"/>
                  </a:cubicBezTo>
                  <a:close/>
                  <a:moveTo>
                    <a:pt x="9208" y="14350"/>
                  </a:moveTo>
                  <a:cubicBezTo>
                    <a:pt x="9079" y="15043"/>
                    <a:pt x="8961" y="15724"/>
                    <a:pt x="8855" y="16372"/>
                  </a:cubicBezTo>
                  <a:cubicBezTo>
                    <a:pt x="8801" y="16297"/>
                    <a:pt x="8748" y="16225"/>
                    <a:pt x="8695" y="16155"/>
                  </a:cubicBezTo>
                  <a:cubicBezTo>
                    <a:pt x="8765" y="14877"/>
                    <a:pt x="8835" y="13924"/>
                    <a:pt x="8835" y="13924"/>
                  </a:cubicBezTo>
                  <a:cubicBezTo>
                    <a:pt x="8738" y="14592"/>
                    <a:pt x="8640" y="15279"/>
                    <a:pt x="8546" y="15957"/>
                  </a:cubicBezTo>
                  <a:cubicBezTo>
                    <a:pt x="8319" y="15659"/>
                    <a:pt x="8116" y="15408"/>
                    <a:pt x="7947" y="15208"/>
                  </a:cubicBezTo>
                  <a:cubicBezTo>
                    <a:pt x="7942" y="14233"/>
                    <a:pt x="7943" y="13229"/>
                    <a:pt x="7948" y="12248"/>
                  </a:cubicBezTo>
                  <a:cubicBezTo>
                    <a:pt x="8442" y="12994"/>
                    <a:pt x="8858" y="13695"/>
                    <a:pt x="9208" y="14350"/>
                  </a:cubicBezTo>
                  <a:close/>
                  <a:moveTo>
                    <a:pt x="9959" y="12519"/>
                  </a:moveTo>
                  <a:cubicBezTo>
                    <a:pt x="10156" y="13234"/>
                    <a:pt x="10348" y="13962"/>
                    <a:pt x="10531" y="14677"/>
                  </a:cubicBezTo>
                  <a:cubicBezTo>
                    <a:pt x="10488" y="14790"/>
                    <a:pt x="10446" y="14904"/>
                    <a:pt x="10404" y="15020"/>
                  </a:cubicBezTo>
                  <a:cubicBezTo>
                    <a:pt x="10299" y="14838"/>
                    <a:pt x="10192" y="14656"/>
                    <a:pt x="10082" y="14477"/>
                  </a:cubicBezTo>
                  <a:cubicBezTo>
                    <a:pt x="10098" y="14300"/>
                    <a:pt x="10106" y="14199"/>
                    <a:pt x="10106" y="14199"/>
                  </a:cubicBezTo>
                  <a:cubicBezTo>
                    <a:pt x="10080" y="14260"/>
                    <a:pt x="10055" y="14323"/>
                    <a:pt x="10030" y="14390"/>
                  </a:cubicBezTo>
                  <a:cubicBezTo>
                    <a:pt x="9947" y="14253"/>
                    <a:pt x="9862" y="14118"/>
                    <a:pt x="9776" y="13984"/>
                  </a:cubicBezTo>
                  <a:cubicBezTo>
                    <a:pt x="9838" y="13481"/>
                    <a:pt x="9899" y="12988"/>
                    <a:pt x="9959" y="12519"/>
                  </a:cubicBezTo>
                  <a:close/>
                  <a:moveTo>
                    <a:pt x="11826" y="16364"/>
                  </a:moveTo>
                  <a:cubicBezTo>
                    <a:pt x="11780" y="16458"/>
                    <a:pt x="11733" y="16556"/>
                    <a:pt x="11687" y="16655"/>
                  </a:cubicBezTo>
                  <a:cubicBezTo>
                    <a:pt x="11529" y="16079"/>
                    <a:pt x="11375" y="15489"/>
                    <a:pt x="11235" y="14907"/>
                  </a:cubicBezTo>
                  <a:cubicBezTo>
                    <a:pt x="11358" y="14429"/>
                    <a:pt x="11503" y="13926"/>
                    <a:pt x="11676" y="13400"/>
                  </a:cubicBezTo>
                  <a:cubicBezTo>
                    <a:pt x="11676" y="13400"/>
                    <a:pt x="11455" y="13844"/>
                    <a:pt x="11173" y="14647"/>
                  </a:cubicBezTo>
                  <a:cubicBezTo>
                    <a:pt x="11123" y="14437"/>
                    <a:pt x="11076" y="14228"/>
                    <a:pt x="11031" y="14022"/>
                  </a:cubicBezTo>
                  <a:cubicBezTo>
                    <a:pt x="11274" y="13363"/>
                    <a:pt x="11571" y="12660"/>
                    <a:pt x="11931" y="11913"/>
                  </a:cubicBezTo>
                  <a:cubicBezTo>
                    <a:pt x="11871" y="13526"/>
                    <a:pt x="11839" y="15047"/>
                    <a:pt x="11826" y="16364"/>
                  </a:cubicBezTo>
                  <a:close/>
                  <a:moveTo>
                    <a:pt x="8234" y="18247"/>
                  </a:moveTo>
                  <a:cubicBezTo>
                    <a:pt x="8150" y="18199"/>
                    <a:pt x="8067" y="18154"/>
                    <a:pt x="7986" y="18110"/>
                  </a:cubicBezTo>
                  <a:cubicBezTo>
                    <a:pt x="7977" y="17736"/>
                    <a:pt x="7970" y="17345"/>
                    <a:pt x="7964" y="16942"/>
                  </a:cubicBezTo>
                  <a:cubicBezTo>
                    <a:pt x="8092" y="17117"/>
                    <a:pt x="8218" y="17289"/>
                    <a:pt x="8340" y="17459"/>
                  </a:cubicBezTo>
                  <a:cubicBezTo>
                    <a:pt x="8304" y="17727"/>
                    <a:pt x="8268" y="17991"/>
                    <a:pt x="8234" y="18247"/>
                  </a:cubicBezTo>
                  <a:close/>
                  <a:moveTo>
                    <a:pt x="8621" y="17852"/>
                  </a:moveTo>
                  <a:cubicBezTo>
                    <a:pt x="8618" y="17875"/>
                    <a:pt x="8614" y="17898"/>
                    <a:pt x="8611" y="17920"/>
                  </a:cubicBezTo>
                  <a:cubicBezTo>
                    <a:pt x="8612" y="17894"/>
                    <a:pt x="8613" y="17868"/>
                    <a:pt x="8614" y="17842"/>
                  </a:cubicBezTo>
                  <a:cubicBezTo>
                    <a:pt x="8617" y="17845"/>
                    <a:pt x="8619" y="17849"/>
                    <a:pt x="8621" y="17852"/>
                  </a:cubicBezTo>
                  <a:close/>
                  <a:moveTo>
                    <a:pt x="8771" y="16887"/>
                  </a:moveTo>
                  <a:cubicBezTo>
                    <a:pt x="8736" y="16841"/>
                    <a:pt x="8700" y="16794"/>
                    <a:pt x="8664" y="16747"/>
                  </a:cubicBezTo>
                  <a:cubicBezTo>
                    <a:pt x="8669" y="16642"/>
                    <a:pt x="8675" y="16539"/>
                    <a:pt x="8680" y="16437"/>
                  </a:cubicBezTo>
                  <a:cubicBezTo>
                    <a:pt x="8724" y="16507"/>
                    <a:pt x="8768" y="16577"/>
                    <a:pt x="8810" y="16646"/>
                  </a:cubicBezTo>
                  <a:cubicBezTo>
                    <a:pt x="8797" y="16727"/>
                    <a:pt x="8784" y="16807"/>
                    <a:pt x="8771" y="16887"/>
                  </a:cubicBezTo>
                  <a:close/>
                  <a:moveTo>
                    <a:pt x="9491" y="16434"/>
                  </a:moveTo>
                  <a:cubicBezTo>
                    <a:pt x="9535" y="16027"/>
                    <a:pt x="9583" y="15608"/>
                    <a:pt x="9632" y="15187"/>
                  </a:cubicBezTo>
                  <a:cubicBezTo>
                    <a:pt x="9664" y="15254"/>
                    <a:pt x="9695" y="15320"/>
                    <a:pt x="9726" y="15386"/>
                  </a:cubicBezTo>
                  <a:cubicBezTo>
                    <a:pt x="9642" y="15714"/>
                    <a:pt x="9564" y="16068"/>
                    <a:pt x="9491" y="16434"/>
                  </a:cubicBezTo>
                  <a:close/>
                  <a:moveTo>
                    <a:pt x="9898" y="16637"/>
                  </a:moveTo>
                  <a:cubicBezTo>
                    <a:pt x="9920" y="16383"/>
                    <a:pt x="9941" y="16140"/>
                    <a:pt x="9960" y="15911"/>
                  </a:cubicBezTo>
                  <a:cubicBezTo>
                    <a:pt x="9989" y="15979"/>
                    <a:pt x="10017" y="16046"/>
                    <a:pt x="10045" y="16112"/>
                  </a:cubicBezTo>
                  <a:cubicBezTo>
                    <a:pt x="9994" y="16285"/>
                    <a:pt x="9945" y="16460"/>
                    <a:pt x="9898" y="16637"/>
                  </a:cubicBezTo>
                  <a:close/>
                  <a:moveTo>
                    <a:pt x="10592" y="15353"/>
                  </a:moveTo>
                  <a:cubicBezTo>
                    <a:pt x="10612" y="15286"/>
                    <a:pt x="10631" y="15219"/>
                    <a:pt x="10652" y="15151"/>
                  </a:cubicBezTo>
                  <a:cubicBezTo>
                    <a:pt x="10701" y="15344"/>
                    <a:pt x="10749" y="15537"/>
                    <a:pt x="10797" y="15727"/>
                  </a:cubicBezTo>
                  <a:cubicBezTo>
                    <a:pt x="10730" y="15602"/>
                    <a:pt x="10662" y="15477"/>
                    <a:pt x="10592" y="15353"/>
                  </a:cubicBezTo>
                  <a:close/>
                  <a:moveTo>
                    <a:pt x="10457" y="17223"/>
                  </a:moveTo>
                  <a:cubicBezTo>
                    <a:pt x="10372" y="17624"/>
                    <a:pt x="10293" y="18052"/>
                    <a:pt x="10225" y="18503"/>
                  </a:cubicBezTo>
                  <a:cubicBezTo>
                    <a:pt x="10168" y="18402"/>
                    <a:pt x="10110" y="18302"/>
                    <a:pt x="10053" y="18204"/>
                  </a:cubicBezTo>
                  <a:cubicBezTo>
                    <a:pt x="10089" y="17743"/>
                    <a:pt x="10156" y="17235"/>
                    <a:pt x="10267" y="16680"/>
                  </a:cubicBezTo>
                  <a:cubicBezTo>
                    <a:pt x="10336" y="16867"/>
                    <a:pt x="10399" y="17048"/>
                    <a:pt x="10457" y="17223"/>
                  </a:cubicBezTo>
                  <a:close/>
                  <a:moveTo>
                    <a:pt x="10989" y="19856"/>
                  </a:moveTo>
                  <a:cubicBezTo>
                    <a:pt x="10991" y="19850"/>
                    <a:pt x="10992" y="19844"/>
                    <a:pt x="10994" y="19838"/>
                  </a:cubicBezTo>
                  <a:cubicBezTo>
                    <a:pt x="10994" y="19847"/>
                    <a:pt x="10995" y="19856"/>
                    <a:pt x="10995" y="19864"/>
                  </a:cubicBezTo>
                  <a:cubicBezTo>
                    <a:pt x="10993" y="19862"/>
                    <a:pt x="10991" y="19858"/>
                    <a:pt x="10989" y="19856"/>
                  </a:cubicBezTo>
                  <a:close/>
                  <a:moveTo>
                    <a:pt x="10864" y="18802"/>
                  </a:moveTo>
                  <a:cubicBezTo>
                    <a:pt x="10800" y="18992"/>
                    <a:pt x="10739" y="19174"/>
                    <a:pt x="10681" y="19349"/>
                  </a:cubicBezTo>
                  <a:cubicBezTo>
                    <a:pt x="10664" y="19314"/>
                    <a:pt x="10646" y="19280"/>
                    <a:pt x="10628" y="19246"/>
                  </a:cubicBezTo>
                  <a:cubicBezTo>
                    <a:pt x="10630" y="18880"/>
                    <a:pt x="10647" y="18468"/>
                    <a:pt x="10688" y="18011"/>
                  </a:cubicBezTo>
                  <a:cubicBezTo>
                    <a:pt x="10761" y="18293"/>
                    <a:pt x="10819" y="18557"/>
                    <a:pt x="10864" y="18802"/>
                  </a:cubicBezTo>
                  <a:close/>
                  <a:moveTo>
                    <a:pt x="7996" y="18496"/>
                  </a:moveTo>
                  <a:cubicBezTo>
                    <a:pt x="8059" y="18547"/>
                    <a:pt x="8120" y="18598"/>
                    <a:pt x="8180" y="18649"/>
                  </a:cubicBezTo>
                  <a:cubicBezTo>
                    <a:pt x="8131" y="19021"/>
                    <a:pt x="8084" y="19375"/>
                    <a:pt x="8041" y="19702"/>
                  </a:cubicBezTo>
                  <a:cubicBezTo>
                    <a:pt x="8023" y="19330"/>
                    <a:pt x="8009" y="18926"/>
                    <a:pt x="7996" y="18496"/>
                  </a:cubicBezTo>
                  <a:close/>
                  <a:moveTo>
                    <a:pt x="7160" y="17893"/>
                  </a:moveTo>
                  <a:cubicBezTo>
                    <a:pt x="7198" y="17916"/>
                    <a:pt x="7235" y="17940"/>
                    <a:pt x="7271" y="17965"/>
                  </a:cubicBezTo>
                  <a:cubicBezTo>
                    <a:pt x="7270" y="18098"/>
                    <a:pt x="7270" y="18228"/>
                    <a:pt x="7269" y="18355"/>
                  </a:cubicBezTo>
                  <a:cubicBezTo>
                    <a:pt x="7233" y="18203"/>
                    <a:pt x="7196" y="18048"/>
                    <a:pt x="7160" y="17893"/>
                  </a:cubicBezTo>
                  <a:close/>
                  <a:moveTo>
                    <a:pt x="17267" y="19517"/>
                  </a:moveTo>
                  <a:cubicBezTo>
                    <a:pt x="18042" y="17088"/>
                    <a:pt x="19544" y="13111"/>
                    <a:pt x="21600" y="11076"/>
                  </a:cubicBezTo>
                  <a:cubicBezTo>
                    <a:pt x="21600" y="11076"/>
                    <a:pt x="19193" y="12755"/>
                    <a:pt x="17503" y="17014"/>
                  </a:cubicBezTo>
                  <a:cubicBezTo>
                    <a:pt x="17273" y="17593"/>
                    <a:pt x="17064" y="18124"/>
                    <a:pt x="16877" y="18604"/>
                  </a:cubicBezTo>
                  <a:cubicBezTo>
                    <a:pt x="16846" y="16876"/>
                    <a:pt x="17126" y="14234"/>
                    <a:pt x="18451" y="10798"/>
                  </a:cubicBezTo>
                  <a:cubicBezTo>
                    <a:pt x="18451" y="10798"/>
                    <a:pt x="16536" y="14071"/>
                    <a:pt x="16018" y="19105"/>
                  </a:cubicBezTo>
                  <a:cubicBezTo>
                    <a:pt x="15758" y="16803"/>
                    <a:pt x="16209" y="12716"/>
                    <a:pt x="20146" y="6762"/>
                  </a:cubicBezTo>
                  <a:cubicBezTo>
                    <a:pt x="20146" y="6762"/>
                    <a:pt x="17201" y="10346"/>
                    <a:pt x="15777" y="14925"/>
                  </a:cubicBezTo>
                  <a:cubicBezTo>
                    <a:pt x="15952" y="13194"/>
                    <a:pt x="16089" y="11821"/>
                    <a:pt x="16089" y="11821"/>
                  </a:cubicBezTo>
                  <a:cubicBezTo>
                    <a:pt x="15735" y="12528"/>
                    <a:pt x="15426" y="13557"/>
                    <a:pt x="15163" y="14679"/>
                  </a:cubicBezTo>
                  <a:cubicBezTo>
                    <a:pt x="15700" y="10497"/>
                    <a:pt x="16544" y="5332"/>
                    <a:pt x="16544" y="5332"/>
                  </a:cubicBezTo>
                  <a:cubicBezTo>
                    <a:pt x="15346" y="8786"/>
                    <a:pt x="14416" y="13327"/>
                    <a:pt x="13839" y="16580"/>
                  </a:cubicBezTo>
                  <a:cubicBezTo>
                    <a:pt x="13963" y="13953"/>
                    <a:pt x="14177" y="11469"/>
                    <a:pt x="14177" y="11469"/>
                  </a:cubicBezTo>
                  <a:cubicBezTo>
                    <a:pt x="13735" y="14041"/>
                    <a:pt x="13294" y="16832"/>
                    <a:pt x="12981" y="18860"/>
                  </a:cubicBezTo>
                  <a:cubicBezTo>
                    <a:pt x="12920" y="17749"/>
                    <a:pt x="12881" y="16413"/>
                    <a:pt x="12859" y="14971"/>
                  </a:cubicBezTo>
                  <a:cubicBezTo>
                    <a:pt x="13141" y="14458"/>
                    <a:pt x="13444" y="13995"/>
                    <a:pt x="13769" y="13617"/>
                  </a:cubicBezTo>
                  <a:cubicBezTo>
                    <a:pt x="13769" y="13617"/>
                    <a:pt x="13382" y="13935"/>
                    <a:pt x="12855" y="14654"/>
                  </a:cubicBezTo>
                  <a:cubicBezTo>
                    <a:pt x="12769" y="8261"/>
                    <a:pt x="12993" y="0"/>
                    <a:pt x="12993" y="0"/>
                  </a:cubicBezTo>
                  <a:cubicBezTo>
                    <a:pt x="12399" y="3393"/>
                    <a:pt x="12089" y="7778"/>
                    <a:pt x="11940" y="11661"/>
                  </a:cubicBezTo>
                  <a:cubicBezTo>
                    <a:pt x="11639" y="12203"/>
                    <a:pt x="11291" y="12880"/>
                    <a:pt x="10951" y="13655"/>
                  </a:cubicBezTo>
                  <a:cubicBezTo>
                    <a:pt x="10750" y="12769"/>
                    <a:pt x="10461" y="11894"/>
                    <a:pt x="10145" y="11085"/>
                  </a:cubicBezTo>
                  <a:cubicBezTo>
                    <a:pt x="10299" y="9918"/>
                    <a:pt x="10409" y="9125"/>
                    <a:pt x="10409" y="9125"/>
                  </a:cubicBezTo>
                  <a:cubicBezTo>
                    <a:pt x="10262" y="9623"/>
                    <a:pt x="10121" y="10149"/>
                    <a:pt x="9987" y="10693"/>
                  </a:cubicBezTo>
                  <a:cubicBezTo>
                    <a:pt x="9138" y="8631"/>
                    <a:pt x="8167" y="7092"/>
                    <a:pt x="8167" y="7092"/>
                  </a:cubicBezTo>
                  <a:cubicBezTo>
                    <a:pt x="8661" y="8167"/>
                    <a:pt x="9212" y="9875"/>
                    <a:pt x="9741" y="11738"/>
                  </a:cubicBezTo>
                  <a:cubicBezTo>
                    <a:pt x="9618" y="12285"/>
                    <a:pt x="9502" y="12841"/>
                    <a:pt x="9392" y="13395"/>
                  </a:cubicBezTo>
                  <a:cubicBezTo>
                    <a:pt x="8932" y="12707"/>
                    <a:pt x="8448" y="12043"/>
                    <a:pt x="7954" y="11407"/>
                  </a:cubicBezTo>
                  <a:cubicBezTo>
                    <a:pt x="7980" y="7932"/>
                    <a:pt x="8048" y="4956"/>
                    <a:pt x="8048" y="4956"/>
                  </a:cubicBezTo>
                  <a:cubicBezTo>
                    <a:pt x="7790" y="6690"/>
                    <a:pt x="7613" y="8755"/>
                    <a:pt x="7493" y="10826"/>
                  </a:cubicBezTo>
                  <a:cubicBezTo>
                    <a:pt x="4304" y="6878"/>
                    <a:pt x="883" y="4175"/>
                    <a:pt x="883" y="4175"/>
                  </a:cubicBezTo>
                  <a:cubicBezTo>
                    <a:pt x="3852" y="6947"/>
                    <a:pt x="5960" y="9403"/>
                    <a:pt x="7455" y="11527"/>
                  </a:cubicBezTo>
                  <a:cubicBezTo>
                    <a:pt x="7393" y="12729"/>
                    <a:pt x="7350" y="13921"/>
                    <a:pt x="7320" y="15038"/>
                  </a:cubicBezTo>
                  <a:cubicBezTo>
                    <a:pt x="6943" y="14587"/>
                    <a:pt x="6571" y="14169"/>
                    <a:pt x="6207" y="13781"/>
                  </a:cubicBezTo>
                  <a:cubicBezTo>
                    <a:pt x="5613" y="11942"/>
                    <a:pt x="4841" y="10502"/>
                    <a:pt x="4841" y="10502"/>
                  </a:cubicBezTo>
                  <a:cubicBezTo>
                    <a:pt x="5098" y="11161"/>
                    <a:pt x="5379" y="12124"/>
                    <a:pt x="5657" y="13211"/>
                  </a:cubicBezTo>
                  <a:cubicBezTo>
                    <a:pt x="3970" y="11512"/>
                    <a:pt x="2510" y="10481"/>
                    <a:pt x="1663" y="9953"/>
                  </a:cubicBezTo>
                  <a:cubicBezTo>
                    <a:pt x="690" y="8862"/>
                    <a:pt x="0" y="8221"/>
                    <a:pt x="0" y="8221"/>
                  </a:cubicBezTo>
                  <a:cubicBezTo>
                    <a:pt x="480" y="8747"/>
                    <a:pt x="925" y="9260"/>
                    <a:pt x="1340" y="9757"/>
                  </a:cubicBezTo>
                  <a:cubicBezTo>
                    <a:pt x="1047" y="9586"/>
                    <a:pt x="883" y="9507"/>
                    <a:pt x="883" y="9507"/>
                  </a:cubicBezTo>
                  <a:cubicBezTo>
                    <a:pt x="1083" y="9640"/>
                    <a:pt x="1283" y="9781"/>
                    <a:pt x="1483" y="9931"/>
                  </a:cubicBezTo>
                  <a:cubicBezTo>
                    <a:pt x="5856" y="15237"/>
                    <a:pt x="6637" y="18839"/>
                    <a:pt x="6721" y="20488"/>
                  </a:cubicBezTo>
                  <a:cubicBezTo>
                    <a:pt x="6681" y="20423"/>
                    <a:pt x="6641" y="20356"/>
                    <a:pt x="6598" y="20288"/>
                  </a:cubicBezTo>
                  <a:cubicBezTo>
                    <a:pt x="5580" y="17869"/>
                    <a:pt x="4357" y="16402"/>
                    <a:pt x="4357" y="16402"/>
                  </a:cubicBezTo>
                  <a:cubicBezTo>
                    <a:pt x="4948" y="17326"/>
                    <a:pt x="5383" y="18154"/>
                    <a:pt x="5703" y="18873"/>
                  </a:cubicBezTo>
                  <a:cubicBezTo>
                    <a:pt x="5442" y="18467"/>
                    <a:pt x="5154" y="18024"/>
                    <a:pt x="4841" y="17542"/>
                  </a:cubicBezTo>
                  <a:cubicBezTo>
                    <a:pt x="2360" y="13727"/>
                    <a:pt x="0" y="12390"/>
                    <a:pt x="0" y="12390"/>
                  </a:cubicBezTo>
                  <a:cubicBezTo>
                    <a:pt x="2178" y="14094"/>
                    <a:pt x="4435" y="17665"/>
                    <a:pt x="5699" y="19858"/>
                  </a:cubicBezTo>
                  <a:cubicBezTo>
                    <a:pt x="4577" y="18847"/>
                    <a:pt x="3510" y="18526"/>
                    <a:pt x="3510" y="18526"/>
                  </a:cubicBezTo>
                  <a:cubicBezTo>
                    <a:pt x="5044" y="19336"/>
                    <a:pt x="6008" y="20960"/>
                    <a:pt x="6342" y="21600"/>
                  </a:cubicBezTo>
                  <a:lnTo>
                    <a:pt x="6555" y="21600"/>
                  </a:lnTo>
                  <a:lnTo>
                    <a:pt x="6659" y="21600"/>
                  </a:lnTo>
                  <a:lnTo>
                    <a:pt x="6719" y="21600"/>
                  </a:lnTo>
                  <a:lnTo>
                    <a:pt x="7093" y="21600"/>
                  </a:lnTo>
                  <a:lnTo>
                    <a:pt x="7112" y="21600"/>
                  </a:lnTo>
                  <a:lnTo>
                    <a:pt x="7338" y="21600"/>
                  </a:lnTo>
                  <a:lnTo>
                    <a:pt x="7529" y="21600"/>
                  </a:lnTo>
                  <a:lnTo>
                    <a:pt x="7584" y="21600"/>
                  </a:lnTo>
                  <a:lnTo>
                    <a:pt x="7792" y="21600"/>
                  </a:lnTo>
                  <a:lnTo>
                    <a:pt x="7795" y="21600"/>
                  </a:lnTo>
                  <a:lnTo>
                    <a:pt x="7853" y="21600"/>
                  </a:lnTo>
                  <a:lnTo>
                    <a:pt x="8115" y="21600"/>
                  </a:lnTo>
                  <a:lnTo>
                    <a:pt x="8226" y="21600"/>
                  </a:lnTo>
                  <a:lnTo>
                    <a:pt x="8585" y="21600"/>
                  </a:lnTo>
                  <a:lnTo>
                    <a:pt x="8781" y="21600"/>
                  </a:lnTo>
                  <a:lnTo>
                    <a:pt x="8967" y="21600"/>
                  </a:lnTo>
                  <a:lnTo>
                    <a:pt x="9461" y="21600"/>
                  </a:lnTo>
                  <a:cubicBezTo>
                    <a:pt x="9465" y="21559"/>
                    <a:pt x="9469" y="21515"/>
                    <a:pt x="9473" y="21469"/>
                  </a:cubicBezTo>
                  <a:cubicBezTo>
                    <a:pt x="9478" y="21513"/>
                    <a:pt x="9483" y="21556"/>
                    <a:pt x="9489" y="21600"/>
                  </a:cubicBezTo>
                  <a:lnTo>
                    <a:pt x="9975" y="21600"/>
                  </a:lnTo>
                  <a:lnTo>
                    <a:pt x="10002" y="21600"/>
                  </a:lnTo>
                  <a:lnTo>
                    <a:pt x="10198" y="21600"/>
                  </a:lnTo>
                  <a:lnTo>
                    <a:pt x="10460" y="21600"/>
                  </a:lnTo>
                  <a:lnTo>
                    <a:pt x="10543" y="21600"/>
                  </a:lnTo>
                  <a:lnTo>
                    <a:pt x="10610" y="21600"/>
                  </a:lnTo>
                  <a:lnTo>
                    <a:pt x="10730" y="21600"/>
                  </a:lnTo>
                  <a:lnTo>
                    <a:pt x="10791" y="21600"/>
                  </a:lnTo>
                  <a:lnTo>
                    <a:pt x="10793" y="21600"/>
                  </a:lnTo>
                  <a:lnTo>
                    <a:pt x="11244" y="21600"/>
                  </a:lnTo>
                  <a:lnTo>
                    <a:pt x="11279" y="21600"/>
                  </a:lnTo>
                  <a:lnTo>
                    <a:pt x="11675" y="21600"/>
                  </a:lnTo>
                  <a:lnTo>
                    <a:pt x="11790" y="21600"/>
                  </a:lnTo>
                  <a:lnTo>
                    <a:pt x="12065" y="21600"/>
                  </a:lnTo>
                  <a:lnTo>
                    <a:pt x="12372" y="21600"/>
                  </a:lnTo>
                  <a:cubicBezTo>
                    <a:pt x="12400" y="21570"/>
                    <a:pt x="12427" y="21539"/>
                    <a:pt x="12452" y="21508"/>
                  </a:cubicBezTo>
                  <a:cubicBezTo>
                    <a:pt x="12488" y="21541"/>
                    <a:pt x="12524" y="21572"/>
                    <a:pt x="12558" y="21600"/>
                  </a:cubicBezTo>
                  <a:lnTo>
                    <a:pt x="12565" y="21600"/>
                  </a:lnTo>
                  <a:lnTo>
                    <a:pt x="12787" y="21600"/>
                  </a:lnTo>
                  <a:lnTo>
                    <a:pt x="13326" y="21600"/>
                  </a:lnTo>
                  <a:lnTo>
                    <a:pt x="13827" y="21600"/>
                  </a:lnTo>
                  <a:lnTo>
                    <a:pt x="14214" y="21600"/>
                  </a:lnTo>
                  <a:lnTo>
                    <a:pt x="14313" y="21600"/>
                  </a:lnTo>
                  <a:lnTo>
                    <a:pt x="15081" y="21600"/>
                  </a:lnTo>
                  <a:cubicBezTo>
                    <a:pt x="15083" y="21585"/>
                    <a:pt x="15085" y="21570"/>
                    <a:pt x="15087" y="21554"/>
                  </a:cubicBezTo>
                  <a:cubicBezTo>
                    <a:pt x="15100" y="21442"/>
                    <a:pt x="15117" y="21300"/>
                    <a:pt x="15135" y="21135"/>
                  </a:cubicBezTo>
                  <a:cubicBezTo>
                    <a:pt x="15148" y="21231"/>
                    <a:pt x="15162" y="21327"/>
                    <a:pt x="15178" y="21422"/>
                  </a:cubicBezTo>
                  <a:cubicBezTo>
                    <a:pt x="15178" y="21422"/>
                    <a:pt x="15242" y="21501"/>
                    <a:pt x="15344" y="21600"/>
                  </a:cubicBezTo>
                  <a:lnTo>
                    <a:pt x="15867" y="21600"/>
                  </a:lnTo>
                  <a:lnTo>
                    <a:pt x="15889" y="21600"/>
                  </a:lnTo>
                  <a:lnTo>
                    <a:pt x="16122" y="21600"/>
                  </a:lnTo>
                  <a:lnTo>
                    <a:pt x="16577" y="21600"/>
                  </a:lnTo>
                  <a:lnTo>
                    <a:pt x="16632" y="21600"/>
                  </a:lnTo>
                  <a:lnTo>
                    <a:pt x="16852" y="21600"/>
                  </a:lnTo>
                  <a:lnTo>
                    <a:pt x="17043" y="21600"/>
                  </a:lnTo>
                  <a:cubicBezTo>
                    <a:pt x="17146" y="21130"/>
                    <a:pt x="17696" y="19016"/>
                    <a:pt x="19467" y="17864"/>
                  </a:cubicBezTo>
                  <a:cubicBezTo>
                    <a:pt x="19467" y="17864"/>
                    <a:pt x="18280" y="18330"/>
                    <a:pt x="17267" y="19517"/>
                  </a:cubicBezTo>
                  <a:close/>
                </a:path>
              </a:pathLst>
            </a:custGeom>
            <a:gradFill>
              <a:gsLst>
                <a:gs pos="60000">
                  <a:srgbClr val="008000"/>
                </a:gs>
                <a:gs pos="100000">
                  <a:srgbClr val="92D050"/>
                </a:gs>
              </a:gsLst>
              <a:lin ang="464826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563502" y="5368534"/>
              <a:ext cx="2404891" cy="1503250"/>
            </a:xfrm>
            <a:custGeom>
              <a:avLst/>
              <a:gdLst>
                <a:gd name="connsiteX0" fmla="*/ 2082195 w 2601086"/>
                <a:gd name="connsiteY0" fmla="*/ 1493256 h 1625886"/>
                <a:gd name="connsiteX1" fmla="*/ 2081950 w 2601086"/>
                <a:gd name="connsiteY1" fmla="*/ 1494611 h 1625886"/>
                <a:gd name="connsiteX2" fmla="*/ 2082243 w 2601086"/>
                <a:gd name="connsiteY2" fmla="*/ 1495213 h 1625886"/>
                <a:gd name="connsiteX3" fmla="*/ 2082195 w 2601086"/>
                <a:gd name="connsiteY3" fmla="*/ 1493256 h 1625886"/>
                <a:gd name="connsiteX4" fmla="*/ 1564035 w 2601086"/>
                <a:gd name="connsiteY4" fmla="*/ 1493256 h 1625886"/>
                <a:gd name="connsiteX5" fmla="*/ 1563790 w 2601086"/>
                <a:gd name="connsiteY5" fmla="*/ 1494611 h 1625886"/>
                <a:gd name="connsiteX6" fmla="*/ 1564083 w 2601086"/>
                <a:gd name="connsiteY6" fmla="*/ 1495213 h 1625886"/>
                <a:gd name="connsiteX7" fmla="*/ 1564035 w 2601086"/>
                <a:gd name="connsiteY7" fmla="*/ 1493256 h 1625886"/>
                <a:gd name="connsiteX8" fmla="*/ 1056035 w 2601086"/>
                <a:gd name="connsiteY8" fmla="*/ 1493256 h 1625886"/>
                <a:gd name="connsiteX9" fmla="*/ 1055790 w 2601086"/>
                <a:gd name="connsiteY9" fmla="*/ 1494611 h 1625886"/>
                <a:gd name="connsiteX10" fmla="*/ 1056083 w 2601086"/>
                <a:gd name="connsiteY10" fmla="*/ 1495213 h 1625886"/>
                <a:gd name="connsiteX11" fmla="*/ 1056035 w 2601086"/>
                <a:gd name="connsiteY11" fmla="*/ 1493256 h 1625886"/>
                <a:gd name="connsiteX12" fmla="*/ 537874 w 2601086"/>
                <a:gd name="connsiteY12" fmla="*/ 1493256 h 1625886"/>
                <a:gd name="connsiteX13" fmla="*/ 537630 w 2601086"/>
                <a:gd name="connsiteY13" fmla="*/ 1494611 h 1625886"/>
                <a:gd name="connsiteX14" fmla="*/ 537923 w 2601086"/>
                <a:gd name="connsiteY14" fmla="*/ 1495213 h 1625886"/>
                <a:gd name="connsiteX15" fmla="*/ 537874 w 2601086"/>
                <a:gd name="connsiteY15" fmla="*/ 1493256 h 1625886"/>
                <a:gd name="connsiteX16" fmla="*/ 1426134 w 2601086"/>
                <a:gd name="connsiteY16" fmla="*/ 1406408 h 1625886"/>
                <a:gd name="connsiteX17" fmla="*/ 1417978 w 2601086"/>
                <a:gd name="connsiteY17" fmla="*/ 1417740 h 1625886"/>
                <a:gd name="connsiteX18" fmla="*/ 1419561 w 2601086"/>
                <a:gd name="connsiteY18" fmla="*/ 1483019 h 1625886"/>
                <a:gd name="connsiteX19" fmla="*/ 1300543 w 2601086"/>
                <a:gd name="connsiteY19" fmla="*/ 1406166 h 1625886"/>
                <a:gd name="connsiteX20" fmla="*/ 1300697 w 2601086"/>
                <a:gd name="connsiteY20" fmla="*/ 1409979 h 1625886"/>
                <a:gd name="connsiteX21" fmla="*/ 1303737 w 2601086"/>
                <a:gd name="connsiteY21" fmla="*/ 1417201 h 1625886"/>
                <a:gd name="connsiteX22" fmla="*/ 1303813 w 2601086"/>
                <a:gd name="connsiteY22" fmla="*/ 1416368 h 1625886"/>
                <a:gd name="connsiteX23" fmla="*/ 1940107 w 2601086"/>
                <a:gd name="connsiteY23" fmla="*/ 1398110 h 1625886"/>
                <a:gd name="connsiteX24" fmla="*/ 1935806 w 2601086"/>
                <a:gd name="connsiteY24" fmla="*/ 1404084 h 1625886"/>
                <a:gd name="connsiteX25" fmla="*/ 1937721 w 2601086"/>
                <a:gd name="connsiteY25" fmla="*/ 1483019 h 1625886"/>
                <a:gd name="connsiteX26" fmla="*/ 1944521 w 2601086"/>
                <a:gd name="connsiteY26" fmla="*/ 1403757 h 1625886"/>
                <a:gd name="connsiteX27" fmla="*/ 913947 w 2601086"/>
                <a:gd name="connsiteY27" fmla="*/ 1398109 h 1625886"/>
                <a:gd name="connsiteX28" fmla="*/ 909646 w 2601086"/>
                <a:gd name="connsiteY28" fmla="*/ 1404084 h 1625886"/>
                <a:gd name="connsiteX29" fmla="*/ 911561 w 2601086"/>
                <a:gd name="connsiteY29" fmla="*/ 1483019 h 1625886"/>
                <a:gd name="connsiteX30" fmla="*/ 918361 w 2601086"/>
                <a:gd name="connsiteY30" fmla="*/ 1403757 h 1625886"/>
                <a:gd name="connsiteX31" fmla="*/ 1417359 w 2601086"/>
                <a:gd name="connsiteY31" fmla="*/ 1392240 h 1625886"/>
                <a:gd name="connsiteX32" fmla="*/ 1417386 w 2601086"/>
                <a:gd name="connsiteY32" fmla="*/ 1393351 h 1625886"/>
                <a:gd name="connsiteX33" fmla="*/ 1417836 w 2601086"/>
                <a:gd name="connsiteY33" fmla="*/ 1392850 h 1625886"/>
                <a:gd name="connsiteX34" fmla="*/ 391199 w 2601086"/>
                <a:gd name="connsiteY34" fmla="*/ 1392240 h 1625886"/>
                <a:gd name="connsiteX35" fmla="*/ 393401 w 2601086"/>
                <a:gd name="connsiteY35" fmla="*/ 1483019 h 1625886"/>
                <a:gd name="connsiteX36" fmla="*/ 400201 w 2601086"/>
                <a:gd name="connsiteY36" fmla="*/ 1403757 h 1625886"/>
                <a:gd name="connsiteX37" fmla="*/ 391199 w 2601086"/>
                <a:gd name="connsiteY37" fmla="*/ 1392240 h 1625886"/>
                <a:gd name="connsiteX38" fmla="*/ 1852426 w 2601086"/>
                <a:gd name="connsiteY38" fmla="*/ 1372807 h 1625886"/>
                <a:gd name="connsiteX39" fmla="*/ 1851857 w 2601086"/>
                <a:gd name="connsiteY39" fmla="*/ 1400370 h 1625886"/>
                <a:gd name="connsiteX40" fmla="*/ 1855139 w 2601086"/>
                <a:gd name="connsiteY40" fmla="*/ 1387542 h 1625886"/>
                <a:gd name="connsiteX41" fmla="*/ 826265 w 2601086"/>
                <a:gd name="connsiteY41" fmla="*/ 1372806 h 1625886"/>
                <a:gd name="connsiteX42" fmla="*/ 825696 w 2601086"/>
                <a:gd name="connsiteY42" fmla="*/ 1400370 h 1625886"/>
                <a:gd name="connsiteX43" fmla="*/ 828979 w 2601086"/>
                <a:gd name="connsiteY43" fmla="*/ 1387542 h 1625886"/>
                <a:gd name="connsiteX44" fmla="*/ 780922 w 2601086"/>
                <a:gd name="connsiteY44" fmla="*/ 1369908 h 1625886"/>
                <a:gd name="connsiteX45" fmla="*/ 781461 w 2601086"/>
                <a:gd name="connsiteY45" fmla="*/ 1383286 h 1625886"/>
                <a:gd name="connsiteX46" fmla="*/ 787389 w 2601086"/>
                <a:gd name="connsiteY46" fmla="*/ 1397369 h 1625886"/>
                <a:gd name="connsiteX47" fmla="*/ 787907 w 2601086"/>
                <a:gd name="connsiteY47" fmla="*/ 1391701 h 1625886"/>
                <a:gd name="connsiteX48" fmla="*/ 1807082 w 2601086"/>
                <a:gd name="connsiteY48" fmla="*/ 1369908 h 1625886"/>
                <a:gd name="connsiteX49" fmla="*/ 1807621 w 2601086"/>
                <a:gd name="connsiteY49" fmla="*/ 1383285 h 1625886"/>
                <a:gd name="connsiteX50" fmla="*/ 1813549 w 2601086"/>
                <a:gd name="connsiteY50" fmla="*/ 1397368 h 1625886"/>
                <a:gd name="connsiteX51" fmla="*/ 1814067 w 2601086"/>
                <a:gd name="connsiteY51" fmla="*/ 1391700 h 1625886"/>
                <a:gd name="connsiteX52" fmla="*/ 2067224 w 2601086"/>
                <a:gd name="connsiteY52" fmla="*/ 1355733 h 1625886"/>
                <a:gd name="connsiteX53" fmla="*/ 2064288 w 2601086"/>
                <a:gd name="connsiteY53" fmla="*/ 1448695 h 1625886"/>
                <a:gd name="connsiteX54" fmla="*/ 2066881 w 2601086"/>
                <a:gd name="connsiteY54" fmla="*/ 1456448 h 1625886"/>
                <a:gd name="connsiteX55" fmla="*/ 2075834 w 2601086"/>
                <a:gd name="connsiteY55" fmla="*/ 1415274 h 1625886"/>
                <a:gd name="connsiteX56" fmla="*/ 2067224 w 2601086"/>
                <a:gd name="connsiteY56" fmla="*/ 1355733 h 1625886"/>
                <a:gd name="connsiteX57" fmla="*/ 1549064 w 2601086"/>
                <a:gd name="connsiteY57" fmla="*/ 1355733 h 1625886"/>
                <a:gd name="connsiteX58" fmla="*/ 1546128 w 2601086"/>
                <a:gd name="connsiteY58" fmla="*/ 1448695 h 1625886"/>
                <a:gd name="connsiteX59" fmla="*/ 1548721 w 2601086"/>
                <a:gd name="connsiteY59" fmla="*/ 1456448 h 1625886"/>
                <a:gd name="connsiteX60" fmla="*/ 1557674 w 2601086"/>
                <a:gd name="connsiteY60" fmla="*/ 1415274 h 1625886"/>
                <a:gd name="connsiteX61" fmla="*/ 1549064 w 2601086"/>
                <a:gd name="connsiteY61" fmla="*/ 1355733 h 1625886"/>
                <a:gd name="connsiteX62" fmla="*/ 1041064 w 2601086"/>
                <a:gd name="connsiteY62" fmla="*/ 1355733 h 1625886"/>
                <a:gd name="connsiteX63" fmla="*/ 1038128 w 2601086"/>
                <a:gd name="connsiteY63" fmla="*/ 1448695 h 1625886"/>
                <a:gd name="connsiteX64" fmla="*/ 1040721 w 2601086"/>
                <a:gd name="connsiteY64" fmla="*/ 1456448 h 1625886"/>
                <a:gd name="connsiteX65" fmla="*/ 1049674 w 2601086"/>
                <a:gd name="connsiteY65" fmla="*/ 1415274 h 1625886"/>
                <a:gd name="connsiteX66" fmla="*/ 1041064 w 2601086"/>
                <a:gd name="connsiteY66" fmla="*/ 1355733 h 1625886"/>
                <a:gd name="connsiteX67" fmla="*/ 522904 w 2601086"/>
                <a:gd name="connsiteY67" fmla="*/ 1355733 h 1625886"/>
                <a:gd name="connsiteX68" fmla="*/ 519968 w 2601086"/>
                <a:gd name="connsiteY68" fmla="*/ 1448695 h 1625886"/>
                <a:gd name="connsiteX69" fmla="*/ 522561 w 2601086"/>
                <a:gd name="connsiteY69" fmla="*/ 1456448 h 1625886"/>
                <a:gd name="connsiteX70" fmla="*/ 531514 w 2601086"/>
                <a:gd name="connsiteY70" fmla="*/ 1415274 h 1625886"/>
                <a:gd name="connsiteX71" fmla="*/ 522904 w 2601086"/>
                <a:gd name="connsiteY71" fmla="*/ 1355733 h 1625886"/>
                <a:gd name="connsiteX72" fmla="*/ 871400 w 2601086"/>
                <a:gd name="connsiteY72" fmla="*/ 1349787 h 1625886"/>
                <a:gd name="connsiteX73" fmla="*/ 869893 w 2601086"/>
                <a:gd name="connsiteY73" fmla="*/ 1356205 h 1625886"/>
                <a:gd name="connsiteX74" fmla="*/ 873791 w 2601086"/>
                <a:gd name="connsiteY74" fmla="*/ 1381627 h 1625886"/>
                <a:gd name="connsiteX75" fmla="*/ 873889 w 2601086"/>
                <a:gd name="connsiteY75" fmla="*/ 1352271 h 1625886"/>
                <a:gd name="connsiteX76" fmla="*/ 1897560 w 2601086"/>
                <a:gd name="connsiteY76" fmla="*/ 1349787 h 1625886"/>
                <a:gd name="connsiteX77" fmla="*/ 1896053 w 2601086"/>
                <a:gd name="connsiteY77" fmla="*/ 1356204 h 1625886"/>
                <a:gd name="connsiteX78" fmla="*/ 1899951 w 2601086"/>
                <a:gd name="connsiteY78" fmla="*/ 1381627 h 1625886"/>
                <a:gd name="connsiteX79" fmla="*/ 1900049 w 2601086"/>
                <a:gd name="connsiteY79" fmla="*/ 1352271 h 1625886"/>
                <a:gd name="connsiteX80" fmla="*/ 350298 w 2601086"/>
                <a:gd name="connsiteY80" fmla="*/ 1346851 h 1625886"/>
                <a:gd name="connsiteX81" fmla="*/ 355631 w 2601086"/>
                <a:gd name="connsiteY81" fmla="*/ 1381627 h 1625886"/>
                <a:gd name="connsiteX82" fmla="*/ 355729 w 2601086"/>
                <a:gd name="connsiteY82" fmla="*/ 1352271 h 1625886"/>
                <a:gd name="connsiteX83" fmla="*/ 350298 w 2601086"/>
                <a:gd name="connsiteY83" fmla="*/ 1346851 h 1625886"/>
                <a:gd name="connsiteX84" fmla="*/ 1965755 w 2601086"/>
                <a:gd name="connsiteY84" fmla="*/ 1343012 h 1625886"/>
                <a:gd name="connsiteX85" fmla="*/ 1965608 w 2601086"/>
                <a:gd name="connsiteY85" fmla="*/ 1348883 h 1625886"/>
                <a:gd name="connsiteX86" fmla="*/ 1966097 w 2601086"/>
                <a:gd name="connsiteY86" fmla="*/ 1343765 h 1625886"/>
                <a:gd name="connsiteX87" fmla="*/ 1965755 w 2601086"/>
                <a:gd name="connsiteY87" fmla="*/ 1343012 h 1625886"/>
                <a:gd name="connsiteX88" fmla="*/ 1447595 w 2601086"/>
                <a:gd name="connsiteY88" fmla="*/ 1343012 h 1625886"/>
                <a:gd name="connsiteX89" fmla="*/ 1447448 w 2601086"/>
                <a:gd name="connsiteY89" fmla="*/ 1348883 h 1625886"/>
                <a:gd name="connsiteX90" fmla="*/ 1447937 w 2601086"/>
                <a:gd name="connsiteY90" fmla="*/ 1343765 h 1625886"/>
                <a:gd name="connsiteX91" fmla="*/ 1447595 w 2601086"/>
                <a:gd name="connsiteY91" fmla="*/ 1343012 h 1625886"/>
                <a:gd name="connsiteX92" fmla="*/ 939595 w 2601086"/>
                <a:gd name="connsiteY92" fmla="*/ 1343012 h 1625886"/>
                <a:gd name="connsiteX93" fmla="*/ 939448 w 2601086"/>
                <a:gd name="connsiteY93" fmla="*/ 1348883 h 1625886"/>
                <a:gd name="connsiteX94" fmla="*/ 939937 w 2601086"/>
                <a:gd name="connsiteY94" fmla="*/ 1343765 h 1625886"/>
                <a:gd name="connsiteX95" fmla="*/ 939595 w 2601086"/>
                <a:gd name="connsiteY95" fmla="*/ 1343012 h 1625886"/>
                <a:gd name="connsiteX96" fmla="*/ 421435 w 2601086"/>
                <a:gd name="connsiteY96" fmla="*/ 1343012 h 1625886"/>
                <a:gd name="connsiteX97" fmla="*/ 421288 w 2601086"/>
                <a:gd name="connsiteY97" fmla="*/ 1348883 h 1625886"/>
                <a:gd name="connsiteX98" fmla="*/ 421777 w 2601086"/>
                <a:gd name="connsiteY98" fmla="*/ 1343765 h 1625886"/>
                <a:gd name="connsiteX99" fmla="*/ 421435 w 2601086"/>
                <a:gd name="connsiteY99" fmla="*/ 1343012 h 1625886"/>
                <a:gd name="connsiteX100" fmla="*/ 1346531 w 2601086"/>
                <a:gd name="connsiteY100" fmla="*/ 1285317 h 1625886"/>
                <a:gd name="connsiteX101" fmla="*/ 1346133 w 2601086"/>
                <a:gd name="connsiteY101" fmla="*/ 1290058 h 1625886"/>
                <a:gd name="connsiteX102" fmla="*/ 1346101 w 2601086"/>
                <a:gd name="connsiteY102" fmla="*/ 1291635 h 1625886"/>
                <a:gd name="connsiteX103" fmla="*/ 1348474 w 2601086"/>
                <a:gd name="connsiteY103" fmla="*/ 1298677 h 1625886"/>
                <a:gd name="connsiteX104" fmla="*/ 1933954 w 2601086"/>
                <a:gd name="connsiteY104" fmla="*/ 1275267 h 1625886"/>
                <a:gd name="connsiteX105" fmla="*/ 1935030 w 2601086"/>
                <a:gd name="connsiteY105" fmla="*/ 1363185 h 1625886"/>
                <a:gd name="connsiteX106" fmla="*/ 1945169 w 2601086"/>
                <a:gd name="connsiteY106" fmla="*/ 1371802 h 1625886"/>
                <a:gd name="connsiteX107" fmla="*/ 1947486 w 2601086"/>
                <a:gd name="connsiteY107" fmla="*/ 1369809 h 1625886"/>
                <a:gd name="connsiteX108" fmla="*/ 1952349 w 2601086"/>
                <a:gd name="connsiteY108" fmla="*/ 1314183 h 1625886"/>
                <a:gd name="connsiteX109" fmla="*/ 1933954 w 2601086"/>
                <a:gd name="connsiteY109" fmla="*/ 1275267 h 1625886"/>
                <a:gd name="connsiteX110" fmla="*/ 1415794 w 2601086"/>
                <a:gd name="connsiteY110" fmla="*/ 1275267 h 1625886"/>
                <a:gd name="connsiteX111" fmla="*/ 1416870 w 2601086"/>
                <a:gd name="connsiteY111" fmla="*/ 1363185 h 1625886"/>
                <a:gd name="connsiteX112" fmla="*/ 1429003 w 2601086"/>
                <a:gd name="connsiteY112" fmla="*/ 1373497 h 1625886"/>
                <a:gd name="connsiteX113" fmla="*/ 1434189 w 2601086"/>
                <a:gd name="connsiteY113" fmla="*/ 1314183 h 1625886"/>
                <a:gd name="connsiteX114" fmla="*/ 1415794 w 2601086"/>
                <a:gd name="connsiteY114" fmla="*/ 1275267 h 1625886"/>
                <a:gd name="connsiteX115" fmla="*/ 907794 w 2601086"/>
                <a:gd name="connsiteY115" fmla="*/ 1275267 h 1625886"/>
                <a:gd name="connsiteX116" fmla="*/ 908870 w 2601086"/>
                <a:gd name="connsiteY116" fmla="*/ 1363185 h 1625886"/>
                <a:gd name="connsiteX117" fmla="*/ 919008 w 2601086"/>
                <a:gd name="connsiteY117" fmla="*/ 1371802 h 1625886"/>
                <a:gd name="connsiteX118" fmla="*/ 921326 w 2601086"/>
                <a:gd name="connsiteY118" fmla="*/ 1369809 h 1625886"/>
                <a:gd name="connsiteX119" fmla="*/ 926189 w 2601086"/>
                <a:gd name="connsiteY119" fmla="*/ 1314183 h 1625886"/>
                <a:gd name="connsiteX120" fmla="*/ 907794 w 2601086"/>
                <a:gd name="connsiteY120" fmla="*/ 1275267 h 1625886"/>
                <a:gd name="connsiteX121" fmla="*/ 389634 w 2601086"/>
                <a:gd name="connsiteY121" fmla="*/ 1275267 h 1625886"/>
                <a:gd name="connsiteX122" fmla="*/ 390710 w 2601086"/>
                <a:gd name="connsiteY122" fmla="*/ 1363185 h 1625886"/>
                <a:gd name="connsiteX123" fmla="*/ 402843 w 2601086"/>
                <a:gd name="connsiteY123" fmla="*/ 1373497 h 1625886"/>
                <a:gd name="connsiteX124" fmla="*/ 408029 w 2601086"/>
                <a:gd name="connsiteY124" fmla="*/ 1314183 h 1625886"/>
                <a:gd name="connsiteX125" fmla="*/ 389634 w 2601086"/>
                <a:gd name="connsiteY125" fmla="*/ 1275267 h 1625886"/>
                <a:gd name="connsiteX126" fmla="*/ 2046627 w 2601086"/>
                <a:gd name="connsiteY126" fmla="*/ 1255545 h 1625886"/>
                <a:gd name="connsiteX127" fmla="*/ 2036157 w 2601086"/>
                <a:gd name="connsiteY127" fmla="*/ 1370261 h 1625886"/>
                <a:gd name="connsiteX128" fmla="*/ 2044572 w 2601086"/>
                <a:gd name="connsiteY128" fmla="*/ 1392767 h 1625886"/>
                <a:gd name="connsiteX129" fmla="*/ 2055922 w 2601086"/>
                <a:gd name="connsiteY129" fmla="*/ 1296418 h 1625886"/>
                <a:gd name="connsiteX130" fmla="*/ 2046627 w 2601086"/>
                <a:gd name="connsiteY130" fmla="*/ 1255545 h 1625886"/>
                <a:gd name="connsiteX131" fmla="*/ 1528467 w 2601086"/>
                <a:gd name="connsiteY131" fmla="*/ 1255545 h 1625886"/>
                <a:gd name="connsiteX132" fmla="*/ 1517997 w 2601086"/>
                <a:gd name="connsiteY132" fmla="*/ 1370261 h 1625886"/>
                <a:gd name="connsiteX133" fmla="*/ 1526412 w 2601086"/>
                <a:gd name="connsiteY133" fmla="*/ 1392767 h 1625886"/>
                <a:gd name="connsiteX134" fmla="*/ 1537762 w 2601086"/>
                <a:gd name="connsiteY134" fmla="*/ 1296418 h 1625886"/>
                <a:gd name="connsiteX135" fmla="*/ 1528467 w 2601086"/>
                <a:gd name="connsiteY135" fmla="*/ 1255545 h 1625886"/>
                <a:gd name="connsiteX136" fmla="*/ 1020466 w 2601086"/>
                <a:gd name="connsiteY136" fmla="*/ 1255545 h 1625886"/>
                <a:gd name="connsiteX137" fmla="*/ 1009997 w 2601086"/>
                <a:gd name="connsiteY137" fmla="*/ 1370261 h 1625886"/>
                <a:gd name="connsiteX138" fmla="*/ 1018412 w 2601086"/>
                <a:gd name="connsiteY138" fmla="*/ 1392767 h 1625886"/>
                <a:gd name="connsiteX139" fmla="*/ 1029762 w 2601086"/>
                <a:gd name="connsiteY139" fmla="*/ 1296418 h 1625886"/>
                <a:gd name="connsiteX140" fmla="*/ 1020466 w 2601086"/>
                <a:gd name="connsiteY140" fmla="*/ 1255545 h 1625886"/>
                <a:gd name="connsiteX141" fmla="*/ 502306 w 2601086"/>
                <a:gd name="connsiteY141" fmla="*/ 1255545 h 1625886"/>
                <a:gd name="connsiteX142" fmla="*/ 491837 w 2601086"/>
                <a:gd name="connsiteY142" fmla="*/ 1370261 h 1625886"/>
                <a:gd name="connsiteX143" fmla="*/ 500252 w 2601086"/>
                <a:gd name="connsiteY143" fmla="*/ 1392767 h 1625886"/>
                <a:gd name="connsiteX144" fmla="*/ 511602 w 2601086"/>
                <a:gd name="connsiteY144" fmla="*/ 1296418 h 1625886"/>
                <a:gd name="connsiteX145" fmla="*/ 502306 w 2601086"/>
                <a:gd name="connsiteY145" fmla="*/ 1255545 h 1625886"/>
                <a:gd name="connsiteX146" fmla="*/ 1304307 w 2601086"/>
                <a:gd name="connsiteY146" fmla="*/ 1244098 h 1625886"/>
                <a:gd name="connsiteX147" fmla="*/ 1300934 w 2601086"/>
                <a:gd name="connsiteY147" fmla="*/ 1282834 h 1625886"/>
                <a:gd name="connsiteX148" fmla="*/ 1298956 w 2601086"/>
                <a:gd name="connsiteY148" fmla="*/ 1366792 h 1625886"/>
                <a:gd name="connsiteX149" fmla="*/ 1299210 w 2601086"/>
                <a:gd name="connsiteY149" fmla="*/ 1373086 h 1625886"/>
                <a:gd name="connsiteX150" fmla="*/ 1306067 w 2601086"/>
                <a:gd name="connsiteY150" fmla="*/ 1391701 h 1625886"/>
                <a:gd name="connsiteX151" fmla="*/ 1314221 w 2601086"/>
                <a:gd name="connsiteY151" fmla="*/ 1302421 h 1625886"/>
                <a:gd name="connsiteX152" fmla="*/ 1315906 w 2601086"/>
                <a:gd name="connsiteY152" fmla="*/ 1290268 h 1625886"/>
                <a:gd name="connsiteX153" fmla="*/ 1305537 w 2601086"/>
                <a:gd name="connsiteY153" fmla="*/ 1248084 h 1625886"/>
                <a:gd name="connsiteX154" fmla="*/ 832088 w 2601086"/>
                <a:gd name="connsiteY154" fmla="*/ 1241014 h 1625886"/>
                <a:gd name="connsiteX155" fmla="*/ 829886 w 2601086"/>
                <a:gd name="connsiteY155" fmla="*/ 1267260 h 1625886"/>
                <a:gd name="connsiteX156" fmla="*/ 840474 w 2601086"/>
                <a:gd name="connsiteY156" fmla="*/ 1298677 h 1625886"/>
                <a:gd name="connsiteX157" fmla="*/ 1858248 w 2601086"/>
                <a:gd name="connsiteY157" fmla="*/ 1241014 h 1625886"/>
                <a:gd name="connsiteX158" fmla="*/ 1856046 w 2601086"/>
                <a:gd name="connsiteY158" fmla="*/ 1267260 h 1625886"/>
                <a:gd name="connsiteX159" fmla="*/ 1866634 w 2601086"/>
                <a:gd name="connsiteY159" fmla="*/ 1298677 h 1625886"/>
                <a:gd name="connsiteX160" fmla="*/ 1968984 w 2601086"/>
                <a:gd name="connsiteY160" fmla="*/ 1237254 h 1625886"/>
                <a:gd name="connsiteX161" fmla="*/ 1968201 w 2601086"/>
                <a:gd name="connsiteY161" fmla="*/ 1260589 h 1625886"/>
                <a:gd name="connsiteX162" fmla="*/ 1973436 w 2601086"/>
                <a:gd name="connsiteY162" fmla="*/ 1271127 h 1625886"/>
                <a:gd name="connsiteX163" fmla="*/ 1975344 w 2601086"/>
                <a:gd name="connsiteY163" fmla="*/ 1252986 h 1625886"/>
                <a:gd name="connsiteX164" fmla="*/ 1968984 w 2601086"/>
                <a:gd name="connsiteY164" fmla="*/ 1237254 h 1625886"/>
                <a:gd name="connsiteX165" fmla="*/ 1450824 w 2601086"/>
                <a:gd name="connsiteY165" fmla="*/ 1237254 h 1625886"/>
                <a:gd name="connsiteX166" fmla="*/ 1450041 w 2601086"/>
                <a:gd name="connsiteY166" fmla="*/ 1260589 h 1625886"/>
                <a:gd name="connsiteX167" fmla="*/ 1455276 w 2601086"/>
                <a:gd name="connsiteY167" fmla="*/ 1271127 h 1625886"/>
                <a:gd name="connsiteX168" fmla="*/ 1457184 w 2601086"/>
                <a:gd name="connsiteY168" fmla="*/ 1252986 h 1625886"/>
                <a:gd name="connsiteX169" fmla="*/ 1450824 w 2601086"/>
                <a:gd name="connsiteY169" fmla="*/ 1237254 h 1625886"/>
                <a:gd name="connsiteX170" fmla="*/ 942824 w 2601086"/>
                <a:gd name="connsiteY170" fmla="*/ 1237254 h 1625886"/>
                <a:gd name="connsiteX171" fmla="*/ 942041 w 2601086"/>
                <a:gd name="connsiteY171" fmla="*/ 1260589 h 1625886"/>
                <a:gd name="connsiteX172" fmla="*/ 947276 w 2601086"/>
                <a:gd name="connsiteY172" fmla="*/ 1271127 h 1625886"/>
                <a:gd name="connsiteX173" fmla="*/ 949184 w 2601086"/>
                <a:gd name="connsiteY173" fmla="*/ 1252986 h 1625886"/>
                <a:gd name="connsiteX174" fmla="*/ 942824 w 2601086"/>
                <a:gd name="connsiteY174" fmla="*/ 1237254 h 1625886"/>
                <a:gd name="connsiteX175" fmla="*/ 424664 w 2601086"/>
                <a:gd name="connsiteY175" fmla="*/ 1237254 h 1625886"/>
                <a:gd name="connsiteX176" fmla="*/ 423881 w 2601086"/>
                <a:gd name="connsiteY176" fmla="*/ 1260589 h 1625886"/>
                <a:gd name="connsiteX177" fmla="*/ 429116 w 2601086"/>
                <a:gd name="connsiteY177" fmla="*/ 1271127 h 1625886"/>
                <a:gd name="connsiteX178" fmla="*/ 431024 w 2601086"/>
                <a:gd name="connsiteY178" fmla="*/ 1252986 h 1625886"/>
                <a:gd name="connsiteX179" fmla="*/ 424664 w 2601086"/>
                <a:gd name="connsiteY179" fmla="*/ 1237254 h 1625886"/>
                <a:gd name="connsiteX180" fmla="*/ 1195842 w 2601086"/>
                <a:gd name="connsiteY180" fmla="*/ 1230770 h 1625886"/>
                <a:gd name="connsiteX181" fmla="*/ 1195224 w 2601086"/>
                <a:gd name="connsiteY181" fmla="*/ 1248018 h 1625886"/>
                <a:gd name="connsiteX182" fmla="*/ 1196965 w 2601086"/>
                <a:gd name="connsiteY182" fmla="*/ 1233338 h 1625886"/>
                <a:gd name="connsiteX183" fmla="*/ 788384 w 2601086"/>
                <a:gd name="connsiteY183" fmla="*/ 1218414 h 1625886"/>
                <a:gd name="connsiteX184" fmla="*/ 782774 w 2601086"/>
                <a:gd name="connsiteY184" fmla="*/ 1282834 h 1625886"/>
                <a:gd name="connsiteX185" fmla="*/ 781266 w 2601086"/>
                <a:gd name="connsiteY185" fmla="*/ 1346823 h 1625886"/>
                <a:gd name="connsiteX186" fmla="*/ 784386 w 2601086"/>
                <a:gd name="connsiteY186" fmla="*/ 1354559 h 1625886"/>
                <a:gd name="connsiteX187" fmla="*/ 789925 w 2601086"/>
                <a:gd name="connsiteY187" fmla="*/ 1369599 h 1625886"/>
                <a:gd name="connsiteX188" fmla="*/ 796061 w 2601086"/>
                <a:gd name="connsiteY188" fmla="*/ 1302421 h 1625886"/>
                <a:gd name="connsiteX189" fmla="*/ 801410 w 2601086"/>
                <a:gd name="connsiteY189" fmla="*/ 1263841 h 1625886"/>
                <a:gd name="connsiteX190" fmla="*/ 797537 w 2601086"/>
                <a:gd name="connsiteY190" fmla="*/ 1248084 h 1625886"/>
                <a:gd name="connsiteX191" fmla="*/ 1814544 w 2601086"/>
                <a:gd name="connsiteY191" fmla="*/ 1218413 h 1625886"/>
                <a:gd name="connsiteX192" fmla="*/ 1808934 w 2601086"/>
                <a:gd name="connsiteY192" fmla="*/ 1282834 h 1625886"/>
                <a:gd name="connsiteX193" fmla="*/ 1807426 w 2601086"/>
                <a:gd name="connsiteY193" fmla="*/ 1346822 h 1625886"/>
                <a:gd name="connsiteX194" fmla="*/ 1810546 w 2601086"/>
                <a:gd name="connsiteY194" fmla="*/ 1354559 h 1625886"/>
                <a:gd name="connsiteX195" fmla="*/ 1816085 w 2601086"/>
                <a:gd name="connsiteY195" fmla="*/ 1369599 h 1625886"/>
                <a:gd name="connsiteX196" fmla="*/ 1822221 w 2601086"/>
                <a:gd name="connsiteY196" fmla="*/ 1302421 h 1625886"/>
                <a:gd name="connsiteX197" fmla="*/ 1827570 w 2601086"/>
                <a:gd name="connsiteY197" fmla="*/ 1263841 h 1625886"/>
                <a:gd name="connsiteX198" fmla="*/ 1823697 w 2601086"/>
                <a:gd name="connsiteY198" fmla="*/ 1248084 h 1625886"/>
                <a:gd name="connsiteX199" fmla="*/ 1704612 w 2601086"/>
                <a:gd name="connsiteY199" fmla="*/ 1209296 h 1625886"/>
                <a:gd name="connsiteX200" fmla="*/ 1703224 w 2601086"/>
                <a:gd name="connsiteY200" fmla="*/ 1248018 h 1625886"/>
                <a:gd name="connsiteX201" fmla="*/ 1707133 w 2601086"/>
                <a:gd name="connsiteY201" fmla="*/ 1215061 h 1625886"/>
                <a:gd name="connsiteX202" fmla="*/ 678452 w 2601086"/>
                <a:gd name="connsiteY202" fmla="*/ 1209296 h 1625886"/>
                <a:gd name="connsiteX203" fmla="*/ 677064 w 2601086"/>
                <a:gd name="connsiteY203" fmla="*/ 1248018 h 1625886"/>
                <a:gd name="connsiteX204" fmla="*/ 680973 w 2601086"/>
                <a:gd name="connsiteY204" fmla="*/ 1215061 h 1625886"/>
                <a:gd name="connsiteX205" fmla="*/ 2031607 w 2601086"/>
                <a:gd name="connsiteY205" fmla="*/ 1197661 h 1625886"/>
                <a:gd name="connsiteX206" fmla="*/ 2028573 w 2601086"/>
                <a:gd name="connsiteY206" fmla="*/ 1252309 h 1625886"/>
                <a:gd name="connsiteX207" fmla="*/ 2035765 w 2601086"/>
                <a:gd name="connsiteY207" fmla="*/ 1212791 h 1625886"/>
                <a:gd name="connsiteX208" fmla="*/ 2031607 w 2601086"/>
                <a:gd name="connsiteY208" fmla="*/ 1197661 h 1625886"/>
                <a:gd name="connsiteX209" fmla="*/ 1513447 w 2601086"/>
                <a:gd name="connsiteY209" fmla="*/ 1197661 h 1625886"/>
                <a:gd name="connsiteX210" fmla="*/ 1510413 w 2601086"/>
                <a:gd name="connsiteY210" fmla="*/ 1252309 h 1625886"/>
                <a:gd name="connsiteX211" fmla="*/ 1517605 w 2601086"/>
                <a:gd name="connsiteY211" fmla="*/ 1212791 h 1625886"/>
                <a:gd name="connsiteX212" fmla="*/ 1513447 w 2601086"/>
                <a:gd name="connsiteY212" fmla="*/ 1197661 h 1625886"/>
                <a:gd name="connsiteX213" fmla="*/ 1005447 w 2601086"/>
                <a:gd name="connsiteY213" fmla="*/ 1197661 h 1625886"/>
                <a:gd name="connsiteX214" fmla="*/ 1002413 w 2601086"/>
                <a:gd name="connsiteY214" fmla="*/ 1252309 h 1625886"/>
                <a:gd name="connsiteX215" fmla="*/ 1009605 w 2601086"/>
                <a:gd name="connsiteY215" fmla="*/ 1212791 h 1625886"/>
                <a:gd name="connsiteX216" fmla="*/ 1005447 w 2601086"/>
                <a:gd name="connsiteY216" fmla="*/ 1197661 h 1625886"/>
                <a:gd name="connsiteX217" fmla="*/ 487287 w 2601086"/>
                <a:gd name="connsiteY217" fmla="*/ 1197661 h 1625886"/>
                <a:gd name="connsiteX218" fmla="*/ 484253 w 2601086"/>
                <a:gd name="connsiteY218" fmla="*/ 1252309 h 1625886"/>
                <a:gd name="connsiteX219" fmla="*/ 491445 w 2601086"/>
                <a:gd name="connsiteY219" fmla="*/ 1212791 h 1625886"/>
                <a:gd name="connsiteX220" fmla="*/ 487287 w 2601086"/>
                <a:gd name="connsiteY220" fmla="*/ 1197661 h 1625886"/>
                <a:gd name="connsiteX221" fmla="*/ 1431369 w 2601086"/>
                <a:gd name="connsiteY221" fmla="*/ 1191753 h 1625886"/>
                <a:gd name="connsiteX222" fmla="*/ 1425871 w 2601086"/>
                <a:gd name="connsiteY222" fmla="*/ 1211879 h 1625886"/>
                <a:gd name="connsiteX223" fmla="*/ 1440647 w 2601086"/>
                <a:gd name="connsiteY223" fmla="*/ 1241620 h 1625886"/>
                <a:gd name="connsiteX224" fmla="*/ 1442751 w 2601086"/>
                <a:gd name="connsiteY224" fmla="*/ 1217759 h 1625886"/>
                <a:gd name="connsiteX225" fmla="*/ 917113 w 2601086"/>
                <a:gd name="connsiteY225" fmla="*/ 1177461 h 1625886"/>
                <a:gd name="connsiteX226" fmla="*/ 911286 w 2601086"/>
                <a:gd name="connsiteY226" fmla="*/ 1198790 h 1625886"/>
                <a:gd name="connsiteX227" fmla="*/ 917725 w 2601086"/>
                <a:gd name="connsiteY227" fmla="*/ 1211586 h 1625886"/>
                <a:gd name="connsiteX228" fmla="*/ 932647 w 2601086"/>
                <a:gd name="connsiteY228" fmla="*/ 1241620 h 1625886"/>
                <a:gd name="connsiteX229" fmla="*/ 934751 w 2601086"/>
                <a:gd name="connsiteY229" fmla="*/ 1217759 h 1625886"/>
                <a:gd name="connsiteX230" fmla="*/ 1943273 w 2601086"/>
                <a:gd name="connsiteY230" fmla="*/ 1177460 h 1625886"/>
                <a:gd name="connsiteX231" fmla="*/ 1937446 w 2601086"/>
                <a:gd name="connsiteY231" fmla="*/ 1198790 h 1625886"/>
                <a:gd name="connsiteX232" fmla="*/ 1943885 w 2601086"/>
                <a:gd name="connsiteY232" fmla="*/ 1211586 h 1625886"/>
                <a:gd name="connsiteX233" fmla="*/ 1958807 w 2601086"/>
                <a:gd name="connsiteY233" fmla="*/ 1241620 h 1625886"/>
                <a:gd name="connsiteX234" fmla="*/ 1960911 w 2601086"/>
                <a:gd name="connsiteY234" fmla="*/ 1217759 h 1625886"/>
                <a:gd name="connsiteX235" fmla="*/ 1357268 w 2601086"/>
                <a:gd name="connsiteY235" fmla="*/ 1157346 h 1625886"/>
                <a:gd name="connsiteX236" fmla="*/ 1354772 w 2601086"/>
                <a:gd name="connsiteY236" fmla="*/ 1187097 h 1625886"/>
                <a:gd name="connsiteX237" fmla="*/ 1354785 w 2601086"/>
                <a:gd name="connsiteY237" fmla="*/ 1187198 h 1625886"/>
                <a:gd name="connsiteX238" fmla="*/ 1369826 w 2601086"/>
                <a:gd name="connsiteY238" fmla="*/ 1298888 h 1625886"/>
                <a:gd name="connsiteX239" fmla="*/ 1374483 w 2601086"/>
                <a:gd name="connsiteY239" fmla="*/ 1280687 h 1625886"/>
                <a:gd name="connsiteX240" fmla="*/ 1382761 w 2601086"/>
                <a:gd name="connsiteY240" fmla="*/ 1252222 h 1625886"/>
                <a:gd name="connsiteX241" fmla="*/ 1383161 w 2601086"/>
                <a:gd name="connsiteY241" fmla="*/ 1208350 h 1625886"/>
                <a:gd name="connsiteX242" fmla="*/ 388851 w 2601086"/>
                <a:gd name="connsiteY242" fmla="*/ 1154379 h 1625886"/>
                <a:gd name="connsiteX243" fmla="*/ 388998 w 2601086"/>
                <a:gd name="connsiteY243" fmla="*/ 1190585 h 1625886"/>
                <a:gd name="connsiteX244" fmla="*/ 399565 w 2601086"/>
                <a:gd name="connsiteY244" fmla="*/ 1211586 h 1625886"/>
                <a:gd name="connsiteX245" fmla="*/ 414487 w 2601086"/>
                <a:gd name="connsiteY245" fmla="*/ 1241620 h 1625886"/>
                <a:gd name="connsiteX246" fmla="*/ 416591 w 2601086"/>
                <a:gd name="connsiteY246" fmla="*/ 1217759 h 1625886"/>
                <a:gd name="connsiteX247" fmla="*/ 388851 w 2601086"/>
                <a:gd name="connsiteY247" fmla="*/ 1154379 h 1625886"/>
                <a:gd name="connsiteX248" fmla="*/ 2015560 w 2601086"/>
                <a:gd name="connsiteY248" fmla="*/ 1143164 h 1625886"/>
                <a:gd name="connsiteX249" fmla="*/ 2008661 w 2601086"/>
                <a:gd name="connsiteY249" fmla="*/ 1237028 h 1625886"/>
                <a:gd name="connsiteX250" fmla="*/ 2020158 w 2601086"/>
                <a:gd name="connsiteY250" fmla="*/ 1158143 h 1625886"/>
                <a:gd name="connsiteX251" fmla="*/ 2015560 w 2601086"/>
                <a:gd name="connsiteY251" fmla="*/ 1143164 h 1625886"/>
                <a:gd name="connsiteX252" fmla="*/ 1497400 w 2601086"/>
                <a:gd name="connsiteY252" fmla="*/ 1143164 h 1625886"/>
                <a:gd name="connsiteX253" fmla="*/ 1490501 w 2601086"/>
                <a:gd name="connsiteY253" fmla="*/ 1237028 h 1625886"/>
                <a:gd name="connsiteX254" fmla="*/ 1501998 w 2601086"/>
                <a:gd name="connsiteY254" fmla="*/ 1158143 h 1625886"/>
                <a:gd name="connsiteX255" fmla="*/ 1497400 w 2601086"/>
                <a:gd name="connsiteY255" fmla="*/ 1143164 h 1625886"/>
                <a:gd name="connsiteX256" fmla="*/ 989399 w 2601086"/>
                <a:gd name="connsiteY256" fmla="*/ 1143164 h 1625886"/>
                <a:gd name="connsiteX257" fmla="*/ 982501 w 2601086"/>
                <a:gd name="connsiteY257" fmla="*/ 1237028 h 1625886"/>
                <a:gd name="connsiteX258" fmla="*/ 993998 w 2601086"/>
                <a:gd name="connsiteY258" fmla="*/ 1158143 h 1625886"/>
                <a:gd name="connsiteX259" fmla="*/ 989399 w 2601086"/>
                <a:gd name="connsiteY259" fmla="*/ 1143164 h 1625886"/>
                <a:gd name="connsiteX260" fmla="*/ 471239 w 2601086"/>
                <a:gd name="connsiteY260" fmla="*/ 1143164 h 1625886"/>
                <a:gd name="connsiteX261" fmla="*/ 464341 w 2601086"/>
                <a:gd name="connsiteY261" fmla="*/ 1237028 h 1625886"/>
                <a:gd name="connsiteX262" fmla="*/ 475838 w 2601086"/>
                <a:gd name="connsiteY262" fmla="*/ 1158143 h 1625886"/>
                <a:gd name="connsiteX263" fmla="*/ 471239 w 2601086"/>
                <a:gd name="connsiteY263" fmla="*/ 1143164 h 1625886"/>
                <a:gd name="connsiteX264" fmla="*/ 1867447 w 2601086"/>
                <a:gd name="connsiteY264" fmla="*/ 1141626 h 1625886"/>
                <a:gd name="connsiteX265" fmla="*/ 1867114 w 2601086"/>
                <a:gd name="connsiteY265" fmla="*/ 1143860 h 1625886"/>
                <a:gd name="connsiteX266" fmla="*/ 1872945 w 2601086"/>
                <a:gd name="connsiteY266" fmla="*/ 1187198 h 1625886"/>
                <a:gd name="connsiteX267" fmla="*/ 1884569 w 2601086"/>
                <a:gd name="connsiteY267" fmla="*/ 1273515 h 1625886"/>
                <a:gd name="connsiteX268" fmla="*/ 1901250 w 2601086"/>
                <a:gd name="connsiteY268" fmla="*/ 1216153 h 1625886"/>
                <a:gd name="connsiteX269" fmla="*/ 1901321 w 2601086"/>
                <a:gd name="connsiteY269" fmla="*/ 1208350 h 1625886"/>
                <a:gd name="connsiteX270" fmla="*/ 841287 w 2601086"/>
                <a:gd name="connsiteY270" fmla="*/ 1141626 h 1625886"/>
                <a:gd name="connsiteX271" fmla="*/ 840954 w 2601086"/>
                <a:gd name="connsiteY271" fmla="*/ 1143859 h 1625886"/>
                <a:gd name="connsiteX272" fmla="*/ 846785 w 2601086"/>
                <a:gd name="connsiteY272" fmla="*/ 1187198 h 1625886"/>
                <a:gd name="connsiteX273" fmla="*/ 858409 w 2601086"/>
                <a:gd name="connsiteY273" fmla="*/ 1273515 h 1625886"/>
                <a:gd name="connsiteX274" fmla="*/ 875090 w 2601086"/>
                <a:gd name="connsiteY274" fmla="*/ 1216153 h 1625886"/>
                <a:gd name="connsiteX275" fmla="*/ 875161 w 2601086"/>
                <a:gd name="connsiteY275" fmla="*/ 1208350 h 1625886"/>
                <a:gd name="connsiteX276" fmla="*/ 2065462 w 2601086"/>
                <a:gd name="connsiteY276" fmla="*/ 1140454 h 1625886"/>
                <a:gd name="connsiteX277" fmla="*/ 2062527 w 2601086"/>
                <a:gd name="connsiteY277" fmla="*/ 1155659 h 1625886"/>
                <a:gd name="connsiteX278" fmla="*/ 2072556 w 2601086"/>
                <a:gd name="connsiteY278" fmla="*/ 1183811 h 1625886"/>
                <a:gd name="connsiteX279" fmla="*/ 2065462 w 2601086"/>
                <a:gd name="connsiteY279" fmla="*/ 1140454 h 1625886"/>
                <a:gd name="connsiteX280" fmla="*/ 1547302 w 2601086"/>
                <a:gd name="connsiteY280" fmla="*/ 1140454 h 1625886"/>
                <a:gd name="connsiteX281" fmla="*/ 1544367 w 2601086"/>
                <a:gd name="connsiteY281" fmla="*/ 1155659 h 1625886"/>
                <a:gd name="connsiteX282" fmla="*/ 1554396 w 2601086"/>
                <a:gd name="connsiteY282" fmla="*/ 1183811 h 1625886"/>
                <a:gd name="connsiteX283" fmla="*/ 1547302 w 2601086"/>
                <a:gd name="connsiteY283" fmla="*/ 1140454 h 1625886"/>
                <a:gd name="connsiteX284" fmla="*/ 1039302 w 2601086"/>
                <a:gd name="connsiteY284" fmla="*/ 1140454 h 1625886"/>
                <a:gd name="connsiteX285" fmla="*/ 1036367 w 2601086"/>
                <a:gd name="connsiteY285" fmla="*/ 1155659 h 1625886"/>
                <a:gd name="connsiteX286" fmla="*/ 1046396 w 2601086"/>
                <a:gd name="connsiteY286" fmla="*/ 1183811 h 1625886"/>
                <a:gd name="connsiteX287" fmla="*/ 1039302 w 2601086"/>
                <a:gd name="connsiteY287" fmla="*/ 1140454 h 1625886"/>
                <a:gd name="connsiteX288" fmla="*/ 521142 w 2601086"/>
                <a:gd name="connsiteY288" fmla="*/ 1140454 h 1625886"/>
                <a:gd name="connsiteX289" fmla="*/ 518207 w 2601086"/>
                <a:gd name="connsiteY289" fmla="*/ 1155659 h 1625886"/>
                <a:gd name="connsiteX290" fmla="*/ 528236 w 2601086"/>
                <a:gd name="connsiteY290" fmla="*/ 1183811 h 1625886"/>
                <a:gd name="connsiteX291" fmla="*/ 521142 w 2601086"/>
                <a:gd name="connsiteY291" fmla="*/ 1140454 h 1625886"/>
                <a:gd name="connsiteX292" fmla="*/ 322265 w 2601086"/>
                <a:gd name="connsiteY292" fmla="*/ 1139927 h 1625886"/>
                <a:gd name="connsiteX293" fmla="*/ 328625 w 2601086"/>
                <a:gd name="connsiteY293" fmla="*/ 1187198 h 1625886"/>
                <a:gd name="connsiteX294" fmla="*/ 348097 w 2601086"/>
                <a:gd name="connsiteY294" fmla="*/ 1331797 h 1625886"/>
                <a:gd name="connsiteX295" fmla="*/ 355827 w 2601086"/>
                <a:gd name="connsiteY295" fmla="*/ 1336990 h 1625886"/>
                <a:gd name="connsiteX296" fmla="*/ 357001 w 2601086"/>
                <a:gd name="connsiteY296" fmla="*/ 1208350 h 1625886"/>
                <a:gd name="connsiteX297" fmla="*/ 322265 w 2601086"/>
                <a:gd name="connsiteY297" fmla="*/ 1139927 h 1625886"/>
                <a:gd name="connsiteX298" fmla="*/ 1147350 w 2601086"/>
                <a:gd name="connsiteY298" fmla="*/ 1131828 h 1625886"/>
                <a:gd name="connsiteX299" fmla="*/ 1149547 w 2601086"/>
                <a:gd name="connsiteY299" fmla="*/ 1282615 h 1625886"/>
                <a:gd name="connsiteX300" fmla="*/ 1153247 w 2601086"/>
                <a:gd name="connsiteY300" fmla="*/ 1419640 h 1625886"/>
                <a:gd name="connsiteX301" fmla="*/ 1165809 w 2601086"/>
                <a:gd name="connsiteY301" fmla="*/ 1295537 h 1625886"/>
                <a:gd name="connsiteX302" fmla="*/ 1176802 w 2601086"/>
                <a:gd name="connsiteY302" fmla="*/ 1189119 h 1625886"/>
                <a:gd name="connsiteX303" fmla="*/ 1451649 w 2601086"/>
                <a:gd name="connsiteY303" fmla="*/ 1121235 h 1625886"/>
                <a:gd name="connsiteX304" fmla="*/ 1445430 w 2601086"/>
                <a:gd name="connsiteY304" fmla="*/ 1140285 h 1625886"/>
                <a:gd name="connsiteX305" fmla="*/ 1434135 w 2601086"/>
                <a:gd name="connsiteY305" fmla="*/ 1181629 h 1625886"/>
                <a:gd name="connsiteX306" fmla="*/ 1444268 w 2601086"/>
                <a:gd name="connsiteY306" fmla="*/ 1201123 h 1625886"/>
                <a:gd name="connsiteX307" fmla="*/ 1658610 w 2601086"/>
                <a:gd name="connsiteY307" fmla="*/ 1118406 h 1625886"/>
                <a:gd name="connsiteX308" fmla="*/ 1655278 w 2601086"/>
                <a:gd name="connsiteY308" fmla="*/ 1126905 h 1625886"/>
                <a:gd name="connsiteX309" fmla="*/ 1661247 w 2601086"/>
                <a:gd name="connsiteY309" fmla="*/ 1419640 h 1625886"/>
                <a:gd name="connsiteX310" fmla="*/ 1673809 w 2601086"/>
                <a:gd name="connsiteY310" fmla="*/ 1295537 h 1625886"/>
                <a:gd name="connsiteX311" fmla="*/ 1686502 w 2601086"/>
                <a:gd name="connsiteY311" fmla="*/ 1172662 h 1625886"/>
                <a:gd name="connsiteX312" fmla="*/ 632450 w 2601086"/>
                <a:gd name="connsiteY312" fmla="*/ 1118406 h 1625886"/>
                <a:gd name="connsiteX313" fmla="*/ 629118 w 2601086"/>
                <a:gd name="connsiteY313" fmla="*/ 1126905 h 1625886"/>
                <a:gd name="connsiteX314" fmla="*/ 635087 w 2601086"/>
                <a:gd name="connsiteY314" fmla="*/ 1419640 h 1625886"/>
                <a:gd name="connsiteX315" fmla="*/ 647649 w 2601086"/>
                <a:gd name="connsiteY315" fmla="*/ 1295537 h 1625886"/>
                <a:gd name="connsiteX316" fmla="*/ 660341 w 2601086"/>
                <a:gd name="connsiteY316" fmla="*/ 1172662 h 1625886"/>
                <a:gd name="connsiteX317" fmla="*/ 1320917 w 2601086"/>
                <a:gd name="connsiteY317" fmla="*/ 1109188 h 1625886"/>
                <a:gd name="connsiteX318" fmla="*/ 1309722 w 2601086"/>
                <a:gd name="connsiteY318" fmla="*/ 1183692 h 1625886"/>
                <a:gd name="connsiteX319" fmla="*/ 1324572 w 2601086"/>
                <a:gd name="connsiteY319" fmla="*/ 1227756 h 1625886"/>
                <a:gd name="connsiteX320" fmla="*/ 1331121 w 2601086"/>
                <a:gd name="connsiteY320" fmla="*/ 1180522 h 1625886"/>
                <a:gd name="connsiteX321" fmla="*/ 1331215 w 2601086"/>
                <a:gd name="connsiteY321" fmla="*/ 1180004 h 1625886"/>
                <a:gd name="connsiteX322" fmla="*/ 743616 w 2601086"/>
                <a:gd name="connsiteY322" fmla="*/ 1085010 h 1625886"/>
                <a:gd name="connsiteX323" fmla="*/ 741840 w 2601086"/>
                <a:gd name="connsiteY323" fmla="*/ 1104925 h 1625886"/>
                <a:gd name="connsiteX324" fmla="*/ 744789 w 2601086"/>
                <a:gd name="connsiteY324" fmla="*/ 1088163 h 1625886"/>
                <a:gd name="connsiteX325" fmla="*/ 1769776 w 2601086"/>
                <a:gd name="connsiteY325" fmla="*/ 1085010 h 1625886"/>
                <a:gd name="connsiteX326" fmla="*/ 1768000 w 2601086"/>
                <a:gd name="connsiteY326" fmla="*/ 1104925 h 1625886"/>
                <a:gd name="connsiteX327" fmla="*/ 1770949 w 2601086"/>
                <a:gd name="connsiteY327" fmla="*/ 1088162 h 1625886"/>
                <a:gd name="connsiteX328" fmla="*/ 947092 w 2601086"/>
                <a:gd name="connsiteY328" fmla="*/ 1083971 h 1625886"/>
                <a:gd name="connsiteX329" fmla="*/ 927269 w 2601086"/>
                <a:gd name="connsiteY329" fmla="*/ 1140285 h 1625886"/>
                <a:gd name="connsiteX330" fmla="*/ 919475 w 2601086"/>
                <a:gd name="connsiteY330" fmla="*/ 1168817 h 1625886"/>
                <a:gd name="connsiteX331" fmla="*/ 936268 w 2601086"/>
                <a:gd name="connsiteY331" fmla="*/ 1201123 h 1625886"/>
                <a:gd name="connsiteX332" fmla="*/ 807455 w 2601086"/>
                <a:gd name="connsiteY332" fmla="*/ 1077917 h 1625886"/>
                <a:gd name="connsiteX333" fmla="*/ 794695 w 2601086"/>
                <a:gd name="connsiteY333" fmla="*/ 1162841 h 1625886"/>
                <a:gd name="connsiteX334" fmla="*/ 809374 w 2601086"/>
                <a:gd name="connsiteY334" fmla="*/ 1206397 h 1625886"/>
                <a:gd name="connsiteX335" fmla="*/ 812961 w 2601086"/>
                <a:gd name="connsiteY335" fmla="*/ 1180522 h 1625886"/>
                <a:gd name="connsiteX336" fmla="*/ 818712 w 2601086"/>
                <a:gd name="connsiteY336" fmla="*/ 1149039 h 1625886"/>
                <a:gd name="connsiteX337" fmla="*/ 808673 w 2601086"/>
                <a:gd name="connsiteY337" fmla="*/ 1080010 h 1625886"/>
                <a:gd name="connsiteX338" fmla="*/ 1833615 w 2601086"/>
                <a:gd name="connsiteY338" fmla="*/ 1077916 h 1625886"/>
                <a:gd name="connsiteX339" fmla="*/ 1820855 w 2601086"/>
                <a:gd name="connsiteY339" fmla="*/ 1162841 h 1625886"/>
                <a:gd name="connsiteX340" fmla="*/ 1835534 w 2601086"/>
                <a:gd name="connsiteY340" fmla="*/ 1206396 h 1625886"/>
                <a:gd name="connsiteX341" fmla="*/ 1839121 w 2601086"/>
                <a:gd name="connsiteY341" fmla="*/ 1180522 h 1625886"/>
                <a:gd name="connsiteX342" fmla="*/ 1844872 w 2601086"/>
                <a:gd name="connsiteY342" fmla="*/ 1149038 h 1625886"/>
                <a:gd name="connsiteX343" fmla="*/ 1834833 w 2601086"/>
                <a:gd name="connsiteY343" fmla="*/ 1080010 h 1625886"/>
                <a:gd name="connsiteX344" fmla="*/ 1973819 w 2601086"/>
                <a:gd name="connsiteY344" fmla="*/ 1077832 h 1625886"/>
                <a:gd name="connsiteX345" fmla="*/ 1953430 w 2601086"/>
                <a:gd name="connsiteY345" fmla="*/ 1140285 h 1625886"/>
                <a:gd name="connsiteX346" fmla="*/ 1945635 w 2601086"/>
                <a:gd name="connsiteY346" fmla="*/ 1168817 h 1625886"/>
                <a:gd name="connsiteX347" fmla="*/ 1962428 w 2601086"/>
                <a:gd name="connsiteY347" fmla="*/ 1201123 h 1625886"/>
                <a:gd name="connsiteX348" fmla="*/ 1470346 w 2601086"/>
                <a:gd name="connsiteY348" fmla="*/ 1063966 h 1625886"/>
                <a:gd name="connsiteX349" fmla="*/ 1455742 w 2601086"/>
                <a:gd name="connsiteY349" fmla="*/ 1108697 h 1625886"/>
                <a:gd name="connsiteX350" fmla="*/ 1454072 w 2601086"/>
                <a:gd name="connsiteY350" fmla="*/ 1149204 h 1625886"/>
                <a:gd name="connsiteX351" fmla="*/ 1451557 w 2601086"/>
                <a:gd name="connsiteY351" fmla="*/ 1216027 h 1625886"/>
                <a:gd name="connsiteX352" fmla="*/ 1459385 w 2601086"/>
                <a:gd name="connsiteY352" fmla="*/ 1232362 h 1625886"/>
                <a:gd name="connsiteX353" fmla="*/ 1476656 w 2601086"/>
                <a:gd name="connsiteY353" fmla="*/ 1080161 h 1625886"/>
                <a:gd name="connsiteX354" fmla="*/ 958032 w 2601086"/>
                <a:gd name="connsiteY354" fmla="*/ 1052893 h 1625886"/>
                <a:gd name="connsiteX355" fmla="*/ 949041 w 2601086"/>
                <a:gd name="connsiteY355" fmla="*/ 1078435 h 1625886"/>
                <a:gd name="connsiteX356" fmla="*/ 948266 w 2601086"/>
                <a:gd name="connsiteY356" fmla="*/ 1095987 h 1625886"/>
                <a:gd name="connsiteX357" fmla="*/ 943557 w 2601086"/>
                <a:gd name="connsiteY357" fmla="*/ 1216027 h 1625886"/>
                <a:gd name="connsiteX358" fmla="*/ 951385 w 2601086"/>
                <a:gd name="connsiteY358" fmla="*/ 1232362 h 1625886"/>
                <a:gd name="connsiteX359" fmla="*/ 968656 w 2601086"/>
                <a:gd name="connsiteY359" fmla="*/ 1080161 h 1625886"/>
                <a:gd name="connsiteX360" fmla="*/ 1983087 w 2601086"/>
                <a:gd name="connsiteY360" fmla="*/ 1050056 h 1625886"/>
                <a:gd name="connsiteX361" fmla="*/ 1981645 w 2601086"/>
                <a:gd name="connsiteY361" fmla="*/ 1053861 h 1625886"/>
                <a:gd name="connsiteX362" fmla="*/ 1975447 w 2601086"/>
                <a:gd name="connsiteY362" fmla="*/ 1072846 h 1625886"/>
                <a:gd name="connsiteX363" fmla="*/ 1974426 w 2601086"/>
                <a:gd name="connsiteY363" fmla="*/ 1095987 h 1625886"/>
                <a:gd name="connsiteX364" fmla="*/ 1969717 w 2601086"/>
                <a:gd name="connsiteY364" fmla="*/ 1216027 h 1625886"/>
                <a:gd name="connsiteX365" fmla="*/ 1977545 w 2601086"/>
                <a:gd name="connsiteY365" fmla="*/ 1232362 h 1625886"/>
                <a:gd name="connsiteX366" fmla="*/ 1994816 w 2601086"/>
                <a:gd name="connsiteY366" fmla="*/ 1080161 h 1625886"/>
                <a:gd name="connsiteX367" fmla="*/ 1295296 w 2601086"/>
                <a:gd name="connsiteY367" fmla="*/ 1043261 h 1625886"/>
                <a:gd name="connsiteX368" fmla="*/ 1290040 w 2601086"/>
                <a:gd name="connsiteY368" fmla="*/ 1123442 h 1625886"/>
                <a:gd name="connsiteX369" fmla="*/ 1304874 w 2601086"/>
                <a:gd name="connsiteY369" fmla="*/ 1059727 h 1625886"/>
                <a:gd name="connsiteX370" fmla="*/ 778164 w 2601086"/>
                <a:gd name="connsiteY370" fmla="*/ 1027563 h 1625886"/>
                <a:gd name="connsiteX371" fmla="*/ 777877 w 2601086"/>
                <a:gd name="connsiteY371" fmla="*/ 1031966 h 1625886"/>
                <a:gd name="connsiteX372" fmla="*/ 772951 w 2601086"/>
                <a:gd name="connsiteY372" fmla="*/ 1107106 h 1625886"/>
                <a:gd name="connsiteX373" fmla="*/ 774698 w 2601086"/>
                <a:gd name="connsiteY373" fmla="*/ 1111335 h 1625886"/>
                <a:gd name="connsiteX374" fmla="*/ 789618 w 2601086"/>
                <a:gd name="connsiteY374" fmla="*/ 1047253 h 1625886"/>
                <a:gd name="connsiteX375" fmla="*/ 1804324 w 2601086"/>
                <a:gd name="connsiteY375" fmla="*/ 1027562 h 1625886"/>
                <a:gd name="connsiteX376" fmla="*/ 1804037 w 2601086"/>
                <a:gd name="connsiteY376" fmla="*/ 1031966 h 1625886"/>
                <a:gd name="connsiteX377" fmla="*/ 1799111 w 2601086"/>
                <a:gd name="connsiteY377" fmla="*/ 1107106 h 1625886"/>
                <a:gd name="connsiteX378" fmla="*/ 1800859 w 2601086"/>
                <a:gd name="connsiteY378" fmla="*/ 1111335 h 1625886"/>
                <a:gd name="connsiteX379" fmla="*/ 1815778 w 2601086"/>
                <a:gd name="connsiteY379" fmla="*/ 1047253 h 1625886"/>
                <a:gd name="connsiteX380" fmla="*/ 1087102 w 2601086"/>
                <a:gd name="connsiteY380" fmla="*/ 1020738 h 1625886"/>
                <a:gd name="connsiteX381" fmla="*/ 1067825 w 2601086"/>
                <a:gd name="connsiteY381" fmla="*/ 1122087 h 1625886"/>
                <a:gd name="connsiteX382" fmla="*/ 1089939 w 2601086"/>
                <a:gd name="connsiteY382" fmla="*/ 1253664 h 1625886"/>
                <a:gd name="connsiteX383" fmla="*/ 1096740 w 2601086"/>
                <a:gd name="connsiteY383" fmla="*/ 1231759 h 1625886"/>
                <a:gd name="connsiteX384" fmla="*/ 1098446 w 2601086"/>
                <a:gd name="connsiteY384" fmla="*/ 1072596 h 1625886"/>
                <a:gd name="connsiteX385" fmla="*/ 1099079 w 2601086"/>
                <a:gd name="connsiteY385" fmla="*/ 1040161 h 1625886"/>
                <a:gd name="connsiteX386" fmla="*/ 1269458 w 2601086"/>
                <a:gd name="connsiteY386" fmla="*/ 998842 h 1625886"/>
                <a:gd name="connsiteX387" fmla="*/ 1263558 w 2601086"/>
                <a:gd name="connsiteY387" fmla="*/ 1065020 h 1625886"/>
                <a:gd name="connsiteX388" fmla="*/ 1265986 w 2601086"/>
                <a:gd name="connsiteY388" fmla="*/ 1070896 h 1625886"/>
                <a:gd name="connsiteX389" fmla="*/ 1276524 w 2601086"/>
                <a:gd name="connsiteY389" fmla="*/ 1010990 h 1625886"/>
                <a:gd name="connsiteX390" fmla="*/ 1073567 w 2601086"/>
                <a:gd name="connsiteY390" fmla="*/ 998787 h 1625886"/>
                <a:gd name="connsiteX391" fmla="*/ 1057845 w 2601086"/>
                <a:gd name="connsiteY391" fmla="*/ 1055471 h 1625886"/>
                <a:gd name="connsiteX392" fmla="*/ 1064792 w 2601086"/>
                <a:gd name="connsiteY392" fmla="*/ 1102516 h 1625886"/>
                <a:gd name="connsiteX393" fmla="*/ 1082270 w 2601086"/>
                <a:gd name="connsiteY393" fmla="*/ 1032918 h 1625886"/>
                <a:gd name="connsiteX394" fmla="*/ 1086207 w 2601086"/>
                <a:gd name="connsiteY394" fmla="*/ 1019285 h 1625886"/>
                <a:gd name="connsiteX395" fmla="*/ 980153 w 2601086"/>
                <a:gd name="connsiteY395" fmla="*/ 990050 h 1625886"/>
                <a:gd name="connsiteX396" fmla="*/ 975416 w 2601086"/>
                <a:gd name="connsiteY396" fmla="*/ 1003507 h 1625886"/>
                <a:gd name="connsiteX397" fmla="*/ 977658 w 2601086"/>
                <a:gd name="connsiteY397" fmla="*/ 1008275 h 1625886"/>
                <a:gd name="connsiteX398" fmla="*/ 2006589 w 2601086"/>
                <a:gd name="connsiteY398" fmla="*/ 988033 h 1625886"/>
                <a:gd name="connsiteX399" fmla="*/ 2001105 w 2601086"/>
                <a:gd name="connsiteY399" fmla="*/ 1002505 h 1625886"/>
                <a:gd name="connsiteX400" fmla="*/ 2003818 w 2601086"/>
                <a:gd name="connsiteY400" fmla="*/ 1008275 h 1625886"/>
                <a:gd name="connsiteX401" fmla="*/ 558559 w 2601086"/>
                <a:gd name="connsiteY401" fmla="*/ 987422 h 1625886"/>
                <a:gd name="connsiteX402" fmla="*/ 539685 w 2601086"/>
                <a:gd name="connsiteY402" fmla="*/ 1055471 h 1625886"/>
                <a:gd name="connsiteX403" fmla="*/ 546632 w 2601086"/>
                <a:gd name="connsiteY403" fmla="*/ 1102516 h 1625886"/>
                <a:gd name="connsiteX404" fmla="*/ 571241 w 2601086"/>
                <a:gd name="connsiteY404" fmla="*/ 1008652 h 1625886"/>
                <a:gd name="connsiteX405" fmla="*/ 549665 w 2601086"/>
                <a:gd name="connsiteY405" fmla="*/ 1122087 h 1625886"/>
                <a:gd name="connsiteX406" fmla="*/ 571779 w 2601086"/>
                <a:gd name="connsiteY406" fmla="*/ 1253664 h 1625886"/>
                <a:gd name="connsiteX407" fmla="*/ 578580 w 2601086"/>
                <a:gd name="connsiteY407" fmla="*/ 1231759 h 1625886"/>
                <a:gd name="connsiteX408" fmla="*/ 580286 w 2601086"/>
                <a:gd name="connsiteY408" fmla="*/ 1072596 h 1625886"/>
                <a:gd name="connsiteX409" fmla="*/ 581230 w 2601086"/>
                <a:gd name="connsiteY409" fmla="*/ 1024189 h 1625886"/>
                <a:gd name="connsiteX410" fmla="*/ 1584719 w 2601086"/>
                <a:gd name="connsiteY410" fmla="*/ 987422 h 1625886"/>
                <a:gd name="connsiteX411" fmla="*/ 1565845 w 2601086"/>
                <a:gd name="connsiteY411" fmla="*/ 1055471 h 1625886"/>
                <a:gd name="connsiteX412" fmla="*/ 1572792 w 2601086"/>
                <a:gd name="connsiteY412" fmla="*/ 1102516 h 1625886"/>
                <a:gd name="connsiteX413" fmla="*/ 1597401 w 2601086"/>
                <a:gd name="connsiteY413" fmla="*/ 1008652 h 1625886"/>
                <a:gd name="connsiteX414" fmla="*/ 1575825 w 2601086"/>
                <a:gd name="connsiteY414" fmla="*/ 1122087 h 1625886"/>
                <a:gd name="connsiteX415" fmla="*/ 1597939 w 2601086"/>
                <a:gd name="connsiteY415" fmla="*/ 1253664 h 1625886"/>
                <a:gd name="connsiteX416" fmla="*/ 1604740 w 2601086"/>
                <a:gd name="connsiteY416" fmla="*/ 1231759 h 1625886"/>
                <a:gd name="connsiteX417" fmla="*/ 1606446 w 2601086"/>
                <a:gd name="connsiteY417" fmla="*/ 1072596 h 1625886"/>
                <a:gd name="connsiteX418" fmla="*/ 1607390 w 2601086"/>
                <a:gd name="connsiteY418" fmla="*/ 1024189 h 1625886"/>
                <a:gd name="connsiteX419" fmla="*/ 752648 w 2601086"/>
                <a:gd name="connsiteY419" fmla="*/ 983698 h 1625886"/>
                <a:gd name="connsiteX420" fmla="*/ 747201 w 2601086"/>
                <a:gd name="connsiteY420" fmla="*/ 1044798 h 1625886"/>
                <a:gd name="connsiteX421" fmla="*/ 750860 w 2601086"/>
                <a:gd name="connsiteY421" fmla="*/ 1053652 h 1625886"/>
                <a:gd name="connsiteX422" fmla="*/ 760723 w 2601086"/>
                <a:gd name="connsiteY422" fmla="*/ 997580 h 1625886"/>
                <a:gd name="connsiteX423" fmla="*/ 1778808 w 2601086"/>
                <a:gd name="connsiteY423" fmla="*/ 983697 h 1625886"/>
                <a:gd name="connsiteX424" fmla="*/ 1773361 w 2601086"/>
                <a:gd name="connsiteY424" fmla="*/ 1044798 h 1625886"/>
                <a:gd name="connsiteX425" fmla="*/ 1777020 w 2601086"/>
                <a:gd name="connsiteY425" fmla="*/ 1053652 h 1625886"/>
                <a:gd name="connsiteX426" fmla="*/ 1786883 w 2601086"/>
                <a:gd name="connsiteY426" fmla="*/ 997580 h 1625886"/>
                <a:gd name="connsiteX427" fmla="*/ 1299677 w 2601086"/>
                <a:gd name="connsiteY427" fmla="*/ 976219 h 1625886"/>
                <a:gd name="connsiteX428" fmla="*/ 1298873 w 2601086"/>
                <a:gd name="connsiteY428" fmla="*/ 988525 h 1625886"/>
                <a:gd name="connsiteX429" fmla="*/ 1302925 w 2601086"/>
                <a:gd name="connsiteY429" fmla="*/ 994425 h 1625886"/>
                <a:gd name="connsiteX430" fmla="*/ 1206233 w 2601086"/>
                <a:gd name="connsiteY430" fmla="*/ 971922 h 1625886"/>
                <a:gd name="connsiteX431" fmla="*/ 1205768 w 2601086"/>
                <a:gd name="connsiteY431" fmla="*/ 981507 h 1625886"/>
                <a:gd name="connsiteX432" fmla="*/ 1200368 w 2601086"/>
                <a:gd name="connsiteY432" fmla="*/ 1104484 h 1625886"/>
                <a:gd name="connsiteX433" fmla="*/ 1197579 w 2601086"/>
                <a:gd name="connsiteY433" fmla="*/ 1182293 h 1625886"/>
                <a:gd name="connsiteX434" fmla="*/ 1202013 w 2601086"/>
                <a:gd name="connsiteY434" fmla="*/ 1190776 h 1625886"/>
                <a:gd name="connsiteX435" fmla="*/ 1206612 w 2601086"/>
                <a:gd name="connsiteY435" fmla="*/ 1152000 h 1625886"/>
                <a:gd name="connsiteX436" fmla="*/ 1219570 w 2601086"/>
                <a:gd name="connsiteY436" fmla="*/ 1048987 h 1625886"/>
                <a:gd name="connsiteX437" fmla="*/ 1224483 w 2601086"/>
                <a:gd name="connsiteY437" fmla="*/ 1013687 h 1625886"/>
                <a:gd name="connsiteX438" fmla="*/ 1388110 w 2601086"/>
                <a:gd name="connsiteY438" fmla="*/ 963872 h 1625886"/>
                <a:gd name="connsiteX439" fmla="*/ 1381270 w 2601086"/>
                <a:gd name="connsiteY439" fmla="*/ 995423 h 1625886"/>
                <a:gd name="connsiteX440" fmla="*/ 1365710 w 2601086"/>
                <a:gd name="connsiteY440" fmla="*/ 1099670 h 1625886"/>
                <a:gd name="connsiteX441" fmla="*/ 1384286 w 2601086"/>
                <a:gd name="connsiteY441" fmla="*/ 1131948 h 1625886"/>
                <a:gd name="connsiteX442" fmla="*/ 1387002 w 2601086"/>
                <a:gd name="connsiteY442" fmla="*/ 1002207 h 1625886"/>
                <a:gd name="connsiteX443" fmla="*/ 1715249 w 2601086"/>
                <a:gd name="connsiteY443" fmla="*/ 950996 h 1625886"/>
                <a:gd name="connsiteX444" fmla="*/ 1713768 w 2601086"/>
                <a:gd name="connsiteY444" fmla="*/ 981507 h 1625886"/>
                <a:gd name="connsiteX445" fmla="*/ 1708368 w 2601086"/>
                <a:gd name="connsiteY445" fmla="*/ 1104484 h 1625886"/>
                <a:gd name="connsiteX446" fmla="*/ 1706231 w 2601086"/>
                <a:gd name="connsiteY446" fmla="*/ 1164102 h 1625886"/>
                <a:gd name="connsiteX447" fmla="*/ 1711892 w 2601086"/>
                <a:gd name="connsiteY447" fmla="*/ 1174932 h 1625886"/>
                <a:gd name="connsiteX448" fmla="*/ 1714612 w 2601086"/>
                <a:gd name="connsiteY448" fmla="*/ 1152000 h 1625886"/>
                <a:gd name="connsiteX449" fmla="*/ 1727570 w 2601086"/>
                <a:gd name="connsiteY449" fmla="*/ 1048987 h 1625886"/>
                <a:gd name="connsiteX450" fmla="*/ 1734938 w 2601086"/>
                <a:gd name="connsiteY450" fmla="*/ 996053 h 1625886"/>
                <a:gd name="connsiteX451" fmla="*/ 689089 w 2601086"/>
                <a:gd name="connsiteY451" fmla="*/ 950996 h 1625886"/>
                <a:gd name="connsiteX452" fmla="*/ 687607 w 2601086"/>
                <a:gd name="connsiteY452" fmla="*/ 981507 h 1625886"/>
                <a:gd name="connsiteX453" fmla="*/ 682207 w 2601086"/>
                <a:gd name="connsiteY453" fmla="*/ 1104484 h 1625886"/>
                <a:gd name="connsiteX454" fmla="*/ 680071 w 2601086"/>
                <a:gd name="connsiteY454" fmla="*/ 1164102 h 1625886"/>
                <a:gd name="connsiteX455" fmla="*/ 685732 w 2601086"/>
                <a:gd name="connsiteY455" fmla="*/ 1174932 h 1625886"/>
                <a:gd name="connsiteX456" fmla="*/ 688452 w 2601086"/>
                <a:gd name="connsiteY456" fmla="*/ 1152000 h 1625886"/>
                <a:gd name="connsiteX457" fmla="*/ 701409 w 2601086"/>
                <a:gd name="connsiteY457" fmla="*/ 1048987 h 1625886"/>
                <a:gd name="connsiteX458" fmla="*/ 708778 w 2601086"/>
                <a:gd name="connsiteY458" fmla="*/ 996053 h 1625886"/>
                <a:gd name="connsiteX459" fmla="*/ 1514699 w 2601086"/>
                <a:gd name="connsiteY459" fmla="*/ 949889 h 1625886"/>
                <a:gd name="connsiteX460" fmla="*/ 1512368 w 2601086"/>
                <a:gd name="connsiteY460" fmla="*/ 955022 h 1625886"/>
                <a:gd name="connsiteX461" fmla="*/ 1504445 w 2601086"/>
                <a:gd name="connsiteY461" fmla="*/ 1052611 h 1625886"/>
                <a:gd name="connsiteX462" fmla="*/ 1516871 w 2601086"/>
                <a:gd name="connsiteY462" fmla="*/ 1083171 h 1625886"/>
                <a:gd name="connsiteX463" fmla="*/ 1520590 w 2601086"/>
                <a:gd name="connsiteY463" fmla="*/ 1068794 h 1625886"/>
                <a:gd name="connsiteX464" fmla="*/ 1519416 w 2601086"/>
                <a:gd name="connsiteY464" fmla="*/ 1089720 h 1625886"/>
                <a:gd name="connsiteX465" fmla="*/ 1535169 w 2601086"/>
                <a:gd name="connsiteY465" fmla="*/ 1130593 h 1625886"/>
                <a:gd name="connsiteX466" fmla="*/ 1541383 w 2601086"/>
                <a:gd name="connsiteY466" fmla="*/ 1104775 h 1625886"/>
                <a:gd name="connsiteX467" fmla="*/ 1037708 w 2601086"/>
                <a:gd name="connsiteY467" fmla="*/ 948262 h 1625886"/>
                <a:gd name="connsiteX468" fmla="*/ 1053931 w 2601086"/>
                <a:gd name="connsiteY468" fmla="*/ 1027846 h 1625886"/>
                <a:gd name="connsiteX469" fmla="*/ 1066364 w 2601086"/>
                <a:gd name="connsiteY469" fmla="*/ 987105 h 1625886"/>
                <a:gd name="connsiteX470" fmla="*/ 1066198 w 2601086"/>
                <a:gd name="connsiteY470" fmla="*/ 986836 h 1625886"/>
                <a:gd name="connsiteX471" fmla="*/ 2031558 w 2601086"/>
                <a:gd name="connsiteY471" fmla="*/ 942337 h 1625886"/>
                <a:gd name="connsiteX472" fmla="*/ 2022605 w 2601086"/>
                <a:gd name="connsiteY472" fmla="*/ 1052611 h 1625886"/>
                <a:gd name="connsiteX473" fmla="*/ 2035031 w 2601086"/>
                <a:gd name="connsiteY473" fmla="*/ 1083171 h 1625886"/>
                <a:gd name="connsiteX474" fmla="*/ 2038750 w 2601086"/>
                <a:gd name="connsiteY474" fmla="*/ 1068794 h 1625886"/>
                <a:gd name="connsiteX475" fmla="*/ 2037576 w 2601086"/>
                <a:gd name="connsiteY475" fmla="*/ 1089720 h 1625886"/>
                <a:gd name="connsiteX476" fmla="*/ 2053329 w 2601086"/>
                <a:gd name="connsiteY476" fmla="*/ 1130593 h 1625886"/>
                <a:gd name="connsiteX477" fmla="*/ 2059543 w 2601086"/>
                <a:gd name="connsiteY477" fmla="*/ 1104775 h 1625886"/>
                <a:gd name="connsiteX478" fmla="*/ 2031558 w 2601086"/>
                <a:gd name="connsiteY478" fmla="*/ 942337 h 1625886"/>
                <a:gd name="connsiteX479" fmla="*/ 1005398 w 2601086"/>
                <a:gd name="connsiteY479" fmla="*/ 942337 h 1625886"/>
                <a:gd name="connsiteX480" fmla="*/ 996445 w 2601086"/>
                <a:gd name="connsiteY480" fmla="*/ 1052611 h 1625886"/>
                <a:gd name="connsiteX481" fmla="*/ 1008871 w 2601086"/>
                <a:gd name="connsiteY481" fmla="*/ 1083171 h 1625886"/>
                <a:gd name="connsiteX482" fmla="*/ 1012590 w 2601086"/>
                <a:gd name="connsiteY482" fmla="*/ 1068794 h 1625886"/>
                <a:gd name="connsiteX483" fmla="*/ 1011415 w 2601086"/>
                <a:gd name="connsiteY483" fmla="*/ 1089720 h 1625886"/>
                <a:gd name="connsiteX484" fmla="*/ 1027169 w 2601086"/>
                <a:gd name="connsiteY484" fmla="*/ 1130593 h 1625886"/>
                <a:gd name="connsiteX485" fmla="*/ 1033382 w 2601086"/>
                <a:gd name="connsiteY485" fmla="*/ 1104775 h 1625886"/>
                <a:gd name="connsiteX486" fmla="*/ 1005398 w 2601086"/>
                <a:gd name="connsiteY486" fmla="*/ 942337 h 1625886"/>
                <a:gd name="connsiteX487" fmla="*/ 487238 w 2601086"/>
                <a:gd name="connsiteY487" fmla="*/ 942337 h 1625886"/>
                <a:gd name="connsiteX488" fmla="*/ 478285 w 2601086"/>
                <a:gd name="connsiteY488" fmla="*/ 1052611 h 1625886"/>
                <a:gd name="connsiteX489" fmla="*/ 490711 w 2601086"/>
                <a:gd name="connsiteY489" fmla="*/ 1083171 h 1625886"/>
                <a:gd name="connsiteX490" fmla="*/ 494430 w 2601086"/>
                <a:gd name="connsiteY490" fmla="*/ 1068794 h 1625886"/>
                <a:gd name="connsiteX491" fmla="*/ 493255 w 2601086"/>
                <a:gd name="connsiteY491" fmla="*/ 1089720 h 1625886"/>
                <a:gd name="connsiteX492" fmla="*/ 509009 w 2601086"/>
                <a:gd name="connsiteY492" fmla="*/ 1130593 h 1625886"/>
                <a:gd name="connsiteX493" fmla="*/ 515222 w 2601086"/>
                <a:gd name="connsiteY493" fmla="*/ 1104775 h 1625886"/>
                <a:gd name="connsiteX494" fmla="*/ 487238 w 2601086"/>
                <a:gd name="connsiteY494" fmla="*/ 942337 h 1625886"/>
                <a:gd name="connsiteX495" fmla="*/ 784236 w 2601086"/>
                <a:gd name="connsiteY495" fmla="*/ 934517 h 1625886"/>
                <a:gd name="connsiteX496" fmla="*/ 782723 w 2601086"/>
                <a:gd name="connsiteY496" fmla="*/ 957758 h 1625886"/>
                <a:gd name="connsiteX497" fmla="*/ 781596 w 2601086"/>
                <a:gd name="connsiteY497" fmla="*/ 975014 h 1625886"/>
                <a:gd name="connsiteX498" fmla="*/ 794925 w 2601086"/>
                <a:gd name="connsiteY498" fmla="*/ 994425 h 1625886"/>
                <a:gd name="connsiteX499" fmla="*/ 1810396 w 2601086"/>
                <a:gd name="connsiteY499" fmla="*/ 934517 h 1625886"/>
                <a:gd name="connsiteX500" fmla="*/ 1808883 w 2601086"/>
                <a:gd name="connsiteY500" fmla="*/ 957758 h 1625886"/>
                <a:gd name="connsiteX501" fmla="*/ 1807756 w 2601086"/>
                <a:gd name="connsiteY501" fmla="*/ 975014 h 1625886"/>
                <a:gd name="connsiteX502" fmla="*/ 1821085 w 2601086"/>
                <a:gd name="connsiteY502" fmla="*/ 994425 h 1625886"/>
                <a:gd name="connsiteX503" fmla="*/ 1933171 w 2601086"/>
                <a:gd name="connsiteY503" fmla="*/ 921938 h 1625886"/>
                <a:gd name="connsiteX504" fmla="*/ 1933128 w 2601086"/>
                <a:gd name="connsiteY504" fmla="*/ 1118725 h 1625886"/>
                <a:gd name="connsiteX505" fmla="*/ 1948684 w 2601086"/>
                <a:gd name="connsiteY505" fmla="*/ 1075601 h 1625886"/>
                <a:gd name="connsiteX506" fmla="*/ 1972071 w 2601086"/>
                <a:gd name="connsiteY506" fmla="*/ 1021781 h 1625886"/>
                <a:gd name="connsiteX507" fmla="*/ 1415011 w 2601086"/>
                <a:gd name="connsiteY507" fmla="*/ 921938 h 1625886"/>
                <a:gd name="connsiteX508" fmla="*/ 1414962 w 2601086"/>
                <a:gd name="connsiteY508" fmla="*/ 1144744 h 1625886"/>
                <a:gd name="connsiteX509" fmla="*/ 1415423 w 2601086"/>
                <a:gd name="connsiteY509" fmla="*/ 1145630 h 1625886"/>
                <a:gd name="connsiteX510" fmla="*/ 1440684 w 2601086"/>
                <a:gd name="connsiteY510" fmla="*/ 1075601 h 1625886"/>
                <a:gd name="connsiteX511" fmla="*/ 1458714 w 2601086"/>
                <a:gd name="connsiteY511" fmla="*/ 1034109 h 1625886"/>
                <a:gd name="connsiteX512" fmla="*/ 907011 w 2601086"/>
                <a:gd name="connsiteY512" fmla="*/ 921938 h 1625886"/>
                <a:gd name="connsiteX513" fmla="*/ 906968 w 2601086"/>
                <a:gd name="connsiteY513" fmla="*/ 1118726 h 1625886"/>
                <a:gd name="connsiteX514" fmla="*/ 922524 w 2601086"/>
                <a:gd name="connsiteY514" fmla="*/ 1075601 h 1625886"/>
                <a:gd name="connsiteX515" fmla="*/ 945911 w 2601086"/>
                <a:gd name="connsiteY515" fmla="*/ 1021782 h 1625886"/>
                <a:gd name="connsiteX516" fmla="*/ 388851 w 2601086"/>
                <a:gd name="connsiteY516" fmla="*/ 921938 h 1625886"/>
                <a:gd name="connsiteX517" fmla="*/ 388802 w 2601086"/>
                <a:gd name="connsiteY517" fmla="*/ 1144744 h 1625886"/>
                <a:gd name="connsiteX518" fmla="*/ 418108 w 2601086"/>
                <a:gd name="connsiteY518" fmla="*/ 1201123 h 1625886"/>
                <a:gd name="connsiteX519" fmla="*/ 432247 w 2601086"/>
                <a:gd name="connsiteY519" fmla="*/ 1048095 h 1625886"/>
                <a:gd name="connsiteX520" fmla="*/ 425397 w 2601086"/>
                <a:gd name="connsiteY520" fmla="*/ 1216027 h 1625886"/>
                <a:gd name="connsiteX521" fmla="*/ 433225 w 2601086"/>
                <a:gd name="connsiteY521" fmla="*/ 1232362 h 1625886"/>
                <a:gd name="connsiteX522" fmla="*/ 450496 w 2601086"/>
                <a:gd name="connsiteY522" fmla="*/ 1080161 h 1625886"/>
                <a:gd name="connsiteX523" fmla="*/ 388851 w 2601086"/>
                <a:gd name="connsiteY523" fmla="*/ 921938 h 1625886"/>
                <a:gd name="connsiteX524" fmla="*/ 881673 w 2601086"/>
                <a:gd name="connsiteY524" fmla="*/ 909797 h 1625886"/>
                <a:gd name="connsiteX525" fmla="*/ 863110 w 2601086"/>
                <a:gd name="connsiteY525" fmla="*/ 995423 h 1625886"/>
                <a:gd name="connsiteX526" fmla="*/ 849642 w 2601086"/>
                <a:gd name="connsiteY526" fmla="*/ 1085651 h 1625886"/>
                <a:gd name="connsiteX527" fmla="*/ 876286 w 2601086"/>
                <a:gd name="connsiteY527" fmla="*/ 1131948 h 1625886"/>
                <a:gd name="connsiteX528" fmla="*/ 879002 w 2601086"/>
                <a:gd name="connsiteY528" fmla="*/ 1002207 h 1625886"/>
                <a:gd name="connsiteX529" fmla="*/ 1907833 w 2601086"/>
                <a:gd name="connsiteY529" fmla="*/ 909796 h 1625886"/>
                <a:gd name="connsiteX530" fmla="*/ 1889270 w 2601086"/>
                <a:gd name="connsiteY530" fmla="*/ 995423 h 1625886"/>
                <a:gd name="connsiteX531" fmla="*/ 1875802 w 2601086"/>
                <a:gd name="connsiteY531" fmla="*/ 1085651 h 1625886"/>
                <a:gd name="connsiteX532" fmla="*/ 1902446 w 2601086"/>
                <a:gd name="connsiteY532" fmla="*/ 1131948 h 1625886"/>
                <a:gd name="connsiteX533" fmla="*/ 1905162 w 2601086"/>
                <a:gd name="connsiteY533" fmla="*/ 1002207 h 1625886"/>
                <a:gd name="connsiteX534" fmla="*/ 1209853 w 2601086"/>
                <a:gd name="connsiteY534" fmla="*/ 899084 h 1625886"/>
                <a:gd name="connsiteX535" fmla="*/ 1208128 w 2601086"/>
                <a:gd name="connsiteY535" fmla="*/ 932889 h 1625886"/>
                <a:gd name="connsiteX536" fmla="*/ 1207763 w 2601086"/>
                <a:gd name="connsiteY536" fmla="*/ 940419 h 1625886"/>
                <a:gd name="connsiteX537" fmla="*/ 1228621 w 2601086"/>
                <a:gd name="connsiteY537" fmla="*/ 983957 h 1625886"/>
                <a:gd name="connsiteX538" fmla="*/ 1234834 w 2601086"/>
                <a:gd name="connsiteY538" fmla="*/ 939321 h 1625886"/>
                <a:gd name="connsiteX539" fmla="*/ 1222714 w 2601086"/>
                <a:gd name="connsiteY539" fmla="*/ 918485 h 1625886"/>
                <a:gd name="connsiteX540" fmla="*/ 2128037 w 2601086"/>
                <a:gd name="connsiteY540" fmla="*/ 896722 h 1625886"/>
                <a:gd name="connsiteX541" fmla="*/ 2084005 w 2601086"/>
                <a:gd name="connsiteY541" fmla="*/ 1055471 h 1625886"/>
                <a:gd name="connsiteX542" fmla="*/ 2090952 w 2601086"/>
                <a:gd name="connsiteY542" fmla="*/ 1102516 h 1625886"/>
                <a:gd name="connsiteX543" fmla="*/ 2115561 w 2601086"/>
                <a:gd name="connsiteY543" fmla="*/ 1008652 h 1625886"/>
                <a:gd name="connsiteX544" fmla="*/ 2093985 w 2601086"/>
                <a:gd name="connsiteY544" fmla="*/ 1122087 h 1625886"/>
                <a:gd name="connsiteX545" fmla="*/ 2116099 w 2601086"/>
                <a:gd name="connsiteY545" fmla="*/ 1253664 h 1625886"/>
                <a:gd name="connsiteX546" fmla="*/ 2122900 w 2601086"/>
                <a:gd name="connsiteY546" fmla="*/ 1231759 h 1625886"/>
                <a:gd name="connsiteX547" fmla="*/ 2128037 w 2601086"/>
                <a:gd name="connsiteY547" fmla="*/ 896722 h 1625886"/>
                <a:gd name="connsiteX548" fmla="*/ 1609877 w 2601086"/>
                <a:gd name="connsiteY548" fmla="*/ 896722 h 1625886"/>
                <a:gd name="connsiteX549" fmla="*/ 1586975 w 2601086"/>
                <a:gd name="connsiteY549" fmla="*/ 979288 h 1625886"/>
                <a:gd name="connsiteX550" fmla="*/ 1587254 w 2601086"/>
                <a:gd name="connsiteY550" fmla="*/ 979613 h 1625886"/>
                <a:gd name="connsiteX551" fmla="*/ 1607737 w 2601086"/>
                <a:gd name="connsiteY551" fmla="*/ 1006424 h 1625886"/>
                <a:gd name="connsiteX552" fmla="*/ 1101877 w 2601086"/>
                <a:gd name="connsiteY552" fmla="*/ 896722 h 1625886"/>
                <a:gd name="connsiteX553" fmla="*/ 1076277 w 2601086"/>
                <a:gd name="connsiteY553" fmla="*/ 989015 h 1625886"/>
                <a:gd name="connsiteX554" fmla="*/ 1099064 w 2601086"/>
                <a:gd name="connsiteY554" fmla="*/ 1018842 h 1625886"/>
                <a:gd name="connsiteX555" fmla="*/ 1099482 w 2601086"/>
                <a:gd name="connsiteY555" fmla="*/ 1019460 h 1625886"/>
                <a:gd name="connsiteX556" fmla="*/ 583717 w 2601086"/>
                <a:gd name="connsiteY556" fmla="*/ 896722 h 1625886"/>
                <a:gd name="connsiteX557" fmla="*/ 560815 w 2601086"/>
                <a:gd name="connsiteY557" fmla="*/ 979288 h 1625886"/>
                <a:gd name="connsiteX558" fmla="*/ 561094 w 2601086"/>
                <a:gd name="connsiteY558" fmla="*/ 979613 h 1625886"/>
                <a:gd name="connsiteX559" fmla="*/ 581577 w 2601086"/>
                <a:gd name="connsiteY559" fmla="*/ 1006424 h 1625886"/>
                <a:gd name="connsiteX560" fmla="*/ 692440 w 2601086"/>
                <a:gd name="connsiteY560" fmla="*/ 884885 h 1625886"/>
                <a:gd name="connsiteX561" fmla="*/ 691870 w 2601086"/>
                <a:gd name="connsiteY561" fmla="*/ 895606 h 1625886"/>
                <a:gd name="connsiteX562" fmla="*/ 690563 w 2601086"/>
                <a:gd name="connsiteY562" fmla="*/ 921218 h 1625886"/>
                <a:gd name="connsiteX563" fmla="*/ 712749 w 2601086"/>
                <a:gd name="connsiteY563" fmla="*/ 967525 h 1625886"/>
                <a:gd name="connsiteX564" fmla="*/ 718636 w 2601086"/>
                <a:gd name="connsiteY564" fmla="*/ 925228 h 1625886"/>
                <a:gd name="connsiteX565" fmla="*/ 714714 w 2601086"/>
                <a:gd name="connsiteY565" fmla="*/ 918485 h 1625886"/>
                <a:gd name="connsiteX566" fmla="*/ 1718600 w 2601086"/>
                <a:gd name="connsiteY566" fmla="*/ 884885 h 1625886"/>
                <a:gd name="connsiteX567" fmla="*/ 1718030 w 2601086"/>
                <a:gd name="connsiteY567" fmla="*/ 895606 h 1625886"/>
                <a:gd name="connsiteX568" fmla="*/ 1716724 w 2601086"/>
                <a:gd name="connsiteY568" fmla="*/ 921218 h 1625886"/>
                <a:gd name="connsiteX569" fmla="*/ 1738909 w 2601086"/>
                <a:gd name="connsiteY569" fmla="*/ 967525 h 1625886"/>
                <a:gd name="connsiteX570" fmla="*/ 1744796 w 2601086"/>
                <a:gd name="connsiteY570" fmla="*/ 925228 h 1625886"/>
                <a:gd name="connsiteX571" fmla="*/ 1740874 w 2601086"/>
                <a:gd name="connsiteY571" fmla="*/ 918485 h 1625886"/>
                <a:gd name="connsiteX572" fmla="*/ 1280795 w 2601086"/>
                <a:gd name="connsiteY572" fmla="*/ 871674 h 1625886"/>
                <a:gd name="connsiteX573" fmla="*/ 1273652 w 2601086"/>
                <a:gd name="connsiteY573" fmla="*/ 951796 h 1625886"/>
                <a:gd name="connsiteX574" fmla="*/ 1284941 w 2601086"/>
                <a:gd name="connsiteY574" fmla="*/ 968236 h 1625886"/>
                <a:gd name="connsiteX575" fmla="*/ 1292400 w 2601086"/>
                <a:gd name="connsiteY575" fmla="*/ 935431 h 1625886"/>
                <a:gd name="connsiteX576" fmla="*/ 1282579 w 2601086"/>
                <a:gd name="connsiteY576" fmla="*/ 880388 h 1625886"/>
                <a:gd name="connsiteX577" fmla="*/ 1381215 w 2601086"/>
                <a:gd name="connsiteY577" fmla="*/ 847797 h 1625886"/>
                <a:gd name="connsiteX578" fmla="*/ 1351890 w 2601086"/>
                <a:gd name="connsiteY578" fmla="*/ 954225 h 1625886"/>
                <a:gd name="connsiteX579" fmla="*/ 1333007 w 2601086"/>
                <a:gd name="connsiteY579" fmla="*/ 1042845 h 1625886"/>
                <a:gd name="connsiteX580" fmla="*/ 1350671 w 2601086"/>
                <a:gd name="connsiteY580" fmla="*/ 1073537 h 1625886"/>
                <a:gd name="connsiteX581" fmla="*/ 1370850 w 2601086"/>
                <a:gd name="connsiteY581" fmla="*/ 983341 h 1625886"/>
                <a:gd name="connsiteX582" fmla="*/ 1389617 w 2601086"/>
                <a:gd name="connsiteY582" fmla="*/ 911741 h 1625886"/>
                <a:gd name="connsiteX583" fmla="*/ 1390891 w 2601086"/>
                <a:gd name="connsiteY583" fmla="*/ 867666 h 1625886"/>
                <a:gd name="connsiteX584" fmla="*/ 1146244 w 2601086"/>
                <a:gd name="connsiteY584" fmla="*/ 842053 h 1625886"/>
                <a:gd name="connsiteX585" fmla="*/ 1146165 w 2601086"/>
                <a:gd name="connsiteY585" fmla="*/ 917485 h 1625886"/>
                <a:gd name="connsiteX586" fmla="*/ 1147029 w 2601086"/>
                <a:gd name="connsiteY586" fmla="*/ 1092158 h 1625886"/>
                <a:gd name="connsiteX587" fmla="*/ 1150051 w 2601086"/>
                <a:gd name="connsiteY587" fmla="*/ 1097223 h 1625886"/>
                <a:gd name="connsiteX588" fmla="*/ 1164947 w 2601086"/>
                <a:gd name="connsiteY588" fmla="*/ 1068014 h 1625886"/>
                <a:gd name="connsiteX589" fmla="*/ 1191800 w 2601086"/>
                <a:gd name="connsiteY589" fmla="*/ 1024986 h 1625886"/>
                <a:gd name="connsiteX590" fmla="*/ 1168750 w 2601086"/>
                <a:gd name="connsiteY590" fmla="*/ 1072135 h 1625886"/>
                <a:gd name="connsiteX591" fmla="*/ 1155400 w 2601086"/>
                <a:gd name="connsiteY591" fmla="*/ 1106189 h 1625886"/>
                <a:gd name="connsiteX592" fmla="*/ 1174789 w 2601086"/>
                <a:gd name="connsiteY592" fmla="*/ 1138688 h 1625886"/>
                <a:gd name="connsiteX593" fmla="*/ 1180834 w 2601086"/>
                <a:gd name="connsiteY593" fmla="*/ 1150254 h 1625886"/>
                <a:gd name="connsiteX594" fmla="*/ 1195649 w 2601086"/>
                <a:gd name="connsiteY594" fmla="*/ 1010437 h 1625886"/>
                <a:gd name="connsiteX595" fmla="*/ 1201142 w 2601086"/>
                <a:gd name="connsiteY595" fmla="*/ 960271 h 1625886"/>
                <a:gd name="connsiteX596" fmla="*/ 1170984 w 2601086"/>
                <a:gd name="connsiteY596" fmla="*/ 891256 h 1625886"/>
                <a:gd name="connsiteX597" fmla="*/ 765825 w 2601086"/>
                <a:gd name="connsiteY597" fmla="*/ 837623 h 1625886"/>
                <a:gd name="connsiteX598" fmla="*/ 763481 w 2601086"/>
                <a:gd name="connsiteY598" fmla="*/ 862190 h 1625886"/>
                <a:gd name="connsiteX599" fmla="*/ 756660 w 2601086"/>
                <a:gd name="connsiteY599" fmla="*/ 938701 h 1625886"/>
                <a:gd name="connsiteX600" fmla="*/ 769308 w 2601086"/>
                <a:gd name="connsiteY600" fmla="*/ 957121 h 1625886"/>
                <a:gd name="connsiteX601" fmla="*/ 774568 w 2601086"/>
                <a:gd name="connsiteY601" fmla="*/ 933985 h 1625886"/>
                <a:gd name="connsiteX602" fmla="*/ 780453 w 2601086"/>
                <a:gd name="connsiteY602" fmla="*/ 913309 h 1625886"/>
                <a:gd name="connsiteX603" fmla="*/ 774579 w 2601086"/>
                <a:gd name="connsiteY603" fmla="*/ 880388 h 1625886"/>
                <a:gd name="connsiteX604" fmla="*/ 1791986 w 2601086"/>
                <a:gd name="connsiteY604" fmla="*/ 837622 h 1625886"/>
                <a:gd name="connsiteX605" fmla="*/ 1789641 w 2601086"/>
                <a:gd name="connsiteY605" fmla="*/ 862190 h 1625886"/>
                <a:gd name="connsiteX606" fmla="*/ 1782820 w 2601086"/>
                <a:gd name="connsiteY606" fmla="*/ 938701 h 1625886"/>
                <a:gd name="connsiteX607" fmla="*/ 1795468 w 2601086"/>
                <a:gd name="connsiteY607" fmla="*/ 957120 h 1625886"/>
                <a:gd name="connsiteX608" fmla="*/ 1800728 w 2601086"/>
                <a:gd name="connsiteY608" fmla="*/ 933985 h 1625886"/>
                <a:gd name="connsiteX609" fmla="*/ 1806613 w 2601086"/>
                <a:gd name="connsiteY609" fmla="*/ 913309 h 1625886"/>
                <a:gd name="connsiteX610" fmla="*/ 1800739 w 2601086"/>
                <a:gd name="connsiteY610" fmla="*/ 880388 h 1625886"/>
                <a:gd name="connsiteX611" fmla="*/ 1892886 w 2601086"/>
                <a:gd name="connsiteY611" fmla="*/ 834473 h 1625886"/>
                <a:gd name="connsiteX612" fmla="*/ 1859890 w 2601086"/>
                <a:gd name="connsiteY612" fmla="*/ 954225 h 1625886"/>
                <a:gd name="connsiteX613" fmla="*/ 1844951 w 2601086"/>
                <a:gd name="connsiteY613" fmla="*/ 1024335 h 1625886"/>
                <a:gd name="connsiteX614" fmla="*/ 1847994 w 2601086"/>
                <a:gd name="connsiteY614" fmla="*/ 1037331 h 1625886"/>
                <a:gd name="connsiteX615" fmla="*/ 1861515 w 2601086"/>
                <a:gd name="connsiteY615" fmla="*/ 1060825 h 1625886"/>
                <a:gd name="connsiteX616" fmla="*/ 1878850 w 2601086"/>
                <a:gd name="connsiteY616" fmla="*/ 983341 h 1625886"/>
                <a:gd name="connsiteX617" fmla="*/ 1897883 w 2601086"/>
                <a:gd name="connsiteY617" fmla="*/ 910727 h 1625886"/>
                <a:gd name="connsiteX618" fmla="*/ 1908873 w 2601086"/>
                <a:gd name="connsiteY618" fmla="*/ 873841 h 1625886"/>
                <a:gd name="connsiteX619" fmla="*/ 1909051 w 2601086"/>
                <a:gd name="connsiteY619" fmla="*/ 867666 h 1625886"/>
                <a:gd name="connsiteX620" fmla="*/ 866726 w 2601086"/>
                <a:gd name="connsiteY620" fmla="*/ 834473 h 1625886"/>
                <a:gd name="connsiteX621" fmla="*/ 833729 w 2601086"/>
                <a:gd name="connsiteY621" fmla="*/ 954225 h 1625886"/>
                <a:gd name="connsiteX622" fmla="*/ 818791 w 2601086"/>
                <a:gd name="connsiteY622" fmla="*/ 1024335 h 1625886"/>
                <a:gd name="connsiteX623" fmla="*/ 821834 w 2601086"/>
                <a:gd name="connsiteY623" fmla="*/ 1037331 h 1625886"/>
                <a:gd name="connsiteX624" fmla="*/ 835355 w 2601086"/>
                <a:gd name="connsiteY624" fmla="*/ 1060825 h 1625886"/>
                <a:gd name="connsiteX625" fmla="*/ 852690 w 2601086"/>
                <a:gd name="connsiteY625" fmla="*/ 983341 h 1625886"/>
                <a:gd name="connsiteX626" fmla="*/ 871723 w 2601086"/>
                <a:gd name="connsiteY626" fmla="*/ 910727 h 1625886"/>
                <a:gd name="connsiteX627" fmla="*/ 882713 w 2601086"/>
                <a:gd name="connsiteY627" fmla="*/ 873841 h 1625886"/>
                <a:gd name="connsiteX628" fmla="*/ 882891 w 2601086"/>
                <a:gd name="connsiteY628" fmla="*/ 867666 h 1625886"/>
                <a:gd name="connsiteX629" fmla="*/ 628104 w 2601086"/>
                <a:gd name="connsiteY629" fmla="*/ 821889 h 1625886"/>
                <a:gd name="connsiteX630" fmla="*/ 628005 w 2601086"/>
                <a:gd name="connsiteY630" fmla="*/ 917485 h 1625886"/>
                <a:gd name="connsiteX631" fmla="*/ 628784 w 2601086"/>
                <a:gd name="connsiteY631" fmla="*/ 1074986 h 1625886"/>
                <a:gd name="connsiteX632" fmla="*/ 636573 w 2601086"/>
                <a:gd name="connsiteY632" fmla="*/ 1088042 h 1625886"/>
                <a:gd name="connsiteX633" fmla="*/ 646787 w 2601086"/>
                <a:gd name="connsiteY633" fmla="*/ 1068014 h 1625886"/>
                <a:gd name="connsiteX634" fmla="*/ 673640 w 2601086"/>
                <a:gd name="connsiteY634" fmla="*/ 1024986 h 1625886"/>
                <a:gd name="connsiteX635" fmla="*/ 650590 w 2601086"/>
                <a:gd name="connsiteY635" fmla="*/ 1072135 h 1625886"/>
                <a:gd name="connsiteX636" fmla="*/ 641269 w 2601086"/>
                <a:gd name="connsiteY636" fmla="*/ 1095912 h 1625886"/>
                <a:gd name="connsiteX637" fmla="*/ 664368 w 2601086"/>
                <a:gd name="connsiteY637" fmla="*/ 1134632 h 1625886"/>
                <a:gd name="connsiteX638" fmla="*/ 685129 w 2601086"/>
                <a:gd name="connsiteY638" fmla="*/ 941934 h 1625886"/>
                <a:gd name="connsiteX639" fmla="*/ 662984 w 2601086"/>
                <a:gd name="connsiteY639" fmla="*/ 891256 h 1625886"/>
                <a:gd name="connsiteX640" fmla="*/ 1654264 w 2601086"/>
                <a:gd name="connsiteY640" fmla="*/ 821889 h 1625886"/>
                <a:gd name="connsiteX641" fmla="*/ 1654165 w 2601086"/>
                <a:gd name="connsiteY641" fmla="*/ 917485 h 1625886"/>
                <a:gd name="connsiteX642" fmla="*/ 1654944 w 2601086"/>
                <a:gd name="connsiteY642" fmla="*/ 1074986 h 1625886"/>
                <a:gd name="connsiteX643" fmla="*/ 1662733 w 2601086"/>
                <a:gd name="connsiteY643" fmla="*/ 1088042 h 1625886"/>
                <a:gd name="connsiteX644" fmla="*/ 1672947 w 2601086"/>
                <a:gd name="connsiteY644" fmla="*/ 1068014 h 1625886"/>
                <a:gd name="connsiteX645" fmla="*/ 1699800 w 2601086"/>
                <a:gd name="connsiteY645" fmla="*/ 1024986 h 1625886"/>
                <a:gd name="connsiteX646" fmla="*/ 1676750 w 2601086"/>
                <a:gd name="connsiteY646" fmla="*/ 1072135 h 1625886"/>
                <a:gd name="connsiteX647" fmla="*/ 1667429 w 2601086"/>
                <a:gd name="connsiteY647" fmla="*/ 1095912 h 1625886"/>
                <a:gd name="connsiteX648" fmla="*/ 1690495 w 2601086"/>
                <a:gd name="connsiteY648" fmla="*/ 1134575 h 1625886"/>
                <a:gd name="connsiteX649" fmla="*/ 1703649 w 2601086"/>
                <a:gd name="connsiteY649" fmla="*/ 1010437 h 1625886"/>
                <a:gd name="connsiteX650" fmla="*/ 1711178 w 2601086"/>
                <a:gd name="connsiteY650" fmla="*/ 941680 h 1625886"/>
                <a:gd name="connsiteX651" fmla="*/ 1689144 w 2601086"/>
                <a:gd name="connsiteY651" fmla="*/ 891256 h 1625886"/>
                <a:gd name="connsiteX652" fmla="*/ 1146279 w 2601086"/>
                <a:gd name="connsiteY652" fmla="*/ 807759 h 1625886"/>
                <a:gd name="connsiteX653" fmla="*/ 1146267 w 2601086"/>
                <a:gd name="connsiteY653" fmla="*/ 819514 h 1625886"/>
                <a:gd name="connsiteX654" fmla="*/ 1179673 w 2601086"/>
                <a:gd name="connsiteY654" fmla="*/ 881789 h 1625886"/>
                <a:gd name="connsiteX655" fmla="*/ 1204143 w 2601086"/>
                <a:gd name="connsiteY655" fmla="*/ 932865 h 1625886"/>
                <a:gd name="connsiteX656" fmla="*/ 1208127 w 2601086"/>
                <a:gd name="connsiteY656" fmla="*/ 896482 h 1625886"/>
                <a:gd name="connsiteX657" fmla="*/ 1173597 w 2601086"/>
                <a:gd name="connsiteY657" fmla="*/ 844394 h 1625886"/>
                <a:gd name="connsiteX658" fmla="*/ 1393118 w 2601086"/>
                <a:gd name="connsiteY658" fmla="*/ 807222 h 1625886"/>
                <a:gd name="connsiteX659" fmla="*/ 1391373 w 2601086"/>
                <a:gd name="connsiteY659" fmla="*/ 812392 h 1625886"/>
                <a:gd name="connsiteX660" fmla="*/ 1392750 w 2601086"/>
                <a:gd name="connsiteY660" fmla="*/ 814900 h 1625886"/>
                <a:gd name="connsiteX661" fmla="*/ 628133 w 2601086"/>
                <a:gd name="connsiteY661" fmla="*/ 794153 h 1625886"/>
                <a:gd name="connsiteX662" fmla="*/ 628127 w 2601086"/>
                <a:gd name="connsiteY662" fmla="*/ 800611 h 1625886"/>
                <a:gd name="connsiteX663" fmla="*/ 671673 w 2601086"/>
                <a:gd name="connsiteY663" fmla="*/ 881789 h 1625886"/>
                <a:gd name="connsiteX664" fmla="*/ 687949 w 2601086"/>
                <a:gd name="connsiteY664" fmla="*/ 915761 h 1625886"/>
                <a:gd name="connsiteX665" fmla="*/ 691438 w 2601086"/>
                <a:gd name="connsiteY665" fmla="*/ 883374 h 1625886"/>
                <a:gd name="connsiteX666" fmla="*/ 665597 w 2601086"/>
                <a:gd name="connsiteY666" fmla="*/ 844394 h 1625886"/>
                <a:gd name="connsiteX667" fmla="*/ 1654293 w 2601086"/>
                <a:gd name="connsiteY667" fmla="*/ 794153 h 1625886"/>
                <a:gd name="connsiteX668" fmla="*/ 1654287 w 2601086"/>
                <a:gd name="connsiteY668" fmla="*/ 800611 h 1625886"/>
                <a:gd name="connsiteX669" fmla="*/ 1697833 w 2601086"/>
                <a:gd name="connsiteY669" fmla="*/ 881789 h 1625886"/>
                <a:gd name="connsiteX670" fmla="*/ 1714033 w 2601086"/>
                <a:gd name="connsiteY670" fmla="*/ 915603 h 1625886"/>
                <a:gd name="connsiteX671" fmla="*/ 1717568 w 2601086"/>
                <a:gd name="connsiteY671" fmla="*/ 883328 h 1625886"/>
                <a:gd name="connsiteX672" fmla="*/ 1691757 w 2601086"/>
                <a:gd name="connsiteY672" fmla="*/ 844394 h 1625886"/>
                <a:gd name="connsiteX673" fmla="*/ 97604 w 2601086"/>
                <a:gd name="connsiteY673" fmla="*/ 777565 h 1625886"/>
                <a:gd name="connsiteX674" fmla="*/ 322314 w 2601086"/>
                <a:gd name="connsiteY674" fmla="*/ 1298677 h 1625886"/>
                <a:gd name="connsiteX675" fmla="*/ 290513 w 2601086"/>
                <a:gd name="connsiteY675" fmla="*/ 1080010 h 1625886"/>
                <a:gd name="connsiteX676" fmla="*/ 97604 w 2601086"/>
                <a:gd name="connsiteY676" fmla="*/ 777565 h 1625886"/>
                <a:gd name="connsiteX677" fmla="*/ 1912959 w 2601086"/>
                <a:gd name="connsiteY677" fmla="*/ 772154 h 1625886"/>
                <a:gd name="connsiteX678" fmla="*/ 1903240 w 2601086"/>
                <a:gd name="connsiteY678" fmla="*/ 800938 h 1625886"/>
                <a:gd name="connsiteX679" fmla="*/ 1910910 w 2601086"/>
                <a:gd name="connsiteY679" fmla="*/ 814900 h 1625886"/>
                <a:gd name="connsiteX680" fmla="*/ 886799 w 2601086"/>
                <a:gd name="connsiteY680" fmla="*/ 772153 h 1625886"/>
                <a:gd name="connsiteX681" fmla="*/ 877080 w 2601086"/>
                <a:gd name="connsiteY681" fmla="*/ 800938 h 1625886"/>
                <a:gd name="connsiteX682" fmla="*/ 884750 w 2601086"/>
                <a:gd name="connsiteY682" fmla="*/ 814900 h 1625886"/>
                <a:gd name="connsiteX683" fmla="*/ 1298693 w 2601086"/>
                <a:gd name="connsiteY683" fmla="*/ 685329 h 1625886"/>
                <a:gd name="connsiteX684" fmla="*/ 1292924 w 2601086"/>
                <a:gd name="connsiteY684" fmla="*/ 743975 h 1625886"/>
                <a:gd name="connsiteX685" fmla="*/ 1282585 w 2601086"/>
                <a:gd name="connsiteY685" fmla="*/ 852296 h 1625886"/>
                <a:gd name="connsiteX686" fmla="*/ 1285521 w 2601086"/>
                <a:gd name="connsiteY686" fmla="*/ 862012 h 1625886"/>
                <a:gd name="connsiteX687" fmla="*/ 1299149 w 2601086"/>
                <a:gd name="connsiteY687" fmla="*/ 911424 h 1625886"/>
                <a:gd name="connsiteX688" fmla="*/ 1305304 w 2601086"/>
                <a:gd name="connsiteY688" fmla="*/ 889796 h 1625886"/>
                <a:gd name="connsiteX689" fmla="*/ 1304123 w 2601086"/>
                <a:gd name="connsiteY689" fmla="*/ 907980 h 1625886"/>
                <a:gd name="connsiteX690" fmla="*/ 1302993 w 2601086"/>
                <a:gd name="connsiteY690" fmla="*/ 925360 h 1625886"/>
                <a:gd name="connsiteX691" fmla="*/ 1307131 w 2601086"/>
                <a:gd name="connsiteY691" fmla="*/ 940367 h 1625886"/>
                <a:gd name="connsiteX692" fmla="*/ 1320011 w 2601086"/>
                <a:gd name="connsiteY692" fmla="*/ 995375 h 1625886"/>
                <a:gd name="connsiteX693" fmla="*/ 1352830 w 2601086"/>
                <a:gd name="connsiteY693" fmla="*/ 882026 h 1625886"/>
                <a:gd name="connsiteX694" fmla="*/ 1371334 w 2601086"/>
                <a:gd name="connsiteY694" fmla="*/ 827508 h 1625886"/>
                <a:gd name="connsiteX695" fmla="*/ 1330222 w 2601086"/>
                <a:gd name="connsiteY695" fmla="*/ 743090 h 1625886"/>
                <a:gd name="connsiteX696" fmla="*/ 782084 w 2601086"/>
                <a:gd name="connsiteY696" fmla="*/ 669558 h 1625886"/>
                <a:gd name="connsiteX697" fmla="*/ 774763 w 2601086"/>
                <a:gd name="connsiteY697" fmla="*/ 743975 h 1625886"/>
                <a:gd name="connsiteX698" fmla="*/ 766846 w 2601086"/>
                <a:gd name="connsiteY698" fmla="*/ 826931 h 1625886"/>
                <a:gd name="connsiteX699" fmla="*/ 768486 w 2601086"/>
                <a:gd name="connsiteY699" fmla="*/ 832108 h 1625886"/>
                <a:gd name="connsiteX700" fmla="*/ 777520 w 2601086"/>
                <a:gd name="connsiteY700" fmla="*/ 862012 h 1625886"/>
                <a:gd name="connsiteX701" fmla="*/ 786148 w 2601086"/>
                <a:gd name="connsiteY701" fmla="*/ 893295 h 1625886"/>
                <a:gd name="connsiteX702" fmla="*/ 787144 w 2601086"/>
                <a:gd name="connsiteY702" fmla="*/ 889796 h 1625886"/>
                <a:gd name="connsiteX703" fmla="*/ 786839 w 2601086"/>
                <a:gd name="connsiteY703" fmla="*/ 894492 h 1625886"/>
                <a:gd name="connsiteX704" fmla="*/ 786771 w 2601086"/>
                <a:gd name="connsiteY704" fmla="*/ 895550 h 1625886"/>
                <a:gd name="connsiteX705" fmla="*/ 799131 w 2601086"/>
                <a:gd name="connsiteY705" fmla="*/ 940367 h 1625886"/>
                <a:gd name="connsiteX706" fmla="*/ 807468 w 2601086"/>
                <a:gd name="connsiteY706" fmla="*/ 975973 h 1625886"/>
                <a:gd name="connsiteX707" fmla="*/ 834669 w 2601086"/>
                <a:gd name="connsiteY707" fmla="*/ 882026 h 1625886"/>
                <a:gd name="connsiteX708" fmla="*/ 857347 w 2601086"/>
                <a:gd name="connsiteY708" fmla="*/ 815214 h 1625886"/>
                <a:gd name="connsiteX709" fmla="*/ 822222 w 2601086"/>
                <a:gd name="connsiteY709" fmla="*/ 743090 h 1625886"/>
                <a:gd name="connsiteX710" fmla="*/ 1808244 w 2601086"/>
                <a:gd name="connsiteY710" fmla="*/ 669558 h 1625886"/>
                <a:gd name="connsiteX711" fmla="*/ 1800924 w 2601086"/>
                <a:gd name="connsiteY711" fmla="*/ 743975 h 1625886"/>
                <a:gd name="connsiteX712" fmla="*/ 1793006 w 2601086"/>
                <a:gd name="connsiteY712" fmla="*/ 826931 h 1625886"/>
                <a:gd name="connsiteX713" fmla="*/ 1794646 w 2601086"/>
                <a:gd name="connsiteY713" fmla="*/ 832108 h 1625886"/>
                <a:gd name="connsiteX714" fmla="*/ 1803681 w 2601086"/>
                <a:gd name="connsiteY714" fmla="*/ 862012 h 1625886"/>
                <a:gd name="connsiteX715" fmla="*/ 1812309 w 2601086"/>
                <a:gd name="connsiteY715" fmla="*/ 893295 h 1625886"/>
                <a:gd name="connsiteX716" fmla="*/ 1813304 w 2601086"/>
                <a:gd name="connsiteY716" fmla="*/ 889796 h 1625886"/>
                <a:gd name="connsiteX717" fmla="*/ 1813000 w 2601086"/>
                <a:gd name="connsiteY717" fmla="*/ 894492 h 1625886"/>
                <a:gd name="connsiteX718" fmla="*/ 1812931 w 2601086"/>
                <a:gd name="connsiteY718" fmla="*/ 895550 h 1625886"/>
                <a:gd name="connsiteX719" fmla="*/ 1825291 w 2601086"/>
                <a:gd name="connsiteY719" fmla="*/ 940367 h 1625886"/>
                <a:gd name="connsiteX720" fmla="*/ 1833628 w 2601086"/>
                <a:gd name="connsiteY720" fmla="*/ 975973 h 1625886"/>
                <a:gd name="connsiteX721" fmla="*/ 1860830 w 2601086"/>
                <a:gd name="connsiteY721" fmla="*/ 882026 h 1625886"/>
                <a:gd name="connsiteX722" fmla="*/ 1883507 w 2601086"/>
                <a:gd name="connsiteY722" fmla="*/ 815214 h 1625886"/>
                <a:gd name="connsiteX723" fmla="*/ 1848382 w 2601086"/>
                <a:gd name="connsiteY723" fmla="*/ 743090 h 1625886"/>
                <a:gd name="connsiteX724" fmla="*/ 1452357 w 2601086"/>
                <a:gd name="connsiteY724" fmla="*/ 637763 h 1625886"/>
                <a:gd name="connsiteX725" fmla="*/ 1439289 w 2601086"/>
                <a:gd name="connsiteY725" fmla="*/ 670482 h 1625886"/>
                <a:gd name="connsiteX726" fmla="*/ 1416047 w 2601086"/>
                <a:gd name="connsiteY726" fmla="*/ 739317 h 1625886"/>
                <a:gd name="connsiteX727" fmla="*/ 1415868 w 2601086"/>
                <a:gd name="connsiteY727" fmla="*/ 762669 h 1625886"/>
                <a:gd name="connsiteX728" fmla="*/ 1415484 w 2601086"/>
                <a:gd name="connsiteY728" fmla="*/ 828056 h 1625886"/>
                <a:gd name="connsiteX729" fmla="*/ 1416788 w 2601086"/>
                <a:gd name="connsiteY729" fmla="*/ 824119 h 1625886"/>
                <a:gd name="connsiteX730" fmla="*/ 1420863 w 2601086"/>
                <a:gd name="connsiteY730" fmla="*/ 812793 h 1625886"/>
                <a:gd name="connsiteX731" fmla="*/ 1415426 w 2601086"/>
                <a:gd name="connsiteY731" fmla="*/ 837871 h 1625886"/>
                <a:gd name="connsiteX732" fmla="*/ 1415305 w 2601086"/>
                <a:gd name="connsiteY732" fmla="*/ 858634 h 1625886"/>
                <a:gd name="connsiteX733" fmla="*/ 1477769 w 2601086"/>
                <a:gd name="connsiteY733" fmla="*/ 991495 h 1625886"/>
                <a:gd name="connsiteX734" fmla="*/ 1491667 w 2601086"/>
                <a:gd name="connsiteY734" fmla="*/ 964382 h 1625886"/>
                <a:gd name="connsiteX735" fmla="*/ 1502732 w 2601086"/>
                <a:gd name="connsiteY735" fmla="*/ 883549 h 1625886"/>
                <a:gd name="connsiteX736" fmla="*/ 1463587 w 2601086"/>
                <a:gd name="connsiteY736" fmla="*/ 686448 h 1625886"/>
                <a:gd name="connsiteX737" fmla="*/ 1966798 w 2601086"/>
                <a:gd name="connsiteY737" fmla="*/ 621638 h 1625886"/>
                <a:gd name="connsiteX738" fmla="*/ 1947289 w 2601086"/>
                <a:gd name="connsiteY738" fmla="*/ 670482 h 1625886"/>
                <a:gd name="connsiteX739" fmla="*/ 1934443 w 2601086"/>
                <a:gd name="connsiteY739" fmla="*/ 708527 h 1625886"/>
                <a:gd name="connsiteX740" fmla="*/ 1934028 w 2601086"/>
                <a:gd name="connsiteY740" fmla="*/ 762669 h 1625886"/>
                <a:gd name="connsiteX741" fmla="*/ 1933465 w 2601086"/>
                <a:gd name="connsiteY741" fmla="*/ 858634 h 1625886"/>
                <a:gd name="connsiteX742" fmla="*/ 1991068 w 2601086"/>
                <a:gd name="connsiteY742" fmla="*/ 981157 h 1625886"/>
                <a:gd name="connsiteX743" fmla="*/ 2013529 w 2601086"/>
                <a:gd name="connsiteY743" fmla="*/ 937337 h 1625886"/>
                <a:gd name="connsiteX744" fmla="*/ 2020892 w 2601086"/>
                <a:gd name="connsiteY744" fmla="*/ 883549 h 1625886"/>
                <a:gd name="connsiteX745" fmla="*/ 1981747 w 2601086"/>
                <a:gd name="connsiteY745" fmla="*/ 686448 h 1625886"/>
                <a:gd name="connsiteX746" fmla="*/ 940638 w 2601086"/>
                <a:gd name="connsiteY746" fmla="*/ 621638 h 1625886"/>
                <a:gd name="connsiteX747" fmla="*/ 921129 w 2601086"/>
                <a:gd name="connsiteY747" fmla="*/ 670482 h 1625886"/>
                <a:gd name="connsiteX748" fmla="*/ 908283 w 2601086"/>
                <a:gd name="connsiteY748" fmla="*/ 708528 h 1625886"/>
                <a:gd name="connsiteX749" fmla="*/ 907867 w 2601086"/>
                <a:gd name="connsiteY749" fmla="*/ 762669 h 1625886"/>
                <a:gd name="connsiteX750" fmla="*/ 907304 w 2601086"/>
                <a:gd name="connsiteY750" fmla="*/ 858634 h 1625886"/>
                <a:gd name="connsiteX751" fmla="*/ 964908 w 2601086"/>
                <a:gd name="connsiteY751" fmla="*/ 981157 h 1625886"/>
                <a:gd name="connsiteX752" fmla="*/ 987369 w 2601086"/>
                <a:gd name="connsiteY752" fmla="*/ 937337 h 1625886"/>
                <a:gd name="connsiteX753" fmla="*/ 994732 w 2601086"/>
                <a:gd name="connsiteY753" fmla="*/ 883549 h 1625886"/>
                <a:gd name="connsiteX754" fmla="*/ 955587 w 2601086"/>
                <a:gd name="connsiteY754" fmla="*/ 686448 h 1625886"/>
                <a:gd name="connsiteX755" fmla="*/ 1148336 w 2601086"/>
                <a:gd name="connsiteY755" fmla="*/ 432854 h 1625886"/>
                <a:gd name="connsiteX756" fmla="*/ 1147370 w 2601086"/>
                <a:gd name="connsiteY756" fmla="*/ 542561 h 1625886"/>
                <a:gd name="connsiteX757" fmla="*/ 1146363 w 2601086"/>
                <a:gd name="connsiteY757" fmla="*/ 727679 h 1625886"/>
                <a:gd name="connsiteX758" fmla="*/ 1146299 w 2601086"/>
                <a:gd name="connsiteY758" fmla="*/ 788998 h 1625886"/>
                <a:gd name="connsiteX759" fmla="*/ 1189812 w 2601086"/>
                <a:gd name="connsiteY759" fmla="*/ 838752 h 1625886"/>
                <a:gd name="connsiteX760" fmla="*/ 1211405 w 2601086"/>
                <a:gd name="connsiteY760" fmla="*/ 866551 h 1625886"/>
                <a:gd name="connsiteX761" fmla="*/ 1211761 w 2601086"/>
                <a:gd name="connsiteY761" fmla="*/ 863301 h 1625886"/>
                <a:gd name="connsiteX762" fmla="*/ 1211571 w 2601086"/>
                <a:gd name="connsiteY762" fmla="*/ 866765 h 1625886"/>
                <a:gd name="connsiteX763" fmla="*/ 1239864 w 2601086"/>
                <a:gd name="connsiteY763" fmla="*/ 903189 h 1625886"/>
                <a:gd name="connsiteX764" fmla="*/ 1250001 w 2601086"/>
                <a:gd name="connsiteY764" fmla="*/ 830359 h 1625886"/>
                <a:gd name="connsiteX765" fmla="*/ 1279420 w 2601086"/>
                <a:gd name="connsiteY765" fmla="*/ 650021 h 1625886"/>
                <a:gd name="connsiteX766" fmla="*/ 1257169 w 2601086"/>
                <a:gd name="connsiteY766" fmla="*/ 609256 h 1625886"/>
                <a:gd name="connsiteX767" fmla="*/ 1170594 w 2601086"/>
                <a:gd name="connsiteY767" fmla="*/ 466276 h 1625886"/>
                <a:gd name="connsiteX768" fmla="*/ 1656469 w 2601086"/>
                <a:gd name="connsiteY768" fmla="*/ 417797 h 1625886"/>
                <a:gd name="connsiteX769" fmla="*/ 1655370 w 2601086"/>
                <a:gd name="connsiteY769" fmla="*/ 542561 h 1625886"/>
                <a:gd name="connsiteX770" fmla="*/ 1654363 w 2601086"/>
                <a:gd name="connsiteY770" fmla="*/ 727679 h 1625886"/>
                <a:gd name="connsiteX771" fmla="*/ 1654310 w 2601086"/>
                <a:gd name="connsiteY771" fmla="*/ 778361 h 1625886"/>
                <a:gd name="connsiteX772" fmla="*/ 1662089 w 2601086"/>
                <a:gd name="connsiteY772" fmla="*/ 786288 h 1625886"/>
                <a:gd name="connsiteX773" fmla="*/ 1707972 w 2601086"/>
                <a:gd name="connsiteY773" fmla="*/ 838752 h 1625886"/>
                <a:gd name="connsiteX774" fmla="*/ 1749408 w 2601086"/>
                <a:gd name="connsiteY774" fmla="*/ 892097 h 1625886"/>
                <a:gd name="connsiteX775" fmla="*/ 1758001 w 2601086"/>
                <a:gd name="connsiteY775" fmla="*/ 830359 h 1625886"/>
                <a:gd name="connsiteX776" fmla="*/ 1789758 w 2601086"/>
                <a:gd name="connsiteY776" fmla="*/ 635691 h 1625886"/>
                <a:gd name="connsiteX777" fmla="*/ 1775329 w 2601086"/>
                <a:gd name="connsiteY777" fmla="*/ 609256 h 1625886"/>
                <a:gd name="connsiteX778" fmla="*/ 1688754 w 2601086"/>
                <a:gd name="connsiteY778" fmla="*/ 466276 h 1625886"/>
                <a:gd name="connsiteX779" fmla="*/ 630309 w 2601086"/>
                <a:gd name="connsiteY779" fmla="*/ 417796 h 1625886"/>
                <a:gd name="connsiteX780" fmla="*/ 629210 w 2601086"/>
                <a:gd name="connsiteY780" fmla="*/ 542561 h 1625886"/>
                <a:gd name="connsiteX781" fmla="*/ 628203 w 2601086"/>
                <a:gd name="connsiteY781" fmla="*/ 727679 h 1625886"/>
                <a:gd name="connsiteX782" fmla="*/ 628150 w 2601086"/>
                <a:gd name="connsiteY782" fmla="*/ 778361 h 1625886"/>
                <a:gd name="connsiteX783" fmla="*/ 635929 w 2601086"/>
                <a:gd name="connsiteY783" fmla="*/ 786288 h 1625886"/>
                <a:gd name="connsiteX784" fmla="*/ 681812 w 2601086"/>
                <a:gd name="connsiteY784" fmla="*/ 838752 h 1625886"/>
                <a:gd name="connsiteX785" fmla="*/ 723248 w 2601086"/>
                <a:gd name="connsiteY785" fmla="*/ 892097 h 1625886"/>
                <a:gd name="connsiteX786" fmla="*/ 731841 w 2601086"/>
                <a:gd name="connsiteY786" fmla="*/ 830359 h 1625886"/>
                <a:gd name="connsiteX787" fmla="*/ 763598 w 2601086"/>
                <a:gd name="connsiteY787" fmla="*/ 635691 h 1625886"/>
                <a:gd name="connsiteX788" fmla="*/ 749169 w 2601086"/>
                <a:gd name="connsiteY788" fmla="*/ 609256 h 1625886"/>
                <a:gd name="connsiteX789" fmla="*/ 662594 w 2601086"/>
                <a:gd name="connsiteY789" fmla="*/ 466276 h 1625886"/>
                <a:gd name="connsiteX790" fmla="*/ 635674 w 2601086"/>
                <a:gd name="connsiteY790" fmla="*/ 0 h 1625886"/>
                <a:gd name="connsiteX791" fmla="*/ 630721 w 2601086"/>
                <a:gd name="connsiteY791" fmla="*/ 371065 h 1625886"/>
                <a:gd name="connsiteX792" fmla="*/ 630419 w 2601086"/>
                <a:gd name="connsiteY792" fmla="*/ 405339 h 1625886"/>
                <a:gd name="connsiteX793" fmla="*/ 664548 w 2601086"/>
                <a:gd name="connsiteY793" fmla="*/ 453141 h 1625886"/>
                <a:gd name="connsiteX794" fmla="*/ 713864 w 2601086"/>
                <a:gd name="connsiteY794" fmla="*/ 525901 h 1625886"/>
                <a:gd name="connsiteX795" fmla="*/ 767744 w 2601086"/>
                <a:gd name="connsiteY795" fmla="*/ 610277 h 1625886"/>
                <a:gd name="connsiteX796" fmla="*/ 767969 w 2601086"/>
                <a:gd name="connsiteY796" fmla="*/ 608895 h 1625886"/>
                <a:gd name="connsiteX797" fmla="*/ 809405 w 2601086"/>
                <a:gd name="connsiteY797" fmla="*/ 401353 h 1625886"/>
                <a:gd name="connsiteX798" fmla="*/ 785474 w 2601086"/>
                <a:gd name="connsiteY798" fmla="*/ 635093 h 1625886"/>
                <a:gd name="connsiteX799" fmla="*/ 785064 w 2601086"/>
                <a:gd name="connsiteY799" fmla="*/ 639269 h 1625886"/>
                <a:gd name="connsiteX800" fmla="*/ 826060 w 2601086"/>
                <a:gd name="connsiteY800" fmla="*/ 708066 h 1625886"/>
                <a:gd name="connsiteX801" fmla="*/ 867878 w 2601086"/>
                <a:gd name="connsiteY801" fmla="*/ 784187 h 1625886"/>
                <a:gd name="connsiteX802" fmla="*/ 870128 w 2601086"/>
                <a:gd name="connsiteY802" fmla="*/ 777559 h 1625886"/>
                <a:gd name="connsiteX803" fmla="*/ 888883 w 2601086"/>
                <a:gd name="connsiteY803" fmla="*/ 728666 h 1625886"/>
                <a:gd name="connsiteX804" fmla="*/ 895795 w 2601086"/>
                <a:gd name="connsiteY804" fmla="*/ 584463 h 1625886"/>
                <a:gd name="connsiteX805" fmla="*/ 911903 w 2601086"/>
                <a:gd name="connsiteY805" fmla="*/ 373051 h 1625886"/>
                <a:gd name="connsiteX806" fmla="*/ 908560 w 2601086"/>
                <a:gd name="connsiteY806" fmla="*/ 672411 h 1625886"/>
                <a:gd name="connsiteX807" fmla="*/ 908514 w 2601086"/>
                <a:gd name="connsiteY807" fmla="*/ 678376 h 1625886"/>
                <a:gd name="connsiteX808" fmla="*/ 936368 w 2601086"/>
                <a:gd name="connsiteY808" fmla="*/ 612528 h 1625886"/>
                <a:gd name="connsiteX809" fmla="*/ 937810 w 2601086"/>
                <a:gd name="connsiteY809" fmla="*/ 609380 h 1625886"/>
                <a:gd name="connsiteX810" fmla="*/ 936314 w 2601086"/>
                <a:gd name="connsiteY810" fmla="*/ 602893 h 1625886"/>
                <a:gd name="connsiteX811" fmla="*/ 917725 w 2601086"/>
                <a:gd name="connsiteY811" fmla="*/ 533833 h 1625886"/>
                <a:gd name="connsiteX812" fmla="*/ 934947 w 2601086"/>
                <a:gd name="connsiteY812" fmla="*/ 578672 h 1625886"/>
                <a:gd name="connsiteX813" fmla="*/ 942408 w 2601086"/>
                <a:gd name="connsiteY813" fmla="*/ 599347 h 1625886"/>
                <a:gd name="connsiteX814" fmla="*/ 962029 w 2601086"/>
                <a:gd name="connsiteY814" fmla="*/ 556531 h 1625886"/>
                <a:gd name="connsiteX815" fmla="*/ 985630 w 2601086"/>
                <a:gd name="connsiteY815" fmla="*/ 508993 h 1625886"/>
                <a:gd name="connsiteX816" fmla="*/ 945794 w 2601086"/>
                <a:gd name="connsiteY816" fmla="*/ 608729 h 1625886"/>
                <a:gd name="connsiteX817" fmla="*/ 946670 w 2601086"/>
                <a:gd name="connsiteY817" fmla="*/ 611157 h 1625886"/>
                <a:gd name="connsiteX818" fmla="*/ 1006768 w 2601086"/>
                <a:gd name="connsiteY818" fmla="*/ 804889 h 1625886"/>
                <a:gd name="connsiteX819" fmla="*/ 1027414 w 2601086"/>
                <a:gd name="connsiteY819" fmla="*/ 686862 h 1625886"/>
                <a:gd name="connsiteX820" fmla="*/ 1014498 w 2601086"/>
                <a:gd name="connsiteY820" fmla="*/ 834396 h 1625886"/>
                <a:gd name="connsiteX821" fmla="*/ 1023470 w 2601086"/>
                <a:gd name="connsiteY821" fmla="*/ 878413 h 1625886"/>
                <a:gd name="connsiteX822" fmla="*/ 1037074 w 2601086"/>
                <a:gd name="connsiteY822" fmla="*/ 858475 h 1625886"/>
                <a:gd name="connsiteX823" fmla="*/ 1056766 w 2601086"/>
                <a:gd name="connsiteY823" fmla="*/ 833718 h 1625886"/>
                <a:gd name="connsiteX824" fmla="*/ 1025512 w 2601086"/>
                <a:gd name="connsiteY824" fmla="*/ 888432 h 1625886"/>
                <a:gd name="connsiteX825" fmla="*/ 1036635 w 2601086"/>
                <a:gd name="connsiteY825" fmla="*/ 942999 h 1625886"/>
                <a:gd name="connsiteX826" fmla="*/ 1046098 w 2601086"/>
                <a:gd name="connsiteY826" fmla="*/ 952838 h 1625886"/>
                <a:gd name="connsiteX827" fmla="*/ 1068766 w 2601086"/>
                <a:gd name="connsiteY827" fmla="*/ 979231 h 1625886"/>
                <a:gd name="connsiteX828" fmla="*/ 1078840 w 2601086"/>
                <a:gd name="connsiteY828" fmla="*/ 946223 h 1625886"/>
                <a:gd name="connsiteX829" fmla="*/ 1102317 w 2601086"/>
                <a:gd name="connsiteY829" fmla="*/ 877753 h 1625886"/>
                <a:gd name="connsiteX830" fmla="*/ 1105948 w 2601086"/>
                <a:gd name="connsiteY830" fmla="*/ 761916 h 1625886"/>
                <a:gd name="connsiteX831" fmla="*/ 1098715 w 2601086"/>
                <a:gd name="connsiteY831" fmla="*/ 747531 h 1625886"/>
                <a:gd name="connsiteX832" fmla="*/ 1069360 w 2601086"/>
                <a:gd name="connsiteY832" fmla="*/ 715616 h 1625886"/>
                <a:gd name="connsiteX833" fmla="*/ 1091719 w 2601086"/>
                <a:gd name="connsiteY833" fmla="*/ 734434 h 1625886"/>
                <a:gd name="connsiteX834" fmla="*/ 1026160 w 2601086"/>
                <a:gd name="connsiteY834" fmla="*/ 618815 h 1625886"/>
                <a:gd name="connsiteX835" fmla="*/ 1074726 w 2601086"/>
                <a:gd name="connsiteY835" fmla="*/ 694171 h 1625886"/>
                <a:gd name="connsiteX836" fmla="*/ 1106406 w 2601086"/>
                <a:gd name="connsiteY836" fmla="*/ 747316 h 1625886"/>
                <a:gd name="connsiteX837" fmla="*/ 1109355 w 2601086"/>
                <a:gd name="connsiteY837" fmla="*/ 653213 h 1625886"/>
                <a:gd name="connsiteX838" fmla="*/ 1119911 w 2601086"/>
                <a:gd name="connsiteY838" fmla="*/ 425045 h 1625886"/>
                <a:gd name="connsiteX839" fmla="*/ 1122010 w 2601086"/>
                <a:gd name="connsiteY839" fmla="*/ 393322 h 1625886"/>
                <a:gd name="connsiteX840" fmla="*/ 1069360 w 2601086"/>
                <a:gd name="connsiteY840" fmla="*/ 314263 h 1625886"/>
                <a:gd name="connsiteX841" fmla="*/ 1097950 w 2601086"/>
                <a:gd name="connsiteY841" fmla="*/ 350697 h 1625886"/>
                <a:gd name="connsiteX842" fmla="*/ 1122644 w 2601086"/>
                <a:gd name="connsiteY842" fmla="*/ 383739 h 1625886"/>
                <a:gd name="connsiteX843" fmla="*/ 1134550 w 2601086"/>
                <a:gd name="connsiteY843" fmla="*/ 203793 h 1625886"/>
                <a:gd name="connsiteX844" fmla="*/ 1153834 w 2601086"/>
                <a:gd name="connsiteY844" fmla="*/ 0 h 1625886"/>
                <a:gd name="connsiteX845" fmla="*/ 1148881 w 2601086"/>
                <a:gd name="connsiteY845" fmla="*/ 371065 h 1625886"/>
                <a:gd name="connsiteX846" fmla="*/ 1148455 w 2601086"/>
                <a:gd name="connsiteY846" fmla="*/ 419396 h 1625886"/>
                <a:gd name="connsiteX847" fmla="*/ 1172548 w 2601086"/>
                <a:gd name="connsiteY847" fmla="*/ 453141 h 1625886"/>
                <a:gd name="connsiteX848" fmla="*/ 1276400 w 2601086"/>
                <a:gd name="connsiteY848" fmla="*/ 611305 h 1625886"/>
                <a:gd name="connsiteX849" fmla="*/ 1283730 w 2601086"/>
                <a:gd name="connsiteY849" fmla="*/ 623605 h 1625886"/>
                <a:gd name="connsiteX850" fmla="*/ 1286130 w 2601086"/>
                <a:gd name="connsiteY850" fmla="*/ 608895 h 1625886"/>
                <a:gd name="connsiteX851" fmla="*/ 1327565 w 2601086"/>
                <a:gd name="connsiteY851" fmla="*/ 401353 h 1625886"/>
                <a:gd name="connsiteX852" fmla="*/ 1303635 w 2601086"/>
                <a:gd name="connsiteY852" fmla="*/ 635093 h 1625886"/>
                <a:gd name="connsiteX853" fmla="*/ 1301784 w 2601086"/>
                <a:gd name="connsiteY853" fmla="*/ 653903 h 1625886"/>
                <a:gd name="connsiteX854" fmla="*/ 1334060 w 2601086"/>
                <a:gd name="connsiteY854" fmla="*/ 708066 h 1625886"/>
                <a:gd name="connsiteX855" fmla="*/ 1382158 w 2601086"/>
                <a:gd name="connsiteY855" fmla="*/ 795619 h 1625886"/>
                <a:gd name="connsiteX856" fmla="*/ 1388288 w 2601086"/>
                <a:gd name="connsiteY856" fmla="*/ 777559 h 1625886"/>
                <a:gd name="connsiteX857" fmla="*/ 1395433 w 2601086"/>
                <a:gd name="connsiteY857" fmla="*/ 758934 h 1625886"/>
                <a:gd name="connsiteX858" fmla="*/ 1403795 w 2601086"/>
                <a:gd name="connsiteY858" fmla="*/ 584463 h 1625886"/>
                <a:gd name="connsiteX859" fmla="*/ 1419903 w 2601086"/>
                <a:gd name="connsiteY859" fmla="*/ 373051 h 1625886"/>
                <a:gd name="connsiteX860" fmla="*/ 1416560 w 2601086"/>
                <a:gd name="connsiteY860" fmla="*/ 672411 h 1625886"/>
                <a:gd name="connsiteX861" fmla="*/ 1416314 w 2601086"/>
                <a:gd name="connsiteY861" fmla="*/ 704501 h 1625886"/>
                <a:gd name="connsiteX862" fmla="*/ 1423041 w 2601086"/>
                <a:gd name="connsiteY862" fmla="*/ 686965 h 1625886"/>
                <a:gd name="connsiteX863" fmla="*/ 1449357 w 2601086"/>
                <a:gd name="connsiteY863" fmla="*/ 624753 h 1625886"/>
                <a:gd name="connsiteX864" fmla="*/ 1444314 w 2601086"/>
                <a:gd name="connsiteY864" fmla="*/ 602893 h 1625886"/>
                <a:gd name="connsiteX865" fmla="*/ 1425725 w 2601086"/>
                <a:gd name="connsiteY865" fmla="*/ 533833 h 1625886"/>
                <a:gd name="connsiteX866" fmla="*/ 1454670 w 2601086"/>
                <a:gd name="connsiteY866" fmla="*/ 611157 h 1625886"/>
                <a:gd name="connsiteX867" fmla="*/ 1454875 w 2601086"/>
                <a:gd name="connsiteY867" fmla="*/ 611771 h 1625886"/>
                <a:gd name="connsiteX868" fmla="*/ 1480189 w 2601086"/>
                <a:gd name="connsiteY868" fmla="*/ 556531 h 1625886"/>
                <a:gd name="connsiteX869" fmla="*/ 1503790 w 2601086"/>
                <a:gd name="connsiteY869" fmla="*/ 508993 h 1625886"/>
                <a:gd name="connsiteX870" fmla="*/ 1458454 w 2601086"/>
                <a:gd name="connsiteY870" fmla="*/ 622498 h 1625886"/>
                <a:gd name="connsiteX871" fmla="*/ 1483331 w 2601086"/>
                <a:gd name="connsiteY871" fmla="*/ 697057 h 1625886"/>
                <a:gd name="connsiteX872" fmla="*/ 1514768 w 2601086"/>
                <a:gd name="connsiteY872" fmla="*/ 804889 h 1625886"/>
                <a:gd name="connsiteX873" fmla="*/ 1535414 w 2601086"/>
                <a:gd name="connsiteY873" fmla="*/ 686862 h 1625886"/>
                <a:gd name="connsiteX874" fmla="*/ 1522498 w 2601086"/>
                <a:gd name="connsiteY874" fmla="*/ 834396 h 1625886"/>
                <a:gd name="connsiteX875" fmla="*/ 1533807 w 2601086"/>
                <a:gd name="connsiteY875" fmla="*/ 889878 h 1625886"/>
                <a:gd name="connsiteX876" fmla="*/ 1555234 w 2601086"/>
                <a:gd name="connsiteY876" fmla="*/ 858475 h 1625886"/>
                <a:gd name="connsiteX877" fmla="*/ 1574926 w 2601086"/>
                <a:gd name="connsiteY877" fmla="*/ 833718 h 1625886"/>
                <a:gd name="connsiteX878" fmla="*/ 1538493 w 2601086"/>
                <a:gd name="connsiteY878" fmla="*/ 897500 h 1625886"/>
                <a:gd name="connsiteX879" fmla="*/ 1536331 w 2601086"/>
                <a:gd name="connsiteY879" fmla="*/ 902259 h 1625886"/>
                <a:gd name="connsiteX880" fmla="*/ 1561931 w 2601086"/>
                <a:gd name="connsiteY880" fmla="*/ 1027846 h 1625886"/>
                <a:gd name="connsiteX881" fmla="*/ 1577344 w 2601086"/>
                <a:gd name="connsiteY881" fmla="*/ 977339 h 1625886"/>
                <a:gd name="connsiteX882" fmla="*/ 1544320 w 2601086"/>
                <a:gd name="connsiteY882" fmla="*/ 932626 h 1625886"/>
                <a:gd name="connsiteX883" fmla="*/ 1564258 w 2601086"/>
                <a:gd name="connsiteY883" fmla="*/ 952838 h 1625886"/>
                <a:gd name="connsiteX884" fmla="*/ 1579430 w 2601086"/>
                <a:gd name="connsiteY884" fmla="*/ 970503 h 1625886"/>
                <a:gd name="connsiteX885" fmla="*/ 1586840 w 2601086"/>
                <a:gd name="connsiteY885" fmla="*/ 946223 h 1625886"/>
                <a:gd name="connsiteX886" fmla="*/ 1610317 w 2601086"/>
                <a:gd name="connsiteY886" fmla="*/ 877753 h 1625886"/>
                <a:gd name="connsiteX887" fmla="*/ 1614481 w 2601086"/>
                <a:gd name="connsiteY887" fmla="*/ 744928 h 1625886"/>
                <a:gd name="connsiteX888" fmla="*/ 1587520 w 2601086"/>
                <a:gd name="connsiteY888" fmla="*/ 715616 h 1625886"/>
                <a:gd name="connsiteX889" fmla="*/ 1609879 w 2601086"/>
                <a:gd name="connsiteY889" fmla="*/ 734434 h 1625886"/>
                <a:gd name="connsiteX890" fmla="*/ 1544320 w 2601086"/>
                <a:gd name="connsiteY890" fmla="*/ 618815 h 1625886"/>
                <a:gd name="connsiteX891" fmla="*/ 1592886 w 2601086"/>
                <a:gd name="connsiteY891" fmla="*/ 694171 h 1625886"/>
                <a:gd name="connsiteX892" fmla="*/ 1614913 w 2601086"/>
                <a:gd name="connsiteY892" fmla="*/ 731123 h 1625886"/>
                <a:gd name="connsiteX893" fmla="*/ 1617355 w 2601086"/>
                <a:gd name="connsiteY893" fmla="*/ 653213 h 1625886"/>
                <a:gd name="connsiteX894" fmla="*/ 1627911 w 2601086"/>
                <a:gd name="connsiteY894" fmla="*/ 425045 h 1625886"/>
                <a:gd name="connsiteX895" fmla="*/ 1630928 w 2601086"/>
                <a:gd name="connsiteY895" fmla="*/ 379445 h 1625886"/>
                <a:gd name="connsiteX896" fmla="*/ 1587520 w 2601086"/>
                <a:gd name="connsiteY896" fmla="*/ 314263 h 1625886"/>
                <a:gd name="connsiteX897" fmla="*/ 1616110 w 2601086"/>
                <a:gd name="connsiteY897" fmla="*/ 350697 h 1625886"/>
                <a:gd name="connsiteX898" fmla="*/ 1631471 w 2601086"/>
                <a:gd name="connsiteY898" fmla="*/ 371250 h 1625886"/>
                <a:gd name="connsiteX899" fmla="*/ 1642550 w 2601086"/>
                <a:gd name="connsiteY899" fmla="*/ 203793 h 1625886"/>
                <a:gd name="connsiteX900" fmla="*/ 1661834 w 2601086"/>
                <a:gd name="connsiteY900" fmla="*/ 0 h 1625886"/>
                <a:gd name="connsiteX901" fmla="*/ 1656881 w 2601086"/>
                <a:gd name="connsiteY901" fmla="*/ 371065 h 1625886"/>
                <a:gd name="connsiteX902" fmla="*/ 1656579 w 2601086"/>
                <a:gd name="connsiteY902" fmla="*/ 405339 h 1625886"/>
                <a:gd name="connsiteX903" fmla="*/ 1690708 w 2601086"/>
                <a:gd name="connsiteY903" fmla="*/ 453141 h 1625886"/>
                <a:gd name="connsiteX904" fmla="*/ 1740024 w 2601086"/>
                <a:gd name="connsiteY904" fmla="*/ 525901 h 1625886"/>
                <a:gd name="connsiteX905" fmla="*/ 1793904 w 2601086"/>
                <a:gd name="connsiteY905" fmla="*/ 610277 h 1625886"/>
                <a:gd name="connsiteX906" fmla="*/ 1794130 w 2601086"/>
                <a:gd name="connsiteY906" fmla="*/ 608895 h 1625886"/>
                <a:gd name="connsiteX907" fmla="*/ 1835565 w 2601086"/>
                <a:gd name="connsiteY907" fmla="*/ 401353 h 1625886"/>
                <a:gd name="connsiteX908" fmla="*/ 1811635 w 2601086"/>
                <a:gd name="connsiteY908" fmla="*/ 635093 h 1625886"/>
                <a:gd name="connsiteX909" fmla="*/ 1811224 w 2601086"/>
                <a:gd name="connsiteY909" fmla="*/ 639269 h 1625886"/>
                <a:gd name="connsiteX910" fmla="*/ 1852220 w 2601086"/>
                <a:gd name="connsiteY910" fmla="*/ 708066 h 1625886"/>
                <a:gd name="connsiteX911" fmla="*/ 1894038 w 2601086"/>
                <a:gd name="connsiteY911" fmla="*/ 784188 h 1625886"/>
                <a:gd name="connsiteX912" fmla="*/ 1896288 w 2601086"/>
                <a:gd name="connsiteY912" fmla="*/ 777559 h 1625886"/>
                <a:gd name="connsiteX913" fmla="*/ 1915043 w 2601086"/>
                <a:gd name="connsiteY913" fmla="*/ 728667 h 1625886"/>
                <a:gd name="connsiteX914" fmla="*/ 1921955 w 2601086"/>
                <a:gd name="connsiteY914" fmla="*/ 584463 h 1625886"/>
                <a:gd name="connsiteX915" fmla="*/ 1938063 w 2601086"/>
                <a:gd name="connsiteY915" fmla="*/ 373051 h 1625886"/>
                <a:gd name="connsiteX916" fmla="*/ 1934720 w 2601086"/>
                <a:gd name="connsiteY916" fmla="*/ 672411 h 1625886"/>
                <a:gd name="connsiteX917" fmla="*/ 1934674 w 2601086"/>
                <a:gd name="connsiteY917" fmla="*/ 678376 h 1625886"/>
                <a:gd name="connsiteX918" fmla="*/ 1962528 w 2601086"/>
                <a:gd name="connsiteY918" fmla="*/ 612528 h 1625886"/>
                <a:gd name="connsiteX919" fmla="*/ 1963971 w 2601086"/>
                <a:gd name="connsiteY919" fmla="*/ 609380 h 1625886"/>
                <a:gd name="connsiteX920" fmla="*/ 1962474 w 2601086"/>
                <a:gd name="connsiteY920" fmla="*/ 602893 h 1625886"/>
                <a:gd name="connsiteX921" fmla="*/ 1943885 w 2601086"/>
                <a:gd name="connsiteY921" fmla="*/ 533833 h 1625886"/>
                <a:gd name="connsiteX922" fmla="*/ 1961107 w 2601086"/>
                <a:gd name="connsiteY922" fmla="*/ 578672 h 1625886"/>
                <a:gd name="connsiteX923" fmla="*/ 1968568 w 2601086"/>
                <a:gd name="connsiteY923" fmla="*/ 599347 h 1625886"/>
                <a:gd name="connsiteX924" fmla="*/ 1988189 w 2601086"/>
                <a:gd name="connsiteY924" fmla="*/ 556531 h 1625886"/>
                <a:gd name="connsiteX925" fmla="*/ 2011790 w 2601086"/>
                <a:gd name="connsiteY925" fmla="*/ 508993 h 1625886"/>
                <a:gd name="connsiteX926" fmla="*/ 1971954 w 2601086"/>
                <a:gd name="connsiteY926" fmla="*/ 608729 h 1625886"/>
                <a:gd name="connsiteX927" fmla="*/ 1972830 w 2601086"/>
                <a:gd name="connsiteY927" fmla="*/ 611157 h 1625886"/>
                <a:gd name="connsiteX928" fmla="*/ 2032928 w 2601086"/>
                <a:gd name="connsiteY928" fmla="*/ 804889 h 1625886"/>
                <a:gd name="connsiteX929" fmla="*/ 2053574 w 2601086"/>
                <a:gd name="connsiteY929" fmla="*/ 686862 h 1625886"/>
                <a:gd name="connsiteX930" fmla="*/ 2040658 w 2601086"/>
                <a:gd name="connsiteY930" fmla="*/ 834396 h 1625886"/>
                <a:gd name="connsiteX931" fmla="*/ 2049630 w 2601086"/>
                <a:gd name="connsiteY931" fmla="*/ 878413 h 1625886"/>
                <a:gd name="connsiteX932" fmla="*/ 2063234 w 2601086"/>
                <a:gd name="connsiteY932" fmla="*/ 858475 h 1625886"/>
                <a:gd name="connsiteX933" fmla="*/ 2082926 w 2601086"/>
                <a:gd name="connsiteY933" fmla="*/ 833718 h 1625886"/>
                <a:gd name="connsiteX934" fmla="*/ 2051672 w 2601086"/>
                <a:gd name="connsiteY934" fmla="*/ 888432 h 1625886"/>
                <a:gd name="connsiteX935" fmla="*/ 2080091 w 2601086"/>
                <a:gd name="connsiteY935" fmla="*/ 1027846 h 1625886"/>
                <a:gd name="connsiteX936" fmla="*/ 2128477 w 2601086"/>
                <a:gd name="connsiteY936" fmla="*/ 877753 h 1625886"/>
                <a:gd name="connsiteX937" fmla="*/ 2179994 w 2601086"/>
                <a:gd name="connsiteY937" fmla="*/ 0 h 1625886"/>
                <a:gd name="connsiteX938" fmla="*/ 2173243 w 2601086"/>
                <a:gd name="connsiteY938" fmla="*/ 1103043 h 1625886"/>
                <a:gd name="connsiteX939" fmla="*/ 2217960 w 2601086"/>
                <a:gd name="connsiteY939" fmla="*/ 1024986 h 1625886"/>
                <a:gd name="connsiteX940" fmla="*/ 2173438 w 2601086"/>
                <a:gd name="connsiteY940" fmla="*/ 1126905 h 1625886"/>
                <a:gd name="connsiteX941" fmla="*/ 2179407 w 2601086"/>
                <a:gd name="connsiteY941" fmla="*/ 1419640 h 1625886"/>
                <a:gd name="connsiteX942" fmla="*/ 2237921 w 2601086"/>
                <a:gd name="connsiteY942" fmla="*/ 863301 h 1625886"/>
                <a:gd name="connsiteX943" fmla="*/ 2221384 w 2601086"/>
                <a:gd name="connsiteY943" fmla="*/ 1248018 h 1625886"/>
                <a:gd name="connsiteX944" fmla="*/ 2353725 w 2601086"/>
                <a:gd name="connsiteY944" fmla="*/ 401353 h 1625886"/>
                <a:gd name="connsiteX945" fmla="*/ 2286160 w 2601086"/>
                <a:gd name="connsiteY945" fmla="*/ 1104925 h 1625886"/>
                <a:gd name="connsiteX946" fmla="*/ 2331464 w 2601086"/>
                <a:gd name="connsiteY946" fmla="*/ 889796 h 1625886"/>
                <a:gd name="connsiteX947" fmla="*/ 2316200 w 2601086"/>
                <a:gd name="connsiteY947" fmla="*/ 1123442 h 1625886"/>
                <a:gd name="connsiteX948" fmla="*/ 2529950 w 2601086"/>
                <a:gd name="connsiteY948" fmla="*/ 508993 h 1625886"/>
                <a:gd name="connsiteX949" fmla="*/ 2327990 w 2601086"/>
                <a:gd name="connsiteY949" fmla="*/ 1438081 h 1625886"/>
                <a:gd name="connsiteX950" fmla="*/ 2447023 w 2601086"/>
                <a:gd name="connsiteY950" fmla="*/ 812793 h 1625886"/>
                <a:gd name="connsiteX951" fmla="*/ 2370017 w 2601086"/>
                <a:gd name="connsiteY951" fmla="*/ 1400370 h 1625886"/>
                <a:gd name="connsiteX952" fmla="*/ 2400643 w 2601086"/>
                <a:gd name="connsiteY952" fmla="*/ 1280687 h 1625886"/>
                <a:gd name="connsiteX953" fmla="*/ 2601086 w 2601086"/>
                <a:gd name="connsiteY953" fmla="*/ 833718 h 1625886"/>
                <a:gd name="connsiteX954" fmla="*/ 2389097 w 2601086"/>
                <a:gd name="connsiteY954" fmla="*/ 1469094 h 1625886"/>
                <a:gd name="connsiteX955" fmla="*/ 2496731 w 2601086"/>
                <a:gd name="connsiteY955" fmla="*/ 1344668 h 1625886"/>
                <a:gd name="connsiteX956" fmla="*/ 2378138 w 2601086"/>
                <a:gd name="connsiteY956" fmla="*/ 1625886 h 1625886"/>
                <a:gd name="connsiteX957" fmla="*/ 2368793 w 2601086"/>
                <a:gd name="connsiteY957" fmla="*/ 1625886 h 1625886"/>
                <a:gd name="connsiteX958" fmla="*/ 2358030 w 2601086"/>
                <a:gd name="connsiteY958" fmla="*/ 1625886 h 1625886"/>
                <a:gd name="connsiteX959" fmla="*/ 2355339 w 2601086"/>
                <a:gd name="connsiteY959" fmla="*/ 1625886 h 1625886"/>
                <a:gd name="connsiteX960" fmla="*/ 2333079 w 2601086"/>
                <a:gd name="connsiteY960" fmla="*/ 1625886 h 1625886"/>
                <a:gd name="connsiteX961" fmla="*/ 2321679 w 2601086"/>
                <a:gd name="connsiteY961" fmla="*/ 1625886 h 1625886"/>
                <a:gd name="connsiteX962" fmla="*/ 2320603 w 2601086"/>
                <a:gd name="connsiteY962" fmla="*/ 1625886 h 1625886"/>
                <a:gd name="connsiteX963" fmla="*/ 2295015 w 2601086"/>
                <a:gd name="connsiteY963" fmla="*/ 1625886 h 1625886"/>
                <a:gd name="connsiteX964" fmla="*/ 2286894 w 2601086"/>
                <a:gd name="connsiteY964" fmla="*/ 1612488 h 1625886"/>
                <a:gd name="connsiteX965" fmla="*/ 2284790 w 2601086"/>
                <a:gd name="connsiteY965" fmla="*/ 1590884 h 1625886"/>
                <a:gd name="connsiteX966" fmla="*/ 2282442 w 2601086"/>
                <a:gd name="connsiteY966" fmla="*/ 1622424 h 1625886"/>
                <a:gd name="connsiteX967" fmla="*/ 2282148 w 2601086"/>
                <a:gd name="connsiteY967" fmla="*/ 1625886 h 1625886"/>
                <a:gd name="connsiteX968" fmla="*/ 2244574 w 2601086"/>
                <a:gd name="connsiteY968" fmla="*/ 1625886 h 1625886"/>
                <a:gd name="connsiteX969" fmla="*/ 2239731 w 2601086"/>
                <a:gd name="connsiteY969" fmla="*/ 1625886 h 1625886"/>
                <a:gd name="connsiteX970" fmla="*/ 2220797 w 2601086"/>
                <a:gd name="connsiteY970" fmla="*/ 1625886 h 1625886"/>
                <a:gd name="connsiteX971" fmla="*/ 2196286 w 2601086"/>
                <a:gd name="connsiteY971" fmla="*/ 1625886 h 1625886"/>
                <a:gd name="connsiteX972" fmla="*/ 2169916 w 2601086"/>
                <a:gd name="connsiteY972" fmla="*/ 1625886 h 1625886"/>
                <a:gd name="connsiteX973" fmla="*/ 2159055 w 2601086"/>
                <a:gd name="connsiteY973" fmla="*/ 1625886 h 1625886"/>
                <a:gd name="connsiteX974" fmla="*/ 2158712 w 2601086"/>
                <a:gd name="connsiteY974" fmla="*/ 1625886 h 1625886"/>
                <a:gd name="connsiteX975" fmla="*/ 2153526 w 2601086"/>
                <a:gd name="connsiteY975" fmla="*/ 1618961 h 1625886"/>
                <a:gd name="connsiteX976" fmla="*/ 2149612 w 2601086"/>
                <a:gd name="connsiteY976" fmla="*/ 1625886 h 1625886"/>
                <a:gd name="connsiteX977" fmla="*/ 2134593 w 2601086"/>
                <a:gd name="connsiteY977" fmla="*/ 1625886 h 1625886"/>
                <a:gd name="connsiteX978" fmla="*/ 2121138 w 2601086"/>
                <a:gd name="connsiteY978" fmla="*/ 1625886 h 1625886"/>
                <a:gd name="connsiteX979" fmla="*/ 2115512 w 2601086"/>
                <a:gd name="connsiteY979" fmla="*/ 1625886 h 1625886"/>
                <a:gd name="connsiteX980" fmla="*/ 2096138 w 2601086"/>
                <a:gd name="connsiteY980" fmla="*/ 1625886 h 1625886"/>
                <a:gd name="connsiteX981" fmla="*/ 2094426 w 2601086"/>
                <a:gd name="connsiteY981" fmla="*/ 1625886 h 1625886"/>
                <a:gd name="connsiteX982" fmla="*/ 2072361 w 2601086"/>
                <a:gd name="connsiteY982" fmla="*/ 1625886 h 1625886"/>
                <a:gd name="connsiteX983" fmla="*/ 2072263 w 2601086"/>
                <a:gd name="connsiteY983" fmla="*/ 1625886 h 1625886"/>
                <a:gd name="connsiteX984" fmla="*/ 2069279 w 2601086"/>
                <a:gd name="connsiteY984" fmla="*/ 1625886 h 1625886"/>
                <a:gd name="connsiteX985" fmla="*/ 2063408 w 2601086"/>
                <a:gd name="connsiteY985" fmla="*/ 1625886 h 1625886"/>
                <a:gd name="connsiteX986" fmla="*/ 2060130 w 2601086"/>
                <a:gd name="connsiteY986" fmla="*/ 1625886 h 1625886"/>
                <a:gd name="connsiteX987" fmla="*/ 2056069 w 2601086"/>
                <a:gd name="connsiteY987" fmla="*/ 1625886 h 1625886"/>
                <a:gd name="connsiteX988" fmla="*/ 2043251 w 2601086"/>
                <a:gd name="connsiteY988" fmla="*/ 1625886 h 1625886"/>
                <a:gd name="connsiteX989" fmla="*/ 2033662 w 2601086"/>
                <a:gd name="connsiteY989" fmla="*/ 1625886 h 1625886"/>
                <a:gd name="connsiteX990" fmla="*/ 2032341 w 2601086"/>
                <a:gd name="connsiteY990" fmla="*/ 1625886 h 1625886"/>
                <a:gd name="connsiteX991" fmla="*/ 2008563 w 2601086"/>
                <a:gd name="connsiteY991" fmla="*/ 1625886 h 1625886"/>
                <a:gd name="connsiteX992" fmla="*/ 2007781 w 2601086"/>
                <a:gd name="connsiteY992" fmla="*/ 1616025 h 1625886"/>
                <a:gd name="connsiteX993" fmla="*/ 2007194 w 2601086"/>
                <a:gd name="connsiteY993" fmla="*/ 1625886 h 1625886"/>
                <a:gd name="connsiteX994" fmla="*/ 1983025 w 2601086"/>
                <a:gd name="connsiteY994" fmla="*/ 1625886 h 1625886"/>
                <a:gd name="connsiteX995" fmla="*/ 1973925 w 2601086"/>
                <a:gd name="connsiteY995" fmla="*/ 1625886 h 1625886"/>
                <a:gd name="connsiteX996" fmla="*/ 1964336 w 2601086"/>
                <a:gd name="connsiteY996" fmla="*/ 1625886 h 1625886"/>
                <a:gd name="connsiteX997" fmla="*/ 1946772 w 2601086"/>
                <a:gd name="connsiteY997" fmla="*/ 1625886 h 1625886"/>
                <a:gd name="connsiteX998" fmla="*/ 1941341 w 2601086"/>
                <a:gd name="connsiteY998" fmla="*/ 1625886 h 1625886"/>
                <a:gd name="connsiteX999" fmla="*/ 1928523 w 2601086"/>
                <a:gd name="connsiteY999" fmla="*/ 1625886 h 1625886"/>
                <a:gd name="connsiteX1000" fmla="*/ 1925686 w 2601086"/>
                <a:gd name="connsiteY1000" fmla="*/ 1625886 h 1625886"/>
                <a:gd name="connsiteX1001" fmla="*/ 1925539 w 2601086"/>
                <a:gd name="connsiteY1001" fmla="*/ 1625886 h 1625886"/>
                <a:gd name="connsiteX1002" fmla="*/ 1915363 w 2601086"/>
                <a:gd name="connsiteY1002" fmla="*/ 1625886 h 1625886"/>
                <a:gd name="connsiteX1003" fmla="*/ 1912672 w 2601086"/>
                <a:gd name="connsiteY1003" fmla="*/ 1625886 h 1625886"/>
                <a:gd name="connsiteX1004" fmla="*/ 1903327 w 2601086"/>
                <a:gd name="connsiteY1004" fmla="*/ 1625886 h 1625886"/>
                <a:gd name="connsiteX1005" fmla="*/ 1892270 w 2601086"/>
                <a:gd name="connsiteY1005" fmla="*/ 1625886 h 1625886"/>
                <a:gd name="connsiteX1006" fmla="*/ 1891341 w 2601086"/>
                <a:gd name="connsiteY1006" fmla="*/ 1625886 h 1625886"/>
                <a:gd name="connsiteX1007" fmla="*/ 1873043 w 2601086"/>
                <a:gd name="connsiteY1007" fmla="*/ 1625886 h 1625886"/>
                <a:gd name="connsiteX1008" fmla="*/ 1870107 w 2601086"/>
                <a:gd name="connsiteY1008" fmla="*/ 1625886 h 1625886"/>
                <a:gd name="connsiteX1009" fmla="*/ 1865019 w 2601086"/>
                <a:gd name="connsiteY1009" fmla="*/ 1625886 h 1625886"/>
                <a:gd name="connsiteX1010" fmla="*/ 1859978 w 2601086"/>
                <a:gd name="connsiteY1010" fmla="*/ 1625886 h 1625886"/>
                <a:gd name="connsiteX1011" fmla="*/ 1854598 w 2601086"/>
                <a:gd name="connsiteY1011" fmla="*/ 1625886 h 1625886"/>
                <a:gd name="connsiteX1012" fmla="*/ 1850633 w 2601086"/>
                <a:gd name="connsiteY1012" fmla="*/ 1625886 h 1625886"/>
                <a:gd name="connsiteX1013" fmla="*/ 1839870 w 2601086"/>
                <a:gd name="connsiteY1013" fmla="*/ 1625886 h 1625886"/>
                <a:gd name="connsiteX1014" fmla="*/ 1837179 w 2601086"/>
                <a:gd name="connsiteY1014" fmla="*/ 1625886 h 1625886"/>
                <a:gd name="connsiteX1015" fmla="*/ 1814919 w 2601086"/>
                <a:gd name="connsiteY1015" fmla="*/ 1625886 h 1625886"/>
                <a:gd name="connsiteX1016" fmla="*/ 1803519 w 2601086"/>
                <a:gd name="connsiteY1016" fmla="*/ 1625886 h 1625886"/>
                <a:gd name="connsiteX1017" fmla="*/ 1802443 w 2601086"/>
                <a:gd name="connsiteY1017" fmla="*/ 1625886 h 1625886"/>
                <a:gd name="connsiteX1018" fmla="*/ 1776855 w 2601086"/>
                <a:gd name="connsiteY1018" fmla="*/ 1625886 h 1625886"/>
                <a:gd name="connsiteX1019" fmla="*/ 1768734 w 2601086"/>
                <a:gd name="connsiteY1019" fmla="*/ 1612488 h 1625886"/>
                <a:gd name="connsiteX1020" fmla="*/ 1766630 w 2601086"/>
                <a:gd name="connsiteY1020" fmla="*/ 1590884 h 1625886"/>
                <a:gd name="connsiteX1021" fmla="*/ 1764282 w 2601086"/>
                <a:gd name="connsiteY1021" fmla="*/ 1622424 h 1625886"/>
                <a:gd name="connsiteX1022" fmla="*/ 1763988 w 2601086"/>
                <a:gd name="connsiteY1022" fmla="*/ 1625886 h 1625886"/>
                <a:gd name="connsiteX1023" fmla="*/ 1726414 w 2601086"/>
                <a:gd name="connsiteY1023" fmla="*/ 1625886 h 1625886"/>
                <a:gd name="connsiteX1024" fmla="*/ 1721571 w 2601086"/>
                <a:gd name="connsiteY1024" fmla="*/ 1625886 h 1625886"/>
                <a:gd name="connsiteX1025" fmla="*/ 1702637 w 2601086"/>
                <a:gd name="connsiteY1025" fmla="*/ 1625886 h 1625886"/>
                <a:gd name="connsiteX1026" fmla="*/ 1678126 w 2601086"/>
                <a:gd name="connsiteY1026" fmla="*/ 1625886 h 1625886"/>
                <a:gd name="connsiteX1027" fmla="*/ 1651756 w 2601086"/>
                <a:gd name="connsiteY1027" fmla="*/ 1625886 h 1625886"/>
                <a:gd name="connsiteX1028" fmla="*/ 1640895 w 2601086"/>
                <a:gd name="connsiteY1028" fmla="*/ 1625886 h 1625886"/>
                <a:gd name="connsiteX1029" fmla="*/ 1640552 w 2601086"/>
                <a:gd name="connsiteY1029" fmla="*/ 1625886 h 1625886"/>
                <a:gd name="connsiteX1030" fmla="*/ 1635366 w 2601086"/>
                <a:gd name="connsiteY1030" fmla="*/ 1618961 h 1625886"/>
                <a:gd name="connsiteX1031" fmla="*/ 1631452 w 2601086"/>
                <a:gd name="connsiteY1031" fmla="*/ 1625886 h 1625886"/>
                <a:gd name="connsiteX1032" fmla="*/ 1616433 w 2601086"/>
                <a:gd name="connsiteY1032" fmla="*/ 1625886 h 1625886"/>
                <a:gd name="connsiteX1033" fmla="*/ 1602978 w 2601086"/>
                <a:gd name="connsiteY1033" fmla="*/ 1625886 h 1625886"/>
                <a:gd name="connsiteX1034" fmla="*/ 1597352 w 2601086"/>
                <a:gd name="connsiteY1034" fmla="*/ 1625886 h 1625886"/>
                <a:gd name="connsiteX1035" fmla="*/ 1577978 w 2601086"/>
                <a:gd name="connsiteY1035" fmla="*/ 1625886 h 1625886"/>
                <a:gd name="connsiteX1036" fmla="*/ 1576266 w 2601086"/>
                <a:gd name="connsiteY1036" fmla="*/ 1625886 h 1625886"/>
                <a:gd name="connsiteX1037" fmla="*/ 1554201 w 2601086"/>
                <a:gd name="connsiteY1037" fmla="*/ 1625886 h 1625886"/>
                <a:gd name="connsiteX1038" fmla="*/ 1554103 w 2601086"/>
                <a:gd name="connsiteY1038" fmla="*/ 1625886 h 1625886"/>
                <a:gd name="connsiteX1039" fmla="*/ 1551119 w 2601086"/>
                <a:gd name="connsiteY1039" fmla="*/ 1625886 h 1625886"/>
                <a:gd name="connsiteX1040" fmla="*/ 1545248 w 2601086"/>
                <a:gd name="connsiteY1040" fmla="*/ 1625886 h 1625886"/>
                <a:gd name="connsiteX1041" fmla="*/ 1541970 w 2601086"/>
                <a:gd name="connsiteY1041" fmla="*/ 1625886 h 1625886"/>
                <a:gd name="connsiteX1042" fmla="*/ 1537909 w 2601086"/>
                <a:gd name="connsiteY1042" fmla="*/ 1625886 h 1625886"/>
                <a:gd name="connsiteX1043" fmla="*/ 1525091 w 2601086"/>
                <a:gd name="connsiteY1043" fmla="*/ 1625886 h 1625886"/>
                <a:gd name="connsiteX1044" fmla="*/ 1515502 w 2601086"/>
                <a:gd name="connsiteY1044" fmla="*/ 1625886 h 1625886"/>
                <a:gd name="connsiteX1045" fmla="*/ 1514181 w 2601086"/>
                <a:gd name="connsiteY1045" fmla="*/ 1625886 h 1625886"/>
                <a:gd name="connsiteX1046" fmla="*/ 1490403 w 2601086"/>
                <a:gd name="connsiteY1046" fmla="*/ 1625886 h 1625886"/>
                <a:gd name="connsiteX1047" fmla="*/ 1489621 w 2601086"/>
                <a:gd name="connsiteY1047" fmla="*/ 1616025 h 1625886"/>
                <a:gd name="connsiteX1048" fmla="*/ 1489034 w 2601086"/>
                <a:gd name="connsiteY1048" fmla="*/ 1625886 h 1625886"/>
                <a:gd name="connsiteX1049" fmla="*/ 1464865 w 2601086"/>
                <a:gd name="connsiteY1049" fmla="*/ 1625886 h 1625886"/>
                <a:gd name="connsiteX1050" fmla="*/ 1455765 w 2601086"/>
                <a:gd name="connsiteY1050" fmla="*/ 1625886 h 1625886"/>
                <a:gd name="connsiteX1051" fmla="*/ 1446176 w 2601086"/>
                <a:gd name="connsiteY1051" fmla="*/ 1625886 h 1625886"/>
                <a:gd name="connsiteX1052" fmla="*/ 1428612 w 2601086"/>
                <a:gd name="connsiteY1052" fmla="*/ 1625886 h 1625886"/>
                <a:gd name="connsiteX1053" fmla="*/ 1423181 w 2601086"/>
                <a:gd name="connsiteY1053" fmla="*/ 1625886 h 1625886"/>
                <a:gd name="connsiteX1054" fmla="*/ 1410363 w 2601086"/>
                <a:gd name="connsiteY1054" fmla="*/ 1625886 h 1625886"/>
                <a:gd name="connsiteX1055" fmla="*/ 1407526 w 2601086"/>
                <a:gd name="connsiteY1055" fmla="*/ 1625886 h 1625886"/>
                <a:gd name="connsiteX1056" fmla="*/ 1407379 w 2601086"/>
                <a:gd name="connsiteY1056" fmla="*/ 1625886 h 1625886"/>
                <a:gd name="connsiteX1057" fmla="*/ 1397203 w 2601086"/>
                <a:gd name="connsiteY1057" fmla="*/ 1625886 h 1625886"/>
                <a:gd name="connsiteX1058" fmla="*/ 1394512 w 2601086"/>
                <a:gd name="connsiteY1058" fmla="*/ 1625886 h 1625886"/>
                <a:gd name="connsiteX1059" fmla="*/ 1385167 w 2601086"/>
                <a:gd name="connsiteY1059" fmla="*/ 1625886 h 1625886"/>
                <a:gd name="connsiteX1060" fmla="*/ 1374110 w 2601086"/>
                <a:gd name="connsiteY1060" fmla="*/ 1625886 h 1625886"/>
                <a:gd name="connsiteX1061" fmla="*/ 1373181 w 2601086"/>
                <a:gd name="connsiteY1061" fmla="*/ 1625886 h 1625886"/>
                <a:gd name="connsiteX1062" fmla="*/ 1354883 w 2601086"/>
                <a:gd name="connsiteY1062" fmla="*/ 1625886 h 1625886"/>
                <a:gd name="connsiteX1063" fmla="*/ 1351978 w 2601086"/>
                <a:gd name="connsiteY1063" fmla="*/ 1625886 h 1625886"/>
                <a:gd name="connsiteX1064" fmla="*/ 1351947 w 2601086"/>
                <a:gd name="connsiteY1064" fmla="*/ 1625886 h 1625886"/>
                <a:gd name="connsiteX1065" fmla="*/ 1346859 w 2601086"/>
                <a:gd name="connsiteY1065" fmla="*/ 1625886 h 1625886"/>
                <a:gd name="connsiteX1066" fmla="*/ 1342633 w 2601086"/>
                <a:gd name="connsiteY1066" fmla="*/ 1625886 h 1625886"/>
                <a:gd name="connsiteX1067" fmla="*/ 1336438 w 2601086"/>
                <a:gd name="connsiteY1067" fmla="*/ 1625886 h 1625886"/>
                <a:gd name="connsiteX1068" fmla="*/ 1331870 w 2601086"/>
                <a:gd name="connsiteY1068" fmla="*/ 1625886 h 1625886"/>
                <a:gd name="connsiteX1069" fmla="*/ 1329179 w 2601086"/>
                <a:gd name="connsiteY1069" fmla="*/ 1625886 h 1625886"/>
                <a:gd name="connsiteX1070" fmla="*/ 1306919 w 2601086"/>
                <a:gd name="connsiteY1070" fmla="*/ 1625886 h 1625886"/>
                <a:gd name="connsiteX1071" fmla="*/ 1295519 w 2601086"/>
                <a:gd name="connsiteY1071" fmla="*/ 1625886 h 1625886"/>
                <a:gd name="connsiteX1072" fmla="*/ 1294443 w 2601086"/>
                <a:gd name="connsiteY1072" fmla="*/ 1625886 h 1625886"/>
                <a:gd name="connsiteX1073" fmla="*/ 1268855 w 2601086"/>
                <a:gd name="connsiteY1073" fmla="*/ 1625886 h 1625886"/>
                <a:gd name="connsiteX1074" fmla="*/ 1260734 w 2601086"/>
                <a:gd name="connsiteY1074" fmla="*/ 1612488 h 1625886"/>
                <a:gd name="connsiteX1075" fmla="*/ 1258630 w 2601086"/>
                <a:gd name="connsiteY1075" fmla="*/ 1590884 h 1625886"/>
                <a:gd name="connsiteX1076" fmla="*/ 1256282 w 2601086"/>
                <a:gd name="connsiteY1076" fmla="*/ 1622424 h 1625886"/>
                <a:gd name="connsiteX1077" fmla="*/ 1255988 w 2601086"/>
                <a:gd name="connsiteY1077" fmla="*/ 1625886 h 1625886"/>
                <a:gd name="connsiteX1078" fmla="*/ 1218414 w 2601086"/>
                <a:gd name="connsiteY1078" fmla="*/ 1625886 h 1625886"/>
                <a:gd name="connsiteX1079" fmla="*/ 1213571 w 2601086"/>
                <a:gd name="connsiteY1079" fmla="*/ 1625886 h 1625886"/>
                <a:gd name="connsiteX1080" fmla="*/ 1194637 w 2601086"/>
                <a:gd name="connsiteY1080" fmla="*/ 1625886 h 1625886"/>
                <a:gd name="connsiteX1081" fmla="*/ 1170126 w 2601086"/>
                <a:gd name="connsiteY1081" fmla="*/ 1625886 h 1625886"/>
                <a:gd name="connsiteX1082" fmla="*/ 1143756 w 2601086"/>
                <a:gd name="connsiteY1082" fmla="*/ 1625886 h 1625886"/>
                <a:gd name="connsiteX1083" fmla="*/ 1132895 w 2601086"/>
                <a:gd name="connsiteY1083" fmla="*/ 1625886 h 1625886"/>
                <a:gd name="connsiteX1084" fmla="*/ 1132552 w 2601086"/>
                <a:gd name="connsiteY1084" fmla="*/ 1625886 h 1625886"/>
                <a:gd name="connsiteX1085" fmla="*/ 1127366 w 2601086"/>
                <a:gd name="connsiteY1085" fmla="*/ 1618961 h 1625886"/>
                <a:gd name="connsiteX1086" fmla="*/ 1123452 w 2601086"/>
                <a:gd name="connsiteY1086" fmla="*/ 1625886 h 1625886"/>
                <a:gd name="connsiteX1087" fmla="*/ 1108433 w 2601086"/>
                <a:gd name="connsiteY1087" fmla="*/ 1625886 h 1625886"/>
                <a:gd name="connsiteX1088" fmla="*/ 1094978 w 2601086"/>
                <a:gd name="connsiteY1088" fmla="*/ 1625886 h 1625886"/>
                <a:gd name="connsiteX1089" fmla="*/ 1089352 w 2601086"/>
                <a:gd name="connsiteY1089" fmla="*/ 1625886 h 1625886"/>
                <a:gd name="connsiteX1090" fmla="*/ 1069978 w 2601086"/>
                <a:gd name="connsiteY1090" fmla="*/ 1625886 h 1625886"/>
                <a:gd name="connsiteX1091" fmla="*/ 1068266 w 2601086"/>
                <a:gd name="connsiteY1091" fmla="*/ 1625886 h 1625886"/>
                <a:gd name="connsiteX1092" fmla="*/ 1046201 w 2601086"/>
                <a:gd name="connsiteY1092" fmla="*/ 1625886 h 1625886"/>
                <a:gd name="connsiteX1093" fmla="*/ 1046103 w 2601086"/>
                <a:gd name="connsiteY1093" fmla="*/ 1625886 h 1625886"/>
                <a:gd name="connsiteX1094" fmla="*/ 1043118 w 2601086"/>
                <a:gd name="connsiteY1094" fmla="*/ 1625886 h 1625886"/>
                <a:gd name="connsiteX1095" fmla="*/ 1037248 w 2601086"/>
                <a:gd name="connsiteY1095" fmla="*/ 1625886 h 1625886"/>
                <a:gd name="connsiteX1096" fmla="*/ 1033970 w 2601086"/>
                <a:gd name="connsiteY1096" fmla="*/ 1625886 h 1625886"/>
                <a:gd name="connsiteX1097" fmla="*/ 1029909 w 2601086"/>
                <a:gd name="connsiteY1097" fmla="*/ 1625886 h 1625886"/>
                <a:gd name="connsiteX1098" fmla="*/ 1017091 w 2601086"/>
                <a:gd name="connsiteY1098" fmla="*/ 1625886 h 1625886"/>
                <a:gd name="connsiteX1099" fmla="*/ 1007502 w 2601086"/>
                <a:gd name="connsiteY1099" fmla="*/ 1625886 h 1625886"/>
                <a:gd name="connsiteX1100" fmla="*/ 1006181 w 2601086"/>
                <a:gd name="connsiteY1100" fmla="*/ 1625886 h 1625886"/>
                <a:gd name="connsiteX1101" fmla="*/ 982403 w 2601086"/>
                <a:gd name="connsiteY1101" fmla="*/ 1625886 h 1625886"/>
                <a:gd name="connsiteX1102" fmla="*/ 981621 w 2601086"/>
                <a:gd name="connsiteY1102" fmla="*/ 1616025 h 1625886"/>
                <a:gd name="connsiteX1103" fmla="*/ 981033 w 2601086"/>
                <a:gd name="connsiteY1103" fmla="*/ 1625886 h 1625886"/>
                <a:gd name="connsiteX1104" fmla="*/ 956865 w 2601086"/>
                <a:gd name="connsiteY1104" fmla="*/ 1625886 h 1625886"/>
                <a:gd name="connsiteX1105" fmla="*/ 947765 w 2601086"/>
                <a:gd name="connsiteY1105" fmla="*/ 1625886 h 1625886"/>
                <a:gd name="connsiteX1106" fmla="*/ 938176 w 2601086"/>
                <a:gd name="connsiteY1106" fmla="*/ 1625886 h 1625886"/>
                <a:gd name="connsiteX1107" fmla="*/ 920612 w 2601086"/>
                <a:gd name="connsiteY1107" fmla="*/ 1625886 h 1625886"/>
                <a:gd name="connsiteX1108" fmla="*/ 915181 w 2601086"/>
                <a:gd name="connsiteY1108" fmla="*/ 1625886 h 1625886"/>
                <a:gd name="connsiteX1109" fmla="*/ 902363 w 2601086"/>
                <a:gd name="connsiteY1109" fmla="*/ 1625886 h 1625886"/>
                <a:gd name="connsiteX1110" fmla="*/ 899525 w 2601086"/>
                <a:gd name="connsiteY1110" fmla="*/ 1625886 h 1625886"/>
                <a:gd name="connsiteX1111" fmla="*/ 899379 w 2601086"/>
                <a:gd name="connsiteY1111" fmla="*/ 1625886 h 1625886"/>
                <a:gd name="connsiteX1112" fmla="*/ 889202 w 2601086"/>
                <a:gd name="connsiteY1112" fmla="*/ 1625886 h 1625886"/>
                <a:gd name="connsiteX1113" fmla="*/ 886512 w 2601086"/>
                <a:gd name="connsiteY1113" fmla="*/ 1625886 h 1625886"/>
                <a:gd name="connsiteX1114" fmla="*/ 877167 w 2601086"/>
                <a:gd name="connsiteY1114" fmla="*/ 1625886 h 1625886"/>
                <a:gd name="connsiteX1115" fmla="*/ 866110 w 2601086"/>
                <a:gd name="connsiteY1115" fmla="*/ 1625886 h 1625886"/>
                <a:gd name="connsiteX1116" fmla="*/ 865181 w 2601086"/>
                <a:gd name="connsiteY1116" fmla="*/ 1625886 h 1625886"/>
                <a:gd name="connsiteX1117" fmla="*/ 846883 w 2601086"/>
                <a:gd name="connsiteY1117" fmla="*/ 1625886 h 1625886"/>
                <a:gd name="connsiteX1118" fmla="*/ 843947 w 2601086"/>
                <a:gd name="connsiteY1118" fmla="*/ 1625886 h 1625886"/>
                <a:gd name="connsiteX1119" fmla="*/ 838859 w 2601086"/>
                <a:gd name="connsiteY1119" fmla="*/ 1625886 h 1625886"/>
                <a:gd name="connsiteX1120" fmla="*/ 833818 w 2601086"/>
                <a:gd name="connsiteY1120" fmla="*/ 1625886 h 1625886"/>
                <a:gd name="connsiteX1121" fmla="*/ 828438 w 2601086"/>
                <a:gd name="connsiteY1121" fmla="*/ 1625886 h 1625886"/>
                <a:gd name="connsiteX1122" fmla="*/ 824473 w 2601086"/>
                <a:gd name="connsiteY1122" fmla="*/ 1625886 h 1625886"/>
                <a:gd name="connsiteX1123" fmla="*/ 813710 w 2601086"/>
                <a:gd name="connsiteY1123" fmla="*/ 1625886 h 1625886"/>
                <a:gd name="connsiteX1124" fmla="*/ 811019 w 2601086"/>
                <a:gd name="connsiteY1124" fmla="*/ 1625886 h 1625886"/>
                <a:gd name="connsiteX1125" fmla="*/ 788759 w 2601086"/>
                <a:gd name="connsiteY1125" fmla="*/ 1625886 h 1625886"/>
                <a:gd name="connsiteX1126" fmla="*/ 777359 w 2601086"/>
                <a:gd name="connsiteY1126" fmla="*/ 1625886 h 1625886"/>
                <a:gd name="connsiteX1127" fmla="*/ 776283 w 2601086"/>
                <a:gd name="connsiteY1127" fmla="*/ 1625886 h 1625886"/>
                <a:gd name="connsiteX1128" fmla="*/ 750695 w 2601086"/>
                <a:gd name="connsiteY1128" fmla="*/ 1625886 h 1625886"/>
                <a:gd name="connsiteX1129" fmla="*/ 742574 w 2601086"/>
                <a:gd name="connsiteY1129" fmla="*/ 1612488 h 1625886"/>
                <a:gd name="connsiteX1130" fmla="*/ 740470 w 2601086"/>
                <a:gd name="connsiteY1130" fmla="*/ 1590884 h 1625886"/>
                <a:gd name="connsiteX1131" fmla="*/ 738122 w 2601086"/>
                <a:gd name="connsiteY1131" fmla="*/ 1622424 h 1625886"/>
                <a:gd name="connsiteX1132" fmla="*/ 737828 w 2601086"/>
                <a:gd name="connsiteY1132" fmla="*/ 1625886 h 1625886"/>
                <a:gd name="connsiteX1133" fmla="*/ 700254 w 2601086"/>
                <a:gd name="connsiteY1133" fmla="*/ 1625886 h 1625886"/>
                <a:gd name="connsiteX1134" fmla="*/ 695411 w 2601086"/>
                <a:gd name="connsiteY1134" fmla="*/ 1625886 h 1625886"/>
                <a:gd name="connsiteX1135" fmla="*/ 676477 w 2601086"/>
                <a:gd name="connsiteY1135" fmla="*/ 1625886 h 1625886"/>
                <a:gd name="connsiteX1136" fmla="*/ 651966 w 2601086"/>
                <a:gd name="connsiteY1136" fmla="*/ 1625886 h 1625886"/>
                <a:gd name="connsiteX1137" fmla="*/ 625596 w 2601086"/>
                <a:gd name="connsiteY1137" fmla="*/ 1625886 h 1625886"/>
                <a:gd name="connsiteX1138" fmla="*/ 614735 w 2601086"/>
                <a:gd name="connsiteY1138" fmla="*/ 1625886 h 1625886"/>
                <a:gd name="connsiteX1139" fmla="*/ 614392 w 2601086"/>
                <a:gd name="connsiteY1139" fmla="*/ 1625886 h 1625886"/>
                <a:gd name="connsiteX1140" fmla="*/ 609206 w 2601086"/>
                <a:gd name="connsiteY1140" fmla="*/ 1618961 h 1625886"/>
                <a:gd name="connsiteX1141" fmla="*/ 605292 w 2601086"/>
                <a:gd name="connsiteY1141" fmla="*/ 1625886 h 1625886"/>
                <a:gd name="connsiteX1142" fmla="*/ 590272 w 2601086"/>
                <a:gd name="connsiteY1142" fmla="*/ 1625886 h 1625886"/>
                <a:gd name="connsiteX1143" fmla="*/ 576818 w 2601086"/>
                <a:gd name="connsiteY1143" fmla="*/ 1625886 h 1625886"/>
                <a:gd name="connsiteX1144" fmla="*/ 571192 w 2601086"/>
                <a:gd name="connsiteY1144" fmla="*/ 1625886 h 1625886"/>
                <a:gd name="connsiteX1145" fmla="*/ 551818 w 2601086"/>
                <a:gd name="connsiteY1145" fmla="*/ 1625886 h 1625886"/>
                <a:gd name="connsiteX1146" fmla="*/ 550106 w 2601086"/>
                <a:gd name="connsiteY1146" fmla="*/ 1625886 h 1625886"/>
                <a:gd name="connsiteX1147" fmla="*/ 528041 w 2601086"/>
                <a:gd name="connsiteY1147" fmla="*/ 1625886 h 1625886"/>
                <a:gd name="connsiteX1148" fmla="*/ 527943 w 2601086"/>
                <a:gd name="connsiteY1148" fmla="*/ 1625886 h 1625886"/>
                <a:gd name="connsiteX1149" fmla="*/ 524958 w 2601086"/>
                <a:gd name="connsiteY1149" fmla="*/ 1625886 h 1625886"/>
                <a:gd name="connsiteX1150" fmla="*/ 519088 w 2601086"/>
                <a:gd name="connsiteY1150" fmla="*/ 1625886 h 1625886"/>
                <a:gd name="connsiteX1151" fmla="*/ 515810 w 2601086"/>
                <a:gd name="connsiteY1151" fmla="*/ 1625886 h 1625886"/>
                <a:gd name="connsiteX1152" fmla="*/ 511749 w 2601086"/>
                <a:gd name="connsiteY1152" fmla="*/ 1625886 h 1625886"/>
                <a:gd name="connsiteX1153" fmla="*/ 498931 w 2601086"/>
                <a:gd name="connsiteY1153" fmla="*/ 1625886 h 1625886"/>
                <a:gd name="connsiteX1154" fmla="*/ 489342 w 2601086"/>
                <a:gd name="connsiteY1154" fmla="*/ 1625886 h 1625886"/>
                <a:gd name="connsiteX1155" fmla="*/ 488021 w 2601086"/>
                <a:gd name="connsiteY1155" fmla="*/ 1625886 h 1625886"/>
                <a:gd name="connsiteX1156" fmla="*/ 464243 w 2601086"/>
                <a:gd name="connsiteY1156" fmla="*/ 1625886 h 1625886"/>
                <a:gd name="connsiteX1157" fmla="*/ 463461 w 2601086"/>
                <a:gd name="connsiteY1157" fmla="*/ 1616025 h 1625886"/>
                <a:gd name="connsiteX1158" fmla="*/ 462873 w 2601086"/>
                <a:gd name="connsiteY1158" fmla="*/ 1625886 h 1625886"/>
                <a:gd name="connsiteX1159" fmla="*/ 438705 w 2601086"/>
                <a:gd name="connsiteY1159" fmla="*/ 1625886 h 1625886"/>
                <a:gd name="connsiteX1160" fmla="*/ 429605 w 2601086"/>
                <a:gd name="connsiteY1160" fmla="*/ 1625886 h 1625886"/>
                <a:gd name="connsiteX1161" fmla="*/ 420016 w 2601086"/>
                <a:gd name="connsiteY1161" fmla="*/ 1625886 h 1625886"/>
                <a:gd name="connsiteX1162" fmla="*/ 402452 w 2601086"/>
                <a:gd name="connsiteY1162" fmla="*/ 1625886 h 1625886"/>
                <a:gd name="connsiteX1163" fmla="*/ 397021 w 2601086"/>
                <a:gd name="connsiteY1163" fmla="*/ 1625886 h 1625886"/>
                <a:gd name="connsiteX1164" fmla="*/ 384203 w 2601086"/>
                <a:gd name="connsiteY1164" fmla="*/ 1625886 h 1625886"/>
                <a:gd name="connsiteX1165" fmla="*/ 381365 w 2601086"/>
                <a:gd name="connsiteY1165" fmla="*/ 1625886 h 1625886"/>
                <a:gd name="connsiteX1166" fmla="*/ 381219 w 2601086"/>
                <a:gd name="connsiteY1166" fmla="*/ 1625886 h 1625886"/>
                <a:gd name="connsiteX1167" fmla="*/ 371042 w 2601086"/>
                <a:gd name="connsiteY1167" fmla="*/ 1625886 h 1625886"/>
                <a:gd name="connsiteX1168" fmla="*/ 368352 w 2601086"/>
                <a:gd name="connsiteY1168" fmla="*/ 1625886 h 1625886"/>
                <a:gd name="connsiteX1169" fmla="*/ 359007 w 2601086"/>
                <a:gd name="connsiteY1169" fmla="*/ 1625886 h 1625886"/>
                <a:gd name="connsiteX1170" fmla="*/ 347950 w 2601086"/>
                <a:gd name="connsiteY1170" fmla="*/ 1625886 h 1625886"/>
                <a:gd name="connsiteX1171" fmla="*/ 347021 w 2601086"/>
                <a:gd name="connsiteY1171" fmla="*/ 1625886 h 1625886"/>
                <a:gd name="connsiteX1172" fmla="*/ 328723 w 2601086"/>
                <a:gd name="connsiteY1172" fmla="*/ 1625886 h 1625886"/>
                <a:gd name="connsiteX1173" fmla="*/ 325787 w 2601086"/>
                <a:gd name="connsiteY1173" fmla="*/ 1625886 h 1625886"/>
                <a:gd name="connsiteX1174" fmla="*/ 320699 w 2601086"/>
                <a:gd name="connsiteY1174" fmla="*/ 1625886 h 1625886"/>
                <a:gd name="connsiteX1175" fmla="*/ 310278 w 2601086"/>
                <a:gd name="connsiteY1175" fmla="*/ 1625886 h 1625886"/>
                <a:gd name="connsiteX1176" fmla="*/ 171725 w 2601086"/>
                <a:gd name="connsiteY1176" fmla="*/ 1394499 h 1625886"/>
                <a:gd name="connsiteX1177" fmla="*/ 278820 w 2601086"/>
                <a:gd name="connsiteY1177" fmla="*/ 1494761 h 1625886"/>
                <a:gd name="connsiteX1178" fmla="*/ 0 w 2601086"/>
                <a:gd name="connsiteY1178" fmla="*/ 932626 h 1625886"/>
                <a:gd name="connsiteX1179" fmla="*/ 236843 w 2601086"/>
                <a:gd name="connsiteY1179" fmla="*/ 1320430 h 1625886"/>
                <a:gd name="connsiteX1180" fmla="*/ 279016 w 2601086"/>
                <a:gd name="connsiteY1180" fmla="*/ 1420618 h 1625886"/>
                <a:gd name="connsiteX1181" fmla="*/ 213164 w 2601086"/>
                <a:gd name="connsiteY1181" fmla="*/ 1234620 h 1625886"/>
                <a:gd name="connsiteX1182" fmla="*/ 322803 w 2601086"/>
                <a:gd name="connsiteY1182" fmla="*/ 1527129 h 1625886"/>
                <a:gd name="connsiteX1183" fmla="*/ 328821 w 2601086"/>
                <a:gd name="connsiteY1183" fmla="*/ 1542183 h 1625886"/>
                <a:gd name="connsiteX1184" fmla="*/ 72555 w 2601086"/>
                <a:gd name="connsiteY1184" fmla="*/ 747531 h 1625886"/>
                <a:gd name="connsiteX1185" fmla="*/ 43200 w 2601086"/>
                <a:gd name="connsiteY1185" fmla="*/ 715616 h 1625886"/>
                <a:gd name="connsiteX1186" fmla="*/ 65559 w 2601086"/>
                <a:gd name="connsiteY1186" fmla="*/ 734434 h 1625886"/>
                <a:gd name="connsiteX1187" fmla="*/ 0 w 2601086"/>
                <a:gd name="connsiteY1187" fmla="*/ 618815 h 1625886"/>
                <a:gd name="connsiteX1188" fmla="*/ 81361 w 2601086"/>
                <a:gd name="connsiteY1188" fmla="*/ 749187 h 1625886"/>
                <a:gd name="connsiteX1189" fmla="*/ 276765 w 2601086"/>
                <a:gd name="connsiteY1189" fmla="*/ 994425 h 1625886"/>
                <a:gd name="connsiteX1190" fmla="*/ 236843 w 2601086"/>
                <a:gd name="connsiteY1190" fmla="*/ 790512 h 1625886"/>
                <a:gd name="connsiteX1191" fmla="*/ 303674 w 2601086"/>
                <a:gd name="connsiteY1191" fmla="*/ 1037331 h 1625886"/>
                <a:gd name="connsiteX1192" fmla="*/ 358126 w 2601086"/>
                <a:gd name="connsiteY1192" fmla="*/ 1131948 h 1625886"/>
                <a:gd name="connsiteX1193" fmla="*/ 364731 w 2601086"/>
                <a:gd name="connsiteY1193" fmla="*/ 867666 h 1625886"/>
                <a:gd name="connsiteX1194" fmla="*/ 43200 w 2601086"/>
                <a:gd name="connsiteY1194" fmla="*/ 314263 h 1625886"/>
                <a:gd name="connsiteX1195" fmla="*/ 366590 w 2601086"/>
                <a:gd name="connsiteY1195" fmla="*/ 814900 h 1625886"/>
                <a:gd name="connsiteX1196" fmla="*/ 393743 w 2601086"/>
                <a:gd name="connsiteY1196" fmla="*/ 373051 h 1625886"/>
                <a:gd name="connsiteX1197" fmla="*/ 389144 w 2601086"/>
                <a:gd name="connsiteY1197" fmla="*/ 858634 h 1625886"/>
                <a:gd name="connsiteX1198" fmla="*/ 459498 w 2601086"/>
                <a:gd name="connsiteY1198" fmla="*/ 1008275 h 1625886"/>
                <a:gd name="connsiteX1199" fmla="*/ 476572 w 2601086"/>
                <a:gd name="connsiteY1199" fmla="*/ 883549 h 1625886"/>
                <a:gd name="connsiteX1200" fmla="*/ 399565 w 2601086"/>
                <a:gd name="connsiteY1200" fmla="*/ 533833 h 1625886"/>
                <a:gd name="connsiteX1201" fmla="*/ 488608 w 2601086"/>
                <a:gd name="connsiteY1201" fmla="*/ 804889 h 1625886"/>
                <a:gd name="connsiteX1202" fmla="*/ 509254 w 2601086"/>
                <a:gd name="connsiteY1202" fmla="*/ 686862 h 1625886"/>
                <a:gd name="connsiteX1203" fmla="*/ 496338 w 2601086"/>
                <a:gd name="connsiteY1203" fmla="*/ 834396 h 1625886"/>
                <a:gd name="connsiteX1204" fmla="*/ 535771 w 2601086"/>
                <a:gd name="connsiteY1204" fmla="*/ 1027846 h 1625886"/>
                <a:gd name="connsiteX1205" fmla="*/ 551184 w 2601086"/>
                <a:gd name="connsiteY1205" fmla="*/ 977339 h 1625886"/>
                <a:gd name="connsiteX1206" fmla="*/ 518160 w 2601086"/>
                <a:gd name="connsiteY1206" fmla="*/ 932626 h 1625886"/>
                <a:gd name="connsiteX1207" fmla="*/ 538098 w 2601086"/>
                <a:gd name="connsiteY1207" fmla="*/ 952838 h 1625886"/>
                <a:gd name="connsiteX1208" fmla="*/ 553270 w 2601086"/>
                <a:gd name="connsiteY1208" fmla="*/ 970503 h 1625886"/>
                <a:gd name="connsiteX1209" fmla="*/ 560679 w 2601086"/>
                <a:gd name="connsiteY1209" fmla="*/ 946223 h 1625886"/>
                <a:gd name="connsiteX1210" fmla="*/ 584157 w 2601086"/>
                <a:gd name="connsiteY1210" fmla="*/ 877753 h 1625886"/>
                <a:gd name="connsiteX1211" fmla="*/ 588320 w 2601086"/>
                <a:gd name="connsiteY1211" fmla="*/ 744928 h 1625886"/>
                <a:gd name="connsiteX1212" fmla="*/ 561360 w 2601086"/>
                <a:gd name="connsiteY1212" fmla="*/ 715616 h 1625886"/>
                <a:gd name="connsiteX1213" fmla="*/ 583719 w 2601086"/>
                <a:gd name="connsiteY1213" fmla="*/ 734434 h 1625886"/>
                <a:gd name="connsiteX1214" fmla="*/ 518160 w 2601086"/>
                <a:gd name="connsiteY1214" fmla="*/ 618815 h 1625886"/>
                <a:gd name="connsiteX1215" fmla="*/ 566726 w 2601086"/>
                <a:gd name="connsiteY1215" fmla="*/ 694171 h 1625886"/>
                <a:gd name="connsiteX1216" fmla="*/ 588753 w 2601086"/>
                <a:gd name="connsiteY1216" fmla="*/ 731123 h 1625886"/>
                <a:gd name="connsiteX1217" fmla="*/ 591195 w 2601086"/>
                <a:gd name="connsiteY1217" fmla="*/ 653213 h 1625886"/>
                <a:gd name="connsiteX1218" fmla="*/ 601751 w 2601086"/>
                <a:gd name="connsiteY1218" fmla="*/ 425045 h 1625886"/>
                <a:gd name="connsiteX1219" fmla="*/ 604768 w 2601086"/>
                <a:gd name="connsiteY1219" fmla="*/ 379444 h 1625886"/>
                <a:gd name="connsiteX1220" fmla="*/ 561360 w 2601086"/>
                <a:gd name="connsiteY1220" fmla="*/ 314263 h 1625886"/>
                <a:gd name="connsiteX1221" fmla="*/ 589950 w 2601086"/>
                <a:gd name="connsiteY1221" fmla="*/ 350697 h 1625886"/>
                <a:gd name="connsiteX1222" fmla="*/ 605310 w 2601086"/>
                <a:gd name="connsiteY1222" fmla="*/ 371250 h 1625886"/>
                <a:gd name="connsiteX1223" fmla="*/ 616390 w 2601086"/>
                <a:gd name="connsiteY1223" fmla="*/ 203793 h 1625886"/>
                <a:gd name="connsiteX1224" fmla="*/ 635674 w 2601086"/>
                <a:gd name="connsiteY1224" fmla="*/ 0 h 162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</a:cxnLst>
              <a:rect l="l" t="t" r="r" b="b"/>
              <a:pathLst>
                <a:path w="2601086" h="1625886">
                  <a:moveTo>
                    <a:pt x="2082195" y="1493256"/>
                  </a:moveTo>
                  <a:cubicBezTo>
                    <a:pt x="2082097" y="1493708"/>
                    <a:pt x="2082048" y="1494159"/>
                    <a:pt x="2081950" y="1494611"/>
                  </a:cubicBezTo>
                  <a:cubicBezTo>
                    <a:pt x="2082048" y="1494761"/>
                    <a:pt x="2082146" y="1495063"/>
                    <a:pt x="2082243" y="1495213"/>
                  </a:cubicBezTo>
                  <a:cubicBezTo>
                    <a:pt x="2082243" y="1494611"/>
                    <a:pt x="2082195" y="1493933"/>
                    <a:pt x="2082195" y="1493256"/>
                  </a:cubicBezTo>
                  <a:close/>
                  <a:moveTo>
                    <a:pt x="1564035" y="1493256"/>
                  </a:moveTo>
                  <a:cubicBezTo>
                    <a:pt x="1563937" y="1493708"/>
                    <a:pt x="1563888" y="1494159"/>
                    <a:pt x="1563790" y="1494611"/>
                  </a:cubicBezTo>
                  <a:cubicBezTo>
                    <a:pt x="1563888" y="1494761"/>
                    <a:pt x="1563986" y="1495063"/>
                    <a:pt x="1564083" y="1495213"/>
                  </a:cubicBezTo>
                  <a:cubicBezTo>
                    <a:pt x="1564083" y="1494611"/>
                    <a:pt x="1564035" y="1493933"/>
                    <a:pt x="1564035" y="1493256"/>
                  </a:cubicBezTo>
                  <a:close/>
                  <a:moveTo>
                    <a:pt x="1056035" y="1493256"/>
                  </a:moveTo>
                  <a:cubicBezTo>
                    <a:pt x="1055937" y="1493708"/>
                    <a:pt x="1055888" y="1494159"/>
                    <a:pt x="1055790" y="1494611"/>
                  </a:cubicBezTo>
                  <a:cubicBezTo>
                    <a:pt x="1055888" y="1494761"/>
                    <a:pt x="1055986" y="1495063"/>
                    <a:pt x="1056083" y="1495213"/>
                  </a:cubicBezTo>
                  <a:cubicBezTo>
                    <a:pt x="1056083" y="1494611"/>
                    <a:pt x="1056035" y="1493933"/>
                    <a:pt x="1056035" y="1493256"/>
                  </a:cubicBezTo>
                  <a:close/>
                  <a:moveTo>
                    <a:pt x="537874" y="1493256"/>
                  </a:moveTo>
                  <a:cubicBezTo>
                    <a:pt x="537777" y="1493708"/>
                    <a:pt x="537728" y="1494159"/>
                    <a:pt x="537630" y="1494611"/>
                  </a:cubicBezTo>
                  <a:cubicBezTo>
                    <a:pt x="537728" y="1494761"/>
                    <a:pt x="537826" y="1495063"/>
                    <a:pt x="537923" y="1495213"/>
                  </a:cubicBezTo>
                  <a:cubicBezTo>
                    <a:pt x="537923" y="1494611"/>
                    <a:pt x="537874" y="1493933"/>
                    <a:pt x="537874" y="1493256"/>
                  </a:cubicBezTo>
                  <a:close/>
                  <a:moveTo>
                    <a:pt x="1426134" y="1406408"/>
                  </a:moveTo>
                  <a:lnTo>
                    <a:pt x="1417978" y="1417740"/>
                  </a:lnTo>
                  <a:lnTo>
                    <a:pt x="1419561" y="1483019"/>
                  </a:lnTo>
                  <a:close/>
                  <a:moveTo>
                    <a:pt x="1300543" y="1406166"/>
                  </a:moveTo>
                  <a:lnTo>
                    <a:pt x="1300697" y="1409979"/>
                  </a:lnTo>
                  <a:lnTo>
                    <a:pt x="1303737" y="1417201"/>
                  </a:lnTo>
                  <a:lnTo>
                    <a:pt x="1303813" y="1416368"/>
                  </a:lnTo>
                  <a:close/>
                  <a:moveTo>
                    <a:pt x="1940107" y="1398110"/>
                  </a:moveTo>
                  <a:lnTo>
                    <a:pt x="1935806" y="1404084"/>
                  </a:lnTo>
                  <a:lnTo>
                    <a:pt x="1937721" y="1483019"/>
                  </a:lnTo>
                  <a:cubicBezTo>
                    <a:pt x="1939825" y="1458405"/>
                    <a:pt x="1942124" y="1431758"/>
                    <a:pt x="1944521" y="1403757"/>
                  </a:cubicBezTo>
                  <a:close/>
                  <a:moveTo>
                    <a:pt x="913947" y="1398109"/>
                  </a:moveTo>
                  <a:lnTo>
                    <a:pt x="909646" y="1404084"/>
                  </a:lnTo>
                  <a:lnTo>
                    <a:pt x="911561" y="1483019"/>
                  </a:lnTo>
                  <a:cubicBezTo>
                    <a:pt x="913665" y="1458405"/>
                    <a:pt x="915964" y="1431758"/>
                    <a:pt x="918361" y="1403757"/>
                  </a:cubicBezTo>
                  <a:close/>
                  <a:moveTo>
                    <a:pt x="1417359" y="1392240"/>
                  </a:moveTo>
                  <a:lnTo>
                    <a:pt x="1417386" y="1393351"/>
                  </a:lnTo>
                  <a:lnTo>
                    <a:pt x="1417836" y="1392850"/>
                  </a:lnTo>
                  <a:close/>
                  <a:moveTo>
                    <a:pt x="391199" y="1392240"/>
                  </a:moveTo>
                  <a:cubicBezTo>
                    <a:pt x="391835" y="1424608"/>
                    <a:pt x="392520" y="1455018"/>
                    <a:pt x="393401" y="1483019"/>
                  </a:cubicBezTo>
                  <a:cubicBezTo>
                    <a:pt x="395505" y="1458405"/>
                    <a:pt x="397804" y="1431758"/>
                    <a:pt x="400201" y="1403757"/>
                  </a:cubicBezTo>
                  <a:cubicBezTo>
                    <a:pt x="397266" y="1399918"/>
                    <a:pt x="394281" y="1396079"/>
                    <a:pt x="391199" y="1392240"/>
                  </a:cubicBezTo>
                  <a:close/>
                  <a:moveTo>
                    <a:pt x="1852426" y="1372807"/>
                  </a:moveTo>
                  <a:lnTo>
                    <a:pt x="1851857" y="1400370"/>
                  </a:lnTo>
                  <a:lnTo>
                    <a:pt x="1855139" y="1387542"/>
                  </a:lnTo>
                  <a:close/>
                  <a:moveTo>
                    <a:pt x="826265" y="1372806"/>
                  </a:moveTo>
                  <a:lnTo>
                    <a:pt x="825696" y="1400370"/>
                  </a:lnTo>
                  <a:lnTo>
                    <a:pt x="828979" y="1387542"/>
                  </a:lnTo>
                  <a:close/>
                  <a:moveTo>
                    <a:pt x="780922" y="1369908"/>
                  </a:moveTo>
                  <a:lnTo>
                    <a:pt x="781461" y="1383286"/>
                  </a:lnTo>
                  <a:lnTo>
                    <a:pt x="787389" y="1397369"/>
                  </a:lnTo>
                  <a:lnTo>
                    <a:pt x="787907" y="1391701"/>
                  </a:lnTo>
                  <a:close/>
                  <a:moveTo>
                    <a:pt x="1807082" y="1369908"/>
                  </a:moveTo>
                  <a:lnTo>
                    <a:pt x="1807621" y="1383285"/>
                  </a:lnTo>
                  <a:lnTo>
                    <a:pt x="1813549" y="1397368"/>
                  </a:lnTo>
                  <a:lnTo>
                    <a:pt x="1814067" y="1391700"/>
                  </a:lnTo>
                  <a:close/>
                  <a:moveTo>
                    <a:pt x="2067224" y="1355733"/>
                  </a:moveTo>
                  <a:cubicBezTo>
                    <a:pt x="2065218" y="1390133"/>
                    <a:pt x="2064386" y="1421145"/>
                    <a:pt x="2064288" y="1448695"/>
                  </a:cubicBezTo>
                  <a:cubicBezTo>
                    <a:pt x="2065169" y="1451254"/>
                    <a:pt x="2066050" y="1453813"/>
                    <a:pt x="2066881" y="1456448"/>
                  </a:cubicBezTo>
                  <a:cubicBezTo>
                    <a:pt x="2069719" y="1443275"/>
                    <a:pt x="2072703" y="1429576"/>
                    <a:pt x="2075834" y="1415274"/>
                  </a:cubicBezTo>
                  <a:cubicBezTo>
                    <a:pt x="2073633" y="1396832"/>
                    <a:pt x="2070795" y="1376960"/>
                    <a:pt x="2067224" y="1355733"/>
                  </a:cubicBezTo>
                  <a:close/>
                  <a:moveTo>
                    <a:pt x="1549064" y="1355733"/>
                  </a:moveTo>
                  <a:cubicBezTo>
                    <a:pt x="1547058" y="1390133"/>
                    <a:pt x="1546226" y="1421145"/>
                    <a:pt x="1546128" y="1448695"/>
                  </a:cubicBezTo>
                  <a:cubicBezTo>
                    <a:pt x="1547009" y="1451254"/>
                    <a:pt x="1547890" y="1453813"/>
                    <a:pt x="1548721" y="1456448"/>
                  </a:cubicBezTo>
                  <a:cubicBezTo>
                    <a:pt x="1551559" y="1443275"/>
                    <a:pt x="1554543" y="1429576"/>
                    <a:pt x="1557674" y="1415274"/>
                  </a:cubicBezTo>
                  <a:cubicBezTo>
                    <a:pt x="1555473" y="1396832"/>
                    <a:pt x="1552635" y="1376960"/>
                    <a:pt x="1549064" y="1355733"/>
                  </a:cubicBezTo>
                  <a:close/>
                  <a:moveTo>
                    <a:pt x="1041064" y="1355733"/>
                  </a:moveTo>
                  <a:cubicBezTo>
                    <a:pt x="1039058" y="1390133"/>
                    <a:pt x="1038226" y="1421145"/>
                    <a:pt x="1038128" y="1448695"/>
                  </a:cubicBezTo>
                  <a:cubicBezTo>
                    <a:pt x="1039009" y="1451254"/>
                    <a:pt x="1039889" y="1453813"/>
                    <a:pt x="1040721" y="1456448"/>
                  </a:cubicBezTo>
                  <a:cubicBezTo>
                    <a:pt x="1043559" y="1443275"/>
                    <a:pt x="1046543" y="1429576"/>
                    <a:pt x="1049674" y="1415274"/>
                  </a:cubicBezTo>
                  <a:cubicBezTo>
                    <a:pt x="1047473" y="1396832"/>
                    <a:pt x="1044635" y="1376960"/>
                    <a:pt x="1041064" y="1355733"/>
                  </a:cubicBezTo>
                  <a:close/>
                  <a:moveTo>
                    <a:pt x="522904" y="1355733"/>
                  </a:moveTo>
                  <a:cubicBezTo>
                    <a:pt x="520898" y="1390133"/>
                    <a:pt x="520066" y="1421145"/>
                    <a:pt x="519968" y="1448695"/>
                  </a:cubicBezTo>
                  <a:cubicBezTo>
                    <a:pt x="520849" y="1451254"/>
                    <a:pt x="521729" y="1453813"/>
                    <a:pt x="522561" y="1456448"/>
                  </a:cubicBezTo>
                  <a:cubicBezTo>
                    <a:pt x="525399" y="1443275"/>
                    <a:pt x="528383" y="1429576"/>
                    <a:pt x="531514" y="1415274"/>
                  </a:cubicBezTo>
                  <a:cubicBezTo>
                    <a:pt x="529313" y="1396832"/>
                    <a:pt x="526475" y="1376960"/>
                    <a:pt x="522904" y="1355733"/>
                  </a:cubicBezTo>
                  <a:close/>
                  <a:moveTo>
                    <a:pt x="871400" y="1349787"/>
                  </a:moveTo>
                  <a:lnTo>
                    <a:pt x="869893" y="1356205"/>
                  </a:lnTo>
                  <a:lnTo>
                    <a:pt x="873791" y="1381627"/>
                  </a:lnTo>
                  <a:cubicBezTo>
                    <a:pt x="873840" y="1372067"/>
                    <a:pt x="873840" y="1362282"/>
                    <a:pt x="873889" y="1352271"/>
                  </a:cubicBezTo>
                  <a:close/>
                  <a:moveTo>
                    <a:pt x="1897560" y="1349787"/>
                  </a:moveTo>
                  <a:lnTo>
                    <a:pt x="1896053" y="1356204"/>
                  </a:lnTo>
                  <a:lnTo>
                    <a:pt x="1899951" y="1381627"/>
                  </a:lnTo>
                  <a:cubicBezTo>
                    <a:pt x="1900000" y="1372067"/>
                    <a:pt x="1900000" y="1362282"/>
                    <a:pt x="1900049" y="1352271"/>
                  </a:cubicBezTo>
                  <a:close/>
                  <a:moveTo>
                    <a:pt x="350298" y="1346851"/>
                  </a:moveTo>
                  <a:cubicBezTo>
                    <a:pt x="352060" y="1358518"/>
                    <a:pt x="353870" y="1370186"/>
                    <a:pt x="355631" y="1381627"/>
                  </a:cubicBezTo>
                  <a:cubicBezTo>
                    <a:pt x="355680" y="1372067"/>
                    <a:pt x="355680" y="1362282"/>
                    <a:pt x="355729" y="1352271"/>
                  </a:cubicBezTo>
                  <a:cubicBezTo>
                    <a:pt x="353968" y="1350389"/>
                    <a:pt x="352158" y="1348582"/>
                    <a:pt x="350298" y="1346851"/>
                  </a:cubicBezTo>
                  <a:close/>
                  <a:moveTo>
                    <a:pt x="1965755" y="1343012"/>
                  </a:moveTo>
                  <a:cubicBezTo>
                    <a:pt x="1965706" y="1344969"/>
                    <a:pt x="1965657" y="1346926"/>
                    <a:pt x="1965608" y="1348883"/>
                  </a:cubicBezTo>
                  <a:cubicBezTo>
                    <a:pt x="1965755" y="1347227"/>
                    <a:pt x="1965950" y="1345496"/>
                    <a:pt x="1966097" y="1343765"/>
                  </a:cubicBezTo>
                  <a:cubicBezTo>
                    <a:pt x="1965999" y="1343539"/>
                    <a:pt x="1965901" y="1343238"/>
                    <a:pt x="1965755" y="1343012"/>
                  </a:cubicBezTo>
                  <a:close/>
                  <a:moveTo>
                    <a:pt x="1447595" y="1343012"/>
                  </a:moveTo>
                  <a:cubicBezTo>
                    <a:pt x="1447546" y="1344969"/>
                    <a:pt x="1447497" y="1346926"/>
                    <a:pt x="1447448" y="1348883"/>
                  </a:cubicBezTo>
                  <a:cubicBezTo>
                    <a:pt x="1447595" y="1347227"/>
                    <a:pt x="1447790" y="1345496"/>
                    <a:pt x="1447937" y="1343765"/>
                  </a:cubicBezTo>
                  <a:cubicBezTo>
                    <a:pt x="1447839" y="1343539"/>
                    <a:pt x="1447741" y="1343238"/>
                    <a:pt x="1447595" y="1343012"/>
                  </a:cubicBezTo>
                  <a:close/>
                  <a:moveTo>
                    <a:pt x="939595" y="1343012"/>
                  </a:moveTo>
                  <a:cubicBezTo>
                    <a:pt x="939546" y="1344969"/>
                    <a:pt x="939497" y="1346926"/>
                    <a:pt x="939448" y="1348883"/>
                  </a:cubicBezTo>
                  <a:cubicBezTo>
                    <a:pt x="939595" y="1347227"/>
                    <a:pt x="939790" y="1345496"/>
                    <a:pt x="939937" y="1343765"/>
                  </a:cubicBezTo>
                  <a:cubicBezTo>
                    <a:pt x="939839" y="1343539"/>
                    <a:pt x="939741" y="1343238"/>
                    <a:pt x="939595" y="1343012"/>
                  </a:cubicBezTo>
                  <a:close/>
                  <a:moveTo>
                    <a:pt x="421435" y="1343012"/>
                  </a:moveTo>
                  <a:cubicBezTo>
                    <a:pt x="421386" y="1344969"/>
                    <a:pt x="421337" y="1346926"/>
                    <a:pt x="421288" y="1348883"/>
                  </a:cubicBezTo>
                  <a:cubicBezTo>
                    <a:pt x="421435" y="1347227"/>
                    <a:pt x="421630" y="1345496"/>
                    <a:pt x="421777" y="1343765"/>
                  </a:cubicBezTo>
                  <a:cubicBezTo>
                    <a:pt x="421679" y="1343539"/>
                    <a:pt x="421581" y="1343238"/>
                    <a:pt x="421435" y="1343012"/>
                  </a:cubicBezTo>
                  <a:close/>
                  <a:moveTo>
                    <a:pt x="1346531" y="1285317"/>
                  </a:moveTo>
                  <a:lnTo>
                    <a:pt x="1346133" y="1290058"/>
                  </a:lnTo>
                  <a:lnTo>
                    <a:pt x="1346101" y="1291635"/>
                  </a:lnTo>
                  <a:lnTo>
                    <a:pt x="1348474" y="1298677"/>
                  </a:lnTo>
                  <a:close/>
                  <a:moveTo>
                    <a:pt x="1933954" y="1275267"/>
                  </a:moveTo>
                  <a:cubicBezTo>
                    <a:pt x="1934247" y="1305602"/>
                    <a:pt x="1934590" y="1335033"/>
                    <a:pt x="1935030" y="1363185"/>
                  </a:cubicBezTo>
                  <a:lnTo>
                    <a:pt x="1945169" y="1371802"/>
                  </a:lnTo>
                  <a:lnTo>
                    <a:pt x="1947486" y="1369809"/>
                  </a:lnTo>
                  <a:lnTo>
                    <a:pt x="1952349" y="1314183"/>
                  </a:lnTo>
                  <a:cubicBezTo>
                    <a:pt x="1946381" y="1301386"/>
                    <a:pt x="1940216" y="1288440"/>
                    <a:pt x="1933954" y="1275267"/>
                  </a:cubicBezTo>
                  <a:close/>
                  <a:moveTo>
                    <a:pt x="1415794" y="1275267"/>
                  </a:moveTo>
                  <a:cubicBezTo>
                    <a:pt x="1416087" y="1305602"/>
                    <a:pt x="1416430" y="1335033"/>
                    <a:pt x="1416870" y="1363185"/>
                  </a:cubicBezTo>
                  <a:cubicBezTo>
                    <a:pt x="1420833" y="1366497"/>
                    <a:pt x="1424894" y="1369884"/>
                    <a:pt x="1429003" y="1373497"/>
                  </a:cubicBezTo>
                  <a:cubicBezTo>
                    <a:pt x="1430667" y="1354228"/>
                    <a:pt x="1432428" y="1334356"/>
                    <a:pt x="1434189" y="1314183"/>
                  </a:cubicBezTo>
                  <a:cubicBezTo>
                    <a:pt x="1428221" y="1301386"/>
                    <a:pt x="1422056" y="1288440"/>
                    <a:pt x="1415794" y="1275267"/>
                  </a:cubicBezTo>
                  <a:close/>
                  <a:moveTo>
                    <a:pt x="907794" y="1275267"/>
                  </a:moveTo>
                  <a:cubicBezTo>
                    <a:pt x="908087" y="1305602"/>
                    <a:pt x="908430" y="1335033"/>
                    <a:pt x="908870" y="1363185"/>
                  </a:cubicBezTo>
                  <a:lnTo>
                    <a:pt x="919008" y="1371802"/>
                  </a:lnTo>
                  <a:lnTo>
                    <a:pt x="921326" y="1369809"/>
                  </a:lnTo>
                  <a:lnTo>
                    <a:pt x="926189" y="1314183"/>
                  </a:lnTo>
                  <a:cubicBezTo>
                    <a:pt x="920220" y="1301386"/>
                    <a:pt x="914056" y="1288440"/>
                    <a:pt x="907794" y="1275267"/>
                  </a:cubicBezTo>
                  <a:close/>
                  <a:moveTo>
                    <a:pt x="389634" y="1275267"/>
                  </a:moveTo>
                  <a:cubicBezTo>
                    <a:pt x="389927" y="1305602"/>
                    <a:pt x="390270" y="1335033"/>
                    <a:pt x="390710" y="1363185"/>
                  </a:cubicBezTo>
                  <a:cubicBezTo>
                    <a:pt x="394673" y="1366497"/>
                    <a:pt x="398734" y="1369884"/>
                    <a:pt x="402843" y="1373497"/>
                  </a:cubicBezTo>
                  <a:cubicBezTo>
                    <a:pt x="404507" y="1354228"/>
                    <a:pt x="406268" y="1334356"/>
                    <a:pt x="408029" y="1314183"/>
                  </a:cubicBezTo>
                  <a:cubicBezTo>
                    <a:pt x="402060" y="1301386"/>
                    <a:pt x="395896" y="1288440"/>
                    <a:pt x="389634" y="1275267"/>
                  </a:cubicBezTo>
                  <a:close/>
                  <a:moveTo>
                    <a:pt x="2046627" y="1255545"/>
                  </a:moveTo>
                  <a:cubicBezTo>
                    <a:pt x="2041196" y="1297322"/>
                    <a:pt x="2037918" y="1335560"/>
                    <a:pt x="2036157" y="1370261"/>
                  </a:cubicBezTo>
                  <a:cubicBezTo>
                    <a:pt x="2038945" y="1377637"/>
                    <a:pt x="2041783" y="1385165"/>
                    <a:pt x="2044572" y="1392767"/>
                  </a:cubicBezTo>
                  <a:cubicBezTo>
                    <a:pt x="2047899" y="1358819"/>
                    <a:pt x="2051764" y="1326603"/>
                    <a:pt x="2055922" y="1296418"/>
                  </a:cubicBezTo>
                  <a:cubicBezTo>
                    <a:pt x="2053085" y="1283246"/>
                    <a:pt x="2050002" y="1269621"/>
                    <a:pt x="2046627" y="1255545"/>
                  </a:cubicBezTo>
                  <a:close/>
                  <a:moveTo>
                    <a:pt x="1528467" y="1255545"/>
                  </a:moveTo>
                  <a:cubicBezTo>
                    <a:pt x="1523036" y="1297322"/>
                    <a:pt x="1519758" y="1335560"/>
                    <a:pt x="1517997" y="1370261"/>
                  </a:cubicBezTo>
                  <a:cubicBezTo>
                    <a:pt x="1520785" y="1377637"/>
                    <a:pt x="1523623" y="1385165"/>
                    <a:pt x="1526412" y="1392767"/>
                  </a:cubicBezTo>
                  <a:cubicBezTo>
                    <a:pt x="1529739" y="1358819"/>
                    <a:pt x="1533604" y="1326603"/>
                    <a:pt x="1537762" y="1296418"/>
                  </a:cubicBezTo>
                  <a:cubicBezTo>
                    <a:pt x="1534925" y="1283246"/>
                    <a:pt x="1531842" y="1269621"/>
                    <a:pt x="1528467" y="1255545"/>
                  </a:cubicBezTo>
                  <a:close/>
                  <a:moveTo>
                    <a:pt x="1020466" y="1255545"/>
                  </a:moveTo>
                  <a:cubicBezTo>
                    <a:pt x="1015036" y="1297322"/>
                    <a:pt x="1011758" y="1335560"/>
                    <a:pt x="1009997" y="1370261"/>
                  </a:cubicBezTo>
                  <a:cubicBezTo>
                    <a:pt x="1012785" y="1377637"/>
                    <a:pt x="1015623" y="1385165"/>
                    <a:pt x="1018412" y="1392767"/>
                  </a:cubicBezTo>
                  <a:cubicBezTo>
                    <a:pt x="1021738" y="1358819"/>
                    <a:pt x="1025604" y="1326603"/>
                    <a:pt x="1029762" y="1296418"/>
                  </a:cubicBezTo>
                  <a:cubicBezTo>
                    <a:pt x="1026924" y="1283246"/>
                    <a:pt x="1023842" y="1269621"/>
                    <a:pt x="1020466" y="1255545"/>
                  </a:cubicBezTo>
                  <a:close/>
                  <a:moveTo>
                    <a:pt x="502306" y="1255545"/>
                  </a:moveTo>
                  <a:cubicBezTo>
                    <a:pt x="496876" y="1297322"/>
                    <a:pt x="493598" y="1335560"/>
                    <a:pt x="491837" y="1370261"/>
                  </a:cubicBezTo>
                  <a:cubicBezTo>
                    <a:pt x="494625" y="1377637"/>
                    <a:pt x="497463" y="1385165"/>
                    <a:pt x="500252" y="1392767"/>
                  </a:cubicBezTo>
                  <a:cubicBezTo>
                    <a:pt x="503578" y="1358819"/>
                    <a:pt x="507444" y="1326603"/>
                    <a:pt x="511602" y="1296418"/>
                  </a:cubicBezTo>
                  <a:cubicBezTo>
                    <a:pt x="508764" y="1283246"/>
                    <a:pt x="505682" y="1269621"/>
                    <a:pt x="502306" y="1255545"/>
                  </a:cubicBezTo>
                  <a:close/>
                  <a:moveTo>
                    <a:pt x="1304307" y="1244098"/>
                  </a:moveTo>
                  <a:lnTo>
                    <a:pt x="1300934" y="1282834"/>
                  </a:lnTo>
                  <a:cubicBezTo>
                    <a:pt x="1299289" y="1312940"/>
                    <a:pt x="1298718" y="1340922"/>
                    <a:pt x="1298956" y="1366792"/>
                  </a:cubicBezTo>
                  <a:lnTo>
                    <a:pt x="1299210" y="1373086"/>
                  </a:lnTo>
                  <a:lnTo>
                    <a:pt x="1306067" y="1391701"/>
                  </a:lnTo>
                  <a:lnTo>
                    <a:pt x="1314221" y="1302421"/>
                  </a:lnTo>
                  <a:lnTo>
                    <a:pt x="1315906" y="1290268"/>
                  </a:lnTo>
                  <a:lnTo>
                    <a:pt x="1305537" y="1248084"/>
                  </a:lnTo>
                  <a:close/>
                  <a:moveTo>
                    <a:pt x="832088" y="1241014"/>
                  </a:moveTo>
                  <a:lnTo>
                    <a:pt x="829886" y="1267260"/>
                  </a:lnTo>
                  <a:lnTo>
                    <a:pt x="840474" y="1298677"/>
                  </a:lnTo>
                  <a:close/>
                  <a:moveTo>
                    <a:pt x="1858248" y="1241014"/>
                  </a:moveTo>
                  <a:lnTo>
                    <a:pt x="1856046" y="1267260"/>
                  </a:lnTo>
                  <a:lnTo>
                    <a:pt x="1866634" y="1298677"/>
                  </a:lnTo>
                  <a:close/>
                  <a:moveTo>
                    <a:pt x="1968984" y="1237254"/>
                  </a:moveTo>
                  <a:cubicBezTo>
                    <a:pt x="1968739" y="1244932"/>
                    <a:pt x="1968445" y="1252685"/>
                    <a:pt x="1968201" y="1260589"/>
                  </a:cubicBezTo>
                  <a:cubicBezTo>
                    <a:pt x="1969962" y="1264127"/>
                    <a:pt x="1971723" y="1267664"/>
                    <a:pt x="1973436" y="1271127"/>
                  </a:cubicBezTo>
                  <a:cubicBezTo>
                    <a:pt x="1974072" y="1265105"/>
                    <a:pt x="1974708" y="1259083"/>
                    <a:pt x="1975344" y="1252986"/>
                  </a:cubicBezTo>
                  <a:cubicBezTo>
                    <a:pt x="1973289" y="1247792"/>
                    <a:pt x="1971136" y="1242523"/>
                    <a:pt x="1968984" y="1237254"/>
                  </a:cubicBezTo>
                  <a:close/>
                  <a:moveTo>
                    <a:pt x="1450824" y="1237254"/>
                  </a:moveTo>
                  <a:cubicBezTo>
                    <a:pt x="1450579" y="1244932"/>
                    <a:pt x="1450285" y="1252685"/>
                    <a:pt x="1450041" y="1260589"/>
                  </a:cubicBezTo>
                  <a:cubicBezTo>
                    <a:pt x="1451802" y="1264127"/>
                    <a:pt x="1453563" y="1267664"/>
                    <a:pt x="1455276" y="1271127"/>
                  </a:cubicBezTo>
                  <a:cubicBezTo>
                    <a:pt x="1455912" y="1265105"/>
                    <a:pt x="1456548" y="1259083"/>
                    <a:pt x="1457184" y="1252986"/>
                  </a:cubicBezTo>
                  <a:cubicBezTo>
                    <a:pt x="1455129" y="1247792"/>
                    <a:pt x="1452976" y="1242523"/>
                    <a:pt x="1450824" y="1237254"/>
                  </a:cubicBezTo>
                  <a:close/>
                  <a:moveTo>
                    <a:pt x="942824" y="1237254"/>
                  </a:moveTo>
                  <a:cubicBezTo>
                    <a:pt x="942579" y="1244932"/>
                    <a:pt x="942285" y="1252685"/>
                    <a:pt x="942041" y="1260589"/>
                  </a:cubicBezTo>
                  <a:cubicBezTo>
                    <a:pt x="943802" y="1264127"/>
                    <a:pt x="945563" y="1267664"/>
                    <a:pt x="947276" y="1271127"/>
                  </a:cubicBezTo>
                  <a:cubicBezTo>
                    <a:pt x="947912" y="1265105"/>
                    <a:pt x="948548" y="1259083"/>
                    <a:pt x="949184" y="1252986"/>
                  </a:cubicBezTo>
                  <a:cubicBezTo>
                    <a:pt x="947129" y="1247792"/>
                    <a:pt x="944976" y="1242523"/>
                    <a:pt x="942824" y="1237254"/>
                  </a:cubicBezTo>
                  <a:close/>
                  <a:moveTo>
                    <a:pt x="424664" y="1237254"/>
                  </a:moveTo>
                  <a:cubicBezTo>
                    <a:pt x="424419" y="1244932"/>
                    <a:pt x="424125" y="1252685"/>
                    <a:pt x="423881" y="1260589"/>
                  </a:cubicBezTo>
                  <a:cubicBezTo>
                    <a:pt x="425642" y="1264127"/>
                    <a:pt x="427403" y="1267664"/>
                    <a:pt x="429116" y="1271127"/>
                  </a:cubicBezTo>
                  <a:cubicBezTo>
                    <a:pt x="429752" y="1265105"/>
                    <a:pt x="430388" y="1259083"/>
                    <a:pt x="431024" y="1252986"/>
                  </a:cubicBezTo>
                  <a:cubicBezTo>
                    <a:pt x="428969" y="1247792"/>
                    <a:pt x="426816" y="1242523"/>
                    <a:pt x="424664" y="1237254"/>
                  </a:cubicBezTo>
                  <a:close/>
                  <a:moveTo>
                    <a:pt x="1195842" y="1230770"/>
                  </a:moveTo>
                  <a:lnTo>
                    <a:pt x="1195224" y="1248018"/>
                  </a:lnTo>
                  <a:lnTo>
                    <a:pt x="1196965" y="1233338"/>
                  </a:lnTo>
                  <a:close/>
                  <a:moveTo>
                    <a:pt x="788384" y="1218414"/>
                  </a:moveTo>
                  <a:lnTo>
                    <a:pt x="782774" y="1282834"/>
                  </a:lnTo>
                  <a:lnTo>
                    <a:pt x="781266" y="1346823"/>
                  </a:lnTo>
                  <a:lnTo>
                    <a:pt x="784386" y="1354559"/>
                  </a:lnTo>
                  <a:lnTo>
                    <a:pt x="789925" y="1369599"/>
                  </a:lnTo>
                  <a:lnTo>
                    <a:pt x="796061" y="1302421"/>
                  </a:lnTo>
                  <a:lnTo>
                    <a:pt x="801410" y="1263841"/>
                  </a:lnTo>
                  <a:lnTo>
                    <a:pt x="797537" y="1248084"/>
                  </a:lnTo>
                  <a:close/>
                  <a:moveTo>
                    <a:pt x="1814544" y="1218413"/>
                  </a:moveTo>
                  <a:lnTo>
                    <a:pt x="1808934" y="1282834"/>
                  </a:lnTo>
                  <a:lnTo>
                    <a:pt x="1807426" y="1346822"/>
                  </a:lnTo>
                  <a:lnTo>
                    <a:pt x="1810546" y="1354559"/>
                  </a:lnTo>
                  <a:lnTo>
                    <a:pt x="1816085" y="1369599"/>
                  </a:lnTo>
                  <a:lnTo>
                    <a:pt x="1822221" y="1302421"/>
                  </a:lnTo>
                  <a:lnTo>
                    <a:pt x="1827570" y="1263841"/>
                  </a:lnTo>
                  <a:lnTo>
                    <a:pt x="1823697" y="1248084"/>
                  </a:lnTo>
                  <a:close/>
                  <a:moveTo>
                    <a:pt x="1704612" y="1209296"/>
                  </a:moveTo>
                  <a:lnTo>
                    <a:pt x="1703224" y="1248018"/>
                  </a:lnTo>
                  <a:lnTo>
                    <a:pt x="1707133" y="1215061"/>
                  </a:lnTo>
                  <a:close/>
                  <a:moveTo>
                    <a:pt x="678452" y="1209296"/>
                  </a:moveTo>
                  <a:lnTo>
                    <a:pt x="677064" y="1248018"/>
                  </a:lnTo>
                  <a:lnTo>
                    <a:pt x="680973" y="1215061"/>
                  </a:lnTo>
                  <a:close/>
                  <a:moveTo>
                    <a:pt x="2031607" y="1197661"/>
                  </a:moveTo>
                  <a:cubicBezTo>
                    <a:pt x="2030677" y="1214898"/>
                    <a:pt x="2029650" y="1233190"/>
                    <a:pt x="2028573" y="1252309"/>
                  </a:cubicBezTo>
                  <a:cubicBezTo>
                    <a:pt x="2030873" y="1238986"/>
                    <a:pt x="2033270" y="1225813"/>
                    <a:pt x="2035765" y="1212791"/>
                  </a:cubicBezTo>
                  <a:cubicBezTo>
                    <a:pt x="2034395" y="1207823"/>
                    <a:pt x="2033026" y="1202779"/>
                    <a:pt x="2031607" y="1197661"/>
                  </a:cubicBezTo>
                  <a:close/>
                  <a:moveTo>
                    <a:pt x="1513447" y="1197661"/>
                  </a:moveTo>
                  <a:cubicBezTo>
                    <a:pt x="1512517" y="1214898"/>
                    <a:pt x="1511490" y="1233190"/>
                    <a:pt x="1510413" y="1252309"/>
                  </a:cubicBezTo>
                  <a:cubicBezTo>
                    <a:pt x="1512713" y="1238986"/>
                    <a:pt x="1515110" y="1225813"/>
                    <a:pt x="1517605" y="1212791"/>
                  </a:cubicBezTo>
                  <a:cubicBezTo>
                    <a:pt x="1516235" y="1207823"/>
                    <a:pt x="1514866" y="1202779"/>
                    <a:pt x="1513447" y="1197661"/>
                  </a:cubicBezTo>
                  <a:close/>
                  <a:moveTo>
                    <a:pt x="1005447" y="1197661"/>
                  </a:moveTo>
                  <a:cubicBezTo>
                    <a:pt x="1004517" y="1214898"/>
                    <a:pt x="1003490" y="1233190"/>
                    <a:pt x="1002413" y="1252309"/>
                  </a:cubicBezTo>
                  <a:cubicBezTo>
                    <a:pt x="1004713" y="1238986"/>
                    <a:pt x="1007110" y="1225813"/>
                    <a:pt x="1009605" y="1212791"/>
                  </a:cubicBezTo>
                  <a:cubicBezTo>
                    <a:pt x="1008235" y="1207823"/>
                    <a:pt x="1006865" y="1202779"/>
                    <a:pt x="1005447" y="1197661"/>
                  </a:cubicBezTo>
                  <a:close/>
                  <a:moveTo>
                    <a:pt x="487287" y="1197661"/>
                  </a:moveTo>
                  <a:cubicBezTo>
                    <a:pt x="486357" y="1214898"/>
                    <a:pt x="485330" y="1233190"/>
                    <a:pt x="484253" y="1252309"/>
                  </a:cubicBezTo>
                  <a:cubicBezTo>
                    <a:pt x="486553" y="1238986"/>
                    <a:pt x="488950" y="1225813"/>
                    <a:pt x="491445" y="1212791"/>
                  </a:cubicBezTo>
                  <a:cubicBezTo>
                    <a:pt x="490075" y="1207823"/>
                    <a:pt x="488705" y="1202779"/>
                    <a:pt x="487287" y="1197661"/>
                  </a:cubicBezTo>
                  <a:close/>
                  <a:moveTo>
                    <a:pt x="1431369" y="1191753"/>
                  </a:moveTo>
                  <a:lnTo>
                    <a:pt x="1425871" y="1211879"/>
                  </a:lnTo>
                  <a:lnTo>
                    <a:pt x="1440647" y="1241620"/>
                  </a:lnTo>
                  <a:cubicBezTo>
                    <a:pt x="1441332" y="1233641"/>
                    <a:pt x="1442066" y="1225738"/>
                    <a:pt x="1442751" y="1217759"/>
                  </a:cubicBezTo>
                  <a:close/>
                  <a:moveTo>
                    <a:pt x="917113" y="1177461"/>
                  </a:moveTo>
                  <a:lnTo>
                    <a:pt x="911286" y="1198790"/>
                  </a:lnTo>
                  <a:lnTo>
                    <a:pt x="917725" y="1211586"/>
                  </a:lnTo>
                  <a:cubicBezTo>
                    <a:pt x="922813" y="1221823"/>
                    <a:pt x="927755" y="1231759"/>
                    <a:pt x="932647" y="1241620"/>
                  </a:cubicBezTo>
                  <a:cubicBezTo>
                    <a:pt x="933332" y="1233641"/>
                    <a:pt x="934066" y="1225738"/>
                    <a:pt x="934751" y="1217759"/>
                  </a:cubicBezTo>
                  <a:close/>
                  <a:moveTo>
                    <a:pt x="1943273" y="1177460"/>
                  </a:moveTo>
                  <a:lnTo>
                    <a:pt x="1937446" y="1198790"/>
                  </a:lnTo>
                  <a:lnTo>
                    <a:pt x="1943885" y="1211586"/>
                  </a:lnTo>
                  <a:cubicBezTo>
                    <a:pt x="1948974" y="1221823"/>
                    <a:pt x="1953915" y="1231759"/>
                    <a:pt x="1958807" y="1241620"/>
                  </a:cubicBezTo>
                  <a:cubicBezTo>
                    <a:pt x="1959492" y="1233641"/>
                    <a:pt x="1960226" y="1225738"/>
                    <a:pt x="1960911" y="1217759"/>
                  </a:cubicBezTo>
                  <a:close/>
                  <a:moveTo>
                    <a:pt x="1357268" y="1157346"/>
                  </a:moveTo>
                  <a:lnTo>
                    <a:pt x="1354772" y="1187097"/>
                  </a:lnTo>
                  <a:lnTo>
                    <a:pt x="1354785" y="1187198"/>
                  </a:lnTo>
                  <a:lnTo>
                    <a:pt x="1369826" y="1298888"/>
                  </a:lnTo>
                  <a:lnTo>
                    <a:pt x="1374483" y="1280687"/>
                  </a:lnTo>
                  <a:lnTo>
                    <a:pt x="1382761" y="1252222"/>
                  </a:lnTo>
                  <a:lnTo>
                    <a:pt x="1383161" y="1208350"/>
                  </a:lnTo>
                  <a:close/>
                  <a:moveTo>
                    <a:pt x="388851" y="1154379"/>
                  </a:moveTo>
                  <a:cubicBezTo>
                    <a:pt x="388900" y="1166498"/>
                    <a:pt x="388949" y="1178617"/>
                    <a:pt x="388998" y="1190585"/>
                  </a:cubicBezTo>
                  <a:cubicBezTo>
                    <a:pt x="392520" y="1197510"/>
                    <a:pt x="396043" y="1204511"/>
                    <a:pt x="399565" y="1211586"/>
                  </a:cubicBezTo>
                  <a:cubicBezTo>
                    <a:pt x="404653" y="1221823"/>
                    <a:pt x="409595" y="1231759"/>
                    <a:pt x="414487" y="1241620"/>
                  </a:cubicBezTo>
                  <a:cubicBezTo>
                    <a:pt x="415172" y="1233641"/>
                    <a:pt x="415906" y="1225738"/>
                    <a:pt x="416591" y="1217759"/>
                  </a:cubicBezTo>
                  <a:cubicBezTo>
                    <a:pt x="408029" y="1197285"/>
                    <a:pt x="398783" y="1176133"/>
                    <a:pt x="388851" y="1154379"/>
                  </a:cubicBezTo>
                  <a:close/>
                  <a:moveTo>
                    <a:pt x="2015560" y="1143164"/>
                  </a:moveTo>
                  <a:cubicBezTo>
                    <a:pt x="2013162" y="1174853"/>
                    <a:pt x="2010814" y="1206393"/>
                    <a:pt x="2008661" y="1237028"/>
                  </a:cubicBezTo>
                  <a:cubicBezTo>
                    <a:pt x="2012233" y="1209479"/>
                    <a:pt x="2016049" y="1182832"/>
                    <a:pt x="2020158" y="1158143"/>
                  </a:cubicBezTo>
                  <a:cubicBezTo>
                    <a:pt x="2018642" y="1153175"/>
                    <a:pt x="2017125" y="1148207"/>
                    <a:pt x="2015560" y="1143164"/>
                  </a:cubicBezTo>
                  <a:close/>
                  <a:moveTo>
                    <a:pt x="1497400" y="1143164"/>
                  </a:moveTo>
                  <a:cubicBezTo>
                    <a:pt x="1495002" y="1174853"/>
                    <a:pt x="1492654" y="1206393"/>
                    <a:pt x="1490501" y="1237028"/>
                  </a:cubicBezTo>
                  <a:cubicBezTo>
                    <a:pt x="1494073" y="1209479"/>
                    <a:pt x="1497889" y="1182832"/>
                    <a:pt x="1501998" y="1158143"/>
                  </a:cubicBezTo>
                  <a:cubicBezTo>
                    <a:pt x="1500482" y="1153175"/>
                    <a:pt x="1498965" y="1148207"/>
                    <a:pt x="1497400" y="1143164"/>
                  </a:cubicBezTo>
                  <a:close/>
                  <a:moveTo>
                    <a:pt x="989399" y="1143164"/>
                  </a:moveTo>
                  <a:cubicBezTo>
                    <a:pt x="987002" y="1174853"/>
                    <a:pt x="984654" y="1206393"/>
                    <a:pt x="982501" y="1237028"/>
                  </a:cubicBezTo>
                  <a:cubicBezTo>
                    <a:pt x="986073" y="1209479"/>
                    <a:pt x="989889" y="1182832"/>
                    <a:pt x="993998" y="1158143"/>
                  </a:cubicBezTo>
                  <a:cubicBezTo>
                    <a:pt x="992482" y="1153175"/>
                    <a:pt x="990965" y="1148207"/>
                    <a:pt x="989399" y="1143164"/>
                  </a:cubicBezTo>
                  <a:close/>
                  <a:moveTo>
                    <a:pt x="471239" y="1143164"/>
                  </a:moveTo>
                  <a:cubicBezTo>
                    <a:pt x="468842" y="1174853"/>
                    <a:pt x="466494" y="1206393"/>
                    <a:pt x="464341" y="1237028"/>
                  </a:cubicBezTo>
                  <a:cubicBezTo>
                    <a:pt x="467913" y="1209479"/>
                    <a:pt x="471729" y="1182832"/>
                    <a:pt x="475838" y="1158143"/>
                  </a:cubicBezTo>
                  <a:cubicBezTo>
                    <a:pt x="474322" y="1153175"/>
                    <a:pt x="472805" y="1148207"/>
                    <a:pt x="471239" y="1143164"/>
                  </a:cubicBezTo>
                  <a:close/>
                  <a:moveTo>
                    <a:pt x="1867447" y="1141626"/>
                  </a:moveTo>
                  <a:lnTo>
                    <a:pt x="1867114" y="1143860"/>
                  </a:lnTo>
                  <a:lnTo>
                    <a:pt x="1872945" y="1187198"/>
                  </a:lnTo>
                  <a:lnTo>
                    <a:pt x="1884569" y="1273515"/>
                  </a:lnTo>
                  <a:lnTo>
                    <a:pt x="1901250" y="1216153"/>
                  </a:lnTo>
                  <a:lnTo>
                    <a:pt x="1901321" y="1208350"/>
                  </a:lnTo>
                  <a:close/>
                  <a:moveTo>
                    <a:pt x="841287" y="1141626"/>
                  </a:moveTo>
                  <a:lnTo>
                    <a:pt x="840954" y="1143859"/>
                  </a:lnTo>
                  <a:lnTo>
                    <a:pt x="846785" y="1187198"/>
                  </a:lnTo>
                  <a:lnTo>
                    <a:pt x="858409" y="1273515"/>
                  </a:lnTo>
                  <a:lnTo>
                    <a:pt x="875090" y="1216153"/>
                  </a:lnTo>
                  <a:lnTo>
                    <a:pt x="875161" y="1208350"/>
                  </a:lnTo>
                  <a:close/>
                  <a:moveTo>
                    <a:pt x="2065462" y="1140454"/>
                  </a:moveTo>
                  <a:cubicBezTo>
                    <a:pt x="2064435" y="1145572"/>
                    <a:pt x="2063505" y="1150616"/>
                    <a:pt x="2062527" y="1155659"/>
                  </a:cubicBezTo>
                  <a:cubicBezTo>
                    <a:pt x="2065952" y="1164993"/>
                    <a:pt x="2069279" y="1174402"/>
                    <a:pt x="2072556" y="1183811"/>
                  </a:cubicBezTo>
                  <a:cubicBezTo>
                    <a:pt x="2070208" y="1169509"/>
                    <a:pt x="2067860" y="1154981"/>
                    <a:pt x="2065462" y="1140454"/>
                  </a:cubicBezTo>
                  <a:close/>
                  <a:moveTo>
                    <a:pt x="1547302" y="1140454"/>
                  </a:moveTo>
                  <a:cubicBezTo>
                    <a:pt x="1546275" y="1145572"/>
                    <a:pt x="1545345" y="1150616"/>
                    <a:pt x="1544367" y="1155659"/>
                  </a:cubicBezTo>
                  <a:cubicBezTo>
                    <a:pt x="1547792" y="1164993"/>
                    <a:pt x="1551119" y="1174402"/>
                    <a:pt x="1554396" y="1183811"/>
                  </a:cubicBezTo>
                  <a:cubicBezTo>
                    <a:pt x="1552048" y="1169509"/>
                    <a:pt x="1549700" y="1154981"/>
                    <a:pt x="1547302" y="1140454"/>
                  </a:cubicBezTo>
                  <a:close/>
                  <a:moveTo>
                    <a:pt x="1039302" y="1140454"/>
                  </a:moveTo>
                  <a:cubicBezTo>
                    <a:pt x="1038275" y="1145572"/>
                    <a:pt x="1037345" y="1150616"/>
                    <a:pt x="1036367" y="1155659"/>
                  </a:cubicBezTo>
                  <a:cubicBezTo>
                    <a:pt x="1039792" y="1164993"/>
                    <a:pt x="1043118" y="1174402"/>
                    <a:pt x="1046396" y="1183811"/>
                  </a:cubicBezTo>
                  <a:cubicBezTo>
                    <a:pt x="1044048" y="1169509"/>
                    <a:pt x="1041700" y="1154981"/>
                    <a:pt x="1039302" y="1140454"/>
                  </a:cubicBezTo>
                  <a:close/>
                  <a:moveTo>
                    <a:pt x="521142" y="1140454"/>
                  </a:moveTo>
                  <a:cubicBezTo>
                    <a:pt x="520115" y="1145572"/>
                    <a:pt x="519185" y="1150616"/>
                    <a:pt x="518207" y="1155659"/>
                  </a:cubicBezTo>
                  <a:cubicBezTo>
                    <a:pt x="521632" y="1164993"/>
                    <a:pt x="524958" y="1174402"/>
                    <a:pt x="528236" y="1183811"/>
                  </a:cubicBezTo>
                  <a:cubicBezTo>
                    <a:pt x="525888" y="1169509"/>
                    <a:pt x="523540" y="1154981"/>
                    <a:pt x="521142" y="1140454"/>
                  </a:cubicBezTo>
                  <a:close/>
                  <a:moveTo>
                    <a:pt x="322265" y="1139927"/>
                  </a:moveTo>
                  <a:cubicBezTo>
                    <a:pt x="324613" y="1155584"/>
                    <a:pt x="326766" y="1171391"/>
                    <a:pt x="328625" y="1187198"/>
                  </a:cubicBezTo>
                  <a:cubicBezTo>
                    <a:pt x="334153" y="1234018"/>
                    <a:pt x="340905" y="1283472"/>
                    <a:pt x="348097" y="1331797"/>
                  </a:cubicBezTo>
                  <a:cubicBezTo>
                    <a:pt x="350592" y="1333453"/>
                    <a:pt x="353185" y="1335184"/>
                    <a:pt x="355827" y="1336990"/>
                  </a:cubicBezTo>
                  <a:cubicBezTo>
                    <a:pt x="356023" y="1297021"/>
                    <a:pt x="356414" y="1253814"/>
                    <a:pt x="357001" y="1208350"/>
                  </a:cubicBezTo>
                  <a:cubicBezTo>
                    <a:pt x="345749" y="1185768"/>
                    <a:pt x="334202" y="1162885"/>
                    <a:pt x="322265" y="1139927"/>
                  </a:cubicBezTo>
                  <a:close/>
                  <a:moveTo>
                    <a:pt x="1147350" y="1131828"/>
                  </a:moveTo>
                  <a:lnTo>
                    <a:pt x="1149547" y="1282615"/>
                  </a:lnTo>
                  <a:cubicBezTo>
                    <a:pt x="1150532" y="1331778"/>
                    <a:pt x="1151755" y="1377826"/>
                    <a:pt x="1153247" y="1419640"/>
                  </a:cubicBezTo>
                  <a:cubicBezTo>
                    <a:pt x="1157076" y="1381477"/>
                    <a:pt x="1161295" y="1339724"/>
                    <a:pt x="1165809" y="1295537"/>
                  </a:cubicBezTo>
                  <a:lnTo>
                    <a:pt x="1176802" y="1189119"/>
                  </a:lnTo>
                  <a:close/>
                  <a:moveTo>
                    <a:pt x="1451649" y="1121235"/>
                  </a:moveTo>
                  <a:lnTo>
                    <a:pt x="1445430" y="1140285"/>
                  </a:lnTo>
                  <a:lnTo>
                    <a:pt x="1434135" y="1181629"/>
                  </a:lnTo>
                  <a:lnTo>
                    <a:pt x="1444268" y="1201123"/>
                  </a:lnTo>
                  <a:close/>
                  <a:moveTo>
                    <a:pt x="1658610" y="1118406"/>
                  </a:moveTo>
                  <a:lnTo>
                    <a:pt x="1655278" y="1126905"/>
                  </a:lnTo>
                  <a:cubicBezTo>
                    <a:pt x="1656355" y="1235448"/>
                    <a:pt x="1658263" y="1336012"/>
                    <a:pt x="1661247" y="1419640"/>
                  </a:cubicBezTo>
                  <a:cubicBezTo>
                    <a:pt x="1665076" y="1381477"/>
                    <a:pt x="1669295" y="1339724"/>
                    <a:pt x="1673809" y="1295537"/>
                  </a:cubicBezTo>
                  <a:lnTo>
                    <a:pt x="1686502" y="1172662"/>
                  </a:lnTo>
                  <a:close/>
                  <a:moveTo>
                    <a:pt x="632450" y="1118406"/>
                  </a:moveTo>
                  <a:lnTo>
                    <a:pt x="629118" y="1126905"/>
                  </a:lnTo>
                  <a:cubicBezTo>
                    <a:pt x="630195" y="1235448"/>
                    <a:pt x="632103" y="1336012"/>
                    <a:pt x="635087" y="1419640"/>
                  </a:cubicBezTo>
                  <a:cubicBezTo>
                    <a:pt x="638915" y="1381477"/>
                    <a:pt x="643135" y="1339724"/>
                    <a:pt x="647649" y="1295537"/>
                  </a:cubicBezTo>
                  <a:lnTo>
                    <a:pt x="660341" y="1172662"/>
                  </a:lnTo>
                  <a:close/>
                  <a:moveTo>
                    <a:pt x="1320917" y="1109188"/>
                  </a:moveTo>
                  <a:lnTo>
                    <a:pt x="1309722" y="1183692"/>
                  </a:lnTo>
                  <a:lnTo>
                    <a:pt x="1324572" y="1227756"/>
                  </a:lnTo>
                  <a:lnTo>
                    <a:pt x="1331121" y="1180522"/>
                  </a:lnTo>
                  <a:lnTo>
                    <a:pt x="1331215" y="1180004"/>
                  </a:lnTo>
                  <a:close/>
                  <a:moveTo>
                    <a:pt x="743616" y="1085010"/>
                  </a:moveTo>
                  <a:lnTo>
                    <a:pt x="741840" y="1104925"/>
                  </a:lnTo>
                  <a:lnTo>
                    <a:pt x="744789" y="1088163"/>
                  </a:lnTo>
                  <a:close/>
                  <a:moveTo>
                    <a:pt x="1769776" y="1085010"/>
                  </a:moveTo>
                  <a:lnTo>
                    <a:pt x="1768000" y="1104925"/>
                  </a:lnTo>
                  <a:lnTo>
                    <a:pt x="1770949" y="1088162"/>
                  </a:lnTo>
                  <a:close/>
                  <a:moveTo>
                    <a:pt x="947092" y="1083971"/>
                  </a:moveTo>
                  <a:lnTo>
                    <a:pt x="927269" y="1140285"/>
                  </a:lnTo>
                  <a:lnTo>
                    <a:pt x="919475" y="1168817"/>
                  </a:lnTo>
                  <a:lnTo>
                    <a:pt x="936268" y="1201123"/>
                  </a:lnTo>
                  <a:close/>
                  <a:moveTo>
                    <a:pt x="807455" y="1077917"/>
                  </a:moveTo>
                  <a:lnTo>
                    <a:pt x="794695" y="1162841"/>
                  </a:lnTo>
                  <a:lnTo>
                    <a:pt x="809374" y="1206397"/>
                  </a:lnTo>
                  <a:lnTo>
                    <a:pt x="812961" y="1180522"/>
                  </a:lnTo>
                  <a:lnTo>
                    <a:pt x="818712" y="1149039"/>
                  </a:lnTo>
                  <a:lnTo>
                    <a:pt x="808673" y="1080010"/>
                  </a:lnTo>
                  <a:close/>
                  <a:moveTo>
                    <a:pt x="1833615" y="1077916"/>
                  </a:moveTo>
                  <a:lnTo>
                    <a:pt x="1820855" y="1162841"/>
                  </a:lnTo>
                  <a:lnTo>
                    <a:pt x="1835534" y="1206396"/>
                  </a:lnTo>
                  <a:lnTo>
                    <a:pt x="1839121" y="1180522"/>
                  </a:lnTo>
                  <a:lnTo>
                    <a:pt x="1844872" y="1149038"/>
                  </a:lnTo>
                  <a:lnTo>
                    <a:pt x="1834833" y="1080010"/>
                  </a:lnTo>
                  <a:close/>
                  <a:moveTo>
                    <a:pt x="1973819" y="1077832"/>
                  </a:moveTo>
                  <a:lnTo>
                    <a:pt x="1953430" y="1140285"/>
                  </a:lnTo>
                  <a:lnTo>
                    <a:pt x="1945635" y="1168817"/>
                  </a:lnTo>
                  <a:lnTo>
                    <a:pt x="1962428" y="1201123"/>
                  </a:lnTo>
                  <a:close/>
                  <a:moveTo>
                    <a:pt x="1470346" y="1063966"/>
                  </a:moveTo>
                  <a:lnTo>
                    <a:pt x="1455742" y="1108697"/>
                  </a:lnTo>
                  <a:lnTo>
                    <a:pt x="1454072" y="1149204"/>
                  </a:lnTo>
                  <a:cubicBezTo>
                    <a:pt x="1453270" y="1169457"/>
                    <a:pt x="1452414" y="1191978"/>
                    <a:pt x="1451557" y="1216027"/>
                  </a:cubicBezTo>
                  <a:cubicBezTo>
                    <a:pt x="1454150" y="1221296"/>
                    <a:pt x="1456743" y="1226716"/>
                    <a:pt x="1459385" y="1232362"/>
                  </a:cubicBezTo>
                  <a:cubicBezTo>
                    <a:pt x="1464571" y="1183585"/>
                    <a:pt x="1470344" y="1132324"/>
                    <a:pt x="1476656" y="1080161"/>
                  </a:cubicBezTo>
                  <a:close/>
                  <a:moveTo>
                    <a:pt x="958032" y="1052893"/>
                  </a:moveTo>
                  <a:lnTo>
                    <a:pt x="949041" y="1078435"/>
                  </a:lnTo>
                  <a:lnTo>
                    <a:pt x="948266" y="1095987"/>
                  </a:lnTo>
                  <a:cubicBezTo>
                    <a:pt x="946982" y="1125945"/>
                    <a:pt x="945270" y="1167928"/>
                    <a:pt x="943557" y="1216027"/>
                  </a:cubicBezTo>
                  <a:cubicBezTo>
                    <a:pt x="946150" y="1221296"/>
                    <a:pt x="948743" y="1226716"/>
                    <a:pt x="951385" y="1232362"/>
                  </a:cubicBezTo>
                  <a:cubicBezTo>
                    <a:pt x="956571" y="1183585"/>
                    <a:pt x="962344" y="1132324"/>
                    <a:pt x="968656" y="1080161"/>
                  </a:cubicBezTo>
                  <a:close/>
                  <a:moveTo>
                    <a:pt x="1983087" y="1050056"/>
                  </a:moveTo>
                  <a:lnTo>
                    <a:pt x="1981645" y="1053861"/>
                  </a:lnTo>
                  <a:lnTo>
                    <a:pt x="1975447" y="1072846"/>
                  </a:lnTo>
                  <a:lnTo>
                    <a:pt x="1974426" y="1095987"/>
                  </a:lnTo>
                  <a:cubicBezTo>
                    <a:pt x="1973142" y="1125945"/>
                    <a:pt x="1971430" y="1167928"/>
                    <a:pt x="1969717" y="1216027"/>
                  </a:cubicBezTo>
                  <a:cubicBezTo>
                    <a:pt x="1972310" y="1221296"/>
                    <a:pt x="1974903" y="1226716"/>
                    <a:pt x="1977545" y="1232362"/>
                  </a:cubicBezTo>
                  <a:cubicBezTo>
                    <a:pt x="1982731" y="1183585"/>
                    <a:pt x="1988504" y="1132324"/>
                    <a:pt x="1994816" y="1080161"/>
                  </a:cubicBezTo>
                  <a:close/>
                  <a:moveTo>
                    <a:pt x="1295296" y="1043261"/>
                  </a:moveTo>
                  <a:lnTo>
                    <a:pt x="1290040" y="1123442"/>
                  </a:lnTo>
                  <a:lnTo>
                    <a:pt x="1304874" y="1059727"/>
                  </a:lnTo>
                  <a:close/>
                  <a:moveTo>
                    <a:pt x="778164" y="1027563"/>
                  </a:moveTo>
                  <a:lnTo>
                    <a:pt x="777877" y="1031966"/>
                  </a:lnTo>
                  <a:lnTo>
                    <a:pt x="772951" y="1107106"/>
                  </a:lnTo>
                  <a:lnTo>
                    <a:pt x="774698" y="1111335"/>
                  </a:lnTo>
                  <a:lnTo>
                    <a:pt x="789618" y="1047253"/>
                  </a:lnTo>
                  <a:close/>
                  <a:moveTo>
                    <a:pt x="1804324" y="1027562"/>
                  </a:moveTo>
                  <a:lnTo>
                    <a:pt x="1804037" y="1031966"/>
                  </a:lnTo>
                  <a:lnTo>
                    <a:pt x="1799111" y="1107106"/>
                  </a:lnTo>
                  <a:lnTo>
                    <a:pt x="1800859" y="1111335"/>
                  </a:lnTo>
                  <a:lnTo>
                    <a:pt x="1815778" y="1047253"/>
                  </a:lnTo>
                  <a:close/>
                  <a:moveTo>
                    <a:pt x="1087102" y="1020738"/>
                  </a:moveTo>
                  <a:lnTo>
                    <a:pt x="1067825" y="1122087"/>
                  </a:lnTo>
                  <a:cubicBezTo>
                    <a:pt x="1074675" y="1165896"/>
                    <a:pt x="1082209" y="1210307"/>
                    <a:pt x="1089939" y="1253664"/>
                  </a:cubicBezTo>
                  <a:cubicBezTo>
                    <a:pt x="1092190" y="1246212"/>
                    <a:pt x="1094489" y="1238835"/>
                    <a:pt x="1096740" y="1231759"/>
                  </a:cubicBezTo>
                  <a:cubicBezTo>
                    <a:pt x="1097058" y="1182192"/>
                    <a:pt x="1097608" y="1128786"/>
                    <a:pt x="1098446" y="1072596"/>
                  </a:cubicBezTo>
                  <a:lnTo>
                    <a:pt x="1099079" y="1040161"/>
                  </a:lnTo>
                  <a:close/>
                  <a:moveTo>
                    <a:pt x="1269458" y="998842"/>
                  </a:moveTo>
                  <a:lnTo>
                    <a:pt x="1263558" y="1065020"/>
                  </a:lnTo>
                  <a:lnTo>
                    <a:pt x="1265986" y="1070896"/>
                  </a:lnTo>
                  <a:lnTo>
                    <a:pt x="1276524" y="1010990"/>
                  </a:lnTo>
                  <a:close/>
                  <a:moveTo>
                    <a:pt x="1073567" y="998787"/>
                  </a:moveTo>
                  <a:lnTo>
                    <a:pt x="1057845" y="1055471"/>
                  </a:lnTo>
                  <a:cubicBezTo>
                    <a:pt x="1060046" y="1070977"/>
                    <a:pt x="1062346" y="1086709"/>
                    <a:pt x="1064792" y="1102516"/>
                  </a:cubicBezTo>
                  <a:cubicBezTo>
                    <a:pt x="1071691" y="1072294"/>
                    <a:pt x="1077843" y="1048828"/>
                    <a:pt x="1082270" y="1032918"/>
                  </a:cubicBezTo>
                  <a:lnTo>
                    <a:pt x="1086207" y="1019285"/>
                  </a:lnTo>
                  <a:close/>
                  <a:moveTo>
                    <a:pt x="980153" y="990050"/>
                  </a:moveTo>
                  <a:lnTo>
                    <a:pt x="975416" y="1003507"/>
                  </a:lnTo>
                  <a:lnTo>
                    <a:pt x="977658" y="1008275"/>
                  </a:lnTo>
                  <a:close/>
                  <a:moveTo>
                    <a:pt x="2006589" y="988033"/>
                  </a:moveTo>
                  <a:lnTo>
                    <a:pt x="2001105" y="1002505"/>
                  </a:lnTo>
                  <a:lnTo>
                    <a:pt x="2003818" y="1008275"/>
                  </a:lnTo>
                  <a:close/>
                  <a:moveTo>
                    <a:pt x="558559" y="987422"/>
                  </a:moveTo>
                  <a:lnTo>
                    <a:pt x="539685" y="1055471"/>
                  </a:lnTo>
                  <a:cubicBezTo>
                    <a:pt x="541886" y="1070977"/>
                    <a:pt x="544186" y="1086709"/>
                    <a:pt x="546632" y="1102516"/>
                  </a:cubicBezTo>
                  <a:cubicBezTo>
                    <a:pt x="560429" y="1042073"/>
                    <a:pt x="571241" y="1008652"/>
                    <a:pt x="571241" y="1008652"/>
                  </a:cubicBezTo>
                  <a:cubicBezTo>
                    <a:pt x="562777" y="1048245"/>
                    <a:pt x="555683" y="1086107"/>
                    <a:pt x="549665" y="1122087"/>
                  </a:cubicBezTo>
                  <a:cubicBezTo>
                    <a:pt x="556515" y="1165896"/>
                    <a:pt x="564049" y="1210307"/>
                    <a:pt x="571779" y="1253664"/>
                  </a:cubicBezTo>
                  <a:cubicBezTo>
                    <a:pt x="574030" y="1246212"/>
                    <a:pt x="576329" y="1238835"/>
                    <a:pt x="578580" y="1231759"/>
                  </a:cubicBezTo>
                  <a:cubicBezTo>
                    <a:pt x="578898" y="1182192"/>
                    <a:pt x="579448" y="1128786"/>
                    <a:pt x="580286" y="1072596"/>
                  </a:cubicBezTo>
                  <a:lnTo>
                    <a:pt x="581230" y="1024189"/>
                  </a:lnTo>
                  <a:close/>
                  <a:moveTo>
                    <a:pt x="1584719" y="987422"/>
                  </a:moveTo>
                  <a:lnTo>
                    <a:pt x="1565845" y="1055471"/>
                  </a:lnTo>
                  <a:cubicBezTo>
                    <a:pt x="1568046" y="1070977"/>
                    <a:pt x="1570346" y="1086709"/>
                    <a:pt x="1572792" y="1102516"/>
                  </a:cubicBezTo>
                  <a:cubicBezTo>
                    <a:pt x="1586589" y="1042073"/>
                    <a:pt x="1597401" y="1008652"/>
                    <a:pt x="1597401" y="1008652"/>
                  </a:cubicBezTo>
                  <a:cubicBezTo>
                    <a:pt x="1588937" y="1048245"/>
                    <a:pt x="1581843" y="1086107"/>
                    <a:pt x="1575825" y="1122087"/>
                  </a:cubicBezTo>
                  <a:cubicBezTo>
                    <a:pt x="1582675" y="1165896"/>
                    <a:pt x="1590209" y="1210307"/>
                    <a:pt x="1597939" y="1253664"/>
                  </a:cubicBezTo>
                  <a:cubicBezTo>
                    <a:pt x="1600190" y="1246212"/>
                    <a:pt x="1602489" y="1238835"/>
                    <a:pt x="1604740" y="1231759"/>
                  </a:cubicBezTo>
                  <a:cubicBezTo>
                    <a:pt x="1605058" y="1182192"/>
                    <a:pt x="1605608" y="1128786"/>
                    <a:pt x="1606446" y="1072596"/>
                  </a:cubicBezTo>
                  <a:lnTo>
                    <a:pt x="1607390" y="1024189"/>
                  </a:lnTo>
                  <a:close/>
                  <a:moveTo>
                    <a:pt x="752648" y="983698"/>
                  </a:moveTo>
                  <a:lnTo>
                    <a:pt x="747201" y="1044798"/>
                  </a:lnTo>
                  <a:lnTo>
                    <a:pt x="750860" y="1053652"/>
                  </a:lnTo>
                  <a:lnTo>
                    <a:pt x="760723" y="997580"/>
                  </a:lnTo>
                  <a:close/>
                  <a:moveTo>
                    <a:pt x="1778808" y="983697"/>
                  </a:moveTo>
                  <a:lnTo>
                    <a:pt x="1773361" y="1044798"/>
                  </a:lnTo>
                  <a:lnTo>
                    <a:pt x="1777020" y="1053652"/>
                  </a:lnTo>
                  <a:lnTo>
                    <a:pt x="1786883" y="997580"/>
                  </a:lnTo>
                  <a:close/>
                  <a:moveTo>
                    <a:pt x="1299677" y="976219"/>
                  </a:moveTo>
                  <a:lnTo>
                    <a:pt x="1298873" y="988525"/>
                  </a:lnTo>
                  <a:lnTo>
                    <a:pt x="1302925" y="994425"/>
                  </a:lnTo>
                  <a:close/>
                  <a:moveTo>
                    <a:pt x="1206233" y="971922"/>
                  </a:moveTo>
                  <a:lnTo>
                    <a:pt x="1205768" y="981507"/>
                  </a:lnTo>
                  <a:cubicBezTo>
                    <a:pt x="1204080" y="1017237"/>
                    <a:pt x="1202202" y="1059148"/>
                    <a:pt x="1200368" y="1104484"/>
                  </a:cubicBezTo>
                  <a:lnTo>
                    <a:pt x="1197579" y="1182293"/>
                  </a:lnTo>
                  <a:lnTo>
                    <a:pt x="1202013" y="1190776"/>
                  </a:lnTo>
                  <a:lnTo>
                    <a:pt x="1206612" y="1152000"/>
                  </a:lnTo>
                  <a:cubicBezTo>
                    <a:pt x="1210672" y="1118712"/>
                    <a:pt x="1214994" y="1084258"/>
                    <a:pt x="1219570" y="1048987"/>
                  </a:cubicBezTo>
                  <a:lnTo>
                    <a:pt x="1224483" y="1013687"/>
                  </a:lnTo>
                  <a:close/>
                  <a:moveTo>
                    <a:pt x="1388110" y="963872"/>
                  </a:moveTo>
                  <a:lnTo>
                    <a:pt x="1381270" y="995423"/>
                  </a:lnTo>
                  <a:lnTo>
                    <a:pt x="1365710" y="1099670"/>
                  </a:lnTo>
                  <a:lnTo>
                    <a:pt x="1384286" y="1131948"/>
                  </a:lnTo>
                  <a:cubicBezTo>
                    <a:pt x="1385020" y="1089909"/>
                    <a:pt x="1385913" y="1046457"/>
                    <a:pt x="1387002" y="1002207"/>
                  </a:cubicBezTo>
                  <a:close/>
                  <a:moveTo>
                    <a:pt x="1715249" y="950996"/>
                  </a:moveTo>
                  <a:lnTo>
                    <a:pt x="1713768" y="981507"/>
                  </a:lnTo>
                  <a:cubicBezTo>
                    <a:pt x="1712080" y="1017237"/>
                    <a:pt x="1710202" y="1059148"/>
                    <a:pt x="1708368" y="1104484"/>
                  </a:cubicBezTo>
                  <a:lnTo>
                    <a:pt x="1706231" y="1164102"/>
                  </a:lnTo>
                  <a:lnTo>
                    <a:pt x="1711892" y="1174932"/>
                  </a:lnTo>
                  <a:lnTo>
                    <a:pt x="1714612" y="1152000"/>
                  </a:lnTo>
                  <a:cubicBezTo>
                    <a:pt x="1718672" y="1118712"/>
                    <a:pt x="1722994" y="1084258"/>
                    <a:pt x="1727570" y="1048987"/>
                  </a:cubicBezTo>
                  <a:lnTo>
                    <a:pt x="1734938" y="996053"/>
                  </a:lnTo>
                  <a:close/>
                  <a:moveTo>
                    <a:pt x="689089" y="950996"/>
                  </a:moveTo>
                  <a:lnTo>
                    <a:pt x="687607" y="981507"/>
                  </a:lnTo>
                  <a:cubicBezTo>
                    <a:pt x="685920" y="1017237"/>
                    <a:pt x="684042" y="1059148"/>
                    <a:pt x="682207" y="1104484"/>
                  </a:cubicBezTo>
                  <a:lnTo>
                    <a:pt x="680071" y="1164102"/>
                  </a:lnTo>
                  <a:lnTo>
                    <a:pt x="685732" y="1174932"/>
                  </a:lnTo>
                  <a:lnTo>
                    <a:pt x="688452" y="1152000"/>
                  </a:lnTo>
                  <a:cubicBezTo>
                    <a:pt x="692512" y="1118712"/>
                    <a:pt x="696834" y="1084258"/>
                    <a:pt x="701409" y="1048987"/>
                  </a:cubicBezTo>
                  <a:lnTo>
                    <a:pt x="708778" y="996053"/>
                  </a:lnTo>
                  <a:close/>
                  <a:moveTo>
                    <a:pt x="1514699" y="949889"/>
                  </a:moveTo>
                  <a:lnTo>
                    <a:pt x="1512368" y="955022"/>
                  </a:lnTo>
                  <a:lnTo>
                    <a:pt x="1504445" y="1052611"/>
                  </a:lnTo>
                  <a:cubicBezTo>
                    <a:pt x="1508652" y="1062697"/>
                    <a:pt x="1512811" y="1072859"/>
                    <a:pt x="1516871" y="1083171"/>
                  </a:cubicBezTo>
                  <a:cubicBezTo>
                    <a:pt x="1518095" y="1078128"/>
                    <a:pt x="1519318" y="1073386"/>
                    <a:pt x="1520590" y="1068794"/>
                  </a:cubicBezTo>
                  <a:cubicBezTo>
                    <a:pt x="1520590" y="1068794"/>
                    <a:pt x="1520198" y="1076397"/>
                    <a:pt x="1519416" y="1089720"/>
                  </a:cubicBezTo>
                  <a:cubicBezTo>
                    <a:pt x="1524797" y="1103194"/>
                    <a:pt x="1530032" y="1116894"/>
                    <a:pt x="1535169" y="1130593"/>
                  </a:cubicBezTo>
                  <a:cubicBezTo>
                    <a:pt x="1537224" y="1121862"/>
                    <a:pt x="1539279" y="1113280"/>
                    <a:pt x="1541383" y="1104775"/>
                  </a:cubicBezTo>
                  <a:close/>
                  <a:moveTo>
                    <a:pt x="1037708" y="948262"/>
                  </a:moveTo>
                  <a:lnTo>
                    <a:pt x="1053931" y="1027846"/>
                  </a:lnTo>
                  <a:lnTo>
                    <a:pt x="1066364" y="987105"/>
                  </a:lnTo>
                  <a:lnTo>
                    <a:pt x="1066198" y="986836"/>
                  </a:lnTo>
                  <a:close/>
                  <a:moveTo>
                    <a:pt x="2031558" y="942337"/>
                  </a:moveTo>
                  <a:cubicBezTo>
                    <a:pt x="2028622" y="977639"/>
                    <a:pt x="2025638" y="1014749"/>
                    <a:pt x="2022605" y="1052611"/>
                  </a:cubicBezTo>
                  <a:cubicBezTo>
                    <a:pt x="2026812" y="1062697"/>
                    <a:pt x="2030971" y="1072859"/>
                    <a:pt x="2035031" y="1083171"/>
                  </a:cubicBezTo>
                  <a:cubicBezTo>
                    <a:pt x="2036255" y="1078128"/>
                    <a:pt x="2037478" y="1073386"/>
                    <a:pt x="2038750" y="1068794"/>
                  </a:cubicBezTo>
                  <a:cubicBezTo>
                    <a:pt x="2038750" y="1068794"/>
                    <a:pt x="2038358" y="1076397"/>
                    <a:pt x="2037576" y="1089720"/>
                  </a:cubicBezTo>
                  <a:cubicBezTo>
                    <a:pt x="2042957" y="1103194"/>
                    <a:pt x="2048192" y="1116894"/>
                    <a:pt x="2053329" y="1130593"/>
                  </a:cubicBezTo>
                  <a:cubicBezTo>
                    <a:pt x="2055384" y="1121862"/>
                    <a:pt x="2057439" y="1113280"/>
                    <a:pt x="2059543" y="1104775"/>
                  </a:cubicBezTo>
                  <a:cubicBezTo>
                    <a:pt x="2050589" y="1050955"/>
                    <a:pt x="2041196" y="996156"/>
                    <a:pt x="2031558" y="942337"/>
                  </a:cubicBezTo>
                  <a:close/>
                  <a:moveTo>
                    <a:pt x="1005398" y="942337"/>
                  </a:moveTo>
                  <a:cubicBezTo>
                    <a:pt x="1002462" y="977639"/>
                    <a:pt x="999478" y="1014749"/>
                    <a:pt x="996445" y="1052611"/>
                  </a:cubicBezTo>
                  <a:cubicBezTo>
                    <a:pt x="1000652" y="1062697"/>
                    <a:pt x="1004811" y="1072859"/>
                    <a:pt x="1008871" y="1083171"/>
                  </a:cubicBezTo>
                  <a:cubicBezTo>
                    <a:pt x="1010094" y="1078128"/>
                    <a:pt x="1011318" y="1073386"/>
                    <a:pt x="1012590" y="1068794"/>
                  </a:cubicBezTo>
                  <a:cubicBezTo>
                    <a:pt x="1012590" y="1068794"/>
                    <a:pt x="1012198" y="1076397"/>
                    <a:pt x="1011415" y="1089720"/>
                  </a:cubicBezTo>
                  <a:cubicBezTo>
                    <a:pt x="1016797" y="1103194"/>
                    <a:pt x="1022032" y="1116894"/>
                    <a:pt x="1027169" y="1130593"/>
                  </a:cubicBezTo>
                  <a:cubicBezTo>
                    <a:pt x="1029224" y="1121862"/>
                    <a:pt x="1031279" y="1113280"/>
                    <a:pt x="1033382" y="1104775"/>
                  </a:cubicBezTo>
                  <a:cubicBezTo>
                    <a:pt x="1024429" y="1050955"/>
                    <a:pt x="1015036" y="996156"/>
                    <a:pt x="1005398" y="942337"/>
                  </a:cubicBezTo>
                  <a:close/>
                  <a:moveTo>
                    <a:pt x="487238" y="942337"/>
                  </a:moveTo>
                  <a:cubicBezTo>
                    <a:pt x="484302" y="977639"/>
                    <a:pt x="481318" y="1014749"/>
                    <a:pt x="478285" y="1052611"/>
                  </a:cubicBezTo>
                  <a:cubicBezTo>
                    <a:pt x="482492" y="1062697"/>
                    <a:pt x="486651" y="1072859"/>
                    <a:pt x="490711" y="1083171"/>
                  </a:cubicBezTo>
                  <a:cubicBezTo>
                    <a:pt x="491934" y="1078128"/>
                    <a:pt x="493158" y="1073386"/>
                    <a:pt x="494430" y="1068794"/>
                  </a:cubicBezTo>
                  <a:cubicBezTo>
                    <a:pt x="494430" y="1068794"/>
                    <a:pt x="494038" y="1076397"/>
                    <a:pt x="493255" y="1089720"/>
                  </a:cubicBezTo>
                  <a:cubicBezTo>
                    <a:pt x="498637" y="1103194"/>
                    <a:pt x="503872" y="1116894"/>
                    <a:pt x="509009" y="1130593"/>
                  </a:cubicBezTo>
                  <a:cubicBezTo>
                    <a:pt x="511064" y="1121862"/>
                    <a:pt x="513119" y="1113280"/>
                    <a:pt x="515222" y="1104775"/>
                  </a:cubicBezTo>
                  <a:cubicBezTo>
                    <a:pt x="506269" y="1050955"/>
                    <a:pt x="496876" y="996156"/>
                    <a:pt x="487238" y="942337"/>
                  </a:cubicBezTo>
                  <a:close/>
                  <a:moveTo>
                    <a:pt x="784236" y="934517"/>
                  </a:moveTo>
                  <a:lnTo>
                    <a:pt x="782723" y="957758"/>
                  </a:lnTo>
                  <a:lnTo>
                    <a:pt x="781596" y="975014"/>
                  </a:lnTo>
                  <a:lnTo>
                    <a:pt x="794925" y="994425"/>
                  </a:lnTo>
                  <a:close/>
                  <a:moveTo>
                    <a:pt x="1810396" y="934517"/>
                  </a:moveTo>
                  <a:lnTo>
                    <a:pt x="1808883" y="957758"/>
                  </a:lnTo>
                  <a:lnTo>
                    <a:pt x="1807756" y="975014"/>
                  </a:lnTo>
                  <a:lnTo>
                    <a:pt x="1821085" y="994425"/>
                  </a:lnTo>
                  <a:close/>
                  <a:moveTo>
                    <a:pt x="1933171" y="921938"/>
                  </a:moveTo>
                  <a:lnTo>
                    <a:pt x="1933128" y="1118725"/>
                  </a:lnTo>
                  <a:lnTo>
                    <a:pt x="1948684" y="1075601"/>
                  </a:lnTo>
                  <a:lnTo>
                    <a:pt x="1972071" y="1021781"/>
                  </a:lnTo>
                  <a:close/>
                  <a:moveTo>
                    <a:pt x="1415011" y="921938"/>
                  </a:moveTo>
                  <a:cubicBezTo>
                    <a:pt x="1414766" y="995780"/>
                    <a:pt x="1414717" y="1071354"/>
                    <a:pt x="1414962" y="1144744"/>
                  </a:cubicBezTo>
                  <a:lnTo>
                    <a:pt x="1415423" y="1145630"/>
                  </a:lnTo>
                  <a:lnTo>
                    <a:pt x="1440684" y="1075601"/>
                  </a:lnTo>
                  <a:lnTo>
                    <a:pt x="1458714" y="1034109"/>
                  </a:lnTo>
                  <a:close/>
                  <a:moveTo>
                    <a:pt x="907011" y="921938"/>
                  </a:moveTo>
                  <a:lnTo>
                    <a:pt x="906968" y="1118726"/>
                  </a:lnTo>
                  <a:lnTo>
                    <a:pt x="922524" y="1075601"/>
                  </a:lnTo>
                  <a:lnTo>
                    <a:pt x="945911" y="1021782"/>
                  </a:lnTo>
                  <a:close/>
                  <a:moveTo>
                    <a:pt x="388851" y="921938"/>
                  </a:moveTo>
                  <a:cubicBezTo>
                    <a:pt x="388606" y="995780"/>
                    <a:pt x="388557" y="1071354"/>
                    <a:pt x="388802" y="1144744"/>
                  </a:cubicBezTo>
                  <a:cubicBezTo>
                    <a:pt x="397070" y="1159799"/>
                    <a:pt x="407002" y="1178692"/>
                    <a:pt x="418108" y="1201123"/>
                  </a:cubicBezTo>
                  <a:cubicBezTo>
                    <a:pt x="422707" y="1150089"/>
                    <a:pt x="427501" y="1098377"/>
                    <a:pt x="432247" y="1048095"/>
                  </a:cubicBezTo>
                  <a:cubicBezTo>
                    <a:pt x="432247" y="1048095"/>
                    <a:pt x="428822" y="1119829"/>
                    <a:pt x="425397" y="1216027"/>
                  </a:cubicBezTo>
                  <a:cubicBezTo>
                    <a:pt x="427990" y="1221296"/>
                    <a:pt x="430583" y="1226716"/>
                    <a:pt x="433225" y="1232362"/>
                  </a:cubicBezTo>
                  <a:cubicBezTo>
                    <a:pt x="438411" y="1183585"/>
                    <a:pt x="444184" y="1132324"/>
                    <a:pt x="450496" y="1080161"/>
                  </a:cubicBezTo>
                  <a:cubicBezTo>
                    <a:pt x="433372" y="1030857"/>
                    <a:pt x="413020" y="978091"/>
                    <a:pt x="388851" y="921938"/>
                  </a:cubicBezTo>
                  <a:close/>
                  <a:moveTo>
                    <a:pt x="881673" y="909797"/>
                  </a:moveTo>
                  <a:lnTo>
                    <a:pt x="863110" y="995423"/>
                  </a:lnTo>
                  <a:lnTo>
                    <a:pt x="849642" y="1085651"/>
                  </a:lnTo>
                  <a:lnTo>
                    <a:pt x="876286" y="1131948"/>
                  </a:lnTo>
                  <a:cubicBezTo>
                    <a:pt x="877020" y="1089909"/>
                    <a:pt x="877913" y="1046457"/>
                    <a:pt x="879002" y="1002207"/>
                  </a:cubicBezTo>
                  <a:close/>
                  <a:moveTo>
                    <a:pt x="1907833" y="909796"/>
                  </a:moveTo>
                  <a:lnTo>
                    <a:pt x="1889270" y="995423"/>
                  </a:lnTo>
                  <a:lnTo>
                    <a:pt x="1875802" y="1085651"/>
                  </a:lnTo>
                  <a:lnTo>
                    <a:pt x="1902446" y="1131948"/>
                  </a:lnTo>
                  <a:cubicBezTo>
                    <a:pt x="1903180" y="1089909"/>
                    <a:pt x="1904073" y="1046457"/>
                    <a:pt x="1905162" y="1002207"/>
                  </a:cubicBezTo>
                  <a:close/>
                  <a:moveTo>
                    <a:pt x="1209853" y="899084"/>
                  </a:moveTo>
                  <a:lnTo>
                    <a:pt x="1208128" y="932889"/>
                  </a:lnTo>
                  <a:lnTo>
                    <a:pt x="1207763" y="940419"/>
                  </a:lnTo>
                  <a:lnTo>
                    <a:pt x="1228621" y="983957"/>
                  </a:lnTo>
                  <a:lnTo>
                    <a:pt x="1234834" y="939321"/>
                  </a:lnTo>
                  <a:lnTo>
                    <a:pt x="1222714" y="918485"/>
                  </a:lnTo>
                  <a:close/>
                  <a:moveTo>
                    <a:pt x="2128037" y="896722"/>
                  </a:moveTo>
                  <a:cubicBezTo>
                    <a:pt x="2110424" y="952950"/>
                    <a:pt x="2095893" y="1005867"/>
                    <a:pt x="2084005" y="1055471"/>
                  </a:cubicBezTo>
                  <a:cubicBezTo>
                    <a:pt x="2086206" y="1070977"/>
                    <a:pt x="2088506" y="1086709"/>
                    <a:pt x="2090952" y="1102516"/>
                  </a:cubicBezTo>
                  <a:cubicBezTo>
                    <a:pt x="2104749" y="1042073"/>
                    <a:pt x="2115561" y="1008652"/>
                    <a:pt x="2115561" y="1008652"/>
                  </a:cubicBezTo>
                  <a:cubicBezTo>
                    <a:pt x="2107097" y="1048245"/>
                    <a:pt x="2100003" y="1086107"/>
                    <a:pt x="2093985" y="1122087"/>
                  </a:cubicBezTo>
                  <a:cubicBezTo>
                    <a:pt x="2100835" y="1165896"/>
                    <a:pt x="2108369" y="1210307"/>
                    <a:pt x="2116099" y="1253664"/>
                  </a:cubicBezTo>
                  <a:cubicBezTo>
                    <a:pt x="2118350" y="1246212"/>
                    <a:pt x="2120649" y="1238835"/>
                    <a:pt x="2122900" y="1231759"/>
                  </a:cubicBezTo>
                  <a:cubicBezTo>
                    <a:pt x="2123536" y="1132625"/>
                    <a:pt x="2125101" y="1018136"/>
                    <a:pt x="2128037" y="896722"/>
                  </a:cubicBezTo>
                  <a:close/>
                  <a:moveTo>
                    <a:pt x="1609877" y="896722"/>
                  </a:moveTo>
                  <a:lnTo>
                    <a:pt x="1586975" y="979288"/>
                  </a:lnTo>
                  <a:lnTo>
                    <a:pt x="1587254" y="979613"/>
                  </a:lnTo>
                  <a:lnTo>
                    <a:pt x="1607737" y="1006424"/>
                  </a:lnTo>
                  <a:close/>
                  <a:moveTo>
                    <a:pt x="1101877" y="896722"/>
                  </a:moveTo>
                  <a:lnTo>
                    <a:pt x="1076277" y="989015"/>
                  </a:lnTo>
                  <a:lnTo>
                    <a:pt x="1099064" y="1018842"/>
                  </a:lnTo>
                  <a:lnTo>
                    <a:pt x="1099482" y="1019460"/>
                  </a:lnTo>
                  <a:close/>
                  <a:moveTo>
                    <a:pt x="583717" y="896722"/>
                  </a:moveTo>
                  <a:lnTo>
                    <a:pt x="560815" y="979288"/>
                  </a:lnTo>
                  <a:lnTo>
                    <a:pt x="561094" y="979613"/>
                  </a:lnTo>
                  <a:lnTo>
                    <a:pt x="581577" y="1006424"/>
                  </a:lnTo>
                  <a:close/>
                  <a:moveTo>
                    <a:pt x="692440" y="884885"/>
                  </a:moveTo>
                  <a:lnTo>
                    <a:pt x="691870" y="895606"/>
                  </a:lnTo>
                  <a:lnTo>
                    <a:pt x="690563" y="921218"/>
                  </a:lnTo>
                  <a:lnTo>
                    <a:pt x="712749" y="967525"/>
                  </a:lnTo>
                  <a:lnTo>
                    <a:pt x="718636" y="925228"/>
                  </a:lnTo>
                  <a:lnTo>
                    <a:pt x="714714" y="918485"/>
                  </a:lnTo>
                  <a:close/>
                  <a:moveTo>
                    <a:pt x="1718600" y="884885"/>
                  </a:moveTo>
                  <a:lnTo>
                    <a:pt x="1718030" y="895606"/>
                  </a:lnTo>
                  <a:lnTo>
                    <a:pt x="1716724" y="921218"/>
                  </a:lnTo>
                  <a:lnTo>
                    <a:pt x="1738909" y="967525"/>
                  </a:lnTo>
                  <a:lnTo>
                    <a:pt x="1744796" y="925228"/>
                  </a:lnTo>
                  <a:lnTo>
                    <a:pt x="1740874" y="918485"/>
                  </a:lnTo>
                  <a:close/>
                  <a:moveTo>
                    <a:pt x="1280795" y="871674"/>
                  </a:moveTo>
                  <a:lnTo>
                    <a:pt x="1273652" y="951796"/>
                  </a:lnTo>
                  <a:lnTo>
                    <a:pt x="1284941" y="968236"/>
                  </a:lnTo>
                  <a:lnTo>
                    <a:pt x="1292400" y="935431"/>
                  </a:lnTo>
                  <a:lnTo>
                    <a:pt x="1282579" y="880388"/>
                  </a:lnTo>
                  <a:close/>
                  <a:moveTo>
                    <a:pt x="1381215" y="847797"/>
                  </a:moveTo>
                  <a:lnTo>
                    <a:pt x="1351890" y="954225"/>
                  </a:lnTo>
                  <a:lnTo>
                    <a:pt x="1333007" y="1042845"/>
                  </a:lnTo>
                  <a:lnTo>
                    <a:pt x="1350671" y="1073537"/>
                  </a:lnTo>
                  <a:lnTo>
                    <a:pt x="1370850" y="983341"/>
                  </a:lnTo>
                  <a:lnTo>
                    <a:pt x="1389617" y="911741"/>
                  </a:lnTo>
                  <a:lnTo>
                    <a:pt x="1390891" y="867666"/>
                  </a:lnTo>
                  <a:close/>
                  <a:moveTo>
                    <a:pt x="1146244" y="842053"/>
                  </a:moveTo>
                  <a:lnTo>
                    <a:pt x="1146165" y="917485"/>
                  </a:lnTo>
                  <a:lnTo>
                    <a:pt x="1147029" y="1092158"/>
                  </a:lnTo>
                  <a:lnTo>
                    <a:pt x="1150051" y="1097223"/>
                  </a:lnTo>
                  <a:lnTo>
                    <a:pt x="1164947" y="1068014"/>
                  </a:lnTo>
                  <a:cubicBezTo>
                    <a:pt x="1181149" y="1038450"/>
                    <a:pt x="1191800" y="1024986"/>
                    <a:pt x="1191800" y="1024986"/>
                  </a:cubicBezTo>
                  <a:cubicBezTo>
                    <a:pt x="1183850" y="1039212"/>
                    <a:pt x="1176168" y="1055038"/>
                    <a:pt x="1168750" y="1072135"/>
                  </a:cubicBezTo>
                  <a:lnTo>
                    <a:pt x="1155400" y="1106189"/>
                  </a:lnTo>
                  <a:lnTo>
                    <a:pt x="1174789" y="1138688"/>
                  </a:lnTo>
                  <a:lnTo>
                    <a:pt x="1180834" y="1150254"/>
                  </a:lnTo>
                  <a:lnTo>
                    <a:pt x="1195649" y="1010437"/>
                  </a:lnTo>
                  <a:lnTo>
                    <a:pt x="1201142" y="960271"/>
                  </a:lnTo>
                  <a:lnTo>
                    <a:pt x="1170984" y="891256"/>
                  </a:lnTo>
                  <a:close/>
                  <a:moveTo>
                    <a:pt x="765825" y="837623"/>
                  </a:moveTo>
                  <a:lnTo>
                    <a:pt x="763481" y="862190"/>
                  </a:lnTo>
                  <a:lnTo>
                    <a:pt x="756660" y="938701"/>
                  </a:lnTo>
                  <a:lnTo>
                    <a:pt x="769308" y="957121"/>
                  </a:lnTo>
                  <a:lnTo>
                    <a:pt x="774568" y="933985"/>
                  </a:lnTo>
                  <a:lnTo>
                    <a:pt x="780453" y="913309"/>
                  </a:lnTo>
                  <a:lnTo>
                    <a:pt x="774579" y="880388"/>
                  </a:lnTo>
                  <a:close/>
                  <a:moveTo>
                    <a:pt x="1791986" y="837622"/>
                  </a:moveTo>
                  <a:lnTo>
                    <a:pt x="1789641" y="862190"/>
                  </a:lnTo>
                  <a:lnTo>
                    <a:pt x="1782820" y="938701"/>
                  </a:lnTo>
                  <a:lnTo>
                    <a:pt x="1795468" y="957120"/>
                  </a:lnTo>
                  <a:lnTo>
                    <a:pt x="1800728" y="933985"/>
                  </a:lnTo>
                  <a:lnTo>
                    <a:pt x="1806613" y="913309"/>
                  </a:lnTo>
                  <a:lnTo>
                    <a:pt x="1800739" y="880388"/>
                  </a:lnTo>
                  <a:close/>
                  <a:moveTo>
                    <a:pt x="1892886" y="834473"/>
                  </a:moveTo>
                  <a:lnTo>
                    <a:pt x="1859890" y="954225"/>
                  </a:lnTo>
                  <a:lnTo>
                    <a:pt x="1844951" y="1024335"/>
                  </a:lnTo>
                  <a:lnTo>
                    <a:pt x="1847994" y="1037331"/>
                  </a:lnTo>
                  <a:lnTo>
                    <a:pt x="1861515" y="1060825"/>
                  </a:lnTo>
                  <a:lnTo>
                    <a:pt x="1878850" y="983341"/>
                  </a:lnTo>
                  <a:cubicBezTo>
                    <a:pt x="1885498" y="956102"/>
                    <a:pt x="1891948" y="931823"/>
                    <a:pt x="1897883" y="910727"/>
                  </a:cubicBezTo>
                  <a:lnTo>
                    <a:pt x="1908873" y="873841"/>
                  </a:lnTo>
                  <a:lnTo>
                    <a:pt x="1909051" y="867666"/>
                  </a:lnTo>
                  <a:close/>
                  <a:moveTo>
                    <a:pt x="866726" y="834473"/>
                  </a:moveTo>
                  <a:lnTo>
                    <a:pt x="833729" y="954225"/>
                  </a:lnTo>
                  <a:lnTo>
                    <a:pt x="818791" y="1024335"/>
                  </a:lnTo>
                  <a:lnTo>
                    <a:pt x="821834" y="1037331"/>
                  </a:lnTo>
                  <a:lnTo>
                    <a:pt x="835355" y="1060825"/>
                  </a:lnTo>
                  <a:lnTo>
                    <a:pt x="852690" y="983341"/>
                  </a:lnTo>
                  <a:cubicBezTo>
                    <a:pt x="859338" y="956102"/>
                    <a:pt x="865788" y="931823"/>
                    <a:pt x="871723" y="910727"/>
                  </a:cubicBezTo>
                  <a:lnTo>
                    <a:pt x="882713" y="873841"/>
                  </a:lnTo>
                  <a:lnTo>
                    <a:pt x="882891" y="867666"/>
                  </a:lnTo>
                  <a:close/>
                  <a:moveTo>
                    <a:pt x="628104" y="821889"/>
                  </a:moveTo>
                  <a:lnTo>
                    <a:pt x="628005" y="917485"/>
                  </a:lnTo>
                  <a:lnTo>
                    <a:pt x="628784" y="1074986"/>
                  </a:lnTo>
                  <a:lnTo>
                    <a:pt x="636573" y="1088042"/>
                  </a:lnTo>
                  <a:lnTo>
                    <a:pt x="646787" y="1068014"/>
                  </a:lnTo>
                  <a:cubicBezTo>
                    <a:pt x="662989" y="1038450"/>
                    <a:pt x="673640" y="1024986"/>
                    <a:pt x="673640" y="1024986"/>
                  </a:cubicBezTo>
                  <a:cubicBezTo>
                    <a:pt x="665689" y="1039212"/>
                    <a:pt x="658008" y="1055038"/>
                    <a:pt x="650590" y="1072135"/>
                  </a:cubicBezTo>
                  <a:lnTo>
                    <a:pt x="641269" y="1095912"/>
                  </a:lnTo>
                  <a:lnTo>
                    <a:pt x="664368" y="1134632"/>
                  </a:lnTo>
                  <a:lnTo>
                    <a:pt x="685129" y="941934"/>
                  </a:lnTo>
                  <a:lnTo>
                    <a:pt x="662984" y="891256"/>
                  </a:lnTo>
                  <a:close/>
                  <a:moveTo>
                    <a:pt x="1654264" y="821889"/>
                  </a:moveTo>
                  <a:lnTo>
                    <a:pt x="1654165" y="917485"/>
                  </a:lnTo>
                  <a:lnTo>
                    <a:pt x="1654944" y="1074986"/>
                  </a:lnTo>
                  <a:lnTo>
                    <a:pt x="1662733" y="1088042"/>
                  </a:lnTo>
                  <a:lnTo>
                    <a:pt x="1672947" y="1068014"/>
                  </a:lnTo>
                  <a:cubicBezTo>
                    <a:pt x="1689149" y="1038450"/>
                    <a:pt x="1699800" y="1024986"/>
                    <a:pt x="1699800" y="1024986"/>
                  </a:cubicBezTo>
                  <a:cubicBezTo>
                    <a:pt x="1691850" y="1039212"/>
                    <a:pt x="1684168" y="1055038"/>
                    <a:pt x="1676750" y="1072135"/>
                  </a:cubicBezTo>
                  <a:lnTo>
                    <a:pt x="1667429" y="1095912"/>
                  </a:lnTo>
                  <a:lnTo>
                    <a:pt x="1690495" y="1134575"/>
                  </a:lnTo>
                  <a:lnTo>
                    <a:pt x="1703649" y="1010437"/>
                  </a:lnTo>
                  <a:lnTo>
                    <a:pt x="1711178" y="941680"/>
                  </a:lnTo>
                  <a:lnTo>
                    <a:pt x="1689144" y="891256"/>
                  </a:lnTo>
                  <a:close/>
                  <a:moveTo>
                    <a:pt x="1146279" y="807759"/>
                  </a:moveTo>
                  <a:lnTo>
                    <a:pt x="1146267" y="819514"/>
                  </a:lnTo>
                  <a:lnTo>
                    <a:pt x="1179673" y="881789"/>
                  </a:lnTo>
                  <a:lnTo>
                    <a:pt x="1204143" y="932865"/>
                  </a:lnTo>
                  <a:lnTo>
                    <a:pt x="1208127" y="896482"/>
                  </a:lnTo>
                  <a:lnTo>
                    <a:pt x="1173597" y="844394"/>
                  </a:lnTo>
                  <a:close/>
                  <a:moveTo>
                    <a:pt x="1393118" y="807222"/>
                  </a:moveTo>
                  <a:lnTo>
                    <a:pt x="1391373" y="812392"/>
                  </a:lnTo>
                  <a:lnTo>
                    <a:pt x="1392750" y="814900"/>
                  </a:lnTo>
                  <a:close/>
                  <a:moveTo>
                    <a:pt x="628133" y="794153"/>
                  </a:moveTo>
                  <a:lnTo>
                    <a:pt x="628127" y="800611"/>
                  </a:lnTo>
                  <a:lnTo>
                    <a:pt x="671673" y="881789"/>
                  </a:lnTo>
                  <a:lnTo>
                    <a:pt x="687949" y="915761"/>
                  </a:lnTo>
                  <a:lnTo>
                    <a:pt x="691438" y="883374"/>
                  </a:lnTo>
                  <a:lnTo>
                    <a:pt x="665597" y="844394"/>
                  </a:lnTo>
                  <a:close/>
                  <a:moveTo>
                    <a:pt x="1654293" y="794153"/>
                  </a:moveTo>
                  <a:lnTo>
                    <a:pt x="1654287" y="800611"/>
                  </a:lnTo>
                  <a:lnTo>
                    <a:pt x="1697833" y="881789"/>
                  </a:lnTo>
                  <a:lnTo>
                    <a:pt x="1714033" y="915603"/>
                  </a:lnTo>
                  <a:lnTo>
                    <a:pt x="1717568" y="883328"/>
                  </a:lnTo>
                  <a:lnTo>
                    <a:pt x="1691757" y="844394"/>
                  </a:lnTo>
                  <a:close/>
                  <a:moveTo>
                    <a:pt x="97604" y="777565"/>
                  </a:moveTo>
                  <a:cubicBezTo>
                    <a:pt x="167615" y="901765"/>
                    <a:pt x="260180" y="1088215"/>
                    <a:pt x="322314" y="1298677"/>
                  </a:cubicBezTo>
                  <a:cubicBezTo>
                    <a:pt x="312578" y="1227695"/>
                    <a:pt x="301717" y="1152196"/>
                    <a:pt x="290513" y="1080010"/>
                  </a:cubicBezTo>
                  <a:cubicBezTo>
                    <a:pt x="230483" y="969209"/>
                    <a:pt x="164288" y="860892"/>
                    <a:pt x="97604" y="777565"/>
                  </a:cubicBezTo>
                  <a:close/>
                  <a:moveTo>
                    <a:pt x="1912959" y="772154"/>
                  </a:moveTo>
                  <a:lnTo>
                    <a:pt x="1903240" y="800938"/>
                  </a:lnTo>
                  <a:lnTo>
                    <a:pt x="1910910" y="814900"/>
                  </a:lnTo>
                  <a:close/>
                  <a:moveTo>
                    <a:pt x="886799" y="772153"/>
                  </a:moveTo>
                  <a:lnTo>
                    <a:pt x="877080" y="800938"/>
                  </a:lnTo>
                  <a:lnTo>
                    <a:pt x="884750" y="814900"/>
                  </a:lnTo>
                  <a:close/>
                  <a:moveTo>
                    <a:pt x="1298693" y="685329"/>
                  </a:moveTo>
                  <a:lnTo>
                    <a:pt x="1292924" y="743975"/>
                  </a:lnTo>
                  <a:lnTo>
                    <a:pt x="1282585" y="852296"/>
                  </a:lnTo>
                  <a:lnTo>
                    <a:pt x="1285521" y="862012"/>
                  </a:lnTo>
                  <a:lnTo>
                    <a:pt x="1299149" y="911424"/>
                  </a:lnTo>
                  <a:lnTo>
                    <a:pt x="1305304" y="889796"/>
                  </a:lnTo>
                  <a:cubicBezTo>
                    <a:pt x="1305304" y="889796"/>
                    <a:pt x="1304885" y="896256"/>
                    <a:pt x="1304123" y="907980"/>
                  </a:cubicBezTo>
                  <a:lnTo>
                    <a:pt x="1302993" y="925360"/>
                  </a:lnTo>
                  <a:lnTo>
                    <a:pt x="1307131" y="940367"/>
                  </a:lnTo>
                  <a:lnTo>
                    <a:pt x="1320011" y="995375"/>
                  </a:lnTo>
                  <a:lnTo>
                    <a:pt x="1352830" y="882026"/>
                  </a:lnTo>
                  <a:lnTo>
                    <a:pt x="1371334" y="827508"/>
                  </a:lnTo>
                  <a:lnTo>
                    <a:pt x="1330222" y="743090"/>
                  </a:lnTo>
                  <a:close/>
                  <a:moveTo>
                    <a:pt x="782084" y="669558"/>
                  </a:moveTo>
                  <a:lnTo>
                    <a:pt x="774763" y="743975"/>
                  </a:lnTo>
                  <a:lnTo>
                    <a:pt x="766846" y="826931"/>
                  </a:lnTo>
                  <a:lnTo>
                    <a:pt x="768486" y="832108"/>
                  </a:lnTo>
                  <a:cubicBezTo>
                    <a:pt x="771210" y="840892"/>
                    <a:pt x="774252" y="850911"/>
                    <a:pt x="777520" y="862012"/>
                  </a:cubicBezTo>
                  <a:lnTo>
                    <a:pt x="786148" y="893295"/>
                  </a:lnTo>
                  <a:lnTo>
                    <a:pt x="787144" y="889796"/>
                  </a:lnTo>
                  <a:cubicBezTo>
                    <a:pt x="787144" y="889796"/>
                    <a:pt x="787039" y="891411"/>
                    <a:pt x="786839" y="894492"/>
                  </a:cubicBezTo>
                  <a:lnTo>
                    <a:pt x="786771" y="895550"/>
                  </a:lnTo>
                  <a:lnTo>
                    <a:pt x="799131" y="940367"/>
                  </a:lnTo>
                  <a:lnTo>
                    <a:pt x="807468" y="975973"/>
                  </a:lnTo>
                  <a:lnTo>
                    <a:pt x="834669" y="882026"/>
                  </a:lnTo>
                  <a:lnTo>
                    <a:pt x="857347" y="815214"/>
                  </a:lnTo>
                  <a:lnTo>
                    <a:pt x="822222" y="743090"/>
                  </a:lnTo>
                  <a:close/>
                  <a:moveTo>
                    <a:pt x="1808244" y="669558"/>
                  </a:moveTo>
                  <a:lnTo>
                    <a:pt x="1800924" y="743975"/>
                  </a:lnTo>
                  <a:lnTo>
                    <a:pt x="1793006" y="826931"/>
                  </a:lnTo>
                  <a:lnTo>
                    <a:pt x="1794646" y="832108"/>
                  </a:lnTo>
                  <a:cubicBezTo>
                    <a:pt x="1797370" y="840892"/>
                    <a:pt x="1800412" y="850911"/>
                    <a:pt x="1803681" y="862012"/>
                  </a:cubicBezTo>
                  <a:lnTo>
                    <a:pt x="1812309" y="893295"/>
                  </a:lnTo>
                  <a:lnTo>
                    <a:pt x="1813304" y="889796"/>
                  </a:lnTo>
                  <a:cubicBezTo>
                    <a:pt x="1813304" y="889796"/>
                    <a:pt x="1813200" y="891411"/>
                    <a:pt x="1813000" y="894492"/>
                  </a:cubicBezTo>
                  <a:lnTo>
                    <a:pt x="1812931" y="895550"/>
                  </a:lnTo>
                  <a:lnTo>
                    <a:pt x="1825291" y="940367"/>
                  </a:lnTo>
                  <a:lnTo>
                    <a:pt x="1833628" y="975973"/>
                  </a:lnTo>
                  <a:lnTo>
                    <a:pt x="1860830" y="882026"/>
                  </a:lnTo>
                  <a:lnTo>
                    <a:pt x="1883507" y="815214"/>
                  </a:lnTo>
                  <a:lnTo>
                    <a:pt x="1848382" y="743090"/>
                  </a:lnTo>
                  <a:close/>
                  <a:moveTo>
                    <a:pt x="1452357" y="637763"/>
                  </a:moveTo>
                  <a:lnTo>
                    <a:pt x="1439289" y="670482"/>
                  </a:lnTo>
                  <a:lnTo>
                    <a:pt x="1416047" y="739317"/>
                  </a:lnTo>
                  <a:lnTo>
                    <a:pt x="1415868" y="762669"/>
                  </a:lnTo>
                  <a:lnTo>
                    <a:pt x="1415484" y="828056"/>
                  </a:lnTo>
                  <a:lnTo>
                    <a:pt x="1416788" y="824119"/>
                  </a:lnTo>
                  <a:cubicBezTo>
                    <a:pt x="1419399" y="816642"/>
                    <a:pt x="1420863" y="812793"/>
                    <a:pt x="1420863" y="812793"/>
                  </a:cubicBezTo>
                  <a:lnTo>
                    <a:pt x="1415426" y="837871"/>
                  </a:lnTo>
                  <a:lnTo>
                    <a:pt x="1415305" y="858634"/>
                  </a:lnTo>
                  <a:lnTo>
                    <a:pt x="1477769" y="991495"/>
                  </a:lnTo>
                  <a:lnTo>
                    <a:pt x="1491667" y="964382"/>
                  </a:lnTo>
                  <a:lnTo>
                    <a:pt x="1502732" y="883549"/>
                  </a:lnTo>
                  <a:cubicBezTo>
                    <a:pt x="1489792" y="813433"/>
                    <a:pt x="1476582" y="746233"/>
                    <a:pt x="1463587" y="686448"/>
                  </a:cubicBezTo>
                  <a:close/>
                  <a:moveTo>
                    <a:pt x="1966798" y="621638"/>
                  </a:moveTo>
                  <a:lnTo>
                    <a:pt x="1947289" y="670482"/>
                  </a:lnTo>
                  <a:lnTo>
                    <a:pt x="1934443" y="708527"/>
                  </a:lnTo>
                  <a:lnTo>
                    <a:pt x="1934028" y="762669"/>
                  </a:lnTo>
                  <a:cubicBezTo>
                    <a:pt x="1933815" y="793828"/>
                    <a:pt x="1933624" y="825937"/>
                    <a:pt x="1933465" y="858634"/>
                  </a:cubicBezTo>
                  <a:lnTo>
                    <a:pt x="1991068" y="981157"/>
                  </a:lnTo>
                  <a:lnTo>
                    <a:pt x="2013529" y="937337"/>
                  </a:lnTo>
                  <a:lnTo>
                    <a:pt x="2020892" y="883549"/>
                  </a:lnTo>
                  <a:cubicBezTo>
                    <a:pt x="2007952" y="813433"/>
                    <a:pt x="1994742" y="746233"/>
                    <a:pt x="1981747" y="686448"/>
                  </a:cubicBezTo>
                  <a:close/>
                  <a:moveTo>
                    <a:pt x="940638" y="621638"/>
                  </a:moveTo>
                  <a:lnTo>
                    <a:pt x="921129" y="670482"/>
                  </a:lnTo>
                  <a:lnTo>
                    <a:pt x="908283" y="708528"/>
                  </a:lnTo>
                  <a:lnTo>
                    <a:pt x="907867" y="762669"/>
                  </a:lnTo>
                  <a:cubicBezTo>
                    <a:pt x="907654" y="793828"/>
                    <a:pt x="907463" y="825937"/>
                    <a:pt x="907304" y="858634"/>
                  </a:cubicBezTo>
                  <a:lnTo>
                    <a:pt x="964908" y="981157"/>
                  </a:lnTo>
                  <a:lnTo>
                    <a:pt x="987369" y="937337"/>
                  </a:lnTo>
                  <a:lnTo>
                    <a:pt x="994732" y="883549"/>
                  </a:lnTo>
                  <a:cubicBezTo>
                    <a:pt x="981792" y="813433"/>
                    <a:pt x="968582" y="746233"/>
                    <a:pt x="955587" y="686448"/>
                  </a:cubicBezTo>
                  <a:close/>
                  <a:moveTo>
                    <a:pt x="1148336" y="432854"/>
                  </a:moveTo>
                  <a:lnTo>
                    <a:pt x="1147370" y="542561"/>
                  </a:lnTo>
                  <a:cubicBezTo>
                    <a:pt x="1146933" y="602493"/>
                    <a:pt x="1146581" y="664696"/>
                    <a:pt x="1146363" y="727679"/>
                  </a:cubicBezTo>
                  <a:lnTo>
                    <a:pt x="1146299" y="788998"/>
                  </a:lnTo>
                  <a:lnTo>
                    <a:pt x="1189812" y="838752"/>
                  </a:lnTo>
                  <a:lnTo>
                    <a:pt x="1211405" y="866551"/>
                  </a:lnTo>
                  <a:lnTo>
                    <a:pt x="1211761" y="863301"/>
                  </a:lnTo>
                  <a:lnTo>
                    <a:pt x="1211571" y="866765"/>
                  </a:lnTo>
                  <a:lnTo>
                    <a:pt x="1239864" y="903189"/>
                  </a:lnTo>
                  <a:lnTo>
                    <a:pt x="1250001" y="830359"/>
                  </a:lnTo>
                  <a:lnTo>
                    <a:pt x="1279420" y="650021"/>
                  </a:lnTo>
                  <a:lnTo>
                    <a:pt x="1257169" y="609256"/>
                  </a:lnTo>
                  <a:cubicBezTo>
                    <a:pt x="1230627" y="563114"/>
                    <a:pt x="1201832" y="515447"/>
                    <a:pt x="1170594" y="466276"/>
                  </a:cubicBezTo>
                  <a:close/>
                  <a:moveTo>
                    <a:pt x="1656469" y="417797"/>
                  </a:moveTo>
                  <a:lnTo>
                    <a:pt x="1655370" y="542561"/>
                  </a:lnTo>
                  <a:cubicBezTo>
                    <a:pt x="1654933" y="602493"/>
                    <a:pt x="1654581" y="664696"/>
                    <a:pt x="1654363" y="727679"/>
                  </a:cubicBezTo>
                  <a:lnTo>
                    <a:pt x="1654310" y="778361"/>
                  </a:lnTo>
                  <a:lnTo>
                    <a:pt x="1662089" y="786288"/>
                  </a:lnTo>
                  <a:cubicBezTo>
                    <a:pt x="1675902" y="801151"/>
                    <a:pt x="1691295" y="818575"/>
                    <a:pt x="1707972" y="838752"/>
                  </a:cubicBezTo>
                  <a:lnTo>
                    <a:pt x="1749408" y="892097"/>
                  </a:lnTo>
                  <a:lnTo>
                    <a:pt x="1758001" y="830359"/>
                  </a:lnTo>
                  <a:lnTo>
                    <a:pt x="1789758" y="635691"/>
                  </a:lnTo>
                  <a:lnTo>
                    <a:pt x="1775329" y="609256"/>
                  </a:lnTo>
                  <a:cubicBezTo>
                    <a:pt x="1748787" y="563114"/>
                    <a:pt x="1719992" y="515447"/>
                    <a:pt x="1688754" y="466276"/>
                  </a:cubicBezTo>
                  <a:close/>
                  <a:moveTo>
                    <a:pt x="630309" y="417796"/>
                  </a:moveTo>
                  <a:lnTo>
                    <a:pt x="629210" y="542561"/>
                  </a:lnTo>
                  <a:cubicBezTo>
                    <a:pt x="628773" y="602493"/>
                    <a:pt x="628420" y="664696"/>
                    <a:pt x="628203" y="727679"/>
                  </a:cubicBezTo>
                  <a:lnTo>
                    <a:pt x="628150" y="778361"/>
                  </a:lnTo>
                  <a:lnTo>
                    <a:pt x="635929" y="786288"/>
                  </a:lnTo>
                  <a:cubicBezTo>
                    <a:pt x="649742" y="801151"/>
                    <a:pt x="665135" y="818575"/>
                    <a:pt x="681812" y="838752"/>
                  </a:cubicBezTo>
                  <a:lnTo>
                    <a:pt x="723248" y="892097"/>
                  </a:lnTo>
                  <a:lnTo>
                    <a:pt x="731841" y="830359"/>
                  </a:lnTo>
                  <a:lnTo>
                    <a:pt x="763598" y="635691"/>
                  </a:lnTo>
                  <a:lnTo>
                    <a:pt x="749169" y="609256"/>
                  </a:lnTo>
                  <a:cubicBezTo>
                    <a:pt x="722627" y="563114"/>
                    <a:pt x="693832" y="515447"/>
                    <a:pt x="662594" y="466276"/>
                  </a:cubicBezTo>
                  <a:close/>
                  <a:moveTo>
                    <a:pt x="635674" y="0"/>
                  </a:moveTo>
                  <a:cubicBezTo>
                    <a:pt x="635674" y="0"/>
                    <a:pt x="632934" y="155457"/>
                    <a:pt x="630721" y="371065"/>
                  </a:cubicBezTo>
                  <a:lnTo>
                    <a:pt x="630419" y="405339"/>
                  </a:lnTo>
                  <a:lnTo>
                    <a:pt x="664548" y="453141"/>
                  </a:lnTo>
                  <a:cubicBezTo>
                    <a:pt x="679884" y="475144"/>
                    <a:pt x="696439" y="499468"/>
                    <a:pt x="713864" y="525901"/>
                  </a:cubicBezTo>
                  <a:lnTo>
                    <a:pt x="767744" y="610277"/>
                  </a:lnTo>
                  <a:lnTo>
                    <a:pt x="767969" y="608895"/>
                  </a:lnTo>
                  <a:cubicBezTo>
                    <a:pt x="780918" y="536463"/>
                    <a:pt x="794752" y="466351"/>
                    <a:pt x="809405" y="401353"/>
                  </a:cubicBezTo>
                  <a:cubicBezTo>
                    <a:pt x="809405" y="401353"/>
                    <a:pt x="799082" y="498549"/>
                    <a:pt x="785474" y="635093"/>
                  </a:cubicBezTo>
                  <a:lnTo>
                    <a:pt x="785064" y="639269"/>
                  </a:lnTo>
                  <a:lnTo>
                    <a:pt x="826060" y="708066"/>
                  </a:lnTo>
                  <a:lnTo>
                    <a:pt x="867878" y="784187"/>
                  </a:lnTo>
                  <a:lnTo>
                    <a:pt x="870128" y="777559"/>
                  </a:lnTo>
                  <a:lnTo>
                    <a:pt x="888883" y="728666"/>
                  </a:lnTo>
                  <a:lnTo>
                    <a:pt x="895795" y="584463"/>
                  </a:lnTo>
                  <a:cubicBezTo>
                    <a:pt x="900272" y="509802"/>
                    <a:pt x="905592" y="438312"/>
                    <a:pt x="911903" y="373051"/>
                  </a:cubicBezTo>
                  <a:cubicBezTo>
                    <a:pt x="911903" y="373051"/>
                    <a:pt x="910032" y="499057"/>
                    <a:pt x="908560" y="672411"/>
                  </a:cubicBezTo>
                  <a:lnTo>
                    <a:pt x="908514" y="678376"/>
                  </a:lnTo>
                  <a:lnTo>
                    <a:pt x="936368" y="612528"/>
                  </a:lnTo>
                  <a:lnTo>
                    <a:pt x="937810" y="609380"/>
                  </a:lnTo>
                  <a:lnTo>
                    <a:pt x="936314" y="602893"/>
                  </a:lnTo>
                  <a:cubicBezTo>
                    <a:pt x="929984" y="577270"/>
                    <a:pt x="923767" y="554062"/>
                    <a:pt x="917725" y="533833"/>
                  </a:cubicBezTo>
                  <a:cubicBezTo>
                    <a:pt x="917725" y="533833"/>
                    <a:pt x="924406" y="550123"/>
                    <a:pt x="934947" y="578672"/>
                  </a:cubicBezTo>
                  <a:lnTo>
                    <a:pt x="942408" y="599347"/>
                  </a:lnTo>
                  <a:lnTo>
                    <a:pt x="962029" y="556531"/>
                  </a:lnTo>
                  <a:cubicBezTo>
                    <a:pt x="976625" y="525854"/>
                    <a:pt x="985630" y="508993"/>
                    <a:pt x="985630" y="508993"/>
                  </a:cubicBezTo>
                  <a:lnTo>
                    <a:pt x="945794" y="608729"/>
                  </a:lnTo>
                  <a:lnTo>
                    <a:pt x="946670" y="611157"/>
                  </a:lnTo>
                  <a:cubicBezTo>
                    <a:pt x="963739" y="659519"/>
                    <a:pt x="985999" y="727283"/>
                    <a:pt x="1006768" y="804889"/>
                  </a:cubicBezTo>
                  <a:cubicBezTo>
                    <a:pt x="1013324" y="763941"/>
                    <a:pt x="1020222" y="724347"/>
                    <a:pt x="1027414" y="686862"/>
                  </a:cubicBezTo>
                  <a:cubicBezTo>
                    <a:pt x="1027414" y="686862"/>
                    <a:pt x="1022032" y="746553"/>
                    <a:pt x="1014498" y="834396"/>
                  </a:cubicBezTo>
                  <a:lnTo>
                    <a:pt x="1023470" y="878413"/>
                  </a:lnTo>
                  <a:lnTo>
                    <a:pt x="1037074" y="858475"/>
                  </a:lnTo>
                  <a:cubicBezTo>
                    <a:pt x="1049406" y="841617"/>
                    <a:pt x="1056766" y="833718"/>
                    <a:pt x="1056766" y="833718"/>
                  </a:cubicBezTo>
                  <a:lnTo>
                    <a:pt x="1025512" y="888432"/>
                  </a:lnTo>
                  <a:lnTo>
                    <a:pt x="1036635" y="942999"/>
                  </a:lnTo>
                  <a:lnTo>
                    <a:pt x="1046098" y="952838"/>
                  </a:lnTo>
                  <a:lnTo>
                    <a:pt x="1068766" y="979231"/>
                  </a:lnTo>
                  <a:lnTo>
                    <a:pt x="1078840" y="946223"/>
                  </a:lnTo>
                  <a:cubicBezTo>
                    <a:pt x="1087016" y="921091"/>
                    <a:pt x="1094954" y="898152"/>
                    <a:pt x="1102317" y="877753"/>
                  </a:cubicBezTo>
                  <a:lnTo>
                    <a:pt x="1105948" y="761916"/>
                  </a:lnTo>
                  <a:lnTo>
                    <a:pt x="1098715" y="747531"/>
                  </a:lnTo>
                  <a:cubicBezTo>
                    <a:pt x="1088930" y="736241"/>
                    <a:pt x="1079145" y="725627"/>
                    <a:pt x="1069360" y="715616"/>
                  </a:cubicBezTo>
                  <a:cubicBezTo>
                    <a:pt x="1069360" y="715616"/>
                    <a:pt x="1077384" y="721562"/>
                    <a:pt x="1091719" y="734434"/>
                  </a:cubicBezTo>
                  <a:cubicBezTo>
                    <a:pt x="1071415" y="697024"/>
                    <a:pt x="1049644" y="658409"/>
                    <a:pt x="1026160" y="618815"/>
                  </a:cubicBezTo>
                  <a:cubicBezTo>
                    <a:pt x="1026160" y="618815"/>
                    <a:pt x="1045149" y="645956"/>
                    <a:pt x="1074726" y="694171"/>
                  </a:cubicBezTo>
                  <a:lnTo>
                    <a:pt x="1106406" y="747316"/>
                  </a:lnTo>
                  <a:lnTo>
                    <a:pt x="1109355" y="653213"/>
                  </a:lnTo>
                  <a:cubicBezTo>
                    <a:pt x="1112256" y="577176"/>
                    <a:pt x="1115744" y="500534"/>
                    <a:pt x="1119911" y="425045"/>
                  </a:cubicBezTo>
                  <a:lnTo>
                    <a:pt x="1122010" y="393322"/>
                  </a:lnTo>
                  <a:lnTo>
                    <a:pt x="1069360" y="314263"/>
                  </a:lnTo>
                  <a:cubicBezTo>
                    <a:pt x="1069360" y="314263"/>
                    <a:pt x="1079821" y="326979"/>
                    <a:pt x="1097950" y="350697"/>
                  </a:cubicBezTo>
                  <a:lnTo>
                    <a:pt x="1122644" y="383739"/>
                  </a:lnTo>
                  <a:lnTo>
                    <a:pt x="1134550" y="203793"/>
                  </a:lnTo>
                  <a:cubicBezTo>
                    <a:pt x="1140172" y="132367"/>
                    <a:pt x="1146569" y="63850"/>
                    <a:pt x="1153834" y="0"/>
                  </a:cubicBezTo>
                  <a:cubicBezTo>
                    <a:pt x="1153834" y="0"/>
                    <a:pt x="1151095" y="155457"/>
                    <a:pt x="1148881" y="371065"/>
                  </a:cubicBezTo>
                  <a:lnTo>
                    <a:pt x="1148455" y="419396"/>
                  </a:lnTo>
                  <a:lnTo>
                    <a:pt x="1172548" y="453141"/>
                  </a:lnTo>
                  <a:cubicBezTo>
                    <a:pt x="1203220" y="497147"/>
                    <a:pt x="1238769" y="550440"/>
                    <a:pt x="1276400" y="611305"/>
                  </a:cubicBezTo>
                  <a:lnTo>
                    <a:pt x="1283730" y="623605"/>
                  </a:lnTo>
                  <a:lnTo>
                    <a:pt x="1286130" y="608895"/>
                  </a:lnTo>
                  <a:cubicBezTo>
                    <a:pt x="1299079" y="536463"/>
                    <a:pt x="1312912" y="466351"/>
                    <a:pt x="1327565" y="401353"/>
                  </a:cubicBezTo>
                  <a:cubicBezTo>
                    <a:pt x="1327565" y="401353"/>
                    <a:pt x="1317242" y="498549"/>
                    <a:pt x="1303635" y="635093"/>
                  </a:cubicBezTo>
                  <a:lnTo>
                    <a:pt x="1301784" y="653903"/>
                  </a:lnTo>
                  <a:lnTo>
                    <a:pt x="1334060" y="708066"/>
                  </a:lnTo>
                  <a:lnTo>
                    <a:pt x="1382158" y="795619"/>
                  </a:lnTo>
                  <a:lnTo>
                    <a:pt x="1388288" y="777559"/>
                  </a:lnTo>
                  <a:lnTo>
                    <a:pt x="1395433" y="758934"/>
                  </a:lnTo>
                  <a:lnTo>
                    <a:pt x="1403795" y="584463"/>
                  </a:lnTo>
                  <a:cubicBezTo>
                    <a:pt x="1408272" y="509802"/>
                    <a:pt x="1413592" y="438312"/>
                    <a:pt x="1419903" y="373051"/>
                  </a:cubicBezTo>
                  <a:cubicBezTo>
                    <a:pt x="1419903" y="373051"/>
                    <a:pt x="1418032" y="499057"/>
                    <a:pt x="1416560" y="672411"/>
                  </a:cubicBezTo>
                  <a:lnTo>
                    <a:pt x="1416314" y="704501"/>
                  </a:lnTo>
                  <a:lnTo>
                    <a:pt x="1423041" y="686965"/>
                  </a:lnTo>
                  <a:lnTo>
                    <a:pt x="1449357" y="624753"/>
                  </a:lnTo>
                  <a:lnTo>
                    <a:pt x="1444314" y="602893"/>
                  </a:lnTo>
                  <a:cubicBezTo>
                    <a:pt x="1437984" y="577270"/>
                    <a:pt x="1431768" y="554062"/>
                    <a:pt x="1425725" y="533833"/>
                  </a:cubicBezTo>
                  <a:cubicBezTo>
                    <a:pt x="1425725" y="533833"/>
                    <a:pt x="1437602" y="562794"/>
                    <a:pt x="1454670" y="611157"/>
                  </a:cubicBezTo>
                  <a:lnTo>
                    <a:pt x="1454875" y="611771"/>
                  </a:lnTo>
                  <a:lnTo>
                    <a:pt x="1480189" y="556531"/>
                  </a:lnTo>
                  <a:cubicBezTo>
                    <a:pt x="1494785" y="525854"/>
                    <a:pt x="1503790" y="508993"/>
                    <a:pt x="1503790" y="508993"/>
                  </a:cubicBezTo>
                  <a:lnTo>
                    <a:pt x="1458454" y="622498"/>
                  </a:lnTo>
                  <a:lnTo>
                    <a:pt x="1483331" y="697057"/>
                  </a:lnTo>
                  <a:cubicBezTo>
                    <a:pt x="1493626" y="729744"/>
                    <a:pt x="1504383" y="766086"/>
                    <a:pt x="1514768" y="804889"/>
                  </a:cubicBezTo>
                  <a:cubicBezTo>
                    <a:pt x="1521324" y="763941"/>
                    <a:pt x="1528222" y="724347"/>
                    <a:pt x="1535414" y="686862"/>
                  </a:cubicBezTo>
                  <a:cubicBezTo>
                    <a:pt x="1535414" y="686862"/>
                    <a:pt x="1530032" y="746553"/>
                    <a:pt x="1522498" y="834396"/>
                  </a:cubicBezTo>
                  <a:lnTo>
                    <a:pt x="1533807" y="889878"/>
                  </a:lnTo>
                  <a:lnTo>
                    <a:pt x="1555234" y="858475"/>
                  </a:lnTo>
                  <a:cubicBezTo>
                    <a:pt x="1567566" y="841617"/>
                    <a:pt x="1574926" y="833718"/>
                    <a:pt x="1574926" y="833718"/>
                  </a:cubicBezTo>
                  <a:cubicBezTo>
                    <a:pt x="1562353" y="852866"/>
                    <a:pt x="1550203" y="874297"/>
                    <a:pt x="1538493" y="897500"/>
                  </a:cubicBezTo>
                  <a:lnTo>
                    <a:pt x="1536331" y="902259"/>
                  </a:lnTo>
                  <a:lnTo>
                    <a:pt x="1561931" y="1027846"/>
                  </a:lnTo>
                  <a:lnTo>
                    <a:pt x="1577344" y="977339"/>
                  </a:lnTo>
                  <a:lnTo>
                    <a:pt x="1544320" y="932626"/>
                  </a:lnTo>
                  <a:cubicBezTo>
                    <a:pt x="1544320" y="932626"/>
                    <a:pt x="1551537" y="938916"/>
                    <a:pt x="1564258" y="952838"/>
                  </a:cubicBezTo>
                  <a:lnTo>
                    <a:pt x="1579430" y="970503"/>
                  </a:lnTo>
                  <a:lnTo>
                    <a:pt x="1586840" y="946223"/>
                  </a:lnTo>
                  <a:cubicBezTo>
                    <a:pt x="1595016" y="921091"/>
                    <a:pt x="1602954" y="898152"/>
                    <a:pt x="1610317" y="877753"/>
                  </a:cubicBezTo>
                  <a:lnTo>
                    <a:pt x="1614481" y="744928"/>
                  </a:lnTo>
                  <a:lnTo>
                    <a:pt x="1587520" y="715616"/>
                  </a:lnTo>
                  <a:cubicBezTo>
                    <a:pt x="1587520" y="715616"/>
                    <a:pt x="1595544" y="721562"/>
                    <a:pt x="1609879" y="734434"/>
                  </a:cubicBezTo>
                  <a:cubicBezTo>
                    <a:pt x="1589575" y="697024"/>
                    <a:pt x="1567804" y="658409"/>
                    <a:pt x="1544320" y="618815"/>
                  </a:cubicBezTo>
                  <a:cubicBezTo>
                    <a:pt x="1544320" y="618815"/>
                    <a:pt x="1563309" y="645956"/>
                    <a:pt x="1592886" y="694171"/>
                  </a:cubicBezTo>
                  <a:lnTo>
                    <a:pt x="1614913" y="731123"/>
                  </a:lnTo>
                  <a:lnTo>
                    <a:pt x="1617355" y="653213"/>
                  </a:lnTo>
                  <a:cubicBezTo>
                    <a:pt x="1620256" y="577176"/>
                    <a:pt x="1623744" y="500534"/>
                    <a:pt x="1627911" y="425045"/>
                  </a:cubicBezTo>
                  <a:lnTo>
                    <a:pt x="1630928" y="379445"/>
                  </a:lnTo>
                  <a:lnTo>
                    <a:pt x="1587520" y="314263"/>
                  </a:lnTo>
                  <a:cubicBezTo>
                    <a:pt x="1587520" y="314263"/>
                    <a:pt x="1597981" y="326979"/>
                    <a:pt x="1616110" y="350697"/>
                  </a:cubicBezTo>
                  <a:lnTo>
                    <a:pt x="1631471" y="371250"/>
                  </a:lnTo>
                  <a:lnTo>
                    <a:pt x="1642550" y="203793"/>
                  </a:lnTo>
                  <a:cubicBezTo>
                    <a:pt x="1648172" y="132367"/>
                    <a:pt x="1654569" y="63850"/>
                    <a:pt x="1661834" y="0"/>
                  </a:cubicBezTo>
                  <a:cubicBezTo>
                    <a:pt x="1661834" y="0"/>
                    <a:pt x="1659095" y="155457"/>
                    <a:pt x="1656881" y="371065"/>
                  </a:cubicBezTo>
                  <a:lnTo>
                    <a:pt x="1656579" y="405339"/>
                  </a:lnTo>
                  <a:lnTo>
                    <a:pt x="1690708" y="453141"/>
                  </a:lnTo>
                  <a:cubicBezTo>
                    <a:pt x="1706044" y="475144"/>
                    <a:pt x="1722599" y="499468"/>
                    <a:pt x="1740024" y="525901"/>
                  </a:cubicBezTo>
                  <a:lnTo>
                    <a:pt x="1793904" y="610277"/>
                  </a:lnTo>
                  <a:lnTo>
                    <a:pt x="1794130" y="608895"/>
                  </a:lnTo>
                  <a:cubicBezTo>
                    <a:pt x="1807078" y="536463"/>
                    <a:pt x="1820912" y="466351"/>
                    <a:pt x="1835565" y="401353"/>
                  </a:cubicBezTo>
                  <a:cubicBezTo>
                    <a:pt x="1835565" y="401353"/>
                    <a:pt x="1825242" y="498549"/>
                    <a:pt x="1811635" y="635093"/>
                  </a:cubicBezTo>
                  <a:lnTo>
                    <a:pt x="1811224" y="639269"/>
                  </a:lnTo>
                  <a:lnTo>
                    <a:pt x="1852220" y="708066"/>
                  </a:lnTo>
                  <a:lnTo>
                    <a:pt x="1894038" y="784188"/>
                  </a:lnTo>
                  <a:lnTo>
                    <a:pt x="1896288" y="777559"/>
                  </a:lnTo>
                  <a:lnTo>
                    <a:pt x="1915043" y="728667"/>
                  </a:lnTo>
                  <a:lnTo>
                    <a:pt x="1921955" y="584463"/>
                  </a:lnTo>
                  <a:cubicBezTo>
                    <a:pt x="1926432" y="509802"/>
                    <a:pt x="1931752" y="438312"/>
                    <a:pt x="1938063" y="373051"/>
                  </a:cubicBezTo>
                  <a:cubicBezTo>
                    <a:pt x="1938063" y="373051"/>
                    <a:pt x="1936192" y="499057"/>
                    <a:pt x="1934720" y="672411"/>
                  </a:cubicBezTo>
                  <a:lnTo>
                    <a:pt x="1934674" y="678376"/>
                  </a:lnTo>
                  <a:lnTo>
                    <a:pt x="1962528" y="612528"/>
                  </a:lnTo>
                  <a:lnTo>
                    <a:pt x="1963971" y="609380"/>
                  </a:lnTo>
                  <a:lnTo>
                    <a:pt x="1962474" y="602893"/>
                  </a:lnTo>
                  <a:cubicBezTo>
                    <a:pt x="1956144" y="577270"/>
                    <a:pt x="1949927" y="554062"/>
                    <a:pt x="1943885" y="533833"/>
                  </a:cubicBezTo>
                  <a:cubicBezTo>
                    <a:pt x="1943885" y="533833"/>
                    <a:pt x="1950566" y="550123"/>
                    <a:pt x="1961107" y="578672"/>
                  </a:cubicBezTo>
                  <a:lnTo>
                    <a:pt x="1968568" y="599347"/>
                  </a:lnTo>
                  <a:lnTo>
                    <a:pt x="1988189" y="556531"/>
                  </a:lnTo>
                  <a:cubicBezTo>
                    <a:pt x="2002785" y="525854"/>
                    <a:pt x="2011790" y="508993"/>
                    <a:pt x="2011790" y="508993"/>
                  </a:cubicBezTo>
                  <a:lnTo>
                    <a:pt x="1971954" y="608729"/>
                  </a:lnTo>
                  <a:lnTo>
                    <a:pt x="1972830" y="611157"/>
                  </a:lnTo>
                  <a:cubicBezTo>
                    <a:pt x="1989899" y="659519"/>
                    <a:pt x="2012159" y="727283"/>
                    <a:pt x="2032928" y="804889"/>
                  </a:cubicBezTo>
                  <a:cubicBezTo>
                    <a:pt x="2039484" y="763941"/>
                    <a:pt x="2046382" y="724347"/>
                    <a:pt x="2053574" y="686862"/>
                  </a:cubicBezTo>
                  <a:cubicBezTo>
                    <a:pt x="2053574" y="686862"/>
                    <a:pt x="2048192" y="746553"/>
                    <a:pt x="2040658" y="834396"/>
                  </a:cubicBezTo>
                  <a:lnTo>
                    <a:pt x="2049630" y="878413"/>
                  </a:lnTo>
                  <a:lnTo>
                    <a:pt x="2063234" y="858475"/>
                  </a:lnTo>
                  <a:cubicBezTo>
                    <a:pt x="2075566" y="841617"/>
                    <a:pt x="2082926" y="833718"/>
                    <a:pt x="2082926" y="833718"/>
                  </a:cubicBezTo>
                  <a:lnTo>
                    <a:pt x="2051672" y="888432"/>
                  </a:lnTo>
                  <a:lnTo>
                    <a:pt x="2080091" y="1027846"/>
                  </a:lnTo>
                  <a:cubicBezTo>
                    <a:pt x="2096725" y="969510"/>
                    <a:pt x="2113751" y="918551"/>
                    <a:pt x="2128477" y="877753"/>
                  </a:cubicBezTo>
                  <a:cubicBezTo>
                    <a:pt x="2135767" y="585470"/>
                    <a:pt x="2150933" y="255400"/>
                    <a:pt x="2179994" y="0"/>
                  </a:cubicBezTo>
                  <a:cubicBezTo>
                    <a:pt x="2179994" y="0"/>
                    <a:pt x="2169035" y="621826"/>
                    <a:pt x="2173243" y="1103043"/>
                  </a:cubicBezTo>
                  <a:cubicBezTo>
                    <a:pt x="2199026" y="1048922"/>
                    <a:pt x="2217960" y="1024986"/>
                    <a:pt x="2217960" y="1024986"/>
                  </a:cubicBezTo>
                  <a:cubicBezTo>
                    <a:pt x="2202059" y="1053439"/>
                    <a:pt x="2187235" y="1088290"/>
                    <a:pt x="2173438" y="1126905"/>
                  </a:cubicBezTo>
                  <a:cubicBezTo>
                    <a:pt x="2174515" y="1235448"/>
                    <a:pt x="2176423" y="1336012"/>
                    <a:pt x="2179407" y="1419640"/>
                  </a:cubicBezTo>
                  <a:cubicBezTo>
                    <a:pt x="2194721" y="1266987"/>
                    <a:pt x="2216296" y="1056901"/>
                    <a:pt x="2237921" y="863301"/>
                  </a:cubicBezTo>
                  <a:cubicBezTo>
                    <a:pt x="2237921" y="863301"/>
                    <a:pt x="2227451" y="1050277"/>
                    <a:pt x="2221384" y="1248018"/>
                  </a:cubicBezTo>
                  <a:cubicBezTo>
                    <a:pt x="2249614" y="1003157"/>
                    <a:pt x="2295113" y="661344"/>
                    <a:pt x="2353725" y="401353"/>
                  </a:cubicBezTo>
                  <a:cubicBezTo>
                    <a:pt x="2353725" y="401353"/>
                    <a:pt x="2312433" y="790136"/>
                    <a:pt x="2286160" y="1104925"/>
                  </a:cubicBezTo>
                  <a:cubicBezTo>
                    <a:pt x="2299027" y="1020470"/>
                    <a:pt x="2314145" y="943014"/>
                    <a:pt x="2331464" y="889796"/>
                  </a:cubicBezTo>
                  <a:cubicBezTo>
                    <a:pt x="2331464" y="889796"/>
                    <a:pt x="2324761" y="993146"/>
                    <a:pt x="2316200" y="1123442"/>
                  </a:cubicBezTo>
                  <a:cubicBezTo>
                    <a:pt x="2385868" y="778770"/>
                    <a:pt x="2529950" y="508993"/>
                    <a:pt x="2529950" y="508993"/>
                  </a:cubicBezTo>
                  <a:cubicBezTo>
                    <a:pt x="2337335" y="957165"/>
                    <a:pt x="2315270" y="1264804"/>
                    <a:pt x="2327990" y="1438081"/>
                  </a:cubicBezTo>
                  <a:cubicBezTo>
                    <a:pt x="2353333" y="1059160"/>
                    <a:pt x="2447023" y="812793"/>
                    <a:pt x="2447023" y="812793"/>
                  </a:cubicBezTo>
                  <a:cubicBezTo>
                    <a:pt x="2382199" y="1071429"/>
                    <a:pt x="2368500" y="1270299"/>
                    <a:pt x="2370017" y="1400370"/>
                  </a:cubicBezTo>
                  <a:cubicBezTo>
                    <a:pt x="2379165" y="1364239"/>
                    <a:pt x="2389391" y="1324269"/>
                    <a:pt x="2400643" y="1280687"/>
                  </a:cubicBezTo>
                  <a:cubicBezTo>
                    <a:pt x="2483325" y="960101"/>
                    <a:pt x="2601086" y="833718"/>
                    <a:pt x="2601086" y="833718"/>
                  </a:cubicBezTo>
                  <a:cubicBezTo>
                    <a:pt x="2500498" y="986898"/>
                    <a:pt x="2427013" y="1286257"/>
                    <a:pt x="2389097" y="1469094"/>
                  </a:cubicBezTo>
                  <a:cubicBezTo>
                    <a:pt x="2438657" y="1379745"/>
                    <a:pt x="2496731" y="1344668"/>
                    <a:pt x="2496731" y="1344668"/>
                  </a:cubicBezTo>
                  <a:cubicBezTo>
                    <a:pt x="2410086" y="1431382"/>
                    <a:pt x="2383177" y="1590508"/>
                    <a:pt x="2378138" y="1625886"/>
                  </a:cubicBezTo>
                  <a:lnTo>
                    <a:pt x="2368793" y="1625886"/>
                  </a:lnTo>
                  <a:lnTo>
                    <a:pt x="2358030" y="1625886"/>
                  </a:lnTo>
                  <a:lnTo>
                    <a:pt x="2355339" y="1625886"/>
                  </a:lnTo>
                  <a:lnTo>
                    <a:pt x="2333079" y="1625886"/>
                  </a:lnTo>
                  <a:lnTo>
                    <a:pt x="2321679" y="1625886"/>
                  </a:lnTo>
                  <a:lnTo>
                    <a:pt x="2320603" y="1625886"/>
                  </a:lnTo>
                  <a:lnTo>
                    <a:pt x="2295015" y="1625886"/>
                  </a:lnTo>
                  <a:cubicBezTo>
                    <a:pt x="2290025" y="1618434"/>
                    <a:pt x="2286894" y="1612488"/>
                    <a:pt x="2286894" y="1612488"/>
                  </a:cubicBezTo>
                  <a:cubicBezTo>
                    <a:pt x="2286111" y="1605337"/>
                    <a:pt x="2285426" y="1598111"/>
                    <a:pt x="2284790" y="1590884"/>
                  </a:cubicBezTo>
                  <a:cubicBezTo>
                    <a:pt x="2283910" y="1603304"/>
                    <a:pt x="2283078" y="1613993"/>
                    <a:pt x="2282442" y="1622424"/>
                  </a:cubicBezTo>
                  <a:cubicBezTo>
                    <a:pt x="2282344" y="1623628"/>
                    <a:pt x="2282246" y="1624757"/>
                    <a:pt x="2282148" y="1625886"/>
                  </a:cubicBezTo>
                  <a:lnTo>
                    <a:pt x="2244574" y="1625886"/>
                  </a:lnTo>
                  <a:lnTo>
                    <a:pt x="2239731" y="1625886"/>
                  </a:lnTo>
                  <a:lnTo>
                    <a:pt x="2220797" y="1625886"/>
                  </a:lnTo>
                  <a:lnTo>
                    <a:pt x="2196286" y="1625886"/>
                  </a:lnTo>
                  <a:lnTo>
                    <a:pt x="2169916" y="1625886"/>
                  </a:lnTo>
                  <a:lnTo>
                    <a:pt x="2159055" y="1625886"/>
                  </a:lnTo>
                  <a:lnTo>
                    <a:pt x="2158712" y="1625886"/>
                  </a:lnTo>
                  <a:cubicBezTo>
                    <a:pt x="2157049" y="1623779"/>
                    <a:pt x="2155288" y="1621445"/>
                    <a:pt x="2153526" y="1618961"/>
                  </a:cubicBezTo>
                  <a:cubicBezTo>
                    <a:pt x="2152303" y="1621295"/>
                    <a:pt x="2150982" y="1623628"/>
                    <a:pt x="2149612" y="1625886"/>
                  </a:cubicBezTo>
                  <a:lnTo>
                    <a:pt x="2134593" y="1625886"/>
                  </a:lnTo>
                  <a:lnTo>
                    <a:pt x="2121138" y="1625886"/>
                  </a:lnTo>
                  <a:lnTo>
                    <a:pt x="2115512" y="1625886"/>
                  </a:lnTo>
                  <a:lnTo>
                    <a:pt x="2096138" y="1625886"/>
                  </a:lnTo>
                  <a:lnTo>
                    <a:pt x="2094426" y="1625886"/>
                  </a:lnTo>
                  <a:lnTo>
                    <a:pt x="2072361" y="1625886"/>
                  </a:lnTo>
                  <a:lnTo>
                    <a:pt x="2072263" y="1625886"/>
                  </a:lnTo>
                  <a:lnTo>
                    <a:pt x="2069279" y="1625886"/>
                  </a:lnTo>
                  <a:lnTo>
                    <a:pt x="2063408" y="1625886"/>
                  </a:lnTo>
                  <a:lnTo>
                    <a:pt x="2060130" y="1625886"/>
                  </a:lnTo>
                  <a:lnTo>
                    <a:pt x="2056069" y="1625886"/>
                  </a:lnTo>
                  <a:lnTo>
                    <a:pt x="2043251" y="1625886"/>
                  </a:lnTo>
                  <a:lnTo>
                    <a:pt x="2033662" y="1625886"/>
                  </a:lnTo>
                  <a:lnTo>
                    <a:pt x="2032341" y="1625886"/>
                  </a:lnTo>
                  <a:lnTo>
                    <a:pt x="2008563" y="1625886"/>
                  </a:lnTo>
                  <a:cubicBezTo>
                    <a:pt x="2008270" y="1622574"/>
                    <a:pt x="2008025" y="1619337"/>
                    <a:pt x="2007781" y="1616025"/>
                  </a:cubicBezTo>
                  <a:cubicBezTo>
                    <a:pt x="2007585" y="1619488"/>
                    <a:pt x="2007389" y="1622800"/>
                    <a:pt x="2007194" y="1625886"/>
                  </a:cubicBezTo>
                  <a:lnTo>
                    <a:pt x="1983025" y="1625886"/>
                  </a:lnTo>
                  <a:lnTo>
                    <a:pt x="1973925" y="1625886"/>
                  </a:lnTo>
                  <a:lnTo>
                    <a:pt x="1964336" y="1625886"/>
                  </a:lnTo>
                  <a:lnTo>
                    <a:pt x="1946772" y="1625886"/>
                  </a:lnTo>
                  <a:lnTo>
                    <a:pt x="1941341" y="1625886"/>
                  </a:lnTo>
                  <a:lnTo>
                    <a:pt x="1928523" y="1625886"/>
                  </a:lnTo>
                  <a:lnTo>
                    <a:pt x="1925686" y="1625886"/>
                  </a:lnTo>
                  <a:lnTo>
                    <a:pt x="1925539" y="1625886"/>
                  </a:lnTo>
                  <a:lnTo>
                    <a:pt x="1915363" y="1625886"/>
                  </a:lnTo>
                  <a:lnTo>
                    <a:pt x="1912672" y="1625886"/>
                  </a:lnTo>
                  <a:lnTo>
                    <a:pt x="1903327" y="1625886"/>
                  </a:lnTo>
                  <a:lnTo>
                    <a:pt x="1892270" y="1625886"/>
                  </a:lnTo>
                  <a:lnTo>
                    <a:pt x="1891341" y="1625886"/>
                  </a:lnTo>
                  <a:lnTo>
                    <a:pt x="1873043" y="1625886"/>
                  </a:lnTo>
                  <a:lnTo>
                    <a:pt x="1870107" y="1625886"/>
                  </a:lnTo>
                  <a:lnTo>
                    <a:pt x="1865019" y="1625886"/>
                  </a:lnTo>
                  <a:lnTo>
                    <a:pt x="1859978" y="1625886"/>
                  </a:lnTo>
                  <a:lnTo>
                    <a:pt x="1854598" y="1625886"/>
                  </a:lnTo>
                  <a:lnTo>
                    <a:pt x="1850633" y="1625886"/>
                  </a:lnTo>
                  <a:lnTo>
                    <a:pt x="1839870" y="1625886"/>
                  </a:lnTo>
                  <a:lnTo>
                    <a:pt x="1837179" y="1625886"/>
                  </a:lnTo>
                  <a:lnTo>
                    <a:pt x="1814919" y="1625886"/>
                  </a:lnTo>
                  <a:lnTo>
                    <a:pt x="1803519" y="1625886"/>
                  </a:lnTo>
                  <a:lnTo>
                    <a:pt x="1802443" y="1625886"/>
                  </a:lnTo>
                  <a:lnTo>
                    <a:pt x="1776855" y="1625886"/>
                  </a:lnTo>
                  <a:cubicBezTo>
                    <a:pt x="1771865" y="1618434"/>
                    <a:pt x="1768734" y="1612488"/>
                    <a:pt x="1768734" y="1612488"/>
                  </a:cubicBezTo>
                  <a:cubicBezTo>
                    <a:pt x="1767951" y="1605337"/>
                    <a:pt x="1767266" y="1598111"/>
                    <a:pt x="1766630" y="1590884"/>
                  </a:cubicBezTo>
                  <a:cubicBezTo>
                    <a:pt x="1765750" y="1603304"/>
                    <a:pt x="1764918" y="1613993"/>
                    <a:pt x="1764282" y="1622424"/>
                  </a:cubicBezTo>
                  <a:cubicBezTo>
                    <a:pt x="1764184" y="1623628"/>
                    <a:pt x="1764086" y="1624757"/>
                    <a:pt x="1763988" y="1625886"/>
                  </a:cubicBezTo>
                  <a:lnTo>
                    <a:pt x="1726414" y="1625886"/>
                  </a:lnTo>
                  <a:lnTo>
                    <a:pt x="1721571" y="1625886"/>
                  </a:lnTo>
                  <a:lnTo>
                    <a:pt x="1702637" y="1625886"/>
                  </a:lnTo>
                  <a:lnTo>
                    <a:pt x="1678126" y="1625886"/>
                  </a:lnTo>
                  <a:lnTo>
                    <a:pt x="1651756" y="1625886"/>
                  </a:lnTo>
                  <a:lnTo>
                    <a:pt x="1640895" y="1625886"/>
                  </a:lnTo>
                  <a:lnTo>
                    <a:pt x="1640552" y="1625886"/>
                  </a:lnTo>
                  <a:cubicBezTo>
                    <a:pt x="1638889" y="1623779"/>
                    <a:pt x="1637128" y="1621445"/>
                    <a:pt x="1635366" y="1618961"/>
                  </a:cubicBezTo>
                  <a:cubicBezTo>
                    <a:pt x="1634143" y="1621295"/>
                    <a:pt x="1632822" y="1623628"/>
                    <a:pt x="1631452" y="1625886"/>
                  </a:cubicBezTo>
                  <a:lnTo>
                    <a:pt x="1616433" y="1625886"/>
                  </a:lnTo>
                  <a:lnTo>
                    <a:pt x="1602978" y="1625886"/>
                  </a:lnTo>
                  <a:lnTo>
                    <a:pt x="1597352" y="1625886"/>
                  </a:lnTo>
                  <a:lnTo>
                    <a:pt x="1577978" y="1625886"/>
                  </a:lnTo>
                  <a:lnTo>
                    <a:pt x="1576266" y="1625886"/>
                  </a:lnTo>
                  <a:lnTo>
                    <a:pt x="1554201" y="1625886"/>
                  </a:lnTo>
                  <a:lnTo>
                    <a:pt x="1554103" y="1625886"/>
                  </a:lnTo>
                  <a:lnTo>
                    <a:pt x="1551119" y="1625886"/>
                  </a:lnTo>
                  <a:lnTo>
                    <a:pt x="1545248" y="1625886"/>
                  </a:lnTo>
                  <a:lnTo>
                    <a:pt x="1541970" y="1625886"/>
                  </a:lnTo>
                  <a:lnTo>
                    <a:pt x="1537909" y="1625886"/>
                  </a:lnTo>
                  <a:lnTo>
                    <a:pt x="1525091" y="1625886"/>
                  </a:lnTo>
                  <a:lnTo>
                    <a:pt x="1515502" y="1625886"/>
                  </a:lnTo>
                  <a:lnTo>
                    <a:pt x="1514181" y="1625886"/>
                  </a:lnTo>
                  <a:lnTo>
                    <a:pt x="1490403" y="1625886"/>
                  </a:lnTo>
                  <a:cubicBezTo>
                    <a:pt x="1490110" y="1622574"/>
                    <a:pt x="1489865" y="1619337"/>
                    <a:pt x="1489621" y="1616025"/>
                  </a:cubicBezTo>
                  <a:cubicBezTo>
                    <a:pt x="1489425" y="1619488"/>
                    <a:pt x="1489229" y="1622800"/>
                    <a:pt x="1489034" y="1625886"/>
                  </a:cubicBezTo>
                  <a:lnTo>
                    <a:pt x="1464865" y="1625886"/>
                  </a:lnTo>
                  <a:lnTo>
                    <a:pt x="1455765" y="1625886"/>
                  </a:lnTo>
                  <a:lnTo>
                    <a:pt x="1446176" y="1625886"/>
                  </a:lnTo>
                  <a:lnTo>
                    <a:pt x="1428612" y="1625886"/>
                  </a:lnTo>
                  <a:lnTo>
                    <a:pt x="1423181" y="1625886"/>
                  </a:lnTo>
                  <a:lnTo>
                    <a:pt x="1410363" y="1625886"/>
                  </a:lnTo>
                  <a:lnTo>
                    <a:pt x="1407526" y="1625886"/>
                  </a:lnTo>
                  <a:lnTo>
                    <a:pt x="1407379" y="1625886"/>
                  </a:lnTo>
                  <a:lnTo>
                    <a:pt x="1397203" y="1625886"/>
                  </a:lnTo>
                  <a:lnTo>
                    <a:pt x="1394512" y="1625886"/>
                  </a:lnTo>
                  <a:lnTo>
                    <a:pt x="1385167" y="1625886"/>
                  </a:lnTo>
                  <a:lnTo>
                    <a:pt x="1374110" y="1625886"/>
                  </a:lnTo>
                  <a:lnTo>
                    <a:pt x="1373181" y="1625886"/>
                  </a:lnTo>
                  <a:lnTo>
                    <a:pt x="1354883" y="1625886"/>
                  </a:lnTo>
                  <a:lnTo>
                    <a:pt x="1351978" y="1625886"/>
                  </a:lnTo>
                  <a:lnTo>
                    <a:pt x="1351947" y="1625886"/>
                  </a:lnTo>
                  <a:lnTo>
                    <a:pt x="1346859" y="1625886"/>
                  </a:lnTo>
                  <a:lnTo>
                    <a:pt x="1342633" y="1625886"/>
                  </a:lnTo>
                  <a:lnTo>
                    <a:pt x="1336438" y="1625886"/>
                  </a:lnTo>
                  <a:lnTo>
                    <a:pt x="1331870" y="1625886"/>
                  </a:lnTo>
                  <a:lnTo>
                    <a:pt x="1329179" y="1625886"/>
                  </a:lnTo>
                  <a:lnTo>
                    <a:pt x="1306919" y="1625886"/>
                  </a:lnTo>
                  <a:lnTo>
                    <a:pt x="1295519" y="1625886"/>
                  </a:lnTo>
                  <a:lnTo>
                    <a:pt x="1294443" y="1625886"/>
                  </a:lnTo>
                  <a:lnTo>
                    <a:pt x="1268855" y="1625886"/>
                  </a:lnTo>
                  <a:cubicBezTo>
                    <a:pt x="1263865" y="1618434"/>
                    <a:pt x="1260734" y="1612488"/>
                    <a:pt x="1260734" y="1612488"/>
                  </a:cubicBezTo>
                  <a:cubicBezTo>
                    <a:pt x="1259951" y="1605337"/>
                    <a:pt x="1259266" y="1598111"/>
                    <a:pt x="1258630" y="1590884"/>
                  </a:cubicBezTo>
                  <a:cubicBezTo>
                    <a:pt x="1257750" y="1603304"/>
                    <a:pt x="1256918" y="1613993"/>
                    <a:pt x="1256282" y="1622424"/>
                  </a:cubicBezTo>
                  <a:cubicBezTo>
                    <a:pt x="1256184" y="1623628"/>
                    <a:pt x="1256086" y="1624757"/>
                    <a:pt x="1255988" y="1625886"/>
                  </a:cubicBezTo>
                  <a:lnTo>
                    <a:pt x="1218414" y="1625886"/>
                  </a:lnTo>
                  <a:lnTo>
                    <a:pt x="1213571" y="1625886"/>
                  </a:lnTo>
                  <a:lnTo>
                    <a:pt x="1194637" y="1625886"/>
                  </a:lnTo>
                  <a:lnTo>
                    <a:pt x="1170126" y="1625886"/>
                  </a:lnTo>
                  <a:lnTo>
                    <a:pt x="1143756" y="1625886"/>
                  </a:lnTo>
                  <a:lnTo>
                    <a:pt x="1132895" y="1625886"/>
                  </a:lnTo>
                  <a:lnTo>
                    <a:pt x="1132552" y="1625886"/>
                  </a:lnTo>
                  <a:cubicBezTo>
                    <a:pt x="1130889" y="1623779"/>
                    <a:pt x="1129128" y="1621445"/>
                    <a:pt x="1127366" y="1618961"/>
                  </a:cubicBezTo>
                  <a:cubicBezTo>
                    <a:pt x="1126143" y="1621295"/>
                    <a:pt x="1124822" y="1623628"/>
                    <a:pt x="1123452" y="1625886"/>
                  </a:cubicBezTo>
                  <a:lnTo>
                    <a:pt x="1108433" y="1625886"/>
                  </a:lnTo>
                  <a:lnTo>
                    <a:pt x="1094978" y="1625886"/>
                  </a:lnTo>
                  <a:lnTo>
                    <a:pt x="1089352" y="1625886"/>
                  </a:lnTo>
                  <a:lnTo>
                    <a:pt x="1069978" y="1625886"/>
                  </a:lnTo>
                  <a:lnTo>
                    <a:pt x="1068266" y="1625886"/>
                  </a:lnTo>
                  <a:lnTo>
                    <a:pt x="1046201" y="1625886"/>
                  </a:lnTo>
                  <a:lnTo>
                    <a:pt x="1046103" y="1625886"/>
                  </a:lnTo>
                  <a:lnTo>
                    <a:pt x="1043118" y="1625886"/>
                  </a:lnTo>
                  <a:lnTo>
                    <a:pt x="1037248" y="1625886"/>
                  </a:lnTo>
                  <a:lnTo>
                    <a:pt x="1033970" y="1625886"/>
                  </a:lnTo>
                  <a:lnTo>
                    <a:pt x="1029909" y="1625886"/>
                  </a:lnTo>
                  <a:lnTo>
                    <a:pt x="1017091" y="1625886"/>
                  </a:lnTo>
                  <a:lnTo>
                    <a:pt x="1007502" y="1625886"/>
                  </a:lnTo>
                  <a:lnTo>
                    <a:pt x="1006181" y="1625886"/>
                  </a:lnTo>
                  <a:lnTo>
                    <a:pt x="982403" y="1625886"/>
                  </a:lnTo>
                  <a:cubicBezTo>
                    <a:pt x="982110" y="1622574"/>
                    <a:pt x="981865" y="1619337"/>
                    <a:pt x="981621" y="1616025"/>
                  </a:cubicBezTo>
                  <a:cubicBezTo>
                    <a:pt x="981425" y="1619488"/>
                    <a:pt x="981229" y="1622800"/>
                    <a:pt x="981033" y="1625886"/>
                  </a:cubicBezTo>
                  <a:lnTo>
                    <a:pt x="956865" y="1625886"/>
                  </a:lnTo>
                  <a:lnTo>
                    <a:pt x="947765" y="1625886"/>
                  </a:lnTo>
                  <a:lnTo>
                    <a:pt x="938176" y="1625886"/>
                  </a:lnTo>
                  <a:lnTo>
                    <a:pt x="920612" y="1625886"/>
                  </a:lnTo>
                  <a:lnTo>
                    <a:pt x="915181" y="1625886"/>
                  </a:lnTo>
                  <a:lnTo>
                    <a:pt x="902363" y="1625886"/>
                  </a:lnTo>
                  <a:lnTo>
                    <a:pt x="899525" y="1625886"/>
                  </a:lnTo>
                  <a:lnTo>
                    <a:pt x="899379" y="1625886"/>
                  </a:lnTo>
                  <a:lnTo>
                    <a:pt x="889202" y="1625886"/>
                  </a:lnTo>
                  <a:lnTo>
                    <a:pt x="886512" y="1625886"/>
                  </a:lnTo>
                  <a:lnTo>
                    <a:pt x="877167" y="1625886"/>
                  </a:lnTo>
                  <a:lnTo>
                    <a:pt x="866110" y="1625886"/>
                  </a:lnTo>
                  <a:lnTo>
                    <a:pt x="865181" y="1625886"/>
                  </a:lnTo>
                  <a:lnTo>
                    <a:pt x="846883" y="1625886"/>
                  </a:lnTo>
                  <a:lnTo>
                    <a:pt x="843947" y="1625886"/>
                  </a:lnTo>
                  <a:lnTo>
                    <a:pt x="838859" y="1625886"/>
                  </a:lnTo>
                  <a:lnTo>
                    <a:pt x="833818" y="1625886"/>
                  </a:lnTo>
                  <a:lnTo>
                    <a:pt x="828438" y="1625886"/>
                  </a:lnTo>
                  <a:lnTo>
                    <a:pt x="824473" y="1625886"/>
                  </a:lnTo>
                  <a:lnTo>
                    <a:pt x="813710" y="1625886"/>
                  </a:lnTo>
                  <a:lnTo>
                    <a:pt x="811019" y="1625886"/>
                  </a:lnTo>
                  <a:lnTo>
                    <a:pt x="788759" y="1625886"/>
                  </a:lnTo>
                  <a:lnTo>
                    <a:pt x="777359" y="1625886"/>
                  </a:lnTo>
                  <a:lnTo>
                    <a:pt x="776283" y="1625886"/>
                  </a:lnTo>
                  <a:lnTo>
                    <a:pt x="750695" y="1625886"/>
                  </a:lnTo>
                  <a:cubicBezTo>
                    <a:pt x="745705" y="1618434"/>
                    <a:pt x="742574" y="1612488"/>
                    <a:pt x="742574" y="1612488"/>
                  </a:cubicBezTo>
                  <a:cubicBezTo>
                    <a:pt x="741791" y="1605337"/>
                    <a:pt x="741106" y="1598111"/>
                    <a:pt x="740470" y="1590884"/>
                  </a:cubicBezTo>
                  <a:cubicBezTo>
                    <a:pt x="739590" y="1603304"/>
                    <a:pt x="738758" y="1613993"/>
                    <a:pt x="738122" y="1622424"/>
                  </a:cubicBezTo>
                  <a:cubicBezTo>
                    <a:pt x="738024" y="1623628"/>
                    <a:pt x="737926" y="1624757"/>
                    <a:pt x="737828" y="1625886"/>
                  </a:cubicBezTo>
                  <a:lnTo>
                    <a:pt x="700254" y="1625886"/>
                  </a:lnTo>
                  <a:lnTo>
                    <a:pt x="695411" y="1625886"/>
                  </a:lnTo>
                  <a:lnTo>
                    <a:pt x="676477" y="1625886"/>
                  </a:lnTo>
                  <a:lnTo>
                    <a:pt x="651966" y="1625886"/>
                  </a:lnTo>
                  <a:lnTo>
                    <a:pt x="625596" y="1625886"/>
                  </a:lnTo>
                  <a:lnTo>
                    <a:pt x="614735" y="1625886"/>
                  </a:lnTo>
                  <a:lnTo>
                    <a:pt x="614392" y="1625886"/>
                  </a:lnTo>
                  <a:cubicBezTo>
                    <a:pt x="612729" y="1623779"/>
                    <a:pt x="610967" y="1621445"/>
                    <a:pt x="609206" y="1618961"/>
                  </a:cubicBezTo>
                  <a:cubicBezTo>
                    <a:pt x="607983" y="1621295"/>
                    <a:pt x="606662" y="1623628"/>
                    <a:pt x="605292" y="1625886"/>
                  </a:cubicBezTo>
                  <a:lnTo>
                    <a:pt x="590272" y="1625886"/>
                  </a:lnTo>
                  <a:lnTo>
                    <a:pt x="576818" y="1625886"/>
                  </a:lnTo>
                  <a:lnTo>
                    <a:pt x="571192" y="1625886"/>
                  </a:lnTo>
                  <a:lnTo>
                    <a:pt x="551818" y="1625886"/>
                  </a:lnTo>
                  <a:lnTo>
                    <a:pt x="550106" y="1625886"/>
                  </a:lnTo>
                  <a:lnTo>
                    <a:pt x="528041" y="1625886"/>
                  </a:lnTo>
                  <a:lnTo>
                    <a:pt x="527943" y="1625886"/>
                  </a:lnTo>
                  <a:lnTo>
                    <a:pt x="524958" y="1625886"/>
                  </a:lnTo>
                  <a:lnTo>
                    <a:pt x="519088" y="1625886"/>
                  </a:lnTo>
                  <a:lnTo>
                    <a:pt x="515810" y="1625886"/>
                  </a:lnTo>
                  <a:lnTo>
                    <a:pt x="511749" y="1625886"/>
                  </a:lnTo>
                  <a:lnTo>
                    <a:pt x="498931" y="1625886"/>
                  </a:lnTo>
                  <a:lnTo>
                    <a:pt x="489342" y="1625886"/>
                  </a:lnTo>
                  <a:lnTo>
                    <a:pt x="488021" y="1625886"/>
                  </a:lnTo>
                  <a:lnTo>
                    <a:pt x="464243" y="1625886"/>
                  </a:lnTo>
                  <a:cubicBezTo>
                    <a:pt x="463950" y="1622574"/>
                    <a:pt x="463705" y="1619337"/>
                    <a:pt x="463461" y="1616025"/>
                  </a:cubicBezTo>
                  <a:cubicBezTo>
                    <a:pt x="463265" y="1619488"/>
                    <a:pt x="463069" y="1622800"/>
                    <a:pt x="462873" y="1625886"/>
                  </a:cubicBezTo>
                  <a:lnTo>
                    <a:pt x="438705" y="1625886"/>
                  </a:lnTo>
                  <a:lnTo>
                    <a:pt x="429605" y="1625886"/>
                  </a:lnTo>
                  <a:lnTo>
                    <a:pt x="420016" y="1625886"/>
                  </a:lnTo>
                  <a:lnTo>
                    <a:pt x="402452" y="1625886"/>
                  </a:lnTo>
                  <a:lnTo>
                    <a:pt x="397021" y="1625886"/>
                  </a:lnTo>
                  <a:lnTo>
                    <a:pt x="384203" y="1625886"/>
                  </a:lnTo>
                  <a:lnTo>
                    <a:pt x="381365" y="1625886"/>
                  </a:lnTo>
                  <a:lnTo>
                    <a:pt x="381219" y="1625886"/>
                  </a:lnTo>
                  <a:lnTo>
                    <a:pt x="371042" y="1625886"/>
                  </a:lnTo>
                  <a:lnTo>
                    <a:pt x="368352" y="1625886"/>
                  </a:lnTo>
                  <a:lnTo>
                    <a:pt x="359007" y="1625886"/>
                  </a:lnTo>
                  <a:lnTo>
                    <a:pt x="347950" y="1625886"/>
                  </a:lnTo>
                  <a:lnTo>
                    <a:pt x="347021" y="1625886"/>
                  </a:lnTo>
                  <a:lnTo>
                    <a:pt x="328723" y="1625886"/>
                  </a:lnTo>
                  <a:lnTo>
                    <a:pt x="325787" y="1625886"/>
                  </a:lnTo>
                  <a:lnTo>
                    <a:pt x="320699" y="1625886"/>
                  </a:lnTo>
                  <a:lnTo>
                    <a:pt x="310278" y="1625886"/>
                  </a:lnTo>
                  <a:cubicBezTo>
                    <a:pt x="293938" y="1577712"/>
                    <a:pt x="246775" y="1455469"/>
                    <a:pt x="171725" y="1394499"/>
                  </a:cubicBezTo>
                  <a:cubicBezTo>
                    <a:pt x="171725" y="1394499"/>
                    <a:pt x="223927" y="1418661"/>
                    <a:pt x="278820" y="1494761"/>
                  </a:cubicBezTo>
                  <a:cubicBezTo>
                    <a:pt x="216980" y="1329689"/>
                    <a:pt x="106557" y="1060891"/>
                    <a:pt x="0" y="932626"/>
                  </a:cubicBezTo>
                  <a:cubicBezTo>
                    <a:pt x="0" y="932626"/>
                    <a:pt x="115462" y="1033266"/>
                    <a:pt x="236843" y="1320430"/>
                  </a:cubicBezTo>
                  <a:cubicBezTo>
                    <a:pt x="252156" y="1356712"/>
                    <a:pt x="266246" y="1390057"/>
                    <a:pt x="279016" y="1420618"/>
                  </a:cubicBezTo>
                  <a:cubicBezTo>
                    <a:pt x="263360" y="1366497"/>
                    <a:pt x="242078" y="1304172"/>
                    <a:pt x="213164" y="1234620"/>
                  </a:cubicBezTo>
                  <a:cubicBezTo>
                    <a:pt x="213164" y="1234620"/>
                    <a:pt x="272998" y="1345044"/>
                    <a:pt x="322803" y="1527129"/>
                  </a:cubicBezTo>
                  <a:cubicBezTo>
                    <a:pt x="324907" y="1532247"/>
                    <a:pt x="326864" y="1537290"/>
                    <a:pt x="328821" y="1542183"/>
                  </a:cubicBezTo>
                  <a:cubicBezTo>
                    <a:pt x="324711" y="1418059"/>
                    <a:pt x="286501" y="1146927"/>
                    <a:pt x="72555" y="747531"/>
                  </a:cubicBezTo>
                  <a:cubicBezTo>
                    <a:pt x="62770" y="736241"/>
                    <a:pt x="52985" y="725627"/>
                    <a:pt x="43200" y="715616"/>
                  </a:cubicBezTo>
                  <a:cubicBezTo>
                    <a:pt x="43200" y="715616"/>
                    <a:pt x="51224" y="721562"/>
                    <a:pt x="65559" y="734434"/>
                  </a:cubicBezTo>
                  <a:cubicBezTo>
                    <a:pt x="45255" y="697024"/>
                    <a:pt x="23484" y="658409"/>
                    <a:pt x="0" y="618815"/>
                  </a:cubicBezTo>
                  <a:cubicBezTo>
                    <a:pt x="0" y="618815"/>
                    <a:pt x="33758" y="667065"/>
                    <a:pt x="81361" y="749187"/>
                  </a:cubicBezTo>
                  <a:cubicBezTo>
                    <a:pt x="122800" y="788931"/>
                    <a:pt x="194230" y="866537"/>
                    <a:pt x="276765" y="994425"/>
                  </a:cubicBezTo>
                  <a:cubicBezTo>
                    <a:pt x="263164" y="912604"/>
                    <a:pt x="249416" y="840117"/>
                    <a:pt x="236843" y="790512"/>
                  </a:cubicBezTo>
                  <a:cubicBezTo>
                    <a:pt x="236843" y="790512"/>
                    <a:pt x="274613" y="898904"/>
                    <a:pt x="303674" y="1037331"/>
                  </a:cubicBezTo>
                  <a:cubicBezTo>
                    <a:pt x="321482" y="1066536"/>
                    <a:pt x="339682" y="1098000"/>
                    <a:pt x="358126" y="1131948"/>
                  </a:cubicBezTo>
                  <a:cubicBezTo>
                    <a:pt x="359594" y="1047869"/>
                    <a:pt x="361698" y="958144"/>
                    <a:pt x="364731" y="867666"/>
                  </a:cubicBezTo>
                  <a:cubicBezTo>
                    <a:pt x="291589" y="707788"/>
                    <a:pt x="188457" y="522918"/>
                    <a:pt x="43200" y="314263"/>
                  </a:cubicBezTo>
                  <a:cubicBezTo>
                    <a:pt x="43200" y="314263"/>
                    <a:pt x="210571" y="517724"/>
                    <a:pt x="366590" y="814900"/>
                  </a:cubicBezTo>
                  <a:cubicBezTo>
                    <a:pt x="372461" y="659011"/>
                    <a:pt x="381121" y="503573"/>
                    <a:pt x="393743" y="373051"/>
                  </a:cubicBezTo>
                  <a:cubicBezTo>
                    <a:pt x="393743" y="373051"/>
                    <a:pt x="390416" y="597062"/>
                    <a:pt x="389144" y="858634"/>
                  </a:cubicBezTo>
                  <a:cubicBezTo>
                    <a:pt x="413313" y="906507"/>
                    <a:pt x="436992" y="956488"/>
                    <a:pt x="459498" y="1008275"/>
                  </a:cubicBezTo>
                  <a:cubicBezTo>
                    <a:pt x="464879" y="966574"/>
                    <a:pt x="470555" y="924723"/>
                    <a:pt x="476572" y="883549"/>
                  </a:cubicBezTo>
                  <a:cubicBezTo>
                    <a:pt x="450691" y="743316"/>
                    <a:pt x="423734" y="614751"/>
                    <a:pt x="399565" y="533833"/>
                  </a:cubicBezTo>
                  <a:cubicBezTo>
                    <a:pt x="399565" y="533833"/>
                    <a:pt x="447071" y="649677"/>
                    <a:pt x="488608" y="804889"/>
                  </a:cubicBezTo>
                  <a:cubicBezTo>
                    <a:pt x="495164" y="763941"/>
                    <a:pt x="502062" y="724347"/>
                    <a:pt x="509254" y="686862"/>
                  </a:cubicBezTo>
                  <a:cubicBezTo>
                    <a:pt x="509254" y="686862"/>
                    <a:pt x="503872" y="746553"/>
                    <a:pt x="496338" y="834396"/>
                  </a:cubicBezTo>
                  <a:cubicBezTo>
                    <a:pt x="511798" y="895291"/>
                    <a:pt x="525937" y="961155"/>
                    <a:pt x="535771" y="1027846"/>
                  </a:cubicBezTo>
                  <a:lnTo>
                    <a:pt x="551184" y="977339"/>
                  </a:lnTo>
                  <a:lnTo>
                    <a:pt x="518160" y="932626"/>
                  </a:lnTo>
                  <a:cubicBezTo>
                    <a:pt x="518160" y="932626"/>
                    <a:pt x="525376" y="938916"/>
                    <a:pt x="538098" y="952838"/>
                  </a:cubicBezTo>
                  <a:lnTo>
                    <a:pt x="553270" y="970503"/>
                  </a:lnTo>
                  <a:lnTo>
                    <a:pt x="560679" y="946223"/>
                  </a:lnTo>
                  <a:cubicBezTo>
                    <a:pt x="568856" y="921091"/>
                    <a:pt x="576794" y="898152"/>
                    <a:pt x="584157" y="877753"/>
                  </a:cubicBezTo>
                  <a:lnTo>
                    <a:pt x="588320" y="744928"/>
                  </a:lnTo>
                  <a:lnTo>
                    <a:pt x="561360" y="715616"/>
                  </a:lnTo>
                  <a:cubicBezTo>
                    <a:pt x="561360" y="715616"/>
                    <a:pt x="569384" y="721562"/>
                    <a:pt x="583719" y="734434"/>
                  </a:cubicBezTo>
                  <a:cubicBezTo>
                    <a:pt x="563415" y="697024"/>
                    <a:pt x="541644" y="658409"/>
                    <a:pt x="518160" y="618815"/>
                  </a:cubicBezTo>
                  <a:cubicBezTo>
                    <a:pt x="518160" y="618815"/>
                    <a:pt x="537149" y="645956"/>
                    <a:pt x="566726" y="694171"/>
                  </a:cubicBezTo>
                  <a:lnTo>
                    <a:pt x="588753" y="731123"/>
                  </a:lnTo>
                  <a:lnTo>
                    <a:pt x="591195" y="653213"/>
                  </a:lnTo>
                  <a:cubicBezTo>
                    <a:pt x="594096" y="577176"/>
                    <a:pt x="597584" y="500534"/>
                    <a:pt x="601751" y="425045"/>
                  </a:cubicBezTo>
                  <a:lnTo>
                    <a:pt x="604768" y="379444"/>
                  </a:lnTo>
                  <a:lnTo>
                    <a:pt x="561360" y="314263"/>
                  </a:lnTo>
                  <a:cubicBezTo>
                    <a:pt x="561360" y="314263"/>
                    <a:pt x="571821" y="326979"/>
                    <a:pt x="589950" y="350697"/>
                  </a:cubicBezTo>
                  <a:lnTo>
                    <a:pt x="605310" y="371250"/>
                  </a:lnTo>
                  <a:lnTo>
                    <a:pt x="616390" y="203793"/>
                  </a:lnTo>
                  <a:cubicBezTo>
                    <a:pt x="622012" y="132367"/>
                    <a:pt x="628409" y="63850"/>
                    <a:pt x="635674" y="0"/>
                  </a:cubicBezTo>
                  <a:close/>
                </a:path>
              </a:pathLst>
            </a:custGeom>
            <a:gradFill>
              <a:gsLst>
                <a:gs pos="60000">
                  <a:srgbClr val="92D050"/>
                </a:gs>
                <a:gs pos="100000">
                  <a:srgbClr val="00B050"/>
                </a:gs>
              </a:gsLst>
              <a:lin ang="4648260"/>
            </a:gra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780296" y="5469821"/>
              <a:ext cx="890504" cy="1428820"/>
              <a:chOff x="4532376" y="2927081"/>
              <a:chExt cx="2314448" cy="3713555"/>
            </a:xfrm>
          </p:grpSpPr>
          <p:sp>
            <p:nvSpPr>
              <p:cNvPr id="20" name="Shape 7"/>
              <p:cNvSpPr/>
              <p:nvPr/>
            </p:nvSpPr>
            <p:spPr>
              <a:xfrm flipH="1">
                <a:off x="5472420" y="5189012"/>
                <a:ext cx="476595" cy="14516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3757" y="0"/>
                    </a:lnTo>
                    <a:lnTo>
                      <a:pt x="17843" y="0"/>
                    </a:lnTo>
                    <a:cubicBezTo>
                      <a:pt x="17843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4532376" y="2927081"/>
                <a:ext cx="2314448" cy="2300716"/>
                <a:chOff x="1424138" y="4025591"/>
                <a:chExt cx="1318220" cy="1590631"/>
              </a:xfrm>
            </p:grpSpPr>
            <p:sp>
              <p:nvSpPr>
                <p:cNvPr id="29" name="Shape 8"/>
                <p:cNvSpPr/>
                <p:nvPr/>
              </p:nvSpPr>
              <p:spPr>
                <a:xfrm>
                  <a:off x="1424138" y="4025591"/>
                  <a:ext cx="1318220" cy="1590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30" name="Shape 9"/>
                <p:cNvSpPr/>
                <p:nvPr/>
              </p:nvSpPr>
              <p:spPr>
                <a:xfrm>
                  <a:off x="2079866" y="4025591"/>
                  <a:ext cx="659110" cy="1590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11929" y="0"/>
                        <a:pt x="21600" y="4835"/>
                        <a:pt x="21600" y="10800"/>
                      </a:cubicBezTo>
                      <a:cubicBezTo>
                        <a:pt x="21600" y="16765"/>
                        <a:pt x="11929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  <a:alpha val="1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sp>
            <p:nvSpPr>
              <p:cNvPr id="22" name="Oval 21"/>
              <p:cNvSpPr/>
              <p:nvPr/>
            </p:nvSpPr>
            <p:spPr>
              <a:xfrm>
                <a:off x="5870732" y="3317240"/>
                <a:ext cx="154148" cy="154148"/>
              </a:xfrm>
              <a:prstGeom prst="ellipse">
                <a:avLst/>
              </a:prstGeom>
              <a:solidFill>
                <a:schemeClr val="accent3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895004" y="4299883"/>
                <a:ext cx="154148" cy="154148"/>
              </a:xfrm>
              <a:prstGeom prst="ellipse">
                <a:avLst/>
              </a:prstGeom>
              <a:solidFill>
                <a:schemeClr val="accent3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905418" y="3804920"/>
                <a:ext cx="154148" cy="154148"/>
              </a:xfrm>
              <a:prstGeom prst="ellipse">
                <a:avLst/>
              </a:prstGeom>
              <a:solidFill>
                <a:schemeClr val="accent3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357920" y="3932396"/>
                <a:ext cx="154148" cy="154148"/>
              </a:xfrm>
              <a:prstGeom prst="ellipse">
                <a:avLst/>
              </a:prstGeom>
              <a:solidFill>
                <a:schemeClr val="accent3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214408" y="3528852"/>
                <a:ext cx="154148" cy="154148"/>
              </a:xfrm>
              <a:prstGeom prst="ellipse">
                <a:avLst/>
              </a:prstGeom>
              <a:solidFill>
                <a:schemeClr val="accent3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296944" y="4323080"/>
                <a:ext cx="154148" cy="154148"/>
              </a:xfrm>
              <a:prstGeom prst="ellipse">
                <a:avLst/>
              </a:prstGeom>
              <a:solidFill>
                <a:schemeClr val="accent3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914341" y="4796860"/>
                <a:ext cx="154148" cy="154148"/>
              </a:xfrm>
              <a:prstGeom prst="ellipse">
                <a:avLst/>
              </a:prstGeom>
              <a:solidFill>
                <a:schemeClr val="accent3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Shape 11"/>
            <p:cNvSpPr/>
            <p:nvPr/>
          </p:nvSpPr>
          <p:spPr>
            <a:xfrm>
              <a:off x="3825218" y="3170066"/>
              <a:ext cx="1726072" cy="172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2">
                <a:alpha val="2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" name="Shape 11"/>
            <p:cNvSpPr/>
            <p:nvPr/>
          </p:nvSpPr>
          <p:spPr>
            <a:xfrm>
              <a:off x="7266090" y="2504366"/>
              <a:ext cx="1467952" cy="1467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3">
                <a:alpha val="2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" name="Oval 7"/>
            <p:cNvSpPr/>
            <p:nvPr/>
          </p:nvSpPr>
          <p:spPr>
            <a:xfrm>
              <a:off x="6816700" y="3349778"/>
              <a:ext cx="1230020" cy="1230019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225893" y="2035447"/>
              <a:ext cx="722087" cy="722087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142935" y="1554639"/>
              <a:ext cx="1082957" cy="1082957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697712" y="3623211"/>
              <a:ext cx="1288428" cy="1288428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6142935" y="2200933"/>
              <a:ext cx="1666683" cy="1666682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145280" y="2035447"/>
              <a:ext cx="1997655" cy="199765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738085" y="3534557"/>
              <a:ext cx="1560299" cy="1560298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119427" y="1637726"/>
              <a:ext cx="1230020" cy="1230019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hape 47"/>
            <p:cNvSpPr/>
            <p:nvPr/>
          </p:nvSpPr>
          <p:spPr>
            <a:xfrm>
              <a:off x="5302293" y="2794737"/>
              <a:ext cx="2408241" cy="4136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09" extrusionOk="0">
                  <a:moveTo>
                    <a:pt x="0" y="7374"/>
                  </a:moveTo>
                  <a:lnTo>
                    <a:pt x="504" y="7155"/>
                  </a:lnTo>
                  <a:cubicBezTo>
                    <a:pt x="504" y="7155"/>
                    <a:pt x="7494" y="10518"/>
                    <a:pt x="9383" y="11578"/>
                  </a:cubicBezTo>
                  <a:cubicBezTo>
                    <a:pt x="9005" y="9238"/>
                    <a:pt x="8124" y="8434"/>
                    <a:pt x="8124" y="8434"/>
                  </a:cubicBezTo>
                  <a:cubicBezTo>
                    <a:pt x="4282" y="5511"/>
                    <a:pt x="2771" y="4195"/>
                    <a:pt x="2015" y="2258"/>
                  </a:cubicBezTo>
                  <a:cubicBezTo>
                    <a:pt x="1763" y="1819"/>
                    <a:pt x="2204" y="1746"/>
                    <a:pt x="2771" y="2550"/>
                  </a:cubicBezTo>
                  <a:cubicBezTo>
                    <a:pt x="3338" y="3354"/>
                    <a:pt x="6171" y="5401"/>
                    <a:pt x="8061" y="6899"/>
                  </a:cubicBezTo>
                  <a:cubicBezTo>
                    <a:pt x="7998" y="2843"/>
                    <a:pt x="10139" y="1161"/>
                    <a:pt x="10769" y="138"/>
                  </a:cubicBezTo>
                  <a:cubicBezTo>
                    <a:pt x="11209" y="-191"/>
                    <a:pt x="11146" y="101"/>
                    <a:pt x="10957" y="650"/>
                  </a:cubicBezTo>
                  <a:cubicBezTo>
                    <a:pt x="10769" y="1198"/>
                    <a:pt x="9383" y="2806"/>
                    <a:pt x="10076" y="6826"/>
                  </a:cubicBezTo>
                  <a:cubicBezTo>
                    <a:pt x="12028" y="9933"/>
                    <a:pt x="12406" y="10737"/>
                    <a:pt x="12406" y="10737"/>
                  </a:cubicBezTo>
                  <a:cubicBezTo>
                    <a:pt x="14736" y="8763"/>
                    <a:pt x="18199" y="8105"/>
                    <a:pt x="18766" y="4889"/>
                  </a:cubicBezTo>
                  <a:cubicBezTo>
                    <a:pt x="18829" y="4597"/>
                    <a:pt x="19711" y="6570"/>
                    <a:pt x="17255" y="9019"/>
                  </a:cubicBezTo>
                  <a:cubicBezTo>
                    <a:pt x="19774" y="8654"/>
                    <a:pt x="21285" y="8142"/>
                    <a:pt x="21474" y="8179"/>
                  </a:cubicBezTo>
                  <a:cubicBezTo>
                    <a:pt x="21600" y="8398"/>
                    <a:pt x="19207" y="9312"/>
                    <a:pt x="16310" y="10371"/>
                  </a:cubicBezTo>
                  <a:cubicBezTo>
                    <a:pt x="13917" y="11504"/>
                    <a:pt x="13602" y="12528"/>
                    <a:pt x="13791" y="13844"/>
                  </a:cubicBezTo>
                  <a:cubicBezTo>
                    <a:pt x="14547" y="16110"/>
                    <a:pt x="15177" y="19180"/>
                    <a:pt x="13287" y="21080"/>
                  </a:cubicBezTo>
                  <a:cubicBezTo>
                    <a:pt x="13287" y="21080"/>
                    <a:pt x="12658" y="21117"/>
                    <a:pt x="12217" y="21117"/>
                  </a:cubicBezTo>
                  <a:cubicBezTo>
                    <a:pt x="12154" y="20678"/>
                    <a:pt x="12217" y="20459"/>
                    <a:pt x="12217" y="20459"/>
                  </a:cubicBezTo>
                  <a:cubicBezTo>
                    <a:pt x="11083" y="21263"/>
                    <a:pt x="9887" y="21336"/>
                    <a:pt x="9383" y="21336"/>
                  </a:cubicBezTo>
                  <a:cubicBezTo>
                    <a:pt x="7494" y="21409"/>
                    <a:pt x="5731" y="21409"/>
                    <a:pt x="5731" y="21409"/>
                  </a:cubicBezTo>
                  <a:cubicBezTo>
                    <a:pt x="7494" y="20715"/>
                    <a:pt x="9761" y="19618"/>
                    <a:pt x="9887" y="17279"/>
                  </a:cubicBezTo>
                  <a:cubicBezTo>
                    <a:pt x="10139" y="14319"/>
                    <a:pt x="8438" y="12308"/>
                    <a:pt x="5290" y="11102"/>
                  </a:cubicBezTo>
                  <a:cubicBezTo>
                    <a:pt x="3275" y="10664"/>
                    <a:pt x="1637" y="10664"/>
                    <a:pt x="1448" y="10627"/>
                  </a:cubicBezTo>
                  <a:cubicBezTo>
                    <a:pt x="1134" y="10371"/>
                    <a:pt x="4345" y="10298"/>
                    <a:pt x="4345" y="10298"/>
                  </a:cubicBezTo>
                  <a:cubicBezTo>
                    <a:pt x="1448" y="8398"/>
                    <a:pt x="1008" y="8142"/>
                    <a:pt x="0" y="7374"/>
                  </a:cubicBezTo>
                  <a:close/>
                </a:path>
              </a:pathLst>
            </a:custGeom>
            <a:gradFill>
              <a:gsLst>
                <a:gs pos="41000">
                  <a:schemeClr val="accent4">
                    <a:lumMod val="75000"/>
                  </a:schemeClr>
                </a:gs>
                <a:gs pos="89000">
                  <a:schemeClr val="accent4">
                    <a:lumMod val="50000"/>
                  </a:schemeClr>
                </a:gs>
              </a:gsLst>
              <a:lin ang="5400000" scaled="1"/>
            </a:gradFill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798527" y="6218888"/>
              <a:ext cx="444896" cy="774600"/>
              <a:chOff x="4532376" y="2927081"/>
              <a:chExt cx="2314448" cy="4029645"/>
            </a:xfrm>
          </p:grpSpPr>
          <p:sp>
            <p:nvSpPr>
              <p:cNvPr id="32" name="Shape 7"/>
              <p:cNvSpPr/>
              <p:nvPr/>
            </p:nvSpPr>
            <p:spPr>
              <a:xfrm flipH="1">
                <a:off x="5603830" y="5189010"/>
                <a:ext cx="187370" cy="1767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3757" y="0"/>
                    </a:lnTo>
                    <a:lnTo>
                      <a:pt x="17843" y="0"/>
                    </a:lnTo>
                    <a:cubicBezTo>
                      <a:pt x="17843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4532376" y="2927081"/>
                <a:ext cx="2314448" cy="2300716"/>
                <a:chOff x="1424138" y="4025591"/>
                <a:chExt cx="1318220" cy="1590631"/>
              </a:xfrm>
            </p:grpSpPr>
            <p:sp>
              <p:nvSpPr>
                <p:cNvPr id="41" name="Shape 8"/>
                <p:cNvSpPr/>
                <p:nvPr/>
              </p:nvSpPr>
              <p:spPr>
                <a:xfrm>
                  <a:off x="1424138" y="4025591"/>
                  <a:ext cx="1318220" cy="1590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42" name="Shape 9"/>
                <p:cNvSpPr/>
                <p:nvPr/>
              </p:nvSpPr>
              <p:spPr>
                <a:xfrm>
                  <a:off x="2079866" y="4025591"/>
                  <a:ext cx="659110" cy="1590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11929" y="0"/>
                        <a:pt x="21600" y="4835"/>
                        <a:pt x="21600" y="10800"/>
                      </a:cubicBezTo>
                      <a:cubicBezTo>
                        <a:pt x="21600" y="16765"/>
                        <a:pt x="11929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  <a:alpha val="1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sp>
            <p:nvSpPr>
              <p:cNvPr id="34" name="Oval 33"/>
              <p:cNvSpPr/>
              <p:nvPr/>
            </p:nvSpPr>
            <p:spPr>
              <a:xfrm>
                <a:off x="5870732" y="3317240"/>
                <a:ext cx="154148" cy="154148"/>
              </a:xfrm>
              <a:prstGeom prst="ellipse">
                <a:avLst/>
              </a:prstGeom>
              <a:solidFill>
                <a:schemeClr val="accent3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895004" y="4299883"/>
                <a:ext cx="154148" cy="154148"/>
              </a:xfrm>
              <a:prstGeom prst="ellipse">
                <a:avLst/>
              </a:prstGeom>
              <a:solidFill>
                <a:schemeClr val="accent3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905418" y="3804920"/>
                <a:ext cx="154148" cy="154148"/>
              </a:xfrm>
              <a:prstGeom prst="ellipse">
                <a:avLst/>
              </a:prstGeom>
              <a:solidFill>
                <a:schemeClr val="accent3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357920" y="3932396"/>
                <a:ext cx="154148" cy="154148"/>
              </a:xfrm>
              <a:prstGeom prst="ellipse">
                <a:avLst/>
              </a:prstGeom>
              <a:solidFill>
                <a:schemeClr val="accent3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214408" y="3528852"/>
                <a:ext cx="154148" cy="154148"/>
              </a:xfrm>
              <a:prstGeom prst="ellipse">
                <a:avLst/>
              </a:prstGeom>
              <a:solidFill>
                <a:schemeClr val="accent3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296944" y="4323080"/>
                <a:ext cx="154148" cy="154148"/>
              </a:xfrm>
              <a:prstGeom prst="ellipse">
                <a:avLst/>
              </a:prstGeom>
              <a:solidFill>
                <a:schemeClr val="accent3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914341" y="4796860"/>
                <a:ext cx="154148" cy="154148"/>
              </a:xfrm>
              <a:prstGeom prst="ellipse">
                <a:avLst/>
              </a:prstGeom>
              <a:solidFill>
                <a:schemeClr val="accent3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8" name="Freeform 166"/>
          <p:cNvSpPr>
            <a:spLocks noEditPoints="1"/>
          </p:cNvSpPr>
          <p:nvPr/>
        </p:nvSpPr>
        <p:spPr bwMode="auto">
          <a:xfrm>
            <a:off x="837733" y="3616881"/>
            <a:ext cx="530376" cy="525038"/>
          </a:xfrm>
          <a:custGeom>
            <a:avLst/>
            <a:gdLst>
              <a:gd name="T0" fmla="*/ 2242 w 4469"/>
              <a:gd name="T1" fmla="*/ 3606 h 4426"/>
              <a:gd name="T2" fmla="*/ 2300 w 4469"/>
              <a:gd name="T3" fmla="*/ 3614 h 4426"/>
              <a:gd name="T4" fmla="*/ 3522 w 4469"/>
              <a:gd name="T5" fmla="*/ 4095 h 4426"/>
              <a:gd name="T6" fmla="*/ 3675 w 4469"/>
              <a:gd name="T7" fmla="*/ 737 h 4426"/>
              <a:gd name="T8" fmla="*/ 1283 w 4469"/>
              <a:gd name="T9" fmla="*/ 3210 h 4426"/>
              <a:gd name="T10" fmla="*/ 1320 w 4469"/>
              <a:gd name="T11" fmla="*/ 3231 h 4426"/>
              <a:gd name="T12" fmla="*/ 4068 w 4469"/>
              <a:gd name="T13" fmla="*/ 522 h 4426"/>
              <a:gd name="T14" fmla="*/ 1422 w 4469"/>
              <a:gd name="T15" fmla="*/ 3327 h 4426"/>
              <a:gd name="T16" fmla="*/ 1812 w 4469"/>
              <a:gd name="T17" fmla="*/ 4003 h 4426"/>
              <a:gd name="T18" fmla="*/ 4329 w 4469"/>
              <a:gd name="T19" fmla="*/ 0 h 4426"/>
              <a:gd name="T20" fmla="*/ 4356 w 4469"/>
              <a:gd name="T21" fmla="*/ 3 h 4426"/>
              <a:gd name="T22" fmla="*/ 4405 w 4469"/>
              <a:gd name="T23" fmla="*/ 23 h 4426"/>
              <a:gd name="T24" fmla="*/ 4449 w 4469"/>
              <a:gd name="T25" fmla="*/ 68 h 4426"/>
              <a:gd name="T26" fmla="*/ 4469 w 4469"/>
              <a:gd name="T27" fmla="*/ 129 h 4426"/>
              <a:gd name="T28" fmla="*/ 3769 w 4469"/>
              <a:gd name="T29" fmla="*/ 4310 h 4426"/>
              <a:gd name="T30" fmla="*/ 3745 w 4469"/>
              <a:gd name="T31" fmla="*/ 4367 h 4426"/>
              <a:gd name="T32" fmla="*/ 3699 w 4469"/>
              <a:gd name="T33" fmla="*/ 4408 h 4426"/>
              <a:gd name="T34" fmla="*/ 3655 w 4469"/>
              <a:gd name="T35" fmla="*/ 4424 h 4426"/>
              <a:gd name="T36" fmla="*/ 3605 w 4469"/>
              <a:gd name="T37" fmla="*/ 4424 h 4426"/>
              <a:gd name="T38" fmla="*/ 2224 w 4469"/>
              <a:gd name="T39" fmla="*/ 3880 h 4426"/>
              <a:gd name="T40" fmla="*/ 1917 w 4469"/>
              <a:gd name="T41" fmla="*/ 4381 h 4426"/>
              <a:gd name="T42" fmla="*/ 1870 w 4469"/>
              <a:gd name="T43" fmla="*/ 4415 h 4426"/>
              <a:gd name="T44" fmla="*/ 1814 w 4469"/>
              <a:gd name="T45" fmla="*/ 4426 h 4426"/>
              <a:gd name="T46" fmla="*/ 1784 w 4469"/>
              <a:gd name="T47" fmla="*/ 4422 h 4426"/>
              <a:gd name="T48" fmla="*/ 1732 w 4469"/>
              <a:gd name="T49" fmla="*/ 4400 h 4426"/>
              <a:gd name="T50" fmla="*/ 1694 w 4469"/>
              <a:gd name="T51" fmla="*/ 4357 h 4426"/>
              <a:gd name="T52" fmla="*/ 87 w 4469"/>
              <a:gd name="T53" fmla="*/ 3033 h 4426"/>
              <a:gd name="T54" fmla="*/ 37 w 4469"/>
              <a:gd name="T55" fmla="*/ 2999 h 4426"/>
              <a:gd name="T56" fmla="*/ 6 w 4469"/>
              <a:gd name="T57" fmla="*/ 2948 h 4426"/>
              <a:gd name="T58" fmla="*/ 0 w 4469"/>
              <a:gd name="T59" fmla="*/ 2889 h 4426"/>
              <a:gd name="T60" fmla="*/ 19 w 4469"/>
              <a:gd name="T61" fmla="*/ 2832 h 4426"/>
              <a:gd name="T62" fmla="*/ 61 w 4469"/>
              <a:gd name="T63" fmla="*/ 2790 h 4426"/>
              <a:gd name="T64" fmla="*/ 4276 w 4469"/>
              <a:gd name="T65" fmla="*/ 10 h 4426"/>
              <a:gd name="T66" fmla="*/ 4329 w 4469"/>
              <a:gd name="T67" fmla="*/ 0 h 4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69" h="4426">
                <a:moveTo>
                  <a:pt x="4079" y="787"/>
                </a:moveTo>
                <a:lnTo>
                  <a:pt x="2242" y="3606"/>
                </a:lnTo>
                <a:lnTo>
                  <a:pt x="2270" y="3609"/>
                </a:lnTo>
                <a:lnTo>
                  <a:pt x="2300" y="3614"/>
                </a:lnTo>
                <a:lnTo>
                  <a:pt x="2329" y="3623"/>
                </a:lnTo>
                <a:lnTo>
                  <a:pt x="3522" y="4095"/>
                </a:lnTo>
                <a:lnTo>
                  <a:pt x="4079" y="787"/>
                </a:lnTo>
                <a:close/>
                <a:moveTo>
                  <a:pt x="3675" y="737"/>
                </a:moveTo>
                <a:lnTo>
                  <a:pt x="437" y="2873"/>
                </a:lnTo>
                <a:lnTo>
                  <a:pt x="1283" y="3210"/>
                </a:lnTo>
                <a:lnTo>
                  <a:pt x="1302" y="3220"/>
                </a:lnTo>
                <a:lnTo>
                  <a:pt x="1320" y="3231"/>
                </a:lnTo>
                <a:lnTo>
                  <a:pt x="3675" y="737"/>
                </a:lnTo>
                <a:close/>
                <a:moveTo>
                  <a:pt x="4068" y="522"/>
                </a:moveTo>
                <a:lnTo>
                  <a:pt x="1422" y="3327"/>
                </a:lnTo>
                <a:lnTo>
                  <a:pt x="1422" y="3327"/>
                </a:lnTo>
                <a:lnTo>
                  <a:pt x="1422" y="3329"/>
                </a:lnTo>
                <a:lnTo>
                  <a:pt x="1812" y="4003"/>
                </a:lnTo>
                <a:lnTo>
                  <a:pt x="4068" y="522"/>
                </a:lnTo>
                <a:close/>
                <a:moveTo>
                  <a:pt x="4329" y="0"/>
                </a:moveTo>
                <a:lnTo>
                  <a:pt x="4329" y="0"/>
                </a:lnTo>
                <a:lnTo>
                  <a:pt x="4356" y="3"/>
                </a:lnTo>
                <a:lnTo>
                  <a:pt x="4380" y="10"/>
                </a:lnTo>
                <a:lnTo>
                  <a:pt x="4405" y="23"/>
                </a:lnTo>
                <a:lnTo>
                  <a:pt x="4430" y="43"/>
                </a:lnTo>
                <a:lnTo>
                  <a:pt x="4449" y="68"/>
                </a:lnTo>
                <a:lnTo>
                  <a:pt x="4463" y="98"/>
                </a:lnTo>
                <a:lnTo>
                  <a:pt x="4469" y="129"/>
                </a:lnTo>
                <a:lnTo>
                  <a:pt x="4468" y="160"/>
                </a:lnTo>
                <a:lnTo>
                  <a:pt x="3769" y="4310"/>
                </a:lnTo>
                <a:lnTo>
                  <a:pt x="3760" y="4340"/>
                </a:lnTo>
                <a:lnTo>
                  <a:pt x="3745" y="4367"/>
                </a:lnTo>
                <a:lnTo>
                  <a:pt x="3725" y="4390"/>
                </a:lnTo>
                <a:lnTo>
                  <a:pt x="3699" y="4408"/>
                </a:lnTo>
                <a:lnTo>
                  <a:pt x="3677" y="4418"/>
                </a:lnTo>
                <a:lnTo>
                  <a:pt x="3655" y="4424"/>
                </a:lnTo>
                <a:lnTo>
                  <a:pt x="3630" y="4426"/>
                </a:lnTo>
                <a:lnTo>
                  <a:pt x="3605" y="4424"/>
                </a:lnTo>
                <a:lnTo>
                  <a:pt x="3579" y="4417"/>
                </a:lnTo>
                <a:lnTo>
                  <a:pt x="2224" y="3880"/>
                </a:lnTo>
                <a:lnTo>
                  <a:pt x="1934" y="4359"/>
                </a:lnTo>
                <a:lnTo>
                  <a:pt x="1917" y="4381"/>
                </a:lnTo>
                <a:lnTo>
                  <a:pt x="1896" y="4401"/>
                </a:lnTo>
                <a:lnTo>
                  <a:pt x="1870" y="4415"/>
                </a:lnTo>
                <a:lnTo>
                  <a:pt x="1843" y="4424"/>
                </a:lnTo>
                <a:lnTo>
                  <a:pt x="1814" y="4426"/>
                </a:lnTo>
                <a:lnTo>
                  <a:pt x="1813" y="4426"/>
                </a:lnTo>
                <a:lnTo>
                  <a:pt x="1784" y="4422"/>
                </a:lnTo>
                <a:lnTo>
                  <a:pt x="1757" y="4414"/>
                </a:lnTo>
                <a:lnTo>
                  <a:pt x="1732" y="4400"/>
                </a:lnTo>
                <a:lnTo>
                  <a:pt x="1712" y="4380"/>
                </a:lnTo>
                <a:lnTo>
                  <a:pt x="1694" y="4357"/>
                </a:lnTo>
                <a:lnTo>
                  <a:pt x="1180" y="3466"/>
                </a:lnTo>
                <a:lnTo>
                  <a:pt x="87" y="3033"/>
                </a:lnTo>
                <a:lnTo>
                  <a:pt x="60" y="3019"/>
                </a:lnTo>
                <a:lnTo>
                  <a:pt x="37" y="2999"/>
                </a:lnTo>
                <a:lnTo>
                  <a:pt x="19" y="2975"/>
                </a:lnTo>
                <a:lnTo>
                  <a:pt x="6" y="2948"/>
                </a:lnTo>
                <a:lnTo>
                  <a:pt x="0" y="2919"/>
                </a:lnTo>
                <a:lnTo>
                  <a:pt x="0" y="2889"/>
                </a:lnTo>
                <a:lnTo>
                  <a:pt x="6" y="2859"/>
                </a:lnTo>
                <a:lnTo>
                  <a:pt x="19" y="2832"/>
                </a:lnTo>
                <a:lnTo>
                  <a:pt x="37" y="2808"/>
                </a:lnTo>
                <a:lnTo>
                  <a:pt x="61" y="2790"/>
                </a:lnTo>
                <a:lnTo>
                  <a:pt x="4252" y="23"/>
                </a:lnTo>
                <a:lnTo>
                  <a:pt x="4276" y="10"/>
                </a:lnTo>
                <a:lnTo>
                  <a:pt x="4302" y="3"/>
                </a:lnTo>
                <a:lnTo>
                  <a:pt x="4329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TextBox 144">
            <a:extLst>
              <a:ext uri="{FF2B5EF4-FFF2-40B4-BE49-F238E27FC236}">
                <a16:creationId xmlns:a16="http://schemas.microsoft.com/office/drawing/2014/main" id="{9A58ECFB-BFF6-4802-B67C-5B01EB43223E}"/>
              </a:ext>
            </a:extLst>
          </p:cNvPr>
          <p:cNvSpPr txBox="1"/>
          <p:nvPr/>
        </p:nvSpPr>
        <p:spPr>
          <a:xfrm>
            <a:off x="1126915" y="1020432"/>
            <a:ext cx="3949895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痛点六</a:t>
            </a:r>
            <a:endParaRPr lang="en-US" altLang="zh-CN" sz="3600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zh-CN" altLang="en-US" sz="3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课堂竞赛抢答，老师看不清学生抢答顺序</a:t>
            </a:r>
            <a:endParaRPr lang="en-US" sz="3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62" name="Group 106">
            <a:extLst>
              <a:ext uri="{FF2B5EF4-FFF2-40B4-BE49-F238E27FC236}">
                <a16:creationId xmlns:a16="http://schemas.microsoft.com/office/drawing/2014/main" id="{A9098524-6378-458D-A568-18CED9067A1D}"/>
              </a:ext>
            </a:extLst>
          </p:cNvPr>
          <p:cNvGrpSpPr/>
          <p:nvPr/>
        </p:nvGrpSpPr>
        <p:grpSpPr>
          <a:xfrm>
            <a:off x="1613426" y="3643271"/>
            <a:ext cx="2949810" cy="1654323"/>
            <a:chOff x="7255116" y="1579436"/>
            <a:chExt cx="2216251" cy="1385341"/>
          </a:xfrm>
        </p:grpSpPr>
        <p:sp>
          <p:nvSpPr>
            <p:cNvPr id="63" name="TextBox 109">
              <a:extLst>
                <a:ext uri="{FF2B5EF4-FFF2-40B4-BE49-F238E27FC236}">
                  <a16:creationId xmlns:a16="http://schemas.microsoft.com/office/drawing/2014/main" id="{CB02CAFA-734F-4019-8CEE-A4A700D19BA6}"/>
                </a:ext>
              </a:extLst>
            </p:cNvPr>
            <p:cNvSpPr txBox="1"/>
            <p:nvPr/>
          </p:nvSpPr>
          <p:spPr>
            <a:xfrm flipH="1">
              <a:off x="7255882" y="2121825"/>
              <a:ext cx="2215485" cy="8429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zh-CN" b="1" dirty="0"/>
                <a:t>课上进行小组竞赛的抢答环节时，学生举手踊跃，老师来不及看清楚谁先谁后。</a:t>
              </a:r>
              <a:endPara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4" name="TextBox 113">
              <a:extLst>
                <a:ext uri="{FF2B5EF4-FFF2-40B4-BE49-F238E27FC236}">
                  <a16:creationId xmlns:a16="http://schemas.microsoft.com/office/drawing/2014/main" id="{A7B7A729-C7C5-4137-BF92-14A598F31F7A}"/>
                </a:ext>
              </a:extLst>
            </p:cNvPr>
            <p:cNvSpPr txBox="1"/>
            <p:nvPr/>
          </p:nvSpPr>
          <p:spPr>
            <a:xfrm>
              <a:off x="7255116" y="1579436"/>
              <a:ext cx="1524927" cy="4123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学习情境</a:t>
              </a:r>
              <a:endPara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232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57264" y="666285"/>
            <a:ext cx="6124448" cy="5525429"/>
            <a:chOff x="1261503" y="1625600"/>
            <a:chExt cx="6145137" cy="5369166"/>
          </a:xfrm>
        </p:grpSpPr>
        <p:grpSp>
          <p:nvGrpSpPr>
            <p:cNvPr id="37" name="Group 36"/>
            <p:cNvGrpSpPr/>
            <p:nvPr/>
          </p:nvGrpSpPr>
          <p:grpSpPr>
            <a:xfrm>
              <a:off x="5467210" y="5269243"/>
              <a:ext cx="1850976" cy="1390198"/>
              <a:chOff x="6236384" y="4415508"/>
              <a:chExt cx="2968576" cy="2229584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7954762" y="5196141"/>
                <a:ext cx="1250198" cy="1448951"/>
                <a:chOff x="10019227" y="2509949"/>
                <a:chExt cx="897088" cy="1039705"/>
              </a:xfrm>
            </p:grpSpPr>
            <p:sp>
              <p:nvSpPr>
                <p:cNvPr id="4" name="Shape 34"/>
                <p:cNvSpPr/>
                <p:nvPr/>
              </p:nvSpPr>
              <p:spPr>
                <a:xfrm>
                  <a:off x="10471982" y="3290229"/>
                  <a:ext cx="88812" cy="259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147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2041" y="0"/>
                      </a:lnTo>
                      <a:cubicBezTo>
                        <a:pt x="12041" y="0"/>
                        <a:pt x="5147" y="0"/>
                        <a:pt x="5147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5" name="Shape 35"/>
                <p:cNvSpPr/>
                <p:nvPr/>
              </p:nvSpPr>
              <p:spPr>
                <a:xfrm>
                  <a:off x="10019227" y="2509950"/>
                  <a:ext cx="896912" cy="8333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95" h="19043" extrusionOk="0">
                      <a:moveTo>
                        <a:pt x="10342" y="247"/>
                      </a:moveTo>
                      <a:cubicBezTo>
                        <a:pt x="5819" y="-294"/>
                        <a:pt x="271" y="2381"/>
                        <a:pt x="6" y="9270"/>
                      </a:cubicBezTo>
                      <a:cubicBezTo>
                        <a:pt x="-259" y="17493"/>
                        <a:pt x="8885" y="20514"/>
                        <a:pt x="11800" y="18381"/>
                      </a:cubicBezTo>
                      <a:cubicBezTo>
                        <a:pt x="13258" y="18914"/>
                        <a:pt x="19486" y="18514"/>
                        <a:pt x="20413" y="10781"/>
                      </a:cubicBezTo>
                      <a:cubicBezTo>
                        <a:pt x="21341" y="3047"/>
                        <a:pt x="14185" y="-1086"/>
                        <a:pt x="10342" y="247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6" name="Shape 36"/>
                <p:cNvSpPr/>
                <p:nvPr/>
              </p:nvSpPr>
              <p:spPr>
                <a:xfrm>
                  <a:off x="10471982" y="2509949"/>
                  <a:ext cx="444333" cy="811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40" h="20024" extrusionOk="0">
                      <a:moveTo>
                        <a:pt x="0" y="267"/>
                      </a:moveTo>
                      <a:lnTo>
                        <a:pt x="2863" y="19851"/>
                      </a:lnTo>
                      <a:cubicBezTo>
                        <a:pt x="5725" y="20427"/>
                        <a:pt x="17957" y="19995"/>
                        <a:pt x="19778" y="11643"/>
                      </a:cubicBezTo>
                      <a:cubicBezTo>
                        <a:pt x="21600" y="3291"/>
                        <a:pt x="7547" y="-1173"/>
                        <a:pt x="0" y="267"/>
                      </a:cubicBezTo>
                      <a:close/>
                    </a:path>
                  </a:pathLst>
                </a:custGeom>
                <a:solidFill>
                  <a:srgbClr val="010101">
                    <a:alpha val="20000"/>
                  </a:srgb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7162697" y="4415508"/>
                <a:ext cx="1610164" cy="2005019"/>
                <a:chOff x="9450875" y="2114994"/>
                <a:chExt cx="1155384" cy="1438716"/>
              </a:xfrm>
            </p:grpSpPr>
            <p:sp>
              <p:nvSpPr>
                <p:cNvPr id="8" name="Shape 37"/>
                <p:cNvSpPr/>
                <p:nvPr/>
              </p:nvSpPr>
              <p:spPr>
                <a:xfrm>
                  <a:off x="10028861" y="3193898"/>
                  <a:ext cx="114406" cy="3598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147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2041" y="0"/>
                      </a:lnTo>
                      <a:cubicBezTo>
                        <a:pt x="12041" y="0"/>
                        <a:pt x="5147" y="0"/>
                        <a:pt x="5147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" name="Shape 38"/>
                <p:cNvSpPr/>
                <p:nvPr/>
              </p:nvSpPr>
              <p:spPr>
                <a:xfrm>
                  <a:off x="9450875" y="2114994"/>
                  <a:ext cx="1155384" cy="1155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95" h="19043" extrusionOk="0">
                      <a:moveTo>
                        <a:pt x="10342" y="247"/>
                      </a:moveTo>
                      <a:cubicBezTo>
                        <a:pt x="5819" y="-294"/>
                        <a:pt x="271" y="2381"/>
                        <a:pt x="6" y="9270"/>
                      </a:cubicBezTo>
                      <a:cubicBezTo>
                        <a:pt x="-259" y="17493"/>
                        <a:pt x="8885" y="20514"/>
                        <a:pt x="11800" y="18381"/>
                      </a:cubicBezTo>
                      <a:cubicBezTo>
                        <a:pt x="13258" y="18914"/>
                        <a:pt x="19486" y="18514"/>
                        <a:pt x="20413" y="10781"/>
                      </a:cubicBezTo>
                      <a:cubicBezTo>
                        <a:pt x="21341" y="3047"/>
                        <a:pt x="14185" y="-1086"/>
                        <a:pt x="10342" y="24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" name="Shape 39"/>
                <p:cNvSpPr/>
                <p:nvPr/>
              </p:nvSpPr>
              <p:spPr>
                <a:xfrm>
                  <a:off x="10028861" y="2114994"/>
                  <a:ext cx="572379" cy="1125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40" h="20024" extrusionOk="0">
                      <a:moveTo>
                        <a:pt x="0" y="267"/>
                      </a:moveTo>
                      <a:lnTo>
                        <a:pt x="2863" y="19851"/>
                      </a:lnTo>
                      <a:cubicBezTo>
                        <a:pt x="5725" y="20427"/>
                        <a:pt x="17957" y="19995"/>
                        <a:pt x="19778" y="11643"/>
                      </a:cubicBezTo>
                      <a:cubicBezTo>
                        <a:pt x="21600" y="3291"/>
                        <a:pt x="7547" y="-1173"/>
                        <a:pt x="0" y="267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  <a:alpha val="50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6692829" y="4680624"/>
                <a:ext cx="1506465" cy="1718884"/>
                <a:chOff x="9113718" y="2346187"/>
                <a:chExt cx="1080974" cy="1233398"/>
              </a:xfrm>
            </p:grpSpPr>
            <p:sp>
              <p:nvSpPr>
                <p:cNvPr id="12" name="Shape 40"/>
                <p:cNvSpPr/>
                <p:nvPr/>
              </p:nvSpPr>
              <p:spPr>
                <a:xfrm>
                  <a:off x="9653171" y="3270963"/>
                  <a:ext cx="106312" cy="3086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147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2041" y="0"/>
                      </a:lnTo>
                      <a:cubicBezTo>
                        <a:pt x="12041" y="0"/>
                        <a:pt x="5147" y="0"/>
                        <a:pt x="5147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" name="Shape 41"/>
                <p:cNvSpPr/>
                <p:nvPr/>
              </p:nvSpPr>
              <p:spPr>
                <a:xfrm>
                  <a:off x="9113718" y="2346187"/>
                  <a:ext cx="1073649" cy="991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95" h="19043" extrusionOk="0">
                      <a:moveTo>
                        <a:pt x="10342" y="247"/>
                      </a:moveTo>
                      <a:cubicBezTo>
                        <a:pt x="5819" y="-294"/>
                        <a:pt x="271" y="2381"/>
                        <a:pt x="6" y="9270"/>
                      </a:cubicBezTo>
                      <a:cubicBezTo>
                        <a:pt x="-259" y="17493"/>
                        <a:pt x="8885" y="20514"/>
                        <a:pt x="11800" y="18381"/>
                      </a:cubicBezTo>
                      <a:cubicBezTo>
                        <a:pt x="13258" y="18914"/>
                        <a:pt x="19486" y="18514"/>
                        <a:pt x="20413" y="10781"/>
                      </a:cubicBezTo>
                      <a:cubicBezTo>
                        <a:pt x="21341" y="3047"/>
                        <a:pt x="14185" y="-1086"/>
                        <a:pt x="10342" y="24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4" name="Shape 42"/>
                <p:cNvSpPr/>
                <p:nvPr/>
              </p:nvSpPr>
              <p:spPr>
                <a:xfrm>
                  <a:off x="9662804" y="2346187"/>
                  <a:ext cx="531888" cy="9653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40" h="20024" extrusionOk="0">
                      <a:moveTo>
                        <a:pt x="0" y="267"/>
                      </a:moveTo>
                      <a:lnTo>
                        <a:pt x="2863" y="19851"/>
                      </a:lnTo>
                      <a:cubicBezTo>
                        <a:pt x="5725" y="20427"/>
                        <a:pt x="17957" y="19995"/>
                        <a:pt x="19778" y="11643"/>
                      </a:cubicBezTo>
                      <a:cubicBezTo>
                        <a:pt x="21600" y="3291"/>
                        <a:pt x="7547" y="-1173"/>
                        <a:pt x="0" y="26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50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6236384" y="4996259"/>
                <a:ext cx="1227166" cy="1463814"/>
                <a:chOff x="8786193" y="2529215"/>
                <a:chExt cx="880561" cy="1050370"/>
              </a:xfrm>
            </p:grpSpPr>
            <p:sp>
              <p:nvSpPr>
                <p:cNvPr id="16" name="Shape 43"/>
                <p:cNvSpPr/>
                <p:nvPr/>
              </p:nvSpPr>
              <p:spPr>
                <a:xfrm>
                  <a:off x="9219682" y="3270963"/>
                  <a:ext cx="106314" cy="3086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147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2041" y="0"/>
                      </a:lnTo>
                      <a:cubicBezTo>
                        <a:pt x="12041" y="0"/>
                        <a:pt x="5147" y="0"/>
                        <a:pt x="5147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7" name="Shape 44"/>
                <p:cNvSpPr/>
                <p:nvPr/>
              </p:nvSpPr>
              <p:spPr>
                <a:xfrm>
                  <a:off x="8786193" y="2529215"/>
                  <a:ext cx="880561" cy="813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95" h="19043" extrusionOk="0">
                      <a:moveTo>
                        <a:pt x="10342" y="247"/>
                      </a:moveTo>
                      <a:cubicBezTo>
                        <a:pt x="5819" y="-294"/>
                        <a:pt x="271" y="2381"/>
                        <a:pt x="6" y="9270"/>
                      </a:cubicBezTo>
                      <a:cubicBezTo>
                        <a:pt x="-259" y="17493"/>
                        <a:pt x="8885" y="20514"/>
                        <a:pt x="11800" y="18381"/>
                      </a:cubicBezTo>
                      <a:cubicBezTo>
                        <a:pt x="13258" y="18914"/>
                        <a:pt x="19486" y="18514"/>
                        <a:pt x="20413" y="10781"/>
                      </a:cubicBezTo>
                      <a:cubicBezTo>
                        <a:pt x="21341" y="3047"/>
                        <a:pt x="14185" y="-1086"/>
                        <a:pt x="10342" y="247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8" name="Shape 45"/>
                <p:cNvSpPr/>
                <p:nvPr/>
              </p:nvSpPr>
              <p:spPr>
                <a:xfrm>
                  <a:off x="9229315" y="2529215"/>
                  <a:ext cx="436230" cy="7917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40" h="20024" extrusionOk="0">
                      <a:moveTo>
                        <a:pt x="0" y="267"/>
                      </a:moveTo>
                      <a:lnTo>
                        <a:pt x="2863" y="19851"/>
                      </a:lnTo>
                      <a:cubicBezTo>
                        <a:pt x="5725" y="20427"/>
                        <a:pt x="17957" y="19995"/>
                        <a:pt x="19778" y="11643"/>
                      </a:cubicBezTo>
                      <a:cubicBezTo>
                        <a:pt x="21600" y="3291"/>
                        <a:pt x="7547" y="-1173"/>
                        <a:pt x="0" y="267"/>
                      </a:cubicBezTo>
                      <a:close/>
                    </a:path>
                  </a:pathLst>
                </a:custGeom>
                <a:solidFill>
                  <a:schemeClr val="accent3">
                    <a:alpha val="50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</p:grpSp>
        <p:sp>
          <p:nvSpPr>
            <p:cNvPr id="19" name="Shape 6"/>
            <p:cNvSpPr/>
            <p:nvPr/>
          </p:nvSpPr>
          <p:spPr>
            <a:xfrm>
              <a:off x="5378756" y="6413221"/>
              <a:ext cx="2027884" cy="444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6613" y="0"/>
                    <a:pt x="2813" y="8224"/>
                    <a:pt x="0" y="21600"/>
                  </a:cubicBezTo>
                  <a:lnTo>
                    <a:pt x="21600" y="21600"/>
                  </a:lnTo>
                  <a:cubicBezTo>
                    <a:pt x="18787" y="8224"/>
                    <a:pt x="14987" y="0"/>
                    <a:pt x="1080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20" name="Shape 6"/>
            <p:cNvSpPr/>
            <p:nvPr/>
          </p:nvSpPr>
          <p:spPr>
            <a:xfrm>
              <a:off x="2275840" y="6092190"/>
              <a:ext cx="4149090" cy="765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6613" y="0"/>
                    <a:pt x="2813" y="8224"/>
                    <a:pt x="0" y="21600"/>
                  </a:cubicBezTo>
                  <a:lnTo>
                    <a:pt x="21600" y="21600"/>
                  </a:lnTo>
                  <a:cubicBezTo>
                    <a:pt x="18787" y="8224"/>
                    <a:pt x="14987" y="0"/>
                    <a:pt x="108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" name="Shape 6"/>
            <p:cNvSpPr/>
            <p:nvPr/>
          </p:nvSpPr>
          <p:spPr>
            <a:xfrm>
              <a:off x="3393988" y="6315785"/>
              <a:ext cx="547755" cy="67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2586" y="0"/>
                  </a:lnTo>
                  <a:lnTo>
                    <a:pt x="19014" y="0"/>
                  </a:lnTo>
                  <a:cubicBezTo>
                    <a:pt x="19014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61503" y="1625600"/>
              <a:ext cx="4802514" cy="4690694"/>
              <a:chOff x="1261503" y="1625600"/>
              <a:chExt cx="4802514" cy="4690694"/>
            </a:xfrm>
          </p:grpSpPr>
          <p:sp>
            <p:nvSpPr>
              <p:cNvPr id="22" name="Shape 7"/>
              <p:cNvSpPr/>
              <p:nvPr/>
            </p:nvSpPr>
            <p:spPr>
              <a:xfrm>
                <a:off x="2962338" y="1625600"/>
                <a:ext cx="1377140" cy="8182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1" y="21419"/>
                    </a:moveTo>
                    <a:lnTo>
                      <a:pt x="21600" y="21419"/>
                    </a:lnTo>
                    <a:lnTo>
                      <a:pt x="10803" y="0"/>
                    </a:lnTo>
                    <a:lnTo>
                      <a:pt x="0" y="21600"/>
                    </a:lnTo>
                    <a:cubicBezTo>
                      <a:pt x="0" y="21600"/>
                      <a:pt x="1291" y="21419"/>
                      <a:pt x="1291" y="2141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3" name="Shape 8"/>
              <p:cNvSpPr/>
              <p:nvPr/>
            </p:nvSpPr>
            <p:spPr>
              <a:xfrm>
                <a:off x="5793108" y="4102519"/>
                <a:ext cx="270909" cy="366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02" y="0"/>
                    </a:moveTo>
                    <a:lnTo>
                      <a:pt x="0" y="2529"/>
                    </a:lnTo>
                    <a:lnTo>
                      <a:pt x="9189" y="21600"/>
                    </a:lnTo>
                    <a:lnTo>
                      <a:pt x="21600" y="470"/>
                    </a:lnTo>
                    <a:cubicBezTo>
                      <a:pt x="21600" y="470"/>
                      <a:pt x="21402" y="0"/>
                      <a:pt x="21402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4" name="Shape 9"/>
              <p:cNvSpPr/>
              <p:nvPr/>
            </p:nvSpPr>
            <p:spPr>
              <a:xfrm>
                <a:off x="1780625" y="1635760"/>
                <a:ext cx="1885037" cy="917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3708" y="19254"/>
                    </a:lnTo>
                    <a:cubicBezTo>
                      <a:pt x="13708" y="19254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chemeClr val="accent3">
                  <a:alpha val="8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5" name="Shape 10"/>
              <p:cNvSpPr/>
              <p:nvPr/>
            </p:nvSpPr>
            <p:spPr>
              <a:xfrm>
                <a:off x="4341044" y="2427581"/>
                <a:ext cx="1718868" cy="1729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437" y="21600"/>
                    </a:lnTo>
                    <a:lnTo>
                      <a:pt x="21600" y="21097"/>
                    </a:lnTo>
                    <a:lnTo>
                      <a:pt x="15798" y="2583"/>
                    </a:lnTo>
                    <a:lnTo>
                      <a:pt x="207" y="0"/>
                    </a:lnTo>
                    <a:cubicBezTo>
                      <a:pt x="207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6" name="Shape 11"/>
              <p:cNvSpPr/>
              <p:nvPr/>
            </p:nvSpPr>
            <p:spPr>
              <a:xfrm>
                <a:off x="3651690" y="1625600"/>
                <a:ext cx="1945550" cy="1018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25" y="17213"/>
                    </a:moveTo>
                    <a:lnTo>
                      <a:pt x="21600" y="21600"/>
                    </a:lnTo>
                    <a:lnTo>
                      <a:pt x="21565" y="21386"/>
                    </a:lnTo>
                    <a:lnTo>
                      <a:pt x="0" y="0"/>
                    </a:lnTo>
                    <a:lnTo>
                      <a:pt x="7642" y="17213"/>
                    </a:lnTo>
                    <a:cubicBezTo>
                      <a:pt x="7642" y="17213"/>
                      <a:pt x="7825" y="17213"/>
                      <a:pt x="7825" y="17213"/>
                    </a:cubicBezTo>
                    <a:close/>
                  </a:path>
                </a:pathLst>
              </a:custGeom>
              <a:solidFill>
                <a:schemeClr val="accent4">
                  <a:alpha val="8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7" name="Shape 12"/>
              <p:cNvSpPr/>
              <p:nvPr/>
            </p:nvSpPr>
            <p:spPr>
              <a:xfrm>
                <a:off x="3877180" y="4163968"/>
                <a:ext cx="2042303" cy="2147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6036" y="15252"/>
                    </a:lnTo>
                    <a:lnTo>
                      <a:pt x="21600" y="3055"/>
                    </a:lnTo>
                    <a:lnTo>
                      <a:pt x="20457" y="0"/>
                    </a:lnTo>
                    <a:cubicBezTo>
                      <a:pt x="20457" y="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8" name="Shape 13"/>
              <p:cNvSpPr/>
              <p:nvPr/>
            </p:nvSpPr>
            <p:spPr>
              <a:xfrm>
                <a:off x="1261503" y="2443805"/>
                <a:ext cx="1704405" cy="1771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440" y="1215"/>
                    </a:lnTo>
                    <a:lnTo>
                      <a:pt x="0" y="20601"/>
                    </a:lnTo>
                    <a:lnTo>
                      <a:pt x="75" y="20758"/>
                    </a:lnTo>
                    <a:lnTo>
                      <a:pt x="2701" y="21600"/>
                    </a:lnTo>
                    <a:cubicBezTo>
                      <a:pt x="2701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9" name="Shape 14"/>
              <p:cNvSpPr/>
              <p:nvPr/>
            </p:nvSpPr>
            <p:spPr>
              <a:xfrm>
                <a:off x="2934178" y="2394858"/>
                <a:ext cx="1437656" cy="2170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"/>
                    </a:moveTo>
                    <a:lnTo>
                      <a:pt x="21551" y="0"/>
                    </a:lnTo>
                    <a:lnTo>
                      <a:pt x="1304" y="0"/>
                    </a:lnTo>
                    <a:lnTo>
                      <a:pt x="17" y="71"/>
                    </a:lnTo>
                    <a:lnTo>
                      <a:pt x="0" y="84"/>
                    </a:lnTo>
                    <a:lnTo>
                      <a:pt x="12435" y="21600"/>
                    </a:lnTo>
                    <a:cubicBezTo>
                      <a:pt x="12435" y="21600"/>
                      <a:pt x="21600" y="38"/>
                      <a:pt x="21600" y="38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0" name="Shape 15"/>
              <p:cNvSpPr/>
              <p:nvPr/>
            </p:nvSpPr>
            <p:spPr>
              <a:xfrm>
                <a:off x="2962338" y="4572025"/>
                <a:ext cx="1351801" cy="1744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048"/>
                    </a:moveTo>
                    <a:lnTo>
                      <a:pt x="7742" y="21600"/>
                    </a:lnTo>
                    <a:lnTo>
                      <a:pt x="14563" y="21600"/>
                    </a:lnTo>
                    <a:lnTo>
                      <a:pt x="21600" y="15546"/>
                    </a:lnTo>
                    <a:lnTo>
                      <a:pt x="12640" y="0"/>
                    </a:lnTo>
                    <a:cubicBezTo>
                      <a:pt x="12640" y="0"/>
                      <a:pt x="0" y="19048"/>
                      <a:pt x="0" y="19048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1" name="Shape 16"/>
              <p:cNvSpPr/>
              <p:nvPr/>
            </p:nvSpPr>
            <p:spPr>
              <a:xfrm>
                <a:off x="1267946" y="4144641"/>
                <a:ext cx="1663301" cy="1942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90" y="768"/>
                    </a:moveTo>
                    <a:lnTo>
                      <a:pt x="0" y="0"/>
                    </a:lnTo>
                    <a:lnTo>
                      <a:pt x="9182" y="17078"/>
                    </a:lnTo>
                    <a:lnTo>
                      <a:pt x="21600" y="21600"/>
                    </a:lnTo>
                    <a:lnTo>
                      <a:pt x="17484" y="8513"/>
                    </a:lnTo>
                    <a:cubicBezTo>
                      <a:pt x="17484" y="8513"/>
                      <a:pt x="2690" y="768"/>
                      <a:pt x="2690" y="768"/>
                    </a:cubicBezTo>
                    <a:close/>
                  </a:path>
                </a:pathLst>
              </a:custGeom>
              <a:solidFill>
                <a:schemeClr val="accent3">
                  <a:alpha val="8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2" name="Shape 17"/>
              <p:cNvSpPr/>
              <p:nvPr/>
            </p:nvSpPr>
            <p:spPr>
              <a:xfrm>
                <a:off x="3707502" y="4152216"/>
                <a:ext cx="1525096" cy="172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5" y="4701"/>
                    </a:moveTo>
                    <a:lnTo>
                      <a:pt x="0" y="5206"/>
                    </a:lnTo>
                    <a:lnTo>
                      <a:pt x="0" y="5206"/>
                    </a:lnTo>
                    <a:lnTo>
                      <a:pt x="8290" y="21600"/>
                    </a:lnTo>
                    <a:lnTo>
                      <a:pt x="21600" y="8547"/>
                    </a:lnTo>
                    <a:lnTo>
                      <a:pt x="15021" y="0"/>
                    </a:lnTo>
                    <a:cubicBezTo>
                      <a:pt x="15021" y="0"/>
                      <a:pt x="295" y="4701"/>
                      <a:pt x="295" y="470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3" name="Shape 18"/>
              <p:cNvSpPr/>
              <p:nvPr/>
            </p:nvSpPr>
            <p:spPr>
              <a:xfrm>
                <a:off x="3710073" y="2406596"/>
                <a:ext cx="2128972" cy="2490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89" y="0"/>
                    </a:moveTo>
                    <a:lnTo>
                      <a:pt x="0" y="19095"/>
                    </a:lnTo>
                    <a:lnTo>
                      <a:pt x="139" y="19360"/>
                    </a:lnTo>
                    <a:lnTo>
                      <a:pt x="343" y="19021"/>
                    </a:lnTo>
                    <a:lnTo>
                      <a:pt x="10543" y="15870"/>
                    </a:lnTo>
                    <a:lnTo>
                      <a:pt x="15100" y="21600"/>
                    </a:lnTo>
                    <a:lnTo>
                      <a:pt x="21600" y="15430"/>
                    </a:lnTo>
                    <a:cubicBezTo>
                      <a:pt x="21600" y="15430"/>
                      <a:pt x="6289" y="0"/>
                      <a:pt x="6289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4" name="Shape 19"/>
              <p:cNvSpPr/>
              <p:nvPr/>
            </p:nvSpPr>
            <p:spPr>
              <a:xfrm>
                <a:off x="1474107" y="2443805"/>
                <a:ext cx="2285463" cy="2466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56" y="18658"/>
                    </a:moveTo>
                    <a:lnTo>
                      <a:pt x="21600" y="18185"/>
                    </a:lnTo>
                    <a:lnTo>
                      <a:pt x="14084" y="0"/>
                    </a:lnTo>
                    <a:lnTo>
                      <a:pt x="0" y="15500"/>
                    </a:lnTo>
                    <a:lnTo>
                      <a:pt x="10767" y="21600"/>
                    </a:lnTo>
                    <a:lnTo>
                      <a:pt x="21462" y="18670"/>
                    </a:lnTo>
                    <a:cubicBezTo>
                      <a:pt x="21462" y="18670"/>
                      <a:pt x="21456" y="18658"/>
                      <a:pt x="21456" y="1865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5" name="Shape 20"/>
              <p:cNvSpPr/>
              <p:nvPr/>
            </p:nvSpPr>
            <p:spPr>
              <a:xfrm>
                <a:off x="2614439" y="4576292"/>
                <a:ext cx="1144301" cy="1534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712"/>
                    </a:moveTo>
                    <a:lnTo>
                      <a:pt x="5983" y="21283"/>
                    </a:lnTo>
                    <a:lnTo>
                      <a:pt x="6980" y="21600"/>
                    </a:lnTo>
                    <a:lnTo>
                      <a:pt x="21600" y="400"/>
                    </a:lnTo>
                    <a:lnTo>
                      <a:pt x="21361" y="0"/>
                    </a:lnTo>
                    <a:cubicBezTo>
                      <a:pt x="21361" y="0"/>
                      <a:pt x="0" y="4712"/>
                      <a:pt x="0" y="471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sp>
        <p:nvSpPr>
          <p:cNvPr id="57" name="Freeform 69">
            <a:extLst>
              <a:ext uri="{FF2B5EF4-FFF2-40B4-BE49-F238E27FC236}">
                <a16:creationId xmlns:a16="http://schemas.microsoft.com/office/drawing/2014/main" id="{33BEFFB9-FB85-4C75-89FB-F1981CFB3798}"/>
              </a:ext>
            </a:extLst>
          </p:cNvPr>
          <p:cNvSpPr>
            <a:spLocks noEditPoints="1"/>
          </p:cNvSpPr>
          <p:nvPr/>
        </p:nvSpPr>
        <p:spPr bwMode="auto">
          <a:xfrm>
            <a:off x="6357825" y="3592713"/>
            <a:ext cx="570875" cy="385911"/>
          </a:xfrm>
          <a:custGeom>
            <a:avLst/>
            <a:gdLst>
              <a:gd name="T0" fmla="*/ 2578 w 4275"/>
              <a:gd name="T1" fmla="*/ 2445 h 3175"/>
              <a:gd name="T2" fmla="*/ 3417 w 4275"/>
              <a:gd name="T3" fmla="*/ 1058 h 3175"/>
              <a:gd name="T4" fmla="*/ 2279 w 4275"/>
              <a:gd name="T5" fmla="*/ 2683 h 3175"/>
              <a:gd name="T6" fmla="*/ 2607 w 4275"/>
              <a:gd name="T7" fmla="*/ 1058 h 3175"/>
              <a:gd name="T8" fmla="*/ 2138 w 4275"/>
              <a:gd name="T9" fmla="*/ 2707 h 3175"/>
              <a:gd name="T10" fmla="*/ 1805 w 4275"/>
              <a:gd name="T11" fmla="*/ 1058 h 3175"/>
              <a:gd name="T12" fmla="*/ 1996 w 4275"/>
              <a:gd name="T13" fmla="*/ 2683 h 3175"/>
              <a:gd name="T14" fmla="*/ 1013 w 4275"/>
              <a:gd name="T15" fmla="*/ 1058 h 3175"/>
              <a:gd name="T16" fmla="*/ 1697 w 4275"/>
              <a:gd name="T17" fmla="*/ 2445 h 3175"/>
              <a:gd name="T18" fmla="*/ 383 w 4275"/>
              <a:gd name="T19" fmla="*/ 1058 h 3175"/>
              <a:gd name="T20" fmla="*/ 1841 w 4275"/>
              <a:gd name="T21" fmla="*/ 927 h 3175"/>
              <a:gd name="T22" fmla="*/ 2138 w 4275"/>
              <a:gd name="T23" fmla="*/ 682 h 3175"/>
              <a:gd name="T24" fmla="*/ 2642 w 4275"/>
              <a:gd name="T25" fmla="*/ 927 h 3175"/>
              <a:gd name="T26" fmla="*/ 2971 w 4275"/>
              <a:gd name="T27" fmla="*/ 656 h 3175"/>
              <a:gd name="T28" fmla="*/ 1029 w 4275"/>
              <a:gd name="T29" fmla="*/ 927 h 3175"/>
              <a:gd name="T30" fmla="*/ 1304 w 4275"/>
              <a:gd name="T31" fmla="*/ 656 h 3175"/>
              <a:gd name="T32" fmla="*/ 3075 w 4275"/>
              <a:gd name="T33" fmla="*/ 570 h 3175"/>
              <a:gd name="T34" fmla="*/ 3997 w 4275"/>
              <a:gd name="T35" fmla="*/ 927 h 3175"/>
              <a:gd name="T36" fmla="*/ 893 w 4275"/>
              <a:gd name="T37" fmla="*/ 315 h 3175"/>
              <a:gd name="T38" fmla="*/ 841 w 4275"/>
              <a:gd name="T39" fmla="*/ 927 h 3175"/>
              <a:gd name="T40" fmla="*/ 893 w 4275"/>
              <a:gd name="T41" fmla="*/ 315 h 3175"/>
              <a:gd name="T42" fmla="*/ 2242 w 4275"/>
              <a:gd name="T43" fmla="*/ 596 h 3175"/>
              <a:gd name="T44" fmla="*/ 2878 w 4275"/>
              <a:gd name="T45" fmla="*/ 560 h 3175"/>
              <a:gd name="T46" fmla="*/ 1668 w 4275"/>
              <a:gd name="T47" fmla="*/ 293 h 3175"/>
              <a:gd name="T48" fmla="*/ 1737 w 4275"/>
              <a:gd name="T49" fmla="*/ 839 h 3175"/>
              <a:gd name="T50" fmla="*/ 1668 w 4275"/>
              <a:gd name="T51" fmla="*/ 293 h 3175"/>
              <a:gd name="T52" fmla="*/ 2980 w 4275"/>
              <a:gd name="T53" fmla="*/ 476 h 3175"/>
              <a:gd name="T54" fmla="*/ 2767 w 4275"/>
              <a:gd name="T55" fmla="*/ 265 h 3175"/>
              <a:gd name="T56" fmla="*/ 2138 w 4275"/>
              <a:gd name="T57" fmla="*/ 510 h 3175"/>
              <a:gd name="T58" fmla="*/ 1841 w 4275"/>
              <a:gd name="T59" fmla="*/ 265 h 3175"/>
              <a:gd name="T60" fmla="*/ 1296 w 4275"/>
              <a:gd name="T61" fmla="*/ 476 h 3175"/>
              <a:gd name="T62" fmla="*/ 1039 w 4275"/>
              <a:gd name="T63" fmla="*/ 265 h 3175"/>
              <a:gd name="T64" fmla="*/ 3330 w 4275"/>
              <a:gd name="T65" fmla="*/ 0 h 3175"/>
              <a:gd name="T66" fmla="*/ 3412 w 4275"/>
              <a:gd name="T67" fmla="*/ 13 h 3175"/>
              <a:gd name="T68" fmla="*/ 3485 w 4275"/>
              <a:gd name="T69" fmla="*/ 51 h 3175"/>
              <a:gd name="T70" fmla="*/ 4197 w 4275"/>
              <a:gd name="T71" fmla="*/ 750 h 3175"/>
              <a:gd name="T72" fmla="*/ 4246 w 4275"/>
              <a:gd name="T73" fmla="*/ 817 h 3175"/>
              <a:gd name="T74" fmla="*/ 4272 w 4275"/>
              <a:gd name="T75" fmla="*/ 894 h 3175"/>
              <a:gd name="T76" fmla="*/ 4272 w 4275"/>
              <a:gd name="T77" fmla="*/ 972 h 3175"/>
              <a:gd name="T78" fmla="*/ 4251 w 4275"/>
              <a:gd name="T79" fmla="*/ 1047 h 3175"/>
              <a:gd name="T80" fmla="*/ 4208 w 4275"/>
              <a:gd name="T81" fmla="*/ 1113 h 3175"/>
              <a:gd name="T82" fmla="*/ 2310 w 4275"/>
              <a:gd name="T83" fmla="*/ 3113 h 3175"/>
              <a:gd name="T84" fmla="*/ 2247 w 4275"/>
              <a:gd name="T85" fmla="*/ 3152 h 3175"/>
              <a:gd name="T86" fmla="*/ 2175 w 4275"/>
              <a:gd name="T87" fmla="*/ 3173 h 3175"/>
              <a:gd name="T88" fmla="*/ 2100 w 4275"/>
              <a:gd name="T89" fmla="*/ 3173 h 3175"/>
              <a:gd name="T90" fmla="*/ 2028 w 4275"/>
              <a:gd name="T91" fmla="*/ 3152 h 3175"/>
              <a:gd name="T92" fmla="*/ 1964 w 4275"/>
              <a:gd name="T93" fmla="*/ 3113 h 3175"/>
              <a:gd name="T94" fmla="*/ 68 w 4275"/>
              <a:gd name="T95" fmla="*/ 1113 h 3175"/>
              <a:gd name="T96" fmla="*/ 25 w 4275"/>
              <a:gd name="T97" fmla="*/ 1048 h 3175"/>
              <a:gd name="T98" fmla="*/ 3 w 4275"/>
              <a:gd name="T99" fmla="*/ 976 h 3175"/>
              <a:gd name="T100" fmla="*/ 3 w 4275"/>
              <a:gd name="T101" fmla="*/ 898 h 3175"/>
              <a:gd name="T102" fmla="*/ 28 w 4275"/>
              <a:gd name="T103" fmla="*/ 819 h 3175"/>
              <a:gd name="T104" fmla="*/ 79 w 4275"/>
              <a:gd name="T105" fmla="*/ 750 h 3175"/>
              <a:gd name="T106" fmla="*/ 789 w 4275"/>
              <a:gd name="T107" fmla="*/ 51 h 3175"/>
              <a:gd name="T108" fmla="*/ 863 w 4275"/>
              <a:gd name="T109" fmla="*/ 13 h 3175"/>
              <a:gd name="T110" fmla="*/ 946 w 4275"/>
              <a:gd name="T111" fmla="*/ 0 h 3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275" h="3175">
                <a:moveTo>
                  <a:pt x="3417" y="1058"/>
                </a:moveTo>
                <a:lnTo>
                  <a:pt x="2578" y="2445"/>
                </a:lnTo>
                <a:lnTo>
                  <a:pt x="3892" y="1058"/>
                </a:lnTo>
                <a:lnTo>
                  <a:pt x="3417" y="1058"/>
                </a:lnTo>
                <a:close/>
                <a:moveTo>
                  <a:pt x="2607" y="1058"/>
                </a:moveTo>
                <a:lnTo>
                  <a:pt x="2279" y="2683"/>
                </a:lnTo>
                <a:lnTo>
                  <a:pt x="3262" y="1058"/>
                </a:lnTo>
                <a:lnTo>
                  <a:pt x="2607" y="1058"/>
                </a:lnTo>
                <a:close/>
                <a:moveTo>
                  <a:pt x="1805" y="1058"/>
                </a:moveTo>
                <a:lnTo>
                  <a:pt x="2138" y="2707"/>
                </a:lnTo>
                <a:lnTo>
                  <a:pt x="2471" y="1058"/>
                </a:lnTo>
                <a:lnTo>
                  <a:pt x="1805" y="1058"/>
                </a:lnTo>
                <a:close/>
                <a:moveTo>
                  <a:pt x="1013" y="1058"/>
                </a:moveTo>
                <a:lnTo>
                  <a:pt x="1996" y="2683"/>
                </a:lnTo>
                <a:lnTo>
                  <a:pt x="1668" y="1058"/>
                </a:lnTo>
                <a:lnTo>
                  <a:pt x="1013" y="1058"/>
                </a:lnTo>
                <a:close/>
                <a:moveTo>
                  <a:pt x="383" y="1058"/>
                </a:moveTo>
                <a:lnTo>
                  <a:pt x="1697" y="2445"/>
                </a:lnTo>
                <a:lnTo>
                  <a:pt x="857" y="1058"/>
                </a:lnTo>
                <a:lnTo>
                  <a:pt x="383" y="1058"/>
                </a:lnTo>
                <a:close/>
                <a:moveTo>
                  <a:pt x="2138" y="682"/>
                </a:moveTo>
                <a:lnTo>
                  <a:pt x="1841" y="927"/>
                </a:lnTo>
                <a:lnTo>
                  <a:pt x="2434" y="927"/>
                </a:lnTo>
                <a:lnTo>
                  <a:pt x="2138" y="682"/>
                </a:lnTo>
                <a:close/>
                <a:moveTo>
                  <a:pt x="2971" y="656"/>
                </a:moveTo>
                <a:lnTo>
                  <a:pt x="2642" y="927"/>
                </a:lnTo>
                <a:lnTo>
                  <a:pt x="3246" y="927"/>
                </a:lnTo>
                <a:lnTo>
                  <a:pt x="2971" y="656"/>
                </a:lnTo>
                <a:close/>
                <a:moveTo>
                  <a:pt x="1304" y="656"/>
                </a:moveTo>
                <a:lnTo>
                  <a:pt x="1029" y="927"/>
                </a:lnTo>
                <a:lnTo>
                  <a:pt x="1633" y="927"/>
                </a:lnTo>
                <a:lnTo>
                  <a:pt x="1304" y="656"/>
                </a:lnTo>
                <a:close/>
                <a:moveTo>
                  <a:pt x="3381" y="317"/>
                </a:moveTo>
                <a:lnTo>
                  <a:pt x="3075" y="570"/>
                </a:lnTo>
                <a:lnTo>
                  <a:pt x="3434" y="927"/>
                </a:lnTo>
                <a:lnTo>
                  <a:pt x="3997" y="927"/>
                </a:lnTo>
                <a:lnTo>
                  <a:pt x="3381" y="317"/>
                </a:lnTo>
                <a:close/>
                <a:moveTo>
                  <a:pt x="893" y="315"/>
                </a:moveTo>
                <a:lnTo>
                  <a:pt x="268" y="927"/>
                </a:lnTo>
                <a:lnTo>
                  <a:pt x="841" y="927"/>
                </a:lnTo>
                <a:lnTo>
                  <a:pt x="1201" y="570"/>
                </a:lnTo>
                <a:lnTo>
                  <a:pt x="893" y="315"/>
                </a:lnTo>
                <a:close/>
                <a:moveTo>
                  <a:pt x="2607" y="293"/>
                </a:moveTo>
                <a:lnTo>
                  <a:pt x="2242" y="596"/>
                </a:lnTo>
                <a:lnTo>
                  <a:pt x="2538" y="839"/>
                </a:lnTo>
                <a:lnTo>
                  <a:pt x="2878" y="560"/>
                </a:lnTo>
                <a:lnTo>
                  <a:pt x="2607" y="293"/>
                </a:lnTo>
                <a:close/>
                <a:moveTo>
                  <a:pt x="1668" y="293"/>
                </a:moveTo>
                <a:lnTo>
                  <a:pt x="1399" y="560"/>
                </a:lnTo>
                <a:lnTo>
                  <a:pt x="1737" y="839"/>
                </a:lnTo>
                <a:lnTo>
                  <a:pt x="2033" y="596"/>
                </a:lnTo>
                <a:lnTo>
                  <a:pt x="1668" y="293"/>
                </a:lnTo>
                <a:close/>
                <a:moveTo>
                  <a:pt x="2767" y="265"/>
                </a:moveTo>
                <a:lnTo>
                  <a:pt x="2980" y="476"/>
                </a:lnTo>
                <a:lnTo>
                  <a:pt x="3235" y="265"/>
                </a:lnTo>
                <a:lnTo>
                  <a:pt x="2767" y="265"/>
                </a:lnTo>
                <a:close/>
                <a:moveTo>
                  <a:pt x="1841" y="265"/>
                </a:moveTo>
                <a:lnTo>
                  <a:pt x="2138" y="510"/>
                </a:lnTo>
                <a:lnTo>
                  <a:pt x="2434" y="265"/>
                </a:lnTo>
                <a:lnTo>
                  <a:pt x="1841" y="265"/>
                </a:lnTo>
                <a:close/>
                <a:moveTo>
                  <a:pt x="1039" y="265"/>
                </a:moveTo>
                <a:lnTo>
                  <a:pt x="1296" y="476"/>
                </a:lnTo>
                <a:lnTo>
                  <a:pt x="1509" y="265"/>
                </a:lnTo>
                <a:lnTo>
                  <a:pt x="1039" y="265"/>
                </a:lnTo>
                <a:close/>
                <a:moveTo>
                  <a:pt x="946" y="0"/>
                </a:moveTo>
                <a:lnTo>
                  <a:pt x="3330" y="0"/>
                </a:lnTo>
                <a:lnTo>
                  <a:pt x="3371" y="3"/>
                </a:lnTo>
                <a:lnTo>
                  <a:pt x="3412" y="13"/>
                </a:lnTo>
                <a:lnTo>
                  <a:pt x="3450" y="29"/>
                </a:lnTo>
                <a:lnTo>
                  <a:pt x="3485" y="51"/>
                </a:lnTo>
                <a:lnTo>
                  <a:pt x="3518" y="77"/>
                </a:lnTo>
                <a:lnTo>
                  <a:pt x="4197" y="750"/>
                </a:lnTo>
                <a:lnTo>
                  <a:pt x="4225" y="782"/>
                </a:lnTo>
                <a:lnTo>
                  <a:pt x="4246" y="817"/>
                </a:lnTo>
                <a:lnTo>
                  <a:pt x="4262" y="855"/>
                </a:lnTo>
                <a:lnTo>
                  <a:pt x="4272" y="894"/>
                </a:lnTo>
                <a:lnTo>
                  <a:pt x="4275" y="935"/>
                </a:lnTo>
                <a:lnTo>
                  <a:pt x="4272" y="972"/>
                </a:lnTo>
                <a:lnTo>
                  <a:pt x="4264" y="1010"/>
                </a:lnTo>
                <a:lnTo>
                  <a:pt x="4251" y="1047"/>
                </a:lnTo>
                <a:lnTo>
                  <a:pt x="4233" y="1081"/>
                </a:lnTo>
                <a:lnTo>
                  <a:pt x="4208" y="1113"/>
                </a:lnTo>
                <a:lnTo>
                  <a:pt x="2337" y="3087"/>
                </a:lnTo>
                <a:lnTo>
                  <a:pt x="2310" y="3113"/>
                </a:lnTo>
                <a:lnTo>
                  <a:pt x="2280" y="3135"/>
                </a:lnTo>
                <a:lnTo>
                  <a:pt x="2247" y="3152"/>
                </a:lnTo>
                <a:lnTo>
                  <a:pt x="2212" y="3165"/>
                </a:lnTo>
                <a:lnTo>
                  <a:pt x="2175" y="3173"/>
                </a:lnTo>
                <a:lnTo>
                  <a:pt x="2138" y="3175"/>
                </a:lnTo>
                <a:lnTo>
                  <a:pt x="2100" y="3173"/>
                </a:lnTo>
                <a:lnTo>
                  <a:pt x="2063" y="3165"/>
                </a:lnTo>
                <a:lnTo>
                  <a:pt x="2028" y="3152"/>
                </a:lnTo>
                <a:lnTo>
                  <a:pt x="1995" y="3135"/>
                </a:lnTo>
                <a:lnTo>
                  <a:pt x="1964" y="3113"/>
                </a:lnTo>
                <a:lnTo>
                  <a:pt x="1938" y="3087"/>
                </a:lnTo>
                <a:lnTo>
                  <a:pt x="68" y="1113"/>
                </a:lnTo>
                <a:lnTo>
                  <a:pt x="43" y="1082"/>
                </a:lnTo>
                <a:lnTo>
                  <a:pt x="25" y="1048"/>
                </a:lnTo>
                <a:lnTo>
                  <a:pt x="12" y="1013"/>
                </a:lnTo>
                <a:lnTo>
                  <a:pt x="3" y="976"/>
                </a:lnTo>
                <a:lnTo>
                  <a:pt x="0" y="939"/>
                </a:lnTo>
                <a:lnTo>
                  <a:pt x="3" y="898"/>
                </a:lnTo>
                <a:lnTo>
                  <a:pt x="13" y="858"/>
                </a:lnTo>
                <a:lnTo>
                  <a:pt x="28" y="819"/>
                </a:lnTo>
                <a:lnTo>
                  <a:pt x="50" y="783"/>
                </a:lnTo>
                <a:lnTo>
                  <a:pt x="79" y="750"/>
                </a:lnTo>
                <a:lnTo>
                  <a:pt x="758" y="77"/>
                </a:lnTo>
                <a:lnTo>
                  <a:pt x="789" y="51"/>
                </a:lnTo>
                <a:lnTo>
                  <a:pt x="825" y="29"/>
                </a:lnTo>
                <a:lnTo>
                  <a:pt x="863" y="13"/>
                </a:lnTo>
                <a:lnTo>
                  <a:pt x="904" y="3"/>
                </a:lnTo>
                <a:lnTo>
                  <a:pt x="94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TextBox 144">
            <a:extLst>
              <a:ext uri="{FF2B5EF4-FFF2-40B4-BE49-F238E27FC236}">
                <a16:creationId xmlns:a16="http://schemas.microsoft.com/office/drawing/2014/main" id="{44F7E99F-5C36-45EB-904B-091A4CA985EF}"/>
              </a:ext>
            </a:extLst>
          </p:cNvPr>
          <p:cNvSpPr txBox="1"/>
          <p:nvPr/>
        </p:nvSpPr>
        <p:spPr>
          <a:xfrm>
            <a:off x="6826392" y="788012"/>
            <a:ext cx="3949895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痛点七</a:t>
            </a:r>
            <a:endParaRPr lang="en-US" altLang="zh-CN" sz="3600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zh-CN" altLang="en-US" sz="3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英语写作作业，大部分学生不能有详细的批改信息</a:t>
            </a:r>
            <a:endParaRPr lang="en-US" sz="3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59" name="Group 106">
            <a:extLst>
              <a:ext uri="{FF2B5EF4-FFF2-40B4-BE49-F238E27FC236}">
                <a16:creationId xmlns:a16="http://schemas.microsoft.com/office/drawing/2014/main" id="{31F71FF7-EE51-4709-96CC-91247B0C78F4}"/>
              </a:ext>
            </a:extLst>
          </p:cNvPr>
          <p:cNvGrpSpPr/>
          <p:nvPr/>
        </p:nvGrpSpPr>
        <p:grpSpPr>
          <a:xfrm>
            <a:off x="7148393" y="3471192"/>
            <a:ext cx="2949810" cy="2000572"/>
            <a:chOff x="7255116" y="1579436"/>
            <a:chExt cx="2216251" cy="1675292"/>
          </a:xfrm>
        </p:grpSpPr>
        <p:sp>
          <p:nvSpPr>
            <p:cNvPr id="60" name="TextBox 109">
              <a:extLst>
                <a:ext uri="{FF2B5EF4-FFF2-40B4-BE49-F238E27FC236}">
                  <a16:creationId xmlns:a16="http://schemas.microsoft.com/office/drawing/2014/main" id="{3DAA5AFB-2BD6-4544-BAF5-CE6E1C56C0BE}"/>
                </a:ext>
              </a:extLst>
            </p:cNvPr>
            <p:cNvSpPr txBox="1"/>
            <p:nvPr/>
          </p:nvSpPr>
          <p:spPr>
            <a:xfrm flipH="1">
              <a:off x="7255882" y="2121825"/>
              <a:ext cx="2215485" cy="11329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zh-CN" b="1" dirty="0"/>
                <a:t>课后布置英语写作作业，因学生人数众多，老师只能部分性地细批，也花费大量精力，学生收到反馈比较少。</a:t>
              </a:r>
              <a:endPara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1" name="TextBox 113">
              <a:extLst>
                <a:ext uri="{FF2B5EF4-FFF2-40B4-BE49-F238E27FC236}">
                  <a16:creationId xmlns:a16="http://schemas.microsoft.com/office/drawing/2014/main" id="{0C62DE81-DC30-4FC8-9904-F6AD82316DAE}"/>
                </a:ext>
              </a:extLst>
            </p:cNvPr>
            <p:cNvSpPr txBox="1"/>
            <p:nvPr/>
          </p:nvSpPr>
          <p:spPr>
            <a:xfrm>
              <a:off x="7255116" y="1579436"/>
              <a:ext cx="1524927" cy="4123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学习情境</a:t>
              </a:r>
              <a:endPara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37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EE60512-9329-43D6-8FB4-0DB92331F7D3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40页图表-79"/>
</p:tagLst>
</file>

<file path=ppt/theme/theme1.xml><?xml version="1.0" encoding="utf-8"?>
<a:theme xmlns:a="http://schemas.openxmlformats.org/drawingml/2006/main" name="Default Theme">
  <a:themeElements>
    <a:clrScheme name="自定义 2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E8B7B7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</TotalTime>
  <Words>1112</Words>
  <Application>Microsoft Office PowerPoint</Application>
  <PresentationFormat>宽屏</PresentationFormat>
  <Paragraphs>104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Bebas Neue</vt:lpstr>
      <vt:lpstr>Gill Sans</vt:lpstr>
      <vt:lpstr>Lato Light</vt:lpstr>
      <vt:lpstr>Open Sans</vt:lpstr>
      <vt:lpstr>Open Sans Semibold</vt:lpstr>
      <vt:lpstr>Poppins Light</vt:lpstr>
      <vt:lpstr>等线</vt:lpstr>
      <vt:lpstr>Arial</vt:lpstr>
      <vt:lpstr>Calibri</vt:lpstr>
      <vt:lpstr>Rockwell</vt:lpstr>
      <vt:lpstr>Default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40页图表-79</dc:title>
  <dc:creator>Administrator</dc:creator>
  <cp:lastModifiedBy>邓奕华</cp:lastModifiedBy>
  <cp:revision>272</cp:revision>
  <dcterms:created xsi:type="dcterms:W3CDTF">2017-11-28T05:38:32Z</dcterms:created>
  <dcterms:modified xsi:type="dcterms:W3CDTF">2018-11-22T12:12:38Z</dcterms:modified>
</cp:coreProperties>
</file>